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387" r:id="rId3"/>
    <p:sldId id="381" r:id="rId4"/>
    <p:sldId id="258" r:id="rId5"/>
    <p:sldId id="382" r:id="rId6"/>
    <p:sldId id="383" r:id="rId7"/>
    <p:sldId id="384" r:id="rId8"/>
    <p:sldId id="385" r:id="rId9"/>
    <p:sldId id="386" r:id="rId10"/>
    <p:sldId id="262" r:id="rId11"/>
    <p:sldId id="380"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254533-DD73-4E17-AB2A-EFBD73766BC2}" v="3070" dt="2025-02-03T00:33:23.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5992" autoAdjust="0"/>
  </p:normalViewPr>
  <p:slideViewPr>
    <p:cSldViewPr snapToGrid="0">
      <p:cViewPr varScale="1">
        <p:scale>
          <a:sx n="62" d="100"/>
          <a:sy n="62" d="100"/>
        </p:scale>
        <p:origin x="3060" y="282"/>
      </p:cViewPr>
      <p:guideLst/>
    </p:cSldViewPr>
  </p:slideViewPr>
  <p:notesTextViewPr>
    <p:cViewPr>
      <p:scale>
        <a:sx n="1" d="1"/>
        <a:sy n="1" d="1"/>
      </p:scale>
      <p:origin x="0" y="-450"/>
    </p:cViewPr>
  </p:notesTextViewPr>
  <p:notesViewPr>
    <p:cSldViewPr snapToGrid="0">
      <p:cViewPr varScale="1">
        <p:scale>
          <a:sx n="77" d="100"/>
          <a:sy n="77" d="100"/>
        </p:scale>
        <p:origin x="396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FA254533-DD73-4E17-AB2A-EFBD73766BC2}"/>
    <pc:docChg chg="undo custSel addSld delSld modSld sldOrd modNotesMaster modHandout">
      <pc:chgData name="Tommy McClure" userId="5f57beb918c8a44c" providerId="LiveId" clId="{FA254533-DD73-4E17-AB2A-EFBD73766BC2}" dt="2025-02-03T14:53:10.806" v="5538" actId="6549"/>
      <pc:docMkLst>
        <pc:docMk/>
      </pc:docMkLst>
      <pc:sldChg chg="modSp mod modNotes modNotesTx">
        <pc:chgData name="Tommy McClure" userId="5f57beb918c8a44c" providerId="LiveId" clId="{FA254533-DD73-4E17-AB2A-EFBD73766BC2}" dt="2025-02-03T14:51:21.007" v="5528" actId="6549"/>
        <pc:sldMkLst>
          <pc:docMk/>
          <pc:sldMk cId="3433067671" sldId="256"/>
        </pc:sldMkLst>
        <pc:spChg chg="mod">
          <ac:chgData name="Tommy McClure" userId="5f57beb918c8a44c" providerId="LiveId" clId="{FA254533-DD73-4E17-AB2A-EFBD73766BC2}" dt="2025-02-01T00:54:55.453" v="2084" actId="14100"/>
          <ac:spMkLst>
            <pc:docMk/>
            <pc:sldMk cId="3433067671" sldId="256"/>
            <ac:spMk id="2" creationId="{EB577987-13BB-FB98-D8E5-170B4FDE6809}"/>
          </ac:spMkLst>
        </pc:spChg>
        <pc:spChg chg="mod">
          <ac:chgData name="Tommy McClure" userId="5f57beb918c8a44c" providerId="LiveId" clId="{FA254533-DD73-4E17-AB2A-EFBD73766BC2}" dt="2025-02-01T18:18:42.349" v="3648" actId="20577"/>
          <ac:spMkLst>
            <pc:docMk/>
            <pc:sldMk cId="3433067671" sldId="256"/>
            <ac:spMk id="3" creationId="{B3586E24-3281-484C-0C30-833D7E0F92EA}"/>
          </ac:spMkLst>
        </pc:spChg>
      </pc:sldChg>
      <pc:sldChg chg="modSp del mod modNotes modNotesTx">
        <pc:chgData name="Tommy McClure" userId="5f57beb918c8a44c" providerId="LiveId" clId="{FA254533-DD73-4E17-AB2A-EFBD73766BC2}" dt="2025-02-03T14:50:31.128" v="5514" actId="2696"/>
        <pc:sldMkLst>
          <pc:docMk/>
          <pc:sldMk cId="1609249211" sldId="257"/>
        </pc:sldMkLst>
        <pc:spChg chg="mod">
          <ac:chgData name="Tommy McClure" userId="5f57beb918c8a44c" providerId="LiveId" clId="{FA254533-DD73-4E17-AB2A-EFBD73766BC2}" dt="2025-02-03T14:49:49.552" v="5511" actId="20577"/>
          <ac:spMkLst>
            <pc:docMk/>
            <pc:sldMk cId="1609249211" sldId="257"/>
            <ac:spMk id="2" creationId="{9E4BA272-968D-953F-D38A-F524B52ED4B6}"/>
          </ac:spMkLst>
        </pc:spChg>
      </pc:sldChg>
      <pc:sldChg chg="modSp mod modNotes modNotesTx">
        <pc:chgData name="Tommy McClure" userId="5f57beb918c8a44c" providerId="LiveId" clId="{FA254533-DD73-4E17-AB2A-EFBD73766BC2}" dt="2025-02-03T14:51:33.654" v="5531" actId="20577"/>
        <pc:sldMkLst>
          <pc:docMk/>
          <pc:sldMk cId="1858485407" sldId="258"/>
        </pc:sldMkLst>
        <pc:spChg chg="mod">
          <ac:chgData name="Tommy McClure" userId="5f57beb918c8a44c" providerId="LiveId" clId="{FA254533-DD73-4E17-AB2A-EFBD73766BC2}" dt="2025-02-01T21:23:25.221" v="5001" actId="20577"/>
          <ac:spMkLst>
            <pc:docMk/>
            <pc:sldMk cId="1858485407" sldId="258"/>
            <ac:spMk id="3" creationId="{8019B5FE-2073-33CD-DCD5-3BC719E68FCB}"/>
          </ac:spMkLst>
        </pc:spChg>
        <pc:spChg chg="mod">
          <ac:chgData name="Tommy McClure" userId="5f57beb918c8a44c" providerId="LiveId" clId="{FA254533-DD73-4E17-AB2A-EFBD73766BC2}" dt="2025-02-01T00:46:32.932" v="1634" actId="1037"/>
          <ac:spMkLst>
            <pc:docMk/>
            <pc:sldMk cId="1858485407" sldId="258"/>
            <ac:spMk id="6" creationId="{B3CC81DD-D358-741D-623B-3DDC4E4B0E75}"/>
          </ac:spMkLst>
        </pc:spChg>
      </pc:sldChg>
      <pc:sldChg chg="addSp modSp mod modAnim modNotesTx">
        <pc:chgData name="Tommy McClure" userId="5f57beb918c8a44c" providerId="LiveId" clId="{FA254533-DD73-4E17-AB2A-EFBD73766BC2}" dt="2025-02-02T23:38:59.707" v="5422"/>
        <pc:sldMkLst>
          <pc:docMk/>
          <pc:sldMk cId="2401139568" sldId="262"/>
        </pc:sldMkLst>
        <pc:spChg chg="mod">
          <ac:chgData name="Tommy McClure" userId="5f57beb918c8a44c" providerId="LiveId" clId="{FA254533-DD73-4E17-AB2A-EFBD73766BC2}" dt="2025-02-01T19:32:17.230" v="4958" actId="113"/>
          <ac:spMkLst>
            <pc:docMk/>
            <pc:sldMk cId="2401139568" sldId="262"/>
            <ac:spMk id="2" creationId="{103D2FF1-B1D3-C5F2-79BE-F6E40B8AF482}"/>
          </ac:spMkLst>
        </pc:spChg>
        <pc:spChg chg="mod">
          <ac:chgData name="Tommy McClure" userId="5f57beb918c8a44c" providerId="LiveId" clId="{FA254533-DD73-4E17-AB2A-EFBD73766BC2}" dt="2025-02-01T18:54:08.750" v="4891" actId="1076"/>
          <ac:spMkLst>
            <pc:docMk/>
            <pc:sldMk cId="2401139568" sldId="262"/>
            <ac:spMk id="3" creationId="{B1F4BFAD-1B21-1882-A2C9-A59972ECB686}"/>
          </ac:spMkLst>
        </pc:spChg>
        <pc:spChg chg="add mod">
          <ac:chgData name="Tommy McClure" userId="5f57beb918c8a44c" providerId="LiveId" clId="{FA254533-DD73-4E17-AB2A-EFBD73766BC2}" dt="2025-02-01T19:32:13.719" v="4957" actId="113"/>
          <ac:spMkLst>
            <pc:docMk/>
            <pc:sldMk cId="2401139568" sldId="262"/>
            <ac:spMk id="4" creationId="{8989A8D2-32A4-60D1-49E2-6FFEF22F083A}"/>
          </ac:spMkLst>
        </pc:spChg>
        <pc:spChg chg="mod">
          <ac:chgData name="Tommy McClure" userId="5f57beb918c8a44c" providerId="LiveId" clId="{FA254533-DD73-4E17-AB2A-EFBD73766BC2}" dt="2025-02-01T18:50:45.709" v="4737" actId="255"/>
          <ac:spMkLst>
            <pc:docMk/>
            <pc:sldMk cId="2401139568" sldId="262"/>
            <ac:spMk id="6" creationId="{68699EFE-5109-968B-A0B8-4CEA5DC8ADDD}"/>
          </ac:spMkLst>
        </pc:spChg>
        <pc:spChg chg="mod">
          <ac:chgData name="Tommy McClure" userId="5f57beb918c8a44c" providerId="LiveId" clId="{FA254533-DD73-4E17-AB2A-EFBD73766BC2}" dt="2025-02-01T19:31:57.766" v="4956" actId="5793"/>
          <ac:spMkLst>
            <pc:docMk/>
            <pc:sldMk cId="2401139568" sldId="262"/>
            <ac:spMk id="7" creationId="{18B96B40-C8CC-9565-9517-C2302BEBEF15}"/>
          </ac:spMkLst>
        </pc:spChg>
        <pc:spChg chg="mod">
          <ac:chgData name="Tommy McClure" userId="5f57beb918c8a44c" providerId="LiveId" clId="{FA254533-DD73-4E17-AB2A-EFBD73766BC2}" dt="2025-02-01T18:49:47.067" v="4694" actId="113"/>
          <ac:spMkLst>
            <pc:docMk/>
            <pc:sldMk cId="2401139568" sldId="262"/>
            <ac:spMk id="8" creationId="{702CFE63-1D25-82A3-7667-97B8F0069ACF}"/>
          </ac:spMkLst>
        </pc:spChg>
      </pc:sldChg>
      <pc:sldChg chg="modNotes">
        <pc:chgData name="Tommy McClure" userId="5f57beb918c8a44c" providerId="LiveId" clId="{FA254533-DD73-4E17-AB2A-EFBD73766BC2}" dt="2025-02-02T23:02:52.275" v="5285" actId="1076"/>
        <pc:sldMkLst>
          <pc:docMk/>
          <pc:sldMk cId="2970185068" sldId="380"/>
        </pc:sldMkLst>
      </pc:sldChg>
      <pc:sldChg chg="modSp mod modNotes modNotesTx">
        <pc:chgData name="Tommy McClure" userId="5f57beb918c8a44c" providerId="LiveId" clId="{FA254533-DD73-4E17-AB2A-EFBD73766BC2}" dt="2025-02-02T23:02:17.917" v="5284"/>
        <pc:sldMkLst>
          <pc:docMk/>
          <pc:sldMk cId="872058731" sldId="381"/>
        </pc:sldMkLst>
        <pc:spChg chg="mod">
          <ac:chgData name="Tommy McClure" userId="5f57beb918c8a44c" providerId="LiveId" clId="{FA254533-DD73-4E17-AB2A-EFBD73766BC2}" dt="2025-02-01T18:15:03.650" v="3645" actId="20577"/>
          <ac:spMkLst>
            <pc:docMk/>
            <pc:sldMk cId="872058731" sldId="381"/>
            <ac:spMk id="2" creationId="{9B44FD92-8308-BD51-BFDF-01D03444306B}"/>
          </ac:spMkLst>
        </pc:spChg>
        <pc:spChg chg="mod">
          <ac:chgData name="Tommy McClure" userId="5f57beb918c8a44c" providerId="LiveId" clId="{FA254533-DD73-4E17-AB2A-EFBD73766BC2}" dt="2025-02-01T18:56:08.096" v="4897" actId="313"/>
          <ac:spMkLst>
            <pc:docMk/>
            <pc:sldMk cId="872058731" sldId="381"/>
            <ac:spMk id="3" creationId="{1A95F04B-D378-FC0D-E3B1-7696433933E1}"/>
          </ac:spMkLst>
        </pc:spChg>
      </pc:sldChg>
      <pc:sldChg chg="addSp modSp mod modAnim modNotes modNotesTx">
        <pc:chgData name="Tommy McClure" userId="5f57beb918c8a44c" providerId="LiveId" clId="{FA254533-DD73-4E17-AB2A-EFBD73766BC2}" dt="2025-02-03T14:51:54.040" v="5532" actId="6549"/>
        <pc:sldMkLst>
          <pc:docMk/>
          <pc:sldMk cId="3902529081" sldId="382"/>
        </pc:sldMkLst>
        <pc:spChg chg="mod">
          <ac:chgData name="Tommy McClure" userId="5f57beb918c8a44c" providerId="LiveId" clId="{FA254533-DD73-4E17-AB2A-EFBD73766BC2}" dt="2025-01-31T23:37:04.906" v="554" actId="21"/>
          <ac:spMkLst>
            <pc:docMk/>
            <pc:sldMk cId="3902529081" sldId="382"/>
            <ac:spMk id="3" creationId="{988064B5-AE88-DD10-86A3-CAF748FD1F08}"/>
          </ac:spMkLst>
        </pc:spChg>
        <pc:spChg chg="mod">
          <ac:chgData name="Tommy McClure" userId="5f57beb918c8a44c" providerId="LiveId" clId="{FA254533-DD73-4E17-AB2A-EFBD73766BC2}" dt="2025-02-01T00:46:03.724" v="1618" actId="1036"/>
          <ac:spMkLst>
            <pc:docMk/>
            <pc:sldMk cId="3902529081" sldId="382"/>
            <ac:spMk id="6" creationId="{54EA4BE0-BF82-4CA6-8AC3-BA91359766EE}"/>
          </ac:spMkLst>
        </pc:spChg>
        <pc:spChg chg="add mod">
          <ac:chgData name="Tommy McClure" userId="5f57beb918c8a44c" providerId="LiveId" clId="{FA254533-DD73-4E17-AB2A-EFBD73766BC2}" dt="2025-01-31T23:39:44.944" v="621" actId="20577"/>
          <ac:spMkLst>
            <pc:docMk/>
            <pc:sldMk cId="3902529081" sldId="382"/>
            <ac:spMk id="7" creationId="{1751D687-7D91-E460-044E-225D69C3A969}"/>
          </ac:spMkLst>
        </pc:spChg>
      </pc:sldChg>
      <pc:sldChg chg="addSp delSp modSp add mod delAnim modAnim modNotes modNotesTx">
        <pc:chgData name="Tommy McClure" userId="5f57beb918c8a44c" providerId="LiveId" clId="{FA254533-DD73-4E17-AB2A-EFBD73766BC2}" dt="2025-02-03T00:34:00.452" v="5509" actId="20577"/>
        <pc:sldMkLst>
          <pc:docMk/>
          <pc:sldMk cId="2552027253" sldId="383"/>
        </pc:sldMkLst>
        <pc:spChg chg="mod">
          <ac:chgData name="Tommy McClure" userId="5f57beb918c8a44c" providerId="LiveId" clId="{FA254533-DD73-4E17-AB2A-EFBD73766BC2}" dt="2025-02-02T21:43:56.838" v="5212" actId="20577"/>
          <ac:spMkLst>
            <pc:docMk/>
            <pc:sldMk cId="2552027253" sldId="383"/>
            <ac:spMk id="3" creationId="{78561B92-2BEF-DD1C-3DE4-95134C02ACB6}"/>
          </ac:spMkLst>
        </pc:spChg>
        <pc:spChg chg="add mod">
          <ac:chgData name="Tommy McClure" userId="5f57beb918c8a44c" providerId="LiveId" clId="{FA254533-DD73-4E17-AB2A-EFBD73766BC2}" dt="2025-02-01T00:46:55.567" v="1636"/>
          <ac:spMkLst>
            <pc:docMk/>
            <pc:sldMk cId="2552027253" sldId="383"/>
            <ac:spMk id="8" creationId="{C501DCA7-3203-2D77-7EC2-1B2B3ECEC025}"/>
          </ac:spMkLst>
        </pc:spChg>
      </pc:sldChg>
      <pc:sldChg chg="addSp modSp add mod ord modAnim modNotes modNotesTx">
        <pc:chgData name="Tommy McClure" userId="5f57beb918c8a44c" providerId="LiveId" clId="{FA254533-DD73-4E17-AB2A-EFBD73766BC2}" dt="2025-02-03T14:52:49.838" v="5536" actId="6549"/>
        <pc:sldMkLst>
          <pc:docMk/>
          <pc:sldMk cId="531694344" sldId="384"/>
        </pc:sldMkLst>
        <pc:spChg chg="mod">
          <ac:chgData name="Tommy McClure" userId="5f57beb918c8a44c" providerId="LiveId" clId="{FA254533-DD73-4E17-AB2A-EFBD73766BC2}" dt="2025-02-01T00:12:24.471" v="1562" actId="20577"/>
          <ac:spMkLst>
            <pc:docMk/>
            <pc:sldMk cId="531694344" sldId="384"/>
            <ac:spMk id="2" creationId="{DDCE89AA-6737-84DF-5A15-5B7E409757EE}"/>
          </ac:spMkLst>
        </pc:spChg>
        <pc:spChg chg="mod">
          <ac:chgData name="Tommy McClure" userId="5f57beb918c8a44c" providerId="LiveId" clId="{FA254533-DD73-4E17-AB2A-EFBD73766BC2}" dt="2025-02-02T23:32:10.095" v="5384" actId="20577"/>
          <ac:spMkLst>
            <pc:docMk/>
            <pc:sldMk cId="531694344" sldId="384"/>
            <ac:spMk id="3" creationId="{4BEC072E-2909-BF40-01CD-779E1D2A93C3}"/>
          </ac:spMkLst>
        </pc:spChg>
        <pc:spChg chg="mod">
          <ac:chgData name="Tommy McClure" userId="5f57beb918c8a44c" providerId="LiveId" clId="{FA254533-DD73-4E17-AB2A-EFBD73766BC2}" dt="2025-02-01T17:00:43.638" v="2697" actId="1037"/>
          <ac:spMkLst>
            <pc:docMk/>
            <pc:sldMk cId="531694344" sldId="384"/>
            <ac:spMk id="6" creationId="{EBC2D686-5FC1-ACEC-2DAA-9158DD57C403}"/>
          </ac:spMkLst>
        </pc:spChg>
        <pc:spChg chg="add mod">
          <ac:chgData name="Tommy McClure" userId="5f57beb918c8a44c" providerId="LiveId" clId="{FA254533-DD73-4E17-AB2A-EFBD73766BC2}" dt="2025-02-02T23:32:54.779" v="5419" actId="113"/>
          <ac:spMkLst>
            <pc:docMk/>
            <pc:sldMk cId="531694344" sldId="384"/>
            <ac:spMk id="7" creationId="{CE92AB81-4882-F0A7-DDB2-8E33173BD739}"/>
          </ac:spMkLst>
        </pc:spChg>
      </pc:sldChg>
      <pc:sldChg chg="delSp modSp add mod ord modAnim modNotes modNotesTx">
        <pc:chgData name="Tommy McClure" userId="5f57beb918c8a44c" providerId="LiveId" clId="{FA254533-DD73-4E17-AB2A-EFBD73766BC2}" dt="2025-02-03T14:53:10.806" v="5538" actId="6549"/>
        <pc:sldMkLst>
          <pc:docMk/>
          <pc:sldMk cId="410411770" sldId="385"/>
        </pc:sldMkLst>
        <pc:spChg chg="mod">
          <ac:chgData name="Tommy McClure" userId="5f57beb918c8a44c" providerId="LiveId" clId="{FA254533-DD73-4E17-AB2A-EFBD73766BC2}" dt="2025-02-01T17:00:05.565" v="2656" actId="14100"/>
          <ac:spMkLst>
            <pc:docMk/>
            <pc:sldMk cId="410411770" sldId="385"/>
            <ac:spMk id="2" creationId="{4AF6778F-7241-D0E7-E8F8-688395F77137}"/>
          </ac:spMkLst>
        </pc:spChg>
        <pc:spChg chg="mod">
          <ac:chgData name="Tommy McClure" userId="5f57beb918c8a44c" providerId="LiveId" clId="{FA254533-DD73-4E17-AB2A-EFBD73766BC2}" dt="2025-02-01T18:12:44.727" v="3643" actId="114"/>
          <ac:spMkLst>
            <pc:docMk/>
            <pc:sldMk cId="410411770" sldId="385"/>
            <ac:spMk id="3" creationId="{2F1F3E0D-02A8-4B37-D454-1275564A5114}"/>
          </ac:spMkLst>
        </pc:spChg>
        <pc:spChg chg="mod">
          <ac:chgData name="Tommy McClure" userId="5f57beb918c8a44c" providerId="LiveId" clId="{FA254533-DD73-4E17-AB2A-EFBD73766BC2}" dt="2025-02-01T18:25:17.318" v="3706" actId="20577"/>
          <ac:spMkLst>
            <pc:docMk/>
            <pc:sldMk cId="410411770" sldId="385"/>
            <ac:spMk id="6" creationId="{0554518A-B28E-ED2E-4CA8-731184D773CC}"/>
          </ac:spMkLst>
        </pc:spChg>
      </pc:sldChg>
      <pc:sldChg chg="addSp delSp modSp add mod modAnim modNotes modNotesTx">
        <pc:chgData name="Tommy McClure" userId="5f57beb918c8a44c" providerId="LiveId" clId="{FA254533-DD73-4E17-AB2A-EFBD73766BC2}" dt="2025-02-02T23:02:17.917" v="5284"/>
        <pc:sldMkLst>
          <pc:docMk/>
          <pc:sldMk cId="914516161" sldId="386"/>
        </pc:sldMkLst>
        <pc:spChg chg="mod">
          <ac:chgData name="Tommy McClure" userId="5f57beb918c8a44c" providerId="LiveId" clId="{FA254533-DD73-4E17-AB2A-EFBD73766BC2}" dt="2025-02-01T18:27:27.240" v="3849" actId="14100"/>
          <ac:spMkLst>
            <pc:docMk/>
            <pc:sldMk cId="914516161" sldId="386"/>
            <ac:spMk id="2" creationId="{93AB62EC-EF16-6031-20A0-C0AAFCFF701C}"/>
          </ac:spMkLst>
        </pc:spChg>
        <pc:spChg chg="mod">
          <ac:chgData name="Tommy McClure" userId="5f57beb918c8a44c" providerId="LiveId" clId="{FA254533-DD73-4E17-AB2A-EFBD73766BC2}" dt="2025-02-01T18:59:35.893" v="4904" actId="20577"/>
          <ac:spMkLst>
            <pc:docMk/>
            <pc:sldMk cId="914516161" sldId="386"/>
            <ac:spMk id="3" creationId="{ED1ED11F-4FCA-FDD9-6F7C-C8BE0B6D9756}"/>
          </ac:spMkLst>
        </pc:spChg>
        <pc:spChg chg="add del mod">
          <ac:chgData name="Tommy McClure" userId="5f57beb918c8a44c" providerId="LiveId" clId="{FA254533-DD73-4E17-AB2A-EFBD73766BC2}" dt="2025-02-01T18:27:39.649" v="3866" actId="1037"/>
          <ac:spMkLst>
            <pc:docMk/>
            <pc:sldMk cId="914516161" sldId="386"/>
            <ac:spMk id="6" creationId="{9F0C2C1A-38EC-D788-E9AD-A6A9881AA3F3}"/>
          </ac:spMkLst>
        </pc:spChg>
      </pc:sldChg>
      <pc:sldChg chg="modSp add mod modTransition modNotes modNotesTx">
        <pc:chgData name="Tommy McClure" userId="5f57beb918c8a44c" providerId="LiveId" clId="{FA254533-DD73-4E17-AB2A-EFBD73766BC2}" dt="2025-02-03T14:49:56.030" v="5513" actId="20577"/>
        <pc:sldMkLst>
          <pc:docMk/>
          <pc:sldMk cId="821313830" sldId="387"/>
        </pc:sldMkLst>
        <pc:spChg chg="mod">
          <ac:chgData name="Tommy McClure" userId="5f57beb918c8a44c" providerId="LiveId" clId="{FA254533-DD73-4E17-AB2A-EFBD73766BC2}" dt="2025-02-03T14:49:56.030" v="5513" actId="20577"/>
          <ac:spMkLst>
            <pc:docMk/>
            <pc:sldMk cId="821313830" sldId="387"/>
            <ac:spMk id="2" creationId="{AC9FFB0A-8ECC-F69C-F469-C97672CAFC39}"/>
          </ac:spMkLst>
        </pc:spChg>
        <pc:spChg chg="mod">
          <ac:chgData name="Tommy McClure" userId="5f57beb918c8a44c" providerId="LiveId" clId="{FA254533-DD73-4E17-AB2A-EFBD73766BC2}" dt="2025-02-01T18:55:17.975" v="4893" actId="207"/>
          <ac:spMkLst>
            <pc:docMk/>
            <pc:sldMk cId="821313830" sldId="387"/>
            <ac:spMk id="3" creationId="{7A3BEA91-A13E-9B6B-2AD8-8251C741D4A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4D0B23-384A-AB3A-536B-BE75CAD03872}"/>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A14D13DC-4F62-C248-0004-62576AD503A1}"/>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2/2/2025 PM</a:t>
            </a:r>
          </a:p>
        </p:txBody>
      </p:sp>
      <p:sp>
        <p:nvSpPr>
          <p:cNvPr id="4" name="Footer Placeholder 3">
            <a:extLst>
              <a:ext uri="{FF2B5EF4-FFF2-40B4-BE49-F238E27FC236}">
                <a16:creationId xmlns:a16="http://schemas.microsoft.com/office/drawing/2014/main" id="{6877B977-66BF-DC47-D97F-3651A027945E}"/>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A129785D-60AD-0AB0-5563-63D3597FE755}"/>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3F1015C-87C8-47E5-8DB4-34195D37FB60}" type="slidenum">
              <a:rPr lang="en-US" smtClean="0"/>
              <a:t>‹#›</a:t>
            </a:fld>
            <a:endParaRPr lang="en-US"/>
          </a:p>
        </p:txBody>
      </p:sp>
    </p:spTree>
    <p:extLst>
      <p:ext uri="{BB962C8B-B14F-4D97-AF65-F5344CB8AC3E}">
        <p14:creationId xmlns:p14="http://schemas.microsoft.com/office/powerpoint/2010/main" val="312892997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2/2/2025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3D714EF-BD5D-4494-93EF-B8622EE3F9CC}" type="slidenum">
              <a:rPr lang="en-US" smtClean="0"/>
              <a:t>‹#›</a:t>
            </a:fld>
            <a:endParaRPr lang="en-US"/>
          </a:p>
        </p:txBody>
      </p:sp>
    </p:spTree>
    <p:extLst>
      <p:ext uri="{BB962C8B-B14F-4D97-AF65-F5344CB8AC3E}">
        <p14:creationId xmlns:p14="http://schemas.microsoft.com/office/powerpoint/2010/main" val="43733924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313507" cy="4980623"/>
          </a:xfrm>
        </p:spPr>
        <p:txBody>
          <a:bodyPr/>
          <a:lstStyle/>
          <a:p>
            <a:pPr defTabSz="966612">
              <a:defRPr/>
            </a:pPr>
            <a:r>
              <a:rPr lang="en-US" b="1" dirty="0">
                <a:latin typeface="Arial" panose="020B0604020202020204" pitchFamily="34" charset="0"/>
                <a:cs typeface="Arial" panose="020B0604020202020204" pitchFamily="34" charset="0"/>
              </a:rPr>
              <a:t>1 Peter 4:1-12 ASV 1 </a:t>
            </a:r>
            <a:r>
              <a:rPr lang="en-US" dirty="0">
                <a:latin typeface="Arial" panose="020B0604020202020204" pitchFamily="34" charset="0"/>
                <a:cs typeface="Arial" panose="020B0604020202020204" pitchFamily="34" charset="0"/>
              </a:rPr>
              <a:t>Forasmuch then as Christ suffered in the flesh, </a:t>
            </a:r>
            <a:r>
              <a:rPr lang="en-US" b="1" dirty="0">
                <a:latin typeface="Arial" panose="020B0604020202020204" pitchFamily="34" charset="0"/>
                <a:cs typeface="Arial" panose="020B0604020202020204" pitchFamily="34" charset="0"/>
              </a:rPr>
              <a:t>arm ye yourselves also with the same mind</a:t>
            </a:r>
            <a:r>
              <a:rPr lang="en-US" dirty="0">
                <a:latin typeface="Arial" panose="020B0604020202020204" pitchFamily="34" charset="0"/>
                <a:cs typeface="Arial" panose="020B0604020202020204" pitchFamily="34" charset="0"/>
              </a:rPr>
              <a:t>; for he that hath suffered in the flesh hath ceased from sin; 2 that ye no longer should live the rest of your time in flesh to the lusts of men, but to the will of God. </a:t>
            </a:r>
            <a:r>
              <a:rPr lang="en-US" b="1" dirty="0">
                <a:latin typeface="Arial" panose="020B0604020202020204" pitchFamily="34" charset="0"/>
                <a:cs typeface="Arial" panose="020B0604020202020204" pitchFamily="34" charset="0"/>
              </a:rPr>
              <a:t>3 </a:t>
            </a:r>
            <a:r>
              <a:rPr lang="en-US" dirty="0">
                <a:latin typeface="Arial" panose="020B0604020202020204" pitchFamily="34" charset="0"/>
                <a:cs typeface="Arial" panose="020B0604020202020204" pitchFamily="34" charset="0"/>
              </a:rPr>
              <a:t>For the time past may suffice to have wrought the desire of the Gentiles, and to have walked in lasciviousness, lusts, </a:t>
            </a:r>
            <a:r>
              <a:rPr lang="en-US" dirty="0" err="1">
                <a:latin typeface="Arial" panose="020B0604020202020204" pitchFamily="34" charset="0"/>
                <a:cs typeface="Arial" panose="020B0604020202020204" pitchFamily="34" charset="0"/>
              </a:rPr>
              <a:t>winebibbings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revellings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carousings</a:t>
            </a:r>
            <a:r>
              <a:rPr lang="en-US" dirty="0">
                <a:latin typeface="Arial" panose="020B0604020202020204" pitchFamily="34" charset="0"/>
                <a:cs typeface="Arial" panose="020B0604020202020204" pitchFamily="34" charset="0"/>
              </a:rPr>
              <a:t>, and abominable idolatries: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wherein they think strange that ye run not with them into the same excess of riot, speaking evil of: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who shall give account to him that is ready to judge the living and the dead. </a:t>
            </a:r>
            <a:r>
              <a:rPr lang="en-US" b="1" dirty="0">
                <a:latin typeface="Arial" panose="020B0604020202020204" pitchFamily="34" charset="0"/>
                <a:cs typeface="Arial" panose="020B0604020202020204" pitchFamily="34" charset="0"/>
              </a:rPr>
              <a:t>6 </a:t>
            </a:r>
            <a:r>
              <a:rPr lang="en-US" dirty="0">
                <a:latin typeface="Arial" panose="020B0604020202020204" pitchFamily="34" charset="0"/>
                <a:cs typeface="Arial" panose="020B0604020202020204" pitchFamily="34" charset="0"/>
              </a:rPr>
              <a:t>For unto this end was the gospel preached even to the dead, that they might be judged indeed according to men in the flesh, but live according to God in the spirit. </a:t>
            </a:r>
            <a:r>
              <a:rPr lang="en-US" b="1" dirty="0">
                <a:latin typeface="Arial" panose="020B0604020202020204" pitchFamily="34" charset="0"/>
                <a:cs typeface="Arial" panose="020B0604020202020204" pitchFamily="34" charset="0"/>
              </a:rPr>
              <a:t>7</a:t>
            </a:r>
            <a:r>
              <a:rPr lang="en-US" dirty="0">
                <a:latin typeface="Arial" panose="020B0604020202020204" pitchFamily="34" charset="0"/>
                <a:cs typeface="Arial" panose="020B0604020202020204" pitchFamily="34" charset="0"/>
              </a:rPr>
              <a:t> But the end of all things is at hand: be ye therefore of sound mind, and be sober unto prayer: </a:t>
            </a:r>
            <a:r>
              <a:rPr lang="en-US" b="1" dirty="0">
                <a:latin typeface="Arial" panose="020B0604020202020204" pitchFamily="34" charset="0"/>
                <a:cs typeface="Arial" panose="020B0604020202020204" pitchFamily="34" charset="0"/>
              </a:rPr>
              <a:t>8 </a:t>
            </a:r>
            <a:r>
              <a:rPr lang="en-US" dirty="0">
                <a:latin typeface="Arial" panose="020B0604020202020204" pitchFamily="34" charset="0"/>
                <a:cs typeface="Arial" panose="020B0604020202020204" pitchFamily="34" charset="0"/>
              </a:rPr>
              <a:t>above all things being fervent in your love among yourselves; for love </a:t>
            </a:r>
            <a:r>
              <a:rPr lang="en-US" dirty="0" err="1">
                <a:latin typeface="Arial" panose="020B0604020202020204" pitchFamily="34" charset="0"/>
                <a:cs typeface="Arial" panose="020B0604020202020204" pitchFamily="34" charset="0"/>
              </a:rPr>
              <a:t>covereth</a:t>
            </a:r>
            <a:r>
              <a:rPr lang="en-US" dirty="0">
                <a:latin typeface="Arial" panose="020B0604020202020204" pitchFamily="34" charset="0"/>
                <a:cs typeface="Arial" panose="020B0604020202020204" pitchFamily="34" charset="0"/>
              </a:rPr>
              <a:t> a multitude of sins: </a:t>
            </a:r>
            <a:r>
              <a:rPr lang="en-US" b="1" dirty="0">
                <a:latin typeface="Arial" panose="020B0604020202020204" pitchFamily="34" charset="0"/>
                <a:cs typeface="Arial" panose="020B0604020202020204" pitchFamily="34" charset="0"/>
              </a:rPr>
              <a:t>9 </a:t>
            </a:r>
            <a:r>
              <a:rPr lang="en-US" dirty="0">
                <a:latin typeface="Arial" panose="020B0604020202020204" pitchFamily="34" charset="0"/>
                <a:cs typeface="Arial" panose="020B0604020202020204" pitchFamily="34" charset="0"/>
              </a:rPr>
              <a:t>using hospitality one to another without murmuring: </a:t>
            </a:r>
            <a:r>
              <a:rPr lang="en-US" b="1" dirty="0">
                <a:latin typeface="Arial" panose="020B0604020202020204" pitchFamily="34" charset="0"/>
                <a:cs typeface="Arial" panose="020B0604020202020204" pitchFamily="34" charset="0"/>
              </a:rPr>
              <a:t>10 </a:t>
            </a:r>
            <a:r>
              <a:rPr lang="en-US" dirty="0">
                <a:latin typeface="Arial" panose="020B0604020202020204" pitchFamily="34" charset="0"/>
                <a:cs typeface="Arial" panose="020B0604020202020204" pitchFamily="34" charset="0"/>
              </a:rPr>
              <a:t>according as each hath received a gift, ministering it among yourselves, as good stewards of the manifold grace of God;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if any man </a:t>
            </a:r>
            <a:r>
              <a:rPr lang="en-US" dirty="0" err="1">
                <a:latin typeface="Arial" panose="020B0604020202020204" pitchFamily="34" charset="0"/>
                <a:cs typeface="Arial" panose="020B0604020202020204" pitchFamily="34" charset="0"/>
              </a:rPr>
              <a:t>speaketh</a:t>
            </a:r>
            <a:r>
              <a:rPr lang="en-US" dirty="0">
                <a:latin typeface="Arial" panose="020B0604020202020204" pitchFamily="34" charset="0"/>
                <a:cs typeface="Arial" panose="020B0604020202020204" pitchFamily="34" charset="0"/>
              </a:rPr>
              <a:t>, speaking as it were oracles of God; is any man </a:t>
            </a:r>
            <a:r>
              <a:rPr lang="en-US" dirty="0" err="1">
                <a:latin typeface="Arial" panose="020B0604020202020204" pitchFamily="34" charset="0"/>
                <a:cs typeface="Arial" panose="020B0604020202020204" pitchFamily="34" charset="0"/>
              </a:rPr>
              <a:t>ministereth</a:t>
            </a:r>
            <a:r>
              <a:rPr lang="en-US" dirty="0">
                <a:latin typeface="Arial" panose="020B0604020202020204" pitchFamily="34" charset="0"/>
                <a:cs typeface="Arial" panose="020B0604020202020204" pitchFamily="34" charset="0"/>
              </a:rPr>
              <a:t>, ministering as of the strength which God </a:t>
            </a:r>
            <a:r>
              <a:rPr lang="en-US" dirty="0" err="1">
                <a:latin typeface="Arial" panose="020B0604020202020204" pitchFamily="34" charset="0"/>
                <a:cs typeface="Arial" panose="020B0604020202020204" pitchFamily="34" charset="0"/>
              </a:rPr>
              <a:t>supplieth</a:t>
            </a:r>
            <a:r>
              <a:rPr lang="en-US" dirty="0">
                <a:latin typeface="Arial" panose="020B0604020202020204" pitchFamily="34" charset="0"/>
                <a:cs typeface="Arial" panose="020B0604020202020204" pitchFamily="34" charset="0"/>
              </a:rPr>
              <a:t>: that in all things God may be glorified through Jesus Christ, whose is the glory and the dominion for ever and ever. Amen. </a:t>
            </a:r>
          </a:p>
          <a:p>
            <a:endParaRPr lang="en-US"/>
          </a:p>
          <a:p>
            <a:r>
              <a:rPr lang="en-US"/>
              <a:t>“</a:t>
            </a:r>
            <a:r>
              <a:rPr lang="en-US" b="1" i="1">
                <a:latin typeface="Arial" panose="020B0604020202020204" pitchFamily="34" charset="0"/>
                <a:cs typeface="Arial" panose="020B0604020202020204" pitchFamily="34" charset="0"/>
              </a:rPr>
              <a:t>The time of your sojourning here” </a:t>
            </a:r>
            <a:r>
              <a:rPr lang="en-US" b="0" i="0">
                <a:latin typeface="Arial" panose="020B0604020202020204" pitchFamily="34" charset="0"/>
                <a:cs typeface="Arial" panose="020B0604020202020204" pitchFamily="34" charset="0"/>
              </a:rPr>
              <a:t>on 1/19/2025</a:t>
            </a:r>
          </a:p>
          <a:p>
            <a:endParaRPr lang="en-US" b="0" i="0">
              <a:latin typeface="Arial" panose="020B0604020202020204" pitchFamily="34" charset="0"/>
              <a:cs typeface="Arial" panose="020B0604020202020204" pitchFamily="34" charset="0"/>
            </a:endParaRPr>
          </a:p>
          <a:p>
            <a:pPr algn="l"/>
            <a:r>
              <a:rPr lang="en-US" b="1" i="0" u="sng" strike="noStrike" baseline="0">
                <a:latin typeface="Arial" panose="020B0604020202020204" pitchFamily="34" charset="0"/>
                <a:cs typeface="Arial" panose="020B0604020202020204" pitchFamily="34" charset="0"/>
              </a:rPr>
              <a:t>Themes in 1 Peter:</a:t>
            </a:r>
            <a:endParaRPr lang="en-US" b="1" i="0" u="none" strike="noStrike" baseline="0">
              <a:latin typeface="Arial" panose="020B0604020202020204" pitchFamily="34" charset="0"/>
              <a:cs typeface="Arial" panose="020B0604020202020204" pitchFamily="34" charset="0"/>
            </a:endParaRPr>
          </a:p>
          <a:p>
            <a:pPr algn="l"/>
            <a:r>
              <a:rPr lang="en-US" b="1" i="0" u="none" strike="noStrike" baseline="0">
                <a:latin typeface="Arial" panose="020B0604020202020204" pitchFamily="34" charset="0"/>
                <a:cs typeface="Arial" panose="020B0604020202020204" pitchFamily="34" charset="0"/>
              </a:rPr>
              <a:t>I. The Identity of the Christian</a:t>
            </a:r>
          </a:p>
          <a:p>
            <a:pPr algn="l"/>
            <a:r>
              <a:rPr lang="en-US" b="0" i="0" u="none" strike="noStrike" baseline="0">
                <a:latin typeface="Arial" panose="020B0604020202020204" pitchFamily="34" charset="0"/>
                <a:cs typeface="Arial" panose="020B0604020202020204" pitchFamily="34" charset="0"/>
              </a:rPr>
              <a:t>A. Elect (I Pet. 1:1; 2:9; 5:13)</a:t>
            </a:r>
          </a:p>
          <a:p>
            <a:pPr algn="l"/>
            <a:r>
              <a:rPr lang="en-US" b="0" i="0" u="none" strike="noStrike" baseline="0">
                <a:latin typeface="Arial" panose="020B0604020202020204" pitchFamily="34" charset="0"/>
                <a:cs typeface="Arial" panose="020B0604020202020204" pitchFamily="34" charset="0"/>
              </a:rPr>
              <a:t>B. Sanctified [set apart from sinners of the world] (I Pet. 1:2; 2:12; 4:1-4).</a:t>
            </a:r>
          </a:p>
          <a:p>
            <a:pPr algn="l"/>
            <a:r>
              <a:rPr lang="en-US" b="0" i="0" u="none" strike="noStrike" baseline="0">
                <a:latin typeface="Arial" panose="020B0604020202020204" pitchFamily="34" charset="0"/>
                <a:cs typeface="Arial" panose="020B0604020202020204" pitchFamily="34" charset="0"/>
              </a:rPr>
              <a:t>C. Begotten again (I Pet. 1:3, 23)</a:t>
            </a:r>
          </a:p>
          <a:p>
            <a:pPr algn="l"/>
            <a:r>
              <a:rPr lang="en-US" b="0" i="0" u="none" strike="noStrike" baseline="0">
                <a:latin typeface="Arial" panose="020B0604020202020204" pitchFamily="34" charset="0"/>
                <a:cs typeface="Arial" panose="020B0604020202020204" pitchFamily="34" charset="0"/>
              </a:rPr>
              <a:t>D. Children of obedience (I Pet. 1:2, 14)</a:t>
            </a:r>
          </a:p>
          <a:p>
            <a:pPr algn="l"/>
            <a:r>
              <a:rPr lang="en-US" b="0" i="0" u="none" strike="noStrike" baseline="0">
                <a:latin typeface="Arial" panose="020B0604020202020204" pitchFamily="34" charset="0"/>
                <a:cs typeface="Arial" panose="020B0604020202020204" pitchFamily="34" charset="0"/>
              </a:rPr>
              <a:t>E. Redeemed (I Pet. 1:18)</a:t>
            </a:r>
          </a:p>
          <a:p>
            <a:pPr algn="l"/>
            <a:r>
              <a:rPr lang="en-US" b="0" i="0" u="none" strike="noStrike" baseline="0">
                <a:latin typeface="Arial" panose="020B0604020202020204" pitchFamily="34" charset="0"/>
                <a:cs typeface="Arial" panose="020B0604020202020204" pitchFamily="34" charset="0"/>
              </a:rPr>
              <a:t>F. Believers in God (I Pet. 1:21)</a:t>
            </a:r>
          </a:p>
          <a:p>
            <a:pPr algn="l"/>
            <a:r>
              <a:rPr lang="en-US" b="0" i="0" u="none" strike="noStrike" baseline="0">
                <a:latin typeface="Arial" panose="020B0604020202020204" pitchFamily="34" charset="0"/>
                <a:cs typeface="Arial" panose="020B0604020202020204" pitchFamily="34" charset="0"/>
              </a:rPr>
              <a:t>G. A royal priesthood (I Pet. 2:9)</a:t>
            </a:r>
          </a:p>
          <a:p>
            <a:pPr algn="l"/>
            <a:endParaRPr lang="en-US" b="1" i="0" u="none" strike="noStrike" baseline="0">
              <a:latin typeface="Arial" panose="020B0604020202020204" pitchFamily="34" charset="0"/>
              <a:cs typeface="Arial" panose="020B0604020202020204" pitchFamily="34" charset="0"/>
            </a:endParaRPr>
          </a:p>
          <a:p>
            <a:pPr algn="l"/>
            <a:r>
              <a:rPr lang="en-US" b="1" i="0" u="none" strike="noStrike" baseline="0">
                <a:latin typeface="Arial" panose="020B0604020202020204" pitchFamily="34" charset="0"/>
                <a:cs typeface="Arial" panose="020B0604020202020204" pitchFamily="34" charset="0"/>
              </a:rPr>
              <a:t>II. The Christian’s Relationship to:</a:t>
            </a:r>
          </a:p>
          <a:p>
            <a:pPr algn="l"/>
            <a:r>
              <a:rPr lang="en-US" b="0" i="0" u="none" strike="noStrike" baseline="0">
                <a:latin typeface="Arial" panose="020B0604020202020204" pitchFamily="34" charset="0"/>
                <a:cs typeface="Arial" panose="020B0604020202020204" pitchFamily="34" charset="0"/>
              </a:rPr>
              <a:t>A. The world (I Pet. 1:13-14; 2:17)</a:t>
            </a:r>
          </a:p>
          <a:p>
            <a:pPr algn="l"/>
            <a:r>
              <a:rPr lang="nn-NO" b="0" i="0" u="none" strike="noStrike" baseline="0">
                <a:latin typeface="Arial" panose="020B0604020202020204" pitchFamily="34" charset="0"/>
                <a:cs typeface="Arial" panose="020B0604020202020204" pitchFamily="34" charset="0"/>
              </a:rPr>
              <a:t>B. Brethren (I Pet. 1:22; 2:17; 4:8-9; 5:5)</a:t>
            </a:r>
          </a:p>
          <a:p>
            <a:pPr algn="l"/>
            <a:r>
              <a:rPr lang="en-US" b="0" i="0" u="none" strike="noStrike" baseline="0">
                <a:latin typeface="Arial" panose="020B0604020202020204" pitchFamily="34" charset="0"/>
                <a:cs typeface="Arial" panose="020B0604020202020204" pitchFamily="34" charset="0"/>
              </a:rPr>
              <a:t>C. Civil governing authorities (I Pet. 2:13ff)</a:t>
            </a:r>
          </a:p>
          <a:p>
            <a:pPr algn="l"/>
            <a:r>
              <a:rPr lang="nn-NO" b="0" i="0" u="none" strike="noStrike" baseline="0">
                <a:latin typeface="Arial" panose="020B0604020202020204" pitchFamily="34" charset="0"/>
                <a:cs typeface="Arial" panose="020B0604020202020204" pitchFamily="34" charset="0"/>
              </a:rPr>
              <a:t>D. God (I Pet. 2:17)</a:t>
            </a:r>
          </a:p>
          <a:p>
            <a:pPr algn="l"/>
            <a:r>
              <a:rPr lang="en-US" b="0" i="0" u="none" strike="noStrike" baseline="0">
                <a:latin typeface="Arial" panose="020B0604020202020204" pitchFamily="34" charset="0"/>
                <a:cs typeface="Arial" panose="020B0604020202020204" pitchFamily="34" charset="0"/>
              </a:rPr>
              <a:t>E. Servants and masters (I Pet. 2:18ff).</a:t>
            </a:r>
          </a:p>
          <a:p>
            <a:pPr algn="l"/>
            <a:r>
              <a:rPr lang="en-US" b="0" i="0" u="none" strike="noStrike" baseline="0">
                <a:latin typeface="Arial" panose="020B0604020202020204" pitchFamily="34" charset="0"/>
                <a:cs typeface="Arial" panose="020B0604020202020204" pitchFamily="34" charset="0"/>
              </a:rPr>
              <a:t>F. Husband and wife (I Pet. 3:1-7).</a:t>
            </a:r>
          </a:p>
          <a:p>
            <a:pPr algn="l"/>
            <a:endParaRPr lang="en-US" b="1" i="0" u="none" strike="noStrike" baseline="0">
              <a:latin typeface="Arial" panose="020B0604020202020204" pitchFamily="34" charset="0"/>
              <a:cs typeface="Arial" panose="020B0604020202020204" pitchFamily="34" charset="0"/>
            </a:endParaRPr>
          </a:p>
          <a:p>
            <a:pPr algn="l"/>
            <a:r>
              <a:rPr lang="en-US" b="1" i="0" u="none" strike="noStrike" baseline="0">
                <a:latin typeface="Arial" panose="020B0604020202020204" pitchFamily="34" charset="0"/>
                <a:cs typeface="Arial" panose="020B0604020202020204" pitchFamily="34" charset="0"/>
              </a:rPr>
              <a:t>III. The Christian’s Conduct that sets them apart from Sinners of the World:</a:t>
            </a:r>
          </a:p>
          <a:p>
            <a:pPr algn="l"/>
            <a:r>
              <a:rPr lang="en-US" b="0" i="0" u="none" strike="noStrike" baseline="0">
                <a:latin typeface="Arial" panose="020B0604020202020204" pitchFamily="34" charset="0"/>
                <a:cs typeface="Arial" panose="020B0604020202020204" pitchFamily="34" charset="0"/>
              </a:rPr>
              <a:t>A. Holy (I Pet. 1:16-17)</a:t>
            </a:r>
          </a:p>
          <a:p>
            <a:pPr algn="l"/>
            <a:r>
              <a:rPr lang="en-US" b="0" i="0" u="none" strike="noStrike" baseline="0">
                <a:latin typeface="Arial" panose="020B0604020202020204" pitchFamily="34" charset="0"/>
                <a:cs typeface="Arial" panose="020B0604020202020204" pitchFamily="34" charset="0"/>
              </a:rPr>
              <a:t>B. Put away wickedness (I Pet. 2:1)</a:t>
            </a:r>
          </a:p>
          <a:p>
            <a:pPr algn="l"/>
            <a:r>
              <a:rPr lang="en-US" b="0" i="0" u="none" strike="noStrike" baseline="0">
                <a:latin typeface="Arial" panose="020B0604020202020204" pitchFamily="34" charset="0"/>
                <a:cs typeface="Arial" panose="020B0604020202020204" pitchFamily="34" charset="0"/>
              </a:rPr>
              <a:t>C. Offer up spiritual sacrifices (I Pet. 2:5)</a:t>
            </a:r>
          </a:p>
          <a:p>
            <a:pPr algn="l"/>
            <a:r>
              <a:rPr lang="en-US" b="0" i="0" u="none" strike="noStrike" baseline="0">
                <a:latin typeface="Arial" panose="020B0604020202020204" pitchFamily="34" charset="0"/>
                <a:cs typeface="Arial" panose="020B0604020202020204" pitchFamily="34" charset="0"/>
              </a:rPr>
              <a:t>D. Abstain from fleshly lusts (I Pet. 2:11; 4:2-3)</a:t>
            </a:r>
          </a:p>
          <a:p>
            <a:pPr algn="l"/>
            <a:r>
              <a:rPr lang="en-US" b="0" i="0" u="none" strike="noStrike" baseline="0">
                <a:latin typeface="Arial" panose="020B0604020202020204" pitchFamily="34" charset="0"/>
                <a:cs typeface="Arial" panose="020B0604020202020204" pitchFamily="34" charset="0"/>
              </a:rPr>
              <a:t>E. Be beautiful on the inside (I Pet. 2:12; 3:4)</a:t>
            </a:r>
          </a:p>
          <a:p>
            <a:pPr algn="l"/>
            <a:endParaRPr lang="en-US" b="1" i="0" u="none" strike="noStrike" baseline="0">
              <a:latin typeface="Arial" panose="020B0604020202020204" pitchFamily="34" charset="0"/>
              <a:cs typeface="Arial" panose="020B0604020202020204" pitchFamily="34" charset="0"/>
            </a:endParaRPr>
          </a:p>
          <a:p>
            <a:pPr algn="l"/>
            <a:r>
              <a:rPr lang="en-US" b="1" i="0" u="none" strike="noStrike" baseline="0">
                <a:latin typeface="Arial" panose="020B0604020202020204" pitchFamily="34" charset="0"/>
                <a:cs typeface="Arial" panose="020B0604020202020204" pitchFamily="34" charset="0"/>
              </a:rPr>
              <a:t>IV. The Persecuted Christian:</a:t>
            </a:r>
          </a:p>
          <a:p>
            <a:pPr algn="l"/>
            <a:r>
              <a:rPr lang="en-US" b="0" i="0" u="none" strike="noStrike" baseline="0">
                <a:latin typeface="Arial" panose="020B0604020202020204" pitchFamily="34" charset="0"/>
                <a:cs typeface="Arial" panose="020B0604020202020204" pitchFamily="34" charset="0"/>
              </a:rPr>
              <a:t>A. The Christian is put through “grief” (I Pet. 1:6)</a:t>
            </a:r>
          </a:p>
          <a:p>
            <a:pPr algn="l"/>
            <a:r>
              <a:rPr lang="en-US" b="0" i="0" u="none" strike="noStrike" baseline="0">
                <a:latin typeface="Arial" panose="020B0604020202020204" pitchFamily="34" charset="0"/>
                <a:cs typeface="Arial" panose="020B0604020202020204" pitchFamily="34" charset="0"/>
              </a:rPr>
              <a:t>B. Suffering grief for no just cause (I Pet. 2:19ff)</a:t>
            </a:r>
          </a:p>
          <a:p>
            <a:pPr algn="l"/>
            <a:r>
              <a:rPr lang="en-US" b="0" i="0" u="none" strike="noStrike" baseline="0">
                <a:latin typeface="Arial" panose="020B0604020202020204" pitchFamily="34" charset="0"/>
                <a:cs typeface="Arial" panose="020B0604020202020204" pitchFamily="34" charset="0"/>
              </a:rPr>
              <a:t>C. Better to suffer for doing good than evil (I Pet. 3:13-18; 4:15-16)</a:t>
            </a:r>
          </a:p>
          <a:p>
            <a:pPr algn="l"/>
            <a:r>
              <a:rPr lang="en-US" b="0" i="0" u="none" strike="noStrike" baseline="0">
                <a:latin typeface="Arial" panose="020B0604020202020204" pitchFamily="34" charset="0"/>
                <a:cs typeface="Arial" panose="020B0604020202020204" pitchFamily="34" charset="0"/>
              </a:rPr>
              <a:t>D. Christians “suffer” at the hands of Satan’s tempting vices (I Pet. 5:8-9)</a:t>
            </a:r>
          </a:p>
          <a:p>
            <a:pPr algn="l"/>
            <a:endParaRPr lang="en-US" b="1" i="0" u="none" strike="noStrike" baseline="0">
              <a:latin typeface="Arial" panose="020B0604020202020204" pitchFamily="34" charset="0"/>
              <a:cs typeface="Arial" panose="020B0604020202020204" pitchFamily="34" charset="0"/>
            </a:endParaRPr>
          </a:p>
          <a:p>
            <a:pPr algn="l"/>
            <a:r>
              <a:rPr lang="en-US" b="1" i="0" u="none" strike="noStrike" baseline="0">
                <a:latin typeface="Arial" panose="020B0604020202020204" pitchFamily="34" charset="0"/>
                <a:cs typeface="Arial" panose="020B0604020202020204" pitchFamily="34" charset="0"/>
              </a:rPr>
              <a:t>V. The End of All Things:</a:t>
            </a:r>
          </a:p>
          <a:p>
            <a:pPr algn="l"/>
            <a:r>
              <a:rPr lang="en-US" b="0" i="0" u="none" strike="noStrike" baseline="0">
                <a:latin typeface="Arial" panose="020B0604020202020204" pitchFamily="34" charset="0"/>
                <a:cs typeface="Arial" panose="020B0604020202020204" pitchFamily="34" charset="0"/>
              </a:rPr>
              <a:t>A. Second coming of Jesus (I Pet. 1:7, 13; 4:13).</a:t>
            </a:r>
          </a:p>
          <a:p>
            <a:pPr algn="l"/>
            <a:r>
              <a:rPr lang="en-US" b="0" i="0" u="none" strike="noStrike" baseline="0">
                <a:latin typeface="Arial" panose="020B0604020202020204" pitchFamily="34" charset="0"/>
                <a:cs typeface="Arial" panose="020B0604020202020204" pitchFamily="34" charset="0"/>
              </a:rPr>
              <a:t>B. End of time (I Pet. 4:5-7).</a:t>
            </a:r>
          </a:p>
          <a:p>
            <a:pPr algn="l"/>
            <a:r>
              <a:rPr lang="en-US" b="0" i="0" u="none" strike="noStrike" baseline="0">
                <a:latin typeface="Arial" panose="020B0604020202020204" pitchFamily="34" charset="0"/>
                <a:cs typeface="Arial" panose="020B0604020202020204" pitchFamily="34" charset="0"/>
              </a:rPr>
              <a:t>C. Judgment of mankind (1:17; 2:12).</a:t>
            </a:r>
          </a:p>
          <a:p>
            <a:pPr algn="l"/>
            <a:r>
              <a:rPr lang="en-US" b="0" i="0" u="none" strike="noStrike" baseline="0">
                <a:latin typeface="Arial" panose="020B0604020202020204" pitchFamily="34" charset="0"/>
                <a:cs typeface="Arial" panose="020B0604020202020204" pitchFamily="34" charset="0"/>
              </a:rPr>
              <a:t>D. Man’s glorification (I Pet. 5:6, 10).</a:t>
            </a:r>
            <a:endParaRPr lang="en-US" b="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3D714EF-BD5D-4494-93EF-B8622EE3F9CC}" type="slidenum">
              <a:rPr lang="en-US" smtClean="0"/>
              <a:t>1</a:t>
            </a:fld>
            <a:endParaRPr lang="en-US"/>
          </a:p>
        </p:txBody>
      </p:sp>
      <p:sp>
        <p:nvSpPr>
          <p:cNvPr id="5" name="Date Placeholder 4">
            <a:extLst>
              <a:ext uri="{FF2B5EF4-FFF2-40B4-BE49-F238E27FC236}">
                <a16:creationId xmlns:a16="http://schemas.microsoft.com/office/drawing/2014/main" id="{AC4F00E6-6F16-2A1F-B979-F98250BB065F}"/>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1723960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14A9B1-DEC0-8A6B-CFCD-A3695EB5CA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D6AAEC-2278-1D7F-6947-DF18B4AD05F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4193D9-9E1E-07FD-FFEB-2B2C525CFB5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77398F4-D793-504C-2407-1A0ABED23E10}"/>
              </a:ext>
            </a:extLst>
          </p:cNvPr>
          <p:cNvSpPr>
            <a:spLocks noGrp="1"/>
          </p:cNvSpPr>
          <p:nvPr>
            <p:ph type="sldNum" sz="quarter" idx="5"/>
          </p:nvPr>
        </p:nvSpPr>
        <p:spPr/>
        <p:txBody>
          <a:bodyPr/>
          <a:lstStyle/>
          <a:p>
            <a:fld id="{53D714EF-BD5D-4494-93EF-B8622EE3F9CC}" type="slidenum">
              <a:rPr lang="en-US" smtClean="0"/>
              <a:t>10</a:t>
            </a:fld>
            <a:endParaRPr lang="en-US"/>
          </a:p>
        </p:txBody>
      </p:sp>
      <p:sp>
        <p:nvSpPr>
          <p:cNvPr id="5" name="Date Placeholder 4">
            <a:extLst>
              <a:ext uri="{FF2B5EF4-FFF2-40B4-BE49-F238E27FC236}">
                <a16:creationId xmlns:a16="http://schemas.microsoft.com/office/drawing/2014/main" id="{A351E15E-4BD8-0F37-44EC-279EBE8829C0}"/>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1308217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81088" y="241300"/>
            <a:ext cx="5153025" cy="3863975"/>
          </a:xfrm>
        </p:spPr>
      </p:sp>
      <p:sp>
        <p:nvSpPr>
          <p:cNvPr id="3" name="Notes Placeholder 2"/>
          <p:cNvSpPr>
            <a:spLocks noGrp="1"/>
          </p:cNvSpPr>
          <p:nvPr>
            <p:ph type="body" idx="1"/>
          </p:nvPr>
        </p:nvSpPr>
        <p:spPr>
          <a:xfrm>
            <a:off x="13079" y="4105275"/>
            <a:ext cx="7302121" cy="5379005"/>
          </a:xfrm>
        </p:spPr>
        <p:txBody>
          <a:bodyPr>
            <a:noAutofit/>
          </a:bodyPr>
          <a:lstStyle/>
          <a:p>
            <a:pPr>
              <a:defRPr/>
            </a:pPr>
            <a:r>
              <a:rPr lang="en-US" altLang="en-US" sz="1400" b="1" u="sng" dirty="0">
                <a:latin typeface="Arial" panose="020B0604020202020204" pitchFamily="34" charset="0"/>
                <a:cs typeface="Arial" panose="020B0604020202020204" pitchFamily="34" charset="0"/>
              </a:rPr>
              <a:t>Acts 2:36-37 - 36 </a:t>
            </a:r>
            <a:r>
              <a:rPr lang="en-US" altLang="en-US" sz="14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400" b="1" dirty="0">
                <a:latin typeface="Arial" panose="020B0604020202020204" pitchFamily="34" charset="0"/>
                <a:cs typeface="Arial" panose="020B0604020202020204" pitchFamily="34" charset="0"/>
              </a:rPr>
              <a:t>3</a:t>
            </a:r>
            <a:r>
              <a:rPr lang="en-US" altLang="en-US" sz="14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400" b="1" dirty="0">
                <a:latin typeface="Arial" panose="020B0604020202020204" pitchFamily="34" charset="0"/>
                <a:cs typeface="Arial" panose="020B0604020202020204" pitchFamily="34" charset="0"/>
              </a:rPr>
              <a:t>Men and brethren, what shall we do?</a:t>
            </a:r>
          </a:p>
          <a:p>
            <a:pPr>
              <a:defRPr/>
            </a:pPr>
            <a:r>
              <a:rPr lang="en-US" altLang="en-US" sz="1400" b="1" u="sng" dirty="0">
                <a:latin typeface="Arial" panose="020B0604020202020204" pitchFamily="34" charset="0"/>
                <a:cs typeface="Arial" panose="020B0604020202020204" pitchFamily="34" charset="0"/>
              </a:rPr>
              <a:t>Rom. 10:17 </a:t>
            </a:r>
            <a:r>
              <a:rPr lang="en-US" altLang="en-US" sz="14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400" b="1" u="sng" dirty="0">
                <a:latin typeface="Arial" panose="020B0604020202020204" pitchFamily="34" charset="0"/>
                <a:cs typeface="Arial" panose="020B0604020202020204" pitchFamily="34" charset="0"/>
              </a:rPr>
              <a:t>Heb 11:6</a:t>
            </a:r>
            <a:r>
              <a:rPr lang="en-US" altLang="en-US" sz="1400" b="1" dirty="0">
                <a:latin typeface="Arial" panose="020B0604020202020204" pitchFamily="34" charset="0"/>
                <a:cs typeface="Arial" panose="020B0604020202020204" pitchFamily="34" charset="0"/>
              </a:rPr>
              <a:t> </a:t>
            </a:r>
            <a:r>
              <a:rPr lang="en-US" altLang="en-US" sz="1400" dirty="0">
                <a:latin typeface="Arial" panose="020B0604020202020204" pitchFamily="34" charset="0"/>
                <a:cs typeface="Arial" panose="020B0604020202020204" pitchFamily="34" charset="0"/>
              </a:rPr>
              <a:t>But without faith it is impossible to please him: for he that cometh to God </a:t>
            </a:r>
            <a:r>
              <a:rPr lang="en-US" altLang="en-US" sz="1400" b="1" dirty="0">
                <a:latin typeface="Arial" panose="020B0604020202020204" pitchFamily="34" charset="0"/>
                <a:cs typeface="Arial" panose="020B0604020202020204" pitchFamily="34" charset="0"/>
              </a:rPr>
              <a:t>must believe that he is</a:t>
            </a:r>
            <a:r>
              <a:rPr lang="en-US" altLang="en-US" sz="1400" dirty="0">
                <a:latin typeface="Arial" panose="020B0604020202020204" pitchFamily="34" charset="0"/>
                <a:cs typeface="Arial" panose="020B0604020202020204" pitchFamily="34" charset="0"/>
              </a:rPr>
              <a:t>, and that he is a rewarder of </a:t>
            </a:r>
            <a:r>
              <a:rPr lang="en-US" altLang="en-US" sz="1400" b="1" dirty="0">
                <a:latin typeface="Arial" panose="020B0604020202020204" pitchFamily="34" charset="0"/>
                <a:cs typeface="Arial" panose="020B0604020202020204" pitchFamily="34" charset="0"/>
              </a:rPr>
              <a:t>them that diligently seek him</a:t>
            </a:r>
            <a:r>
              <a:rPr lang="en-US" altLang="en-US" sz="1400" dirty="0">
                <a:latin typeface="Arial" panose="020B0604020202020204" pitchFamily="34" charset="0"/>
                <a:cs typeface="Arial" panose="020B0604020202020204" pitchFamily="34" charset="0"/>
              </a:rPr>
              <a:t>.</a:t>
            </a:r>
          </a:p>
          <a:p>
            <a:pPr>
              <a:defRPr/>
            </a:pPr>
            <a:r>
              <a:rPr lang="en-US" altLang="en-US" sz="1400" b="1" u="sng" dirty="0">
                <a:latin typeface="Arial" panose="020B0604020202020204" pitchFamily="34" charset="0"/>
                <a:cs typeface="Arial" panose="020B0604020202020204" pitchFamily="34" charset="0"/>
              </a:rPr>
              <a:t>Jn. 8:24 </a:t>
            </a:r>
            <a:r>
              <a:rPr lang="en-US" altLang="en-US" sz="14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400" b="1" u="sng" dirty="0">
                <a:latin typeface="Arial" panose="020B0604020202020204" pitchFamily="34" charset="0"/>
                <a:cs typeface="Arial" panose="020B0604020202020204" pitchFamily="34" charset="0"/>
              </a:rPr>
              <a:t>Acts 17:30-31 </a:t>
            </a:r>
            <a:r>
              <a:rPr lang="en-US" altLang="en-US" sz="1400" dirty="0">
                <a:latin typeface="Arial" panose="020B0604020202020204" pitchFamily="34" charset="0"/>
                <a:cs typeface="Arial" panose="020B0604020202020204" pitchFamily="34" charset="0"/>
              </a:rPr>
              <a:t>- And the times of this ignorance God winked at; but now </a:t>
            </a:r>
            <a:r>
              <a:rPr lang="en-US" altLang="en-US" sz="1400" dirty="0" err="1">
                <a:latin typeface="Arial" panose="020B0604020202020204" pitchFamily="34" charset="0"/>
                <a:cs typeface="Arial" panose="020B0604020202020204" pitchFamily="34" charset="0"/>
              </a:rPr>
              <a:t>commandeth</a:t>
            </a:r>
            <a:r>
              <a:rPr lang="en-US" altLang="en-US" sz="14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400" b="1" u="sng" dirty="0">
                <a:latin typeface="Arial" panose="020B0604020202020204" pitchFamily="34" charset="0"/>
                <a:cs typeface="Arial" panose="020B0604020202020204" pitchFamily="34" charset="0"/>
              </a:rPr>
              <a:t>Matt. 10:32</a:t>
            </a:r>
            <a:r>
              <a:rPr lang="en-US" altLang="en-US" sz="14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400" b="1" u="sng" dirty="0">
                <a:latin typeface="Arial" panose="020B0604020202020204" pitchFamily="34" charset="0"/>
                <a:cs typeface="Arial" panose="020B0604020202020204" pitchFamily="34" charset="0"/>
              </a:rPr>
              <a:t>Acts 2:38 </a:t>
            </a:r>
            <a:r>
              <a:rPr lang="en-US" altLang="en-US" sz="14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400" b="1" u="sng" dirty="0">
                <a:latin typeface="Arial" panose="020B0604020202020204" pitchFamily="34" charset="0"/>
                <a:cs typeface="Arial" panose="020B0604020202020204" pitchFamily="34" charset="0"/>
              </a:rPr>
              <a:t>1 Jn. 1:7-9 </a:t>
            </a:r>
            <a:r>
              <a:rPr lang="en-US" altLang="en-US" sz="14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400" dirty="0" err="1">
                <a:latin typeface="Arial" panose="020B0604020202020204" pitchFamily="34" charset="0"/>
                <a:cs typeface="Arial" panose="020B0604020202020204" pitchFamily="34" charset="0"/>
              </a:rPr>
              <a:t>cleanseth</a:t>
            </a:r>
            <a:r>
              <a:rPr lang="en-US" altLang="en-US" sz="1400" dirty="0">
                <a:latin typeface="Arial" panose="020B0604020202020204" pitchFamily="34" charset="0"/>
                <a:cs typeface="Arial" panose="020B0604020202020204" pitchFamily="34" charset="0"/>
              </a:rPr>
              <a:t> us from all sin</a:t>
            </a:r>
            <a:r>
              <a:rPr lang="en-US" altLang="en-US" sz="1400" b="1" dirty="0">
                <a:latin typeface="Arial" panose="020B0604020202020204" pitchFamily="34" charset="0"/>
                <a:cs typeface="Arial" panose="020B0604020202020204" pitchFamily="34" charset="0"/>
              </a:rPr>
              <a:t>. 8 </a:t>
            </a:r>
            <a:r>
              <a:rPr lang="en-US" altLang="en-US" sz="1400" dirty="0">
                <a:latin typeface="Arial" panose="020B0604020202020204" pitchFamily="34" charset="0"/>
                <a:cs typeface="Arial" panose="020B0604020202020204" pitchFamily="34" charset="0"/>
              </a:rPr>
              <a:t>If we say that we have no sin, we deceive ourselves, and the truth is not in us. </a:t>
            </a:r>
            <a:r>
              <a:rPr lang="en-US" altLang="en-US" sz="1400" b="1" dirty="0">
                <a:latin typeface="Arial" panose="020B0604020202020204" pitchFamily="34" charset="0"/>
                <a:cs typeface="Arial" panose="020B0604020202020204" pitchFamily="34" charset="0"/>
              </a:rPr>
              <a:t>9</a:t>
            </a:r>
            <a:r>
              <a:rPr lang="en-US" altLang="en-US" sz="14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400" b="1" u="sng" dirty="0">
                <a:latin typeface="Arial" panose="020B0604020202020204" pitchFamily="34" charset="0"/>
                <a:cs typeface="Arial" panose="020B0604020202020204" pitchFamily="34" charset="0"/>
              </a:rPr>
              <a:t>Rev. 2:10 </a:t>
            </a:r>
            <a:r>
              <a:rPr lang="en-US" altLang="en-US" sz="14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400" b="1" u="sng" dirty="0">
                <a:latin typeface="Arial" panose="020B0604020202020204" pitchFamily="34" charset="0"/>
                <a:cs typeface="Arial" panose="020B0604020202020204" pitchFamily="34" charset="0"/>
              </a:rPr>
              <a:t>be thou faithful unto death, and I will give thee a crown of life</a:t>
            </a:r>
            <a:r>
              <a:rPr lang="en-US" altLang="en-US" sz="14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2/2/2025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11</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4BD96-9E8A-D456-1396-80EE2CC42C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FFB10E-0F2F-FD47-7893-C62F843C1E0F}"/>
              </a:ext>
            </a:extLst>
          </p:cNvPr>
          <p:cNvSpPr>
            <a:spLocks noGrp="1" noRot="1" noChangeAspect="1"/>
          </p:cNvSpPr>
          <p:nvPr>
            <p:ph type="sldImg"/>
          </p:nvPr>
        </p:nvSpPr>
        <p:spPr>
          <a:xfrm>
            <a:off x="1495425" y="241300"/>
            <a:ext cx="4321175" cy="3240088"/>
          </a:xfrm>
        </p:spPr>
      </p:sp>
      <p:sp>
        <p:nvSpPr>
          <p:cNvPr id="3" name="Notes Placeholder 2">
            <a:extLst>
              <a:ext uri="{FF2B5EF4-FFF2-40B4-BE49-F238E27FC236}">
                <a16:creationId xmlns:a16="http://schemas.microsoft.com/office/drawing/2014/main" id="{AA83AEB3-669E-5C48-A9D1-B60FED4C1583}"/>
              </a:ext>
            </a:extLst>
          </p:cNvPr>
          <p:cNvSpPr>
            <a:spLocks noGrp="1"/>
          </p:cNvSpPr>
          <p:nvPr>
            <p:ph type="body" idx="1"/>
          </p:nvPr>
        </p:nvSpPr>
        <p:spPr>
          <a:xfrm>
            <a:off x="0" y="3482102"/>
            <a:ext cx="7313507" cy="6119098"/>
          </a:xfrm>
        </p:spPr>
        <p:txBody>
          <a:bodyPr/>
          <a:lstStyle/>
          <a:p>
            <a:r>
              <a:rPr lang="en-US" sz="1300" b="1" dirty="0">
                <a:latin typeface="Arial" panose="020B0604020202020204" pitchFamily="34" charset="0"/>
                <a:cs typeface="Arial" panose="020B0604020202020204" pitchFamily="34" charset="0"/>
              </a:rPr>
              <a:t>1 Peter 4:1-12 ASV 1 </a:t>
            </a:r>
            <a:r>
              <a:rPr lang="en-US" sz="1300" dirty="0">
                <a:latin typeface="Arial" panose="020B0604020202020204" pitchFamily="34" charset="0"/>
                <a:cs typeface="Arial" panose="020B0604020202020204" pitchFamily="34" charset="0"/>
              </a:rPr>
              <a:t>Forasmuch then as Christ suffered in the flesh, </a:t>
            </a:r>
            <a:r>
              <a:rPr lang="en-US" sz="1300" b="1" dirty="0">
                <a:latin typeface="Arial" panose="020B0604020202020204" pitchFamily="34" charset="0"/>
                <a:cs typeface="Arial" panose="020B0604020202020204" pitchFamily="34" charset="0"/>
              </a:rPr>
              <a:t>arm ye yourselves also with the same mind; </a:t>
            </a:r>
            <a:r>
              <a:rPr lang="en-US" sz="1300" dirty="0">
                <a:latin typeface="Arial" panose="020B0604020202020204" pitchFamily="34" charset="0"/>
                <a:cs typeface="Arial" panose="020B0604020202020204" pitchFamily="34" charset="0"/>
              </a:rPr>
              <a:t>for he that hath suffered in the flesh hath ceased from sin; 2 that ye no longer should live the rest of your time in flesh to the lusts of men, but to the will of God. </a:t>
            </a:r>
            <a:r>
              <a:rPr lang="en-US" sz="1300" b="1" dirty="0">
                <a:latin typeface="Arial" panose="020B0604020202020204" pitchFamily="34" charset="0"/>
                <a:cs typeface="Arial" panose="020B0604020202020204" pitchFamily="34" charset="0"/>
              </a:rPr>
              <a:t>3 </a:t>
            </a:r>
            <a:r>
              <a:rPr lang="en-US" sz="1300" dirty="0">
                <a:latin typeface="Arial" panose="020B0604020202020204" pitchFamily="34" charset="0"/>
                <a:cs typeface="Arial" panose="020B0604020202020204" pitchFamily="34" charset="0"/>
              </a:rPr>
              <a:t>For the time past may suffice to have wrought the desire of the Gentiles, and to have walked in lasciviousness, lusts, </a:t>
            </a:r>
            <a:r>
              <a:rPr lang="en-US" sz="1300" dirty="0" err="1">
                <a:latin typeface="Arial" panose="020B0604020202020204" pitchFamily="34" charset="0"/>
                <a:cs typeface="Arial" panose="020B0604020202020204" pitchFamily="34" charset="0"/>
              </a:rPr>
              <a:t>winebibbings</a:t>
            </a:r>
            <a:r>
              <a:rPr lang="en-US" sz="1300" dirty="0">
                <a:latin typeface="Arial" panose="020B0604020202020204" pitchFamily="34" charset="0"/>
                <a:cs typeface="Arial" panose="020B0604020202020204" pitchFamily="34" charset="0"/>
              </a:rPr>
              <a:t>, </a:t>
            </a:r>
            <a:r>
              <a:rPr lang="en-US" sz="1300" dirty="0" err="1">
                <a:latin typeface="Arial" panose="020B0604020202020204" pitchFamily="34" charset="0"/>
                <a:cs typeface="Arial" panose="020B0604020202020204" pitchFamily="34" charset="0"/>
              </a:rPr>
              <a:t>revellings</a:t>
            </a:r>
            <a:r>
              <a:rPr lang="en-US" sz="1300" dirty="0">
                <a:latin typeface="Arial" panose="020B0604020202020204" pitchFamily="34" charset="0"/>
                <a:cs typeface="Arial" panose="020B0604020202020204" pitchFamily="34" charset="0"/>
              </a:rPr>
              <a:t>, </a:t>
            </a:r>
            <a:r>
              <a:rPr lang="en-US" sz="1300" dirty="0" err="1">
                <a:latin typeface="Arial" panose="020B0604020202020204" pitchFamily="34" charset="0"/>
                <a:cs typeface="Arial" panose="020B0604020202020204" pitchFamily="34" charset="0"/>
              </a:rPr>
              <a:t>carousings</a:t>
            </a:r>
            <a:r>
              <a:rPr lang="en-US" sz="1300" dirty="0">
                <a:latin typeface="Arial" panose="020B0604020202020204" pitchFamily="34" charset="0"/>
                <a:cs typeface="Arial" panose="020B0604020202020204" pitchFamily="34" charset="0"/>
              </a:rPr>
              <a:t>, and abominable idolatries: </a:t>
            </a:r>
            <a:r>
              <a:rPr lang="en-US" sz="1300" b="1" dirty="0">
                <a:latin typeface="Arial" panose="020B0604020202020204" pitchFamily="34" charset="0"/>
                <a:cs typeface="Arial" panose="020B0604020202020204" pitchFamily="34" charset="0"/>
              </a:rPr>
              <a:t>4</a:t>
            </a:r>
            <a:r>
              <a:rPr lang="en-US" sz="1300" dirty="0">
                <a:latin typeface="Arial" panose="020B0604020202020204" pitchFamily="34" charset="0"/>
                <a:cs typeface="Arial" panose="020B0604020202020204" pitchFamily="34" charset="0"/>
              </a:rPr>
              <a:t> wherein they think strange that ye run not with them into the same excess of riot, speaking evil of: </a:t>
            </a:r>
            <a:r>
              <a:rPr lang="en-US" sz="1300" b="1" dirty="0">
                <a:latin typeface="Arial" panose="020B0604020202020204" pitchFamily="34" charset="0"/>
                <a:cs typeface="Arial" panose="020B0604020202020204" pitchFamily="34" charset="0"/>
              </a:rPr>
              <a:t>5</a:t>
            </a:r>
            <a:r>
              <a:rPr lang="en-US" sz="1300" dirty="0">
                <a:latin typeface="Arial" panose="020B0604020202020204" pitchFamily="34" charset="0"/>
                <a:cs typeface="Arial" panose="020B0604020202020204" pitchFamily="34" charset="0"/>
              </a:rPr>
              <a:t> who shall give account to him that is ready to judge the living and the dead. </a:t>
            </a:r>
            <a:r>
              <a:rPr lang="en-US" sz="1300" b="1" dirty="0">
                <a:latin typeface="Arial" panose="020B0604020202020204" pitchFamily="34" charset="0"/>
                <a:cs typeface="Arial" panose="020B0604020202020204" pitchFamily="34" charset="0"/>
              </a:rPr>
              <a:t>6 </a:t>
            </a:r>
            <a:r>
              <a:rPr lang="en-US" sz="1300" dirty="0">
                <a:latin typeface="Arial" panose="020B0604020202020204" pitchFamily="34" charset="0"/>
                <a:cs typeface="Arial" panose="020B0604020202020204" pitchFamily="34" charset="0"/>
              </a:rPr>
              <a:t>For unto this end was the gospel preached even to the dead, that they might be judged indeed according to men in the flesh, but live according to God in the spirit. </a:t>
            </a:r>
            <a:r>
              <a:rPr lang="en-US" sz="1300" b="1" dirty="0">
                <a:latin typeface="Arial" panose="020B0604020202020204" pitchFamily="34" charset="0"/>
                <a:cs typeface="Arial" panose="020B0604020202020204" pitchFamily="34" charset="0"/>
              </a:rPr>
              <a:t>7</a:t>
            </a:r>
            <a:r>
              <a:rPr lang="en-US" sz="1300" dirty="0">
                <a:latin typeface="Arial" panose="020B0604020202020204" pitchFamily="34" charset="0"/>
                <a:cs typeface="Arial" panose="020B0604020202020204" pitchFamily="34" charset="0"/>
              </a:rPr>
              <a:t> But the end of all things is at hand: be ye therefore of sound mind, and be sober unto prayer: </a:t>
            </a:r>
            <a:r>
              <a:rPr lang="en-US" sz="1300" b="1" dirty="0">
                <a:latin typeface="Arial" panose="020B0604020202020204" pitchFamily="34" charset="0"/>
                <a:cs typeface="Arial" panose="020B0604020202020204" pitchFamily="34" charset="0"/>
              </a:rPr>
              <a:t>8 </a:t>
            </a:r>
            <a:r>
              <a:rPr lang="en-US" sz="1300" dirty="0">
                <a:latin typeface="Arial" panose="020B0604020202020204" pitchFamily="34" charset="0"/>
                <a:cs typeface="Arial" panose="020B0604020202020204" pitchFamily="34" charset="0"/>
              </a:rPr>
              <a:t>above all things being fervent in your love among yourselves; for love </a:t>
            </a:r>
            <a:r>
              <a:rPr lang="en-US" sz="1300" dirty="0" err="1">
                <a:latin typeface="Arial" panose="020B0604020202020204" pitchFamily="34" charset="0"/>
                <a:cs typeface="Arial" panose="020B0604020202020204" pitchFamily="34" charset="0"/>
              </a:rPr>
              <a:t>covereth</a:t>
            </a:r>
            <a:r>
              <a:rPr lang="en-US" sz="1300" dirty="0">
                <a:latin typeface="Arial" panose="020B0604020202020204" pitchFamily="34" charset="0"/>
                <a:cs typeface="Arial" panose="020B0604020202020204" pitchFamily="34" charset="0"/>
              </a:rPr>
              <a:t> a multitude of sins: </a:t>
            </a:r>
            <a:r>
              <a:rPr lang="en-US" sz="1300" b="1" dirty="0">
                <a:latin typeface="Arial" panose="020B0604020202020204" pitchFamily="34" charset="0"/>
                <a:cs typeface="Arial" panose="020B0604020202020204" pitchFamily="34" charset="0"/>
              </a:rPr>
              <a:t>9 </a:t>
            </a:r>
            <a:r>
              <a:rPr lang="en-US" sz="1300" dirty="0">
                <a:latin typeface="Arial" panose="020B0604020202020204" pitchFamily="34" charset="0"/>
                <a:cs typeface="Arial" panose="020B0604020202020204" pitchFamily="34" charset="0"/>
              </a:rPr>
              <a:t>using hospitality one to another without murmuring: </a:t>
            </a:r>
            <a:r>
              <a:rPr lang="en-US" sz="1300" b="1" dirty="0">
                <a:latin typeface="Arial" panose="020B0604020202020204" pitchFamily="34" charset="0"/>
                <a:cs typeface="Arial" panose="020B0604020202020204" pitchFamily="34" charset="0"/>
              </a:rPr>
              <a:t>10 </a:t>
            </a:r>
            <a:r>
              <a:rPr lang="en-US" sz="1300" dirty="0">
                <a:latin typeface="Arial" panose="020B0604020202020204" pitchFamily="34" charset="0"/>
                <a:cs typeface="Arial" panose="020B0604020202020204" pitchFamily="34" charset="0"/>
              </a:rPr>
              <a:t>according as each hath received a gift, ministering it among yourselves, as good stewards of the manifold grace of God; </a:t>
            </a:r>
            <a:r>
              <a:rPr lang="en-US" sz="1300" b="1" dirty="0">
                <a:latin typeface="Arial" panose="020B0604020202020204" pitchFamily="34" charset="0"/>
                <a:cs typeface="Arial" panose="020B0604020202020204" pitchFamily="34" charset="0"/>
              </a:rPr>
              <a:t>11</a:t>
            </a:r>
            <a:r>
              <a:rPr lang="en-US" sz="1300" dirty="0">
                <a:latin typeface="Arial" panose="020B0604020202020204" pitchFamily="34" charset="0"/>
                <a:cs typeface="Arial" panose="020B0604020202020204" pitchFamily="34" charset="0"/>
              </a:rPr>
              <a:t> if any man </a:t>
            </a:r>
            <a:r>
              <a:rPr lang="en-US" sz="1300" dirty="0" err="1">
                <a:latin typeface="Arial" panose="020B0604020202020204" pitchFamily="34" charset="0"/>
                <a:cs typeface="Arial" panose="020B0604020202020204" pitchFamily="34" charset="0"/>
              </a:rPr>
              <a:t>speaketh</a:t>
            </a:r>
            <a:r>
              <a:rPr lang="en-US" sz="1300" dirty="0">
                <a:latin typeface="Arial" panose="020B0604020202020204" pitchFamily="34" charset="0"/>
                <a:cs typeface="Arial" panose="020B0604020202020204" pitchFamily="34" charset="0"/>
              </a:rPr>
              <a:t>, speaking as it were oracles of God; is any man </a:t>
            </a:r>
            <a:r>
              <a:rPr lang="en-US" sz="1300" dirty="0" err="1">
                <a:latin typeface="Arial" panose="020B0604020202020204" pitchFamily="34" charset="0"/>
                <a:cs typeface="Arial" panose="020B0604020202020204" pitchFamily="34" charset="0"/>
              </a:rPr>
              <a:t>ministereth</a:t>
            </a:r>
            <a:r>
              <a:rPr lang="en-US" sz="1300" dirty="0">
                <a:latin typeface="Arial" panose="020B0604020202020204" pitchFamily="34" charset="0"/>
                <a:cs typeface="Arial" panose="020B0604020202020204" pitchFamily="34" charset="0"/>
              </a:rPr>
              <a:t>, ministering as of the strength which God </a:t>
            </a:r>
            <a:r>
              <a:rPr lang="en-US" sz="1300" dirty="0" err="1">
                <a:latin typeface="Arial" panose="020B0604020202020204" pitchFamily="34" charset="0"/>
                <a:cs typeface="Arial" panose="020B0604020202020204" pitchFamily="34" charset="0"/>
              </a:rPr>
              <a:t>supplieth</a:t>
            </a:r>
            <a:r>
              <a:rPr lang="en-US" sz="1300" dirty="0">
                <a:latin typeface="Arial" panose="020B0604020202020204" pitchFamily="34" charset="0"/>
                <a:cs typeface="Arial" panose="020B0604020202020204" pitchFamily="34" charset="0"/>
              </a:rPr>
              <a:t>: that in all things God may be glorified through Jesus Christ, whose is the glory and the dominion for ever and ever. Amen. </a:t>
            </a:r>
          </a:p>
          <a:p>
            <a:pPr algn="l"/>
            <a:endParaRPr lang="en-US" sz="1300" dirty="0">
              <a:solidFill>
                <a:srgbClr val="000000"/>
              </a:solidFill>
              <a:latin typeface="Arial" panose="020B0604020202020204" pitchFamily="34" charset="0"/>
              <a:cs typeface="Arial" panose="020B0604020202020204" pitchFamily="34" charset="0"/>
            </a:endParaRPr>
          </a:p>
          <a:p>
            <a:pPr algn="l"/>
            <a:r>
              <a:rPr lang="en-US" sz="1300" b="1" dirty="0">
                <a:solidFill>
                  <a:srgbClr val="000000"/>
                </a:solidFill>
                <a:latin typeface="Arial" panose="020B0604020202020204" pitchFamily="34" charset="0"/>
                <a:cs typeface="Arial" panose="020B0604020202020204" pitchFamily="34" charset="0"/>
              </a:rPr>
              <a:t>A. “</a:t>
            </a:r>
            <a:r>
              <a:rPr lang="en-US" sz="1300" b="1" dirty="0">
                <a:solidFill>
                  <a:srgbClr val="0000FF"/>
                </a:solidFill>
                <a:latin typeface="Arial" panose="020B0604020202020204" pitchFamily="34" charset="0"/>
                <a:cs typeface="Arial" panose="020B0604020202020204" pitchFamily="34" charset="0"/>
              </a:rPr>
              <a:t>Forasmuch then as Christ suffered in the flesh, arm ye yourselves also with the same mind; for he that hath suffered in the flesh hath ceased from sin</a:t>
            </a:r>
            <a:r>
              <a:rPr lang="en-US" sz="1300" b="1" dirty="0">
                <a:solidFill>
                  <a:srgbClr val="000000"/>
                </a:solidFill>
                <a:latin typeface="Arial" panose="020B0604020202020204" pitchFamily="34" charset="0"/>
                <a:cs typeface="Arial" panose="020B0604020202020204" pitchFamily="34" charset="0"/>
              </a:rPr>
              <a:t>;” (4:1).</a:t>
            </a:r>
          </a:p>
          <a:p>
            <a:pPr algn="l"/>
            <a:r>
              <a:rPr lang="en-US" sz="1300" b="1" dirty="0">
                <a:solidFill>
                  <a:srgbClr val="000000"/>
                </a:solidFill>
                <a:latin typeface="Arial" panose="020B0604020202020204" pitchFamily="34" charset="0"/>
                <a:cs typeface="Arial" panose="020B0604020202020204" pitchFamily="34" charset="0"/>
              </a:rPr>
              <a:t>1. </a:t>
            </a:r>
            <a:r>
              <a:rPr lang="en-US" sz="1300" dirty="0">
                <a:solidFill>
                  <a:srgbClr val="000000"/>
                </a:solidFill>
                <a:latin typeface="Arial" panose="020B0604020202020204" pitchFamily="34" charset="0"/>
                <a:cs typeface="Arial" panose="020B0604020202020204" pitchFamily="34" charset="0"/>
              </a:rPr>
              <a:t>Peter seems fixed on the suffering of Christ and the consequential suffering of the Christian. Jesus said</a:t>
            </a:r>
            <a:r>
              <a:rPr lang="en-US" sz="1300" i="1" dirty="0">
                <a:solidFill>
                  <a:srgbClr val="000000"/>
                </a:solidFill>
                <a:latin typeface="Arial" panose="020B0604020202020204" pitchFamily="34" charset="0"/>
                <a:cs typeface="Arial" panose="020B0604020202020204" pitchFamily="34" charset="0"/>
              </a:rPr>
              <a:t>, “</a:t>
            </a:r>
            <a:r>
              <a:rPr lang="en-US" sz="1300" i="1" dirty="0">
                <a:solidFill>
                  <a:srgbClr val="0000FF"/>
                </a:solidFill>
                <a:latin typeface="Arial" panose="020B0604020202020204" pitchFamily="34" charset="0"/>
                <a:cs typeface="Arial" panose="020B0604020202020204" pitchFamily="34" charset="0"/>
              </a:rPr>
              <a:t>If the world hates you, ye know that it hath hated me before it hated you. If ye were of the world, the world would love its own: but because ye are not of the world, but I chose you out of the world, therefore the world hates you... If they persecuted me, they will also persecute you</a:t>
            </a:r>
            <a:r>
              <a:rPr lang="en-US" sz="1300" i="1" dirty="0">
                <a:solidFill>
                  <a:srgbClr val="000000"/>
                </a:solidFill>
                <a:latin typeface="Arial" panose="020B0604020202020204" pitchFamily="34" charset="0"/>
                <a:cs typeface="Arial" panose="020B0604020202020204" pitchFamily="34" charset="0"/>
              </a:rPr>
              <a:t>” </a:t>
            </a:r>
            <a:r>
              <a:rPr lang="en-US" sz="1300" dirty="0">
                <a:solidFill>
                  <a:srgbClr val="000000"/>
                </a:solidFill>
                <a:latin typeface="Arial" panose="020B0604020202020204" pitchFamily="34" charset="0"/>
                <a:cs typeface="Arial" panose="020B0604020202020204" pitchFamily="34" charset="0"/>
              </a:rPr>
              <a:t>(Jn. 15:18-20).</a:t>
            </a:r>
          </a:p>
          <a:p>
            <a:pPr algn="l"/>
            <a:r>
              <a:rPr lang="en-US" sz="1300" b="1" dirty="0">
                <a:solidFill>
                  <a:srgbClr val="000000"/>
                </a:solidFill>
                <a:latin typeface="Arial" panose="020B0604020202020204" pitchFamily="34" charset="0"/>
                <a:cs typeface="Arial" panose="020B0604020202020204" pitchFamily="34" charset="0"/>
              </a:rPr>
              <a:t>2</a:t>
            </a:r>
            <a:r>
              <a:rPr lang="en-US" sz="1300" dirty="0">
                <a:solidFill>
                  <a:srgbClr val="000000"/>
                </a:solidFill>
                <a:latin typeface="Arial" panose="020B0604020202020204" pitchFamily="34" charset="0"/>
                <a:cs typeface="Arial" panose="020B0604020202020204" pitchFamily="34" charset="0"/>
              </a:rPr>
              <a:t>. There was great suffering at the hands of wicked men toward Christians during the days of the early church (see Acts 8:1; Heb. 10:32ff).</a:t>
            </a:r>
          </a:p>
          <a:p>
            <a:pPr algn="l"/>
            <a:r>
              <a:rPr lang="en-US" sz="1300" b="1" dirty="0">
                <a:solidFill>
                  <a:srgbClr val="000000"/>
                </a:solidFill>
                <a:latin typeface="Arial" panose="020B0604020202020204" pitchFamily="34" charset="0"/>
                <a:cs typeface="Arial" panose="020B0604020202020204" pitchFamily="34" charset="0"/>
              </a:rPr>
              <a:t>3. </a:t>
            </a:r>
            <a:r>
              <a:rPr lang="en-US" sz="1300" dirty="0">
                <a:solidFill>
                  <a:srgbClr val="000000"/>
                </a:solidFill>
                <a:latin typeface="Arial" panose="020B0604020202020204" pitchFamily="34" charset="0"/>
                <a:cs typeface="Arial" panose="020B0604020202020204" pitchFamily="34" charset="0"/>
              </a:rPr>
              <a:t>Peter is seeking to encourage these persecuted men and women so that they would not loose their faith. Jesus suffered to the point of death. The motivation for Christians to endure the current suffering was that Jesus had “</a:t>
            </a:r>
            <a:r>
              <a:rPr lang="en-US" sz="1300" dirty="0">
                <a:solidFill>
                  <a:srgbClr val="0000FF"/>
                </a:solidFill>
                <a:latin typeface="Arial" panose="020B0604020202020204" pitchFamily="34" charset="0"/>
                <a:cs typeface="Arial" panose="020B0604020202020204" pitchFamily="34" charset="0"/>
              </a:rPr>
              <a:t>ceased</a:t>
            </a:r>
            <a:r>
              <a:rPr lang="en-US" sz="1300" dirty="0">
                <a:solidFill>
                  <a:srgbClr val="000000"/>
                </a:solidFill>
                <a:latin typeface="Arial" panose="020B0604020202020204" pitchFamily="34" charset="0"/>
                <a:cs typeface="Arial" panose="020B0604020202020204" pitchFamily="34" charset="0"/>
              </a:rPr>
              <a:t>” (</a:t>
            </a:r>
            <a:r>
              <a:rPr lang="en-US" sz="1300" dirty="0" err="1">
                <a:solidFill>
                  <a:srgbClr val="000000"/>
                </a:solidFill>
                <a:latin typeface="Arial" panose="020B0604020202020204" pitchFamily="34" charset="0"/>
                <a:cs typeface="Arial" panose="020B0604020202020204" pitchFamily="34" charset="0"/>
              </a:rPr>
              <a:t>pauo</a:t>
            </a:r>
            <a:r>
              <a:rPr lang="en-US" sz="1300" dirty="0">
                <a:solidFill>
                  <a:srgbClr val="000000"/>
                </a:solidFill>
                <a:latin typeface="Arial" panose="020B0604020202020204" pitchFamily="34" charset="0"/>
                <a:cs typeface="Arial" panose="020B0604020202020204" pitchFamily="34" charset="0"/>
              </a:rPr>
              <a:t>) = “of persons, to bring to an end, check, make an end of by death” (LS 614).</a:t>
            </a:r>
            <a:endParaRPr lang="en-US" sz="13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6BF9D01-CE70-381B-2744-92A9091AF651}"/>
              </a:ext>
            </a:extLst>
          </p:cNvPr>
          <p:cNvSpPr>
            <a:spLocks noGrp="1"/>
          </p:cNvSpPr>
          <p:nvPr>
            <p:ph type="sldNum" sz="quarter" idx="5"/>
          </p:nvPr>
        </p:nvSpPr>
        <p:spPr/>
        <p:txBody>
          <a:bodyPr/>
          <a:lstStyle/>
          <a:p>
            <a:fld id="{53D714EF-BD5D-4494-93EF-B8622EE3F9CC}" type="slidenum">
              <a:rPr lang="en-US" smtClean="0"/>
              <a:t>2</a:t>
            </a:fld>
            <a:endParaRPr lang="en-US"/>
          </a:p>
        </p:txBody>
      </p:sp>
      <p:sp>
        <p:nvSpPr>
          <p:cNvPr id="5" name="Date Placeholder 4">
            <a:extLst>
              <a:ext uri="{FF2B5EF4-FFF2-40B4-BE49-F238E27FC236}">
                <a16:creationId xmlns:a16="http://schemas.microsoft.com/office/drawing/2014/main" id="{12542D36-2262-D7DE-32FB-35C5784A6A6C}"/>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1959887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F9617-5FB4-B097-B4B6-903DF784C3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990436-0978-27F5-C53E-CADDC3E40A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3AC199-F247-E5BE-3425-8391442DCE78}"/>
              </a:ext>
            </a:extLst>
          </p:cNvPr>
          <p:cNvSpPr>
            <a:spLocks noGrp="1"/>
          </p:cNvSpPr>
          <p:nvPr>
            <p:ph type="body" idx="1"/>
          </p:nvPr>
        </p:nvSpPr>
        <p:spPr>
          <a:xfrm>
            <a:off x="0" y="4620577"/>
            <a:ext cx="7313507" cy="4980623"/>
          </a:xfrm>
        </p:spPr>
        <p:txBody>
          <a:bodyPr/>
          <a:lstStyle/>
          <a:p>
            <a:pPr defTabSz="966612">
              <a:defRPr/>
            </a:pPr>
            <a:r>
              <a:rPr lang="en-US" b="1" dirty="0">
                <a:latin typeface="Arial" panose="020B0604020202020204" pitchFamily="34" charset="0"/>
                <a:cs typeface="Arial" panose="020B0604020202020204" pitchFamily="34" charset="0"/>
              </a:rPr>
              <a:t>1 Peter 4:1-12 ASV 1 </a:t>
            </a:r>
            <a:r>
              <a:rPr lang="en-US" dirty="0">
                <a:latin typeface="Arial" panose="020B0604020202020204" pitchFamily="34" charset="0"/>
                <a:cs typeface="Arial" panose="020B0604020202020204" pitchFamily="34" charset="0"/>
              </a:rPr>
              <a:t>Forasmuch then as Christ suffered in the flesh, arm ye yourselves also with the same mind; for he that hath suffered in the flesh hath ceased from sin; 2 that ye no longer should live the rest of your time in flesh to the lusts of men, but to the will of God. </a:t>
            </a:r>
            <a:r>
              <a:rPr lang="en-US" b="1" dirty="0">
                <a:latin typeface="Arial" panose="020B0604020202020204" pitchFamily="34" charset="0"/>
                <a:cs typeface="Arial" panose="020B0604020202020204" pitchFamily="34" charset="0"/>
              </a:rPr>
              <a:t>3 </a:t>
            </a:r>
            <a:r>
              <a:rPr lang="en-US" dirty="0">
                <a:latin typeface="Arial" panose="020B0604020202020204" pitchFamily="34" charset="0"/>
                <a:cs typeface="Arial" panose="020B0604020202020204" pitchFamily="34" charset="0"/>
              </a:rPr>
              <a:t>For the time past may suffice to have wrought the desire of the Gentiles, and to have walked in lasciviousness, lusts, </a:t>
            </a:r>
            <a:r>
              <a:rPr lang="en-US" dirty="0" err="1">
                <a:latin typeface="Arial" panose="020B0604020202020204" pitchFamily="34" charset="0"/>
                <a:cs typeface="Arial" panose="020B0604020202020204" pitchFamily="34" charset="0"/>
              </a:rPr>
              <a:t>winebibbings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revellings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carousings</a:t>
            </a:r>
            <a:r>
              <a:rPr lang="en-US" dirty="0">
                <a:latin typeface="Arial" panose="020B0604020202020204" pitchFamily="34" charset="0"/>
                <a:cs typeface="Arial" panose="020B0604020202020204" pitchFamily="34" charset="0"/>
              </a:rPr>
              <a:t>, and abominable idolatries: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wherein they think strange that ye run not with them into the same excess of riot, speaking evil of: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who shall give account to him that is ready to judge the living and the dead. </a:t>
            </a:r>
            <a:r>
              <a:rPr lang="en-US" b="1" dirty="0">
                <a:latin typeface="Arial" panose="020B0604020202020204" pitchFamily="34" charset="0"/>
                <a:cs typeface="Arial" panose="020B0604020202020204" pitchFamily="34" charset="0"/>
              </a:rPr>
              <a:t>6 </a:t>
            </a:r>
            <a:r>
              <a:rPr lang="en-US" dirty="0">
                <a:latin typeface="Arial" panose="020B0604020202020204" pitchFamily="34" charset="0"/>
                <a:cs typeface="Arial" panose="020B0604020202020204" pitchFamily="34" charset="0"/>
              </a:rPr>
              <a:t>For unto this end was the gospel preached even to the dead, that they might be judged indeed according to men in the flesh, but live according to God in the spirit. </a:t>
            </a:r>
            <a:r>
              <a:rPr lang="en-US" b="1" dirty="0">
                <a:latin typeface="Arial" panose="020B0604020202020204" pitchFamily="34" charset="0"/>
                <a:cs typeface="Arial" panose="020B0604020202020204" pitchFamily="34" charset="0"/>
              </a:rPr>
              <a:t>7</a:t>
            </a:r>
            <a:r>
              <a:rPr lang="en-US" dirty="0">
                <a:latin typeface="Arial" panose="020B0604020202020204" pitchFamily="34" charset="0"/>
                <a:cs typeface="Arial" panose="020B0604020202020204" pitchFamily="34" charset="0"/>
              </a:rPr>
              <a:t> But the end of all things is at hand: be ye therefore of sound mind, and be sober unto prayer: </a:t>
            </a:r>
            <a:r>
              <a:rPr lang="en-US" b="1" dirty="0">
                <a:latin typeface="Arial" panose="020B0604020202020204" pitchFamily="34" charset="0"/>
                <a:cs typeface="Arial" panose="020B0604020202020204" pitchFamily="34" charset="0"/>
              </a:rPr>
              <a:t>8 </a:t>
            </a:r>
            <a:r>
              <a:rPr lang="en-US" dirty="0">
                <a:latin typeface="Arial" panose="020B0604020202020204" pitchFamily="34" charset="0"/>
                <a:cs typeface="Arial" panose="020B0604020202020204" pitchFamily="34" charset="0"/>
              </a:rPr>
              <a:t>above all things being fervent in your love among yourselves; for love </a:t>
            </a:r>
            <a:r>
              <a:rPr lang="en-US" dirty="0" err="1">
                <a:latin typeface="Arial" panose="020B0604020202020204" pitchFamily="34" charset="0"/>
                <a:cs typeface="Arial" panose="020B0604020202020204" pitchFamily="34" charset="0"/>
              </a:rPr>
              <a:t>covereth</a:t>
            </a:r>
            <a:r>
              <a:rPr lang="en-US" dirty="0">
                <a:latin typeface="Arial" panose="020B0604020202020204" pitchFamily="34" charset="0"/>
                <a:cs typeface="Arial" panose="020B0604020202020204" pitchFamily="34" charset="0"/>
              </a:rPr>
              <a:t> a multitude of sins: </a:t>
            </a:r>
            <a:r>
              <a:rPr lang="en-US" b="1" dirty="0">
                <a:latin typeface="Arial" panose="020B0604020202020204" pitchFamily="34" charset="0"/>
                <a:cs typeface="Arial" panose="020B0604020202020204" pitchFamily="34" charset="0"/>
              </a:rPr>
              <a:t>9 </a:t>
            </a:r>
            <a:r>
              <a:rPr lang="en-US" dirty="0">
                <a:latin typeface="Arial" panose="020B0604020202020204" pitchFamily="34" charset="0"/>
                <a:cs typeface="Arial" panose="020B0604020202020204" pitchFamily="34" charset="0"/>
              </a:rPr>
              <a:t>using hospitality one to another without murmuring: </a:t>
            </a:r>
            <a:r>
              <a:rPr lang="en-US" b="1" dirty="0">
                <a:latin typeface="Arial" panose="020B0604020202020204" pitchFamily="34" charset="0"/>
                <a:cs typeface="Arial" panose="020B0604020202020204" pitchFamily="34" charset="0"/>
              </a:rPr>
              <a:t>10 </a:t>
            </a:r>
            <a:r>
              <a:rPr lang="en-US" dirty="0">
                <a:latin typeface="Arial" panose="020B0604020202020204" pitchFamily="34" charset="0"/>
                <a:cs typeface="Arial" panose="020B0604020202020204" pitchFamily="34" charset="0"/>
              </a:rPr>
              <a:t>according as each hath received a gift, ministering it among yourselves, as good stewards of the manifold grace of God;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if any man </a:t>
            </a:r>
            <a:r>
              <a:rPr lang="en-US" dirty="0" err="1">
                <a:latin typeface="Arial" panose="020B0604020202020204" pitchFamily="34" charset="0"/>
                <a:cs typeface="Arial" panose="020B0604020202020204" pitchFamily="34" charset="0"/>
              </a:rPr>
              <a:t>speaketh</a:t>
            </a:r>
            <a:r>
              <a:rPr lang="en-US" dirty="0">
                <a:latin typeface="Arial" panose="020B0604020202020204" pitchFamily="34" charset="0"/>
                <a:cs typeface="Arial" panose="020B0604020202020204" pitchFamily="34" charset="0"/>
              </a:rPr>
              <a:t>, speaking as it were oracles of God; is any man </a:t>
            </a:r>
            <a:r>
              <a:rPr lang="en-US" dirty="0" err="1">
                <a:latin typeface="Arial" panose="020B0604020202020204" pitchFamily="34" charset="0"/>
                <a:cs typeface="Arial" panose="020B0604020202020204" pitchFamily="34" charset="0"/>
              </a:rPr>
              <a:t>ministereth</a:t>
            </a:r>
            <a:r>
              <a:rPr lang="en-US" dirty="0">
                <a:latin typeface="Arial" panose="020B0604020202020204" pitchFamily="34" charset="0"/>
                <a:cs typeface="Arial" panose="020B0604020202020204" pitchFamily="34" charset="0"/>
              </a:rPr>
              <a:t>, ministering as of the strength which God </a:t>
            </a:r>
            <a:r>
              <a:rPr lang="en-US" dirty="0" err="1">
                <a:latin typeface="Arial" panose="020B0604020202020204" pitchFamily="34" charset="0"/>
                <a:cs typeface="Arial" panose="020B0604020202020204" pitchFamily="34" charset="0"/>
              </a:rPr>
              <a:t>supplieth</a:t>
            </a:r>
            <a:r>
              <a:rPr lang="en-US" dirty="0">
                <a:latin typeface="Arial" panose="020B0604020202020204" pitchFamily="34" charset="0"/>
                <a:cs typeface="Arial" panose="020B0604020202020204" pitchFamily="34" charset="0"/>
              </a:rPr>
              <a:t>: that in all things God may be glorified through Jesus Christ, whose is the glory and the dominion for ever and ever. Amen. </a:t>
            </a:r>
          </a:p>
          <a:p>
            <a:endParaRPr lang="en-US" dirty="0"/>
          </a:p>
        </p:txBody>
      </p:sp>
      <p:sp>
        <p:nvSpPr>
          <p:cNvPr id="4" name="Slide Number Placeholder 3">
            <a:extLst>
              <a:ext uri="{FF2B5EF4-FFF2-40B4-BE49-F238E27FC236}">
                <a16:creationId xmlns:a16="http://schemas.microsoft.com/office/drawing/2014/main" id="{D101317D-2D9C-4155-738B-074CED7FBD42}"/>
              </a:ext>
            </a:extLst>
          </p:cNvPr>
          <p:cNvSpPr>
            <a:spLocks noGrp="1"/>
          </p:cNvSpPr>
          <p:nvPr>
            <p:ph type="sldNum" sz="quarter" idx="5"/>
          </p:nvPr>
        </p:nvSpPr>
        <p:spPr/>
        <p:txBody>
          <a:bodyPr/>
          <a:lstStyle/>
          <a:p>
            <a:fld id="{53D714EF-BD5D-4494-93EF-B8622EE3F9CC}" type="slidenum">
              <a:rPr lang="en-US" smtClean="0"/>
              <a:t>3</a:t>
            </a:fld>
            <a:endParaRPr lang="en-US"/>
          </a:p>
        </p:txBody>
      </p:sp>
      <p:sp>
        <p:nvSpPr>
          <p:cNvPr id="5" name="Date Placeholder 4">
            <a:extLst>
              <a:ext uri="{FF2B5EF4-FFF2-40B4-BE49-F238E27FC236}">
                <a16:creationId xmlns:a16="http://schemas.microsoft.com/office/drawing/2014/main" id="{987DEE21-C316-C759-E7F5-F1B37693DB38}"/>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3012414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620577"/>
            <a:ext cx="7313507" cy="4980623"/>
          </a:xfrm>
        </p:spPr>
        <p:txBody>
          <a:bodyPr/>
          <a:lstStyle/>
          <a:p>
            <a:r>
              <a:rPr lang="en-US" b="1" dirty="0">
                <a:latin typeface="Arial" panose="020B0604020202020204" pitchFamily="34" charset="0"/>
                <a:cs typeface="Arial" panose="020B0604020202020204" pitchFamily="34" charset="0"/>
              </a:rPr>
              <a:t>1 Peter 4:1-5</a:t>
            </a: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 1</a:t>
            </a:r>
            <a:r>
              <a:rPr lang="en-US" dirty="0">
                <a:latin typeface="Arial" panose="020B0604020202020204" pitchFamily="34" charset="0"/>
                <a:cs typeface="Arial" panose="020B0604020202020204" pitchFamily="34" charset="0"/>
              </a:rPr>
              <a:t> Forasmuch then as Christ hath suffered for us in the flesh, arm yourselves likewise </a:t>
            </a:r>
            <a:r>
              <a:rPr lang="en-US" b="1" dirty="0">
                <a:latin typeface="Arial" panose="020B0604020202020204" pitchFamily="34" charset="0"/>
                <a:cs typeface="Arial" panose="020B0604020202020204" pitchFamily="34" charset="0"/>
              </a:rPr>
              <a:t>with the same mind</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for he that hath suffered </a:t>
            </a:r>
            <a:r>
              <a:rPr lang="en-US" dirty="0">
                <a:latin typeface="Arial" panose="020B0604020202020204" pitchFamily="34" charset="0"/>
                <a:cs typeface="Arial" panose="020B0604020202020204" pitchFamily="34" charset="0"/>
              </a:rPr>
              <a:t>in the flesh hath ceased from sin; </a:t>
            </a:r>
          </a:p>
          <a:p>
            <a:pPr marL="0" indent="0" algn="l">
              <a:buFont typeface="Wingdings" panose="05000000000000000000" pitchFamily="2" charset="2"/>
              <a:buNone/>
            </a:pPr>
            <a:r>
              <a:rPr lang="en-US" b="1" dirty="0">
                <a:latin typeface="Arial" panose="020B0604020202020204" pitchFamily="34" charset="0"/>
                <a:cs typeface="Arial" panose="020B0604020202020204" pitchFamily="34" charset="0"/>
              </a:rPr>
              <a:t> 2</a:t>
            </a:r>
            <a:r>
              <a:rPr lang="en-US" dirty="0">
                <a:latin typeface="Arial" panose="020B0604020202020204" pitchFamily="34" charset="0"/>
                <a:cs typeface="Arial" panose="020B0604020202020204" pitchFamily="34" charset="0"/>
              </a:rPr>
              <a:t> That he no longer should live the rest of his time in the flesh to the lusts of men, </a:t>
            </a:r>
            <a:r>
              <a:rPr lang="en-US" b="1" dirty="0">
                <a:latin typeface="Arial" panose="020B0604020202020204" pitchFamily="34" charset="0"/>
                <a:cs typeface="Arial" panose="020B0604020202020204" pitchFamily="34" charset="0"/>
              </a:rPr>
              <a:t>but to the will of God.</a:t>
            </a: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For </a:t>
            </a:r>
            <a:r>
              <a:rPr lang="en-US" b="1" dirty="0">
                <a:latin typeface="Arial" panose="020B0604020202020204" pitchFamily="34" charset="0"/>
                <a:cs typeface="Arial" panose="020B0604020202020204" pitchFamily="34" charset="0"/>
              </a:rPr>
              <a:t>the time past of our life may suffice us to have wrought the will of the Gentiles</a:t>
            </a:r>
            <a:r>
              <a:rPr lang="en-US" dirty="0">
                <a:latin typeface="Arial" panose="020B0604020202020204" pitchFamily="34" charset="0"/>
                <a:cs typeface="Arial" panose="020B0604020202020204" pitchFamily="34" charset="0"/>
              </a:rPr>
              <a:t>, when we walked in lasciviousness, lusts, excess of wine, </a:t>
            </a:r>
            <a:r>
              <a:rPr lang="en-US" dirty="0" err="1">
                <a:latin typeface="Arial" panose="020B0604020202020204" pitchFamily="34" charset="0"/>
                <a:cs typeface="Arial" panose="020B0604020202020204" pitchFamily="34" charset="0"/>
              </a:rPr>
              <a:t>revellings</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banquetings</a:t>
            </a:r>
            <a:r>
              <a:rPr lang="en-US" dirty="0">
                <a:latin typeface="Arial" panose="020B0604020202020204" pitchFamily="34" charset="0"/>
                <a:cs typeface="Arial" panose="020B0604020202020204" pitchFamily="34" charset="0"/>
              </a:rPr>
              <a:t>, and abominable idolatries:</a:t>
            </a:r>
          </a:p>
          <a:p>
            <a:r>
              <a:rPr lang="en-US" b="1" dirty="0">
                <a:latin typeface="Arial" panose="020B0604020202020204" pitchFamily="34" charset="0"/>
                <a:cs typeface="Arial" panose="020B0604020202020204" pitchFamily="34" charset="0"/>
              </a:rPr>
              <a:t> 4</a:t>
            </a:r>
            <a:r>
              <a:rPr lang="en-US" dirty="0">
                <a:latin typeface="Arial" panose="020B0604020202020204" pitchFamily="34" charset="0"/>
                <a:cs typeface="Arial" panose="020B0604020202020204" pitchFamily="34" charset="0"/>
              </a:rPr>
              <a:t> Wherein </a:t>
            </a:r>
            <a:r>
              <a:rPr lang="en-US" b="1" dirty="0">
                <a:latin typeface="Arial" panose="020B0604020202020204" pitchFamily="34" charset="0"/>
                <a:cs typeface="Arial" panose="020B0604020202020204" pitchFamily="34" charset="0"/>
              </a:rPr>
              <a:t>they think it strange that ye run not with them to the same excess </a:t>
            </a:r>
            <a:r>
              <a:rPr lang="en-US" dirty="0">
                <a:latin typeface="Arial" panose="020B0604020202020204" pitchFamily="34" charset="0"/>
                <a:cs typeface="Arial" panose="020B0604020202020204" pitchFamily="34" charset="0"/>
              </a:rPr>
              <a:t>of riot, speaking evil of you:</a:t>
            </a:r>
          </a:p>
          <a:p>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Who shall </a:t>
            </a:r>
            <a:r>
              <a:rPr lang="en-US" b="1" dirty="0">
                <a:latin typeface="Arial" panose="020B0604020202020204" pitchFamily="34" charset="0"/>
                <a:cs typeface="Arial" panose="020B0604020202020204" pitchFamily="34" charset="0"/>
              </a:rPr>
              <a:t>give account to him that is ready to judge </a:t>
            </a:r>
            <a:r>
              <a:rPr lang="en-US" dirty="0">
                <a:latin typeface="Arial" panose="020B0604020202020204" pitchFamily="34" charset="0"/>
                <a:cs typeface="Arial" panose="020B0604020202020204" pitchFamily="34" charset="0"/>
              </a:rPr>
              <a:t>the quick and the dead. </a:t>
            </a:r>
          </a:p>
          <a:p>
            <a:r>
              <a:rPr lang="en-US" b="1" dirty="0">
                <a:latin typeface="Arial" panose="020B0604020202020204" pitchFamily="34" charset="0"/>
                <a:cs typeface="Arial" panose="020B0604020202020204" pitchFamily="34" charset="0"/>
              </a:rPr>
              <a:t> 6 </a:t>
            </a:r>
            <a:r>
              <a:rPr lang="en-US" dirty="0">
                <a:latin typeface="Arial" panose="020B0604020202020204" pitchFamily="34" charset="0"/>
                <a:cs typeface="Arial" panose="020B0604020202020204" pitchFamily="34" charset="0"/>
              </a:rPr>
              <a:t>For </a:t>
            </a:r>
            <a:r>
              <a:rPr lang="en-US" dirty="0" err="1">
                <a:latin typeface="Arial" panose="020B0604020202020204" pitchFamily="34" charset="0"/>
                <a:cs typeface="Arial" panose="020B0604020202020204" pitchFamily="34" charset="0"/>
              </a:rPr>
              <a:t>for</a:t>
            </a:r>
            <a:r>
              <a:rPr lang="en-US" dirty="0">
                <a:latin typeface="Arial" panose="020B0604020202020204" pitchFamily="34" charset="0"/>
                <a:cs typeface="Arial" panose="020B0604020202020204" pitchFamily="34" charset="0"/>
              </a:rPr>
              <a:t> this cause was the gospel preached also to them that are dead, that they </a:t>
            </a:r>
            <a:r>
              <a:rPr lang="en-US" b="1" dirty="0">
                <a:latin typeface="Arial" panose="020B0604020202020204" pitchFamily="34" charset="0"/>
                <a:cs typeface="Arial" panose="020B0604020202020204" pitchFamily="34" charset="0"/>
              </a:rPr>
              <a:t>might be judged</a:t>
            </a:r>
            <a:r>
              <a:rPr lang="en-US" dirty="0">
                <a:latin typeface="Arial" panose="020B0604020202020204" pitchFamily="34" charset="0"/>
                <a:cs typeface="Arial" panose="020B0604020202020204" pitchFamily="34" charset="0"/>
              </a:rPr>
              <a:t> according to men in the flesh, but live according to God in the spirit.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3D714EF-BD5D-4494-93EF-B8622EE3F9CC}" type="slidenum">
              <a:rPr lang="en-US" smtClean="0"/>
              <a:t>4</a:t>
            </a:fld>
            <a:endParaRPr lang="en-US"/>
          </a:p>
        </p:txBody>
      </p:sp>
      <p:sp>
        <p:nvSpPr>
          <p:cNvPr id="5" name="Date Placeholder 4">
            <a:extLst>
              <a:ext uri="{FF2B5EF4-FFF2-40B4-BE49-F238E27FC236}">
                <a16:creationId xmlns:a16="http://schemas.microsoft.com/office/drawing/2014/main" id="{59845277-76C3-C732-B334-94925A1C8D33}"/>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512238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3EB81-A7AB-F8A1-8088-3AEC7209D3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85506B-7658-BC57-7DCF-3E1FEE404C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A78043-AE72-44C3-1ADA-880D6B0B956B}"/>
              </a:ext>
            </a:extLst>
          </p:cNvPr>
          <p:cNvSpPr>
            <a:spLocks noGrp="1"/>
          </p:cNvSpPr>
          <p:nvPr>
            <p:ph type="body" idx="1"/>
          </p:nvPr>
        </p:nvSpPr>
        <p:spPr>
          <a:xfrm>
            <a:off x="0" y="4620577"/>
            <a:ext cx="7313507" cy="4980623"/>
          </a:xfrm>
        </p:spPr>
        <p:txBody>
          <a:bodyPr/>
          <a:lstStyle/>
          <a:p>
            <a:r>
              <a:rPr lang="en-US" b="1" dirty="0">
                <a:latin typeface="Arial" panose="020B0604020202020204" pitchFamily="34" charset="0"/>
                <a:cs typeface="Arial" panose="020B0604020202020204" pitchFamily="34" charset="0"/>
              </a:rPr>
              <a:t>1 Peter 4:7 ASV 7 </a:t>
            </a:r>
            <a:r>
              <a:rPr lang="en-US" dirty="0">
                <a:latin typeface="Arial" panose="020B0604020202020204" pitchFamily="34" charset="0"/>
                <a:cs typeface="Arial" panose="020B0604020202020204" pitchFamily="34" charset="0"/>
              </a:rPr>
              <a:t>But the end of all things is at hand: be ye therefore </a:t>
            </a:r>
            <a:r>
              <a:rPr lang="en-US" b="1" dirty="0">
                <a:latin typeface="Arial" panose="020B0604020202020204" pitchFamily="34" charset="0"/>
                <a:cs typeface="Arial" panose="020B0604020202020204" pitchFamily="34" charset="0"/>
              </a:rPr>
              <a:t>of sound mind</a:t>
            </a:r>
            <a:r>
              <a:rPr lang="en-US" dirty="0">
                <a:latin typeface="Arial" panose="020B0604020202020204" pitchFamily="34" charset="0"/>
                <a:cs typeface="Arial" panose="020B0604020202020204" pitchFamily="34" charset="0"/>
              </a:rPr>
              <a:t>, and be sober unto prayer</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Luke 8:26-35 NKJV 26 </a:t>
            </a:r>
            <a:r>
              <a:rPr lang="en-US" dirty="0">
                <a:latin typeface="Arial" panose="020B0604020202020204" pitchFamily="34" charset="0"/>
                <a:cs typeface="Arial" panose="020B0604020202020204" pitchFamily="34" charset="0"/>
              </a:rPr>
              <a:t>Then they sailed to the country of the Gadarenes, which is opposite Galilee</a:t>
            </a:r>
            <a:r>
              <a:rPr lang="en-US" b="1" dirty="0">
                <a:latin typeface="Arial" panose="020B0604020202020204" pitchFamily="34" charset="0"/>
                <a:cs typeface="Arial" panose="020B0604020202020204" pitchFamily="34" charset="0"/>
              </a:rPr>
              <a:t>. 2</a:t>
            </a:r>
            <a:r>
              <a:rPr lang="en-US" dirty="0">
                <a:latin typeface="Arial" panose="020B0604020202020204" pitchFamily="34" charset="0"/>
                <a:cs typeface="Arial" panose="020B0604020202020204" pitchFamily="34" charset="0"/>
              </a:rPr>
              <a:t>7 And when He stepped out on the land, there met Him a certain man from the city </a:t>
            </a:r>
            <a:r>
              <a:rPr lang="en-US" b="1" dirty="0">
                <a:latin typeface="Arial" panose="020B0604020202020204" pitchFamily="34" charset="0"/>
                <a:cs typeface="Arial" panose="020B0604020202020204" pitchFamily="34" charset="0"/>
              </a:rPr>
              <a:t>who had demons for a long time</a:t>
            </a:r>
            <a:r>
              <a:rPr lang="en-US" dirty="0">
                <a:latin typeface="Arial" panose="020B0604020202020204" pitchFamily="34" charset="0"/>
                <a:cs typeface="Arial" panose="020B0604020202020204" pitchFamily="34" charset="0"/>
              </a:rPr>
              <a:t>. And he wore no clothes, nor did he live in a house but in the tombs. </a:t>
            </a:r>
            <a:r>
              <a:rPr lang="en-US" b="1" dirty="0">
                <a:latin typeface="Arial" panose="020B0604020202020204" pitchFamily="34" charset="0"/>
                <a:cs typeface="Arial" panose="020B0604020202020204" pitchFamily="34" charset="0"/>
              </a:rPr>
              <a:t>28</a:t>
            </a:r>
            <a:r>
              <a:rPr lang="en-US" dirty="0">
                <a:latin typeface="Arial" panose="020B0604020202020204" pitchFamily="34" charset="0"/>
                <a:cs typeface="Arial" panose="020B0604020202020204" pitchFamily="34" charset="0"/>
              </a:rPr>
              <a:t> When he saw Jesus, he cried out, fell down before Him, and with a loud voice said, "What have I to do with You, Jesus, Son of the Most High God? I beg You, do not torment me!" </a:t>
            </a:r>
            <a:r>
              <a:rPr lang="en-US" b="1" dirty="0">
                <a:latin typeface="Arial" panose="020B0604020202020204" pitchFamily="34" charset="0"/>
                <a:cs typeface="Arial" panose="020B0604020202020204" pitchFamily="34" charset="0"/>
              </a:rPr>
              <a:t>29</a:t>
            </a:r>
            <a:r>
              <a:rPr lang="en-US" dirty="0">
                <a:latin typeface="Arial" panose="020B0604020202020204" pitchFamily="34" charset="0"/>
                <a:cs typeface="Arial" panose="020B0604020202020204" pitchFamily="34" charset="0"/>
              </a:rPr>
              <a:t> For He had commanded the unclean spirit to come out of the man. For it had often seized him, and he was kept under guard, bound with chains and shackles; and he broke the bonds and was driven by the demon into the wilderness. </a:t>
            </a:r>
            <a:r>
              <a:rPr lang="en-US" b="1" dirty="0">
                <a:latin typeface="Arial" panose="020B0604020202020204" pitchFamily="34" charset="0"/>
                <a:cs typeface="Arial" panose="020B0604020202020204" pitchFamily="34" charset="0"/>
              </a:rPr>
              <a:t>30</a:t>
            </a:r>
            <a:r>
              <a:rPr lang="en-US" dirty="0">
                <a:latin typeface="Arial" panose="020B0604020202020204" pitchFamily="34" charset="0"/>
                <a:cs typeface="Arial" panose="020B0604020202020204" pitchFamily="34" charset="0"/>
              </a:rPr>
              <a:t> Jesus asked him, saying, </a:t>
            </a:r>
            <a:r>
              <a:rPr lang="en-US" b="1" dirty="0">
                <a:latin typeface="Arial" panose="020B0604020202020204" pitchFamily="34" charset="0"/>
                <a:cs typeface="Arial" panose="020B0604020202020204" pitchFamily="34" charset="0"/>
              </a:rPr>
              <a:t>"What is your name?" </a:t>
            </a:r>
            <a:r>
              <a:rPr lang="en-US" dirty="0">
                <a:latin typeface="Arial" panose="020B0604020202020204" pitchFamily="34" charset="0"/>
                <a:cs typeface="Arial" panose="020B0604020202020204" pitchFamily="34" charset="0"/>
              </a:rPr>
              <a:t>And he said, </a:t>
            </a:r>
            <a:r>
              <a:rPr lang="en-US" b="1" dirty="0">
                <a:latin typeface="Arial" panose="020B0604020202020204" pitchFamily="34" charset="0"/>
                <a:cs typeface="Arial" panose="020B0604020202020204" pitchFamily="34" charset="0"/>
              </a:rPr>
              <a:t>"Legion," </a:t>
            </a:r>
            <a:r>
              <a:rPr lang="en-US" dirty="0">
                <a:latin typeface="Arial" panose="020B0604020202020204" pitchFamily="34" charset="0"/>
                <a:cs typeface="Arial" panose="020B0604020202020204" pitchFamily="34" charset="0"/>
              </a:rPr>
              <a:t>because many demons had entered him. </a:t>
            </a:r>
            <a:r>
              <a:rPr lang="en-US" b="1" dirty="0">
                <a:latin typeface="Arial" panose="020B0604020202020204" pitchFamily="34" charset="0"/>
                <a:cs typeface="Arial" panose="020B0604020202020204" pitchFamily="34" charset="0"/>
              </a:rPr>
              <a:t>31</a:t>
            </a:r>
            <a:r>
              <a:rPr lang="en-US" dirty="0">
                <a:latin typeface="Arial" panose="020B0604020202020204" pitchFamily="34" charset="0"/>
                <a:cs typeface="Arial" panose="020B0604020202020204" pitchFamily="34" charset="0"/>
              </a:rPr>
              <a:t> And they begged Him that He would not command them to go out into the abyss. </a:t>
            </a:r>
            <a:r>
              <a:rPr lang="en-US" b="1" dirty="0">
                <a:latin typeface="Arial" panose="020B0604020202020204" pitchFamily="34" charset="0"/>
                <a:cs typeface="Arial" panose="020B0604020202020204" pitchFamily="34" charset="0"/>
              </a:rPr>
              <a:t>32</a:t>
            </a:r>
            <a:r>
              <a:rPr lang="en-US" dirty="0">
                <a:latin typeface="Arial" panose="020B0604020202020204" pitchFamily="34" charset="0"/>
                <a:cs typeface="Arial" panose="020B0604020202020204" pitchFamily="34" charset="0"/>
              </a:rPr>
              <a:t> Now a herd of many swine was feeding there on the mountain. So they begged Him that He would permit them to enter them. And He permitted them. </a:t>
            </a:r>
            <a:r>
              <a:rPr lang="en-US" b="1" dirty="0">
                <a:latin typeface="Arial" panose="020B0604020202020204" pitchFamily="34" charset="0"/>
                <a:cs typeface="Arial" panose="020B0604020202020204" pitchFamily="34" charset="0"/>
              </a:rPr>
              <a:t>33 </a:t>
            </a:r>
            <a:r>
              <a:rPr lang="en-US" dirty="0">
                <a:latin typeface="Arial" panose="020B0604020202020204" pitchFamily="34" charset="0"/>
                <a:cs typeface="Arial" panose="020B0604020202020204" pitchFamily="34" charset="0"/>
              </a:rPr>
              <a:t>Then the demons went out of the man and entered the swine, and the herd ran violently down the steep place into the lake and drowned. </a:t>
            </a:r>
            <a:r>
              <a:rPr lang="en-US" b="1" dirty="0">
                <a:latin typeface="Arial" panose="020B0604020202020204" pitchFamily="34" charset="0"/>
                <a:cs typeface="Arial" panose="020B0604020202020204" pitchFamily="34" charset="0"/>
              </a:rPr>
              <a:t>34 </a:t>
            </a:r>
            <a:r>
              <a:rPr lang="en-US" dirty="0">
                <a:latin typeface="Arial" panose="020B0604020202020204" pitchFamily="34" charset="0"/>
                <a:cs typeface="Arial" panose="020B0604020202020204" pitchFamily="34" charset="0"/>
              </a:rPr>
              <a:t>When those who fed them saw what had happened, they fled and told it in the city and in the country. </a:t>
            </a:r>
            <a:r>
              <a:rPr lang="en-US" b="1" dirty="0">
                <a:latin typeface="Arial" panose="020B0604020202020204" pitchFamily="34" charset="0"/>
                <a:cs typeface="Arial" panose="020B0604020202020204" pitchFamily="34" charset="0"/>
              </a:rPr>
              <a:t>35</a:t>
            </a:r>
            <a:r>
              <a:rPr lang="en-US" dirty="0">
                <a:latin typeface="Arial" panose="020B0604020202020204" pitchFamily="34" charset="0"/>
                <a:cs typeface="Arial" panose="020B0604020202020204" pitchFamily="34" charset="0"/>
              </a:rPr>
              <a:t> Then they went out to see what had happened, and came to Jesus, and found the man from whom the demons had departed, sitting at the feet of Jesus, clothed and in his </a:t>
            </a:r>
            <a:r>
              <a:rPr lang="en-US" b="1" dirty="0">
                <a:latin typeface="Arial" panose="020B0604020202020204" pitchFamily="34" charset="0"/>
                <a:cs typeface="Arial" panose="020B0604020202020204" pitchFamily="34" charset="0"/>
              </a:rPr>
              <a:t>right mind</a:t>
            </a:r>
            <a:r>
              <a:rPr lang="en-US" dirty="0">
                <a:latin typeface="Arial" panose="020B0604020202020204" pitchFamily="34" charset="0"/>
                <a:cs typeface="Arial" panose="020B0604020202020204" pitchFamily="34" charset="0"/>
              </a:rPr>
              <a:t>. And they were afraid.</a:t>
            </a:r>
          </a:p>
          <a:p>
            <a:endParaRPr lang="en-US" sz="1300" dirty="0">
              <a:latin typeface="Arial" panose="020B0604020202020204" pitchFamily="34" charset="0"/>
              <a:cs typeface="Arial" panose="020B0604020202020204" pitchFamily="34" charset="0"/>
            </a:endParaRPr>
          </a:p>
          <a:p>
            <a:pPr algn="l"/>
            <a:r>
              <a:rPr lang="en-US" sz="1300" b="1" dirty="0">
                <a:solidFill>
                  <a:srgbClr val="000000"/>
                </a:solidFill>
                <a:latin typeface="Arial" panose="020B0604020202020204" pitchFamily="34" charset="0"/>
                <a:cs typeface="Arial" panose="020B0604020202020204" pitchFamily="34" charset="0"/>
              </a:rPr>
              <a:t>Romans 12:1-3 KJV 1 I </a:t>
            </a:r>
            <a:r>
              <a:rPr lang="en-US" sz="1300" dirty="0">
                <a:solidFill>
                  <a:srgbClr val="000000"/>
                </a:solidFill>
                <a:latin typeface="Arial" panose="020B0604020202020204" pitchFamily="34" charset="0"/>
                <a:cs typeface="Arial" panose="020B0604020202020204" pitchFamily="34" charset="0"/>
              </a:rPr>
              <a:t>beseech you therefore, brethren, by the mercies of God, that ye present your bodies a living sacrifice, holy, acceptable unto God, which is your reasonable service</a:t>
            </a:r>
            <a:r>
              <a:rPr lang="en-US" sz="1300" b="1" dirty="0">
                <a:solidFill>
                  <a:srgbClr val="000000"/>
                </a:solidFill>
                <a:latin typeface="Arial" panose="020B0604020202020204" pitchFamily="34" charset="0"/>
                <a:cs typeface="Arial" panose="020B0604020202020204" pitchFamily="34" charset="0"/>
              </a:rPr>
              <a:t>. 2</a:t>
            </a:r>
            <a:r>
              <a:rPr lang="en-US" sz="1300" dirty="0">
                <a:solidFill>
                  <a:srgbClr val="000000"/>
                </a:solidFill>
                <a:latin typeface="Arial" panose="020B0604020202020204" pitchFamily="34" charset="0"/>
                <a:cs typeface="Arial" panose="020B0604020202020204" pitchFamily="34" charset="0"/>
              </a:rPr>
              <a:t> And be not conformed to this world: but be ye transformed by the renewing of your mind, that ye may prove what is that good, and acceptable, and perfect, will of God. </a:t>
            </a:r>
            <a:r>
              <a:rPr lang="en-US" sz="1300" b="1" dirty="0">
                <a:solidFill>
                  <a:srgbClr val="000000"/>
                </a:solidFill>
                <a:latin typeface="Arial" panose="020B0604020202020204" pitchFamily="34" charset="0"/>
                <a:cs typeface="Arial" panose="020B0604020202020204" pitchFamily="34" charset="0"/>
              </a:rPr>
              <a:t>3</a:t>
            </a:r>
            <a:r>
              <a:rPr lang="en-US" sz="1300" dirty="0">
                <a:solidFill>
                  <a:srgbClr val="000000"/>
                </a:solidFill>
                <a:latin typeface="Arial" panose="020B0604020202020204" pitchFamily="34" charset="0"/>
                <a:cs typeface="Arial" panose="020B0604020202020204" pitchFamily="34" charset="0"/>
              </a:rPr>
              <a:t> For I say, through the grace given unto me, to every man that is among you, not to think of himself more highly than he ought to think; but to </a:t>
            </a:r>
            <a:r>
              <a:rPr lang="en-US" sz="1300" b="1" dirty="0">
                <a:solidFill>
                  <a:srgbClr val="000000"/>
                </a:solidFill>
                <a:latin typeface="Arial" panose="020B0604020202020204" pitchFamily="34" charset="0"/>
                <a:cs typeface="Arial" panose="020B0604020202020204" pitchFamily="34" charset="0"/>
              </a:rPr>
              <a:t>think soberly</a:t>
            </a:r>
            <a:r>
              <a:rPr lang="en-US" sz="1300" dirty="0">
                <a:solidFill>
                  <a:srgbClr val="000000"/>
                </a:solidFill>
                <a:latin typeface="Arial" panose="020B0604020202020204" pitchFamily="34" charset="0"/>
                <a:cs typeface="Arial" panose="020B0604020202020204" pitchFamily="34" charset="0"/>
              </a:rPr>
              <a:t>, according as God hath dealt to every man the measure of faith.</a:t>
            </a:r>
          </a:p>
          <a:p>
            <a:pPr algn="l"/>
            <a:endParaRPr lang="en-US" sz="1300" dirty="0">
              <a:solidFill>
                <a:srgbClr val="000000"/>
              </a:solidFill>
              <a:latin typeface="Arial" panose="020B0604020202020204" pitchFamily="34" charset="0"/>
              <a:cs typeface="Arial" panose="020B0604020202020204" pitchFamily="34" charset="0"/>
            </a:endParaRPr>
          </a:p>
          <a:p>
            <a:endParaRPr lang="en-US" sz="13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B2569B5-A78B-40DA-6235-53AE049A9934}"/>
              </a:ext>
            </a:extLst>
          </p:cNvPr>
          <p:cNvSpPr>
            <a:spLocks noGrp="1"/>
          </p:cNvSpPr>
          <p:nvPr>
            <p:ph type="sldNum" sz="quarter" idx="5"/>
          </p:nvPr>
        </p:nvSpPr>
        <p:spPr/>
        <p:txBody>
          <a:bodyPr/>
          <a:lstStyle/>
          <a:p>
            <a:fld id="{53D714EF-BD5D-4494-93EF-B8622EE3F9CC}" type="slidenum">
              <a:rPr lang="en-US" smtClean="0"/>
              <a:t>5</a:t>
            </a:fld>
            <a:endParaRPr lang="en-US"/>
          </a:p>
        </p:txBody>
      </p:sp>
      <p:sp>
        <p:nvSpPr>
          <p:cNvPr id="5" name="Date Placeholder 4">
            <a:extLst>
              <a:ext uri="{FF2B5EF4-FFF2-40B4-BE49-F238E27FC236}">
                <a16:creationId xmlns:a16="http://schemas.microsoft.com/office/drawing/2014/main" id="{11E780E7-55C1-01C6-95AB-CAEBCBA52CF4}"/>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2948921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96FB9-50E1-331E-02F4-8AF54715A1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D55658-B713-F700-A392-AA5C58148A5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E3034B-BFB4-2392-CC87-F9667E0B0220}"/>
              </a:ext>
            </a:extLst>
          </p:cNvPr>
          <p:cNvSpPr>
            <a:spLocks noGrp="1"/>
          </p:cNvSpPr>
          <p:nvPr>
            <p:ph type="body" idx="1"/>
          </p:nvPr>
        </p:nvSpPr>
        <p:spPr>
          <a:xfrm>
            <a:off x="0" y="4620577"/>
            <a:ext cx="7313507" cy="4980623"/>
          </a:xfrm>
        </p:spPr>
        <p:txBody>
          <a:bodyPr/>
          <a:lstStyle/>
          <a:p>
            <a:r>
              <a:rPr lang="en-US" b="1" dirty="0">
                <a:latin typeface="Arial" panose="020B0604020202020204" pitchFamily="34" charset="0"/>
                <a:cs typeface="Arial" panose="020B0604020202020204" pitchFamily="34" charset="0"/>
              </a:rPr>
              <a:t>1 Peter 4:7 ASV 7 </a:t>
            </a:r>
            <a:r>
              <a:rPr lang="en-US" dirty="0">
                <a:latin typeface="Arial" panose="020B0604020202020204" pitchFamily="34" charset="0"/>
                <a:cs typeface="Arial" panose="020B0604020202020204" pitchFamily="34" charset="0"/>
              </a:rPr>
              <a:t>But the end of all things is at hand: be ye therefore </a:t>
            </a:r>
            <a:r>
              <a:rPr lang="en-US" b="1" dirty="0">
                <a:latin typeface="Arial" panose="020B0604020202020204" pitchFamily="34" charset="0"/>
                <a:cs typeface="Arial" panose="020B0604020202020204" pitchFamily="34" charset="0"/>
              </a:rPr>
              <a:t>of sound mind</a:t>
            </a:r>
            <a:r>
              <a:rPr lang="en-US" dirty="0">
                <a:latin typeface="Arial" panose="020B0604020202020204" pitchFamily="34" charset="0"/>
                <a:cs typeface="Arial" panose="020B0604020202020204" pitchFamily="34" charset="0"/>
              </a:rPr>
              <a:t>, and be sober unto prayer</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Philippians 1:28-29 ASV 28 </a:t>
            </a:r>
            <a:r>
              <a:rPr lang="en-US" dirty="0">
                <a:latin typeface="Arial" panose="020B0604020202020204" pitchFamily="34" charset="0"/>
                <a:cs typeface="Arial" panose="020B0604020202020204" pitchFamily="34" charset="0"/>
              </a:rPr>
              <a:t>and in nothing affrighted by the adversaries: which is for them an evident token of perdition, but of your salvation, and that from God; </a:t>
            </a:r>
            <a:r>
              <a:rPr lang="en-US" b="1" dirty="0">
                <a:latin typeface="Arial" panose="020B0604020202020204" pitchFamily="34" charset="0"/>
                <a:cs typeface="Arial" panose="020B0604020202020204" pitchFamily="34" charset="0"/>
              </a:rPr>
              <a:t>29</a:t>
            </a:r>
            <a:r>
              <a:rPr lang="en-US" dirty="0">
                <a:latin typeface="Arial" panose="020B0604020202020204" pitchFamily="34" charset="0"/>
                <a:cs typeface="Arial" panose="020B0604020202020204" pitchFamily="34" charset="0"/>
              </a:rPr>
              <a:t> because to you it hath been granted in the behalf of Christ, not only to believe on him, but also to suffer in his behalf:</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Philippians 4:4-8 ASV 4</a:t>
            </a:r>
            <a:r>
              <a:rPr lang="en-US" dirty="0">
                <a:latin typeface="Arial" panose="020B0604020202020204" pitchFamily="34" charset="0"/>
                <a:cs typeface="Arial" panose="020B0604020202020204" pitchFamily="34" charset="0"/>
              </a:rPr>
              <a:t> Rejoice in the Lord always: again I will say, Rejoice. </a:t>
            </a:r>
            <a:r>
              <a:rPr lang="en-US" b="1" dirty="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Let your forbearance be known unto all men. The Lord is at hand</a:t>
            </a:r>
            <a:r>
              <a:rPr lang="en-US" b="1" dirty="0">
                <a:latin typeface="Arial" panose="020B0604020202020204" pitchFamily="34" charset="0"/>
                <a:cs typeface="Arial" panose="020B0604020202020204" pitchFamily="34" charset="0"/>
              </a:rPr>
              <a:t>. 6</a:t>
            </a:r>
            <a:r>
              <a:rPr lang="en-US" dirty="0">
                <a:latin typeface="Arial" panose="020B0604020202020204" pitchFamily="34" charset="0"/>
                <a:cs typeface="Arial" panose="020B0604020202020204" pitchFamily="34" charset="0"/>
              </a:rPr>
              <a:t> In nothing be anxious; but in everything by prayer and supplication with thanksgiving let your requests be made known unto God</a:t>
            </a:r>
            <a:r>
              <a:rPr lang="en-US" b="1" dirty="0">
                <a:latin typeface="Arial" panose="020B0604020202020204" pitchFamily="34" charset="0"/>
                <a:cs typeface="Arial" panose="020B0604020202020204" pitchFamily="34" charset="0"/>
              </a:rPr>
              <a:t>. 7</a:t>
            </a:r>
            <a:r>
              <a:rPr lang="en-US" dirty="0">
                <a:latin typeface="Arial" panose="020B0604020202020204" pitchFamily="34" charset="0"/>
                <a:cs typeface="Arial" panose="020B0604020202020204" pitchFamily="34" charset="0"/>
              </a:rPr>
              <a:t> And the peace of God, which </a:t>
            </a:r>
            <a:r>
              <a:rPr lang="en-US" dirty="0" err="1">
                <a:latin typeface="Arial" panose="020B0604020202020204" pitchFamily="34" charset="0"/>
                <a:cs typeface="Arial" panose="020B0604020202020204" pitchFamily="34" charset="0"/>
              </a:rPr>
              <a:t>passeth</a:t>
            </a:r>
            <a:r>
              <a:rPr lang="en-US" dirty="0">
                <a:latin typeface="Arial" panose="020B0604020202020204" pitchFamily="34" charset="0"/>
                <a:cs typeface="Arial" panose="020B0604020202020204" pitchFamily="34" charset="0"/>
              </a:rPr>
              <a:t> all understanding, shall guard your hearts and your thoughts in Christ Jesus</a:t>
            </a:r>
            <a:r>
              <a:rPr lang="en-US" b="1" dirty="0">
                <a:latin typeface="Arial" panose="020B0604020202020204" pitchFamily="34" charset="0"/>
                <a:cs typeface="Arial" panose="020B0604020202020204" pitchFamily="34" charset="0"/>
              </a:rPr>
              <a:t>. 8</a:t>
            </a:r>
            <a:r>
              <a:rPr lang="en-US" dirty="0">
                <a:latin typeface="Arial" panose="020B0604020202020204" pitchFamily="34" charset="0"/>
                <a:cs typeface="Arial" panose="020B0604020202020204" pitchFamily="34" charset="0"/>
              </a:rPr>
              <a:t> Finally, brethren, whatsoever things are true, whatsoever things are honorable, whatsoever things are just, whatsoever things are pure, whatsoever things are lovely, whatsoever things are of good report; if there be any virtue, and if there be any praise, think on these things.</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Romans 10:1-4 ASV 1 </a:t>
            </a:r>
            <a:r>
              <a:rPr lang="en-US" dirty="0">
                <a:latin typeface="Arial" panose="020B0604020202020204" pitchFamily="34" charset="0"/>
                <a:cs typeface="Arial" panose="020B0604020202020204" pitchFamily="34" charset="0"/>
              </a:rPr>
              <a:t>Brethren, my heart's desire and my supplication to God is for them, that they may be saved.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For I bear them witness that they have a zeal for God, but not according to knowledge</a:t>
            </a:r>
            <a:r>
              <a:rPr lang="en-US" b="1" dirty="0">
                <a:latin typeface="Arial" panose="020B0604020202020204" pitchFamily="34" charset="0"/>
                <a:cs typeface="Arial" panose="020B0604020202020204" pitchFamily="34" charset="0"/>
              </a:rPr>
              <a:t>. 3 </a:t>
            </a:r>
            <a:r>
              <a:rPr lang="en-US" dirty="0">
                <a:latin typeface="Arial" panose="020B0604020202020204" pitchFamily="34" charset="0"/>
                <a:cs typeface="Arial" panose="020B0604020202020204" pitchFamily="34" charset="0"/>
              </a:rPr>
              <a:t>For being ignorant of God's righteousness, and seeking to establish their own, they did not subject themselves to the righteousness of God</a:t>
            </a:r>
            <a:r>
              <a:rPr lang="en-US" b="1" dirty="0">
                <a:latin typeface="Arial" panose="020B0604020202020204" pitchFamily="34" charset="0"/>
                <a:cs typeface="Arial" panose="020B0604020202020204" pitchFamily="34" charset="0"/>
              </a:rPr>
              <a:t>. 4</a:t>
            </a:r>
            <a:r>
              <a:rPr lang="en-US" dirty="0">
                <a:latin typeface="Arial" panose="020B0604020202020204" pitchFamily="34" charset="0"/>
                <a:cs typeface="Arial" panose="020B0604020202020204" pitchFamily="34" charset="0"/>
              </a:rPr>
              <a:t> For Christ is the end of the law unto righteousness to every one that believeth.</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Ephesians 4:26 ASV 26 </a:t>
            </a:r>
            <a:r>
              <a:rPr lang="en-US" dirty="0">
                <a:latin typeface="Arial" panose="020B0604020202020204" pitchFamily="34" charset="0"/>
                <a:cs typeface="Arial" panose="020B0604020202020204" pitchFamily="34" charset="0"/>
              </a:rPr>
              <a:t>Be ye angry, </a:t>
            </a:r>
            <a:r>
              <a:rPr lang="en-US" b="1" dirty="0">
                <a:latin typeface="Arial" panose="020B0604020202020204" pitchFamily="34" charset="0"/>
                <a:cs typeface="Arial" panose="020B0604020202020204" pitchFamily="34" charset="0"/>
              </a:rPr>
              <a:t>and sin not</a:t>
            </a:r>
            <a:r>
              <a:rPr lang="en-US" dirty="0">
                <a:latin typeface="Arial" panose="020B0604020202020204" pitchFamily="34" charset="0"/>
                <a:cs typeface="Arial" panose="020B0604020202020204" pitchFamily="34" charset="0"/>
              </a:rPr>
              <a:t>: let not the sun go down upon your wrath:</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Matthew 10:28 ASV 28 </a:t>
            </a:r>
            <a:r>
              <a:rPr lang="en-US" dirty="0">
                <a:latin typeface="Arial" panose="020B0604020202020204" pitchFamily="34" charset="0"/>
                <a:cs typeface="Arial" panose="020B0604020202020204" pitchFamily="34" charset="0"/>
              </a:rPr>
              <a:t>And be not afraid of them that kill the body, but are not able to kill the soul: but rather fear him who is able to destroy both soul and body in hell.</a:t>
            </a:r>
          </a:p>
          <a:p>
            <a:pPr marL="181240" indent="-181240">
              <a:buFont typeface="Wingdings" panose="05000000000000000000" pitchFamily="2" charset="2"/>
              <a:buChar char="§"/>
            </a:pPr>
            <a:r>
              <a:rPr lang="en-US" b="1" dirty="0">
                <a:latin typeface="Arial" panose="020B0604020202020204" pitchFamily="34" charset="0"/>
                <a:cs typeface="Arial" panose="020B0604020202020204" pitchFamily="34" charset="0"/>
              </a:rPr>
              <a:t>Hebrews 13:6 ASV 6 </a:t>
            </a:r>
            <a:r>
              <a:rPr lang="en-US" dirty="0">
                <a:latin typeface="Arial" panose="020B0604020202020204" pitchFamily="34" charset="0"/>
                <a:cs typeface="Arial" panose="020B0604020202020204" pitchFamily="34" charset="0"/>
              </a:rPr>
              <a:t>So that with good courage we say, The Lord is my helper; I will not fear: What shall man do unto me?</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Numbers 20:10-12 ASV 10 </a:t>
            </a:r>
            <a:r>
              <a:rPr lang="en-US" dirty="0">
                <a:latin typeface="Arial" panose="020B0604020202020204" pitchFamily="34" charset="0"/>
                <a:cs typeface="Arial" panose="020B0604020202020204" pitchFamily="34" charset="0"/>
              </a:rPr>
              <a:t>And Moses and Aaron gathered the assembly together before the rock, and he said unto them, Hear now, ye rebels; shall we bring you forth water out of this rock?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And Moses lifted up his hand, and smote the rock with his rod twice: and water came forth abundantly, and the congregation drank, and their cattle. </a:t>
            </a:r>
            <a:r>
              <a:rPr lang="en-US" b="1" dirty="0">
                <a:latin typeface="Arial" panose="020B0604020202020204" pitchFamily="34" charset="0"/>
                <a:cs typeface="Arial" panose="020B0604020202020204" pitchFamily="34" charset="0"/>
              </a:rPr>
              <a:t>12 </a:t>
            </a:r>
            <a:r>
              <a:rPr lang="en-US" dirty="0">
                <a:latin typeface="Arial" panose="020B0604020202020204" pitchFamily="34" charset="0"/>
                <a:cs typeface="Arial" panose="020B0604020202020204" pitchFamily="34" charset="0"/>
              </a:rPr>
              <a:t>And Jehovah said unto Moses and Aaron, Because ye believed not in me, to sanctify me in the eyes of the children of Israel, therefore ye shall not bring this assembly into the land which I have given them.</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John 18:10-11 ASV 10 </a:t>
            </a:r>
            <a:r>
              <a:rPr lang="en-US" dirty="0">
                <a:latin typeface="Arial" panose="020B0604020202020204" pitchFamily="34" charset="0"/>
                <a:cs typeface="Arial" panose="020B0604020202020204" pitchFamily="34" charset="0"/>
              </a:rPr>
              <a:t>Simon Peter therefore having a sword drew it, and struck the high priest's servant, and cut off his right ear. Now the servant's name was Malchus.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Jesus therefore said unto Peter, Put up the sword into the sheath: the cup which the Father hath given me, shall I not drink it?</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Pe 1:13 </a:t>
            </a:r>
            <a:r>
              <a:rPr lang="en-US" dirty="0">
                <a:latin typeface="Arial" panose="020B0604020202020204" pitchFamily="34" charset="0"/>
                <a:cs typeface="Arial" panose="020B0604020202020204" pitchFamily="34" charset="0"/>
              </a:rPr>
              <a:t>¶ Wherefore gird up the loins of your mind, be </a:t>
            </a:r>
            <a:r>
              <a:rPr lang="en-US" b="1" dirty="0">
                <a:latin typeface="Arial" panose="020B0604020202020204" pitchFamily="34" charset="0"/>
                <a:cs typeface="Arial" panose="020B0604020202020204" pitchFamily="34" charset="0"/>
              </a:rPr>
              <a:t>sober</a:t>
            </a:r>
            <a:r>
              <a:rPr lang="en-US" dirty="0">
                <a:latin typeface="Arial" panose="020B0604020202020204" pitchFamily="34" charset="0"/>
                <a:cs typeface="Arial" panose="020B0604020202020204" pitchFamily="34" charset="0"/>
              </a:rPr>
              <a:t>, and hope to the end for the grace that is to be brought unto you at the revelation of Jesus Christ.</a:t>
            </a:r>
          </a:p>
          <a:p>
            <a:r>
              <a:rPr lang="en-US" b="1" dirty="0">
                <a:latin typeface="Arial" panose="020B0604020202020204" pitchFamily="34" charset="0"/>
                <a:cs typeface="Arial" panose="020B0604020202020204" pitchFamily="34" charset="0"/>
              </a:rPr>
              <a:t>1 Pe 4:7 </a:t>
            </a:r>
            <a:r>
              <a:rPr lang="en-US" dirty="0">
                <a:latin typeface="Arial" panose="020B0604020202020204" pitchFamily="34" charset="0"/>
                <a:cs typeface="Arial" panose="020B0604020202020204" pitchFamily="34" charset="0"/>
              </a:rPr>
              <a:t>¶ But the end of all things is at hand: be ye therefore </a:t>
            </a:r>
            <a:r>
              <a:rPr lang="en-US" b="1" dirty="0">
                <a:latin typeface="Arial" panose="020B0604020202020204" pitchFamily="34" charset="0"/>
                <a:cs typeface="Arial" panose="020B0604020202020204" pitchFamily="34" charset="0"/>
              </a:rPr>
              <a:t>sober,</a:t>
            </a:r>
            <a:r>
              <a:rPr lang="en-US" dirty="0">
                <a:latin typeface="Arial" panose="020B0604020202020204" pitchFamily="34" charset="0"/>
                <a:cs typeface="Arial" panose="020B0604020202020204" pitchFamily="34" charset="0"/>
              </a:rPr>
              <a:t> and watch unto prayer.</a:t>
            </a:r>
          </a:p>
          <a:p>
            <a:r>
              <a:rPr lang="en-US" b="1" dirty="0">
                <a:latin typeface="Arial" panose="020B0604020202020204" pitchFamily="34" charset="0"/>
                <a:cs typeface="Arial" panose="020B0604020202020204" pitchFamily="34" charset="0"/>
              </a:rPr>
              <a:t>1 Pe 5:8 </a:t>
            </a:r>
            <a:r>
              <a:rPr lang="en-US" dirty="0">
                <a:latin typeface="Arial" panose="020B0604020202020204" pitchFamily="34" charset="0"/>
                <a:cs typeface="Arial" panose="020B0604020202020204" pitchFamily="34" charset="0"/>
              </a:rPr>
              <a:t>¶ Be </a:t>
            </a:r>
            <a:r>
              <a:rPr lang="en-US" b="1" dirty="0">
                <a:latin typeface="Arial" panose="020B0604020202020204" pitchFamily="34" charset="0"/>
                <a:cs typeface="Arial" panose="020B0604020202020204" pitchFamily="34" charset="0"/>
              </a:rPr>
              <a:t>sober,</a:t>
            </a:r>
            <a:r>
              <a:rPr lang="en-US" dirty="0">
                <a:latin typeface="Arial" panose="020B0604020202020204" pitchFamily="34" charset="0"/>
                <a:cs typeface="Arial" panose="020B0604020202020204" pitchFamily="34" charset="0"/>
              </a:rPr>
              <a:t> be vigilant; because your adversary the devil, as a roaring lion, walketh about, seeking whom he may devour: </a:t>
            </a:r>
            <a:r>
              <a:rPr lang="en-US" b="1" dirty="0">
                <a:latin typeface="Arial" panose="020B0604020202020204" pitchFamily="34" charset="0"/>
                <a:cs typeface="Arial" panose="020B0604020202020204" pitchFamily="34" charset="0"/>
              </a:rPr>
              <a:t>9</a:t>
            </a:r>
            <a:r>
              <a:rPr lang="en-US" dirty="0">
                <a:latin typeface="Arial" panose="020B0604020202020204" pitchFamily="34" charset="0"/>
                <a:cs typeface="Arial" panose="020B0604020202020204" pitchFamily="34" charset="0"/>
              </a:rPr>
              <a:t> Whom resist </a:t>
            </a:r>
            <a:r>
              <a:rPr lang="en-US" b="1" dirty="0" err="1">
                <a:latin typeface="Arial" panose="020B0604020202020204" pitchFamily="34" charset="0"/>
                <a:cs typeface="Arial" panose="020B0604020202020204" pitchFamily="34" charset="0"/>
              </a:rPr>
              <a:t>stedfast</a:t>
            </a:r>
            <a:r>
              <a:rPr lang="en-US" b="1" dirty="0">
                <a:latin typeface="Arial" panose="020B0604020202020204" pitchFamily="34" charset="0"/>
                <a:cs typeface="Arial" panose="020B0604020202020204" pitchFamily="34" charset="0"/>
              </a:rPr>
              <a:t> in the faith, knowing that the same afflictions are accomplished in your brethren that are in the world.</a:t>
            </a: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866C21E-20B0-EE11-1D26-7087FBA93E90}"/>
              </a:ext>
            </a:extLst>
          </p:cNvPr>
          <p:cNvSpPr>
            <a:spLocks noGrp="1"/>
          </p:cNvSpPr>
          <p:nvPr>
            <p:ph type="sldNum" sz="quarter" idx="5"/>
          </p:nvPr>
        </p:nvSpPr>
        <p:spPr/>
        <p:txBody>
          <a:bodyPr/>
          <a:lstStyle/>
          <a:p>
            <a:fld id="{53D714EF-BD5D-4494-93EF-B8622EE3F9CC}" type="slidenum">
              <a:rPr lang="en-US" smtClean="0"/>
              <a:t>6</a:t>
            </a:fld>
            <a:endParaRPr lang="en-US"/>
          </a:p>
        </p:txBody>
      </p:sp>
      <p:sp>
        <p:nvSpPr>
          <p:cNvPr id="5" name="Date Placeholder 4">
            <a:extLst>
              <a:ext uri="{FF2B5EF4-FFF2-40B4-BE49-F238E27FC236}">
                <a16:creationId xmlns:a16="http://schemas.microsoft.com/office/drawing/2014/main" id="{5B488BD2-D454-4E35-BAF3-CDC89BCEBE29}"/>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2758002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3F005-496C-50C2-FFCC-9C10D89B1F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5B4600-BF7B-37B2-C70D-7EA7AA629B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24233A-B3E3-486C-6D6B-408F401A7059}"/>
              </a:ext>
            </a:extLst>
          </p:cNvPr>
          <p:cNvSpPr>
            <a:spLocks noGrp="1"/>
          </p:cNvSpPr>
          <p:nvPr>
            <p:ph type="body" idx="1"/>
          </p:nvPr>
        </p:nvSpPr>
        <p:spPr>
          <a:xfrm>
            <a:off x="0" y="4620577"/>
            <a:ext cx="7313507" cy="3780473"/>
          </a:xfrm>
        </p:spPr>
        <p:txBody>
          <a:bodyPr/>
          <a:lstStyle/>
          <a:p>
            <a:r>
              <a:rPr lang="en-US" b="1" dirty="0">
                <a:latin typeface="Arial" panose="020B0604020202020204" pitchFamily="34" charset="0"/>
                <a:cs typeface="Arial" panose="020B0604020202020204" pitchFamily="34" charset="0"/>
              </a:rPr>
              <a:t>1 Peter 4:8 ASV 8 </a:t>
            </a:r>
            <a:r>
              <a:rPr lang="en-US" dirty="0">
                <a:latin typeface="Arial" panose="020B0604020202020204" pitchFamily="34" charset="0"/>
                <a:cs typeface="Arial" panose="020B0604020202020204" pitchFamily="34" charset="0"/>
              </a:rPr>
              <a:t>above all things being </a:t>
            </a:r>
            <a:r>
              <a:rPr lang="en-US" b="1" dirty="0">
                <a:latin typeface="Arial" panose="020B0604020202020204" pitchFamily="34" charset="0"/>
                <a:cs typeface="Arial" panose="020B0604020202020204" pitchFamily="34" charset="0"/>
              </a:rPr>
              <a:t>fervent in your love </a:t>
            </a:r>
            <a:r>
              <a:rPr lang="en-US" dirty="0">
                <a:latin typeface="Arial" panose="020B0604020202020204" pitchFamily="34" charset="0"/>
                <a:cs typeface="Arial" panose="020B0604020202020204" pitchFamily="34" charset="0"/>
              </a:rPr>
              <a:t>among yourselves; for love </a:t>
            </a:r>
            <a:r>
              <a:rPr lang="en-US" dirty="0" err="1">
                <a:latin typeface="Arial" panose="020B0604020202020204" pitchFamily="34" charset="0"/>
                <a:cs typeface="Arial" panose="020B0604020202020204" pitchFamily="34" charset="0"/>
              </a:rPr>
              <a:t>covereth</a:t>
            </a:r>
            <a:r>
              <a:rPr lang="en-US" dirty="0">
                <a:latin typeface="Arial" panose="020B0604020202020204" pitchFamily="34" charset="0"/>
                <a:cs typeface="Arial" panose="020B0604020202020204" pitchFamily="34" charset="0"/>
              </a:rPr>
              <a:t> a multitude of sins:</a:t>
            </a:r>
          </a:p>
          <a:p>
            <a:endParaRPr lang="en-US" b="1" i="1" dirty="0">
              <a:latin typeface="Arial" panose="020B0604020202020204" pitchFamily="34" charset="0"/>
              <a:cs typeface="Arial" panose="020B0604020202020204" pitchFamily="34" charset="0"/>
            </a:endParaRPr>
          </a:p>
          <a:p>
            <a:r>
              <a:rPr lang="en-US" b="1" i="0" dirty="0">
                <a:latin typeface="Arial" panose="020B0604020202020204" pitchFamily="34" charset="0"/>
                <a:cs typeface="Arial" panose="020B0604020202020204" pitchFamily="34" charset="0"/>
              </a:rPr>
              <a:t>Proverbs 17:9 KJV 9 </a:t>
            </a:r>
            <a:r>
              <a:rPr lang="en-US" i="0" dirty="0">
                <a:latin typeface="Arial" panose="020B0604020202020204" pitchFamily="34" charset="0"/>
                <a:cs typeface="Arial" panose="020B0604020202020204" pitchFamily="34" charset="0"/>
              </a:rPr>
              <a:t>He that </a:t>
            </a:r>
            <a:r>
              <a:rPr lang="en-US" i="0" dirty="0" err="1">
                <a:latin typeface="Arial" panose="020B0604020202020204" pitchFamily="34" charset="0"/>
                <a:cs typeface="Arial" panose="020B0604020202020204" pitchFamily="34" charset="0"/>
              </a:rPr>
              <a:t>covereth</a:t>
            </a:r>
            <a:r>
              <a:rPr lang="en-US" i="0" dirty="0">
                <a:latin typeface="Arial" panose="020B0604020202020204" pitchFamily="34" charset="0"/>
                <a:cs typeface="Arial" panose="020B0604020202020204" pitchFamily="34" charset="0"/>
              </a:rPr>
              <a:t> a transgression </a:t>
            </a:r>
            <a:r>
              <a:rPr lang="en-US" b="1" i="0" dirty="0" err="1">
                <a:latin typeface="Arial" panose="020B0604020202020204" pitchFamily="34" charset="0"/>
                <a:cs typeface="Arial" panose="020B0604020202020204" pitchFamily="34" charset="0"/>
              </a:rPr>
              <a:t>seeketh</a:t>
            </a:r>
            <a:r>
              <a:rPr lang="en-US" b="1" i="0" dirty="0">
                <a:latin typeface="Arial" panose="020B0604020202020204" pitchFamily="34" charset="0"/>
                <a:cs typeface="Arial" panose="020B0604020202020204" pitchFamily="34" charset="0"/>
              </a:rPr>
              <a:t> love</a:t>
            </a:r>
            <a:r>
              <a:rPr lang="en-US" i="0" dirty="0">
                <a:latin typeface="Arial" panose="020B0604020202020204" pitchFamily="34" charset="0"/>
                <a:cs typeface="Arial" panose="020B0604020202020204" pitchFamily="34" charset="0"/>
              </a:rPr>
              <a:t>; but he that </a:t>
            </a:r>
            <a:r>
              <a:rPr lang="en-US" i="0" dirty="0" err="1">
                <a:latin typeface="Arial" panose="020B0604020202020204" pitchFamily="34" charset="0"/>
                <a:cs typeface="Arial" panose="020B0604020202020204" pitchFamily="34" charset="0"/>
              </a:rPr>
              <a:t>repeateth</a:t>
            </a:r>
            <a:r>
              <a:rPr lang="en-US" i="0" dirty="0">
                <a:latin typeface="Arial" panose="020B0604020202020204" pitchFamily="34" charset="0"/>
                <a:cs typeface="Arial" panose="020B0604020202020204" pitchFamily="34" charset="0"/>
              </a:rPr>
              <a:t> a matter </a:t>
            </a:r>
            <a:r>
              <a:rPr lang="en-US" i="0" dirty="0" err="1">
                <a:latin typeface="Arial" panose="020B0604020202020204" pitchFamily="34" charset="0"/>
                <a:cs typeface="Arial" panose="020B0604020202020204" pitchFamily="34" charset="0"/>
              </a:rPr>
              <a:t>separateth</a:t>
            </a:r>
            <a:r>
              <a:rPr lang="en-US" i="0" dirty="0">
                <a:latin typeface="Arial" panose="020B0604020202020204" pitchFamily="34" charset="0"/>
                <a:cs typeface="Arial" panose="020B0604020202020204" pitchFamily="34" charset="0"/>
              </a:rPr>
              <a:t> very friends. </a:t>
            </a:r>
          </a:p>
          <a:p>
            <a:pPr algn="l"/>
            <a:endParaRPr lang="en-US" b="0" i="0" u="none" strike="noStrike" baseline="0"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James 5:19-20 KJV 19 </a:t>
            </a:r>
            <a:r>
              <a:rPr lang="en-US" b="0" i="0" u="none" strike="noStrike" baseline="0" dirty="0">
                <a:latin typeface="Arial" panose="020B0604020202020204" pitchFamily="34" charset="0"/>
                <a:cs typeface="Arial" panose="020B0604020202020204" pitchFamily="34" charset="0"/>
              </a:rPr>
              <a:t>Brethren, if any of you do err from the truth, and one convert him; </a:t>
            </a:r>
            <a:r>
              <a:rPr lang="en-US" b="1" i="0" u="none" strike="noStrike" baseline="0" dirty="0">
                <a:latin typeface="Arial" panose="020B0604020202020204" pitchFamily="34" charset="0"/>
                <a:cs typeface="Arial" panose="020B0604020202020204" pitchFamily="34" charset="0"/>
              </a:rPr>
              <a:t>20</a:t>
            </a:r>
            <a:r>
              <a:rPr lang="en-US" b="0" i="0" u="none" strike="noStrike" baseline="0" dirty="0">
                <a:latin typeface="Arial" panose="020B0604020202020204" pitchFamily="34" charset="0"/>
                <a:cs typeface="Arial" panose="020B0604020202020204" pitchFamily="34" charset="0"/>
              </a:rPr>
              <a:t> Let him know, that he which </a:t>
            </a:r>
            <a:r>
              <a:rPr lang="en-US" b="0" i="0" u="none" strike="noStrike" baseline="0" dirty="0" err="1">
                <a:latin typeface="Arial" panose="020B0604020202020204" pitchFamily="34" charset="0"/>
                <a:cs typeface="Arial" panose="020B0604020202020204" pitchFamily="34" charset="0"/>
              </a:rPr>
              <a:t>converteth</a:t>
            </a:r>
            <a:r>
              <a:rPr lang="en-US" b="0" i="0" u="none" strike="noStrike" baseline="0" dirty="0">
                <a:latin typeface="Arial" panose="020B0604020202020204" pitchFamily="34" charset="0"/>
                <a:cs typeface="Arial" panose="020B0604020202020204" pitchFamily="34" charset="0"/>
              </a:rPr>
              <a:t> the sinner from the error of his way shall </a:t>
            </a:r>
            <a:r>
              <a:rPr lang="en-US" b="1" i="0" u="none" strike="noStrike" baseline="0" dirty="0">
                <a:latin typeface="Arial" panose="020B0604020202020204" pitchFamily="34" charset="0"/>
                <a:cs typeface="Arial" panose="020B0604020202020204" pitchFamily="34" charset="0"/>
              </a:rPr>
              <a:t>save a soul from death, and shall hide a multitude of sins.</a:t>
            </a:r>
          </a:p>
          <a:p>
            <a:pPr algn="l"/>
            <a:r>
              <a:rPr lang="en-US" b="0" i="0" u="none" strike="noStrike" baseline="0" dirty="0">
                <a:latin typeface="Arial" panose="020B0604020202020204" pitchFamily="34" charset="0"/>
                <a:cs typeface="Arial" panose="020B0604020202020204" pitchFamily="34" charset="0"/>
              </a:rPr>
              <a:t>The person who turns back (</a:t>
            </a:r>
            <a:r>
              <a:rPr lang="en-US" b="0" i="1" u="none" strike="noStrike" baseline="0" dirty="0">
                <a:latin typeface="Arial" panose="020B0604020202020204" pitchFamily="34" charset="0"/>
                <a:cs typeface="Arial" panose="020B0604020202020204" pitchFamily="34" charset="0"/>
              </a:rPr>
              <a:t>ho </a:t>
            </a:r>
            <a:r>
              <a:rPr lang="en-US" b="0" i="1" u="none" strike="noStrike" baseline="0" dirty="0" err="1">
                <a:latin typeface="Arial" panose="020B0604020202020204" pitchFamily="34" charset="0"/>
                <a:cs typeface="Arial" panose="020B0604020202020204" pitchFamily="34" charset="0"/>
              </a:rPr>
              <a:t>epistrepsas</a:t>
            </a:r>
            <a:r>
              <a:rPr lang="en-US" b="0" i="1" u="none" strike="noStrike" baseline="0" dirty="0">
                <a:latin typeface="Arial" panose="020B0604020202020204" pitchFamily="34" charset="0"/>
                <a:cs typeface="Arial" panose="020B0604020202020204" pitchFamily="34" charset="0"/>
              </a:rPr>
              <a:t>, </a:t>
            </a:r>
            <a:r>
              <a:rPr lang="en-US" b="0" i="0" u="none" strike="noStrike" baseline="0" dirty="0">
                <a:latin typeface="Arial" panose="020B0604020202020204" pitchFamily="34" charset="0"/>
                <a:cs typeface="Arial" panose="020B0604020202020204" pitchFamily="34" charset="0"/>
              </a:rPr>
              <a:t>an aorist participle from the same verb used in v. 19) a sinner from the error of his way should know that a soul has been saved </a:t>
            </a:r>
            <a:r>
              <a:rPr lang="en-US" b="1" i="0" u="none" strike="noStrike" baseline="0" dirty="0">
                <a:latin typeface="Arial" panose="020B0604020202020204" pitchFamily="34" charset="0"/>
                <a:cs typeface="Arial" panose="020B0604020202020204" pitchFamily="34" charset="0"/>
              </a:rPr>
              <a:t>from death</a:t>
            </a:r>
            <a:r>
              <a:rPr lang="en-US" b="0" i="0" u="none" strike="noStrike" baseline="0" dirty="0">
                <a:latin typeface="Arial" panose="020B0604020202020204" pitchFamily="34" charset="0"/>
                <a:cs typeface="Arial" panose="020B0604020202020204" pitchFamily="34" charset="0"/>
              </a:rPr>
              <a:t>. He should also know that </a:t>
            </a:r>
            <a:r>
              <a:rPr lang="en-US" b="1" i="0" u="none" strike="noStrike" baseline="0" dirty="0">
                <a:latin typeface="Arial" panose="020B0604020202020204" pitchFamily="34" charset="0"/>
                <a:cs typeface="Arial" panose="020B0604020202020204" pitchFamily="34" charset="0"/>
              </a:rPr>
              <a:t>a multitude of sins </a:t>
            </a:r>
            <a:r>
              <a:rPr lang="en-US" b="0" i="0" u="none" strike="noStrike" baseline="0" dirty="0">
                <a:latin typeface="Arial" panose="020B0604020202020204" pitchFamily="34" charset="0"/>
                <a:cs typeface="Arial" panose="020B0604020202020204" pitchFamily="34" charset="0"/>
              </a:rPr>
              <a:t>has been covered over. The picture is that the sinner who repents due to the persistence of the concerned brother is saved from his eventual and inevitable punishment.</a:t>
            </a:r>
          </a:p>
          <a:p>
            <a:pPr algn="l"/>
            <a:endParaRPr lang="en-US" b="1" i="0" u="none" strike="noStrike" baseline="0"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1 John 5:1-3 KJV 1 </a:t>
            </a:r>
            <a:r>
              <a:rPr lang="en-US" b="0" i="0" u="none" strike="noStrike" baseline="0" dirty="0">
                <a:latin typeface="Arial" panose="020B0604020202020204" pitchFamily="34" charset="0"/>
                <a:cs typeface="Arial" panose="020B0604020202020204" pitchFamily="34" charset="0"/>
              </a:rPr>
              <a:t>Whosoever believeth that Jesus is the Christ is born of God: and every one that loveth him that begat loveth him also that is begotten of him. 2 By this we know that we love the children of God, when we love God, and keep his commandments. 3 For this is the love of God, that we keep his commandments: and his commandments are not grievous.</a:t>
            </a:r>
          </a:p>
          <a:p>
            <a:pPr algn="l"/>
            <a:endParaRPr lang="en-US" b="0" i="0" u="none" strike="noStrike" baseline="0"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Colossians 2:1-2 ASV 1</a:t>
            </a:r>
            <a:r>
              <a:rPr lang="en-US" b="0" i="0" u="none" strike="noStrike" baseline="0" dirty="0">
                <a:latin typeface="Arial" panose="020B0604020202020204" pitchFamily="34" charset="0"/>
                <a:cs typeface="Arial" panose="020B0604020202020204" pitchFamily="34" charset="0"/>
              </a:rPr>
              <a:t> For I would have you know how greatly I strive for you, and for them at Laodicea, and for as many as have not seen my face in the flesh; </a:t>
            </a:r>
            <a:r>
              <a:rPr lang="en-US" b="1" i="0" u="none" strike="noStrike" baseline="0" dirty="0">
                <a:latin typeface="Arial" panose="020B0604020202020204" pitchFamily="34" charset="0"/>
                <a:cs typeface="Arial" panose="020B0604020202020204" pitchFamily="34" charset="0"/>
              </a:rPr>
              <a:t>2 </a:t>
            </a:r>
            <a:r>
              <a:rPr lang="en-US" b="0" i="0" u="none" strike="noStrike" baseline="0" dirty="0">
                <a:latin typeface="Arial" panose="020B0604020202020204" pitchFamily="34" charset="0"/>
                <a:cs typeface="Arial" panose="020B0604020202020204" pitchFamily="34" charset="0"/>
              </a:rPr>
              <a:t>that their hearts may be comforted, </a:t>
            </a:r>
            <a:r>
              <a:rPr lang="en-US" b="1" i="0" u="none" strike="noStrike" baseline="0" dirty="0">
                <a:latin typeface="Arial" panose="020B0604020202020204" pitchFamily="34" charset="0"/>
                <a:cs typeface="Arial" panose="020B0604020202020204" pitchFamily="34" charset="0"/>
              </a:rPr>
              <a:t>they being knit together in love</a:t>
            </a:r>
            <a:r>
              <a:rPr lang="en-US" b="0" i="0" u="none" strike="noStrike" baseline="0" dirty="0">
                <a:latin typeface="Arial" panose="020B0604020202020204" pitchFamily="34" charset="0"/>
                <a:cs typeface="Arial" panose="020B0604020202020204" pitchFamily="34" charset="0"/>
              </a:rPr>
              <a:t>, and unto all riches of the full assurance of understanding, that they may know the mystery of God, even Christ,</a:t>
            </a:r>
          </a:p>
          <a:p>
            <a:pPr algn="l"/>
            <a:endParaRPr lang="en-US" b="0" i="0" u="none" strike="noStrike" baseline="0"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Colossians 3:12-15 KJV 12 </a:t>
            </a:r>
            <a:r>
              <a:rPr lang="en-US" b="0" i="0" u="none" strike="noStrike" baseline="0" dirty="0">
                <a:latin typeface="Arial" panose="020B0604020202020204" pitchFamily="34" charset="0"/>
                <a:cs typeface="Arial" panose="020B0604020202020204" pitchFamily="34" charset="0"/>
              </a:rPr>
              <a:t>Put on therefore, as the elect of God, holy and beloved, bowels of mercies, kindness, humbleness of mind, meekness, longsuffering; </a:t>
            </a:r>
            <a:r>
              <a:rPr lang="en-US" b="1" i="0" u="none" strike="noStrike" baseline="0" dirty="0">
                <a:latin typeface="Arial" panose="020B0604020202020204" pitchFamily="34" charset="0"/>
                <a:cs typeface="Arial" panose="020B0604020202020204" pitchFamily="34" charset="0"/>
              </a:rPr>
              <a:t>13 F</a:t>
            </a:r>
            <a:r>
              <a:rPr lang="en-US" b="0" i="0" u="none" strike="noStrike" baseline="0" dirty="0">
                <a:latin typeface="Arial" panose="020B0604020202020204" pitchFamily="34" charset="0"/>
                <a:cs typeface="Arial" panose="020B0604020202020204" pitchFamily="34" charset="0"/>
              </a:rPr>
              <a:t>orbearing one another, and forgiving one another, if any man have a quarrel against any: even as Christ forgave you, so also do ye</a:t>
            </a:r>
            <a:r>
              <a:rPr lang="en-US" b="1" i="0" u="none" strike="noStrike" baseline="0" dirty="0">
                <a:latin typeface="Arial" panose="020B0604020202020204" pitchFamily="34" charset="0"/>
                <a:cs typeface="Arial" panose="020B0604020202020204" pitchFamily="34" charset="0"/>
              </a:rPr>
              <a:t>. 14 </a:t>
            </a:r>
            <a:r>
              <a:rPr lang="en-US" b="0" i="0" u="none" strike="noStrike" baseline="0" dirty="0">
                <a:latin typeface="Arial" panose="020B0604020202020204" pitchFamily="34" charset="0"/>
                <a:cs typeface="Arial" panose="020B0604020202020204" pitchFamily="34" charset="0"/>
              </a:rPr>
              <a:t>And above all these things put on </a:t>
            </a:r>
            <a:r>
              <a:rPr lang="en-US" b="1" i="0" u="none" strike="noStrike" baseline="0" dirty="0">
                <a:latin typeface="Arial" panose="020B0604020202020204" pitchFamily="34" charset="0"/>
                <a:cs typeface="Arial" panose="020B0604020202020204" pitchFamily="34" charset="0"/>
              </a:rPr>
              <a:t>charity, which is the bond of perfectness.</a:t>
            </a:r>
            <a:r>
              <a:rPr lang="en-US" b="0" i="0" u="none" strike="noStrike" baseline="0" dirty="0">
                <a:latin typeface="Arial" panose="020B0604020202020204" pitchFamily="34" charset="0"/>
                <a:cs typeface="Arial" panose="020B0604020202020204" pitchFamily="34" charset="0"/>
              </a:rPr>
              <a:t> </a:t>
            </a:r>
            <a:r>
              <a:rPr lang="en-US" b="1" i="0" u="none" strike="noStrike" baseline="0" dirty="0">
                <a:latin typeface="Arial" panose="020B0604020202020204" pitchFamily="34" charset="0"/>
                <a:cs typeface="Arial" panose="020B0604020202020204" pitchFamily="34" charset="0"/>
              </a:rPr>
              <a:t>15 </a:t>
            </a:r>
            <a:r>
              <a:rPr lang="en-US" b="0" i="0" u="none" strike="noStrike" baseline="0" dirty="0">
                <a:latin typeface="Arial" panose="020B0604020202020204" pitchFamily="34" charset="0"/>
                <a:cs typeface="Arial" panose="020B0604020202020204" pitchFamily="34" charset="0"/>
              </a:rPr>
              <a:t>And let the peace of God rule in your hearts, to the which also ye are called in one body; and be ye thankful.</a:t>
            </a:r>
          </a:p>
          <a:p>
            <a:pPr algn="l"/>
            <a:endParaRPr lang="en-US" sz="1900" dirty="0">
              <a:solidFill>
                <a:srgbClr val="333333"/>
              </a:solidFill>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B1B215A3-0263-77FF-FAF6-929086F53C98}"/>
              </a:ext>
            </a:extLst>
          </p:cNvPr>
          <p:cNvSpPr>
            <a:spLocks noGrp="1"/>
          </p:cNvSpPr>
          <p:nvPr>
            <p:ph type="sldNum" sz="quarter" idx="5"/>
          </p:nvPr>
        </p:nvSpPr>
        <p:spPr/>
        <p:txBody>
          <a:bodyPr/>
          <a:lstStyle/>
          <a:p>
            <a:fld id="{53D714EF-BD5D-4494-93EF-B8622EE3F9CC}" type="slidenum">
              <a:rPr lang="en-US" smtClean="0"/>
              <a:t>7</a:t>
            </a:fld>
            <a:endParaRPr lang="en-US"/>
          </a:p>
        </p:txBody>
      </p:sp>
      <p:sp>
        <p:nvSpPr>
          <p:cNvPr id="5" name="Date Placeholder 4">
            <a:extLst>
              <a:ext uri="{FF2B5EF4-FFF2-40B4-BE49-F238E27FC236}">
                <a16:creationId xmlns:a16="http://schemas.microsoft.com/office/drawing/2014/main" id="{59468FF1-848E-F179-035A-837D298CA377}"/>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2001463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EDEE3-7340-DE71-9426-34974513B1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91CD8B-5998-8C13-C3BD-E201E66550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3D2D73-952C-90E9-F122-756768D0CA5E}"/>
              </a:ext>
            </a:extLst>
          </p:cNvPr>
          <p:cNvSpPr>
            <a:spLocks noGrp="1"/>
          </p:cNvSpPr>
          <p:nvPr>
            <p:ph type="body" idx="1"/>
          </p:nvPr>
        </p:nvSpPr>
        <p:spPr>
          <a:xfrm>
            <a:off x="0" y="4620577"/>
            <a:ext cx="7315200" cy="4980623"/>
          </a:xfrm>
        </p:spPr>
        <p:txBody>
          <a:bodyPr/>
          <a:lstStyle/>
          <a:p>
            <a:pPr algn="l"/>
            <a:r>
              <a:rPr lang="en-US" sz="1300" b="1" dirty="0">
                <a:latin typeface="Arial" panose="020B0604020202020204" pitchFamily="34" charset="0"/>
                <a:cs typeface="Arial" panose="020B0604020202020204" pitchFamily="34" charset="0"/>
              </a:rPr>
              <a:t>1 Peter 4:9-10 ASV 9 </a:t>
            </a:r>
            <a:r>
              <a:rPr lang="en-US" sz="1300" dirty="0">
                <a:latin typeface="Arial" panose="020B0604020202020204" pitchFamily="34" charset="0"/>
                <a:cs typeface="Arial" panose="020B0604020202020204" pitchFamily="34" charset="0"/>
              </a:rPr>
              <a:t>using hospitality one to another without murmuring: </a:t>
            </a:r>
            <a:r>
              <a:rPr lang="en-US" sz="1300" b="1" dirty="0">
                <a:latin typeface="Arial" panose="020B0604020202020204" pitchFamily="34" charset="0"/>
                <a:cs typeface="Arial" panose="020B0604020202020204" pitchFamily="34" charset="0"/>
              </a:rPr>
              <a:t>10</a:t>
            </a:r>
            <a:r>
              <a:rPr lang="en-US" sz="1300" dirty="0">
                <a:latin typeface="Arial" panose="020B0604020202020204" pitchFamily="34" charset="0"/>
                <a:cs typeface="Arial" panose="020B0604020202020204" pitchFamily="34" charset="0"/>
              </a:rPr>
              <a:t> according as each hath received a gift, ministering it among yourselves, as good stewards of the manifold grace of God;</a:t>
            </a:r>
          </a:p>
          <a:p>
            <a:pPr algn="l"/>
            <a:r>
              <a:rPr lang="en-US" sz="1300" dirty="0">
                <a:latin typeface="Arial" panose="020B0604020202020204" pitchFamily="34" charset="0"/>
                <a:cs typeface="Arial" panose="020B0604020202020204" pitchFamily="34" charset="0"/>
              </a:rPr>
              <a:t> </a:t>
            </a:r>
          </a:p>
          <a:p>
            <a:pPr algn="l"/>
            <a:endParaRPr lang="en-US" sz="1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E2E9995-529A-E0DE-BF1C-A4380F8C88E4}"/>
              </a:ext>
            </a:extLst>
          </p:cNvPr>
          <p:cNvSpPr>
            <a:spLocks noGrp="1"/>
          </p:cNvSpPr>
          <p:nvPr>
            <p:ph type="sldNum" sz="quarter" idx="5"/>
          </p:nvPr>
        </p:nvSpPr>
        <p:spPr/>
        <p:txBody>
          <a:bodyPr/>
          <a:lstStyle/>
          <a:p>
            <a:fld id="{53D714EF-BD5D-4494-93EF-B8622EE3F9CC}" type="slidenum">
              <a:rPr lang="en-US" smtClean="0"/>
              <a:t>8</a:t>
            </a:fld>
            <a:endParaRPr lang="en-US"/>
          </a:p>
        </p:txBody>
      </p:sp>
      <p:sp>
        <p:nvSpPr>
          <p:cNvPr id="5" name="Date Placeholder 4">
            <a:extLst>
              <a:ext uri="{FF2B5EF4-FFF2-40B4-BE49-F238E27FC236}">
                <a16:creationId xmlns:a16="http://schemas.microsoft.com/office/drawing/2014/main" id="{66D29078-0C76-502A-020C-8E86E86E2FC2}"/>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3576795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A52B87-4BA0-84C5-26A3-C17E934447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2D279F-E7E9-4FB7-A032-67A3F52A4331}"/>
              </a:ext>
            </a:extLst>
          </p:cNvPr>
          <p:cNvSpPr>
            <a:spLocks noGrp="1" noRot="1" noChangeAspect="1"/>
          </p:cNvSpPr>
          <p:nvPr>
            <p:ph type="sldImg"/>
          </p:nvPr>
        </p:nvSpPr>
        <p:spPr>
          <a:xfrm>
            <a:off x="1665288" y="241300"/>
            <a:ext cx="3979862" cy="2984500"/>
          </a:xfrm>
        </p:spPr>
      </p:sp>
      <p:sp>
        <p:nvSpPr>
          <p:cNvPr id="3" name="Notes Placeholder 2">
            <a:extLst>
              <a:ext uri="{FF2B5EF4-FFF2-40B4-BE49-F238E27FC236}">
                <a16:creationId xmlns:a16="http://schemas.microsoft.com/office/drawing/2014/main" id="{C5F8E31F-5444-729B-3691-5CC1DE5C5750}"/>
              </a:ext>
            </a:extLst>
          </p:cNvPr>
          <p:cNvSpPr>
            <a:spLocks noGrp="1"/>
          </p:cNvSpPr>
          <p:nvPr>
            <p:ph type="body" idx="1"/>
          </p:nvPr>
        </p:nvSpPr>
        <p:spPr>
          <a:xfrm>
            <a:off x="0" y="3225404"/>
            <a:ext cx="7313507" cy="6375796"/>
          </a:xfrm>
        </p:spPr>
        <p:txBody>
          <a:bodyPr/>
          <a:lstStyle/>
          <a:p>
            <a:pPr algn="l"/>
            <a:r>
              <a:rPr lang="en-US" sz="1300" b="1" dirty="0">
                <a:solidFill>
                  <a:srgbClr val="333333"/>
                </a:solidFill>
                <a:latin typeface="Arial" panose="020B0604020202020204" pitchFamily="34" charset="0"/>
                <a:cs typeface="Arial" panose="020B0604020202020204" pitchFamily="34" charset="0"/>
              </a:rPr>
              <a:t>1 Peter 4:11 ASV 11 </a:t>
            </a:r>
            <a:r>
              <a:rPr lang="en-US" sz="1300" dirty="0">
                <a:solidFill>
                  <a:srgbClr val="333333"/>
                </a:solidFill>
                <a:latin typeface="Arial" panose="020B0604020202020204" pitchFamily="34" charset="0"/>
                <a:cs typeface="Arial" panose="020B0604020202020204" pitchFamily="34" charset="0"/>
              </a:rPr>
              <a:t>if any man </a:t>
            </a:r>
            <a:r>
              <a:rPr lang="en-US" sz="1300" dirty="0" err="1">
                <a:solidFill>
                  <a:srgbClr val="333333"/>
                </a:solidFill>
                <a:latin typeface="Arial" panose="020B0604020202020204" pitchFamily="34" charset="0"/>
                <a:cs typeface="Arial" panose="020B0604020202020204" pitchFamily="34" charset="0"/>
              </a:rPr>
              <a:t>speaketh</a:t>
            </a:r>
            <a:r>
              <a:rPr lang="en-US" sz="1300" dirty="0">
                <a:solidFill>
                  <a:srgbClr val="333333"/>
                </a:solidFill>
                <a:latin typeface="Arial" panose="020B0604020202020204" pitchFamily="34" charset="0"/>
                <a:cs typeface="Arial" panose="020B0604020202020204" pitchFamily="34" charset="0"/>
              </a:rPr>
              <a:t>, </a:t>
            </a:r>
            <a:r>
              <a:rPr lang="en-US" sz="1300" b="1" dirty="0">
                <a:solidFill>
                  <a:srgbClr val="333333"/>
                </a:solidFill>
                <a:latin typeface="Arial" panose="020B0604020202020204" pitchFamily="34" charset="0"/>
                <a:cs typeface="Arial" panose="020B0604020202020204" pitchFamily="34" charset="0"/>
              </a:rPr>
              <a:t>speaking as it were oracles of God</a:t>
            </a:r>
            <a:r>
              <a:rPr lang="en-US" sz="1300" dirty="0">
                <a:solidFill>
                  <a:srgbClr val="333333"/>
                </a:solidFill>
                <a:latin typeface="Arial" panose="020B0604020202020204" pitchFamily="34" charset="0"/>
                <a:cs typeface="Arial" panose="020B0604020202020204" pitchFamily="34" charset="0"/>
              </a:rPr>
              <a:t>; is any man </a:t>
            </a:r>
            <a:r>
              <a:rPr lang="en-US" sz="1300" dirty="0" err="1">
                <a:solidFill>
                  <a:srgbClr val="333333"/>
                </a:solidFill>
                <a:latin typeface="Arial" panose="020B0604020202020204" pitchFamily="34" charset="0"/>
                <a:cs typeface="Arial" panose="020B0604020202020204" pitchFamily="34" charset="0"/>
              </a:rPr>
              <a:t>ministereth</a:t>
            </a:r>
            <a:r>
              <a:rPr lang="en-US" sz="1300" dirty="0">
                <a:solidFill>
                  <a:srgbClr val="333333"/>
                </a:solidFill>
                <a:latin typeface="Arial" panose="020B0604020202020204" pitchFamily="34" charset="0"/>
                <a:cs typeface="Arial" panose="020B0604020202020204" pitchFamily="34" charset="0"/>
              </a:rPr>
              <a:t>, ministering as of the strength which God </a:t>
            </a:r>
            <a:r>
              <a:rPr lang="en-US" sz="1300" dirty="0" err="1">
                <a:solidFill>
                  <a:srgbClr val="333333"/>
                </a:solidFill>
                <a:latin typeface="Arial" panose="020B0604020202020204" pitchFamily="34" charset="0"/>
                <a:cs typeface="Arial" panose="020B0604020202020204" pitchFamily="34" charset="0"/>
              </a:rPr>
              <a:t>supplieth</a:t>
            </a:r>
            <a:r>
              <a:rPr lang="en-US" sz="1300" dirty="0">
                <a:solidFill>
                  <a:srgbClr val="333333"/>
                </a:solidFill>
                <a:latin typeface="Arial" panose="020B0604020202020204" pitchFamily="34" charset="0"/>
                <a:cs typeface="Arial" panose="020B0604020202020204" pitchFamily="34" charset="0"/>
              </a:rPr>
              <a:t>: that in all things God may be glorified through Jesus Christ, whose is the glory and the dominion for ever and ever. Amen.</a:t>
            </a:r>
          </a:p>
          <a:p>
            <a:pPr marL="181240" indent="-181240">
              <a:buFont typeface="Wingdings" panose="05000000000000000000" pitchFamily="2" charset="2"/>
              <a:buChar char="§"/>
            </a:pPr>
            <a:r>
              <a:rPr lang="en-US" sz="1300" b="1" dirty="0">
                <a:solidFill>
                  <a:srgbClr val="333333"/>
                </a:solidFill>
                <a:latin typeface="Arial" panose="020B0604020202020204" pitchFamily="34" charset="0"/>
                <a:cs typeface="Arial" panose="020B0604020202020204" pitchFamily="34" charset="0"/>
              </a:rPr>
              <a:t>Deut. 29:29KJV 29 </a:t>
            </a:r>
            <a:r>
              <a:rPr lang="en-US" sz="1300" dirty="0">
                <a:solidFill>
                  <a:srgbClr val="333333"/>
                </a:solidFill>
                <a:latin typeface="Arial" panose="020B0604020202020204" pitchFamily="34" charset="0"/>
                <a:cs typeface="Arial" panose="020B0604020202020204" pitchFamily="34" charset="0"/>
              </a:rPr>
              <a:t>The secret things belong unto the LORD our God: but those things which are revealed belong unto us and to our children for ever, that we may do all the words of this law. </a:t>
            </a:r>
          </a:p>
          <a:p>
            <a:pPr marL="181240" indent="-181240">
              <a:buFont typeface="Wingdings" panose="05000000000000000000" pitchFamily="2" charset="2"/>
              <a:buChar char="§"/>
            </a:pPr>
            <a:endParaRPr lang="en-US" sz="1300" dirty="0">
              <a:solidFill>
                <a:srgbClr val="333333"/>
              </a:solidFill>
              <a:latin typeface="Arial" panose="020B0604020202020204" pitchFamily="34" charset="0"/>
              <a:cs typeface="Arial" panose="020B0604020202020204" pitchFamily="34" charset="0"/>
            </a:endParaRPr>
          </a:p>
          <a:p>
            <a:r>
              <a:rPr lang="en-US" sz="1300" b="1" dirty="0">
                <a:solidFill>
                  <a:srgbClr val="333333"/>
                </a:solidFill>
                <a:latin typeface="Arial" panose="020B0604020202020204" pitchFamily="34" charset="0"/>
                <a:cs typeface="Arial" panose="020B0604020202020204" pitchFamily="34" charset="0"/>
              </a:rPr>
              <a:t>Colossians 3:16-17 ASV 16 </a:t>
            </a:r>
            <a:r>
              <a:rPr lang="en-US" sz="1300" dirty="0">
                <a:solidFill>
                  <a:srgbClr val="333333"/>
                </a:solidFill>
                <a:latin typeface="Arial" panose="020B0604020202020204" pitchFamily="34" charset="0"/>
                <a:cs typeface="Arial" panose="020B0604020202020204" pitchFamily="34" charset="0"/>
              </a:rPr>
              <a:t>Let the word of Christ dwell in you richly; in all wisdom teaching and admonishing one another with psalms and hymns and spiritual songs, singing with grace in your hearts unto God. </a:t>
            </a:r>
            <a:r>
              <a:rPr lang="en-US" sz="1300" b="1" dirty="0">
                <a:solidFill>
                  <a:srgbClr val="333333"/>
                </a:solidFill>
                <a:latin typeface="Arial" panose="020B0604020202020204" pitchFamily="34" charset="0"/>
                <a:cs typeface="Arial" panose="020B0604020202020204" pitchFamily="34" charset="0"/>
              </a:rPr>
              <a:t>17</a:t>
            </a:r>
            <a:r>
              <a:rPr lang="en-US" sz="1300" dirty="0">
                <a:solidFill>
                  <a:srgbClr val="333333"/>
                </a:solidFill>
                <a:latin typeface="Arial" panose="020B0604020202020204" pitchFamily="34" charset="0"/>
                <a:cs typeface="Arial" panose="020B0604020202020204" pitchFamily="34" charset="0"/>
              </a:rPr>
              <a:t> And </a:t>
            </a:r>
            <a:r>
              <a:rPr lang="en-US" sz="1300" b="1" dirty="0">
                <a:solidFill>
                  <a:srgbClr val="333333"/>
                </a:solidFill>
                <a:latin typeface="Arial" panose="020B0604020202020204" pitchFamily="34" charset="0"/>
                <a:cs typeface="Arial" panose="020B0604020202020204" pitchFamily="34" charset="0"/>
              </a:rPr>
              <a:t>whatsoever ye do, in word or in deed, do all in the name (</a:t>
            </a:r>
            <a:r>
              <a:rPr lang="en-US" sz="1300" b="1" dirty="0" err="1">
                <a:solidFill>
                  <a:srgbClr val="333333"/>
                </a:solidFill>
                <a:latin typeface="Arial" panose="020B0604020202020204" pitchFamily="34" charset="0"/>
                <a:cs typeface="Arial" panose="020B0604020202020204" pitchFamily="34" charset="0"/>
              </a:rPr>
              <a:t>onoma</a:t>
            </a:r>
            <a:r>
              <a:rPr lang="en-US" sz="1300" b="1" dirty="0">
                <a:solidFill>
                  <a:srgbClr val="333333"/>
                </a:solidFill>
                <a:latin typeface="Arial" panose="020B0604020202020204" pitchFamily="34" charset="0"/>
                <a:cs typeface="Arial" panose="020B0604020202020204" pitchFamily="34" charset="0"/>
              </a:rPr>
              <a:t>)  </a:t>
            </a:r>
            <a:r>
              <a:rPr lang="en-US" sz="1300" dirty="0">
                <a:solidFill>
                  <a:srgbClr val="333333"/>
                </a:solidFill>
                <a:latin typeface="Arial" panose="020B0604020202020204" pitchFamily="34" charset="0"/>
                <a:cs typeface="Arial" panose="020B0604020202020204" pitchFamily="34" charset="0"/>
              </a:rPr>
              <a:t>of the Lord Jesus, giving thanks to God the Father through him.</a:t>
            </a:r>
          </a:p>
          <a:p>
            <a:endParaRPr lang="en-US" sz="1300" dirty="0">
              <a:solidFill>
                <a:srgbClr val="333333"/>
              </a:solidFill>
              <a:latin typeface="Arial" panose="020B0604020202020204" pitchFamily="34" charset="0"/>
              <a:cs typeface="Arial" panose="020B0604020202020204" pitchFamily="34" charset="0"/>
            </a:endParaRPr>
          </a:p>
          <a:p>
            <a:r>
              <a:rPr lang="en-US" sz="1300" b="1" dirty="0">
                <a:solidFill>
                  <a:srgbClr val="333333"/>
                </a:solidFill>
                <a:latin typeface="Arial" panose="020B0604020202020204" pitchFamily="34" charset="0"/>
                <a:cs typeface="Arial" panose="020B0604020202020204" pitchFamily="34" charset="0"/>
              </a:rPr>
              <a:t>2 John 1:9-11 ASV 9 </a:t>
            </a:r>
            <a:r>
              <a:rPr lang="en-US" sz="1300" dirty="0">
                <a:solidFill>
                  <a:srgbClr val="333333"/>
                </a:solidFill>
                <a:latin typeface="Arial" panose="020B0604020202020204" pitchFamily="34" charset="0"/>
                <a:cs typeface="Arial" panose="020B0604020202020204" pitchFamily="34" charset="0"/>
              </a:rPr>
              <a:t>Whosoever </a:t>
            </a:r>
            <a:r>
              <a:rPr lang="en-US" sz="1300" dirty="0" err="1">
                <a:solidFill>
                  <a:srgbClr val="333333"/>
                </a:solidFill>
                <a:latin typeface="Arial" panose="020B0604020202020204" pitchFamily="34" charset="0"/>
                <a:cs typeface="Arial" panose="020B0604020202020204" pitchFamily="34" charset="0"/>
              </a:rPr>
              <a:t>goeth</a:t>
            </a:r>
            <a:r>
              <a:rPr lang="en-US" sz="1300" dirty="0">
                <a:solidFill>
                  <a:srgbClr val="333333"/>
                </a:solidFill>
                <a:latin typeface="Arial" panose="020B0604020202020204" pitchFamily="34" charset="0"/>
                <a:cs typeface="Arial" panose="020B0604020202020204" pitchFamily="34" charset="0"/>
              </a:rPr>
              <a:t> onward and </a:t>
            </a:r>
            <a:r>
              <a:rPr lang="en-US" sz="1300" dirty="0" err="1">
                <a:solidFill>
                  <a:srgbClr val="333333"/>
                </a:solidFill>
                <a:latin typeface="Arial" panose="020B0604020202020204" pitchFamily="34" charset="0"/>
                <a:cs typeface="Arial" panose="020B0604020202020204" pitchFamily="34" charset="0"/>
              </a:rPr>
              <a:t>abideth</a:t>
            </a:r>
            <a:r>
              <a:rPr lang="en-US" sz="1300" dirty="0">
                <a:solidFill>
                  <a:srgbClr val="333333"/>
                </a:solidFill>
                <a:latin typeface="Arial" panose="020B0604020202020204" pitchFamily="34" charset="0"/>
                <a:cs typeface="Arial" panose="020B0604020202020204" pitchFamily="34" charset="0"/>
              </a:rPr>
              <a:t> not in the teaching of Christ, hath not God: he that </a:t>
            </a:r>
            <a:r>
              <a:rPr lang="en-US" sz="1300" dirty="0" err="1">
                <a:solidFill>
                  <a:srgbClr val="333333"/>
                </a:solidFill>
                <a:latin typeface="Arial" panose="020B0604020202020204" pitchFamily="34" charset="0"/>
                <a:cs typeface="Arial" panose="020B0604020202020204" pitchFamily="34" charset="0"/>
              </a:rPr>
              <a:t>abideth</a:t>
            </a:r>
            <a:r>
              <a:rPr lang="en-US" sz="1300" dirty="0">
                <a:solidFill>
                  <a:srgbClr val="333333"/>
                </a:solidFill>
                <a:latin typeface="Arial" panose="020B0604020202020204" pitchFamily="34" charset="0"/>
                <a:cs typeface="Arial" panose="020B0604020202020204" pitchFamily="34" charset="0"/>
              </a:rPr>
              <a:t> in the teaching, the same hath both the Father and the Son. </a:t>
            </a:r>
            <a:r>
              <a:rPr lang="en-US" sz="1300" b="1" dirty="0">
                <a:solidFill>
                  <a:srgbClr val="333333"/>
                </a:solidFill>
                <a:latin typeface="Arial" panose="020B0604020202020204" pitchFamily="34" charset="0"/>
                <a:cs typeface="Arial" panose="020B0604020202020204" pitchFamily="34" charset="0"/>
              </a:rPr>
              <a:t>10 </a:t>
            </a:r>
            <a:r>
              <a:rPr lang="en-US" sz="1300" dirty="0">
                <a:solidFill>
                  <a:srgbClr val="333333"/>
                </a:solidFill>
                <a:latin typeface="Arial" panose="020B0604020202020204" pitchFamily="34" charset="0"/>
                <a:cs typeface="Arial" panose="020B0604020202020204" pitchFamily="34" charset="0"/>
              </a:rPr>
              <a:t>If any one cometh unto you, and bringeth not this teaching, receive him not into your house, and give him no greeting: </a:t>
            </a:r>
            <a:r>
              <a:rPr lang="en-US" sz="1300" b="1" dirty="0">
                <a:solidFill>
                  <a:srgbClr val="333333"/>
                </a:solidFill>
                <a:latin typeface="Arial" panose="020B0604020202020204" pitchFamily="34" charset="0"/>
                <a:cs typeface="Arial" panose="020B0604020202020204" pitchFamily="34" charset="0"/>
              </a:rPr>
              <a:t>11</a:t>
            </a:r>
            <a:r>
              <a:rPr lang="en-US" sz="1300" dirty="0">
                <a:solidFill>
                  <a:srgbClr val="333333"/>
                </a:solidFill>
                <a:latin typeface="Arial" panose="020B0604020202020204" pitchFamily="34" charset="0"/>
                <a:cs typeface="Arial" panose="020B0604020202020204" pitchFamily="34" charset="0"/>
              </a:rPr>
              <a:t> for he that giveth him greeting </a:t>
            </a:r>
            <a:r>
              <a:rPr lang="en-US" sz="1300" dirty="0" err="1">
                <a:solidFill>
                  <a:srgbClr val="333333"/>
                </a:solidFill>
                <a:latin typeface="Arial" panose="020B0604020202020204" pitchFamily="34" charset="0"/>
                <a:cs typeface="Arial" panose="020B0604020202020204" pitchFamily="34" charset="0"/>
              </a:rPr>
              <a:t>partaketh</a:t>
            </a:r>
            <a:r>
              <a:rPr lang="en-US" sz="1300" dirty="0">
                <a:solidFill>
                  <a:srgbClr val="333333"/>
                </a:solidFill>
                <a:latin typeface="Arial" panose="020B0604020202020204" pitchFamily="34" charset="0"/>
                <a:cs typeface="Arial" panose="020B0604020202020204" pitchFamily="34" charset="0"/>
              </a:rPr>
              <a:t> in his evil works.</a:t>
            </a:r>
          </a:p>
          <a:p>
            <a:endParaRPr lang="en-US" sz="1300" dirty="0">
              <a:solidFill>
                <a:srgbClr val="333333"/>
              </a:solidFill>
              <a:latin typeface="Arial" panose="020B0604020202020204" pitchFamily="34" charset="0"/>
              <a:cs typeface="Arial" panose="020B0604020202020204" pitchFamily="34" charset="0"/>
            </a:endParaRPr>
          </a:p>
          <a:p>
            <a:r>
              <a:rPr lang="en-US" sz="1300" b="1" dirty="0">
                <a:solidFill>
                  <a:srgbClr val="333333"/>
                </a:solidFill>
                <a:latin typeface="Arial" panose="020B0604020202020204" pitchFamily="34" charset="0"/>
                <a:cs typeface="Arial" panose="020B0604020202020204" pitchFamily="34" charset="0"/>
              </a:rPr>
              <a:t>2 Timothy 3:15-17 ASV 15 </a:t>
            </a:r>
            <a:r>
              <a:rPr lang="en-US" sz="1300" dirty="0">
                <a:solidFill>
                  <a:srgbClr val="333333"/>
                </a:solidFill>
                <a:latin typeface="Arial" panose="020B0604020202020204" pitchFamily="34" charset="0"/>
                <a:cs typeface="Arial" panose="020B0604020202020204" pitchFamily="34" charset="0"/>
              </a:rPr>
              <a:t>And that from a babe thou hast known the sacred writings which are able to make thee wise unto salvation through faith which is in Christ Jesus. </a:t>
            </a:r>
            <a:r>
              <a:rPr lang="en-US" sz="1300" b="1" dirty="0">
                <a:solidFill>
                  <a:srgbClr val="333333"/>
                </a:solidFill>
                <a:latin typeface="Arial" panose="020B0604020202020204" pitchFamily="34" charset="0"/>
                <a:cs typeface="Arial" panose="020B0604020202020204" pitchFamily="34" charset="0"/>
              </a:rPr>
              <a:t>16 </a:t>
            </a:r>
            <a:r>
              <a:rPr lang="en-US" sz="1300" dirty="0">
                <a:solidFill>
                  <a:srgbClr val="333333"/>
                </a:solidFill>
                <a:latin typeface="Arial" panose="020B0604020202020204" pitchFamily="34" charset="0"/>
                <a:cs typeface="Arial" panose="020B0604020202020204" pitchFamily="34" charset="0"/>
              </a:rPr>
              <a:t>Every scripture inspired of God is also profitable for teaching, for reproof, for correction, for instruction which is in righteousness. </a:t>
            </a:r>
            <a:r>
              <a:rPr lang="en-US" sz="1300" b="1" dirty="0">
                <a:solidFill>
                  <a:srgbClr val="333333"/>
                </a:solidFill>
                <a:latin typeface="Arial" panose="020B0604020202020204" pitchFamily="34" charset="0"/>
                <a:cs typeface="Arial" panose="020B0604020202020204" pitchFamily="34" charset="0"/>
              </a:rPr>
              <a:t>17 </a:t>
            </a:r>
            <a:r>
              <a:rPr lang="en-US" sz="1300" dirty="0">
                <a:solidFill>
                  <a:srgbClr val="333333"/>
                </a:solidFill>
                <a:latin typeface="Arial" panose="020B0604020202020204" pitchFamily="34" charset="0"/>
                <a:cs typeface="Arial" panose="020B0604020202020204" pitchFamily="34" charset="0"/>
              </a:rPr>
              <a:t>That the man of God may be complete, furnished completely unto every good work.</a:t>
            </a:r>
          </a:p>
          <a:p>
            <a:endParaRPr lang="en-US" sz="1300" dirty="0">
              <a:solidFill>
                <a:srgbClr val="333333"/>
              </a:solidFill>
              <a:latin typeface="Arial" panose="020B0604020202020204" pitchFamily="34" charset="0"/>
              <a:cs typeface="Arial" panose="020B0604020202020204" pitchFamily="34" charset="0"/>
            </a:endParaRPr>
          </a:p>
          <a:p>
            <a:r>
              <a:rPr lang="en-US" sz="1300" b="1" dirty="0">
                <a:solidFill>
                  <a:srgbClr val="333333"/>
                </a:solidFill>
                <a:latin typeface="Arial" panose="020B0604020202020204" pitchFamily="34" charset="0"/>
                <a:cs typeface="Arial" panose="020B0604020202020204" pitchFamily="34" charset="0"/>
              </a:rPr>
              <a:t>2 Peter 1:3-4 ASV 3 </a:t>
            </a:r>
            <a:r>
              <a:rPr lang="en-US" sz="1300" dirty="0">
                <a:solidFill>
                  <a:srgbClr val="333333"/>
                </a:solidFill>
                <a:latin typeface="Arial" panose="020B0604020202020204" pitchFamily="34" charset="0"/>
                <a:cs typeface="Arial" panose="020B0604020202020204" pitchFamily="34" charset="0"/>
              </a:rPr>
              <a:t>seeing that </a:t>
            </a:r>
            <a:r>
              <a:rPr lang="en-US" sz="1300" b="1" dirty="0">
                <a:solidFill>
                  <a:srgbClr val="333333"/>
                </a:solidFill>
                <a:latin typeface="Arial" panose="020B0604020202020204" pitchFamily="34" charset="0"/>
                <a:cs typeface="Arial" panose="020B0604020202020204" pitchFamily="34" charset="0"/>
              </a:rPr>
              <a:t>his divine power hath granted unto us all things that pertain unto life and godliness, through the knowledge of him that called us by his own glory and virtue; 4 </a:t>
            </a:r>
            <a:r>
              <a:rPr lang="en-US" sz="1300" dirty="0">
                <a:solidFill>
                  <a:srgbClr val="333333"/>
                </a:solidFill>
                <a:latin typeface="Arial" panose="020B0604020202020204" pitchFamily="34" charset="0"/>
                <a:cs typeface="Arial" panose="020B0604020202020204" pitchFamily="34" charset="0"/>
              </a:rPr>
              <a:t>whereby he hath granted unto us his precious and exceeding great promises; that through these ye may become partakers of the divine nature, having escaped from the corruption that is in that world by lust.</a:t>
            </a:r>
          </a:p>
          <a:p>
            <a:endParaRPr lang="en-US" sz="1300" dirty="0">
              <a:solidFill>
                <a:srgbClr val="333333"/>
              </a:solidFill>
              <a:latin typeface="Arial" panose="020B0604020202020204" pitchFamily="34" charset="0"/>
              <a:cs typeface="Arial" panose="020B0604020202020204" pitchFamily="34" charset="0"/>
            </a:endParaRPr>
          </a:p>
          <a:p>
            <a:r>
              <a:rPr lang="en-US" sz="1300" b="1" dirty="0">
                <a:solidFill>
                  <a:srgbClr val="333333"/>
                </a:solidFill>
                <a:latin typeface="Arial" panose="020B0604020202020204" pitchFamily="34" charset="0"/>
                <a:cs typeface="Arial" panose="020B0604020202020204" pitchFamily="34" charset="0"/>
              </a:rPr>
              <a:t>Jude 1:3 ASV 3 </a:t>
            </a:r>
            <a:r>
              <a:rPr lang="en-US" sz="1300" dirty="0">
                <a:solidFill>
                  <a:srgbClr val="333333"/>
                </a:solidFill>
                <a:latin typeface="Arial" panose="020B0604020202020204" pitchFamily="34" charset="0"/>
                <a:cs typeface="Arial" panose="020B0604020202020204" pitchFamily="34" charset="0"/>
              </a:rPr>
              <a:t>Beloved, while I was giving all diligence to write unto you of our common salvation, I was constrained to write unto you exhorting you to contend earnestly for the faith which was once for all delivered </a:t>
            </a:r>
          </a:p>
          <a:p>
            <a:r>
              <a:rPr lang="en-US" sz="1300" dirty="0">
                <a:solidFill>
                  <a:srgbClr val="333333"/>
                </a:solidFill>
                <a:latin typeface="Arial" panose="020B0604020202020204" pitchFamily="34" charset="0"/>
                <a:cs typeface="Arial" panose="020B0604020202020204" pitchFamily="34" charset="0"/>
              </a:rPr>
              <a:t>unto the saints.</a:t>
            </a:r>
          </a:p>
          <a:p>
            <a:endParaRPr lang="en-US" sz="1300" dirty="0">
              <a:solidFill>
                <a:srgbClr val="333333"/>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E3F900-701D-793A-0382-F471C5B09A0C}"/>
              </a:ext>
            </a:extLst>
          </p:cNvPr>
          <p:cNvSpPr>
            <a:spLocks noGrp="1"/>
          </p:cNvSpPr>
          <p:nvPr>
            <p:ph type="sldNum" sz="quarter" idx="5"/>
          </p:nvPr>
        </p:nvSpPr>
        <p:spPr/>
        <p:txBody>
          <a:bodyPr/>
          <a:lstStyle/>
          <a:p>
            <a:fld id="{53D714EF-BD5D-4494-93EF-B8622EE3F9CC}" type="slidenum">
              <a:rPr lang="en-US" smtClean="0"/>
              <a:t>9</a:t>
            </a:fld>
            <a:endParaRPr lang="en-US"/>
          </a:p>
        </p:txBody>
      </p:sp>
      <p:sp>
        <p:nvSpPr>
          <p:cNvPr id="5" name="Date Placeholder 4">
            <a:extLst>
              <a:ext uri="{FF2B5EF4-FFF2-40B4-BE49-F238E27FC236}">
                <a16:creationId xmlns:a16="http://schemas.microsoft.com/office/drawing/2014/main" id="{9FC0C349-5B4D-A9FF-EB05-CB5073A33C6C}"/>
              </a:ext>
            </a:extLst>
          </p:cNvPr>
          <p:cNvSpPr>
            <a:spLocks noGrp="1"/>
          </p:cNvSpPr>
          <p:nvPr>
            <p:ph type="dt" idx="1"/>
          </p:nvPr>
        </p:nvSpPr>
        <p:spPr/>
        <p:txBody>
          <a:bodyPr/>
          <a:lstStyle/>
          <a:p>
            <a:r>
              <a:rPr lang="en-US"/>
              <a:t>2/2/2025 PM</a:t>
            </a:r>
          </a:p>
        </p:txBody>
      </p:sp>
    </p:spTree>
    <p:extLst>
      <p:ext uri="{BB962C8B-B14F-4D97-AF65-F5344CB8AC3E}">
        <p14:creationId xmlns:p14="http://schemas.microsoft.com/office/powerpoint/2010/main" val="1905927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143000" y="1122363"/>
            <a:ext cx="6858000" cy="3025308"/>
          </a:xfrm>
        </p:spPr>
        <p:txBody>
          <a:bodyPr anchor="b">
            <a:normAutofit/>
          </a:bodyPr>
          <a:lstStyle>
            <a:lvl1pPr algn="ctr">
              <a:defRPr sz="495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143000" y="4386730"/>
            <a:ext cx="6858000" cy="1135529"/>
          </a:xfrm>
        </p:spPr>
        <p:txBody>
          <a:bodyPr>
            <a:normAutofit/>
          </a:bodyPr>
          <a:lstStyle>
            <a:lvl1pPr marL="0" indent="0" algn="ctr">
              <a:lnSpc>
                <a:spcPct val="120000"/>
              </a:lnSpc>
              <a:buNone/>
              <a:defRPr sz="1350" b="1" cap="all" spc="225"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49970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58231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94598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2/3/2025</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905910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2845154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6286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4629150" y="1924493"/>
            <a:ext cx="38862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1136795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629842" y="1734325"/>
            <a:ext cx="3868340"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629842" y="2558237"/>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629150" y="1734325"/>
            <a:ext cx="3887391" cy="823912"/>
          </a:xfrm>
        </p:spPr>
        <p:txBody>
          <a:bodyPr anchor="b">
            <a:normAutofit/>
          </a:bodyPr>
          <a:lstStyle>
            <a:lvl1pPr marL="0" indent="0">
              <a:buNone/>
              <a:defRPr sz="1500" b="1" cap="all" spc="225" baseline="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629150" y="2558237"/>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210309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925975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1857525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3391958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2/3/2025</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42005265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2339789"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1"/>
            <a:ext cx="677826"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32147" y="5791201"/>
            <a:ext cx="4714876"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6347223" y="5848350"/>
            <a:ext cx="2796777"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8657368" y="1647826"/>
            <a:ext cx="48663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8086165" y="0"/>
            <a:ext cx="1057835"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4897041" y="-4762"/>
            <a:ext cx="4246959"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857250" y="533401"/>
            <a:ext cx="74295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857250" y="2009554"/>
            <a:ext cx="74295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5502827" y="6398879"/>
            <a:ext cx="3145431"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11EAACC7-3B3F-47D1-959A-EF58926E955E}" type="datetimeFigureOut">
              <a:rPr lang="en-US" smtClean="0"/>
              <a:t>2/3/2025</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15822" y="6398879"/>
            <a:ext cx="3372986" cy="365125"/>
          </a:xfrm>
          <a:prstGeom prst="rect">
            <a:avLst/>
          </a:prstGeom>
        </p:spPr>
        <p:txBody>
          <a:bodyPr vert="horz" lIns="91440" tIns="45720" rIns="91440" bIns="45720" rtlCol="0" anchor="ctr">
            <a:normAutofit/>
          </a:bodyPr>
          <a:lstStyle>
            <a:lvl1pPr algn="l">
              <a:defRPr sz="900" b="1" spc="23"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8701858" y="6398879"/>
            <a:ext cx="353165" cy="365125"/>
          </a:xfrm>
          <a:prstGeom prst="rect">
            <a:avLst/>
          </a:prstGeom>
        </p:spPr>
        <p:txBody>
          <a:bodyPr vert="horz" lIns="91440" tIns="45720" rIns="91440" bIns="45720" rtlCol="0" anchor="ctr">
            <a:normAutofit/>
          </a:bodyPr>
          <a:lstStyle>
            <a:lvl1pPr algn="r">
              <a:defRPr sz="825">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750"/>
        </a:spcBef>
        <a:buSzPct val="80000"/>
        <a:buFont typeface="Arial" panose="020B0604020202020204" pitchFamily="34" charset="0"/>
        <a:buChar char="•"/>
        <a:defRPr sz="1800" kern="1200">
          <a:solidFill>
            <a:schemeClr val="tx2"/>
          </a:solidFill>
          <a:latin typeface="+mn-lt"/>
          <a:ea typeface="+mn-ea"/>
          <a:cs typeface="+mn-cs"/>
        </a:defRPr>
      </a:lvl1pPr>
      <a:lvl2pPr marL="514350" indent="-171450" algn="l" defTabSz="685800" rtl="0" eaLnBrk="1" latinLnBrk="0" hangingPunct="1">
        <a:lnSpc>
          <a:spcPct val="100000"/>
        </a:lnSpc>
        <a:spcBef>
          <a:spcPts val="375"/>
        </a:spcBef>
        <a:buSzPct val="80000"/>
        <a:buFont typeface="Arial" panose="020B0604020202020204" pitchFamily="34" charset="0"/>
        <a:buChar char="•"/>
        <a:defRPr sz="1500" kern="1200">
          <a:solidFill>
            <a:schemeClr val="tx2"/>
          </a:solidFill>
          <a:latin typeface="+mn-lt"/>
          <a:ea typeface="+mn-ea"/>
          <a:cs typeface="+mn-cs"/>
        </a:defRPr>
      </a:lvl2pPr>
      <a:lvl3pPr marL="857250" indent="-171450" algn="l" defTabSz="685800" rtl="0" eaLnBrk="1" latinLnBrk="0" hangingPunct="1">
        <a:lnSpc>
          <a:spcPct val="100000"/>
        </a:lnSpc>
        <a:spcBef>
          <a:spcPts val="375"/>
        </a:spcBef>
        <a:buSzPct val="80000"/>
        <a:buFont typeface="Arial" panose="020B0604020202020204" pitchFamily="34" charset="0"/>
        <a:buChar char="•"/>
        <a:defRPr sz="1350" kern="1200">
          <a:solidFill>
            <a:schemeClr val="tx2"/>
          </a:solidFill>
          <a:latin typeface="+mn-lt"/>
          <a:ea typeface="+mn-ea"/>
          <a:cs typeface="+mn-cs"/>
        </a:defRPr>
      </a:lvl3pPr>
      <a:lvl4pPr marL="12001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4pPr>
      <a:lvl5pPr marL="1543050" indent="-171450" algn="l" defTabSz="685800" rtl="0" eaLnBrk="1" latinLnBrk="0" hangingPunct="1">
        <a:lnSpc>
          <a:spcPct val="100000"/>
        </a:lnSpc>
        <a:spcBef>
          <a:spcPts val="375"/>
        </a:spcBef>
        <a:buSzPct val="80000"/>
        <a:buFont typeface="Arial" panose="020B0604020202020204" pitchFamily="34" charset="0"/>
        <a:buChar char="•"/>
        <a:defRPr sz="12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36" userDrawn="1">
          <p15:clr>
            <a:srgbClr val="F26B43"/>
          </p15:clr>
        </p15:guide>
        <p15:guide id="4" orient="horz" pos="3984" userDrawn="1">
          <p15:clr>
            <a:srgbClr val="F26B43"/>
          </p15:clr>
        </p15:guide>
        <p15:guide id="5" pos="252" userDrawn="1">
          <p15:clr>
            <a:srgbClr val="F26B43"/>
          </p15:clr>
        </p15:guide>
        <p15:guide id="6" pos="5508" userDrawn="1">
          <p15:clr>
            <a:srgbClr val="F26B43"/>
          </p15:clr>
        </p15:guide>
        <p15:guide id="7" pos="540" userDrawn="1">
          <p15:clr>
            <a:srgbClr val="F26B43"/>
          </p15:clr>
        </p15:guide>
        <p15:guide id="8" pos="52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7987-13BB-FB98-D8E5-170B4FDE6809}"/>
              </a:ext>
            </a:extLst>
          </p:cNvPr>
          <p:cNvSpPr>
            <a:spLocks noGrp="1"/>
          </p:cNvSpPr>
          <p:nvPr>
            <p:ph type="ctrTitle"/>
          </p:nvPr>
        </p:nvSpPr>
        <p:spPr>
          <a:xfrm>
            <a:off x="744583" y="2978331"/>
            <a:ext cx="7798525" cy="1169340"/>
          </a:xfrm>
        </p:spPr>
        <p:txBody>
          <a:bodyPr>
            <a:normAutofit/>
          </a:bodyPr>
          <a:lstStyle/>
          <a:p>
            <a:pPr>
              <a:lnSpc>
                <a:spcPts val="6600"/>
              </a:lnSpc>
            </a:pPr>
            <a:r>
              <a:rPr lang="en-US" sz="6600" b="1" dirty="0">
                <a:latin typeface="Candara" panose="020E0502030303020204" pitchFamily="34" charset="0"/>
              </a:rPr>
              <a:t>“Arm yourselves”</a:t>
            </a:r>
          </a:p>
        </p:txBody>
      </p:sp>
      <p:sp>
        <p:nvSpPr>
          <p:cNvPr id="3" name="Subtitle 2">
            <a:extLst>
              <a:ext uri="{FF2B5EF4-FFF2-40B4-BE49-F238E27FC236}">
                <a16:creationId xmlns:a16="http://schemas.microsoft.com/office/drawing/2014/main" id="{B3586E24-3281-484C-0C30-833D7E0F92EA}"/>
              </a:ext>
            </a:extLst>
          </p:cNvPr>
          <p:cNvSpPr>
            <a:spLocks noGrp="1"/>
          </p:cNvSpPr>
          <p:nvPr>
            <p:ph type="subTitle" idx="1"/>
          </p:nvPr>
        </p:nvSpPr>
        <p:spPr>
          <a:xfrm>
            <a:off x="2953616" y="4118197"/>
            <a:ext cx="3236768" cy="393156"/>
          </a:xfrm>
        </p:spPr>
        <p:txBody>
          <a:bodyPr>
            <a:noAutofit/>
          </a:bodyPr>
          <a:lstStyle/>
          <a:p>
            <a:r>
              <a:rPr lang="en-US" sz="2400" b="0" i="1" dirty="0">
                <a:latin typeface="Candara" panose="020E0502030303020204" pitchFamily="34" charset="0"/>
              </a:rPr>
              <a:t>1 Peter 4:1-11</a:t>
            </a:r>
          </a:p>
        </p:txBody>
      </p:sp>
    </p:spTree>
    <p:extLst>
      <p:ext uri="{BB962C8B-B14F-4D97-AF65-F5344CB8AC3E}">
        <p14:creationId xmlns:p14="http://schemas.microsoft.com/office/powerpoint/2010/main" val="34330676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68A235-B30C-6850-7482-9B1F35D84D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D2FF1-B1D3-C5F2-79BE-F6E40B8AF482}"/>
              </a:ext>
            </a:extLst>
          </p:cNvPr>
          <p:cNvSpPr>
            <a:spLocks noGrp="1"/>
          </p:cNvSpPr>
          <p:nvPr>
            <p:ph type="title"/>
          </p:nvPr>
        </p:nvSpPr>
        <p:spPr>
          <a:xfrm>
            <a:off x="891539" y="2952092"/>
            <a:ext cx="7429500" cy="772885"/>
          </a:xfrm>
        </p:spPr>
        <p:txBody>
          <a:bodyPr>
            <a:normAutofit/>
          </a:bodyPr>
          <a:lstStyle/>
          <a:p>
            <a:r>
              <a:rPr lang="en-US" sz="4800" b="1" dirty="0">
                <a:latin typeface="Candara" panose="020E0502030303020204" pitchFamily="34" charset="0"/>
              </a:rPr>
              <a:t>Sincere service </a:t>
            </a:r>
            <a:r>
              <a:rPr lang="en-US" sz="2800" dirty="0">
                <a:latin typeface="Candara" panose="020E0502030303020204" pitchFamily="34" charset="0"/>
              </a:rPr>
              <a:t>– vv. 9-10</a:t>
            </a:r>
          </a:p>
        </p:txBody>
      </p:sp>
      <p:sp>
        <p:nvSpPr>
          <p:cNvPr id="3" name="Content Placeholder 2">
            <a:extLst>
              <a:ext uri="{FF2B5EF4-FFF2-40B4-BE49-F238E27FC236}">
                <a16:creationId xmlns:a16="http://schemas.microsoft.com/office/drawing/2014/main" id="{B1F4BFAD-1B21-1882-A2C9-A59972ECB686}"/>
              </a:ext>
            </a:extLst>
          </p:cNvPr>
          <p:cNvSpPr>
            <a:spLocks noGrp="1"/>
          </p:cNvSpPr>
          <p:nvPr>
            <p:ph idx="1"/>
          </p:nvPr>
        </p:nvSpPr>
        <p:spPr>
          <a:xfrm>
            <a:off x="536168" y="5087667"/>
            <a:ext cx="8038451" cy="772886"/>
          </a:xfrm>
        </p:spPr>
        <p:txBody>
          <a:bodyPr>
            <a:noAutofit/>
          </a:bodyPr>
          <a:lstStyle/>
          <a:p>
            <a:pPr marL="0" indent="0" algn="ctr">
              <a:lnSpc>
                <a:spcPts val="4800"/>
              </a:lnSpc>
              <a:spcBef>
                <a:spcPts val="1200"/>
              </a:spcBef>
              <a:buNone/>
            </a:pPr>
            <a:r>
              <a:rPr lang="en-US" sz="5400" b="1" dirty="0">
                <a:solidFill>
                  <a:srgbClr val="FF0000"/>
                </a:solidFill>
                <a:latin typeface="Candara" panose="020E0502030303020204" pitchFamily="34" charset="0"/>
              </a:rPr>
              <a:t>Is your mind so armed?</a:t>
            </a:r>
          </a:p>
        </p:txBody>
      </p:sp>
      <p:sp>
        <p:nvSpPr>
          <p:cNvPr id="5" name="Arrow: Bent 4">
            <a:extLst>
              <a:ext uri="{FF2B5EF4-FFF2-40B4-BE49-F238E27FC236}">
                <a16:creationId xmlns:a16="http://schemas.microsoft.com/office/drawing/2014/main" id="{965BCD2F-10C9-029D-7D61-947766BC153C}"/>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a:extLst>
              <a:ext uri="{FF2B5EF4-FFF2-40B4-BE49-F238E27FC236}">
                <a16:creationId xmlns:a16="http://schemas.microsoft.com/office/drawing/2014/main" id="{68699EFE-5109-968B-A0B8-4CEA5DC8ADDD}"/>
              </a:ext>
            </a:extLst>
          </p:cNvPr>
          <p:cNvSpPr txBox="1">
            <a:spLocks/>
          </p:cNvSpPr>
          <p:nvPr/>
        </p:nvSpPr>
        <p:spPr>
          <a:xfrm>
            <a:off x="878476" y="2037693"/>
            <a:ext cx="7429500" cy="77288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a:lstStyle>
          <a:p>
            <a:r>
              <a:rPr lang="en-US" sz="4800" b="1" dirty="0">
                <a:latin typeface="Candara" panose="020E0502030303020204" pitchFamily="34" charset="0"/>
              </a:rPr>
              <a:t>Fervent love </a:t>
            </a:r>
            <a:r>
              <a:rPr lang="en-US" sz="2800" dirty="0">
                <a:latin typeface="Candara" panose="020E0502030303020204" pitchFamily="34" charset="0"/>
              </a:rPr>
              <a:t>– v. 8 </a:t>
            </a:r>
          </a:p>
        </p:txBody>
      </p:sp>
      <p:sp>
        <p:nvSpPr>
          <p:cNvPr id="7" name="Title 1">
            <a:extLst>
              <a:ext uri="{FF2B5EF4-FFF2-40B4-BE49-F238E27FC236}">
                <a16:creationId xmlns:a16="http://schemas.microsoft.com/office/drawing/2014/main" id="{18B96B40-C8CC-9565-9517-C2302BEBEF15}"/>
              </a:ext>
            </a:extLst>
          </p:cNvPr>
          <p:cNvSpPr txBox="1">
            <a:spLocks/>
          </p:cNvSpPr>
          <p:nvPr/>
        </p:nvSpPr>
        <p:spPr>
          <a:xfrm>
            <a:off x="878476" y="1162479"/>
            <a:ext cx="7429500" cy="77288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a:lstStyle>
          <a:p>
            <a:r>
              <a:rPr lang="en-US" sz="4800" b="1" dirty="0">
                <a:latin typeface="Candara" panose="020E0502030303020204" pitchFamily="34" charset="0"/>
              </a:rPr>
              <a:t>A Sober mind </a:t>
            </a:r>
            <a:r>
              <a:rPr lang="en-US" sz="2800" dirty="0">
                <a:latin typeface="Candara" panose="020E0502030303020204" pitchFamily="34" charset="0"/>
              </a:rPr>
              <a:t>– v. 7 </a:t>
            </a:r>
          </a:p>
        </p:txBody>
      </p:sp>
      <p:sp>
        <p:nvSpPr>
          <p:cNvPr id="8" name="Title 1">
            <a:extLst>
              <a:ext uri="{FF2B5EF4-FFF2-40B4-BE49-F238E27FC236}">
                <a16:creationId xmlns:a16="http://schemas.microsoft.com/office/drawing/2014/main" id="{702CFE63-1D25-82A3-7667-97B8F0069ACF}"/>
              </a:ext>
            </a:extLst>
          </p:cNvPr>
          <p:cNvSpPr txBox="1">
            <a:spLocks/>
          </p:cNvSpPr>
          <p:nvPr/>
        </p:nvSpPr>
        <p:spPr>
          <a:xfrm>
            <a:off x="878476" y="326460"/>
            <a:ext cx="7429500" cy="77288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a:lstStyle>
          <a:p>
            <a:r>
              <a:rPr lang="en-US" sz="4800" b="1" dirty="0">
                <a:latin typeface="Candara" panose="020E0502030303020204" pitchFamily="34" charset="0"/>
              </a:rPr>
              <a:t>Saintly Character </a:t>
            </a:r>
            <a:r>
              <a:rPr lang="en-US" sz="2800" dirty="0">
                <a:latin typeface="Candara" panose="020E0502030303020204" pitchFamily="34" charset="0"/>
              </a:rPr>
              <a:t>– vv. 1-6</a:t>
            </a:r>
          </a:p>
        </p:txBody>
      </p:sp>
      <p:sp>
        <p:nvSpPr>
          <p:cNvPr id="9" name="Rectangle 8">
            <a:extLst>
              <a:ext uri="{FF2B5EF4-FFF2-40B4-BE49-F238E27FC236}">
                <a16:creationId xmlns:a16="http://schemas.microsoft.com/office/drawing/2014/main" id="{5230EA91-1681-B514-0973-36CB1CF34900}"/>
              </a:ext>
            </a:extLst>
          </p:cNvPr>
          <p:cNvSpPr/>
          <p:nvPr/>
        </p:nvSpPr>
        <p:spPr>
          <a:xfrm>
            <a:off x="5434148" y="6000992"/>
            <a:ext cx="3148148" cy="830997"/>
          </a:xfrm>
          <a:prstGeom prst="rect">
            <a:avLst/>
          </a:prstGeom>
          <a:noFill/>
        </p:spPr>
        <p:txBody>
          <a:bodyPr wrap="square" lIns="91440" tIns="45720" rIns="91440" bIns="45720">
            <a:spAutoFit/>
          </a:bodyPr>
          <a:lstStyle/>
          <a:p>
            <a:pPr algn="ct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REVIEW </a:t>
            </a:r>
          </a:p>
        </p:txBody>
      </p:sp>
      <p:sp>
        <p:nvSpPr>
          <p:cNvPr id="10" name="Rectangle 9">
            <a:extLst>
              <a:ext uri="{FF2B5EF4-FFF2-40B4-BE49-F238E27FC236}">
                <a16:creationId xmlns:a16="http://schemas.microsoft.com/office/drawing/2014/main" id="{1E7BFB54-D3AB-A460-3AF6-1E6E11F04471}"/>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4" name="Title 1">
            <a:extLst>
              <a:ext uri="{FF2B5EF4-FFF2-40B4-BE49-F238E27FC236}">
                <a16:creationId xmlns:a16="http://schemas.microsoft.com/office/drawing/2014/main" id="{8989A8D2-32A4-60D1-49E2-6FFEF22F083A}"/>
              </a:ext>
            </a:extLst>
          </p:cNvPr>
          <p:cNvSpPr txBox="1">
            <a:spLocks/>
          </p:cNvSpPr>
          <p:nvPr/>
        </p:nvSpPr>
        <p:spPr>
          <a:xfrm>
            <a:off x="811080" y="3890776"/>
            <a:ext cx="8038451" cy="772885"/>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i="1" kern="1200" cap="all" baseline="0">
                <a:solidFill>
                  <a:schemeClr val="tx2"/>
                </a:solidFill>
                <a:latin typeface="+mj-lt"/>
                <a:ea typeface="+mj-ea"/>
                <a:cs typeface="+mj-cs"/>
              </a:defRPr>
            </a:lvl1pPr>
          </a:lstStyle>
          <a:p>
            <a:r>
              <a:rPr lang="en-US" sz="4800" b="1" dirty="0">
                <a:latin typeface="Candara" panose="020E0502030303020204" pitchFamily="34" charset="0"/>
              </a:rPr>
              <a:t>Scriptural authority </a:t>
            </a:r>
            <a:r>
              <a:rPr lang="en-US" sz="2800" dirty="0">
                <a:latin typeface="Candara" panose="020E0502030303020204" pitchFamily="34" charset="0"/>
              </a:rPr>
              <a:t>– v. 11</a:t>
            </a:r>
          </a:p>
        </p:txBody>
      </p:sp>
    </p:spTree>
    <p:extLst>
      <p:ext uri="{BB962C8B-B14F-4D97-AF65-F5344CB8AC3E}">
        <p14:creationId xmlns:p14="http://schemas.microsoft.com/office/powerpoint/2010/main" val="24011395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fade">
                                      <p:cBhvr>
                                        <p:cTn id="42" dur="1000"/>
                                        <p:tgtEl>
                                          <p:spTgt spid="3">
                                            <p:txEl>
                                              <p:pRg st="0" end="0"/>
                                            </p:txEl>
                                          </p:spTgt>
                                        </p:tgtEl>
                                      </p:cBhvr>
                                    </p:animEffect>
                                    <p:anim calcmode="lin" valueType="num">
                                      <p:cBhvr>
                                        <p:cTn id="4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7" grpId="0"/>
      <p:bldP spid="8"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67356" y="1803490"/>
            <a:ext cx="8072790" cy="4638380"/>
          </a:xfrm>
          <a:solidFill>
            <a:schemeClr val="accent2">
              <a:lumMod val="20000"/>
              <a:lumOff val="80000"/>
            </a:schemeClr>
          </a:solidFill>
          <a:ln>
            <a:solidFill>
              <a:schemeClr val="accent2">
                <a:lumMod val="60000"/>
                <a:lumOff val="40000"/>
              </a:schemeClr>
            </a:solidFill>
          </a:ln>
        </p:spPr>
        <p:txBody>
          <a:bodyPr vert="horz" wrap="square" lIns="68580" tIns="34290" rIns="68580" bIns="34290" numCol="1" rtlCol="0" anchor="t" anchorCtr="0" compatLnSpc="1">
            <a:prstTxWarp prst="textNoShape">
              <a:avLst/>
            </a:prstTxWarp>
            <a:noAutofit/>
          </a:bodyPr>
          <a:lstStyle/>
          <a:p>
            <a:pPr marL="0" indent="0">
              <a:lnSpc>
                <a:spcPts val="3600"/>
              </a:lnSpc>
              <a:spcBef>
                <a:spcPts val="0"/>
              </a:spcBef>
              <a:buClr>
                <a:schemeClr val="bg1"/>
              </a:buClr>
              <a:buNone/>
              <a:defRPr/>
            </a:pPr>
            <a:r>
              <a:rPr lang="en-US" altLang="en-US" sz="3600" b="1" dirty="0">
                <a:solidFill>
                  <a:schemeClr val="bg2">
                    <a:lumMod val="10000"/>
                  </a:schemeClr>
                </a:solidFill>
                <a:effectLst/>
                <a:latin typeface="Candara" panose="020E0502030303020204" pitchFamily="34" charset="0"/>
              </a:rPr>
              <a:t>Alien sinners must…</a:t>
            </a:r>
          </a:p>
          <a:p>
            <a:pPr marL="274320" indent="274320">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Hear the Gospel – </a:t>
            </a:r>
            <a:r>
              <a:rPr lang="en-US" altLang="en-US" sz="2800" i="1" dirty="0">
                <a:solidFill>
                  <a:schemeClr val="bg2">
                    <a:lumMod val="10000"/>
                  </a:schemeClr>
                </a:solidFill>
                <a:effectLst/>
                <a:latin typeface="Candara" panose="020E0502030303020204" pitchFamily="34" charset="0"/>
              </a:rPr>
              <a:t>Rom</a:t>
            </a:r>
            <a:r>
              <a:rPr lang="en-US" altLang="en-US" sz="2800" i="1" dirty="0">
                <a:solidFill>
                  <a:schemeClr val="bg2">
                    <a:lumMod val="10000"/>
                  </a:schemeClr>
                </a:solidFill>
                <a:latin typeface="Candara" panose="020E0502030303020204" pitchFamily="34" charset="0"/>
              </a:rPr>
              <a:t>.</a:t>
            </a:r>
            <a:r>
              <a:rPr lang="en-US" altLang="en-US" sz="2800" i="1" dirty="0">
                <a:solidFill>
                  <a:schemeClr val="bg2">
                    <a:lumMod val="10000"/>
                  </a:schemeClr>
                </a:solidFill>
                <a:effectLst/>
                <a:latin typeface="Candara" panose="020E0502030303020204" pitchFamily="34" charset="0"/>
              </a:rPr>
              <a:t> 10:17; Heb. 11:6</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Believe it – </a:t>
            </a:r>
            <a:r>
              <a:rPr lang="en-US" altLang="en-US" sz="2800" i="1" dirty="0">
                <a:solidFill>
                  <a:schemeClr val="bg2">
                    <a:lumMod val="10000"/>
                  </a:schemeClr>
                </a:solidFill>
                <a:effectLst/>
                <a:latin typeface="Candara" panose="020E0502030303020204" pitchFamily="34" charset="0"/>
              </a:rPr>
              <a:t>John 8:24</a:t>
            </a:r>
            <a:endParaRPr lang="en-US" altLang="en-US" sz="2800" dirty="0">
              <a:solidFill>
                <a:schemeClr val="bg2">
                  <a:lumMod val="10000"/>
                </a:schemeClr>
              </a:solidFill>
              <a:effectLst/>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of sin in your life – </a:t>
            </a:r>
            <a:r>
              <a:rPr lang="en-US" altLang="en-US" sz="2800" i="1" dirty="0">
                <a:solidFill>
                  <a:schemeClr val="bg2">
                    <a:lumMod val="10000"/>
                  </a:schemeClr>
                </a:solidFill>
                <a:effectLst/>
                <a:latin typeface="Candara" panose="020E0502030303020204" pitchFamily="34" charset="0"/>
              </a:rPr>
              <a:t>Acts 17:30</a:t>
            </a: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Confess </a:t>
            </a:r>
            <a:r>
              <a:rPr lang="en-US" altLang="en-US" sz="2800" dirty="0">
                <a:solidFill>
                  <a:schemeClr val="bg2">
                    <a:lumMod val="10000"/>
                  </a:schemeClr>
                </a:solidFill>
                <a:latin typeface="Candara" panose="020E0502030303020204" pitchFamily="34" charset="0"/>
              </a:rPr>
              <a:t>that </a:t>
            </a:r>
            <a:r>
              <a:rPr lang="en-US" altLang="en-US" sz="2800" dirty="0">
                <a:solidFill>
                  <a:schemeClr val="bg2">
                    <a:lumMod val="10000"/>
                  </a:schemeClr>
                </a:solidFill>
                <a:effectLst/>
                <a:latin typeface="Candara" panose="020E0502030303020204" pitchFamily="34" charset="0"/>
              </a:rPr>
              <a:t>Christ </a:t>
            </a:r>
            <a:r>
              <a:rPr lang="en-US" altLang="en-US" sz="2800" dirty="0">
                <a:solidFill>
                  <a:schemeClr val="bg2">
                    <a:lumMod val="10000"/>
                  </a:schemeClr>
                </a:solidFill>
                <a:latin typeface="Candara" panose="020E0502030303020204" pitchFamily="34" charset="0"/>
              </a:rPr>
              <a:t>is God’s Son </a:t>
            </a:r>
            <a:r>
              <a:rPr lang="en-US" altLang="en-US" sz="2800" dirty="0">
                <a:solidFill>
                  <a:schemeClr val="bg2">
                    <a:lumMod val="10000"/>
                  </a:schemeClr>
                </a:solidFill>
                <a:effectLst/>
                <a:latin typeface="Candara" panose="020E0502030303020204" pitchFamily="34" charset="0"/>
              </a:rPr>
              <a:t>– </a:t>
            </a:r>
            <a:r>
              <a:rPr lang="en-US" altLang="en-US" sz="2800" i="1" dirty="0">
                <a:solidFill>
                  <a:schemeClr val="bg2">
                    <a:lumMod val="10000"/>
                  </a:schemeClr>
                </a:solidFill>
                <a:effectLst/>
                <a:latin typeface="Candara" panose="020E0502030303020204" pitchFamily="34" charset="0"/>
              </a:rPr>
              <a:t>Matt. 10:32</a:t>
            </a:r>
            <a:endParaRPr lang="en-US" altLang="en-US" sz="2800" i="1" dirty="0">
              <a:solidFill>
                <a:schemeClr val="bg2">
                  <a:lumMod val="10000"/>
                </a:schemeClr>
              </a:solidFill>
              <a:latin typeface="Candara" panose="020E0502030303020204" pitchFamily="34" charset="0"/>
            </a:endParaRPr>
          </a:p>
          <a:p>
            <a:pPr marL="274320" indent="27432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Be baptized </a:t>
            </a:r>
            <a:r>
              <a:rPr lang="en-US" altLang="en-US" sz="2800" dirty="0">
                <a:solidFill>
                  <a:schemeClr val="bg2">
                    <a:lumMod val="10000"/>
                  </a:schemeClr>
                </a:solidFill>
                <a:latin typeface="Candara" panose="020E0502030303020204" pitchFamily="34" charset="0"/>
              </a:rPr>
              <a:t>to wash away </a:t>
            </a:r>
            <a:r>
              <a:rPr lang="en-US" altLang="en-US" sz="2800" dirty="0">
                <a:solidFill>
                  <a:schemeClr val="bg2">
                    <a:lumMod val="10000"/>
                  </a:schemeClr>
                </a:solidFill>
                <a:effectLst/>
                <a:latin typeface="Candara" panose="020E0502030303020204" pitchFamily="34" charset="0"/>
              </a:rPr>
              <a:t>sins – </a:t>
            </a:r>
            <a:r>
              <a:rPr lang="en-US" altLang="en-US" sz="2800" i="1" dirty="0">
                <a:solidFill>
                  <a:schemeClr val="bg2">
                    <a:lumMod val="10000"/>
                  </a:schemeClr>
                </a:solidFill>
                <a:effectLst/>
                <a:latin typeface="Candara" panose="020E0502030303020204" pitchFamily="34" charset="0"/>
              </a:rPr>
              <a:t>Acts 2:38</a:t>
            </a:r>
          </a:p>
          <a:p>
            <a:pPr>
              <a:lnSpc>
                <a:spcPts val="3600"/>
              </a:lnSpc>
              <a:spcBef>
                <a:spcPts val="1200"/>
              </a:spcBef>
              <a:spcAft>
                <a:spcPts val="0"/>
              </a:spcAft>
              <a:buClrTx/>
              <a:buSzPct val="100000"/>
              <a:defRPr/>
            </a:pPr>
            <a:r>
              <a:rPr lang="en-US" altLang="en-US" sz="3600" b="1" dirty="0">
                <a:solidFill>
                  <a:schemeClr val="bg2">
                    <a:lumMod val="10000"/>
                  </a:schemeClr>
                </a:solidFill>
                <a:effectLst/>
                <a:latin typeface="Candara" panose="020E0502030303020204" pitchFamily="34" charset="0"/>
              </a:rPr>
              <a:t>An erring child of God must…</a:t>
            </a:r>
          </a:p>
          <a:p>
            <a:pPr marL="274320" indent="274320" algn="just">
              <a:lnSpc>
                <a:spcPts val="2800"/>
              </a:lnSpc>
              <a:spcBef>
                <a:spcPts val="0"/>
              </a:spcBef>
              <a:spcAft>
                <a:spcPts val="0"/>
              </a:spcAft>
              <a:buClrTx/>
              <a:buSzPct val="100000"/>
              <a:buFont typeface="Wingdings" panose="05000000000000000000" pitchFamily="2" charset="2"/>
              <a:buChar char="§"/>
              <a:defRPr/>
            </a:pPr>
            <a:r>
              <a:rPr lang="en-US" altLang="en-US" sz="2800" dirty="0">
                <a:solidFill>
                  <a:schemeClr val="bg2">
                    <a:lumMod val="10000"/>
                  </a:schemeClr>
                </a:solidFill>
                <a:effectLst/>
                <a:latin typeface="Candara" panose="020E0502030303020204" pitchFamily="34" charset="0"/>
              </a:rPr>
              <a:t>Repent </a:t>
            </a:r>
            <a:r>
              <a:rPr lang="en-US" altLang="en-US" sz="2800" dirty="0">
                <a:solidFill>
                  <a:schemeClr val="bg2">
                    <a:lumMod val="10000"/>
                  </a:schemeClr>
                </a:solidFill>
                <a:latin typeface="Candara" panose="020E0502030303020204" pitchFamily="34" charset="0"/>
              </a:rPr>
              <a:t>&amp; p</a:t>
            </a:r>
            <a:r>
              <a:rPr lang="en-US" altLang="en-US" sz="2800" dirty="0">
                <a:solidFill>
                  <a:schemeClr val="bg2">
                    <a:lumMod val="10000"/>
                  </a:schemeClr>
                </a:solidFill>
                <a:effectLst/>
                <a:latin typeface="Candara" panose="020E0502030303020204" pitchFamily="34" charset="0"/>
              </a:rPr>
              <a:t>ray for Forgiveness – </a:t>
            </a:r>
            <a:r>
              <a:rPr lang="en-US" altLang="en-US" sz="2800" i="1" dirty="0">
                <a:solidFill>
                  <a:schemeClr val="bg2">
                    <a:lumMod val="10000"/>
                  </a:schemeClr>
                </a:solidFill>
                <a:effectLst/>
                <a:latin typeface="Candara" panose="020E0502030303020204" pitchFamily="34" charset="0"/>
              </a:rPr>
              <a:t>1 John 1:7-9</a:t>
            </a:r>
          </a:p>
          <a:p>
            <a:pPr marL="0" indent="0">
              <a:lnSpc>
                <a:spcPts val="3600"/>
              </a:lnSpc>
              <a:spcBef>
                <a:spcPts val="1200"/>
              </a:spcBef>
              <a:spcAft>
                <a:spcPts val="0"/>
              </a:spcAft>
              <a:buClr>
                <a:schemeClr val="bg1"/>
              </a:buClr>
              <a:buSzPct val="99000"/>
              <a:buNone/>
              <a:defRPr/>
            </a:pPr>
            <a:r>
              <a:rPr lang="en-US" altLang="en-US" sz="3600" b="1" dirty="0">
                <a:solidFill>
                  <a:schemeClr val="bg2">
                    <a:lumMod val="10000"/>
                  </a:schemeClr>
                </a:solidFill>
                <a:latin typeface="Candara" panose="020E0502030303020204" pitchFamily="34" charset="0"/>
              </a:rPr>
              <a:t>Endure and </a:t>
            </a:r>
            <a:r>
              <a:rPr lang="en-US" altLang="en-US" sz="3600" b="1" i="1" dirty="0">
                <a:solidFill>
                  <a:schemeClr val="bg2">
                    <a:lumMod val="10000"/>
                  </a:schemeClr>
                </a:solidFill>
                <a:effectLst/>
                <a:latin typeface="Candara" panose="020E0502030303020204" pitchFamily="34" charset="0"/>
              </a:rPr>
              <a:t>“be faithful </a:t>
            </a:r>
            <a:r>
              <a:rPr lang="en-US" altLang="en-US" sz="3600" b="1" i="1" u="sng" dirty="0">
                <a:solidFill>
                  <a:schemeClr val="bg2">
                    <a:lumMod val="10000"/>
                  </a:schemeClr>
                </a:solidFill>
                <a:effectLst/>
                <a:latin typeface="Candara" panose="020E0502030303020204" pitchFamily="34" charset="0"/>
              </a:rPr>
              <a:t>unto</a:t>
            </a:r>
            <a:r>
              <a:rPr lang="en-US" altLang="en-US" sz="3600" b="1" i="1" dirty="0">
                <a:solidFill>
                  <a:schemeClr val="bg2">
                    <a:lumMod val="10000"/>
                  </a:schemeClr>
                </a:solidFill>
                <a:effectLst/>
                <a:latin typeface="Candara" panose="020E0502030303020204" pitchFamily="34" charset="0"/>
              </a:rPr>
              <a:t> death”</a:t>
            </a:r>
          </a:p>
          <a:p>
            <a:pPr marL="274320" indent="274320">
              <a:lnSpc>
                <a:spcPts val="2800"/>
              </a:lnSpc>
              <a:spcBef>
                <a:spcPts val="0"/>
              </a:spcBef>
              <a:buClrTx/>
              <a:buSzPct val="100000"/>
              <a:buFont typeface="Wingdings" panose="05000000000000000000" pitchFamily="2" charset="2"/>
              <a:buChar char="§"/>
              <a:defRPr/>
            </a:pPr>
            <a:r>
              <a:rPr lang="en-US" altLang="en-US" sz="2800" i="1" dirty="0">
                <a:solidFill>
                  <a:schemeClr val="bg2">
                    <a:lumMod val="10000"/>
                  </a:schemeClr>
                </a:solidFill>
                <a:effectLst/>
                <a:latin typeface="Candara" panose="020E0502030303020204" pitchFamily="34" charset="0"/>
              </a:rPr>
              <a:t>Rev.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accent2">
              <a:lumMod val="20000"/>
              <a:lumOff val="80000"/>
            </a:schemeClr>
          </a:solidFill>
          <a:ln>
            <a:solidFill>
              <a:schemeClr val="accent2">
                <a:lumMod val="60000"/>
                <a:lumOff val="40000"/>
              </a:schemeClr>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bg2">
                    <a:lumMod val="10000"/>
                  </a:schemeClr>
                </a:solidFill>
                <a:effectLst>
                  <a:outerShdw blurRad="38100" dist="38100" dir="2700000" algn="tl">
                    <a:srgbClr val="000000">
                      <a:alpha val="43137"/>
                    </a:srgb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bg2">
                  <a:lumMod val="10000"/>
                </a:schemeClr>
              </a:solidFill>
              <a:effectLst>
                <a:outerShdw blurRad="38100" dist="38100" dir="2700000" algn="tl">
                  <a:srgbClr val="000000">
                    <a:alpha val="43137"/>
                  </a:srgbClr>
                </a:outerShdw>
              </a:effectLst>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bg2">
                    <a:lumMod val="10000"/>
                  </a:schemeClr>
                </a:solidFill>
                <a:latin typeface="Candara" panose="020E0502030303020204" pitchFamily="34" charset="0"/>
              </a:rPr>
              <a:t>Acts 2:37</a:t>
            </a:r>
          </a:p>
        </p:txBody>
      </p:sp>
      <p:sp>
        <p:nvSpPr>
          <p:cNvPr id="2" name="Slide Number Placeholder 3">
            <a:extLst>
              <a:ext uri="{FF2B5EF4-FFF2-40B4-BE49-F238E27FC236}">
                <a16:creationId xmlns:a16="http://schemas.microsoft.com/office/drawing/2014/main" id="{81AD1D5B-2735-6303-EDE2-A336026E5D60}"/>
              </a:ext>
            </a:extLst>
          </p:cNvPr>
          <p:cNvSpPr>
            <a:spLocks noGrp="1"/>
          </p:cNvSpPr>
          <p:nvPr>
            <p:ph type="sldNum" sz="quarter" idx="12"/>
          </p:nvPr>
        </p:nvSpPr>
        <p:spPr>
          <a:xfrm>
            <a:off x="8371278" y="6264275"/>
            <a:ext cx="685800" cy="593725"/>
          </a:xfrm>
        </p:spPr>
        <p:txBody>
          <a:bodyPr>
            <a:normAutofit/>
          </a:bodyPr>
          <a:lstStyle/>
          <a:p>
            <a:fld id="{41939CF0-4F57-482B-882A-D83B18942B8C}" type="slidenum">
              <a:rPr lang="en-US" sz="1600" smtClean="0">
                <a:latin typeface="Candara" panose="020E0502030303020204" pitchFamily="34" charset="0"/>
              </a:rPr>
              <a:t>11</a:t>
            </a:fld>
            <a:endParaRPr lang="en-US" sz="16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7975EA-B308-B040-690D-3361CD0DA8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9FFB0A-8ECC-F69C-F469-C97672CAFC39}"/>
              </a:ext>
            </a:extLst>
          </p:cNvPr>
          <p:cNvSpPr>
            <a:spLocks noGrp="1"/>
          </p:cNvSpPr>
          <p:nvPr>
            <p:ph type="title"/>
          </p:nvPr>
        </p:nvSpPr>
        <p:spPr>
          <a:xfrm>
            <a:off x="467591" y="304799"/>
            <a:ext cx="7829550" cy="765463"/>
          </a:xfrm>
        </p:spPr>
        <p:txBody>
          <a:bodyPr>
            <a:normAutofit/>
          </a:bodyPr>
          <a:lstStyle/>
          <a:p>
            <a:r>
              <a:rPr lang="en-US" sz="4400" b="1" dirty="0">
                <a:latin typeface="Candara" panose="020E0502030303020204" pitchFamily="34" charset="0"/>
              </a:rPr>
              <a:t>1 peter 4:1-11 </a:t>
            </a:r>
            <a:r>
              <a:rPr lang="en-US" sz="3200" b="1" dirty="0">
                <a:latin typeface="Candara" panose="020E0502030303020204" pitchFamily="34" charset="0"/>
              </a:rPr>
              <a:t>(vv. 1-6)</a:t>
            </a:r>
          </a:p>
        </p:txBody>
      </p:sp>
      <p:sp>
        <p:nvSpPr>
          <p:cNvPr id="3" name="Content Placeholder 2">
            <a:extLst>
              <a:ext uri="{FF2B5EF4-FFF2-40B4-BE49-F238E27FC236}">
                <a16:creationId xmlns:a16="http://schemas.microsoft.com/office/drawing/2014/main" id="{7A3BEA91-A13E-9B6B-2AD8-8251C741D4A5}"/>
              </a:ext>
            </a:extLst>
          </p:cNvPr>
          <p:cNvSpPr>
            <a:spLocks noGrp="1"/>
          </p:cNvSpPr>
          <p:nvPr>
            <p:ph idx="1"/>
          </p:nvPr>
        </p:nvSpPr>
        <p:spPr>
          <a:xfrm>
            <a:off x="561109" y="1082731"/>
            <a:ext cx="8347760" cy="5670765"/>
          </a:xfrm>
          <a:ln>
            <a:solidFill>
              <a:schemeClr val="bg1">
                <a:lumMod val="75000"/>
              </a:schemeClr>
            </a:solidFill>
          </a:ln>
        </p:spPr>
        <p:txBody>
          <a:bodyPr>
            <a:noAutofit/>
          </a:bodyPr>
          <a:lstStyle/>
          <a:p>
            <a:pPr marL="0" indent="0">
              <a:lnSpc>
                <a:spcPts val="2800"/>
              </a:lnSpc>
              <a:buNone/>
            </a:pPr>
            <a:r>
              <a:rPr lang="en-US" sz="2800" b="1" i="1" dirty="0">
                <a:latin typeface="Candara" panose="020E0502030303020204" pitchFamily="34" charset="0"/>
              </a:rPr>
              <a:t>“</a:t>
            </a:r>
            <a:r>
              <a:rPr lang="en-US" sz="2800" b="1" i="1" dirty="0">
                <a:solidFill>
                  <a:schemeClr val="accent1"/>
                </a:solidFill>
                <a:latin typeface="Candara" panose="020E0502030303020204" pitchFamily="34" charset="0"/>
              </a:rPr>
              <a:t>1</a:t>
            </a:r>
            <a:r>
              <a:rPr lang="en-US" sz="2800" b="1" i="1" dirty="0">
                <a:latin typeface="Candara" panose="020E0502030303020204" pitchFamily="34" charset="0"/>
              </a:rPr>
              <a:t> Forasmuch then as Christ suffered in the flesh, </a:t>
            </a:r>
            <a:r>
              <a:rPr lang="en-US" sz="2800" b="1" i="1" dirty="0">
                <a:solidFill>
                  <a:srgbClr val="FF0000"/>
                </a:solidFill>
                <a:latin typeface="Candara" panose="020E0502030303020204" pitchFamily="34" charset="0"/>
              </a:rPr>
              <a:t>arm ye yourselves also with the same mind;</a:t>
            </a:r>
            <a:r>
              <a:rPr lang="en-US" sz="2800" b="1" i="1" dirty="0">
                <a:latin typeface="Candara" panose="020E0502030303020204" pitchFamily="34" charset="0"/>
              </a:rPr>
              <a:t> for he that hath suffered in the flesh hath ceased from sin; </a:t>
            </a:r>
            <a:r>
              <a:rPr lang="en-US" sz="2800" b="1" i="1" dirty="0">
                <a:solidFill>
                  <a:schemeClr val="accent1"/>
                </a:solidFill>
                <a:latin typeface="Candara" panose="020E0502030303020204" pitchFamily="34" charset="0"/>
              </a:rPr>
              <a:t>2</a:t>
            </a:r>
            <a:r>
              <a:rPr lang="en-US" sz="2800" b="1" i="1" dirty="0">
                <a:latin typeface="Candara" panose="020E0502030303020204" pitchFamily="34" charset="0"/>
              </a:rPr>
              <a:t> that ye no longer should live the rest of your time in flesh to the lusts of men, but to the will of God. </a:t>
            </a:r>
            <a:r>
              <a:rPr lang="en-US" sz="2800" b="1" i="1" dirty="0">
                <a:solidFill>
                  <a:schemeClr val="accent1"/>
                </a:solidFill>
                <a:latin typeface="Candara" panose="020E0502030303020204" pitchFamily="34" charset="0"/>
              </a:rPr>
              <a:t>3</a:t>
            </a:r>
            <a:r>
              <a:rPr lang="en-US" sz="2800" b="1" i="1" dirty="0">
                <a:latin typeface="Candara" panose="020E0502030303020204" pitchFamily="34" charset="0"/>
              </a:rPr>
              <a:t> For the time past may suffice to have wrought the desire of the Gentiles, and to have walked in lasciviousness, lusts, </a:t>
            </a:r>
            <a:r>
              <a:rPr lang="en-US" sz="2800" b="1" i="1" dirty="0" err="1">
                <a:latin typeface="Candara" panose="020E0502030303020204" pitchFamily="34" charset="0"/>
              </a:rPr>
              <a:t>winebibbings</a:t>
            </a:r>
            <a:r>
              <a:rPr lang="en-US" sz="2800" b="1" i="1" dirty="0">
                <a:latin typeface="Candara" panose="020E0502030303020204" pitchFamily="34" charset="0"/>
              </a:rPr>
              <a:t>, </a:t>
            </a:r>
            <a:r>
              <a:rPr lang="en-US" sz="2800" b="1" i="1" dirty="0" err="1">
                <a:latin typeface="Candara" panose="020E0502030303020204" pitchFamily="34" charset="0"/>
              </a:rPr>
              <a:t>revellings</a:t>
            </a:r>
            <a:r>
              <a:rPr lang="en-US" sz="2800" b="1" i="1" dirty="0">
                <a:latin typeface="Candara" panose="020E0502030303020204" pitchFamily="34" charset="0"/>
              </a:rPr>
              <a:t>, </a:t>
            </a:r>
            <a:r>
              <a:rPr lang="en-US" sz="2800" b="1" i="1" dirty="0" err="1">
                <a:latin typeface="Candara" panose="020E0502030303020204" pitchFamily="34" charset="0"/>
              </a:rPr>
              <a:t>carousings</a:t>
            </a:r>
            <a:r>
              <a:rPr lang="en-US" sz="2800" b="1" i="1" dirty="0">
                <a:latin typeface="Candara" panose="020E0502030303020204" pitchFamily="34" charset="0"/>
              </a:rPr>
              <a:t>, and abominable idolatries: </a:t>
            </a:r>
            <a:r>
              <a:rPr lang="en-US" sz="2800" b="1" i="1" dirty="0">
                <a:solidFill>
                  <a:schemeClr val="accent1"/>
                </a:solidFill>
                <a:latin typeface="Candara" panose="020E0502030303020204" pitchFamily="34" charset="0"/>
              </a:rPr>
              <a:t>4</a:t>
            </a:r>
            <a:r>
              <a:rPr lang="en-US" sz="2800" b="1" i="1" dirty="0">
                <a:latin typeface="Candara" panose="020E0502030303020204" pitchFamily="34" charset="0"/>
              </a:rPr>
              <a:t> wherein they think strange that ye run not with them into the same excess of riot, speaking evil of </a:t>
            </a:r>
            <a:r>
              <a:rPr lang="en-US" sz="2800" b="1" i="1" dirty="0" err="1">
                <a:latin typeface="Candara" panose="020E0502030303020204" pitchFamily="34" charset="0"/>
              </a:rPr>
              <a:t>of</a:t>
            </a:r>
            <a:r>
              <a:rPr lang="en-US" sz="2800" b="1" i="1" dirty="0">
                <a:latin typeface="Candara" panose="020E0502030303020204" pitchFamily="34" charset="0"/>
              </a:rPr>
              <a:t>: </a:t>
            </a:r>
            <a:r>
              <a:rPr lang="en-US" sz="2800" b="1" i="1" dirty="0">
                <a:solidFill>
                  <a:schemeClr val="accent1"/>
                </a:solidFill>
                <a:latin typeface="Candara" panose="020E0502030303020204" pitchFamily="34" charset="0"/>
              </a:rPr>
              <a:t>5 </a:t>
            </a:r>
            <a:r>
              <a:rPr lang="en-US" sz="2800" b="1" i="1" dirty="0">
                <a:latin typeface="Candara" panose="020E0502030303020204" pitchFamily="34" charset="0"/>
              </a:rPr>
              <a:t>who shall give account to him that is ready to judge the living and the dead. </a:t>
            </a:r>
            <a:r>
              <a:rPr lang="en-US" sz="2800" b="1" i="1" dirty="0">
                <a:solidFill>
                  <a:schemeClr val="accent1"/>
                </a:solidFill>
                <a:latin typeface="Candara" panose="020E0502030303020204" pitchFamily="34" charset="0"/>
              </a:rPr>
              <a:t>6</a:t>
            </a:r>
            <a:r>
              <a:rPr lang="en-US" sz="2800" b="1" i="1" dirty="0">
                <a:latin typeface="Candara" panose="020E0502030303020204" pitchFamily="34" charset="0"/>
              </a:rPr>
              <a:t> For unto this end was the gospel preached even to the dead, that they might be judged indeed according to men in the flesh, but live according to God in the spirit”</a:t>
            </a:r>
          </a:p>
        </p:txBody>
      </p:sp>
    </p:spTree>
    <p:extLst>
      <p:ext uri="{BB962C8B-B14F-4D97-AF65-F5344CB8AC3E}">
        <p14:creationId xmlns:p14="http://schemas.microsoft.com/office/powerpoint/2010/main" val="821313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E9FA6-41C1-D22F-A7F7-90496B354F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44FD92-8308-BD51-BFDF-01D03444306B}"/>
              </a:ext>
            </a:extLst>
          </p:cNvPr>
          <p:cNvSpPr>
            <a:spLocks noGrp="1"/>
          </p:cNvSpPr>
          <p:nvPr>
            <p:ph type="title"/>
          </p:nvPr>
        </p:nvSpPr>
        <p:spPr>
          <a:xfrm>
            <a:off x="467591" y="304799"/>
            <a:ext cx="7829550" cy="765463"/>
          </a:xfrm>
        </p:spPr>
        <p:txBody>
          <a:bodyPr>
            <a:normAutofit/>
          </a:bodyPr>
          <a:lstStyle/>
          <a:p>
            <a:r>
              <a:rPr lang="en-US" sz="4400" b="1" dirty="0">
                <a:latin typeface="Candara" panose="020E0502030303020204" pitchFamily="34" charset="0"/>
              </a:rPr>
              <a:t>1 peter 4:1-12 </a:t>
            </a:r>
            <a:r>
              <a:rPr lang="en-US" sz="3200" b="1" dirty="0">
                <a:latin typeface="Candara" panose="020E0502030303020204" pitchFamily="34" charset="0"/>
              </a:rPr>
              <a:t>(vv. 7-11)</a:t>
            </a:r>
          </a:p>
        </p:txBody>
      </p:sp>
      <p:sp>
        <p:nvSpPr>
          <p:cNvPr id="3" name="Content Placeholder 2">
            <a:extLst>
              <a:ext uri="{FF2B5EF4-FFF2-40B4-BE49-F238E27FC236}">
                <a16:creationId xmlns:a16="http://schemas.microsoft.com/office/drawing/2014/main" id="{1A95F04B-D378-FC0D-E3B1-7696433933E1}"/>
              </a:ext>
            </a:extLst>
          </p:cNvPr>
          <p:cNvSpPr>
            <a:spLocks noGrp="1"/>
          </p:cNvSpPr>
          <p:nvPr>
            <p:ph idx="1"/>
          </p:nvPr>
        </p:nvSpPr>
        <p:spPr>
          <a:xfrm>
            <a:off x="561109" y="1082731"/>
            <a:ext cx="8347760" cy="5670765"/>
          </a:xfrm>
          <a:ln>
            <a:solidFill>
              <a:schemeClr val="bg1">
                <a:lumMod val="75000"/>
              </a:schemeClr>
            </a:solidFill>
          </a:ln>
        </p:spPr>
        <p:txBody>
          <a:bodyPr>
            <a:noAutofit/>
          </a:bodyPr>
          <a:lstStyle/>
          <a:p>
            <a:pPr marL="0" indent="0">
              <a:lnSpc>
                <a:spcPts val="2800"/>
              </a:lnSpc>
              <a:buNone/>
            </a:pPr>
            <a:r>
              <a:rPr lang="en-US" sz="2800" b="1" i="1" dirty="0">
                <a:latin typeface="Candara" panose="020E0502030303020204" pitchFamily="34" charset="0"/>
              </a:rPr>
              <a:t>“</a:t>
            </a:r>
            <a:r>
              <a:rPr lang="en-US" sz="2800" b="1" i="1" dirty="0">
                <a:solidFill>
                  <a:schemeClr val="accent1"/>
                </a:solidFill>
                <a:latin typeface="Candara" panose="020E0502030303020204" pitchFamily="34" charset="0"/>
              </a:rPr>
              <a:t>7</a:t>
            </a:r>
            <a:r>
              <a:rPr lang="en-US" sz="2800" b="1" i="1" dirty="0">
                <a:latin typeface="Candara" panose="020E0502030303020204" pitchFamily="34" charset="0"/>
              </a:rPr>
              <a:t> But the end of all things is at hand: be ye therefore of sound mind, and be sober unto prayer: </a:t>
            </a:r>
            <a:r>
              <a:rPr lang="en-US" sz="2800" b="1" i="1" dirty="0">
                <a:solidFill>
                  <a:schemeClr val="accent1"/>
                </a:solidFill>
                <a:latin typeface="Candara" panose="020E0502030303020204" pitchFamily="34" charset="0"/>
              </a:rPr>
              <a:t>8</a:t>
            </a:r>
            <a:r>
              <a:rPr lang="en-US" sz="2800" b="1" i="1" dirty="0">
                <a:latin typeface="Candara" panose="020E0502030303020204" pitchFamily="34" charset="0"/>
              </a:rPr>
              <a:t> above all things being fervent in your love among yourselves; for love </a:t>
            </a:r>
            <a:r>
              <a:rPr lang="en-US" sz="2800" b="1" i="1" dirty="0" err="1">
                <a:latin typeface="Candara" panose="020E0502030303020204" pitchFamily="34" charset="0"/>
              </a:rPr>
              <a:t>covereth</a:t>
            </a:r>
            <a:r>
              <a:rPr lang="en-US" sz="2800" b="1" i="1" dirty="0">
                <a:latin typeface="Candara" panose="020E0502030303020204" pitchFamily="34" charset="0"/>
              </a:rPr>
              <a:t> a multitude of sins:</a:t>
            </a:r>
            <a:r>
              <a:rPr lang="en-US" sz="2800" b="1" i="1" dirty="0">
                <a:solidFill>
                  <a:schemeClr val="accent1"/>
                </a:solidFill>
                <a:latin typeface="Candara" panose="020E0502030303020204" pitchFamily="34" charset="0"/>
              </a:rPr>
              <a:t> 9 </a:t>
            </a:r>
            <a:r>
              <a:rPr lang="en-US" sz="2800" b="1" i="1" dirty="0">
                <a:latin typeface="Candara" panose="020E0502030303020204" pitchFamily="34" charset="0"/>
              </a:rPr>
              <a:t>using hospitality one to another without murmuring: </a:t>
            </a:r>
            <a:r>
              <a:rPr lang="en-US" sz="2800" b="1" i="1" dirty="0">
                <a:solidFill>
                  <a:schemeClr val="accent1"/>
                </a:solidFill>
                <a:latin typeface="Candara" panose="020E0502030303020204" pitchFamily="34" charset="0"/>
              </a:rPr>
              <a:t>10</a:t>
            </a:r>
            <a:r>
              <a:rPr lang="en-US" sz="2800" b="1" i="1" dirty="0">
                <a:latin typeface="Candara" panose="020E0502030303020204" pitchFamily="34" charset="0"/>
              </a:rPr>
              <a:t> according as each hath received a gift, ministering it among yourselves, as good stewards of the manifold grace of God; </a:t>
            </a:r>
            <a:r>
              <a:rPr lang="en-US" sz="2800" b="1" i="1" dirty="0">
                <a:solidFill>
                  <a:schemeClr val="accent1"/>
                </a:solidFill>
                <a:latin typeface="Candara" panose="020E0502030303020204" pitchFamily="34" charset="0"/>
              </a:rPr>
              <a:t>11</a:t>
            </a:r>
            <a:r>
              <a:rPr lang="en-US" sz="2800" b="1" i="1" dirty="0">
                <a:latin typeface="Candara" panose="020E0502030303020204" pitchFamily="34" charset="0"/>
              </a:rPr>
              <a:t> if any man </a:t>
            </a:r>
            <a:r>
              <a:rPr lang="en-US" sz="2800" b="1" i="1" dirty="0" err="1">
                <a:latin typeface="Candara" panose="020E0502030303020204" pitchFamily="34" charset="0"/>
              </a:rPr>
              <a:t>speaketh</a:t>
            </a:r>
            <a:r>
              <a:rPr lang="en-US" sz="2800" b="1" i="1" dirty="0">
                <a:latin typeface="Candara" panose="020E0502030303020204" pitchFamily="34" charset="0"/>
              </a:rPr>
              <a:t>, speaking as it were oracles of God; is any man </a:t>
            </a:r>
            <a:r>
              <a:rPr lang="en-US" sz="2800" b="1" i="1" dirty="0" err="1">
                <a:latin typeface="Candara" panose="020E0502030303020204" pitchFamily="34" charset="0"/>
              </a:rPr>
              <a:t>ministereth</a:t>
            </a:r>
            <a:r>
              <a:rPr lang="en-US" sz="2800" b="1" i="1" dirty="0">
                <a:latin typeface="Candara" panose="020E0502030303020204" pitchFamily="34" charset="0"/>
              </a:rPr>
              <a:t>, ministering as of the strength which God </a:t>
            </a:r>
            <a:r>
              <a:rPr lang="en-US" sz="2800" b="1" i="1" dirty="0" err="1">
                <a:latin typeface="Candara" panose="020E0502030303020204" pitchFamily="34" charset="0"/>
              </a:rPr>
              <a:t>supplieth</a:t>
            </a:r>
            <a:r>
              <a:rPr lang="en-US" sz="2800" b="1" i="1" dirty="0">
                <a:latin typeface="Candara" panose="020E0502030303020204" pitchFamily="34" charset="0"/>
              </a:rPr>
              <a:t>: that in all things God may be glorified through Jesus Christ, whose is the glory and the dominion for ever and ever. Amen.”</a:t>
            </a:r>
          </a:p>
        </p:txBody>
      </p:sp>
    </p:spTree>
    <p:extLst>
      <p:ext uri="{BB962C8B-B14F-4D97-AF65-F5344CB8AC3E}">
        <p14:creationId xmlns:p14="http://schemas.microsoft.com/office/powerpoint/2010/main" val="8720587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D22C4-F4D1-FBC3-F11C-DEA51FDBDAF4}"/>
              </a:ext>
            </a:extLst>
          </p:cNvPr>
          <p:cNvSpPr>
            <a:spLocks noGrp="1"/>
          </p:cNvSpPr>
          <p:nvPr>
            <p:ph type="title"/>
          </p:nvPr>
        </p:nvSpPr>
        <p:spPr>
          <a:xfrm>
            <a:off x="878476" y="326460"/>
            <a:ext cx="6097090" cy="772885"/>
          </a:xfrm>
        </p:spPr>
        <p:txBody>
          <a:bodyPr>
            <a:normAutofit/>
          </a:bodyPr>
          <a:lstStyle/>
          <a:p>
            <a:r>
              <a:rPr lang="en-US" sz="4800" b="1" dirty="0">
                <a:latin typeface="Candara" panose="020E0502030303020204" pitchFamily="34" charset="0"/>
              </a:rPr>
              <a:t>A Saintly Character</a:t>
            </a:r>
            <a:endParaRPr lang="en-US" sz="28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8019B5FE-2073-33CD-DCD5-3BC719E68FCB}"/>
              </a:ext>
            </a:extLst>
          </p:cNvPr>
          <p:cNvSpPr>
            <a:spLocks noGrp="1"/>
          </p:cNvSpPr>
          <p:nvPr>
            <p:ph idx="1"/>
          </p:nvPr>
        </p:nvSpPr>
        <p:spPr>
          <a:xfrm>
            <a:off x="927461" y="1099345"/>
            <a:ext cx="7955283" cy="5562712"/>
          </a:xfrm>
        </p:spPr>
        <p:txBody>
          <a:bodyPr>
            <a:normAutofit/>
          </a:bodyPr>
          <a:lstStyle/>
          <a:p>
            <a:pPr marL="0" indent="0">
              <a:lnSpc>
                <a:spcPts val="3000"/>
              </a:lnSpc>
              <a:spcBef>
                <a:spcPts val="0"/>
              </a:spcBef>
              <a:buNone/>
            </a:pPr>
            <a:r>
              <a:rPr lang="en-US" sz="3200" b="1" dirty="0">
                <a:latin typeface="Candara" panose="020E0502030303020204" pitchFamily="34" charset="0"/>
              </a:rPr>
              <a:t>One with mind willing to suffer for cause of Christ </a:t>
            </a:r>
            <a:r>
              <a:rPr lang="en-US" sz="3200" i="1" dirty="0">
                <a:latin typeface="Candara" panose="020E0502030303020204" pitchFamily="34" charset="0"/>
              </a:rPr>
              <a:t>– v. 1</a:t>
            </a:r>
          </a:p>
          <a:p>
            <a:pPr marL="0" indent="0">
              <a:lnSpc>
                <a:spcPts val="3200"/>
              </a:lnSpc>
              <a:spcBef>
                <a:spcPts val="1200"/>
              </a:spcBef>
              <a:buNone/>
            </a:pPr>
            <a:r>
              <a:rPr lang="en-US" sz="3200" b="1" dirty="0">
                <a:latin typeface="Candara" panose="020E0502030303020204" pitchFamily="34" charset="0"/>
              </a:rPr>
              <a:t>One dedicated to doing God’s will</a:t>
            </a:r>
            <a:r>
              <a:rPr lang="en-US" sz="3200" i="1" dirty="0">
                <a:latin typeface="Candara" panose="020E0502030303020204" pitchFamily="34" charset="0"/>
              </a:rPr>
              <a:t> – v. 2</a:t>
            </a:r>
          </a:p>
          <a:p>
            <a:pPr marL="0" indent="0">
              <a:lnSpc>
                <a:spcPts val="3200"/>
              </a:lnSpc>
              <a:spcBef>
                <a:spcPts val="1200"/>
              </a:spcBef>
              <a:buNone/>
            </a:pPr>
            <a:r>
              <a:rPr lang="en-US" sz="3200" b="1" dirty="0">
                <a:latin typeface="Candara" panose="020E0502030303020204" pitchFamily="34" charset="0"/>
              </a:rPr>
              <a:t>One who no longer obeys the will of the Gentiles </a:t>
            </a:r>
            <a:r>
              <a:rPr lang="en-US" sz="3200" i="1" dirty="0">
                <a:latin typeface="Candara" panose="020E0502030303020204" pitchFamily="34" charset="0"/>
              </a:rPr>
              <a:t>– v. 3</a:t>
            </a:r>
          </a:p>
          <a:p>
            <a:pPr marL="0" indent="0">
              <a:lnSpc>
                <a:spcPts val="3200"/>
              </a:lnSpc>
              <a:spcBef>
                <a:spcPts val="1200"/>
              </a:spcBef>
              <a:buNone/>
            </a:pPr>
            <a:r>
              <a:rPr lang="en-US" sz="3200" b="1" dirty="0">
                <a:latin typeface="Candara" panose="020E0502030303020204" pitchFamily="34" charset="0"/>
              </a:rPr>
              <a:t>One who does not seek to be popular among men but seeks to be approved of God</a:t>
            </a:r>
            <a:r>
              <a:rPr lang="en-US" sz="3200" i="1" dirty="0">
                <a:latin typeface="Candara" panose="020E0502030303020204" pitchFamily="34" charset="0"/>
              </a:rPr>
              <a:t> – v. 4</a:t>
            </a:r>
          </a:p>
          <a:p>
            <a:pPr marL="0" indent="0">
              <a:lnSpc>
                <a:spcPts val="3200"/>
              </a:lnSpc>
              <a:spcBef>
                <a:spcPts val="1200"/>
              </a:spcBef>
              <a:buNone/>
            </a:pPr>
            <a:r>
              <a:rPr lang="en-US" sz="3200" b="1" dirty="0">
                <a:latin typeface="Candara" panose="020E0502030303020204" pitchFamily="34" charset="0"/>
              </a:rPr>
              <a:t>One who is constantly aware of the coming judgment of God </a:t>
            </a:r>
            <a:r>
              <a:rPr lang="en-US" sz="3200" i="1" dirty="0">
                <a:latin typeface="Candara" panose="020E0502030303020204" pitchFamily="34" charset="0"/>
              </a:rPr>
              <a:t>– vv. 5-6</a:t>
            </a:r>
          </a:p>
          <a:p>
            <a:pPr marL="0" indent="0">
              <a:lnSpc>
                <a:spcPts val="3200"/>
              </a:lnSpc>
              <a:spcBef>
                <a:spcPts val="1200"/>
              </a:spcBef>
              <a:buNone/>
            </a:pPr>
            <a:endParaRPr lang="en-US" sz="3200" i="1" dirty="0">
              <a:latin typeface="Candara" panose="020E0502030303020204" pitchFamily="34" charset="0"/>
            </a:endParaRPr>
          </a:p>
          <a:p>
            <a:pPr marL="0" indent="0">
              <a:lnSpc>
                <a:spcPts val="3200"/>
              </a:lnSpc>
              <a:spcBef>
                <a:spcPts val="1200"/>
              </a:spcBef>
              <a:buNone/>
            </a:pPr>
            <a:endParaRPr lang="en-US" sz="3200" i="1" dirty="0">
              <a:latin typeface="Candara" panose="020E0502030303020204" pitchFamily="34" charset="0"/>
            </a:endParaRPr>
          </a:p>
        </p:txBody>
      </p:sp>
      <p:sp>
        <p:nvSpPr>
          <p:cNvPr id="4" name="Rectangle 3">
            <a:extLst>
              <a:ext uri="{FF2B5EF4-FFF2-40B4-BE49-F238E27FC236}">
                <a16:creationId xmlns:a16="http://schemas.microsoft.com/office/drawing/2014/main" id="{5BC906B3-F91A-A6E1-7BC3-45104BB43474}"/>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5" name="Arrow: Bent 4">
            <a:extLst>
              <a:ext uri="{FF2B5EF4-FFF2-40B4-BE49-F238E27FC236}">
                <a16:creationId xmlns:a16="http://schemas.microsoft.com/office/drawing/2014/main" id="{F1884B60-40D3-D589-A6B6-5D025D9280EF}"/>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B3CC81DD-D358-741D-623B-3DDC4E4B0E75}"/>
              </a:ext>
            </a:extLst>
          </p:cNvPr>
          <p:cNvSpPr txBox="1"/>
          <p:nvPr/>
        </p:nvSpPr>
        <p:spPr>
          <a:xfrm>
            <a:off x="6873142" y="425166"/>
            <a:ext cx="1306287" cy="523220"/>
          </a:xfrm>
          <a:prstGeom prst="rect">
            <a:avLst/>
          </a:prstGeom>
          <a:noFill/>
        </p:spPr>
        <p:txBody>
          <a:bodyPr wrap="square" rtlCol="0">
            <a:spAutoFit/>
          </a:bodyPr>
          <a:lstStyle/>
          <a:p>
            <a:r>
              <a:rPr lang="en-US" sz="2800" i="1" dirty="0">
                <a:latin typeface="Candara" panose="020E0502030303020204" pitchFamily="34" charset="0"/>
              </a:rPr>
              <a:t>– vv. 1-6</a:t>
            </a:r>
          </a:p>
        </p:txBody>
      </p:sp>
    </p:spTree>
    <p:extLst>
      <p:ext uri="{BB962C8B-B14F-4D97-AF65-F5344CB8AC3E}">
        <p14:creationId xmlns:p14="http://schemas.microsoft.com/office/powerpoint/2010/main" val="18584854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AE805F-DBC6-3A31-0CCC-A9BFA1501B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762706-AC43-B516-E783-A287EA889865}"/>
              </a:ext>
            </a:extLst>
          </p:cNvPr>
          <p:cNvSpPr>
            <a:spLocks noGrp="1"/>
          </p:cNvSpPr>
          <p:nvPr>
            <p:ph type="title"/>
          </p:nvPr>
        </p:nvSpPr>
        <p:spPr>
          <a:xfrm>
            <a:off x="878476" y="326460"/>
            <a:ext cx="4098473" cy="772885"/>
          </a:xfrm>
        </p:spPr>
        <p:txBody>
          <a:bodyPr>
            <a:normAutofit/>
          </a:bodyPr>
          <a:lstStyle/>
          <a:p>
            <a:r>
              <a:rPr lang="en-US" sz="4800" b="1" dirty="0">
                <a:latin typeface="Candara" panose="020E0502030303020204" pitchFamily="34" charset="0"/>
              </a:rPr>
              <a:t>A sober mind</a:t>
            </a:r>
            <a:endParaRPr lang="en-US" sz="28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988064B5-AE88-DD10-86A3-CAF748FD1F08}"/>
              </a:ext>
            </a:extLst>
          </p:cNvPr>
          <p:cNvSpPr>
            <a:spLocks noGrp="1"/>
          </p:cNvSpPr>
          <p:nvPr>
            <p:ph idx="1"/>
          </p:nvPr>
        </p:nvSpPr>
        <p:spPr>
          <a:xfrm>
            <a:off x="927461" y="1099345"/>
            <a:ext cx="8085910" cy="5562712"/>
          </a:xfrm>
        </p:spPr>
        <p:txBody>
          <a:bodyPr>
            <a:normAutofit/>
          </a:bodyPr>
          <a:lstStyle/>
          <a:p>
            <a:pPr marL="0" indent="0">
              <a:lnSpc>
                <a:spcPts val="3000"/>
              </a:lnSpc>
              <a:spcBef>
                <a:spcPts val="0"/>
              </a:spcBef>
              <a:buNone/>
            </a:pPr>
            <a:r>
              <a:rPr lang="en-US" sz="3200" b="1" i="1" dirty="0">
                <a:latin typeface="Candara" panose="020E0502030303020204" pitchFamily="34" charset="0"/>
              </a:rPr>
              <a:t>“of sound mind” </a:t>
            </a:r>
            <a:r>
              <a:rPr lang="en-US" sz="3200" i="1" dirty="0">
                <a:latin typeface="Candara" panose="020E0502030303020204" pitchFamily="34" charset="0"/>
              </a:rPr>
              <a:t>– ASV</a:t>
            </a:r>
          </a:p>
          <a:p>
            <a:pPr marL="0" indent="0">
              <a:lnSpc>
                <a:spcPts val="3200"/>
              </a:lnSpc>
              <a:spcBef>
                <a:spcPts val="600"/>
              </a:spcBef>
              <a:buNone/>
            </a:pPr>
            <a:r>
              <a:rPr lang="en-US" sz="3200" b="1" i="1" dirty="0">
                <a:latin typeface="Candara" panose="020E0502030303020204" pitchFamily="34" charset="0"/>
              </a:rPr>
              <a:t>“clear minded” </a:t>
            </a:r>
            <a:r>
              <a:rPr lang="en-US" sz="3200" i="1" dirty="0">
                <a:latin typeface="Candara" panose="020E0502030303020204" pitchFamily="34" charset="0"/>
              </a:rPr>
              <a:t>– NIV</a:t>
            </a:r>
          </a:p>
          <a:p>
            <a:pPr marL="0" indent="0">
              <a:lnSpc>
                <a:spcPts val="3200"/>
              </a:lnSpc>
              <a:spcBef>
                <a:spcPts val="600"/>
              </a:spcBef>
              <a:buNone/>
            </a:pPr>
            <a:r>
              <a:rPr lang="en-US" sz="3200" b="1" i="1" dirty="0">
                <a:latin typeface="Candara" panose="020E0502030303020204" pitchFamily="34" charset="0"/>
              </a:rPr>
              <a:t>“be of sound judgment” </a:t>
            </a:r>
            <a:r>
              <a:rPr lang="en-US" sz="3200" i="1" dirty="0">
                <a:latin typeface="Candara" panose="020E0502030303020204" pitchFamily="34" charset="0"/>
              </a:rPr>
              <a:t>– NAS95</a:t>
            </a:r>
          </a:p>
          <a:p>
            <a:pPr marL="0" indent="0">
              <a:lnSpc>
                <a:spcPts val="3200"/>
              </a:lnSpc>
              <a:spcBef>
                <a:spcPts val="600"/>
              </a:spcBef>
              <a:buNone/>
            </a:pPr>
            <a:r>
              <a:rPr lang="en-US" sz="3200" b="1" i="1" dirty="0">
                <a:latin typeface="Candara" panose="020E0502030303020204" pitchFamily="34" charset="0"/>
              </a:rPr>
              <a:t>“be sensible” </a:t>
            </a:r>
            <a:r>
              <a:rPr lang="en-US" sz="3200" i="1" dirty="0">
                <a:latin typeface="Candara" panose="020E0502030303020204" pitchFamily="34" charset="0"/>
              </a:rPr>
              <a:t>– ISV </a:t>
            </a:r>
          </a:p>
          <a:p>
            <a:pPr marL="0" indent="0">
              <a:lnSpc>
                <a:spcPts val="3200"/>
              </a:lnSpc>
              <a:spcBef>
                <a:spcPts val="600"/>
              </a:spcBef>
              <a:buNone/>
            </a:pPr>
            <a:r>
              <a:rPr lang="en-US" sz="3200" b="1" i="1" dirty="0">
                <a:latin typeface="Candara" panose="020E0502030303020204" pitchFamily="34" charset="0"/>
              </a:rPr>
              <a:t>“be serious” </a:t>
            </a:r>
            <a:r>
              <a:rPr lang="en-US" sz="3200" i="1" dirty="0">
                <a:latin typeface="Candara" panose="020E0502030303020204" pitchFamily="34" charset="0"/>
              </a:rPr>
              <a:t>– NKJV </a:t>
            </a:r>
          </a:p>
          <a:p>
            <a:pPr marL="0" indent="0">
              <a:lnSpc>
                <a:spcPts val="3200"/>
              </a:lnSpc>
              <a:spcBef>
                <a:spcPts val="600"/>
              </a:spcBef>
              <a:buNone/>
            </a:pPr>
            <a:r>
              <a:rPr lang="en-US" sz="3200" b="1" i="1" dirty="0">
                <a:latin typeface="Candara" panose="020E0502030303020204" pitchFamily="34" charset="0"/>
              </a:rPr>
              <a:t>“keep sane”</a:t>
            </a:r>
            <a:r>
              <a:rPr lang="en-US" sz="3200" i="1" dirty="0">
                <a:latin typeface="Candara" panose="020E0502030303020204" pitchFamily="34" charset="0"/>
              </a:rPr>
              <a:t> – RSV </a:t>
            </a:r>
          </a:p>
        </p:txBody>
      </p:sp>
      <p:sp>
        <p:nvSpPr>
          <p:cNvPr id="4" name="Rectangle 3">
            <a:extLst>
              <a:ext uri="{FF2B5EF4-FFF2-40B4-BE49-F238E27FC236}">
                <a16:creationId xmlns:a16="http://schemas.microsoft.com/office/drawing/2014/main" id="{2293FFC5-3ABA-2A06-656E-E221539DDE8A}"/>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5" name="Arrow: Bent 4">
            <a:extLst>
              <a:ext uri="{FF2B5EF4-FFF2-40B4-BE49-F238E27FC236}">
                <a16:creationId xmlns:a16="http://schemas.microsoft.com/office/drawing/2014/main" id="{657AAFAD-8FDE-07F0-D457-69CA658F7D90}"/>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54EA4BE0-BF82-4CA6-8AC3-BA91359766EE}"/>
              </a:ext>
            </a:extLst>
          </p:cNvPr>
          <p:cNvSpPr txBox="1"/>
          <p:nvPr/>
        </p:nvSpPr>
        <p:spPr>
          <a:xfrm>
            <a:off x="4770014" y="425166"/>
            <a:ext cx="1306287" cy="523220"/>
          </a:xfrm>
          <a:prstGeom prst="rect">
            <a:avLst/>
          </a:prstGeom>
          <a:noFill/>
        </p:spPr>
        <p:txBody>
          <a:bodyPr wrap="square" rtlCol="0">
            <a:spAutoFit/>
          </a:bodyPr>
          <a:lstStyle/>
          <a:p>
            <a:r>
              <a:rPr lang="en-US" sz="2800" i="1" dirty="0">
                <a:latin typeface="Candara" panose="020E0502030303020204" pitchFamily="34" charset="0"/>
              </a:rPr>
              <a:t>– v. 7</a:t>
            </a:r>
          </a:p>
        </p:txBody>
      </p:sp>
      <p:sp>
        <p:nvSpPr>
          <p:cNvPr id="7" name="TextBox 6">
            <a:extLst>
              <a:ext uri="{FF2B5EF4-FFF2-40B4-BE49-F238E27FC236}">
                <a16:creationId xmlns:a16="http://schemas.microsoft.com/office/drawing/2014/main" id="{1751D687-7D91-E460-044E-225D69C3A969}"/>
              </a:ext>
            </a:extLst>
          </p:cNvPr>
          <p:cNvSpPr txBox="1"/>
          <p:nvPr/>
        </p:nvSpPr>
        <p:spPr>
          <a:xfrm>
            <a:off x="1045029" y="4232366"/>
            <a:ext cx="7511141" cy="1739579"/>
          </a:xfrm>
          <a:prstGeom prst="rect">
            <a:avLst/>
          </a:prstGeom>
          <a:solidFill>
            <a:schemeClr val="tx2">
              <a:lumMod val="20000"/>
              <a:lumOff val="80000"/>
            </a:schemeClr>
          </a:solidFill>
        </p:spPr>
        <p:txBody>
          <a:bodyPr wrap="square" rtlCol="0">
            <a:spAutoFit/>
          </a:bodyPr>
          <a:lstStyle/>
          <a:p>
            <a:pPr marL="0" indent="0">
              <a:lnSpc>
                <a:spcPts val="3200"/>
              </a:lnSpc>
              <a:spcBef>
                <a:spcPts val="1200"/>
              </a:spcBef>
              <a:buNone/>
            </a:pPr>
            <a:r>
              <a:rPr lang="en-US" sz="3200" b="1" i="1" dirty="0">
                <a:latin typeface="Candara" panose="020E0502030303020204" pitchFamily="34" charset="0"/>
              </a:rPr>
              <a:t>“sober” – “</a:t>
            </a:r>
            <a:r>
              <a:rPr lang="en-US" sz="3200" i="1" dirty="0" err="1">
                <a:latin typeface="Candara" panose="020E0502030303020204" pitchFamily="34" charset="0"/>
              </a:rPr>
              <a:t>sophroneo</a:t>
            </a:r>
            <a:r>
              <a:rPr lang="en-US" sz="3200" i="1" dirty="0">
                <a:latin typeface="Candara" panose="020E0502030303020204" pitchFamily="34" charset="0"/>
              </a:rPr>
              <a:t>,  so-</a:t>
            </a:r>
            <a:r>
              <a:rPr lang="en-US" sz="3200" i="1" dirty="0" err="1">
                <a:latin typeface="Candara" panose="020E0502030303020204" pitchFamily="34" charset="0"/>
              </a:rPr>
              <a:t>fron</a:t>
            </a:r>
            <a:r>
              <a:rPr lang="en-US" sz="3200" i="1" dirty="0">
                <a:latin typeface="Candara" panose="020E0502030303020204" pitchFamily="34" charset="0"/>
              </a:rPr>
              <a:t>-eh’-o – to be of sound mind, i.e. sane, (figuratively) moderate:--be in right, be sober (minded), soberly” – </a:t>
            </a:r>
            <a:r>
              <a:rPr lang="en-US" sz="3200" b="1" i="1" dirty="0">
                <a:latin typeface="Candara" panose="020E0502030303020204" pitchFamily="34" charset="0"/>
              </a:rPr>
              <a:t>Strong, </a:t>
            </a:r>
            <a:r>
              <a:rPr lang="en-US" sz="3200" i="1" dirty="0">
                <a:latin typeface="Candara" panose="020E0502030303020204" pitchFamily="34" charset="0"/>
              </a:rPr>
              <a:t>cf. Luke 8:34; Rom. 12:3</a:t>
            </a:r>
          </a:p>
        </p:txBody>
      </p:sp>
    </p:spTree>
    <p:extLst>
      <p:ext uri="{BB962C8B-B14F-4D97-AF65-F5344CB8AC3E}">
        <p14:creationId xmlns:p14="http://schemas.microsoft.com/office/powerpoint/2010/main" val="39025290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37"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barn(outVertical)">
                                      <p:cBhvr>
                                        <p:cTn id="4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6D1C7-8395-6483-AD22-A78F0169B4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3A6B9D-C57E-5618-8122-9308C71DE23C}"/>
              </a:ext>
            </a:extLst>
          </p:cNvPr>
          <p:cNvSpPr>
            <a:spLocks noGrp="1"/>
          </p:cNvSpPr>
          <p:nvPr>
            <p:ph type="title"/>
          </p:nvPr>
        </p:nvSpPr>
        <p:spPr>
          <a:xfrm>
            <a:off x="878476" y="326460"/>
            <a:ext cx="4098473" cy="772885"/>
          </a:xfrm>
        </p:spPr>
        <p:txBody>
          <a:bodyPr>
            <a:normAutofit/>
          </a:bodyPr>
          <a:lstStyle/>
          <a:p>
            <a:r>
              <a:rPr lang="en-US" sz="4800" b="1" dirty="0">
                <a:latin typeface="Candara" panose="020E0502030303020204" pitchFamily="34" charset="0"/>
              </a:rPr>
              <a:t>A sober mind</a:t>
            </a:r>
            <a:endParaRPr lang="en-US" sz="28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78561B92-2BEF-DD1C-3DE4-95134C02ACB6}"/>
              </a:ext>
            </a:extLst>
          </p:cNvPr>
          <p:cNvSpPr>
            <a:spLocks noGrp="1"/>
          </p:cNvSpPr>
          <p:nvPr>
            <p:ph idx="1"/>
          </p:nvPr>
        </p:nvSpPr>
        <p:spPr>
          <a:xfrm>
            <a:off x="927461" y="1099345"/>
            <a:ext cx="8085910" cy="5562712"/>
          </a:xfrm>
        </p:spPr>
        <p:txBody>
          <a:bodyPr>
            <a:normAutofit/>
          </a:bodyPr>
          <a:lstStyle/>
          <a:p>
            <a:pPr marL="0" indent="0">
              <a:lnSpc>
                <a:spcPts val="3000"/>
              </a:lnSpc>
              <a:spcBef>
                <a:spcPts val="0"/>
              </a:spcBef>
              <a:buNone/>
            </a:pPr>
            <a:r>
              <a:rPr lang="en-US" sz="3200" b="1" dirty="0">
                <a:latin typeface="Candara" panose="020E0502030303020204" pitchFamily="34" charset="0"/>
              </a:rPr>
              <a:t>A mind to pray and not panic in fear</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Phil. 4:4-8</a:t>
            </a:r>
          </a:p>
          <a:p>
            <a:pPr marL="0" indent="0">
              <a:lnSpc>
                <a:spcPts val="3200"/>
              </a:lnSpc>
              <a:spcBef>
                <a:spcPts val="1200"/>
              </a:spcBef>
              <a:buNone/>
            </a:pPr>
            <a:r>
              <a:rPr lang="en-US" sz="3200" b="1" dirty="0">
                <a:latin typeface="Candara" panose="020E0502030303020204" pitchFamily="34" charset="0"/>
              </a:rPr>
              <a:t>A mind the keeps emotions in control when under pressure</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This keeps zeal in its proper focus </a:t>
            </a:r>
            <a:r>
              <a:rPr lang="en-US" sz="2800" i="1" dirty="0">
                <a:latin typeface="Candara" panose="020E0502030303020204" pitchFamily="34" charset="0"/>
              </a:rPr>
              <a:t>– Rom. 10:1-4</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This prevents uncontrolled anger and fear</a:t>
            </a:r>
          </a:p>
          <a:p>
            <a:pPr marL="731520" lvl="1" indent="-274320">
              <a:lnSpc>
                <a:spcPts val="2600"/>
              </a:lnSpc>
              <a:spcBef>
                <a:spcPts val="0"/>
              </a:spcBef>
              <a:buFont typeface="Wingdings" panose="05000000000000000000" pitchFamily="2" charset="2"/>
              <a:buChar char="§"/>
            </a:pPr>
            <a:r>
              <a:rPr lang="en-US" sz="2600" i="1" dirty="0">
                <a:latin typeface="Candara" panose="020E0502030303020204" pitchFamily="34" charset="0"/>
              </a:rPr>
              <a:t>Eph. 4:26; Matt. 10:28; Heb. 13:6</a:t>
            </a:r>
          </a:p>
          <a:p>
            <a:pPr marL="0" indent="0">
              <a:lnSpc>
                <a:spcPts val="3200"/>
              </a:lnSpc>
              <a:spcBef>
                <a:spcPts val="1200"/>
              </a:spcBef>
              <a:buNone/>
            </a:pPr>
            <a:r>
              <a:rPr lang="en-US" sz="3200" b="1" dirty="0">
                <a:latin typeface="Candara" panose="020E0502030303020204" pitchFamily="34" charset="0"/>
              </a:rPr>
              <a:t>A mind that prevents rashness</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Moses acted </a:t>
            </a:r>
            <a:r>
              <a:rPr lang="en-US" sz="2800" i="1" dirty="0">
                <a:latin typeface="Candara" panose="020E0502030303020204" pitchFamily="34" charset="0"/>
              </a:rPr>
              <a:t>rashly</a:t>
            </a:r>
            <a:r>
              <a:rPr lang="en-US" sz="2800" dirty="0">
                <a:latin typeface="Candara" panose="020E0502030303020204" pitchFamily="34" charset="0"/>
              </a:rPr>
              <a:t> by striking the rock</a:t>
            </a:r>
          </a:p>
          <a:p>
            <a:pPr marL="731520" lvl="1" indent="-274320">
              <a:lnSpc>
                <a:spcPts val="2600"/>
              </a:lnSpc>
              <a:spcBef>
                <a:spcPts val="0"/>
              </a:spcBef>
              <a:buFont typeface="Wingdings" panose="05000000000000000000" pitchFamily="2" charset="2"/>
              <a:buChar char="§"/>
            </a:pPr>
            <a:r>
              <a:rPr lang="en-US" sz="2600" i="1" dirty="0">
                <a:latin typeface="Candara" panose="020E0502030303020204" pitchFamily="34" charset="0"/>
              </a:rPr>
              <a:t>Num. 20:10-12</a:t>
            </a:r>
          </a:p>
          <a:p>
            <a:pPr marL="434340" indent="-342900">
              <a:lnSpc>
                <a:spcPts val="2800"/>
              </a:lnSpc>
              <a:spcBef>
                <a:spcPts val="600"/>
              </a:spcBef>
              <a:buFont typeface="Wingdings" panose="05000000000000000000" pitchFamily="2" charset="2"/>
              <a:buChar char="§"/>
            </a:pPr>
            <a:r>
              <a:rPr lang="en-US" sz="2800" dirty="0">
                <a:latin typeface="Candara" panose="020E0502030303020204" pitchFamily="34" charset="0"/>
              </a:rPr>
              <a:t>Peter acted </a:t>
            </a:r>
            <a:r>
              <a:rPr lang="en-US" sz="2800" i="1" dirty="0">
                <a:latin typeface="Candara" panose="020E0502030303020204" pitchFamily="34" charset="0"/>
              </a:rPr>
              <a:t>rashly </a:t>
            </a:r>
            <a:r>
              <a:rPr lang="en-US" sz="2800" dirty="0">
                <a:latin typeface="Candara" panose="020E0502030303020204" pitchFamily="34" charset="0"/>
              </a:rPr>
              <a:t>by using his sword to cut off the ear of the high priest’s servant, Malchus</a:t>
            </a:r>
          </a:p>
          <a:p>
            <a:pPr marL="731520" indent="-274320">
              <a:lnSpc>
                <a:spcPts val="2600"/>
              </a:lnSpc>
              <a:spcBef>
                <a:spcPts val="0"/>
              </a:spcBef>
              <a:buFont typeface="Wingdings" panose="05000000000000000000" pitchFamily="2" charset="2"/>
              <a:buChar char="§"/>
            </a:pPr>
            <a:r>
              <a:rPr lang="en-US" sz="2600" i="1" dirty="0">
                <a:latin typeface="Candara" panose="020E0502030303020204" pitchFamily="34" charset="0"/>
              </a:rPr>
              <a:t>John 18:10-11</a:t>
            </a:r>
          </a:p>
        </p:txBody>
      </p:sp>
      <p:sp>
        <p:nvSpPr>
          <p:cNvPr id="4" name="Rectangle 3">
            <a:extLst>
              <a:ext uri="{FF2B5EF4-FFF2-40B4-BE49-F238E27FC236}">
                <a16:creationId xmlns:a16="http://schemas.microsoft.com/office/drawing/2014/main" id="{B7DAB749-0E10-622B-4130-53678DA5AFE7}"/>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5" name="Arrow: Bent 4">
            <a:extLst>
              <a:ext uri="{FF2B5EF4-FFF2-40B4-BE49-F238E27FC236}">
                <a16:creationId xmlns:a16="http://schemas.microsoft.com/office/drawing/2014/main" id="{E5191ACE-992A-4135-6622-EC6C742D4812}"/>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C501DCA7-3203-2D77-7EC2-1B2B3ECEC025}"/>
              </a:ext>
            </a:extLst>
          </p:cNvPr>
          <p:cNvSpPr txBox="1"/>
          <p:nvPr/>
        </p:nvSpPr>
        <p:spPr>
          <a:xfrm>
            <a:off x="4770014" y="425166"/>
            <a:ext cx="1306287" cy="523220"/>
          </a:xfrm>
          <a:prstGeom prst="rect">
            <a:avLst/>
          </a:prstGeom>
          <a:noFill/>
        </p:spPr>
        <p:txBody>
          <a:bodyPr wrap="square" rtlCol="0">
            <a:spAutoFit/>
          </a:bodyPr>
          <a:lstStyle/>
          <a:p>
            <a:r>
              <a:rPr lang="en-US" sz="2800" i="1" dirty="0">
                <a:latin typeface="Candara" panose="020E0502030303020204" pitchFamily="34" charset="0"/>
              </a:rPr>
              <a:t>– v. 7</a:t>
            </a:r>
          </a:p>
        </p:txBody>
      </p:sp>
    </p:spTree>
    <p:extLst>
      <p:ext uri="{BB962C8B-B14F-4D97-AF65-F5344CB8AC3E}">
        <p14:creationId xmlns:p14="http://schemas.microsoft.com/office/powerpoint/2010/main" val="25520272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5BF1EF-73C8-ACEF-69B4-D3C4255559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CE89AA-6737-84DF-5A15-5B7E409757EE}"/>
              </a:ext>
            </a:extLst>
          </p:cNvPr>
          <p:cNvSpPr>
            <a:spLocks noGrp="1"/>
          </p:cNvSpPr>
          <p:nvPr>
            <p:ph type="title"/>
          </p:nvPr>
        </p:nvSpPr>
        <p:spPr>
          <a:xfrm>
            <a:off x="878476" y="326460"/>
            <a:ext cx="4098473" cy="772885"/>
          </a:xfrm>
        </p:spPr>
        <p:txBody>
          <a:bodyPr>
            <a:normAutofit/>
          </a:bodyPr>
          <a:lstStyle/>
          <a:p>
            <a:r>
              <a:rPr lang="en-US" sz="4800" b="1" dirty="0">
                <a:latin typeface="Candara" panose="020E0502030303020204" pitchFamily="34" charset="0"/>
              </a:rPr>
              <a:t>Fervent love</a:t>
            </a:r>
            <a:endParaRPr lang="en-US" sz="28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4BEC072E-2909-BF40-01CD-779E1D2A93C3}"/>
              </a:ext>
            </a:extLst>
          </p:cNvPr>
          <p:cNvSpPr>
            <a:spLocks noGrp="1"/>
          </p:cNvSpPr>
          <p:nvPr>
            <p:ph idx="1"/>
          </p:nvPr>
        </p:nvSpPr>
        <p:spPr>
          <a:xfrm>
            <a:off x="927461" y="1099345"/>
            <a:ext cx="8072848" cy="5562712"/>
          </a:xfrm>
        </p:spPr>
        <p:txBody>
          <a:bodyPr>
            <a:normAutofit/>
          </a:bodyPr>
          <a:lstStyle/>
          <a:p>
            <a:pPr marL="0" indent="0">
              <a:lnSpc>
                <a:spcPts val="3000"/>
              </a:lnSpc>
              <a:spcBef>
                <a:spcPts val="0"/>
              </a:spcBef>
              <a:buNone/>
            </a:pPr>
            <a:r>
              <a:rPr lang="en-US" sz="3200" b="1" dirty="0">
                <a:latin typeface="Candara" panose="020E0502030303020204" pitchFamily="34" charset="0"/>
              </a:rPr>
              <a:t>A love that is active and strong enough to cover sin </a:t>
            </a:r>
            <a:r>
              <a:rPr lang="en-US" sz="3200" i="1" dirty="0">
                <a:latin typeface="Candara" panose="020E0502030303020204" pitchFamily="34" charset="0"/>
              </a:rPr>
              <a:t>– Prov. 17:9; James 5:19-20</a:t>
            </a:r>
          </a:p>
          <a:p>
            <a:pPr marL="0" indent="0">
              <a:lnSpc>
                <a:spcPts val="3200"/>
              </a:lnSpc>
              <a:spcBef>
                <a:spcPts val="1200"/>
              </a:spcBef>
              <a:buNone/>
            </a:pPr>
            <a:r>
              <a:rPr lang="en-US" sz="3200" b="1" dirty="0">
                <a:latin typeface="Candara" panose="020E0502030303020204" pitchFamily="34" charset="0"/>
              </a:rPr>
              <a:t>A love strong enough to obey God in all things </a:t>
            </a:r>
            <a:r>
              <a:rPr lang="en-US" sz="3200" i="1" dirty="0">
                <a:latin typeface="Candara" panose="020E0502030303020204" pitchFamily="34" charset="0"/>
              </a:rPr>
              <a:t>– 1 John 5:1-3</a:t>
            </a:r>
          </a:p>
          <a:p>
            <a:pPr marL="0" indent="0">
              <a:lnSpc>
                <a:spcPts val="3200"/>
              </a:lnSpc>
              <a:spcBef>
                <a:spcPts val="1200"/>
              </a:spcBef>
              <a:buNone/>
            </a:pPr>
            <a:r>
              <a:rPr lang="en-US" sz="3200" b="1" dirty="0">
                <a:latin typeface="Candara" panose="020E0502030303020204" pitchFamily="34" charset="0"/>
              </a:rPr>
              <a:t>A love that is strong enough to bind brethren together in perfection </a:t>
            </a:r>
            <a:r>
              <a:rPr lang="en-US" sz="3200" i="1" dirty="0">
                <a:latin typeface="Candara" panose="020E0502030303020204" pitchFamily="34" charset="0"/>
              </a:rPr>
              <a:t>– Col. 2:1-2; 3:12-14</a:t>
            </a:r>
            <a:endParaRPr lang="en-US" sz="2600" i="1" dirty="0">
              <a:latin typeface="Candara" panose="020E0502030303020204" pitchFamily="34" charset="0"/>
            </a:endParaRPr>
          </a:p>
        </p:txBody>
      </p:sp>
      <p:sp>
        <p:nvSpPr>
          <p:cNvPr id="4" name="Rectangle 3">
            <a:extLst>
              <a:ext uri="{FF2B5EF4-FFF2-40B4-BE49-F238E27FC236}">
                <a16:creationId xmlns:a16="http://schemas.microsoft.com/office/drawing/2014/main" id="{0CFC82AD-D5B4-5795-6C33-77EBD1A6E143}"/>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5" name="Arrow: Bent 4">
            <a:extLst>
              <a:ext uri="{FF2B5EF4-FFF2-40B4-BE49-F238E27FC236}">
                <a16:creationId xmlns:a16="http://schemas.microsoft.com/office/drawing/2014/main" id="{D81EF2D0-0F94-568B-2D7D-63F884AC880D}"/>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EBC2D686-5FC1-ACEC-2DAA-9158DD57C403}"/>
              </a:ext>
            </a:extLst>
          </p:cNvPr>
          <p:cNvSpPr txBox="1"/>
          <p:nvPr/>
        </p:nvSpPr>
        <p:spPr>
          <a:xfrm>
            <a:off x="4794593" y="407233"/>
            <a:ext cx="1306287" cy="523220"/>
          </a:xfrm>
          <a:prstGeom prst="rect">
            <a:avLst/>
          </a:prstGeom>
          <a:noFill/>
        </p:spPr>
        <p:txBody>
          <a:bodyPr wrap="square" rtlCol="0">
            <a:spAutoFit/>
          </a:bodyPr>
          <a:lstStyle/>
          <a:p>
            <a:r>
              <a:rPr lang="en-US" sz="2800" i="1" dirty="0">
                <a:latin typeface="Candara" panose="020E0502030303020204" pitchFamily="34" charset="0"/>
              </a:rPr>
              <a:t> – v. 8</a:t>
            </a:r>
          </a:p>
        </p:txBody>
      </p:sp>
      <p:sp>
        <p:nvSpPr>
          <p:cNvPr id="7" name="TextBox 6">
            <a:extLst>
              <a:ext uri="{FF2B5EF4-FFF2-40B4-BE49-F238E27FC236}">
                <a16:creationId xmlns:a16="http://schemas.microsoft.com/office/drawing/2014/main" id="{CE92AB81-4882-F0A7-DDB2-8E33173BD739}"/>
              </a:ext>
            </a:extLst>
          </p:cNvPr>
          <p:cNvSpPr txBox="1"/>
          <p:nvPr/>
        </p:nvSpPr>
        <p:spPr>
          <a:xfrm>
            <a:off x="927461" y="3976908"/>
            <a:ext cx="7594169" cy="2610843"/>
          </a:xfrm>
          <a:prstGeom prst="rect">
            <a:avLst/>
          </a:prstGeom>
          <a:solidFill>
            <a:schemeClr val="tx2">
              <a:lumMod val="20000"/>
              <a:lumOff val="80000"/>
            </a:schemeClr>
          </a:solidFill>
        </p:spPr>
        <p:txBody>
          <a:bodyPr wrap="square" rtlCol="0">
            <a:spAutoFit/>
          </a:bodyPr>
          <a:lstStyle/>
          <a:p>
            <a:pPr>
              <a:lnSpc>
                <a:spcPts val="2800"/>
              </a:lnSpc>
            </a:pPr>
            <a:r>
              <a:rPr lang="en-US" sz="2800" b="1" i="1" dirty="0">
                <a:latin typeface="Candara" panose="020E0502030303020204" pitchFamily="34" charset="0"/>
              </a:rPr>
              <a:t>“ 1 For I would have you know how greatly I strive for you, and for them at Laodicea, and for as many as have not seen my face in the flesh; 2 that their hearts may be comforted, they </a:t>
            </a:r>
            <a:r>
              <a:rPr lang="en-US" sz="2800" b="1" i="1" dirty="0">
                <a:solidFill>
                  <a:srgbClr val="FF0000"/>
                </a:solidFill>
                <a:latin typeface="Candara" panose="020E0502030303020204" pitchFamily="34" charset="0"/>
              </a:rPr>
              <a:t>being knit together in love,</a:t>
            </a:r>
            <a:r>
              <a:rPr lang="en-US" sz="2800" b="1" i="1" dirty="0">
                <a:latin typeface="Candara" panose="020E0502030303020204" pitchFamily="34" charset="0"/>
              </a:rPr>
              <a:t> and unto all riches of the full assurance of understanding, that they may know the mystery of God, even Christ” </a:t>
            </a:r>
            <a:r>
              <a:rPr lang="en-US" sz="2800" i="1" dirty="0">
                <a:latin typeface="Candara" panose="020E0502030303020204" pitchFamily="34" charset="0"/>
              </a:rPr>
              <a:t>– Col. 2:1-2</a:t>
            </a:r>
          </a:p>
        </p:txBody>
      </p:sp>
    </p:spTree>
    <p:extLst>
      <p:ext uri="{BB962C8B-B14F-4D97-AF65-F5344CB8AC3E}">
        <p14:creationId xmlns:p14="http://schemas.microsoft.com/office/powerpoint/2010/main" val="5316943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37"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outVertical)">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D3DD1D-4EDF-A3BB-CC88-7FBFE6A496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F6778F-7241-D0E7-E8F8-688395F77137}"/>
              </a:ext>
            </a:extLst>
          </p:cNvPr>
          <p:cNvSpPr>
            <a:spLocks noGrp="1"/>
          </p:cNvSpPr>
          <p:nvPr>
            <p:ph type="title"/>
          </p:nvPr>
        </p:nvSpPr>
        <p:spPr>
          <a:xfrm>
            <a:off x="878476" y="326460"/>
            <a:ext cx="4390948" cy="772885"/>
          </a:xfrm>
        </p:spPr>
        <p:txBody>
          <a:bodyPr>
            <a:normAutofit fontScale="90000"/>
          </a:bodyPr>
          <a:lstStyle/>
          <a:p>
            <a:r>
              <a:rPr lang="en-US" sz="4800" b="1" dirty="0">
                <a:latin typeface="Candara" panose="020E0502030303020204" pitchFamily="34" charset="0"/>
              </a:rPr>
              <a:t>Sincere service</a:t>
            </a:r>
            <a:endParaRPr lang="en-US" sz="28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2F1F3E0D-02A8-4B37-D454-1275564A5114}"/>
              </a:ext>
            </a:extLst>
          </p:cNvPr>
          <p:cNvSpPr>
            <a:spLocks noGrp="1"/>
          </p:cNvSpPr>
          <p:nvPr>
            <p:ph idx="1"/>
          </p:nvPr>
        </p:nvSpPr>
        <p:spPr>
          <a:xfrm>
            <a:off x="927461" y="1099345"/>
            <a:ext cx="8072848" cy="5562712"/>
          </a:xfrm>
        </p:spPr>
        <p:txBody>
          <a:bodyPr>
            <a:normAutofit/>
          </a:bodyPr>
          <a:lstStyle/>
          <a:p>
            <a:pPr marL="0" indent="0">
              <a:lnSpc>
                <a:spcPts val="3000"/>
              </a:lnSpc>
              <a:spcBef>
                <a:spcPts val="0"/>
              </a:spcBef>
              <a:buNone/>
            </a:pPr>
            <a:r>
              <a:rPr lang="en-US" sz="3200" b="1" dirty="0">
                <a:latin typeface="Candara" panose="020E0502030303020204" pitchFamily="34" charset="0"/>
              </a:rPr>
              <a:t>Serving or being </a:t>
            </a:r>
            <a:r>
              <a:rPr lang="en-US" sz="3200" b="1" i="1" dirty="0">
                <a:latin typeface="Candara" panose="020E0502030303020204" pitchFamily="34" charset="0"/>
              </a:rPr>
              <a:t>hospitable</a:t>
            </a:r>
            <a:r>
              <a:rPr lang="en-US" sz="3200" b="1" dirty="0">
                <a:latin typeface="Candara" panose="020E0502030303020204" pitchFamily="34" charset="0"/>
              </a:rPr>
              <a:t> to each other helps anytime, especially in time of a need</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“Hospitable” </a:t>
            </a:r>
            <a:r>
              <a:rPr lang="en-US" sz="2800" dirty="0">
                <a:latin typeface="Candara" panose="020E0502030303020204" pitchFamily="34" charset="0"/>
              </a:rPr>
              <a:t>means to be kind to strangers, hospitable (cordial, warm greeting or reception) and generous to guests</a:t>
            </a:r>
          </a:p>
          <a:p>
            <a:pPr marL="0" indent="0">
              <a:lnSpc>
                <a:spcPts val="3200"/>
              </a:lnSpc>
              <a:spcBef>
                <a:spcPts val="1200"/>
              </a:spcBef>
              <a:buNone/>
            </a:pPr>
            <a:r>
              <a:rPr lang="en-US" sz="3200" b="1" dirty="0">
                <a:latin typeface="Candara" panose="020E0502030303020204" pitchFamily="34" charset="0"/>
              </a:rPr>
              <a:t>Any service helps the recipient, but only sincere service benefits the provider</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Hospitality</a:t>
            </a:r>
            <a:r>
              <a:rPr lang="en-US" sz="2800" dirty="0">
                <a:latin typeface="Candara" panose="020E0502030303020204" pitchFamily="34" charset="0"/>
              </a:rPr>
              <a:t> not only helps others – it brings blessings to those wh0 provide it</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When we show </a:t>
            </a:r>
            <a:r>
              <a:rPr lang="en-US" sz="2800" i="1" dirty="0">
                <a:latin typeface="Candara" panose="020E0502030303020204" pitchFamily="34" charset="0"/>
              </a:rPr>
              <a:t>hospitality</a:t>
            </a:r>
            <a:r>
              <a:rPr lang="en-US" sz="2800" dirty="0">
                <a:latin typeface="Candara" panose="020E0502030303020204" pitchFamily="34" charset="0"/>
              </a:rPr>
              <a:t>, we receive the benefit of fellowship with brethren we serve</a:t>
            </a:r>
          </a:p>
        </p:txBody>
      </p:sp>
      <p:sp>
        <p:nvSpPr>
          <p:cNvPr id="4" name="Rectangle 3">
            <a:extLst>
              <a:ext uri="{FF2B5EF4-FFF2-40B4-BE49-F238E27FC236}">
                <a16:creationId xmlns:a16="http://schemas.microsoft.com/office/drawing/2014/main" id="{D45E7D35-BFEA-8BB3-FA91-C52F9BF8B382}"/>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5" name="Arrow: Bent 4">
            <a:extLst>
              <a:ext uri="{FF2B5EF4-FFF2-40B4-BE49-F238E27FC236}">
                <a16:creationId xmlns:a16="http://schemas.microsoft.com/office/drawing/2014/main" id="{F0FF03F6-8217-966E-0368-DCCFE9BB8293}"/>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0554518A-B28E-ED2E-4CA8-731184D773CC}"/>
              </a:ext>
            </a:extLst>
          </p:cNvPr>
          <p:cNvSpPr txBox="1"/>
          <p:nvPr/>
        </p:nvSpPr>
        <p:spPr>
          <a:xfrm>
            <a:off x="4918584" y="400078"/>
            <a:ext cx="1590704" cy="523220"/>
          </a:xfrm>
          <a:prstGeom prst="rect">
            <a:avLst/>
          </a:prstGeom>
          <a:noFill/>
        </p:spPr>
        <p:txBody>
          <a:bodyPr wrap="square" rtlCol="0">
            <a:spAutoFit/>
          </a:bodyPr>
          <a:lstStyle/>
          <a:p>
            <a:r>
              <a:rPr lang="en-US" sz="2800" i="1" dirty="0">
                <a:latin typeface="Candara" panose="020E0502030303020204" pitchFamily="34" charset="0"/>
              </a:rPr>
              <a:t> – vv. 9-10</a:t>
            </a:r>
          </a:p>
        </p:txBody>
      </p:sp>
    </p:spTree>
    <p:extLst>
      <p:ext uri="{BB962C8B-B14F-4D97-AF65-F5344CB8AC3E}">
        <p14:creationId xmlns:p14="http://schemas.microsoft.com/office/powerpoint/2010/main" val="4104117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72F0A-9DCD-F9FC-CFF9-FCB1DAAE84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AB62EC-EF16-6031-20A0-C0AAFCFF701C}"/>
              </a:ext>
            </a:extLst>
          </p:cNvPr>
          <p:cNvSpPr>
            <a:spLocks noGrp="1"/>
          </p:cNvSpPr>
          <p:nvPr>
            <p:ph type="title"/>
          </p:nvPr>
        </p:nvSpPr>
        <p:spPr>
          <a:xfrm>
            <a:off x="878475" y="326460"/>
            <a:ext cx="6545213" cy="772885"/>
          </a:xfrm>
        </p:spPr>
        <p:txBody>
          <a:bodyPr>
            <a:normAutofit/>
          </a:bodyPr>
          <a:lstStyle/>
          <a:p>
            <a:r>
              <a:rPr lang="en-US" sz="4800" b="1" dirty="0">
                <a:latin typeface="Candara" panose="020E0502030303020204" pitchFamily="34" charset="0"/>
              </a:rPr>
              <a:t>Scriptural authority</a:t>
            </a:r>
            <a:endParaRPr lang="en-US" sz="2800" b="1" dirty="0">
              <a:latin typeface="Candara" panose="020E0502030303020204" pitchFamily="34" charset="0"/>
            </a:endParaRPr>
          </a:p>
        </p:txBody>
      </p:sp>
      <p:sp>
        <p:nvSpPr>
          <p:cNvPr id="3" name="Content Placeholder 2">
            <a:extLst>
              <a:ext uri="{FF2B5EF4-FFF2-40B4-BE49-F238E27FC236}">
                <a16:creationId xmlns:a16="http://schemas.microsoft.com/office/drawing/2014/main" id="{ED1ED11F-4FCA-FDD9-6F7C-C8BE0B6D9756}"/>
              </a:ext>
            </a:extLst>
          </p:cNvPr>
          <p:cNvSpPr>
            <a:spLocks noGrp="1"/>
          </p:cNvSpPr>
          <p:nvPr>
            <p:ph idx="1"/>
          </p:nvPr>
        </p:nvSpPr>
        <p:spPr>
          <a:xfrm>
            <a:off x="927461" y="1099345"/>
            <a:ext cx="8072848" cy="5562712"/>
          </a:xfrm>
        </p:spPr>
        <p:txBody>
          <a:bodyPr>
            <a:normAutofit/>
          </a:bodyPr>
          <a:lstStyle/>
          <a:p>
            <a:pPr marL="0" indent="0">
              <a:lnSpc>
                <a:spcPts val="3200"/>
              </a:lnSpc>
              <a:spcBef>
                <a:spcPts val="0"/>
              </a:spcBef>
              <a:buNone/>
            </a:pPr>
            <a:r>
              <a:rPr lang="en-US" sz="3200" b="1" dirty="0">
                <a:latin typeface="Candara" panose="020E0502030303020204" pitchFamily="34" charset="0"/>
              </a:rPr>
              <a:t>To speak the </a:t>
            </a:r>
            <a:r>
              <a:rPr lang="en-US" sz="3200" b="1" i="1" dirty="0">
                <a:latin typeface="Candara" panose="020E0502030303020204" pitchFamily="34" charset="0"/>
              </a:rPr>
              <a:t>“oracles of God”</a:t>
            </a:r>
            <a:r>
              <a:rPr lang="en-US" sz="3200" b="1" dirty="0">
                <a:latin typeface="Candara" panose="020E0502030303020204" pitchFamily="34" charset="0"/>
              </a:rPr>
              <a:t> is to speak the divine utterances of God – to speak what has been revealed by G0d</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“To speak where the Bible speaks and to be silent where the Bible is silent” – Duet. 29:29</a:t>
            </a:r>
          </a:p>
          <a:p>
            <a:pPr marL="0" indent="0">
              <a:lnSpc>
                <a:spcPts val="3200"/>
              </a:lnSpc>
              <a:spcBef>
                <a:spcPts val="1200"/>
              </a:spcBef>
              <a:buNone/>
            </a:pPr>
            <a:r>
              <a:rPr lang="en-US" sz="3200" b="1" dirty="0">
                <a:latin typeface="Candara" panose="020E0502030303020204" pitchFamily="34" charset="0"/>
              </a:rPr>
              <a:t>We must speak by command, example, or necessary inference</a:t>
            </a:r>
          </a:p>
          <a:p>
            <a:pPr marL="0" indent="0">
              <a:lnSpc>
                <a:spcPts val="3200"/>
              </a:lnSpc>
              <a:spcBef>
                <a:spcPts val="1200"/>
              </a:spcBef>
              <a:buNone/>
            </a:pPr>
            <a:r>
              <a:rPr lang="en-US" sz="3200" b="1" i="1" dirty="0">
                <a:latin typeface="Candara" panose="020E0502030303020204" pitchFamily="34" charset="0"/>
              </a:rPr>
              <a:t>The “oracles of God” </a:t>
            </a:r>
            <a:r>
              <a:rPr lang="en-US" sz="3200" b="1" dirty="0">
                <a:latin typeface="Candara" panose="020E0502030303020204" pitchFamily="34" charset="0"/>
              </a:rPr>
              <a:t>must be respected</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Col. 3:16-17; 2 John 9-11; 2 Tim. 3:16-17</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2 Pet. 1:3-4; Jude 3</a:t>
            </a:r>
          </a:p>
        </p:txBody>
      </p:sp>
      <p:sp>
        <p:nvSpPr>
          <p:cNvPr id="4" name="Rectangle 3">
            <a:extLst>
              <a:ext uri="{FF2B5EF4-FFF2-40B4-BE49-F238E27FC236}">
                <a16:creationId xmlns:a16="http://schemas.microsoft.com/office/drawing/2014/main" id="{D067F26D-D8F5-C014-635C-58DBA24F516D}"/>
              </a:ext>
            </a:extLst>
          </p:cNvPr>
          <p:cNvSpPr/>
          <p:nvPr/>
        </p:nvSpPr>
        <p:spPr>
          <a:xfrm rot="16200000">
            <a:off x="-2487514" y="3491552"/>
            <a:ext cx="5766194" cy="830997"/>
          </a:xfrm>
          <a:prstGeom prst="rect">
            <a:avLst/>
          </a:prstGeom>
          <a:noFill/>
        </p:spPr>
        <p:txBody>
          <a:bodyPr wrap="none" lIns="91440" tIns="45720" rIns="91440" bIns="45720">
            <a:spAutoFit/>
          </a:bodyPr>
          <a:lstStyle/>
          <a:p>
            <a:pPr algn="ctr"/>
            <a:r>
              <a:rPr lang="en-US" sz="4800" b="1"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Arm Yourselves with</a:t>
            </a:r>
            <a:r>
              <a:rPr lang="en-US" sz="4800" b="1" cap="none" spc="0" dirty="0">
                <a:ln w="6600">
                  <a:solidFill>
                    <a:schemeClr val="accent2"/>
                  </a:solidFill>
                  <a:prstDash val="solid"/>
                </a:ln>
                <a:solidFill>
                  <a:srgbClr val="FFFFFF"/>
                </a:solidFill>
                <a:effectLst>
                  <a:outerShdw dist="38100" dir="2700000" algn="tl" rotWithShape="0">
                    <a:schemeClr val="accent2"/>
                  </a:outerShdw>
                </a:effectLst>
                <a:latin typeface="Candara" panose="020E0502030303020204" pitchFamily="34" charset="0"/>
              </a:rPr>
              <a:t> </a:t>
            </a:r>
          </a:p>
        </p:txBody>
      </p:sp>
      <p:sp>
        <p:nvSpPr>
          <p:cNvPr id="5" name="Arrow: Bent 4">
            <a:extLst>
              <a:ext uri="{FF2B5EF4-FFF2-40B4-BE49-F238E27FC236}">
                <a16:creationId xmlns:a16="http://schemas.microsoft.com/office/drawing/2014/main" id="{4D83DD5A-40BC-7A47-B2BA-057F90B77BDD}"/>
              </a:ext>
            </a:extLst>
          </p:cNvPr>
          <p:cNvSpPr/>
          <p:nvPr/>
        </p:nvSpPr>
        <p:spPr>
          <a:xfrm>
            <a:off x="261256" y="431074"/>
            <a:ext cx="549825" cy="668271"/>
          </a:xfrm>
          <a:prstGeom prst="bentArrow">
            <a:avLst>
              <a:gd name="adj1" fmla="val 25000"/>
              <a:gd name="adj2" fmla="val 46601"/>
              <a:gd name="adj3" fmla="val 40534"/>
              <a:gd name="adj4" fmla="val 4375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extBox 5">
            <a:extLst>
              <a:ext uri="{FF2B5EF4-FFF2-40B4-BE49-F238E27FC236}">
                <a16:creationId xmlns:a16="http://schemas.microsoft.com/office/drawing/2014/main" id="{9F0C2C1A-38EC-D788-E9AD-A6A9881AA3F3}"/>
              </a:ext>
            </a:extLst>
          </p:cNvPr>
          <p:cNvSpPr txBox="1"/>
          <p:nvPr/>
        </p:nvSpPr>
        <p:spPr>
          <a:xfrm>
            <a:off x="7258830" y="400078"/>
            <a:ext cx="1156752" cy="523220"/>
          </a:xfrm>
          <a:prstGeom prst="rect">
            <a:avLst/>
          </a:prstGeom>
          <a:noFill/>
        </p:spPr>
        <p:txBody>
          <a:bodyPr wrap="square" rtlCol="0">
            <a:spAutoFit/>
          </a:bodyPr>
          <a:lstStyle/>
          <a:p>
            <a:r>
              <a:rPr lang="en-US" sz="2800" i="1" dirty="0">
                <a:latin typeface="Candara" panose="020E0502030303020204" pitchFamily="34" charset="0"/>
              </a:rPr>
              <a:t> – v. 11</a:t>
            </a:r>
          </a:p>
        </p:txBody>
      </p:sp>
    </p:spTree>
    <p:extLst>
      <p:ext uri="{BB962C8B-B14F-4D97-AF65-F5344CB8AC3E}">
        <p14:creationId xmlns:p14="http://schemas.microsoft.com/office/powerpoint/2010/main" val="9145161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ngleLines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Angle lines</Template>
  <TotalTime>610</TotalTime>
  <Words>5374</Words>
  <Application>Microsoft Office PowerPoint</Application>
  <PresentationFormat>On-screen Show (4:3)</PresentationFormat>
  <Paragraphs>221</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Arial</vt:lpstr>
      <vt:lpstr>Candara</vt:lpstr>
      <vt:lpstr>Times New Roman</vt:lpstr>
      <vt:lpstr>Univers Condensed Light</vt:lpstr>
      <vt:lpstr>Walbaum Display Light</vt:lpstr>
      <vt:lpstr>Wingdings</vt:lpstr>
      <vt:lpstr>AngleLinesVTI</vt:lpstr>
      <vt:lpstr>“Arm yourselves”</vt:lpstr>
      <vt:lpstr>1 peter 4:1-11 (vv. 1-6)</vt:lpstr>
      <vt:lpstr>1 peter 4:1-12 (vv. 7-11)</vt:lpstr>
      <vt:lpstr>A Saintly Character</vt:lpstr>
      <vt:lpstr>A sober mind</vt:lpstr>
      <vt:lpstr>A sober mind</vt:lpstr>
      <vt:lpstr>Fervent love</vt:lpstr>
      <vt:lpstr>Sincere service</vt:lpstr>
      <vt:lpstr>Scriptural authority</vt:lpstr>
      <vt:lpstr>Sincere service – vv. 9-10</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Tommy McClure</dc:creator>
  <cp:lastModifiedBy>Tommy McClure</cp:lastModifiedBy>
  <cp:revision>5</cp:revision>
  <cp:lastPrinted>2025-02-02T23:02:57Z</cp:lastPrinted>
  <dcterms:created xsi:type="dcterms:W3CDTF">2025-01-29T21:59:44Z</dcterms:created>
  <dcterms:modified xsi:type="dcterms:W3CDTF">2025-02-03T14:53:17Z</dcterms:modified>
</cp:coreProperties>
</file>