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60" r:id="rId5"/>
    <p:sldId id="259" r:id="rId6"/>
    <p:sldId id="261" r:id="rId7"/>
    <p:sldId id="262" r:id="rId8"/>
    <p:sldId id="380"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7F9794-9F78-4D9C-98A2-5B2445A86946}" v="2560" dt="2025-02-02T15:53:18.2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995" autoAdjust="0"/>
    <p:restoredTop sz="76359" autoAdjust="0"/>
  </p:normalViewPr>
  <p:slideViewPr>
    <p:cSldViewPr snapToGrid="0">
      <p:cViewPr varScale="1">
        <p:scale>
          <a:sx n="73" d="100"/>
          <a:sy n="73" d="100"/>
        </p:scale>
        <p:origin x="2730" y="294"/>
      </p:cViewPr>
      <p:guideLst/>
    </p:cSldViewPr>
  </p:slideViewPr>
  <p:notesTextViewPr>
    <p:cViewPr>
      <p:scale>
        <a:sx n="1" d="1"/>
        <a:sy n="1" d="1"/>
      </p:scale>
      <p:origin x="0" y="-1008"/>
    </p:cViewPr>
  </p:notesTextViewPr>
  <p:notesViewPr>
    <p:cSldViewPr snapToGrid="0">
      <p:cViewPr>
        <p:scale>
          <a:sx n="84" d="100"/>
          <a:sy n="84" d="100"/>
        </p:scale>
        <p:origin x="3792" y="-3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67F9794-9F78-4D9C-98A2-5B2445A86946}"/>
    <pc:docChg chg="undo custSel addSld modSld sldOrd modMainMaster modNotesMaster">
      <pc:chgData name="Tommy McClure" userId="5f57beb918c8a44c" providerId="LiveId" clId="{A67F9794-9F78-4D9C-98A2-5B2445A86946}" dt="2025-02-02T15:56:05.589" v="9525" actId="1076"/>
      <pc:docMkLst>
        <pc:docMk/>
      </pc:docMkLst>
      <pc:sldChg chg="modTransition modAnim">
        <pc:chgData name="Tommy McClure" userId="5f57beb918c8a44c" providerId="LiveId" clId="{A67F9794-9F78-4D9C-98A2-5B2445A86946}" dt="2025-01-30T00:37:08.706" v="17"/>
        <pc:sldMkLst>
          <pc:docMk/>
          <pc:sldMk cId="3433067671" sldId="256"/>
        </pc:sldMkLst>
      </pc:sldChg>
      <pc:sldChg chg="modSp mod modTransition modNotes modNotesTx">
        <pc:chgData name="Tommy McClure" userId="5f57beb918c8a44c" providerId="LiveId" clId="{A67F9794-9F78-4D9C-98A2-5B2445A86946}" dt="2025-02-02T15:45:51.260" v="9465" actId="115"/>
        <pc:sldMkLst>
          <pc:docMk/>
          <pc:sldMk cId="1609249211" sldId="257"/>
        </pc:sldMkLst>
        <pc:spChg chg="mod">
          <ac:chgData name="Tommy McClure" userId="5f57beb918c8a44c" providerId="LiveId" clId="{A67F9794-9F78-4D9C-98A2-5B2445A86946}" dt="2025-01-30T00:35:56.578" v="10" actId="207"/>
          <ac:spMkLst>
            <pc:docMk/>
            <pc:sldMk cId="1609249211" sldId="257"/>
            <ac:spMk id="3" creationId="{0FAD4B8A-9564-AF92-2642-7C6ED6662EC2}"/>
          </ac:spMkLst>
        </pc:spChg>
      </pc:sldChg>
      <pc:sldChg chg="addSp modSp new mod modAnim modNotes modNotesTx">
        <pc:chgData name="Tommy McClure" userId="5f57beb918c8a44c" providerId="LiveId" clId="{A67F9794-9F78-4D9C-98A2-5B2445A86946}" dt="2025-02-02T15:35:37.164" v="9412" actId="113"/>
        <pc:sldMkLst>
          <pc:docMk/>
          <pc:sldMk cId="1858485407" sldId="258"/>
        </pc:sldMkLst>
        <pc:spChg chg="mod">
          <ac:chgData name="Tommy McClure" userId="5f57beb918c8a44c" providerId="LiveId" clId="{A67F9794-9F78-4D9C-98A2-5B2445A86946}" dt="2025-01-31T16:11:43.793" v="1266" actId="20577"/>
          <ac:spMkLst>
            <pc:docMk/>
            <pc:sldMk cId="1858485407" sldId="258"/>
            <ac:spMk id="2" creationId="{118D22C4-F4D1-FBC3-F11C-DEA51FDBDAF4}"/>
          </ac:spMkLst>
        </pc:spChg>
        <pc:spChg chg="mod">
          <ac:chgData name="Tommy McClure" userId="5f57beb918c8a44c" providerId="LiveId" clId="{A67F9794-9F78-4D9C-98A2-5B2445A86946}" dt="2025-01-31T16:19:19.895" v="1666" actId="115"/>
          <ac:spMkLst>
            <pc:docMk/>
            <pc:sldMk cId="1858485407" sldId="258"/>
            <ac:spMk id="3" creationId="{8019B5FE-2073-33CD-DCD5-3BC719E68FCB}"/>
          </ac:spMkLst>
        </pc:spChg>
        <pc:spChg chg="add mod">
          <ac:chgData name="Tommy McClure" userId="5f57beb918c8a44c" providerId="LiveId" clId="{A67F9794-9F78-4D9C-98A2-5B2445A86946}" dt="2025-01-30T18:35:47.340" v="168" actId="1036"/>
          <ac:spMkLst>
            <pc:docMk/>
            <pc:sldMk cId="1858485407" sldId="258"/>
            <ac:spMk id="4" creationId="{5BC906B3-F91A-A6E1-7BC3-45104BB43474}"/>
          </ac:spMkLst>
        </pc:spChg>
        <pc:spChg chg="add mod">
          <ac:chgData name="Tommy McClure" userId="5f57beb918c8a44c" providerId="LiveId" clId="{A67F9794-9F78-4D9C-98A2-5B2445A86946}" dt="2025-01-30T18:37:20.097" v="190" actId="1035"/>
          <ac:spMkLst>
            <pc:docMk/>
            <pc:sldMk cId="1858485407" sldId="258"/>
            <ac:spMk id="5" creationId="{F1884B60-40D3-D589-A6B6-5D025D9280EF}"/>
          </ac:spMkLst>
        </pc:spChg>
      </pc:sldChg>
      <pc:sldChg chg="modSp add mod modAnim modNotes modNotesTx">
        <pc:chgData name="Tommy McClure" userId="5f57beb918c8a44c" providerId="LiveId" clId="{A67F9794-9F78-4D9C-98A2-5B2445A86946}" dt="2025-02-02T15:44:27.913" v="9464" actId="1076"/>
        <pc:sldMkLst>
          <pc:docMk/>
          <pc:sldMk cId="619209165" sldId="259"/>
        </pc:sldMkLst>
        <pc:spChg chg="mod">
          <ac:chgData name="Tommy McClure" userId="5f57beb918c8a44c" providerId="LiveId" clId="{A67F9794-9F78-4D9C-98A2-5B2445A86946}" dt="2025-01-31T19:18:48.259" v="3442" actId="20577"/>
          <ac:spMkLst>
            <pc:docMk/>
            <pc:sldMk cId="619209165" sldId="259"/>
            <ac:spMk id="2" creationId="{E6246FB1-D5CC-2DDA-536E-73240ADA790B}"/>
          </ac:spMkLst>
        </pc:spChg>
        <pc:spChg chg="mod">
          <ac:chgData name="Tommy McClure" userId="5f57beb918c8a44c" providerId="LiveId" clId="{A67F9794-9F78-4D9C-98A2-5B2445A86946}" dt="2025-01-31T19:40:10.834" v="7710" actId="114"/>
          <ac:spMkLst>
            <pc:docMk/>
            <pc:sldMk cId="619209165" sldId="259"/>
            <ac:spMk id="3" creationId="{BCA20FAE-D9E0-2957-6263-0722F704B056}"/>
          </ac:spMkLst>
        </pc:spChg>
      </pc:sldChg>
      <pc:sldChg chg="modSp add ord modAnim modNotes modNotesTx">
        <pc:chgData name="Tommy McClure" userId="5f57beb918c8a44c" providerId="LiveId" clId="{A67F9794-9F78-4D9C-98A2-5B2445A86946}" dt="2025-02-02T15:42:40.069" v="9452" actId="20577"/>
        <pc:sldMkLst>
          <pc:docMk/>
          <pc:sldMk cId="3881755659" sldId="260"/>
        </pc:sldMkLst>
        <pc:spChg chg="mod">
          <ac:chgData name="Tommy McClure" userId="5f57beb918c8a44c" providerId="LiveId" clId="{A67F9794-9F78-4D9C-98A2-5B2445A86946}" dt="2025-02-02T15:42:40.069" v="9452" actId="20577"/>
          <ac:spMkLst>
            <pc:docMk/>
            <pc:sldMk cId="3881755659" sldId="260"/>
            <ac:spMk id="3" creationId="{F821E3B4-E9BC-756B-3950-05788197AA36}"/>
          </ac:spMkLst>
        </pc:spChg>
      </pc:sldChg>
      <pc:sldChg chg="modSp add mod modAnim modNotes modNotesTx">
        <pc:chgData name="Tommy McClure" userId="5f57beb918c8a44c" providerId="LiveId" clId="{A67F9794-9F78-4D9C-98A2-5B2445A86946}" dt="2025-02-02T15:53:18.235" v="9522" actId="114"/>
        <pc:sldMkLst>
          <pc:docMk/>
          <pc:sldMk cId="5805908" sldId="261"/>
        </pc:sldMkLst>
        <pc:spChg chg="mod">
          <ac:chgData name="Tommy McClure" userId="5f57beb918c8a44c" providerId="LiveId" clId="{A67F9794-9F78-4D9C-98A2-5B2445A86946}" dt="2025-01-31T19:40:39.178" v="7730" actId="20577"/>
          <ac:spMkLst>
            <pc:docMk/>
            <pc:sldMk cId="5805908" sldId="261"/>
            <ac:spMk id="2" creationId="{355C5A9A-5B5A-FF3D-035B-FB5D114872D0}"/>
          </ac:spMkLst>
        </pc:spChg>
        <pc:spChg chg="mod">
          <ac:chgData name="Tommy McClure" userId="5f57beb918c8a44c" providerId="LiveId" clId="{A67F9794-9F78-4D9C-98A2-5B2445A86946}" dt="2025-02-02T15:53:18.235" v="9522" actId="114"/>
          <ac:spMkLst>
            <pc:docMk/>
            <pc:sldMk cId="5805908" sldId="261"/>
            <ac:spMk id="3" creationId="{E692EDF7-4103-5A1C-6395-45C0D46537DB}"/>
          </ac:spMkLst>
        </pc:spChg>
      </pc:sldChg>
      <pc:sldChg chg="addSp modSp add mod modAnim modNotes modNotesTx">
        <pc:chgData name="Tommy McClure" userId="5f57beb918c8a44c" providerId="LiveId" clId="{A67F9794-9F78-4D9C-98A2-5B2445A86946}" dt="2025-02-02T15:09:48.813" v="9201" actId="14100"/>
        <pc:sldMkLst>
          <pc:docMk/>
          <pc:sldMk cId="2401139568" sldId="262"/>
        </pc:sldMkLst>
        <pc:spChg chg="mod">
          <ac:chgData name="Tommy McClure" userId="5f57beb918c8a44c" providerId="LiveId" clId="{A67F9794-9F78-4D9C-98A2-5B2445A86946}" dt="2025-01-31T20:22:51.648" v="9062" actId="1036"/>
          <ac:spMkLst>
            <pc:docMk/>
            <pc:sldMk cId="2401139568" sldId="262"/>
            <ac:spMk id="2" creationId="{103D2FF1-B1D3-C5F2-79BE-F6E40B8AF482}"/>
          </ac:spMkLst>
        </pc:spChg>
        <pc:spChg chg="mod">
          <ac:chgData name="Tommy McClure" userId="5f57beb918c8a44c" providerId="LiveId" clId="{A67F9794-9F78-4D9C-98A2-5B2445A86946}" dt="2025-01-31T20:31:19.818" v="9121" actId="1035"/>
          <ac:spMkLst>
            <pc:docMk/>
            <pc:sldMk cId="2401139568" sldId="262"/>
            <ac:spMk id="3" creationId="{B1F4BFAD-1B21-1882-A2C9-A59972ECB686}"/>
          </ac:spMkLst>
        </pc:spChg>
        <pc:spChg chg="add mod">
          <ac:chgData name="Tommy McClure" userId="5f57beb918c8a44c" providerId="LiveId" clId="{A67F9794-9F78-4D9C-98A2-5B2445A86946}" dt="2025-01-31T20:22:24.357" v="9041" actId="1036"/>
          <ac:spMkLst>
            <pc:docMk/>
            <pc:sldMk cId="2401139568" sldId="262"/>
            <ac:spMk id="6" creationId="{68699EFE-5109-968B-A0B8-4CEA5DC8ADDD}"/>
          </ac:spMkLst>
        </pc:spChg>
        <pc:spChg chg="add mod">
          <ac:chgData name="Tommy McClure" userId="5f57beb918c8a44c" providerId="LiveId" clId="{A67F9794-9F78-4D9C-98A2-5B2445A86946}" dt="2025-01-31T20:19:36.019" v="8864" actId="1035"/>
          <ac:spMkLst>
            <pc:docMk/>
            <pc:sldMk cId="2401139568" sldId="262"/>
            <ac:spMk id="7" creationId="{18B96B40-C8CC-9565-9517-C2302BEBEF15}"/>
          </ac:spMkLst>
        </pc:spChg>
        <pc:spChg chg="add mod">
          <ac:chgData name="Tommy McClure" userId="5f57beb918c8a44c" providerId="LiveId" clId="{A67F9794-9F78-4D9C-98A2-5B2445A86946}" dt="2025-01-31T20:19:25.652" v="8840" actId="20577"/>
          <ac:spMkLst>
            <pc:docMk/>
            <pc:sldMk cId="2401139568" sldId="262"/>
            <ac:spMk id="8" creationId="{702CFE63-1D25-82A3-7667-97B8F0069ACF}"/>
          </ac:spMkLst>
        </pc:spChg>
        <pc:spChg chg="add mod">
          <ac:chgData name="Tommy McClure" userId="5f57beb918c8a44c" providerId="LiveId" clId="{A67F9794-9F78-4D9C-98A2-5B2445A86946}" dt="2025-01-31T20:30:40.656" v="9103" actId="1036"/>
          <ac:spMkLst>
            <pc:docMk/>
            <pc:sldMk cId="2401139568" sldId="262"/>
            <ac:spMk id="9" creationId="{5230EA91-1681-B514-0973-36CB1CF34900}"/>
          </ac:spMkLst>
        </pc:spChg>
      </pc:sldChg>
      <pc:sldChg chg="modSp mod modNotes">
        <pc:chgData name="Tommy McClure" userId="5f57beb918c8a44c" providerId="LiveId" clId="{A67F9794-9F78-4D9C-98A2-5B2445A86946}" dt="2025-02-02T15:56:05.589" v="9525" actId="1076"/>
        <pc:sldMkLst>
          <pc:docMk/>
          <pc:sldMk cId="2970185068" sldId="380"/>
        </pc:sldMkLst>
        <pc:spChg chg="mod">
          <ac:chgData name="Tommy McClure" userId="5f57beb918c8a44c" providerId="LiveId" clId="{A67F9794-9F78-4D9C-98A2-5B2445A86946}" dt="2025-01-31T20:26:30.312" v="9066" actId="208"/>
          <ac:spMkLst>
            <pc:docMk/>
            <pc:sldMk cId="2970185068" sldId="380"/>
            <ac:spMk id="7" creationId="{2A6B56C3-77F0-4E92-B09D-C8D4A68D5E79}"/>
          </ac:spMkLst>
        </pc:spChg>
        <pc:spChg chg="mod">
          <ac:chgData name="Tommy McClure" userId="5f57beb918c8a44c" providerId="LiveId" clId="{A67F9794-9F78-4D9C-98A2-5B2445A86946}" dt="2025-01-31T20:26:24.798" v="9065" actId="208"/>
          <ac:spMkLst>
            <pc:docMk/>
            <pc:sldMk cId="2970185068" sldId="380"/>
            <ac:spMk id="10" creationId="{BB8A7FBA-4C4C-4440-9886-90F8BD6246FB}"/>
          </ac:spMkLst>
        </pc:spChg>
      </pc:sldChg>
      <pc:sldMasterChg chg="modTransition modSldLayout">
        <pc:chgData name="Tommy McClure" userId="5f57beb918c8a44c" providerId="LiveId" clId="{A67F9794-9F78-4D9C-98A2-5B2445A86946}" dt="2025-01-30T00:37:08.706" v="17"/>
        <pc:sldMasterMkLst>
          <pc:docMk/>
          <pc:sldMasterMk cId="906036510" sldId="2147483660"/>
        </pc:sldMasterMkLst>
        <pc:sldLayoutChg chg="modTransition">
          <pc:chgData name="Tommy McClure" userId="5f57beb918c8a44c" providerId="LiveId" clId="{A67F9794-9F78-4D9C-98A2-5B2445A86946}" dt="2025-01-30T00:37:08.706" v="17"/>
          <pc:sldLayoutMkLst>
            <pc:docMk/>
            <pc:sldMasterMk cId="906036510" sldId="2147483660"/>
            <pc:sldLayoutMk cId="949970106" sldId="2147483661"/>
          </pc:sldLayoutMkLst>
        </pc:sldLayoutChg>
        <pc:sldLayoutChg chg="modTransition">
          <pc:chgData name="Tommy McClure" userId="5f57beb918c8a44c" providerId="LiveId" clId="{A67F9794-9F78-4D9C-98A2-5B2445A86946}" dt="2025-01-30T00:37:08.706" v="17"/>
          <pc:sldLayoutMkLst>
            <pc:docMk/>
            <pc:sldMasterMk cId="906036510" sldId="2147483660"/>
            <pc:sldLayoutMk cId="490591049" sldId="2147483662"/>
          </pc:sldLayoutMkLst>
        </pc:sldLayoutChg>
        <pc:sldLayoutChg chg="modTransition">
          <pc:chgData name="Tommy McClure" userId="5f57beb918c8a44c" providerId="LiveId" clId="{A67F9794-9F78-4D9C-98A2-5B2445A86946}" dt="2025-01-30T00:37:08.706" v="17"/>
          <pc:sldLayoutMkLst>
            <pc:docMk/>
            <pc:sldMasterMk cId="906036510" sldId="2147483660"/>
            <pc:sldLayoutMk cId="1284515477" sldId="2147483663"/>
          </pc:sldLayoutMkLst>
        </pc:sldLayoutChg>
        <pc:sldLayoutChg chg="modTransition">
          <pc:chgData name="Tommy McClure" userId="5f57beb918c8a44c" providerId="LiveId" clId="{A67F9794-9F78-4D9C-98A2-5B2445A86946}" dt="2025-01-30T00:37:08.706" v="17"/>
          <pc:sldLayoutMkLst>
            <pc:docMk/>
            <pc:sldMasterMk cId="906036510" sldId="2147483660"/>
            <pc:sldLayoutMk cId="3113679545" sldId="2147483664"/>
          </pc:sldLayoutMkLst>
        </pc:sldLayoutChg>
        <pc:sldLayoutChg chg="modTransition">
          <pc:chgData name="Tommy McClure" userId="5f57beb918c8a44c" providerId="LiveId" clId="{A67F9794-9F78-4D9C-98A2-5B2445A86946}" dt="2025-01-30T00:37:08.706" v="17"/>
          <pc:sldLayoutMkLst>
            <pc:docMk/>
            <pc:sldMasterMk cId="906036510" sldId="2147483660"/>
            <pc:sldLayoutMk cId="3321030946" sldId="2147483665"/>
          </pc:sldLayoutMkLst>
        </pc:sldLayoutChg>
        <pc:sldLayoutChg chg="modTransition">
          <pc:chgData name="Tommy McClure" userId="5f57beb918c8a44c" providerId="LiveId" clId="{A67F9794-9F78-4D9C-98A2-5B2445A86946}" dt="2025-01-30T00:37:08.706" v="17"/>
          <pc:sldLayoutMkLst>
            <pc:docMk/>
            <pc:sldMasterMk cId="906036510" sldId="2147483660"/>
            <pc:sldLayoutMk cId="925975688" sldId="2147483666"/>
          </pc:sldLayoutMkLst>
        </pc:sldLayoutChg>
        <pc:sldLayoutChg chg="modTransition">
          <pc:chgData name="Tommy McClure" userId="5f57beb918c8a44c" providerId="LiveId" clId="{A67F9794-9F78-4D9C-98A2-5B2445A86946}" dt="2025-01-30T00:37:08.706" v="17"/>
          <pc:sldLayoutMkLst>
            <pc:docMk/>
            <pc:sldMasterMk cId="906036510" sldId="2147483660"/>
            <pc:sldLayoutMk cId="1185752513" sldId="2147483667"/>
          </pc:sldLayoutMkLst>
        </pc:sldLayoutChg>
        <pc:sldLayoutChg chg="modTransition">
          <pc:chgData name="Tommy McClure" userId="5f57beb918c8a44c" providerId="LiveId" clId="{A67F9794-9F78-4D9C-98A2-5B2445A86946}" dt="2025-01-30T00:37:08.706" v="17"/>
          <pc:sldLayoutMkLst>
            <pc:docMk/>
            <pc:sldMasterMk cId="906036510" sldId="2147483660"/>
            <pc:sldLayoutMk cId="3339195894" sldId="2147483668"/>
          </pc:sldLayoutMkLst>
        </pc:sldLayoutChg>
        <pc:sldLayoutChg chg="modTransition">
          <pc:chgData name="Tommy McClure" userId="5f57beb918c8a44c" providerId="LiveId" clId="{A67F9794-9F78-4D9C-98A2-5B2445A86946}" dt="2025-01-30T00:37:08.706" v="17"/>
          <pc:sldLayoutMkLst>
            <pc:docMk/>
            <pc:sldMasterMk cId="906036510" sldId="2147483660"/>
            <pc:sldLayoutMk cId="4200526598" sldId="2147483669"/>
          </pc:sldLayoutMkLst>
        </pc:sldLayoutChg>
        <pc:sldLayoutChg chg="modTransition">
          <pc:chgData name="Tommy McClure" userId="5f57beb918c8a44c" providerId="LiveId" clId="{A67F9794-9F78-4D9C-98A2-5B2445A86946}" dt="2025-01-30T00:37:08.706" v="17"/>
          <pc:sldLayoutMkLst>
            <pc:docMk/>
            <pc:sldMasterMk cId="906036510" sldId="2147483660"/>
            <pc:sldLayoutMk cId="3358231789" sldId="2147483670"/>
          </pc:sldLayoutMkLst>
        </pc:sldLayoutChg>
        <pc:sldLayoutChg chg="modTransition">
          <pc:chgData name="Tommy McClure" userId="5f57beb918c8a44c" providerId="LiveId" clId="{A67F9794-9F78-4D9C-98A2-5B2445A86946}" dt="2025-01-30T00:37:08.706" v="17"/>
          <pc:sldLayoutMkLst>
            <pc:docMk/>
            <pc:sldMasterMk cId="906036510" sldId="2147483660"/>
            <pc:sldLayoutMk cId="1294598854"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8B53D6-87AA-AE19-EE9B-D94BD84DCA59}"/>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B25A0E2-B019-BB98-13C7-EC6DC18D14DC}"/>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2/2/2025 AM</a:t>
            </a:r>
          </a:p>
        </p:txBody>
      </p:sp>
      <p:sp>
        <p:nvSpPr>
          <p:cNvPr id="4" name="Footer Placeholder 3">
            <a:extLst>
              <a:ext uri="{FF2B5EF4-FFF2-40B4-BE49-F238E27FC236}">
                <a16:creationId xmlns:a16="http://schemas.microsoft.com/office/drawing/2014/main" id="{38CF0E13-D925-1A7F-558D-1911D5E6D460}"/>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3B48BF4-BE2F-937A-1955-D91AA5C7799A}"/>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5DDC7B8F-057E-44D7-9E14-85FC5C146E4D}" type="slidenum">
              <a:rPr lang="en-US" smtClean="0"/>
              <a:t>‹#›</a:t>
            </a:fld>
            <a:endParaRPr lang="en-US"/>
          </a:p>
        </p:txBody>
      </p:sp>
    </p:spTree>
    <p:extLst>
      <p:ext uri="{BB962C8B-B14F-4D97-AF65-F5344CB8AC3E}">
        <p14:creationId xmlns:p14="http://schemas.microsoft.com/office/powerpoint/2010/main" val="287136377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2/2/2025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3D714EF-BD5D-4494-93EF-B8622EE3F9CC}" type="slidenum">
              <a:rPr lang="en-US" smtClean="0"/>
              <a:t>‹#›</a:t>
            </a:fld>
            <a:endParaRPr lang="en-US"/>
          </a:p>
        </p:txBody>
      </p:sp>
    </p:spTree>
    <p:extLst>
      <p:ext uri="{BB962C8B-B14F-4D97-AF65-F5344CB8AC3E}">
        <p14:creationId xmlns:p14="http://schemas.microsoft.com/office/powerpoint/2010/main" val="4373392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2/2/2025 AM</a:t>
            </a:r>
          </a:p>
        </p:txBody>
      </p:sp>
      <p:sp>
        <p:nvSpPr>
          <p:cNvPr id="5" name="Slide Number Placeholder 4"/>
          <p:cNvSpPr>
            <a:spLocks noGrp="1"/>
          </p:cNvSpPr>
          <p:nvPr>
            <p:ph type="sldNum" sz="quarter" idx="5"/>
          </p:nvPr>
        </p:nvSpPr>
        <p:spPr/>
        <p:txBody>
          <a:bodyPr/>
          <a:lstStyle/>
          <a:p>
            <a:fld id="{53D714EF-BD5D-4494-93EF-B8622EE3F9CC}" type="slidenum">
              <a:rPr lang="en-US" smtClean="0"/>
              <a:t>1</a:t>
            </a:fld>
            <a:endParaRPr lang="en-US"/>
          </a:p>
        </p:txBody>
      </p:sp>
    </p:spTree>
    <p:extLst>
      <p:ext uri="{BB962C8B-B14F-4D97-AF65-F5344CB8AC3E}">
        <p14:creationId xmlns:p14="http://schemas.microsoft.com/office/powerpoint/2010/main" val="2515057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980623"/>
          </a:xfrm>
        </p:spPr>
        <p:txBody>
          <a:bodyPr/>
          <a:lstStyle/>
          <a:p>
            <a:r>
              <a:rPr lang="en-US" dirty="0">
                <a:latin typeface="Arial" panose="020B0604020202020204" pitchFamily="34" charset="0"/>
                <a:cs typeface="Arial" panose="020B0604020202020204" pitchFamily="34" charset="0"/>
              </a:rPr>
              <a:t>The Christians attitude (mind) should be the attitude (mind) of Christ. The essence of Jesus' attitude can be summed up in </a:t>
            </a:r>
            <a:r>
              <a:rPr lang="en-US" b="1" u="sng" dirty="0">
                <a:latin typeface="Arial" panose="020B0604020202020204" pitchFamily="34" charset="0"/>
                <a:cs typeface="Arial" panose="020B0604020202020204" pitchFamily="34" charset="0"/>
              </a:rPr>
              <a:t>four qualities </a:t>
            </a:r>
            <a:r>
              <a:rPr lang="en-US" dirty="0">
                <a:latin typeface="Arial" panose="020B0604020202020204" pitchFamily="34" charset="0"/>
                <a:cs typeface="Arial" panose="020B0604020202020204" pitchFamily="34" charset="0"/>
              </a:rPr>
              <a:t>which were at the center of His character, the center of His Being and the heart of who He was. </a:t>
            </a:r>
            <a:r>
              <a:rPr lang="en-US" b="1" dirty="0">
                <a:latin typeface="Arial" panose="020B0604020202020204" pitchFamily="34" charset="0"/>
                <a:cs typeface="Arial" panose="020B0604020202020204" pitchFamily="34" charset="0"/>
              </a:rPr>
              <a:t>His attitude was: </a:t>
            </a:r>
          </a:p>
          <a:p>
            <a:endParaRPr lang="en-US" dirty="0"/>
          </a:p>
        </p:txBody>
      </p:sp>
      <p:sp>
        <p:nvSpPr>
          <p:cNvPr id="4" name="Slide Number Placeholder 3"/>
          <p:cNvSpPr>
            <a:spLocks noGrp="1"/>
          </p:cNvSpPr>
          <p:nvPr>
            <p:ph type="sldNum" sz="quarter" idx="5"/>
          </p:nvPr>
        </p:nvSpPr>
        <p:spPr/>
        <p:txBody>
          <a:bodyPr/>
          <a:lstStyle/>
          <a:p>
            <a:fld id="{53D714EF-BD5D-4494-93EF-B8622EE3F9CC}" type="slidenum">
              <a:rPr lang="en-US" smtClean="0"/>
              <a:t>2</a:t>
            </a:fld>
            <a:endParaRPr lang="en-US"/>
          </a:p>
        </p:txBody>
      </p:sp>
      <p:sp>
        <p:nvSpPr>
          <p:cNvPr id="5" name="Date Placeholder 4">
            <a:extLst>
              <a:ext uri="{FF2B5EF4-FFF2-40B4-BE49-F238E27FC236}">
                <a16:creationId xmlns:a16="http://schemas.microsoft.com/office/drawing/2014/main" id="{C8836A3F-BB80-D937-4B64-D9FCE5ABF73D}"/>
              </a:ext>
            </a:extLst>
          </p:cNvPr>
          <p:cNvSpPr>
            <a:spLocks noGrp="1"/>
          </p:cNvSpPr>
          <p:nvPr>
            <p:ph type="dt" idx="1"/>
          </p:nvPr>
        </p:nvSpPr>
        <p:spPr/>
        <p:txBody>
          <a:bodyPr/>
          <a:lstStyle/>
          <a:p>
            <a:r>
              <a:rPr lang="en-US"/>
              <a:t>2/2/2025 AM</a:t>
            </a:r>
          </a:p>
        </p:txBody>
      </p:sp>
    </p:spTree>
    <p:extLst>
      <p:ext uri="{BB962C8B-B14F-4D97-AF65-F5344CB8AC3E}">
        <p14:creationId xmlns:p14="http://schemas.microsoft.com/office/powerpoint/2010/main" val="1288736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52413"/>
            <a:ext cx="4321175" cy="3240087"/>
          </a:xfrm>
        </p:spPr>
      </p:sp>
      <p:sp>
        <p:nvSpPr>
          <p:cNvPr id="3" name="Notes Placeholder 2"/>
          <p:cNvSpPr>
            <a:spLocks noGrp="1"/>
          </p:cNvSpPr>
          <p:nvPr>
            <p:ph type="body" idx="1"/>
          </p:nvPr>
        </p:nvSpPr>
        <p:spPr>
          <a:xfrm>
            <a:off x="0" y="3492501"/>
            <a:ext cx="7315200" cy="6108700"/>
          </a:xfrm>
        </p:spPr>
        <p:txBody>
          <a:bodyPr/>
          <a:lstStyle/>
          <a:p>
            <a:r>
              <a:rPr lang="en-US" b="1" u="none" dirty="0">
                <a:latin typeface="Arial" panose="020B0604020202020204" pitchFamily="34" charset="0"/>
                <a:cs typeface="Arial" panose="020B0604020202020204" pitchFamily="34" charset="0"/>
              </a:rPr>
              <a:t>John 1:14 ASV 14 </a:t>
            </a:r>
            <a:r>
              <a:rPr lang="en-US" b="0" i="0" u="none" dirty="0">
                <a:latin typeface="Arial" panose="020B0604020202020204" pitchFamily="34" charset="0"/>
                <a:cs typeface="Arial" panose="020B0604020202020204" pitchFamily="34" charset="0"/>
              </a:rPr>
              <a:t>And the Word became flesh, and dwelt among us (and we beheld his glory, glory as of the only begotten from the Father), full of grace and truth.</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Galatians 4:4 KJV 4 </a:t>
            </a:r>
            <a:r>
              <a:rPr lang="en-US" dirty="0">
                <a:latin typeface="Arial" panose="020B0604020202020204" pitchFamily="34" charset="0"/>
                <a:cs typeface="Arial" panose="020B0604020202020204" pitchFamily="34" charset="0"/>
              </a:rPr>
              <a:t>But when the fulness of the time was come, God sent forth his Son, made of a woman, made under the law,</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Timothy 3:16 KJV 16 </a:t>
            </a:r>
            <a:r>
              <a:rPr lang="en-US" dirty="0">
                <a:latin typeface="Arial" panose="020B0604020202020204" pitchFamily="34" charset="0"/>
                <a:cs typeface="Arial" panose="020B0604020202020204" pitchFamily="34" charset="0"/>
              </a:rPr>
              <a:t>And without controversy great is the mystery of godliness: God was manifest in the flesh, justified in the Spirit, seen of angels, preached unto the Gentiles, believed on in the world, received up into glory.</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2:14 KJV 14 </a:t>
            </a:r>
            <a:r>
              <a:rPr lang="en-US" dirty="0">
                <a:latin typeface="Arial" panose="020B0604020202020204" pitchFamily="34" charset="0"/>
                <a:cs typeface="Arial" panose="020B0604020202020204" pitchFamily="34" charset="0"/>
              </a:rPr>
              <a:t>Forasmuch then as the children are partakers of flesh and blood, he also himself likewise took part of the same; that through death he might destroy him that had the power of death, that is, the devil;</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2:16-17 KJV 16 </a:t>
            </a:r>
            <a:r>
              <a:rPr lang="en-US" dirty="0">
                <a:latin typeface="Arial" panose="020B0604020202020204" pitchFamily="34" charset="0"/>
                <a:cs typeface="Arial" panose="020B0604020202020204" pitchFamily="34" charset="0"/>
              </a:rPr>
              <a:t>For verily he took not on him the nature of angels; but he took on him the seed of Abraham.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Wherefore in all things it </a:t>
            </a:r>
            <a:r>
              <a:rPr lang="en-US" dirty="0" err="1">
                <a:latin typeface="Arial" panose="020B0604020202020204" pitchFamily="34" charset="0"/>
                <a:cs typeface="Arial" panose="020B0604020202020204" pitchFamily="34" charset="0"/>
              </a:rPr>
              <a:t>behoved</a:t>
            </a:r>
            <a:r>
              <a:rPr lang="en-US" dirty="0">
                <a:latin typeface="Arial" panose="020B0604020202020204" pitchFamily="34" charset="0"/>
                <a:cs typeface="Arial" panose="020B0604020202020204" pitchFamily="34" charset="0"/>
              </a:rPr>
              <a:t> him to be </a:t>
            </a:r>
            <a:r>
              <a:rPr lang="en-US" b="1" dirty="0">
                <a:latin typeface="Arial" panose="020B0604020202020204" pitchFamily="34" charset="0"/>
                <a:cs typeface="Arial" panose="020B0604020202020204" pitchFamily="34" charset="0"/>
              </a:rPr>
              <a:t>made like unto his brethren</a:t>
            </a:r>
            <a:r>
              <a:rPr lang="en-US" dirty="0">
                <a:latin typeface="Arial" panose="020B0604020202020204" pitchFamily="34" charset="0"/>
                <a:cs typeface="Arial" panose="020B0604020202020204" pitchFamily="34" charset="0"/>
              </a:rPr>
              <a:t>, that he might be a merciful and faithful high priest in things pertaining to God, to make reconciliation for the sins of the people.</a:t>
            </a:r>
          </a:p>
          <a:p>
            <a:pPr marL="171450" indent="-171450">
              <a:buFont typeface="Wingdings" panose="05000000000000000000" pitchFamily="2" charset="2"/>
              <a:buChar char="§"/>
            </a:pPr>
            <a:endParaRPr lang="en-US" b="1" u="sng"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12:1-2 KJV 1 </a:t>
            </a:r>
            <a:r>
              <a:rPr lang="en-US" dirty="0">
                <a:latin typeface="Arial" panose="020B0604020202020204" pitchFamily="34" charset="0"/>
                <a:cs typeface="Arial" panose="020B0604020202020204" pitchFamily="34" charset="0"/>
              </a:rPr>
              <a:t>I beseech you therefore, brethren, by the mercies of God, that ye present your bodies a living sacrifice, holy, acceptable unto God, which is your reasonable service.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be not conformed to this world: but be ye transformed by the renewing of your mind, that ye may prove what is that good, and acceptable, and perfect, will of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14:26-27 KJV 26 </a:t>
            </a:r>
            <a:r>
              <a:rPr lang="en-US" dirty="0">
                <a:latin typeface="Arial" panose="020B0604020202020204" pitchFamily="34" charset="0"/>
                <a:cs typeface="Arial" panose="020B0604020202020204" pitchFamily="34" charset="0"/>
              </a:rPr>
              <a:t>If any man come to me, and hate not his father, and mother, and wife, and children, and brethren, and sisters, yea, and his own life also, he cannot be my disciple.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And whosoever doth not bear his cross, and come after me, cannot be my disciple.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3:6 KJV 6</a:t>
            </a:r>
            <a:r>
              <a:rPr lang="en-US" dirty="0">
                <a:latin typeface="Arial" panose="020B0604020202020204" pitchFamily="34" charset="0"/>
                <a:cs typeface="Arial" panose="020B0604020202020204" pitchFamily="34" charset="0"/>
              </a:rPr>
              <a:t> But Christ as a son over his own house; whose house are we, </a:t>
            </a:r>
            <a:r>
              <a:rPr lang="en-US" b="1" dirty="0">
                <a:latin typeface="Arial" panose="020B0604020202020204" pitchFamily="34" charset="0"/>
                <a:cs typeface="Arial" panose="020B0604020202020204" pitchFamily="34" charset="0"/>
              </a:rPr>
              <a:t>if we hold fast the confidence and the rejoicing of the hope firm unto the end.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3:14 KJV </a:t>
            </a:r>
            <a:r>
              <a:rPr lang="en-US" dirty="0">
                <a:latin typeface="Arial" panose="020B0604020202020204" pitchFamily="34" charset="0"/>
                <a:cs typeface="Arial" panose="020B0604020202020204" pitchFamily="34" charset="0"/>
              </a:rPr>
              <a:t>14 For we are made partakers of Christ, if we hold the beginning of our confidence </a:t>
            </a:r>
            <a:r>
              <a:rPr lang="en-US" b="1" dirty="0" err="1">
                <a:latin typeface="Arial" panose="020B0604020202020204" pitchFamily="34" charset="0"/>
                <a:cs typeface="Arial" panose="020B0604020202020204" pitchFamily="34" charset="0"/>
              </a:rPr>
              <a:t>stedfast</a:t>
            </a:r>
            <a:r>
              <a:rPr lang="en-US" b="1" dirty="0">
                <a:latin typeface="Arial" panose="020B0604020202020204" pitchFamily="34" charset="0"/>
                <a:cs typeface="Arial" panose="020B0604020202020204" pitchFamily="34" charset="0"/>
              </a:rPr>
              <a:t> unto the end;</a:t>
            </a:r>
          </a:p>
          <a:p>
            <a:pPr marL="171450" indent="-171450">
              <a:buFont typeface="Wingdings" panose="05000000000000000000" pitchFamily="2" charset="2"/>
              <a:buChar char="§"/>
            </a:pPr>
            <a:endParaRPr lang="en-US" b="1" u="sng"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4:14 KJV 14 </a:t>
            </a:r>
            <a:r>
              <a:rPr lang="en-US" dirty="0">
                <a:latin typeface="Arial" panose="020B0604020202020204" pitchFamily="34" charset="0"/>
                <a:cs typeface="Arial" panose="020B0604020202020204" pitchFamily="34" charset="0"/>
              </a:rPr>
              <a:t>Seeing then that we have a great high priest, that is passed into the heavens, Jesus the Son of God, let </a:t>
            </a:r>
            <a:r>
              <a:rPr lang="en-US" b="1" dirty="0">
                <a:latin typeface="Arial" panose="020B0604020202020204" pitchFamily="34" charset="0"/>
                <a:cs typeface="Arial" panose="020B0604020202020204" pitchFamily="34" charset="0"/>
              </a:rPr>
              <a:t>us hold fast </a:t>
            </a:r>
            <a:r>
              <a:rPr lang="en-US" dirty="0">
                <a:latin typeface="Arial" panose="020B0604020202020204" pitchFamily="34" charset="0"/>
                <a:cs typeface="Arial" panose="020B0604020202020204" pitchFamily="34" charset="0"/>
              </a:rPr>
              <a:t>our profession.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10:23 KJV 23 </a:t>
            </a:r>
            <a:r>
              <a:rPr lang="en-US" dirty="0">
                <a:latin typeface="Arial" panose="020B0604020202020204" pitchFamily="34" charset="0"/>
                <a:cs typeface="Arial" panose="020B0604020202020204" pitchFamily="34" charset="0"/>
              </a:rPr>
              <a:t>Let us hold fast the profession of our faith without wavering; (for he is faithful that promised;)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Thessalonians 5:21 KJV 21 </a:t>
            </a:r>
            <a:r>
              <a:rPr lang="en-US" dirty="0">
                <a:latin typeface="Arial" panose="020B0604020202020204" pitchFamily="34" charset="0"/>
                <a:cs typeface="Arial" panose="020B0604020202020204" pitchFamily="34" charset="0"/>
              </a:rPr>
              <a:t>Prove all things</a:t>
            </a:r>
            <a:r>
              <a:rPr lang="en-US" b="1" dirty="0">
                <a:latin typeface="Arial" panose="020B0604020202020204" pitchFamily="34" charset="0"/>
                <a:cs typeface="Arial" panose="020B0604020202020204" pitchFamily="34" charset="0"/>
              </a:rPr>
              <a:t>; hold fast </a:t>
            </a:r>
            <a:r>
              <a:rPr lang="en-US" dirty="0">
                <a:latin typeface="Arial" panose="020B0604020202020204" pitchFamily="34" charset="0"/>
                <a:cs typeface="Arial" panose="020B0604020202020204" pitchFamily="34" charset="0"/>
              </a:rPr>
              <a:t>that which is good.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Timothy 2:13 KJV 13 </a:t>
            </a:r>
            <a:r>
              <a:rPr lang="en-US" dirty="0">
                <a:latin typeface="Arial" panose="020B0604020202020204" pitchFamily="34" charset="0"/>
                <a:cs typeface="Arial" panose="020B0604020202020204" pitchFamily="34" charset="0"/>
              </a:rPr>
              <a:t>If we believe not, yet he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faithful: he cannot deny himself.</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2:1-3 KJV 1 </a:t>
            </a:r>
            <a:r>
              <a:rPr lang="en-US" dirty="0">
                <a:latin typeface="Arial" panose="020B0604020202020204" pitchFamily="34" charset="0"/>
                <a:cs typeface="Arial" panose="020B0604020202020204" pitchFamily="34" charset="0"/>
              </a:rPr>
              <a:t>Therefore we ought to give the more earnest heed to the things which we have heard, lest at any time we should </a:t>
            </a:r>
            <a:r>
              <a:rPr lang="en-US" b="1" dirty="0">
                <a:latin typeface="Arial" panose="020B0604020202020204" pitchFamily="34" charset="0"/>
                <a:cs typeface="Arial" panose="020B0604020202020204" pitchFamily="34" charset="0"/>
              </a:rPr>
              <a:t>let them slip (drift away). 2</a:t>
            </a:r>
            <a:r>
              <a:rPr lang="en-US" dirty="0">
                <a:latin typeface="Arial" panose="020B0604020202020204" pitchFamily="34" charset="0"/>
                <a:cs typeface="Arial" panose="020B0604020202020204" pitchFamily="34" charset="0"/>
              </a:rPr>
              <a:t> For if the word spoken by angels was </a:t>
            </a:r>
            <a:r>
              <a:rPr lang="en-US" dirty="0" err="1">
                <a:latin typeface="Arial" panose="020B0604020202020204" pitchFamily="34" charset="0"/>
                <a:cs typeface="Arial" panose="020B0604020202020204" pitchFamily="34" charset="0"/>
              </a:rPr>
              <a:t>stedfast</a:t>
            </a:r>
            <a:r>
              <a:rPr lang="en-US" dirty="0">
                <a:latin typeface="Arial" panose="020B0604020202020204" pitchFamily="34" charset="0"/>
                <a:cs typeface="Arial" panose="020B0604020202020204" pitchFamily="34" charset="0"/>
              </a:rPr>
              <a:t>, and every transgression and disobedience received a just recompence of reward;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How shall we escape, if we neglect so great salvation; which at the first began to be spoken by the Lord, and was confirmed unto us by them that heard him;</a:t>
            </a:r>
            <a:endParaRPr lang="en-US" b="1" u="sng" dirty="0">
              <a:latin typeface="Arial" panose="020B0604020202020204" pitchFamily="34" charset="0"/>
              <a:cs typeface="Arial" panose="020B0604020202020204" pitchFamily="34" charset="0"/>
            </a:endParaRPr>
          </a:p>
          <a:p>
            <a:endParaRPr lang="en-US" b="1"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How are you Giving when it Comes to God? Are you GIVING:</a:t>
            </a:r>
          </a:p>
          <a:p>
            <a:pPr marL="181240" indent="-181240">
              <a:buFont typeface="Wingdings" panose="05000000000000000000" pitchFamily="2" charset="2"/>
              <a:buChar char="§"/>
            </a:pPr>
            <a:r>
              <a:rPr lang="en-US" b="1" u="sng" dirty="0">
                <a:latin typeface="Arial" panose="020B0604020202020204" pitchFamily="34" charset="0"/>
                <a:cs typeface="Arial" panose="020B0604020202020204" pitchFamily="34" charset="0"/>
              </a:rPr>
              <a:t>IN</a:t>
            </a:r>
            <a:r>
              <a:rPr lang="en-US" b="1" dirty="0">
                <a:latin typeface="Arial" panose="020B0604020202020204" pitchFamily="34" charset="0"/>
                <a:cs typeface="Arial" panose="020B0604020202020204" pitchFamily="34" charset="0"/>
              </a:rPr>
              <a:t> to Compromise?</a:t>
            </a:r>
          </a:p>
          <a:p>
            <a:pPr marL="181240" indent="-181240">
              <a:buFont typeface="Wingdings" panose="05000000000000000000" pitchFamily="2" charset="2"/>
              <a:buChar char="§"/>
            </a:pPr>
            <a:r>
              <a:rPr lang="en-US" b="1" u="sng" dirty="0">
                <a:latin typeface="Arial" panose="020B0604020202020204" pitchFamily="34" charset="0"/>
                <a:cs typeface="Arial" panose="020B0604020202020204" pitchFamily="34" charset="0"/>
              </a:rPr>
              <a:t>UP</a:t>
            </a:r>
            <a:r>
              <a:rPr lang="en-US" b="1" dirty="0">
                <a:latin typeface="Arial" panose="020B0604020202020204" pitchFamily="34" charset="0"/>
                <a:cs typeface="Arial" panose="020B0604020202020204" pitchFamily="34" charset="0"/>
              </a:rPr>
              <a:t> on Enduring Trails?</a:t>
            </a:r>
          </a:p>
          <a:p>
            <a:pPr marL="181240" indent="-181240">
              <a:buFont typeface="Wingdings" panose="05000000000000000000" pitchFamily="2" charset="2"/>
              <a:buChar char="§"/>
            </a:pPr>
            <a:r>
              <a:rPr lang="en-US" b="1" u="sng" dirty="0">
                <a:latin typeface="Arial" panose="020B0604020202020204" pitchFamily="34" charset="0"/>
                <a:cs typeface="Arial" panose="020B0604020202020204" pitchFamily="34" charset="0"/>
              </a:rPr>
              <a:t>OVER</a:t>
            </a:r>
            <a:r>
              <a:rPr lang="en-US" b="1" dirty="0">
                <a:latin typeface="Arial" panose="020B0604020202020204" pitchFamily="34" charset="0"/>
                <a:cs typeface="Arial" panose="020B0604020202020204" pitchFamily="34" charset="0"/>
              </a:rPr>
              <a:t> to the Opposition?</a:t>
            </a:r>
          </a:p>
          <a:p>
            <a:pPr marL="181240" indent="-181240">
              <a:buFont typeface="Wingdings" panose="05000000000000000000" pitchFamily="2" charset="2"/>
              <a:buChar char="§"/>
            </a:pPr>
            <a:r>
              <a:rPr lang="en-US" b="1" u="sng" dirty="0">
                <a:latin typeface="Arial" panose="020B0604020202020204" pitchFamily="34" charset="0"/>
                <a:cs typeface="Arial" panose="020B0604020202020204" pitchFamily="34" charset="0"/>
              </a:rPr>
              <a:t>YOUR ALL</a:t>
            </a:r>
            <a:r>
              <a:rPr lang="en-US" b="1" dirty="0">
                <a:latin typeface="Arial" panose="020B0604020202020204" pitchFamily="34" charset="0"/>
                <a:cs typeface="Arial" panose="020B0604020202020204" pitchFamily="34" charset="0"/>
              </a:rPr>
              <a:t> to God?</a:t>
            </a:r>
          </a:p>
          <a:p>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Consider what Jesus gave up coming to this lowly earth of sin and sorrow. It is hard to understand what it would mean to enjoy the glories of heaven and then, suddenly, to find oneself encased in the flesh of humanity. We can only thank God that He was willing to make such a sacrifice for us. </a:t>
            </a:r>
          </a:p>
          <a:p>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a:xfrm>
            <a:off x="6652259" y="9119474"/>
            <a:ext cx="661247" cy="481726"/>
          </a:xfrm>
        </p:spPr>
        <p:txBody>
          <a:bodyPr/>
          <a:lstStyle/>
          <a:p>
            <a:fld id="{53D714EF-BD5D-4494-93EF-B8622EE3F9CC}" type="slidenum">
              <a:rPr lang="en-US" smtClean="0"/>
              <a:t>3</a:t>
            </a:fld>
            <a:endParaRPr lang="en-US" dirty="0"/>
          </a:p>
        </p:txBody>
      </p:sp>
      <p:sp>
        <p:nvSpPr>
          <p:cNvPr id="5" name="Date Placeholder 4">
            <a:extLst>
              <a:ext uri="{FF2B5EF4-FFF2-40B4-BE49-F238E27FC236}">
                <a16:creationId xmlns:a16="http://schemas.microsoft.com/office/drawing/2014/main" id="{D4D56FA5-0411-3EF1-14B0-C18DDCDE485E}"/>
              </a:ext>
            </a:extLst>
          </p:cNvPr>
          <p:cNvSpPr>
            <a:spLocks noGrp="1"/>
          </p:cNvSpPr>
          <p:nvPr>
            <p:ph type="dt" idx="1"/>
          </p:nvPr>
        </p:nvSpPr>
        <p:spPr/>
        <p:txBody>
          <a:bodyPr/>
          <a:lstStyle/>
          <a:p>
            <a:r>
              <a:rPr lang="en-US"/>
              <a:t>2/2/2025 AM</a:t>
            </a:r>
          </a:p>
        </p:txBody>
      </p:sp>
    </p:spTree>
    <p:extLst>
      <p:ext uri="{BB962C8B-B14F-4D97-AF65-F5344CB8AC3E}">
        <p14:creationId xmlns:p14="http://schemas.microsoft.com/office/powerpoint/2010/main" val="512238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3A13AC-B105-B3E3-4867-017D41AF8C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5CB951-AEBA-E446-74C0-3BECB1C65E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516E98-BA3C-2CAE-5C1C-970D157A9C1A}"/>
              </a:ext>
            </a:extLst>
          </p:cNvPr>
          <p:cNvSpPr>
            <a:spLocks noGrp="1"/>
          </p:cNvSpPr>
          <p:nvPr>
            <p:ph type="body" idx="1"/>
          </p:nvPr>
        </p:nvSpPr>
        <p:spPr>
          <a:xfrm>
            <a:off x="-1" y="4620577"/>
            <a:ext cx="7313507" cy="4980623"/>
          </a:xfrm>
        </p:spPr>
        <p:txBody>
          <a:bodyPr/>
          <a:lstStyle/>
          <a:p>
            <a:pPr algn="l"/>
            <a:r>
              <a:rPr lang="en-US" b="1" dirty="0">
                <a:latin typeface="Arial" panose="020B0604020202020204" pitchFamily="34" charset="0"/>
                <a:cs typeface="Arial" panose="020B0604020202020204" pitchFamily="34" charset="0"/>
              </a:rPr>
              <a:t>Philippians 2:5-11 ASV 5 </a:t>
            </a:r>
            <a:r>
              <a:rPr lang="en-US" dirty="0">
                <a:latin typeface="Arial" panose="020B0604020202020204" pitchFamily="34" charset="0"/>
                <a:cs typeface="Arial" panose="020B0604020202020204" pitchFamily="34" charset="0"/>
              </a:rPr>
              <a:t>Have this mind in you, which was also in Christ Jesus: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who, existing in the form of God, counted not the being on an equality with God a thing to be grasped, </a:t>
            </a:r>
            <a:r>
              <a:rPr lang="en-US" b="1" dirty="0">
                <a:latin typeface="Arial" panose="020B0604020202020204" pitchFamily="34" charset="0"/>
                <a:cs typeface="Arial" panose="020B0604020202020204" pitchFamily="34" charset="0"/>
              </a:rPr>
              <a:t>7 but emptied himself, taking the form of a servant, being made in the likeness of men;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being found in fashion as a man, he humbled himself, becoming obedient even unto death, yea, the death of the cross.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Wherefore also God highly exalted him, and gave unto him the name which is </a:t>
            </a:r>
          </a:p>
          <a:p>
            <a:pPr algn="l"/>
            <a:r>
              <a:rPr lang="en-US" dirty="0">
                <a:latin typeface="Arial" panose="020B0604020202020204" pitchFamily="34" charset="0"/>
                <a:cs typeface="Arial" panose="020B0604020202020204" pitchFamily="34" charset="0"/>
              </a:rPr>
              <a:t>every name;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that in the </a:t>
            </a:r>
            <a:r>
              <a:rPr lang="en-US" b="1" dirty="0">
                <a:latin typeface="Arial" panose="020B0604020202020204" pitchFamily="34" charset="0"/>
                <a:cs typeface="Arial" panose="020B0604020202020204" pitchFamily="34" charset="0"/>
              </a:rPr>
              <a:t>name</a:t>
            </a:r>
            <a:r>
              <a:rPr lang="en-US" dirty="0">
                <a:latin typeface="Arial" panose="020B0604020202020204" pitchFamily="34" charset="0"/>
                <a:cs typeface="Arial" panose="020B0604020202020204" pitchFamily="34" charset="0"/>
              </a:rPr>
              <a:t> of Jesus every knee should bow, of things in heaven and things on earth and things under the earth,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that every tongue should confess that Jesus Christ is Lord, to the glory of God the Father.</a:t>
            </a:r>
          </a:p>
          <a:p>
            <a:pPr algn="l"/>
            <a:endParaRPr lang="en-US" dirty="0">
              <a:latin typeface="Arial" panose="020B0604020202020204" pitchFamily="34" charset="0"/>
              <a:cs typeface="Arial" panose="020B0604020202020204" pitchFamily="34" charset="0"/>
            </a:endParaRPr>
          </a:p>
          <a:p>
            <a:pPr algn="l"/>
            <a:r>
              <a:rPr lang="en-US" dirty="0">
                <a:solidFill>
                  <a:srgbClr val="000000"/>
                </a:solidFill>
                <a:latin typeface="Arial" panose="020B0604020202020204" pitchFamily="34" charset="0"/>
                <a:cs typeface="Arial" panose="020B0604020202020204" pitchFamily="34" charset="0"/>
              </a:rPr>
              <a:t>Such a state of flesh is termed </a:t>
            </a:r>
            <a:r>
              <a:rPr lang="en-US" b="1" dirty="0">
                <a:solidFill>
                  <a:srgbClr val="000000"/>
                </a:solidFill>
                <a:latin typeface="Arial" panose="020B0604020202020204" pitchFamily="34" charset="0"/>
                <a:cs typeface="Arial" panose="020B0604020202020204" pitchFamily="34" charset="0"/>
              </a:rPr>
              <a:t>“</a:t>
            </a:r>
            <a:r>
              <a:rPr lang="en-US" b="1" dirty="0">
                <a:solidFill>
                  <a:srgbClr val="0000FF"/>
                </a:solidFill>
                <a:latin typeface="Arial" panose="020B0604020202020204" pitchFamily="34" charset="0"/>
                <a:cs typeface="Arial" panose="020B0604020202020204" pitchFamily="34" charset="0"/>
              </a:rPr>
              <a:t>emptied</a:t>
            </a:r>
            <a:r>
              <a:rPr lang="en-US" b="1" dirty="0">
                <a:solidFill>
                  <a:srgbClr val="000000"/>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himself (</a:t>
            </a:r>
            <a:r>
              <a:rPr lang="en-US" dirty="0" err="1">
                <a:solidFill>
                  <a:srgbClr val="000000"/>
                </a:solidFill>
                <a:latin typeface="Arial" panose="020B0604020202020204" pitchFamily="34" charset="0"/>
                <a:cs typeface="Arial" panose="020B0604020202020204" pitchFamily="34" charset="0"/>
              </a:rPr>
              <a:t>ekenosen</a:t>
            </a:r>
            <a:r>
              <a:rPr lang="en-US" dirty="0">
                <a:solidFill>
                  <a:srgbClr val="000000"/>
                </a:solidFill>
                <a:latin typeface="Arial" panose="020B0604020202020204" pitchFamily="34" charset="0"/>
                <a:cs typeface="Arial" panose="020B0604020202020204" pitchFamily="34" charset="0"/>
              </a:rPr>
              <a:t>) KJV = </a:t>
            </a:r>
            <a:r>
              <a:rPr lang="en-US" b="1" i="1" dirty="0">
                <a:solidFill>
                  <a:srgbClr val="000000"/>
                </a:solidFill>
                <a:latin typeface="Arial" panose="020B0604020202020204" pitchFamily="34" charset="0"/>
                <a:cs typeface="Arial" panose="020B0604020202020204" pitchFamily="34" charset="0"/>
              </a:rPr>
              <a:t>“</a:t>
            </a:r>
            <a:r>
              <a:rPr lang="en-US" b="1" i="1" dirty="0" err="1">
                <a:solidFill>
                  <a:srgbClr val="000000"/>
                </a:solidFill>
                <a:latin typeface="Arial" panose="020B0604020202020204" pitchFamily="34" charset="0"/>
                <a:cs typeface="Arial" panose="020B0604020202020204" pitchFamily="34" charset="0"/>
              </a:rPr>
              <a:t>ma`de</a:t>
            </a:r>
            <a:r>
              <a:rPr lang="en-US" b="1" i="1" dirty="0">
                <a:solidFill>
                  <a:srgbClr val="000000"/>
                </a:solidFill>
                <a:latin typeface="Arial" panose="020B0604020202020204" pitchFamily="34" charset="0"/>
                <a:cs typeface="Arial" panose="020B0604020202020204" pitchFamily="34" charset="0"/>
              </a:rPr>
              <a:t> himself of no reputation” </a:t>
            </a:r>
            <a:r>
              <a:rPr lang="en-US" dirty="0">
                <a:solidFill>
                  <a:srgbClr val="000000"/>
                </a:solidFill>
                <a:latin typeface="Arial" panose="020B0604020202020204" pitchFamily="34" charset="0"/>
                <a:cs typeface="Arial" panose="020B0604020202020204" pitchFamily="34" charset="0"/>
              </a:rPr>
              <a:t>= “empty; having nothing, empty-handed... to divest one’s self of one’s prerogatives, abase one’s self” (Moulton 228)</a:t>
            </a:r>
          </a:p>
          <a:p>
            <a:pPr algn="l"/>
            <a:endParaRPr lang="en-US" dirty="0">
              <a:solidFill>
                <a:srgbClr val="000000"/>
              </a:solidFill>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John 17:19-26 NKJV 19 </a:t>
            </a:r>
            <a:r>
              <a:rPr lang="en-US" dirty="0">
                <a:latin typeface="Arial" panose="020B0604020202020204" pitchFamily="34" charset="0"/>
                <a:cs typeface="Arial" panose="020B0604020202020204" pitchFamily="34" charset="0"/>
              </a:rPr>
              <a:t>"And for their sakes I sanctify Myself, that they also may be sanctified by the truth.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"I do not pray for these alone, but also for those who will believe in Me through their word;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"that they all may be one, as You, Father, are in Me, and I in You; that they also may be one in Us, that the world may believe that You sent Me.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"And the glory which You gave Me I have given them, that they may be one just as We are one: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"I in them, and You in Me; that they may be made perfect in one, and that the world may know that You have sent Me, and have loved them as You have loved Me</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"Father, I desire that they also whom You gave Me may be with Me where I am, that they may behold My glory which You have given Me; for You loved Me before the foundation of the world.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"O righteous Father! The world has not known You, but I have known You; and these have known that You sent Me</a:t>
            </a:r>
            <a:r>
              <a:rPr lang="en-US" b="1" dirty="0">
                <a:latin typeface="Arial" panose="020B0604020202020204" pitchFamily="34" charset="0"/>
                <a:cs typeface="Arial" panose="020B0604020202020204" pitchFamily="34" charset="0"/>
              </a:rPr>
              <a:t>. 26 </a:t>
            </a:r>
            <a:r>
              <a:rPr lang="en-US" dirty="0">
                <a:latin typeface="Arial" panose="020B0604020202020204" pitchFamily="34" charset="0"/>
                <a:cs typeface="Arial" panose="020B0604020202020204" pitchFamily="34" charset="0"/>
              </a:rPr>
              <a:t>"And I have declared to them Your name, and will declare it, that the love with which You loved Me may be in them, and I in them.“ </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Matthew 26:42 NKJV 42</a:t>
            </a:r>
            <a:r>
              <a:rPr lang="en-US" dirty="0">
                <a:latin typeface="Arial" panose="020B0604020202020204" pitchFamily="34" charset="0"/>
                <a:cs typeface="Arial" panose="020B0604020202020204" pitchFamily="34" charset="0"/>
              </a:rPr>
              <a:t> Again, a second time, He went away and prayed, saying, "O My Father, if this cup cannot pass away from Me unless I drink it, Your will be done.“ </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Luke 11:2 NKJV 2</a:t>
            </a:r>
            <a:r>
              <a:rPr lang="en-US" dirty="0">
                <a:latin typeface="Arial" panose="020B0604020202020204" pitchFamily="34" charset="0"/>
                <a:cs typeface="Arial" panose="020B0604020202020204" pitchFamily="34" charset="0"/>
              </a:rPr>
              <a:t> So He said to them, "When you pray, say: Our Father in heaven, Hallowed be Your name. Your kingdom come. </a:t>
            </a:r>
            <a:r>
              <a:rPr lang="en-US" b="1" dirty="0">
                <a:latin typeface="Arial" panose="020B0604020202020204" pitchFamily="34" charset="0"/>
                <a:cs typeface="Arial" panose="020B0604020202020204" pitchFamily="34" charset="0"/>
              </a:rPr>
              <a:t>Your will be done On earth as it is in heaven.</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John 6:38-40 NKJV 38 "For I have come down from heaven, not to do My own will, but the will of Him who sent Me. 39 "This is the will of the Father who sent Me, that of all He has given Me I should lose nothing, but should raise it up at the last day. 40 "And this is the will of Him who sent Me, that everyone who sees the Son and believes in Him may have everlasting life; and I will raise him up at the last day."</a:t>
            </a:r>
          </a:p>
          <a:p>
            <a:pPr algn="l"/>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3445D22-1819-47A4-59FE-FDA9DA11B4C2}"/>
              </a:ext>
            </a:extLst>
          </p:cNvPr>
          <p:cNvSpPr>
            <a:spLocks noGrp="1"/>
          </p:cNvSpPr>
          <p:nvPr>
            <p:ph type="sldNum" sz="quarter" idx="5"/>
          </p:nvPr>
        </p:nvSpPr>
        <p:spPr>
          <a:xfrm>
            <a:off x="6663689" y="9119474"/>
            <a:ext cx="649817" cy="481726"/>
          </a:xfrm>
        </p:spPr>
        <p:txBody>
          <a:bodyPr/>
          <a:lstStyle/>
          <a:p>
            <a:fld id="{53D714EF-BD5D-4494-93EF-B8622EE3F9CC}" type="slidenum">
              <a:rPr lang="en-US" smtClean="0"/>
              <a:t>4</a:t>
            </a:fld>
            <a:endParaRPr lang="en-US" dirty="0"/>
          </a:p>
        </p:txBody>
      </p:sp>
      <p:sp>
        <p:nvSpPr>
          <p:cNvPr id="5" name="Date Placeholder 4">
            <a:extLst>
              <a:ext uri="{FF2B5EF4-FFF2-40B4-BE49-F238E27FC236}">
                <a16:creationId xmlns:a16="http://schemas.microsoft.com/office/drawing/2014/main" id="{5326A922-A583-B53C-334C-D3E286E1AF96}"/>
              </a:ext>
            </a:extLst>
          </p:cNvPr>
          <p:cNvSpPr>
            <a:spLocks noGrp="1"/>
          </p:cNvSpPr>
          <p:nvPr>
            <p:ph type="dt" idx="1"/>
          </p:nvPr>
        </p:nvSpPr>
        <p:spPr/>
        <p:txBody>
          <a:bodyPr/>
          <a:lstStyle/>
          <a:p>
            <a:r>
              <a:rPr lang="en-US"/>
              <a:t>2/2/2025 AM</a:t>
            </a:r>
          </a:p>
        </p:txBody>
      </p:sp>
    </p:spTree>
    <p:extLst>
      <p:ext uri="{BB962C8B-B14F-4D97-AF65-F5344CB8AC3E}">
        <p14:creationId xmlns:p14="http://schemas.microsoft.com/office/powerpoint/2010/main" val="1149357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08C9DA-A6AB-51FA-4D25-E50FAD869D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A2912A-A98A-366B-6C5A-61BBD824D6D3}"/>
              </a:ext>
            </a:extLst>
          </p:cNvPr>
          <p:cNvSpPr>
            <a:spLocks noGrp="1" noRot="1" noChangeAspect="1"/>
          </p:cNvSpPr>
          <p:nvPr>
            <p:ph type="sldImg"/>
          </p:nvPr>
        </p:nvSpPr>
        <p:spPr>
          <a:xfrm>
            <a:off x="1497013" y="1154113"/>
            <a:ext cx="4321175" cy="3240087"/>
          </a:xfrm>
        </p:spPr>
      </p:sp>
      <p:sp>
        <p:nvSpPr>
          <p:cNvPr id="3" name="Notes Placeholder 2">
            <a:extLst>
              <a:ext uri="{FF2B5EF4-FFF2-40B4-BE49-F238E27FC236}">
                <a16:creationId xmlns:a16="http://schemas.microsoft.com/office/drawing/2014/main" id="{F298BBA6-1536-ABFD-2712-9BBC6192A123}"/>
              </a:ext>
            </a:extLst>
          </p:cNvPr>
          <p:cNvSpPr>
            <a:spLocks noGrp="1"/>
          </p:cNvSpPr>
          <p:nvPr>
            <p:ph type="body" idx="1"/>
          </p:nvPr>
        </p:nvSpPr>
        <p:spPr>
          <a:xfrm>
            <a:off x="-1" y="4620577"/>
            <a:ext cx="7313507" cy="4980623"/>
          </a:xfrm>
        </p:spPr>
        <p:txBody>
          <a:bodyPr/>
          <a:lstStyle/>
          <a:p>
            <a:r>
              <a:rPr lang="en-US" b="1" dirty="0">
                <a:latin typeface="Arial" panose="020B0604020202020204" pitchFamily="34" charset="0"/>
                <a:cs typeface="Arial" panose="020B0604020202020204" pitchFamily="34" charset="0"/>
              </a:rPr>
              <a:t>Philippians 2:5-11 ASV 5 </a:t>
            </a:r>
            <a:r>
              <a:rPr lang="en-US" dirty="0">
                <a:latin typeface="Arial" panose="020B0604020202020204" pitchFamily="34" charset="0"/>
                <a:cs typeface="Arial" panose="020B0604020202020204" pitchFamily="34" charset="0"/>
              </a:rPr>
              <a:t>Have this mind in you, which was also in Christ Jesus: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who, existing in the form of God, counted not the being on an equality with God a thing to be grasped, </a:t>
            </a:r>
            <a:r>
              <a:rPr lang="en-US" b="1" dirty="0">
                <a:latin typeface="Arial" panose="020B0604020202020204" pitchFamily="34" charset="0"/>
                <a:cs typeface="Arial" panose="020B0604020202020204" pitchFamily="34" charset="0"/>
              </a:rPr>
              <a:t>7 but emptied himself, taking the form of a servant, being made in the likeness of men;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being found in fashion as a man, he humbled himself, becoming obedient even unto death, yea, the death of the cross.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Wherefore also God highly exalted him, and gave unto him the name which is above every name;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that in the </a:t>
            </a:r>
            <a:r>
              <a:rPr lang="en-US" b="1" dirty="0">
                <a:latin typeface="Arial" panose="020B0604020202020204" pitchFamily="34" charset="0"/>
                <a:cs typeface="Arial" panose="020B0604020202020204" pitchFamily="34" charset="0"/>
              </a:rPr>
              <a:t>name</a:t>
            </a:r>
            <a:r>
              <a:rPr lang="en-US" dirty="0">
                <a:latin typeface="Arial" panose="020B0604020202020204" pitchFamily="34" charset="0"/>
                <a:cs typeface="Arial" panose="020B0604020202020204" pitchFamily="34" charset="0"/>
              </a:rPr>
              <a:t> of Jesus every knee should bow, of things in heaven and things on earth and things under the earth,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that every tongue should confess that Jesus Christ is Lord, to the glory of God the Father.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1:14 KJV </a:t>
            </a:r>
            <a:r>
              <a:rPr lang="en-US" dirty="0">
                <a:latin typeface="Arial" panose="020B0604020202020204" pitchFamily="34" charset="0"/>
                <a:cs typeface="Arial" panose="020B0604020202020204" pitchFamily="34" charset="0"/>
              </a:rPr>
              <a:t>14 And the Word was made flesh, and dwelt among us, (and we beheld his glory, the glory as of the only begotten of the Father,) full of grace and truth.</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Colossians 2:6-9 ASV 6 </a:t>
            </a:r>
            <a:r>
              <a:rPr lang="en-US" dirty="0">
                <a:latin typeface="Arial" panose="020B0604020202020204" pitchFamily="34" charset="0"/>
                <a:cs typeface="Arial" panose="020B0604020202020204" pitchFamily="34" charset="0"/>
              </a:rPr>
              <a:t>As therefore ye received Christ Jesus the Lord, so walk in him</a:t>
            </a:r>
            <a:r>
              <a:rPr lang="en-US" b="1" dirty="0">
                <a:latin typeface="Arial" panose="020B0604020202020204" pitchFamily="34" charset="0"/>
                <a:cs typeface="Arial" panose="020B0604020202020204" pitchFamily="34" charset="0"/>
              </a:rPr>
              <a:t>, 7</a:t>
            </a:r>
            <a:r>
              <a:rPr lang="en-US" dirty="0">
                <a:latin typeface="Arial" panose="020B0604020202020204" pitchFamily="34" charset="0"/>
                <a:cs typeface="Arial" panose="020B0604020202020204" pitchFamily="34" charset="0"/>
              </a:rPr>
              <a:t> rooted and </a:t>
            </a:r>
            <a:r>
              <a:rPr lang="en-US" dirty="0" err="1">
                <a:latin typeface="Arial" panose="020B0604020202020204" pitchFamily="34" charset="0"/>
                <a:cs typeface="Arial" panose="020B0604020202020204" pitchFamily="34" charset="0"/>
              </a:rPr>
              <a:t>builded</a:t>
            </a:r>
            <a:r>
              <a:rPr lang="en-US" dirty="0">
                <a:latin typeface="Arial" panose="020B0604020202020204" pitchFamily="34" charset="0"/>
                <a:cs typeface="Arial" panose="020B0604020202020204" pitchFamily="34" charset="0"/>
              </a:rPr>
              <a:t> up in him, and established in your faith, even as ye were taught, abounding in thanksgiving.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Take heed lest there shall be any one that maketh spoil of you through his philosophy and vain deceit, after the tradition of men, after the rudiments of the world, and not after Christ</a:t>
            </a:r>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for in him dwelleth all the fulness of the Godhead bodily,</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2:6-11 NKJV 6 </a:t>
            </a:r>
            <a:r>
              <a:rPr lang="en-US" dirty="0">
                <a:latin typeface="Arial" panose="020B0604020202020204" pitchFamily="34" charset="0"/>
                <a:cs typeface="Arial" panose="020B0604020202020204" pitchFamily="34" charset="0"/>
              </a:rPr>
              <a:t>who, being in the form of God, did not consider it robbery to be equal with God,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but made Himself of no reputation, taking the form of a bondservant, and coming in the likeness of men.</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And being found in appearance as a man, He humbled Himself and became obedient to the point of death, even the death of the cross.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Therefore God also has highly exalted Him and given Him the name which is above every name, 1</a:t>
            </a:r>
            <a:r>
              <a:rPr lang="en-US" b="1" dirty="0">
                <a:latin typeface="Arial" panose="020B0604020202020204" pitchFamily="34" charset="0"/>
                <a:cs typeface="Arial" panose="020B0604020202020204" pitchFamily="34" charset="0"/>
              </a:rPr>
              <a:t>0</a:t>
            </a:r>
            <a:r>
              <a:rPr lang="en-US" dirty="0">
                <a:latin typeface="Arial" panose="020B0604020202020204" pitchFamily="34" charset="0"/>
                <a:cs typeface="Arial" panose="020B0604020202020204" pitchFamily="34" charset="0"/>
              </a:rPr>
              <a:t> that at the name of Jesus every knee should bow, of those in heaven, and of those on earth, and of those under the eart</a:t>
            </a:r>
            <a:r>
              <a:rPr lang="en-US" b="1" dirty="0">
                <a:latin typeface="Arial" panose="020B0604020202020204" pitchFamily="34" charset="0"/>
                <a:cs typeface="Arial" panose="020B0604020202020204" pitchFamily="34" charset="0"/>
              </a:rPr>
              <a:t>h, 11 </a:t>
            </a:r>
            <a:r>
              <a:rPr lang="en-US" dirty="0">
                <a:latin typeface="Arial" panose="020B0604020202020204" pitchFamily="34" charset="0"/>
                <a:cs typeface="Arial" panose="020B0604020202020204" pitchFamily="34" charset="0"/>
              </a:rPr>
              <a:t>and that every tongue should confess that Jesus Christ is Lord, to the glory of God the Father.</a:t>
            </a:r>
          </a:p>
          <a:p>
            <a:endParaRPr lang="en-US" dirty="0"/>
          </a:p>
        </p:txBody>
      </p:sp>
      <p:sp>
        <p:nvSpPr>
          <p:cNvPr id="4" name="Slide Number Placeholder 3">
            <a:extLst>
              <a:ext uri="{FF2B5EF4-FFF2-40B4-BE49-F238E27FC236}">
                <a16:creationId xmlns:a16="http://schemas.microsoft.com/office/drawing/2014/main" id="{7F73D2B3-F5C2-5913-FEBA-AD52AF05C414}"/>
              </a:ext>
            </a:extLst>
          </p:cNvPr>
          <p:cNvSpPr>
            <a:spLocks noGrp="1"/>
          </p:cNvSpPr>
          <p:nvPr>
            <p:ph type="sldNum" sz="quarter" idx="5"/>
          </p:nvPr>
        </p:nvSpPr>
        <p:spPr/>
        <p:txBody>
          <a:bodyPr/>
          <a:lstStyle/>
          <a:p>
            <a:fld id="{53D714EF-BD5D-4494-93EF-B8622EE3F9CC}" type="slidenum">
              <a:rPr lang="en-US" smtClean="0"/>
              <a:t>5</a:t>
            </a:fld>
            <a:endParaRPr lang="en-US"/>
          </a:p>
        </p:txBody>
      </p:sp>
      <p:sp>
        <p:nvSpPr>
          <p:cNvPr id="5" name="Date Placeholder 4">
            <a:extLst>
              <a:ext uri="{FF2B5EF4-FFF2-40B4-BE49-F238E27FC236}">
                <a16:creationId xmlns:a16="http://schemas.microsoft.com/office/drawing/2014/main" id="{CD0FD409-432D-8CCA-D7FD-8A6E79952B6B}"/>
              </a:ext>
            </a:extLst>
          </p:cNvPr>
          <p:cNvSpPr>
            <a:spLocks noGrp="1"/>
          </p:cNvSpPr>
          <p:nvPr>
            <p:ph type="dt" idx="1"/>
          </p:nvPr>
        </p:nvSpPr>
        <p:spPr/>
        <p:txBody>
          <a:bodyPr/>
          <a:lstStyle/>
          <a:p>
            <a:r>
              <a:rPr lang="en-US"/>
              <a:t>2/2/2025 AM</a:t>
            </a:r>
          </a:p>
        </p:txBody>
      </p:sp>
    </p:spTree>
    <p:extLst>
      <p:ext uri="{BB962C8B-B14F-4D97-AF65-F5344CB8AC3E}">
        <p14:creationId xmlns:p14="http://schemas.microsoft.com/office/powerpoint/2010/main" val="796112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CC6D5D-22C0-33B4-A2FA-50D7D8AB47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CAB1B1-A285-AEA0-2C30-06CCBE4A4EEE}"/>
              </a:ext>
            </a:extLst>
          </p:cNvPr>
          <p:cNvSpPr>
            <a:spLocks noGrp="1" noRot="1" noChangeAspect="1"/>
          </p:cNvSpPr>
          <p:nvPr>
            <p:ph type="sldImg"/>
          </p:nvPr>
        </p:nvSpPr>
        <p:spPr>
          <a:xfrm>
            <a:off x="1495425" y="225425"/>
            <a:ext cx="4321175" cy="3240088"/>
          </a:xfrm>
        </p:spPr>
      </p:sp>
      <p:sp>
        <p:nvSpPr>
          <p:cNvPr id="3" name="Notes Placeholder 2">
            <a:extLst>
              <a:ext uri="{FF2B5EF4-FFF2-40B4-BE49-F238E27FC236}">
                <a16:creationId xmlns:a16="http://schemas.microsoft.com/office/drawing/2014/main" id="{D3975404-48E5-41AD-8927-6DA707CED66C}"/>
              </a:ext>
            </a:extLst>
          </p:cNvPr>
          <p:cNvSpPr>
            <a:spLocks noGrp="1"/>
          </p:cNvSpPr>
          <p:nvPr>
            <p:ph type="body" idx="1"/>
          </p:nvPr>
        </p:nvSpPr>
        <p:spPr>
          <a:xfrm>
            <a:off x="-1" y="3690939"/>
            <a:ext cx="7313507" cy="5910262"/>
          </a:xfrm>
        </p:spPr>
        <p:txBody>
          <a:bodyPr/>
          <a:lstStyle/>
          <a:p>
            <a:r>
              <a:rPr lang="en-US" sz="1300" b="1" dirty="0">
                <a:latin typeface="Arial" panose="020B0604020202020204" pitchFamily="34" charset="0"/>
                <a:cs typeface="Arial" panose="020B0604020202020204" pitchFamily="34" charset="0"/>
              </a:rPr>
              <a:t>Philippians 2:5-11 ASV 5 </a:t>
            </a:r>
            <a:r>
              <a:rPr lang="en-US" sz="1300" dirty="0">
                <a:latin typeface="Arial" panose="020B0604020202020204" pitchFamily="34" charset="0"/>
                <a:cs typeface="Arial" panose="020B0604020202020204" pitchFamily="34" charset="0"/>
              </a:rPr>
              <a:t>Have this mind in you, which was also in Christ Jesus: </a:t>
            </a:r>
            <a:r>
              <a:rPr lang="en-US" sz="1300" b="1" dirty="0">
                <a:latin typeface="Arial" panose="020B0604020202020204" pitchFamily="34" charset="0"/>
                <a:cs typeface="Arial" panose="020B0604020202020204" pitchFamily="34" charset="0"/>
              </a:rPr>
              <a:t>6</a:t>
            </a:r>
            <a:r>
              <a:rPr lang="en-US" sz="1300" dirty="0">
                <a:latin typeface="Arial" panose="020B0604020202020204" pitchFamily="34" charset="0"/>
                <a:cs typeface="Arial" panose="020B0604020202020204" pitchFamily="34" charset="0"/>
              </a:rPr>
              <a:t> who, existing in the form of God, counted not the being on an equality with God a thing to be grasped, </a:t>
            </a:r>
            <a:r>
              <a:rPr lang="en-US" sz="1300" b="1" dirty="0">
                <a:latin typeface="Arial" panose="020B0604020202020204" pitchFamily="34" charset="0"/>
                <a:cs typeface="Arial" panose="020B0604020202020204" pitchFamily="34" charset="0"/>
              </a:rPr>
              <a:t>7 but emptied himself, taking the form of a servant, being made in the likeness of men;</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8</a:t>
            </a:r>
            <a:r>
              <a:rPr lang="en-US" sz="1300" dirty="0">
                <a:latin typeface="Arial" panose="020B0604020202020204" pitchFamily="34" charset="0"/>
                <a:cs typeface="Arial" panose="020B0604020202020204" pitchFamily="34" charset="0"/>
              </a:rPr>
              <a:t> and being found in fashion as a man, he humbled himself, becoming obedient even unto death, yea, the death of the cross. </a:t>
            </a:r>
            <a:r>
              <a:rPr lang="en-US" sz="1300" b="1" dirty="0">
                <a:latin typeface="Arial" panose="020B0604020202020204" pitchFamily="34" charset="0"/>
                <a:cs typeface="Arial" panose="020B0604020202020204" pitchFamily="34" charset="0"/>
              </a:rPr>
              <a:t>9 </a:t>
            </a:r>
            <a:r>
              <a:rPr lang="en-US" sz="1300" dirty="0">
                <a:latin typeface="Arial" panose="020B0604020202020204" pitchFamily="34" charset="0"/>
                <a:cs typeface="Arial" panose="020B0604020202020204" pitchFamily="34" charset="0"/>
              </a:rPr>
              <a:t>Wherefore also God highly exalted him, and gave unto him the name which is above every name; </a:t>
            </a:r>
            <a:r>
              <a:rPr lang="en-US" sz="1300" b="1" dirty="0">
                <a:latin typeface="Arial" panose="020B0604020202020204" pitchFamily="34" charset="0"/>
                <a:cs typeface="Arial" panose="020B0604020202020204" pitchFamily="34" charset="0"/>
              </a:rPr>
              <a:t>10 </a:t>
            </a:r>
            <a:r>
              <a:rPr lang="en-US" sz="1300" dirty="0">
                <a:latin typeface="Arial" panose="020B0604020202020204" pitchFamily="34" charset="0"/>
                <a:cs typeface="Arial" panose="020B0604020202020204" pitchFamily="34" charset="0"/>
              </a:rPr>
              <a:t>that in the </a:t>
            </a:r>
            <a:r>
              <a:rPr lang="en-US" sz="1300" b="1" dirty="0">
                <a:latin typeface="Arial" panose="020B0604020202020204" pitchFamily="34" charset="0"/>
                <a:cs typeface="Arial" panose="020B0604020202020204" pitchFamily="34" charset="0"/>
              </a:rPr>
              <a:t>name</a:t>
            </a:r>
            <a:r>
              <a:rPr lang="en-US" sz="1300" dirty="0">
                <a:latin typeface="Arial" panose="020B0604020202020204" pitchFamily="34" charset="0"/>
                <a:cs typeface="Arial" panose="020B0604020202020204" pitchFamily="34" charset="0"/>
              </a:rPr>
              <a:t> of Jesus every knee should bow, of things in heaven and things on earth and things under the earth,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and that every tongue should confess that Jesus Christ is Lord, to the glory of God the Father.</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John 13:4-14 NKJV 4 </a:t>
            </a:r>
            <a:r>
              <a:rPr lang="en-US" sz="1300" b="0" dirty="0">
                <a:latin typeface="Arial" panose="020B0604020202020204" pitchFamily="34" charset="0"/>
                <a:cs typeface="Arial" panose="020B0604020202020204" pitchFamily="34" charset="0"/>
              </a:rPr>
              <a:t>rose from supper and laid aside His garments, took a towel and girded Himself. </a:t>
            </a:r>
            <a:r>
              <a:rPr lang="en-US" sz="1300" b="1" dirty="0">
                <a:latin typeface="Arial" panose="020B0604020202020204" pitchFamily="34" charset="0"/>
                <a:cs typeface="Arial" panose="020B0604020202020204" pitchFamily="34" charset="0"/>
              </a:rPr>
              <a:t>5 </a:t>
            </a:r>
            <a:r>
              <a:rPr lang="en-US" sz="1300" b="0" dirty="0">
                <a:latin typeface="Arial" panose="020B0604020202020204" pitchFamily="34" charset="0"/>
                <a:cs typeface="Arial" panose="020B0604020202020204" pitchFamily="34" charset="0"/>
              </a:rPr>
              <a:t>After that, He poured water into a basin and began to wash the disciples' feet, and to wipe them with the towel with which He was girded. </a:t>
            </a:r>
            <a:r>
              <a:rPr lang="en-US" sz="1300" b="1" dirty="0">
                <a:latin typeface="Arial" panose="020B0604020202020204" pitchFamily="34" charset="0"/>
                <a:cs typeface="Arial" panose="020B0604020202020204" pitchFamily="34" charset="0"/>
              </a:rPr>
              <a:t>6</a:t>
            </a:r>
            <a:r>
              <a:rPr lang="en-US" sz="1300" b="0" dirty="0">
                <a:latin typeface="Arial" panose="020B0604020202020204" pitchFamily="34" charset="0"/>
                <a:cs typeface="Arial" panose="020B0604020202020204" pitchFamily="34" charset="0"/>
              </a:rPr>
              <a:t> Then He came to Simon Peter. And Peter said to Him, "Lord, are You washing my feet?" </a:t>
            </a:r>
            <a:r>
              <a:rPr lang="en-US" sz="1300" b="1" dirty="0">
                <a:latin typeface="Arial" panose="020B0604020202020204" pitchFamily="34" charset="0"/>
                <a:cs typeface="Arial" panose="020B0604020202020204" pitchFamily="34" charset="0"/>
              </a:rPr>
              <a:t>7</a:t>
            </a:r>
            <a:r>
              <a:rPr lang="en-US" sz="1300" b="0" dirty="0">
                <a:latin typeface="Arial" panose="020B0604020202020204" pitchFamily="34" charset="0"/>
                <a:cs typeface="Arial" panose="020B0604020202020204" pitchFamily="34" charset="0"/>
              </a:rPr>
              <a:t> Jesus answered and said to him, "What I am doing you do not understand now, but you will know after this." </a:t>
            </a:r>
            <a:r>
              <a:rPr lang="en-US" sz="1300" b="1" dirty="0">
                <a:latin typeface="Arial" panose="020B0604020202020204" pitchFamily="34" charset="0"/>
                <a:cs typeface="Arial" panose="020B0604020202020204" pitchFamily="34" charset="0"/>
              </a:rPr>
              <a:t>8</a:t>
            </a:r>
            <a:r>
              <a:rPr lang="en-US" sz="1300" b="0" dirty="0">
                <a:latin typeface="Arial" panose="020B0604020202020204" pitchFamily="34" charset="0"/>
                <a:cs typeface="Arial" panose="020B0604020202020204" pitchFamily="34" charset="0"/>
              </a:rPr>
              <a:t> Peter said to Him, "You shall never wash my feet!" Jesus answered him, "If I do not wash you, you have no part with Me." </a:t>
            </a:r>
            <a:r>
              <a:rPr lang="en-US" sz="1300" b="1" dirty="0">
                <a:latin typeface="Arial" panose="020B0604020202020204" pitchFamily="34" charset="0"/>
                <a:cs typeface="Arial" panose="020B0604020202020204" pitchFamily="34" charset="0"/>
              </a:rPr>
              <a:t>9 </a:t>
            </a:r>
            <a:r>
              <a:rPr lang="en-US" sz="1300" b="0" dirty="0">
                <a:latin typeface="Arial" panose="020B0604020202020204" pitchFamily="34" charset="0"/>
                <a:cs typeface="Arial" panose="020B0604020202020204" pitchFamily="34" charset="0"/>
              </a:rPr>
              <a:t>Simon Peter said to Him, "Lord, not my feet only, but also my hands and my head!" </a:t>
            </a:r>
            <a:r>
              <a:rPr lang="en-US" sz="1300" b="1" dirty="0">
                <a:latin typeface="Arial" panose="020B0604020202020204" pitchFamily="34" charset="0"/>
                <a:cs typeface="Arial" panose="020B0604020202020204" pitchFamily="34" charset="0"/>
              </a:rPr>
              <a:t>10</a:t>
            </a:r>
            <a:r>
              <a:rPr lang="en-US" sz="1300" b="0" dirty="0">
                <a:latin typeface="Arial" panose="020B0604020202020204" pitchFamily="34" charset="0"/>
                <a:cs typeface="Arial" panose="020B0604020202020204" pitchFamily="34" charset="0"/>
              </a:rPr>
              <a:t> Jesus said to him, "He who is bathed needs only to wash his feet, but is completely clean; and you are clean, but not all of you." </a:t>
            </a:r>
            <a:r>
              <a:rPr lang="en-US" sz="1300" b="1" dirty="0">
                <a:latin typeface="Arial" panose="020B0604020202020204" pitchFamily="34" charset="0"/>
                <a:cs typeface="Arial" panose="020B0604020202020204" pitchFamily="34" charset="0"/>
              </a:rPr>
              <a:t>11</a:t>
            </a:r>
            <a:r>
              <a:rPr lang="en-US" sz="1300" b="0" dirty="0">
                <a:latin typeface="Arial" panose="020B0604020202020204" pitchFamily="34" charset="0"/>
                <a:cs typeface="Arial" panose="020B0604020202020204" pitchFamily="34" charset="0"/>
              </a:rPr>
              <a:t> For He knew who would betray Him; therefore He said, "You are not all clean." </a:t>
            </a:r>
            <a:r>
              <a:rPr lang="en-US" sz="1300" b="1" dirty="0">
                <a:latin typeface="Arial" panose="020B0604020202020204" pitchFamily="34" charset="0"/>
                <a:cs typeface="Arial" panose="020B0604020202020204" pitchFamily="34" charset="0"/>
              </a:rPr>
              <a:t>12</a:t>
            </a:r>
            <a:r>
              <a:rPr lang="en-US" sz="1300" b="0" dirty="0">
                <a:latin typeface="Arial" panose="020B0604020202020204" pitchFamily="34" charset="0"/>
                <a:cs typeface="Arial" panose="020B0604020202020204" pitchFamily="34" charset="0"/>
              </a:rPr>
              <a:t> So when He had washed their feet, taken His garments, and sat down again, He said to them, "Do you know what I have done to you? </a:t>
            </a:r>
            <a:r>
              <a:rPr lang="en-US" sz="1300" b="1" dirty="0">
                <a:latin typeface="Arial" panose="020B0604020202020204" pitchFamily="34" charset="0"/>
                <a:cs typeface="Arial" panose="020B0604020202020204" pitchFamily="34" charset="0"/>
              </a:rPr>
              <a:t>13</a:t>
            </a:r>
            <a:r>
              <a:rPr lang="en-US" sz="1300" b="0" dirty="0">
                <a:latin typeface="Arial" panose="020B0604020202020204" pitchFamily="34" charset="0"/>
                <a:cs typeface="Arial" panose="020B0604020202020204" pitchFamily="34" charset="0"/>
              </a:rPr>
              <a:t> "You call me Teacher and Lord, and you say well, for so I am. </a:t>
            </a:r>
            <a:r>
              <a:rPr lang="en-US" sz="1300" b="1" dirty="0">
                <a:latin typeface="Arial" panose="020B0604020202020204" pitchFamily="34" charset="0"/>
                <a:cs typeface="Arial" panose="020B0604020202020204" pitchFamily="34" charset="0"/>
              </a:rPr>
              <a:t>14</a:t>
            </a:r>
            <a:r>
              <a:rPr lang="en-US" sz="1300" b="0" dirty="0">
                <a:latin typeface="Arial" panose="020B0604020202020204" pitchFamily="34" charset="0"/>
                <a:cs typeface="Arial" panose="020B0604020202020204" pitchFamily="34" charset="0"/>
              </a:rPr>
              <a:t> "If I then, your Lord and Teacher, have washed your feet, you also ought to wash one another's feet.</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Mark 10:43-45 KJV 43 </a:t>
            </a:r>
            <a:r>
              <a:rPr lang="en-US" sz="1300" dirty="0">
                <a:latin typeface="Arial" panose="020B0604020202020204" pitchFamily="34" charset="0"/>
                <a:cs typeface="Arial" panose="020B0604020202020204" pitchFamily="34" charset="0"/>
              </a:rPr>
              <a:t>But so shall it not be among you: but whosoever will be great among you, shall be your minister</a:t>
            </a:r>
            <a:r>
              <a:rPr lang="en-US" sz="1300" b="1" dirty="0">
                <a:latin typeface="Arial" panose="020B0604020202020204" pitchFamily="34" charset="0"/>
                <a:cs typeface="Arial" panose="020B0604020202020204" pitchFamily="34" charset="0"/>
              </a:rPr>
              <a:t>: 44 </a:t>
            </a:r>
            <a:r>
              <a:rPr lang="en-US" sz="1300" dirty="0">
                <a:latin typeface="Arial" panose="020B0604020202020204" pitchFamily="34" charset="0"/>
                <a:cs typeface="Arial" panose="020B0604020202020204" pitchFamily="34" charset="0"/>
              </a:rPr>
              <a:t>And whosoever of you will be the </a:t>
            </a:r>
            <a:r>
              <a:rPr lang="en-US" sz="1300" dirty="0" err="1">
                <a:latin typeface="Arial" panose="020B0604020202020204" pitchFamily="34" charset="0"/>
                <a:cs typeface="Arial" panose="020B0604020202020204" pitchFamily="34" charset="0"/>
              </a:rPr>
              <a:t>chiefest</a:t>
            </a:r>
            <a:r>
              <a:rPr lang="en-US" sz="1300" dirty="0">
                <a:latin typeface="Arial" panose="020B0604020202020204" pitchFamily="34" charset="0"/>
                <a:cs typeface="Arial" panose="020B0604020202020204" pitchFamily="34" charset="0"/>
              </a:rPr>
              <a:t>, shall be servant of all. </a:t>
            </a:r>
            <a:r>
              <a:rPr lang="en-US" sz="1300" b="1" dirty="0">
                <a:latin typeface="Arial" panose="020B0604020202020204" pitchFamily="34" charset="0"/>
                <a:cs typeface="Arial" panose="020B0604020202020204" pitchFamily="34" charset="0"/>
              </a:rPr>
              <a:t>45 </a:t>
            </a:r>
            <a:r>
              <a:rPr lang="en-US" sz="1300" dirty="0">
                <a:latin typeface="Arial" panose="020B0604020202020204" pitchFamily="34" charset="0"/>
                <a:cs typeface="Arial" panose="020B0604020202020204" pitchFamily="34" charset="0"/>
              </a:rPr>
              <a:t>For even the Son of man came not to be ministered unto, but to minister, and to give his life a ransom for many.</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Matthew 16:24 KJV 24 </a:t>
            </a:r>
            <a:r>
              <a:rPr lang="en-US" sz="1300" dirty="0">
                <a:latin typeface="Arial" panose="020B0604020202020204" pitchFamily="34" charset="0"/>
                <a:cs typeface="Arial" panose="020B0604020202020204" pitchFamily="34" charset="0"/>
              </a:rPr>
              <a:t>Then said Jesus unto his disciples, </a:t>
            </a:r>
            <a:r>
              <a:rPr lang="en-US" sz="1300" b="1" dirty="0">
                <a:latin typeface="Arial" panose="020B0604020202020204" pitchFamily="34" charset="0"/>
                <a:cs typeface="Arial" panose="020B0604020202020204" pitchFamily="34" charset="0"/>
              </a:rPr>
              <a:t>If any man will come after me, let him deny himself, and take up his cross, and follow me. </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Colossians 3:1 NAS95 1 </a:t>
            </a:r>
            <a:r>
              <a:rPr lang="en-US" sz="1300" dirty="0">
                <a:latin typeface="Arial" panose="020B0604020202020204" pitchFamily="34" charset="0"/>
                <a:cs typeface="Arial" panose="020B0604020202020204" pitchFamily="34" charset="0"/>
              </a:rPr>
              <a:t>Therefore if you have been raised up with Christ, keep seeking the things above, where Christ is, seated at the right hand of God</a:t>
            </a:r>
            <a:r>
              <a:rPr lang="en-US" sz="1300" b="1" dirty="0">
                <a:latin typeface="Arial" panose="020B0604020202020204" pitchFamily="34" charset="0"/>
                <a:cs typeface="Arial" panose="020B0604020202020204" pitchFamily="34" charset="0"/>
              </a:rPr>
              <a:t>. 2 </a:t>
            </a:r>
            <a:r>
              <a:rPr lang="en-US" sz="1300" dirty="0">
                <a:latin typeface="Arial" panose="020B0604020202020204" pitchFamily="34" charset="0"/>
                <a:cs typeface="Arial" panose="020B0604020202020204" pitchFamily="34" charset="0"/>
              </a:rPr>
              <a:t>Set your mind on the things above, not on the things that are on earth</a:t>
            </a:r>
            <a:r>
              <a:rPr lang="en-US" sz="1300" b="1" dirty="0">
                <a:latin typeface="Arial" panose="020B0604020202020204" pitchFamily="34" charset="0"/>
                <a:cs typeface="Arial" panose="020B0604020202020204" pitchFamily="34" charset="0"/>
              </a:rPr>
              <a:t>.  3 </a:t>
            </a:r>
            <a:r>
              <a:rPr lang="en-US" sz="1300" dirty="0">
                <a:latin typeface="Arial" panose="020B0604020202020204" pitchFamily="34" charset="0"/>
                <a:cs typeface="Arial" panose="020B0604020202020204" pitchFamily="34" charset="0"/>
              </a:rPr>
              <a:t>For you have died and your life is hidden with Christ in God</a:t>
            </a:r>
            <a:r>
              <a:rPr lang="en-US" sz="1300" b="1" dirty="0">
                <a:latin typeface="Arial" panose="020B0604020202020204" pitchFamily="34" charset="0"/>
                <a:cs typeface="Arial" panose="020B0604020202020204" pitchFamily="34" charset="0"/>
              </a:rPr>
              <a:t>. 4</a:t>
            </a:r>
            <a:r>
              <a:rPr lang="en-US" sz="1300" dirty="0">
                <a:latin typeface="Arial" panose="020B0604020202020204" pitchFamily="34" charset="0"/>
                <a:cs typeface="Arial" panose="020B0604020202020204" pitchFamily="34" charset="0"/>
              </a:rPr>
              <a:t> When Christ, who is our life, is revealed, then you also will be revealed with Him in glory.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Therefore consider the members of your earthly body as dead to immorality, impurity, passion, evil desire, and greed, which amounts to idolatry. </a:t>
            </a:r>
            <a:r>
              <a:rPr lang="en-US" sz="1300" b="1" dirty="0">
                <a:latin typeface="Arial" panose="020B0604020202020204" pitchFamily="34" charset="0"/>
                <a:cs typeface="Arial" panose="020B0604020202020204" pitchFamily="34" charset="0"/>
              </a:rPr>
              <a:t>6</a:t>
            </a:r>
            <a:r>
              <a:rPr lang="en-US" sz="1300" dirty="0">
                <a:latin typeface="Arial" panose="020B0604020202020204" pitchFamily="34" charset="0"/>
                <a:cs typeface="Arial" panose="020B0604020202020204" pitchFamily="34" charset="0"/>
              </a:rPr>
              <a:t>  For it is because of these things that the wrath of God will come upon the sons of disobedience</a:t>
            </a:r>
            <a:r>
              <a:rPr lang="en-US" sz="1300" b="1" dirty="0">
                <a:latin typeface="Arial" panose="020B0604020202020204" pitchFamily="34" charset="0"/>
                <a:cs typeface="Arial" panose="020B0604020202020204" pitchFamily="34" charset="0"/>
              </a:rPr>
              <a:t>, 7</a:t>
            </a:r>
            <a:r>
              <a:rPr lang="en-US" sz="1300" dirty="0">
                <a:latin typeface="Arial" panose="020B0604020202020204" pitchFamily="34" charset="0"/>
                <a:cs typeface="Arial" panose="020B0604020202020204" pitchFamily="34" charset="0"/>
              </a:rPr>
              <a:t> and in them you also once walked, when you were living in them. </a:t>
            </a:r>
            <a:r>
              <a:rPr lang="en-US" sz="1300" b="1" dirty="0">
                <a:latin typeface="Arial" panose="020B0604020202020204" pitchFamily="34" charset="0"/>
                <a:cs typeface="Arial" panose="020B0604020202020204" pitchFamily="34" charset="0"/>
              </a:rPr>
              <a:t>8</a:t>
            </a:r>
            <a:r>
              <a:rPr lang="en-US" sz="1300" dirty="0">
                <a:latin typeface="Arial" panose="020B0604020202020204" pitchFamily="34" charset="0"/>
                <a:cs typeface="Arial" panose="020B0604020202020204" pitchFamily="34" charset="0"/>
              </a:rPr>
              <a:t> But now you also, put them all aside: anger, wrath, malice, slander, and abusive speech from your mouth.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Do not lie to one another, since you laid aside the old self with its evil practices,10  and have put on the new self who is being renewed to a true knowledge according to the image of the One who created him—</a:t>
            </a:r>
          </a:p>
          <a:p>
            <a:endParaRPr lang="en-US" b="1" dirty="0"/>
          </a:p>
        </p:txBody>
      </p:sp>
      <p:sp>
        <p:nvSpPr>
          <p:cNvPr id="4" name="Slide Number Placeholder 3">
            <a:extLst>
              <a:ext uri="{FF2B5EF4-FFF2-40B4-BE49-F238E27FC236}">
                <a16:creationId xmlns:a16="http://schemas.microsoft.com/office/drawing/2014/main" id="{F58CF5A9-981A-0496-6E36-99E278D78690}"/>
              </a:ext>
            </a:extLst>
          </p:cNvPr>
          <p:cNvSpPr>
            <a:spLocks noGrp="1"/>
          </p:cNvSpPr>
          <p:nvPr>
            <p:ph type="sldNum" sz="quarter" idx="5"/>
          </p:nvPr>
        </p:nvSpPr>
        <p:spPr/>
        <p:txBody>
          <a:bodyPr/>
          <a:lstStyle/>
          <a:p>
            <a:fld id="{53D714EF-BD5D-4494-93EF-B8622EE3F9CC}" type="slidenum">
              <a:rPr lang="en-US" smtClean="0"/>
              <a:t>6</a:t>
            </a:fld>
            <a:endParaRPr lang="en-US"/>
          </a:p>
        </p:txBody>
      </p:sp>
      <p:sp>
        <p:nvSpPr>
          <p:cNvPr id="5" name="Date Placeholder 4">
            <a:extLst>
              <a:ext uri="{FF2B5EF4-FFF2-40B4-BE49-F238E27FC236}">
                <a16:creationId xmlns:a16="http://schemas.microsoft.com/office/drawing/2014/main" id="{518736C8-0377-EC45-DD2C-4033522CFFAB}"/>
              </a:ext>
            </a:extLst>
          </p:cNvPr>
          <p:cNvSpPr>
            <a:spLocks noGrp="1"/>
          </p:cNvSpPr>
          <p:nvPr>
            <p:ph type="dt" idx="1"/>
          </p:nvPr>
        </p:nvSpPr>
        <p:spPr/>
        <p:txBody>
          <a:bodyPr/>
          <a:lstStyle/>
          <a:p>
            <a:r>
              <a:rPr lang="en-US"/>
              <a:t>2/2/2025 AM</a:t>
            </a:r>
          </a:p>
        </p:txBody>
      </p:sp>
    </p:spTree>
    <p:extLst>
      <p:ext uri="{BB962C8B-B14F-4D97-AF65-F5344CB8AC3E}">
        <p14:creationId xmlns:p14="http://schemas.microsoft.com/office/powerpoint/2010/main" val="1673896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14A9B1-DEC0-8A6B-CFCD-A3695EB5CA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D6AAEC-2278-1D7F-6947-DF18B4AD05F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4193D9-9E1E-07FD-FFEB-2B2C525CFB5F}"/>
              </a:ext>
            </a:extLst>
          </p:cNvPr>
          <p:cNvSpPr>
            <a:spLocks noGrp="1"/>
          </p:cNvSpPr>
          <p:nvPr>
            <p:ph type="body" idx="1"/>
          </p:nvPr>
        </p:nvSpPr>
        <p:spPr>
          <a:xfrm>
            <a:off x="-1" y="4620577"/>
            <a:ext cx="7313507" cy="4980623"/>
          </a:xfrm>
        </p:spPr>
        <p:txBody>
          <a:bodyPr/>
          <a:lstStyle/>
          <a:p>
            <a:r>
              <a:rPr lang="en-US" b="1" dirty="0">
                <a:latin typeface="Arial" panose="020B0604020202020204" pitchFamily="34" charset="0"/>
                <a:cs typeface="Arial" panose="020B0604020202020204" pitchFamily="34" charset="0"/>
              </a:rPr>
              <a:t>Philippians 2:5-11 KJV 5  </a:t>
            </a:r>
            <a:r>
              <a:rPr lang="en-US" b="1" i="1" u="sng" dirty="0">
                <a:latin typeface="Arial" panose="020B0604020202020204" pitchFamily="34" charset="0"/>
                <a:cs typeface="Arial" panose="020B0604020202020204" pitchFamily="34" charset="0"/>
              </a:rPr>
              <a:t>Let this mind be in you, which was also in Christ Jesus</a:t>
            </a:r>
            <a:r>
              <a:rPr lang="en-US" b="1" dirty="0">
                <a:latin typeface="Arial" panose="020B0604020202020204" pitchFamily="34" charset="0"/>
                <a:cs typeface="Arial" panose="020B0604020202020204" pitchFamily="34" charset="0"/>
              </a:rPr>
              <a:t>: 6</a:t>
            </a:r>
            <a:r>
              <a:rPr lang="en-US" dirty="0">
                <a:latin typeface="Arial" panose="020B0604020202020204" pitchFamily="34" charset="0"/>
                <a:cs typeface="Arial" panose="020B0604020202020204" pitchFamily="34" charset="0"/>
              </a:rPr>
              <a:t> Who, being in the form of God, thought it not robbery to be equal with God: </a:t>
            </a:r>
            <a:r>
              <a:rPr lang="en-US" b="1" dirty="0">
                <a:latin typeface="Arial" panose="020B0604020202020204" pitchFamily="34" charset="0"/>
                <a:cs typeface="Arial" panose="020B0604020202020204" pitchFamily="34" charset="0"/>
              </a:rPr>
              <a:t>7 </a:t>
            </a:r>
            <a:r>
              <a:rPr lang="en-US" dirty="0">
                <a:latin typeface="Arial" panose="020B0604020202020204" pitchFamily="34" charset="0"/>
                <a:cs typeface="Arial" panose="020B0604020202020204" pitchFamily="34" charset="0"/>
              </a:rPr>
              <a:t>But made himself of no reputation, and took upon him the form of a servant, and was made in the likeness of men: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being found in fashion as a man, he humbled himself, and became obedient unto death, even the death of the cross.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Wherefore God also hath highly exalted him, and given him a name which is above every name: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That at the name of Jesus every knee should bow, of things in heaven, and things in earth, and things under the earth;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that every tongue should confess that Jesus Christ is Lord, to the glory of God the Father.</a:t>
            </a:r>
          </a:p>
          <a:p>
            <a:r>
              <a:rPr lang="en-US" b="1" dirty="0"/>
              <a:t>                                                                                                                                                                                                                                                                                                                                                                                                                                                                                                                                                                                                                                                                                                                                                                                                                                                                                                                                                                                                                                                                                                                                                                                                                                                                                                                                                                                                                                                                                                                                                                                                                                                                                                                                                                                                                                                                                                                                                                                                                                                                                                                                                                                                                                                                                                                                                                                                                                                                                                                                                                                                                                                                                                                                                                                                                                                                                                                                                                                                                                                                                                                                                                                                                                                                                                                                                                                                                                                                                                                                                                                                                                                                                                                                                                                                                                                                                                                                                                                                                                                                                                                                                                                                                                                                                                </a:t>
            </a:r>
            <a:endParaRPr lang="en-US" dirty="0"/>
          </a:p>
        </p:txBody>
      </p:sp>
      <p:sp>
        <p:nvSpPr>
          <p:cNvPr id="4" name="Slide Number Placeholder 3">
            <a:extLst>
              <a:ext uri="{FF2B5EF4-FFF2-40B4-BE49-F238E27FC236}">
                <a16:creationId xmlns:a16="http://schemas.microsoft.com/office/drawing/2014/main" id="{F77398F4-D793-504C-2407-1A0ABED23E10}"/>
              </a:ext>
            </a:extLst>
          </p:cNvPr>
          <p:cNvSpPr>
            <a:spLocks noGrp="1"/>
          </p:cNvSpPr>
          <p:nvPr>
            <p:ph type="sldNum" sz="quarter" idx="5"/>
          </p:nvPr>
        </p:nvSpPr>
        <p:spPr/>
        <p:txBody>
          <a:bodyPr/>
          <a:lstStyle/>
          <a:p>
            <a:fld id="{53D714EF-BD5D-4494-93EF-B8622EE3F9CC}" type="slidenum">
              <a:rPr lang="en-US" smtClean="0"/>
              <a:t>7</a:t>
            </a:fld>
            <a:endParaRPr lang="en-US"/>
          </a:p>
        </p:txBody>
      </p:sp>
      <p:sp>
        <p:nvSpPr>
          <p:cNvPr id="5" name="Date Placeholder 4">
            <a:extLst>
              <a:ext uri="{FF2B5EF4-FFF2-40B4-BE49-F238E27FC236}">
                <a16:creationId xmlns:a16="http://schemas.microsoft.com/office/drawing/2014/main" id="{FE5BBECE-C99E-F8B3-E74E-589CDDD5F474}"/>
              </a:ext>
            </a:extLst>
          </p:cNvPr>
          <p:cNvSpPr>
            <a:spLocks noGrp="1"/>
          </p:cNvSpPr>
          <p:nvPr>
            <p:ph type="dt" idx="1"/>
          </p:nvPr>
        </p:nvSpPr>
        <p:spPr/>
        <p:txBody>
          <a:bodyPr/>
          <a:lstStyle/>
          <a:p>
            <a:r>
              <a:rPr lang="en-US"/>
              <a:t>2/2/2025 AM</a:t>
            </a:r>
          </a:p>
        </p:txBody>
      </p:sp>
    </p:spTree>
    <p:extLst>
      <p:ext uri="{BB962C8B-B14F-4D97-AF65-F5344CB8AC3E}">
        <p14:creationId xmlns:p14="http://schemas.microsoft.com/office/powerpoint/2010/main" val="1308217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1088" y="241300"/>
            <a:ext cx="5153025" cy="3863975"/>
          </a:xfrm>
        </p:spPr>
      </p:sp>
      <p:sp>
        <p:nvSpPr>
          <p:cNvPr id="3" name="Notes Placeholder 2"/>
          <p:cNvSpPr>
            <a:spLocks noGrp="1"/>
          </p:cNvSpPr>
          <p:nvPr>
            <p:ph type="body" idx="1"/>
          </p:nvPr>
        </p:nvSpPr>
        <p:spPr>
          <a:xfrm>
            <a:off x="11386" y="4105275"/>
            <a:ext cx="7302121" cy="5379005"/>
          </a:xfrm>
        </p:spPr>
        <p:txBody>
          <a:bodyPr>
            <a:noAutofit/>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10:32</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2/2/2025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8</a:t>
            </a:fld>
            <a:endParaRPr lang="en-US" dirty="0"/>
          </a:p>
        </p:txBody>
      </p:sp>
    </p:spTree>
    <p:extLst>
      <p:ext uri="{BB962C8B-B14F-4D97-AF65-F5344CB8AC3E}">
        <p14:creationId xmlns:p14="http://schemas.microsoft.com/office/powerpoint/2010/main" val="54738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143000" y="1122363"/>
            <a:ext cx="6858000" cy="3025308"/>
          </a:xfrm>
        </p:spPr>
        <p:txBody>
          <a:bodyPr anchor="b">
            <a:normAutofit/>
          </a:bodyPr>
          <a:lstStyle>
            <a:lvl1pPr algn="ctr">
              <a:defRPr sz="49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143000" y="4386730"/>
            <a:ext cx="6858000" cy="1135529"/>
          </a:xfrm>
        </p:spPr>
        <p:txBody>
          <a:bodyPr>
            <a:normAutofit/>
          </a:bodyPr>
          <a:lstStyle>
            <a:lvl1pPr marL="0" indent="0" algn="ctr">
              <a:lnSpc>
                <a:spcPct val="120000"/>
              </a:lnSpc>
              <a:buNone/>
              <a:defRPr sz="1350" b="1" cap="all" spc="225"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2/2/2025</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49970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2/2/2025</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58231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2/2/2025</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94598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2/2/2025</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905910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2/2/2025</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845154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6286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46291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2/2/2025</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13679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629842" y="1734325"/>
            <a:ext cx="3868340"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629842" y="2558237"/>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4629150" y="1734325"/>
            <a:ext cx="3887391"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4629150" y="2558237"/>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2/2/2025</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210309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2/2/2025</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25975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2/2/2025</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85752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2/2/2025</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391958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2/2/2025</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00526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2339789"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1"/>
            <a:ext cx="677826"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32147" y="5791201"/>
            <a:ext cx="4714876"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6347223" y="5848350"/>
            <a:ext cx="2796777"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8657368" y="1647826"/>
            <a:ext cx="48663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8086165" y="0"/>
            <a:ext cx="1057835"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4897041" y="-4762"/>
            <a:ext cx="4246959"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857250" y="533401"/>
            <a:ext cx="74295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857250" y="2009554"/>
            <a:ext cx="74295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5502827" y="6398879"/>
            <a:ext cx="3145431"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11EAACC7-3B3F-47D1-959A-EF58926E955E}" type="datetimeFigureOut">
              <a:rPr lang="en-US" smtClean="0"/>
              <a:t>2/2/2025</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15822" y="6398879"/>
            <a:ext cx="3372986" cy="365125"/>
          </a:xfrm>
          <a:prstGeom prst="rect">
            <a:avLst/>
          </a:prstGeom>
        </p:spPr>
        <p:txBody>
          <a:bodyPr vert="horz" lIns="91440" tIns="45720" rIns="91440" bIns="45720" rtlCol="0" anchor="ctr">
            <a:normAutofit/>
          </a:bodyPr>
          <a:lstStyle>
            <a:lvl1pPr algn="l">
              <a:defRPr sz="900" b="1" spc="23"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8701858" y="6398879"/>
            <a:ext cx="353165"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906036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750"/>
        </a:spcBef>
        <a:buSzPct val="80000"/>
        <a:buFont typeface="Arial" panose="020B0604020202020204" pitchFamily="34" charset="0"/>
        <a:buChar char="•"/>
        <a:defRPr sz="1800" kern="1200">
          <a:solidFill>
            <a:schemeClr val="tx2"/>
          </a:solidFill>
          <a:latin typeface="+mn-lt"/>
          <a:ea typeface="+mn-ea"/>
          <a:cs typeface="+mn-cs"/>
        </a:defRPr>
      </a:lvl1pPr>
      <a:lvl2pPr marL="514350" indent="-171450" algn="l" defTabSz="685800" rtl="0" eaLnBrk="1" latinLnBrk="0" hangingPunct="1">
        <a:lnSpc>
          <a:spcPct val="100000"/>
        </a:lnSpc>
        <a:spcBef>
          <a:spcPts val="375"/>
        </a:spcBef>
        <a:buSzPct val="80000"/>
        <a:buFont typeface="Arial" panose="020B0604020202020204" pitchFamily="34" charset="0"/>
        <a:buChar char="•"/>
        <a:defRPr sz="1500" kern="1200">
          <a:solidFill>
            <a:schemeClr val="tx2"/>
          </a:solidFill>
          <a:latin typeface="+mn-lt"/>
          <a:ea typeface="+mn-ea"/>
          <a:cs typeface="+mn-cs"/>
        </a:defRPr>
      </a:lvl2pPr>
      <a:lvl3pPr marL="857250" indent="-171450" algn="l" defTabSz="685800" rtl="0" eaLnBrk="1" latinLnBrk="0" hangingPunct="1">
        <a:lnSpc>
          <a:spcPct val="100000"/>
        </a:lnSpc>
        <a:spcBef>
          <a:spcPts val="375"/>
        </a:spcBef>
        <a:buSzPct val="80000"/>
        <a:buFont typeface="Arial" panose="020B0604020202020204" pitchFamily="34" charset="0"/>
        <a:buChar char="•"/>
        <a:defRPr sz="1350" kern="1200">
          <a:solidFill>
            <a:schemeClr val="tx2"/>
          </a:solidFill>
          <a:latin typeface="+mn-lt"/>
          <a:ea typeface="+mn-ea"/>
          <a:cs typeface="+mn-cs"/>
        </a:defRPr>
      </a:lvl3pPr>
      <a:lvl4pPr marL="12001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4pPr>
      <a:lvl5pPr marL="15430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36" userDrawn="1">
          <p15:clr>
            <a:srgbClr val="F26B43"/>
          </p15:clr>
        </p15:guide>
        <p15:guide id="4" orient="horz" pos="3984" userDrawn="1">
          <p15:clr>
            <a:srgbClr val="F26B43"/>
          </p15:clr>
        </p15:guide>
        <p15:guide id="5" pos="252" userDrawn="1">
          <p15:clr>
            <a:srgbClr val="F26B43"/>
          </p15:clr>
        </p15:guide>
        <p15:guide id="6" pos="5508" userDrawn="1">
          <p15:clr>
            <a:srgbClr val="F26B43"/>
          </p15:clr>
        </p15:guide>
        <p15:guide id="7" pos="540" userDrawn="1">
          <p15:clr>
            <a:srgbClr val="F26B43"/>
          </p15:clr>
        </p15:guide>
        <p15:guide id="8" pos="52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77987-13BB-FB98-D8E5-170B4FDE6809}"/>
              </a:ext>
            </a:extLst>
          </p:cNvPr>
          <p:cNvSpPr>
            <a:spLocks noGrp="1"/>
          </p:cNvSpPr>
          <p:nvPr>
            <p:ph type="ctrTitle"/>
          </p:nvPr>
        </p:nvSpPr>
        <p:spPr/>
        <p:txBody>
          <a:bodyPr>
            <a:normAutofit/>
          </a:bodyPr>
          <a:lstStyle/>
          <a:p>
            <a:r>
              <a:rPr lang="en-US" sz="6600" b="1" dirty="0">
                <a:latin typeface="Candara" panose="020E0502030303020204" pitchFamily="34" charset="0"/>
              </a:rPr>
              <a:t>“let this mind be in you”</a:t>
            </a:r>
          </a:p>
        </p:txBody>
      </p:sp>
      <p:sp>
        <p:nvSpPr>
          <p:cNvPr id="3" name="Subtitle 2">
            <a:extLst>
              <a:ext uri="{FF2B5EF4-FFF2-40B4-BE49-F238E27FC236}">
                <a16:creationId xmlns:a16="http://schemas.microsoft.com/office/drawing/2014/main" id="{B3586E24-3281-484C-0C30-833D7E0F92EA}"/>
              </a:ext>
            </a:extLst>
          </p:cNvPr>
          <p:cNvSpPr>
            <a:spLocks noGrp="1"/>
          </p:cNvSpPr>
          <p:nvPr>
            <p:ph type="subTitle" idx="1"/>
          </p:nvPr>
        </p:nvSpPr>
        <p:spPr>
          <a:xfrm>
            <a:off x="2953616" y="4118197"/>
            <a:ext cx="3236768" cy="393156"/>
          </a:xfrm>
        </p:spPr>
        <p:txBody>
          <a:bodyPr>
            <a:noAutofit/>
          </a:bodyPr>
          <a:lstStyle/>
          <a:p>
            <a:r>
              <a:rPr lang="en-US" sz="2400" b="0" i="1" dirty="0">
                <a:latin typeface="Candara" panose="020E0502030303020204" pitchFamily="34" charset="0"/>
              </a:rPr>
              <a:t>Philippians 2:5-11</a:t>
            </a:r>
          </a:p>
        </p:txBody>
      </p:sp>
    </p:spTree>
    <p:extLst>
      <p:ext uri="{BB962C8B-B14F-4D97-AF65-F5344CB8AC3E}">
        <p14:creationId xmlns:p14="http://schemas.microsoft.com/office/powerpoint/2010/main" val="34330676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42"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BA272-968D-953F-D38A-F524B52ED4B6}"/>
              </a:ext>
            </a:extLst>
          </p:cNvPr>
          <p:cNvSpPr>
            <a:spLocks noGrp="1"/>
          </p:cNvSpPr>
          <p:nvPr>
            <p:ph type="title"/>
          </p:nvPr>
        </p:nvSpPr>
        <p:spPr>
          <a:xfrm>
            <a:off x="467591" y="304799"/>
            <a:ext cx="7829550" cy="765463"/>
          </a:xfrm>
        </p:spPr>
        <p:txBody>
          <a:bodyPr>
            <a:normAutofit/>
          </a:bodyPr>
          <a:lstStyle/>
          <a:p>
            <a:r>
              <a:rPr lang="en-US" sz="4400" b="1" dirty="0">
                <a:latin typeface="Candara" panose="020E0502030303020204" pitchFamily="34" charset="0"/>
              </a:rPr>
              <a:t>Philippians 2:5-11</a:t>
            </a:r>
          </a:p>
        </p:txBody>
      </p:sp>
      <p:sp>
        <p:nvSpPr>
          <p:cNvPr id="3" name="Content Placeholder 2">
            <a:extLst>
              <a:ext uri="{FF2B5EF4-FFF2-40B4-BE49-F238E27FC236}">
                <a16:creationId xmlns:a16="http://schemas.microsoft.com/office/drawing/2014/main" id="{0FAD4B8A-9564-AF92-2642-7C6ED6662EC2}"/>
              </a:ext>
            </a:extLst>
          </p:cNvPr>
          <p:cNvSpPr>
            <a:spLocks noGrp="1"/>
          </p:cNvSpPr>
          <p:nvPr>
            <p:ph idx="1"/>
          </p:nvPr>
        </p:nvSpPr>
        <p:spPr>
          <a:xfrm>
            <a:off x="561109" y="1082732"/>
            <a:ext cx="8260773" cy="5546668"/>
          </a:xfrm>
          <a:ln>
            <a:solidFill>
              <a:schemeClr val="bg1">
                <a:lumMod val="75000"/>
              </a:schemeClr>
            </a:solidFill>
          </a:ln>
        </p:spPr>
        <p:txBody>
          <a:bodyPr>
            <a:noAutofit/>
          </a:bodyPr>
          <a:lstStyle/>
          <a:p>
            <a:pPr marL="0" indent="0">
              <a:lnSpc>
                <a:spcPts val="2800"/>
              </a:lnSpc>
              <a:buNone/>
            </a:pPr>
            <a:r>
              <a:rPr lang="en-US" sz="3000" b="1" i="1" dirty="0">
                <a:latin typeface="Candara" panose="020E0502030303020204" pitchFamily="34" charset="0"/>
              </a:rPr>
              <a:t>“</a:t>
            </a:r>
            <a:r>
              <a:rPr lang="en-US" sz="3000" b="1" i="1" dirty="0">
                <a:solidFill>
                  <a:schemeClr val="accent2">
                    <a:lumMod val="60000"/>
                    <a:lumOff val="40000"/>
                  </a:schemeClr>
                </a:solidFill>
                <a:latin typeface="Candara" panose="020E0502030303020204" pitchFamily="34" charset="0"/>
              </a:rPr>
              <a:t>5</a:t>
            </a:r>
            <a:r>
              <a:rPr lang="en-US" sz="3000" b="1" i="1" dirty="0">
                <a:latin typeface="Candara" panose="020E0502030303020204" pitchFamily="34" charset="0"/>
              </a:rPr>
              <a:t>  Let this mind be in you, which was also in Christ Jesus: </a:t>
            </a:r>
            <a:r>
              <a:rPr lang="en-US" sz="3000" b="1" i="1" dirty="0">
                <a:solidFill>
                  <a:schemeClr val="accent2">
                    <a:lumMod val="60000"/>
                    <a:lumOff val="40000"/>
                  </a:schemeClr>
                </a:solidFill>
                <a:latin typeface="Candara" panose="020E0502030303020204" pitchFamily="34" charset="0"/>
              </a:rPr>
              <a:t>6</a:t>
            </a:r>
            <a:r>
              <a:rPr lang="en-US" sz="3000" b="1" i="1" dirty="0">
                <a:latin typeface="Candara" panose="020E0502030303020204" pitchFamily="34" charset="0"/>
              </a:rPr>
              <a:t> Who, being in the form of God, thought it not robbery to be equal with God: </a:t>
            </a:r>
            <a:r>
              <a:rPr lang="en-US" sz="3000" b="1" i="1" dirty="0">
                <a:solidFill>
                  <a:schemeClr val="accent2">
                    <a:lumMod val="60000"/>
                    <a:lumOff val="40000"/>
                  </a:schemeClr>
                </a:solidFill>
                <a:latin typeface="Candara" panose="020E0502030303020204" pitchFamily="34" charset="0"/>
              </a:rPr>
              <a:t>7</a:t>
            </a:r>
            <a:r>
              <a:rPr lang="en-US" sz="3000" b="1" i="1" dirty="0">
                <a:latin typeface="Candara" panose="020E0502030303020204" pitchFamily="34" charset="0"/>
              </a:rPr>
              <a:t> But made himself of no reputation, and took upon him the form of a servant, and was made in the likeness of men: </a:t>
            </a:r>
            <a:r>
              <a:rPr lang="en-US" sz="3000" b="1" i="1" dirty="0">
                <a:solidFill>
                  <a:schemeClr val="accent2">
                    <a:lumMod val="60000"/>
                    <a:lumOff val="40000"/>
                  </a:schemeClr>
                </a:solidFill>
                <a:latin typeface="Candara" panose="020E0502030303020204" pitchFamily="34" charset="0"/>
              </a:rPr>
              <a:t>8</a:t>
            </a:r>
            <a:r>
              <a:rPr lang="en-US" sz="3000" b="1" i="1" dirty="0">
                <a:latin typeface="Candara" panose="020E0502030303020204" pitchFamily="34" charset="0"/>
              </a:rPr>
              <a:t> And being found in fashion as a man, he humbled himself, and became obedient unto death, even the death of the cross. </a:t>
            </a:r>
            <a:r>
              <a:rPr lang="en-US" sz="3000" b="1" i="1" dirty="0">
                <a:solidFill>
                  <a:schemeClr val="accent2">
                    <a:lumMod val="60000"/>
                    <a:lumOff val="40000"/>
                  </a:schemeClr>
                </a:solidFill>
                <a:latin typeface="Candara" panose="020E0502030303020204" pitchFamily="34" charset="0"/>
              </a:rPr>
              <a:t>9</a:t>
            </a:r>
            <a:r>
              <a:rPr lang="en-US" sz="3000" b="1" i="1" dirty="0">
                <a:latin typeface="Candara" panose="020E0502030303020204" pitchFamily="34" charset="0"/>
              </a:rPr>
              <a:t> Wherefore God also hath highly exalted him, and given him a name which is above every name: </a:t>
            </a:r>
            <a:r>
              <a:rPr lang="en-US" sz="3000" b="1" i="1" dirty="0">
                <a:solidFill>
                  <a:schemeClr val="accent2">
                    <a:lumMod val="60000"/>
                    <a:lumOff val="40000"/>
                  </a:schemeClr>
                </a:solidFill>
                <a:latin typeface="Candara" panose="020E0502030303020204" pitchFamily="34" charset="0"/>
              </a:rPr>
              <a:t>10</a:t>
            </a:r>
            <a:r>
              <a:rPr lang="en-US" sz="3000" b="1" i="1" dirty="0">
                <a:solidFill>
                  <a:schemeClr val="bg1">
                    <a:lumMod val="50000"/>
                  </a:schemeClr>
                </a:solidFill>
                <a:latin typeface="Candara" panose="020E0502030303020204" pitchFamily="34" charset="0"/>
              </a:rPr>
              <a:t> </a:t>
            </a:r>
            <a:r>
              <a:rPr lang="en-US" sz="3000" b="1" i="1" dirty="0">
                <a:latin typeface="Candara" panose="020E0502030303020204" pitchFamily="34" charset="0"/>
              </a:rPr>
              <a:t>That at the name of Jesus every knee should bow, of things in heaven, and things in earth, and things under the earth; </a:t>
            </a:r>
            <a:r>
              <a:rPr lang="en-US" sz="3000" b="1" i="1" dirty="0">
                <a:solidFill>
                  <a:schemeClr val="accent2">
                    <a:lumMod val="60000"/>
                    <a:lumOff val="40000"/>
                  </a:schemeClr>
                </a:solidFill>
                <a:latin typeface="Candara" panose="020E0502030303020204" pitchFamily="34" charset="0"/>
              </a:rPr>
              <a:t>11 </a:t>
            </a:r>
            <a:r>
              <a:rPr lang="en-US" sz="3000" b="1" i="1" dirty="0">
                <a:latin typeface="Candara" panose="020E0502030303020204" pitchFamily="34" charset="0"/>
              </a:rPr>
              <a:t>And that every tongue should confess that Jesus Christ is Lord, to the glory of God the Father”</a:t>
            </a:r>
          </a:p>
        </p:txBody>
      </p:sp>
    </p:spTree>
    <p:extLst>
      <p:ext uri="{BB962C8B-B14F-4D97-AF65-F5344CB8AC3E}">
        <p14:creationId xmlns:p14="http://schemas.microsoft.com/office/powerpoint/2010/main" val="16092492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D22C4-F4D1-FBC3-F11C-DEA51FDBDAF4}"/>
              </a:ext>
            </a:extLst>
          </p:cNvPr>
          <p:cNvSpPr>
            <a:spLocks noGrp="1"/>
          </p:cNvSpPr>
          <p:nvPr>
            <p:ph type="title"/>
          </p:nvPr>
        </p:nvSpPr>
        <p:spPr>
          <a:xfrm>
            <a:off x="878476" y="326460"/>
            <a:ext cx="7429500" cy="772885"/>
          </a:xfrm>
        </p:spPr>
        <p:txBody>
          <a:bodyPr>
            <a:normAutofit/>
          </a:bodyPr>
          <a:lstStyle/>
          <a:p>
            <a:r>
              <a:rPr lang="en-US" sz="4800" b="1" dirty="0">
                <a:latin typeface="Candara" panose="020E0502030303020204" pitchFamily="34" charset="0"/>
              </a:rPr>
              <a:t>Sacrificing self</a:t>
            </a:r>
          </a:p>
        </p:txBody>
      </p:sp>
      <p:sp>
        <p:nvSpPr>
          <p:cNvPr id="3" name="Content Placeholder 2">
            <a:extLst>
              <a:ext uri="{FF2B5EF4-FFF2-40B4-BE49-F238E27FC236}">
                <a16:creationId xmlns:a16="http://schemas.microsoft.com/office/drawing/2014/main" id="{8019B5FE-2073-33CD-DCD5-3BC719E68FCB}"/>
              </a:ext>
            </a:extLst>
          </p:cNvPr>
          <p:cNvSpPr>
            <a:spLocks noGrp="1"/>
          </p:cNvSpPr>
          <p:nvPr>
            <p:ph idx="1"/>
          </p:nvPr>
        </p:nvSpPr>
        <p:spPr>
          <a:xfrm>
            <a:off x="927461" y="1099344"/>
            <a:ext cx="8216539" cy="5980725"/>
          </a:xfrm>
        </p:spPr>
        <p:txBody>
          <a:bodyPr>
            <a:normAutofit/>
          </a:bodyPr>
          <a:lstStyle/>
          <a:p>
            <a:pPr marL="0" indent="0">
              <a:lnSpc>
                <a:spcPts val="3000"/>
              </a:lnSpc>
              <a:spcBef>
                <a:spcPts val="0"/>
              </a:spcBef>
              <a:buNone/>
            </a:pPr>
            <a:r>
              <a:rPr lang="en-US" sz="3200" b="1" dirty="0">
                <a:latin typeface="Candara" panose="020E0502030303020204" pitchFamily="34" charset="0"/>
              </a:rPr>
              <a:t>Jesus </a:t>
            </a:r>
            <a:r>
              <a:rPr lang="en-US" sz="3200" b="1" i="1" dirty="0">
                <a:latin typeface="Candara" panose="020E0502030303020204" pitchFamily="34" charset="0"/>
              </a:rPr>
              <a:t>sacrificed</a:t>
            </a:r>
            <a:r>
              <a:rPr lang="en-US" sz="3200" b="1" dirty="0">
                <a:latin typeface="Candara" panose="020E0502030303020204" pitchFamily="34" charset="0"/>
              </a:rPr>
              <a:t> His heavenly place to come earth to die for all men – paying the price regardless of what it cost Him </a:t>
            </a:r>
            <a:r>
              <a:rPr lang="en-US" sz="3200" i="1" dirty="0">
                <a:latin typeface="Candara" panose="020E0502030303020204" pitchFamily="34" charset="0"/>
              </a:rPr>
              <a:t>– John 1:14</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Gal. 4:4; 1 Tim. 3:16; Heb. 2:14, 16-17</a:t>
            </a:r>
          </a:p>
          <a:p>
            <a:pPr marL="0" indent="0">
              <a:lnSpc>
                <a:spcPts val="3000"/>
              </a:lnSpc>
              <a:spcBef>
                <a:spcPts val="600"/>
              </a:spcBef>
              <a:buNone/>
            </a:pPr>
            <a:r>
              <a:rPr lang="en-US" sz="3200" b="1" dirty="0">
                <a:latin typeface="Candara" panose="020E0502030303020204" pitchFamily="34" charset="0"/>
              </a:rPr>
              <a:t>Christians are to live </a:t>
            </a:r>
            <a:r>
              <a:rPr lang="en-US" sz="3200" b="1" i="1" dirty="0">
                <a:latin typeface="Candara" panose="020E0502030303020204" pitchFamily="34" charset="0"/>
              </a:rPr>
              <a:t>sacrificial</a:t>
            </a:r>
            <a:r>
              <a:rPr lang="en-US" sz="3200" b="1" dirty="0">
                <a:latin typeface="Candara" panose="020E0502030303020204" pitchFamily="34" charset="0"/>
              </a:rPr>
              <a:t> lives in service to the One who </a:t>
            </a:r>
            <a:r>
              <a:rPr lang="en-US" sz="3200" b="1" i="1" dirty="0">
                <a:latin typeface="Candara" panose="020E0502030303020204" pitchFamily="34" charset="0"/>
              </a:rPr>
              <a:t>sacrifice</a:t>
            </a:r>
            <a:r>
              <a:rPr lang="en-US" sz="3200" b="1" dirty="0">
                <a:latin typeface="Candara" panose="020E0502030303020204" pitchFamily="34" charset="0"/>
              </a:rPr>
              <a:t> Himself for us</a:t>
            </a:r>
          </a:p>
          <a:p>
            <a:pPr marL="365760" indent="-274320">
              <a:lnSpc>
                <a:spcPts val="2800"/>
              </a:lnSpc>
              <a:spcBef>
                <a:spcPts val="0"/>
              </a:spcBef>
              <a:buFont typeface="Wingdings" panose="05000000000000000000" pitchFamily="2" charset="2"/>
              <a:buChar char="§"/>
            </a:pPr>
            <a:r>
              <a:rPr lang="en-US" sz="3200" i="1" dirty="0">
                <a:latin typeface="Candara" panose="020E0502030303020204" pitchFamily="34" charset="0"/>
              </a:rPr>
              <a:t>Rom. 12:1-2</a:t>
            </a:r>
          </a:p>
          <a:p>
            <a:pPr marL="0" indent="0">
              <a:lnSpc>
                <a:spcPts val="3000"/>
              </a:lnSpc>
              <a:spcBef>
                <a:spcPts val="600"/>
              </a:spcBef>
              <a:buNone/>
            </a:pPr>
            <a:r>
              <a:rPr lang="en-US" sz="3200" b="1" dirty="0">
                <a:latin typeface="Candara" panose="020E0502030303020204" pitchFamily="34" charset="0"/>
              </a:rPr>
              <a:t>Christians need to give thought to what we are holding on to in this life </a:t>
            </a:r>
            <a:r>
              <a:rPr lang="en-US" sz="3200" i="1" dirty="0">
                <a:latin typeface="Candara" panose="020E0502030303020204" pitchFamily="34" charset="0"/>
              </a:rPr>
              <a:t>– Luke 14:26-2</a:t>
            </a:r>
            <a:r>
              <a:rPr lang="en-US" sz="3200" dirty="0">
                <a:latin typeface="Candara" panose="020E0502030303020204" pitchFamily="34" charset="0"/>
              </a:rPr>
              <a:t>7</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Heb. 3:6, 14; 4:14; 10:23; 1 Thess. 5:21; 2 Tim. 2:13</a:t>
            </a:r>
          </a:p>
          <a:p>
            <a:pPr marL="0" indent="0">
              <a:lnSpc>
                <a:spcPts val="3200"/>
              </a:lnSpc>
              <a:spcBef>
                <a:spcPts val="600"/>
              </a:spcBef>
              <a:buNone/>
            </a:pPr>
            <a:r>
              <a:rPr lang="en-US" sz="3200" b="1" dirty="0">
                <a:latin typeface="Candara" panose="020E0502030303020204" pitchFamily="34" charset="0"/>
              </a:rPr>
              <a:t>How are you giving? Are you Giving…</a:t>
            </a:r>
          </a:p>
          <a:p>
            <a:pPr>
              <a:lnSpc>
                <a:spcPts val="2500"/>
              </a:lnSpc>
              <a:spcBef>
                <a:spcPts val="0"/>
              </a:spcBef>
              <a:buFont typeface="Wingdings" panose="05000000000000000000" pitchFamily="2" charset="2"/>
              <a:buChar char="§"/>
            </a:pPr>
            <a:r>
              <a:rPr lang="en-US" sz="2600" b="1" i="1" u="sng" dirty="0">
                <a:latin typeface="Candara" panose="020E0502030303020204" pitchFamily="34" charset="0"/>
              </a:rPr>
              <a:t>IN</a:t>
            </a:r>
            <a:r>
              <a:rPr lang="en-US" sz="2600" dirty="0">
                <a:latin typeface="Candara" panose="020E0502030303020204" pitchFamily="34" charset="0"/>
              </a:rPr>
              <a:t> to compromise?</a:t>
            </a:r>
          </a:p>
          <a:p>
            <a:pPr>
              <a:lnSpc>
                <a:spcPts val="2500"/>
              </a:lnSpc>
              <a:spcBef>
                <a:spcPts val="0"/>
              </a:spcBef>
              <a:buFont typeface="Wingdings" panose="05000000000000000000" pitchFamily="2" charset="2"/>
              <a:buChar char="§"/>
            </a:pPr>
            <a:r>
              <a:rPr lang="en-US" sz="2600" b="1" i="1" u="sng" dirty="0">
                <a:latin typeface="Candara" panose="020E0502030303020204" pitchFamily="34" charset="0"/>
              </a:rPr>
              <a:t>UP</a:t>
            </a:r>
            <a:r>
              <a:rPr lang="en-US" sz="2600" dirty="0">
                <a:latin typeface="Candara" panose="020E0502030303020204" pitchFamily="34" charset="0"/>
              </a:rPr>
              <a:t> on enduring trials?</a:t>
            </a:r>
          </a:p>
          <a:p>
            <a:pPr>
              <a:lnSpc>
                <a:spcPts val="2500"/>
              </a:lnSpc>
              <a:spcBef>
                <a:spcPts val="0"/>
              </a:spcBef>
              <a:buFont typeface="Wingdings" panose="05000000000000000000" pitchFamily="2" charset="2"/>
              <a:buChar char="§"/>
            </a:pPr>
            <a:r>
              <a:rPr lang="en-US" sz="2600" b="1" i="1" u="sng" dirty="0">
                <a:latin typeface="Candara" panose="020E0502030303020204" pitchFamily="34" charset="0"/>
              </a:rPr>
              <a:t>OVER</a:t>
            </a:r>
            <a:r>
              <a:rPr lang="en-US" sz="2600" dirty="0">
                <a:latin typeface="Candara" panose="020E0502030303020204" pitchFamily="34" charset="0"/>
              </a:rPr>
              <a:t> to the opposition?</a:t>
            </a:r>
          </a:p>
          <a:p>
            <a:pPr>
              <a:lnSpc>
                <a:spcPts val="2500"/>
              </a:lnSpc>
              <a:spcBef>
                <a:spcPts val="0"/>
              </a:spcBef>
              <a:buFont typeface="Wingdings" panose="05000000000000000000" pitchFamily="2" charset="2"/>
              <a:buChar char="§"/>
            </a:pPr>
            <a:r>
              <a:rPr lang="en-US" sz="2600" b="1" i="1" u="sng" dirty="0">
                <a:latin typeface="Candara" panose="020E0502030303020204" pitchFamily="34" charset="0"/>
              </a:rPr>
              <a:t>ALL</a:t>
            </a:r>
            <a:r>
              <a:rPr lang="en-US" sz="2600" b="1" i="1" dirty="0">
                <a:latin typeface="Candara" panose="020E0502030303020204" pitchFamily="34" charset="0"/>
              </a:rPr>
              <a:t> </a:t>
            </a:r>
            <a:r>
              <a:rPr lang="en-US" sz="2600" dirty="0">
                <a:latin typeface="Candara" panose="020E0502030303020204" pitchFamily="34" charset="0"/>
              </a:rPr>
              <a:t>to God?</a:t>
            </a:r>
          </a:p>
        </p:txBody>
      </p:sp>
      <p:sp>
        <p:nvSpPr>
          <p:cNvPr id="4" name="Rectangle 3">
            <a:extLst>
              <a:ext uri="{FF2B5EF4-FFF2-40B4-BE49-F238E27FC236}">
                <a16:creationId xmlns:a16="http://schemas.microsoft.com/office/drawing/2014/main" id="{5BC906B3-F91A-A6E1-7BC3-45104BB43474}"/>
              </a:ext>
            </a:extLst>
          </p:cNvPr>
          <p:cNvSpPr/>
          <p:nvPr/>
        </p:nvSpPr>
        <p:spPr>
          <a:xfrm rot="16200000">
            <a:off x="-2457923" y="3491552"/>
            <a:ext cx="5707012" cy="830997"/>
          </a:xfrm>
          <a:prstGeom prst="rect">
            <a:avLst/>
          </a:prstGeom>
          <a:noFill/>
        </p:spPr>
        <p:txBody>
          <a:bodyPr wrap="none" lIns="91440" tIns="45720" rIns="91440" bIns="45720">
            <a:spAutoFit/>
          </a:bodyPr>
          <a:lstStyle/>
          <a:p>
            <a:pPr algn="ct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Jesus Had A Mind Of </a:t>
            </a:r>
          </a:p>
        </p:txBody>
      </p:sp>
      <p:sp>
        <p:nvSpPr>
          <p:cNvPr id="5" name="Arrow: Bent 4">
            <a:extLst>
              <a:ext uri="{FF2B5EF4-FFF2-40B4-BE49-F238E27FC236}">
                <a16:creationId xmlns:a16="http://schemas.microsoft.com/office/drawing/2014/main" id="{F1884B60-40D3-D589-A6B6-5D025D9280EF}"/>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584854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216A1D-1342-0403-31F4-4F127E5FF4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8E8CEA-AFC3-BA67-A8F4-A4DA1670F283}"/>
              </a:ext>
            </a:extLst>
          </p:cNvPr>
          <p:cNvSpPr>
            <a:spLocks noGrp="1"/>
          </p:cNvSpPr>
          <p:nvPr>
            <p:ph type="title"/>
          </p:nvPr>
        </p:nvSpPr>
        <p:spPr>
          <a:xfrm>
            <a:off x="878476" y="326460"/>
            <a:ext cx="7429500" cy="772885"/>
          </a:xfrm>
        </p:spPr>
        <p:txBody>
          <a:bodyPr>
            <a:normAutofit/>
          </a:bodyPr>
          <a:lstStyle/>
          <a:p>
            <a:r>
              <a:rPr lang="en-US" sz="4800" b="1" dirty="0">
                <a:latin typeface="Candara" panose="020E0502030303020204" pitchFamily="34" charset="0"/>
              </a:rPr>
              <a:t>submission</a:t>
            </a:r>
          </a:p>
        </p:txBody>
      </p:sp>
      <p:sp>
        <p:nvSpPr>
          <p:cNvPr id="3" name="Content Placeholder 2">
            <a:extLst>
              <a:ext uri="{FF2B5EF4-FFF2-40B4-BE49-F238E27FC236}">
                <a16:creationId xmlns:a16="http://schemas.microsoft.com/office/drawing/2014/main" id="{F821E3B4-E9BC-756B-3950-05788197AA36}"/>
              </a:ext>
            </a:extLst>
          </p:cNvPr>
          <p:cNvSpPr>
            <a:spLocks noGrp="1"/>
          </p:cNvSpPr>
          <p:nvPr>
            <p:ph idx="1"/>
          </p:nvPr>
        </p:nvSpPr>
        <p:spPr>
          <a:xfrm>
            <a:off x="927461" y="1099345"/>
            <a:ext cx="8216539" cy="5432196"/>
          </a:xfrm>
        </p:spPr>
        <p:txBody>
          <a:bodyPr>
            <a:normAutofit/>
          </a:bodyPr>
          <a:lstStyle/>
          <a:p>
            <a:pPr marL="0" indent="0">
              <a:lnSpc>
                <a:spcPts val="3200"/>
              </a:lnSpc>
              <a:spcBef>
                <a:spcPts val="0"/>
              </a:spcBef>
              <a:buNone/>
            </a:pPr>
            <a:r>
              <a:rPr lang="en-US" sz="3200" b="1" dirty="0">
                <a:latin typeface="Candara" panose="020E0502030303020204" pitchFamily="34" charset="0"/>
              </a:rPr>
              <a:t>Jesus </a:t>
            </a:r>
            <a:r>
              <a:rPr lang="en-US" sz="3200" b="1" i="1" dirty="0">
                <a:latin typeface="Candara" panose="020E0502030303020204" pitchFamily="34" charset="0"/>
              </a:rPr>
              <a:t>“emptied Himself”</a:t>
            </a:r>
            <a:r>
              <a:rPr lang="en-US" sz="3200" b="1" dirty="0">
                <a:latin typeface="Candara" panose="020E0502030303020204" pitchFamily="34" charset="0"/>
              </a:rPr>
              <a:t> – He emptied Himself of Himself</a:t>
            </a:r>
            <a:r>
              <a:rPr lang="en-US" sz="2600" dirty="0">
                <a:latin typeface="Candara" panose="020E0502030303020204" pitchFamily="34" charset="0"/>
              </a:rPr>
              <a:t> – vs. 7 (ASV)</a:t>
            </a:r>
          </a:p>
          <a:p>
            <a:pPr marL="0" indent="0">
              <a:lnSpc>
                <a:spcPts val="3200"/>
              </a:lnSpc>
              <a:spcBef>
                <a:spcPts val="1200"/>
              </a:spcBef>
              <a:buNone/>
            </a:pPr>
            <a:r>
              <a:rPr lang="en-US" sz="3200" b="1" dirty="0">
                <a:latin typeface="Candara" panose="020E0502030303020204" pitchFamily="34" charset="0"/>
              </a:rPr>
              <a:t>Paul focuses on the humility of Jesus to show us what is needed to have harmony, peace and unity like Jesus and His Father had</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John 17:19-26</a:t>
            </a:r>
          </a:p>
          <a:p>
            <a:pPr marL="0" indent="0">
              <a:lnSpc>
                <a:spcPts val="3200"/>
              </a:lnSpc>
              <a:spcBef>
                <a:spcPts val="1200"/>
              </a:spcBef>
              <a:buNone/>
            </a:pPr>
            <a:r>
              <a:rPr lang="en-US" sz="3200" b="1" dirty="0">
                <a:latin typeface="Candara" panose="020E0502030303020204" pitchFamily="34" charset="0"/>
              </a:rPr>
              <a:t>Paul calls on Christians to follow the example of Jesus – have a </a:t>
            </a:r>
            <a:r>
              <a:rPr lang="en-US" sz="3200" b="1" i="1" dirty="0">
                <a:latin typeface="Candara" panose="020E0502030303020204" pitchFamily="34" charset="0"/>
              </a:rPr>
              <a:t>“</a:t>
            </a:r>
            <a:r>
              <a:rPr lang="en-US" sz="3200" b="1" i="1" u="sng" dirty="0">
                <a:latin typeface="Candara" panose="020E0502030303020204" pitchFamily="34" charset="0"/>
              </a:rPr>
              <a:t>thy will be done</a:t>
            </a:r>
            <a:r>
              <a:rPr lang="en-US" sz="3200" b="1" i="1" dirty="0">
                <a:latin typeface="Candara" panose="020E0502030303020204" pitchFamily="34" charset="0"/>
              </a:rPr>
              <a:t>” </a:t>
            </a:r>
            <a:r>
              <a:rPr lang="en-US" sz="3200" b="1" dirty="0">
                <a:latin typeface="Candara" panose="020E0502030303020204" pitchFamily="34" charset="0"/>
              </a:rPr>
              <a:t>attitude</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Matt. 26:42; Luke 11:2 </a:t>
            </a:r>
          </a:p>
          <a:p>
            <a:pPr marL="0" indent="0">
              <a:lnSpc>
                <a:spcPts val="3200"/>
              </a:lnSpc>
              <a:spcBef>
                <a:spcPts val="1200"/>
              </a:spcBef>
              <a:buNone/>
            </a:pPr>
            <a:r>
              <a:rPr lang="en-US" sz="3200" b="1" dirty="0">
                <a:latin typeface="Candara" panose="020E0502030303020204" pitchFamily="34" charset="0"/>
              </a:rPr>
              <a:t>Jesus did not have a stubborn self-serving attitude – He fully yielded to the will of His Father who sent Him </a:t>
            </a:r>
            <a:r>
              <a:rPr lang="en-US" sz="3200" i="1" dirty="0">
                <a:latin typeface="Candara" panose="020E0502030303020204" pitchFamily="34" charset="0"/>
              </a:rPr>
              <a:t>– John 6:38-40</a:t>
            </a:r>
          </a:p>
        </p:txBody>
      </p:sp>
      <p:sp>
        <p:nvSpPr>
          <p:cNvPr id="4" name="Rectangle 3">
            <a:extLst>
              <a:ext uri="{FF2B5EF4-FFF2-40B4-BE49-F238E27FC236}">
                <a16:creationId xmlns:a16="http://schemas.microsoft.com/office/drawing/2014/main" id="{5FA1CA77-BEFD-5118-6716-2713B163E962}"/>
              </a:ext>
            </a:extLst>
          </p:cNvPr>
          <p:cNvSpPr/>
          <p:nvPr/>
        </p:nvSpPr>
        <p:spPr>
          <a:xfrm rot="16200000">
            <a:off x="-2457923" y="3491552"/>
            <a:ext cx="5707012" cy="830997"/>
          </a:xfrm>
          <a:prstGeom prst="rect">
            <a:avLst/>
          </a:prstGeom>
          <a:noFill/>
        </p:spPr>
        <p:txBody>
          <a:bodyPr wrap="none" lIns="91440" tIns="45720" rIns="91440" bIns="45720">
            <a:spAutoFit/>
          </a:bodyPr>
          <a:lstStyle/>
          <a:p>
            <a:pPr algn="ct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Jesus Had A Mind Of </a:t>
            </a:r>
          </a:p>
        </p:txBody>
      </p:sp>
      <p:sp>
        <p:nvSpPr>
          <p:cNvPr id="5" name="Arrow: Bent 4">
            <a:extLst>
              <a:ext uri="{FF2B5EF4-FFF2-40B4-BE49-F238E27FC236}">
                <a16:creationId xmlns:a16="http://schemas.microsoft.com/office/drawing/2014/main" id="{E0C40F3E-B224-D0DF-DE3D-C9ED9EA2ED15}"/>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817556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47E5D8-FF1E-E56B-374D-973E917186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246FB1-D5CC-2DDA-536E-73240ADA790B}"/>
              </a:ext>
            </a:extLst>
          </p:cNvPr>
          <p:cNvSpPr>
            <a:spLocks noGrp="1"/>
          </p:cNvSpPr>
          <p:nvPr>
            <p:ph type="title"/>
          </p:nvPr>
        </p:nvSpPr>
        <p:spPr>
          <a:xfrm>
            <a:off x="878476" y="326460"/>
            <a:ext cx="7429500" cy="772885"/>
          </a:xfrm>
        </p:spPr>
        <p:txBody>
          <a:bodyPr>
            <a:normAutofit/>
          </a:bodyPr>
          <a:lstStyle/>
          <a:p>
            <a:r>
              <a:rPr lang="en-US" sz="4800" b="1" dirty="0">
                <a:latin typeface="Candara" panose="020E0502030303020204" pitchFamily="34" charset="0"/>
              </a:rPr>
              <a:t>selflessness</a:t>
            </a:r>
          </a:p>
        </p:txBody>
      </p:sp>
      <p:sp>
        <p:nvSpPr>
          <p:cNvPr id="3" name="Content Placeholder 2">
            <a:extLst>
              <a:ext uri="{FF2B5EF4-FFF2-40B4-BE49-F238E27FC236}">
                <a16:creationId xmlns:a16="http://schemas.microsoft.com/office/drawing/2014/main" id="{BCA20FAE-D9E0-2957-6263-0722F704B056}"/>
              </a:ext>
            </a:extLst>
          </p:cNvPr>
          <p:cNvSpPr>
            <a:spLocks noGrp="1"/>
          </p:cNvSpPr>
          <p:nvPr>
            <p:ph idx="1"/>
          </p:nvPr>
        </p:nvSpPr>
        <p:spPr>
          <a:xfrm>
            <a:off x="927461" y="1099345"/>
            <a:ext cx="8059785" cy="5432196"/>
          </a:xfrm>
        </p:spPr>
        <p:txBody>
          <a:bodyPr>
            <a:normAutofit/>
          </a:bodyPr>
          <a:lstStyle/>
          <a:p>
            <a:pPr marL="0" indent="0">
              <a:lnSpc>
                <a:spcPts val="3200"/>
              </a:lnSpc>
              <a:spcBef>
                <a:spcPts val="0"/>
              </a:spcBef>
              <a:buNone/>
            </a:pPr>
            <a:r>
              <a:rPr lang="en-US" sz="3200" b="1" dirty="0">
                <a:latin typeface="Candara" panose="020E0502030303020204" pitchFamily="34" charset="0"/>
              </a:rPr>
              <a:t>Jesus was a</a:t>
            </a:r>
            <a:r>
              <a:rPr lang="en-US" sz="3200" b="1" i="1" dirty="0">
                <a:latin typeface="Candara" panose="020E0502030303020204" pitchFamily="34" charset="0"/>
              </a:rPr>
              <a:t> self-abasing </a:t>
            </a:r>
            <a:r>
              <a:rPr lang="en-US" sz="3200" b="1" dirty="0">
                <a:latin typeface="Candara" panose="020E0502030303020204" pitchFamily="34" charset="0"/>
              </a:rPr>
              <a:t>person and not a </a:t>
            </a:r>
            <a:r>
              <a:rPr lang="en-US" sz="3200" b="1" i="1" dirty="0">
                <a:latin typeface="Candara" panose="020E0502030303020204" pitchFamily="34" charset="0"/>
              </a:rPr>
              <a:t>self-exalting</a:t>
            </a:r>
            <a:r>
              <a:rPr lang="en-US" sz="3200" b="1" dirty="0">
                <a:latin typeface="Candara" panose="020E0502030303020204" pitchFamily="34" charset="0"/>
              </a:rPr>
              <a:t> person</a:t>
            </a:r>
          </a:p>
          <a:p>
            <a:pPr marL="0" indent="0">
              <a:lnSpc>
                <a:spcPts val="3200"/>
              </a:lnSpc>
              <a:spcBef>
                <a:spcPts val="1200"/>
              </a:spcBef>
              <a:buNone/>
            </a:pPr>
            <a:r>
              <a:rPr lang="en-US" sz="3200" b="1" dirty="0">
                <a:latin typeface="Candara" panose="020E0502030303020204" pitchFamily="34" charset="0"/>
              </a:rPr>
              <a:t>Jesus was the </a:t>
            </a:r>
            <a:r>
              <a:rPr lang="en-US" sz="3200" b="1" i="1" dirty="0">
                <a:latin typeface="Candara" panose="020E0502030303020204" pitchFamily="34" charset="0"/>
              </a:rPr>
              <a:t>fullness</a:t>
            </a:r>
            <a:r>
              <a:rPr lang="en-US" sz="3200" b="1" dirty="0">
                <a:latin typeface="Candara" panose="020E0502030303020204" pitchFamily="34" charset="0"/>
              </a:rPr>
              <a:t> of Deity in fleshly or bodily form, but He was not </a:t>
            </a:r>
            <a:r>
              <a:rPr lang="en-US" sz="3200" b="1" i="1" dirty="0">
                <a:latin typeface="Candara" panose="020E0502030303020204" pitchFamily="34" charset="0"/>
              </a:rPr>
              <a:t>full of Himself – but “full of grace and truth” – </a:t>
            </a:r>
            <a:r>
              <a:rPr lang="en-US" sz="3200" i="1" dirty="0">
                <a:latin typeface="Candara" panose="020E0502030303020204" pitchFamily="34" charset="0"/>
              </a:rPr>
              <a:t>John 1:14</a:t>
            </a:r>
          </a:p>
          <a:p>
            <a:pPr>
              <a:lnSpc>
                <a:spcPts val="2800"/>
              </a:lnSpc>
              <a:spcBef>
                <a:spcPts val="0"/>
              </a:spcBef>
              <a:buFont typeface="Wingdings" panose="05000000000000000000" pitchFamily="2" charset="2"/>
              <a:buChar char="§"/>
            </a:pPr>
            <a:r>
              <a:rPr lang="en-US" sz="3200" b="1" i="1" dirty="0">
                <a:latin typeface="Candara" panose="020E0502030303020204" pitchFamily="34" charset="0"/>
              </a:rPr>
              <a:t> </a:t>
            </a:r>
            <a:r>
              <a:rPr lang="en-US" sz="2800" i="1" dirty="0">
                <a:latin typeface="Candara" panose="020E0502030303020204" pitchFamily="34" charset="0"/>
              </a:rPr>
              <a:t>Col. 2:9, cf. Phil. 2:7</a:t>
            </a:r>
          </a:p>
          <a:p>
            <a:pPr marL="0" indent="0">
              <a:lnSpc>
                <a:spcPts val="3200"/>
              </a:lnSpc>
              <a:spcBef>
                <a:spcPts val="1200"/>
              </a:spcBef>
              <a:buNone/>
            </a:pPr>
            <a:r>
              <a:rPr lang="en-US" sz="3200" b="1" dirty="0">
                <a:latin typeface="Candara" panose="020E0502030303020204" pitchFamily="34" charset="0"/>
              </a:rPr>
              <a:t>Jesus </a:t>
            </a:r>
            <a:r>
              <a:rPr lang="en-US" sz="3200" b="1" i="1" dirty="0">
                <a:latin typeface="Candara" panose="020E0502030303020204" pitchFamily="34" charset="0"/>
              </a:rPr>
              <a:t>temporarily</a:t>
            </a:r>
            <a:r>
              <a:rPr lang="en-US" sz="3200" b="1" dirty="0">
                <a:latin typeface="Candara" panose="020E0502030303020204" pitchFamily="34" charset="0"/>
              </a:rPr>
              <a:t> gave up the glories of heaven so that all who are obedient might share in </a:t>
            </a:r>
            <a:r>
              <a:rPr lang="en-US" sz="3200" b="1" i="1" dirty="0">
                <a:latin typeface="Candara" panose="020E0502030303020204" pitchFamily="34" charset="0"/>
              </a:rPr>
              <a:t>eternal</a:t>
            </a:r>
            <a:r>
              <a:rPr lang="en-US" sz="3200" b="1" dirty="0">
                <a:latin typeface="Candara" panose="020E0502030303020204" pitchFamily="34" charset="0"/>
              </a:rPr>
              <a:t> glory </a:t>
            </a:r>
            <a:r>
              <a:rPr lang="en-US" sz="3200" i="1" dirty="0">
                <a:latin typeface="Candara" panose="020E0502030303020204" pitchFamily="34" charset="0"/>
              </a:rPr>
              <a:t>– Phil. 2:6-11</a:t>
            </a:r>
          </a:p>
          <a:p>
            <a:pPr marL="0" indent="0">
              <a:lnSpc>
                <a:spcPts val="3200"/>
              </a:lnSpc>
              <a:spcBef>
                <a:spcPts val="1200"/>
              </a:spcBef>
              <a:buNone/>
            </a:pPr>
            <a:r>
              <a:rPr lang="en-US" sz="3200" b="1" dirty="0">
                <a:latin typeface="Candara" panose="020E0502030303020204" pitchFamily="34" charset="0"/>
              </a:rPr>
              <a:t>What are we giving up in this </a:t>
            </a:r>
            <a:r>
              <a:rPr lang="en-US" sz="3200" b="1" i="1" dirty="0">
                <a:latin typeface="Candara" panose="020E0502030303020204" pitchFamily="34" charset="0"/>
              </a:rPr>
              <a:t>temporary</a:t>
            </a:r>
            <a:r>
              <a:rPr lang="en-US" sz="3200" b="1" dirty="0">
                <a:latin typeface="Candara" panose="020E0502030303020204" pitchFamily="34" charset="0"/>
              </a:rPr>
              <a:t> life to be certain that we might share in the </a:t>
            </a:r>
            <a:r>
              <a:rPr lang="en-US" sz="3200" b="1" i="1" dirty="0">
                <a:latin typeface="Candara" panose="020E0502030303020204" pitchFamily="34" charset="0"/>
              </a:rPr>
              <a:t>eternal </a:t>
            </a:r>
            <a:r>
              <a:rPr lang="en-US" sz="3200" b="1" dirty="0">
                <a:latin typeface="Candara" panose="020E0502030303020204" pitchFamily="34" charset="0"/>
              </a:rPr>
              <a:t>glory of Heaven?</a:t>
            </a:r>
          </a:p>
        </p:txBody>
      </p:sp>
      <p:sp>
        <p:nvSpPr>
          <p:cNvPr id="4" name="Rectangle 3">
            <a:extLst>
              <a:ext uri="{FF2B5EF4-FFF2-40B4-BE49-F238E27FC236}">
                <a16:creationId xmlns:a16="http://schemas.microsoft.com/office/drawing/2014/main" id="{141C676A-12B4-5349-3D22-6827ACC5BD21}"/>
              </a:ext>
            </a:extLst>
          </p:cNvPr>
          <p:cNvSpPr/>
          <p:nvPr/>
        </p:nvSpPr>
        <p:spPr>
          <a:xfrm rot="16200000">
            <a:off x="-2457923" y="3491552"/>
            <a:ext cx="5707012" cy="830997"/>
          </a:xfrm>
          <a:prstGeom prst="rect">
            <a:avLst/>
          </a:prstGeom>
          <a:noFill/>
        </p:spPr>
        <p:txBody>
          <a:bodyPr wrap="none" lIns="91440" tIns="45720" rIns="91440" bIns="45720">
            <a:spAutoFit/>
          </a:bodyPr>
          <a:lstStyle/>
          <a:p>
            <a:pPr algn="ct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Jesus Had A Mind Of </a:t>
            </a:r>
          </a:p>
        </p:txBody>
      </p:sp>
      <p:sp>
        <p:nvSpPr>
          <p:cNvPr id="5" name="Arrow: Bent 4">
            <a:extLst>
              <a:ext uri="{FF2B5EF4-FFF2-40B4-BE49-F238E27FC236}">
                <a16:creationId xmlns:a16="http://schemas.microsoft.com/office/drawing/2014/main" id="{B793A2AD-601E-532C-E532-82DD191AD6CA}"/>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192091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FAC690-45AA-2D2E-728A-E0DCF2DF8C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5C5A9A-5B5A-FF3D-035B-FB5D114872D0}"/>
              </a:ext>
            </a:extLst>
          </p:cNvPr>
          <p:cNvSpPr>
            <a:spLocks noGrp="1"/>
          </p:cNvSpPr>
          <p:nvPr>
            <p:ph type="title"/>
          </p:nvPr>
        </p:nvSpPr>
        <p:spPr>
          <a:xfrm>
            <a:off x="878476" y="326460"/>
            <a:ext cx="7429500" cy="772885"/>
          </a:xfrm>
        </p:spPr>
        <p:txBody>
          <a:bodyPr>
            <a:normAutofit/>
          </a:bodyPr>
          <a:lstStyle/>
          <a:p>
            <a:r>
              <a:rPr lang="en-US" sz="4800" b="1" dirty="0">
                <a:latin typeface="Candara" panose="020E0502030303020204" pitchFamily="34" charset="0"/>
              </a:rPr>
              <a:t>servitude</a:t>
            </a:r>
          </a:p>
        </p:txBody>
      </p:sp>
      <p:sp>
        <p:nvSpPr>
          <p:cNvPr id="3" name="Content Placeholder 2">
            <a:extLst>
              <a:ext uri="{FF2B5EF4-FFF2-40B4-BE49-F238E27FC236}">
                <a16:creationId xmlns:a16="http://schemas.microsoft.com/office/drawing/2014/main" id="{E692EDF7-4103-5A1C-6395-45C0D46537DB}"/>
              </a:ext>
            </a:extLst>
          </p:cNvPr>
          <p:cNvSpPr>
            <a:spLocks noGrp="1"/>
          </p:cNvSpPr>
          <p:nvPr>
            <p:ph idx="1"/>
          </p:nvPr>
        </p:nvSpPr>
        <p:spPr>
          <a:xfrm>
            <a:off x="927461" y="1099344"/>
            <a:ext cx="7955283" cy="5758655"/>
          </a:xfrm>
        </p:spPr>
        <p:txBody>
          <a:bodyPr>
            <a:normAutofit/>
          </a:bodyPr>
          <a:lstStyle/>
          <a:p>
            <a:pPr marL="0" indent="0">
              <a:lnSpc>
                <a:spcPts val="3200"/>
              </a:lnSpc>
              <a:spcBef>
                <a:spcPts val="0"/>
              </a:spcBef>
              <a:buNone/>
            </a:pPr>
            <a:r>
              <a:rPr lang="en-US" sz="3200" b="1" dirty="0">
                <a:latin typeface="Candara" panose="020E0502030303020204" pitchFamily="34" charset="0"/>
              </a:rPr>
              <a:t>Jesus’ life was a life of service – He had a </a:t>
            </a:r>
            <a:r>
              <a:rPr lang="en-US" sz="3200" b="1" i="1" dirty="0">
                <a:latin typeface="Candara" panose="020E0502030303020204" pitchFamily="34" charset="0"/>
              </a:rPr>
              <a:t>servant’s</a:t>
            </a:r>
            <a:r>
              <a:rPr lang="en-US" sz="3200" b="1" dirty="0">
                <a:latin typeface="Candara" panose="020E0502030303020204" pitchFamily="34" charset="0"/>
              </a:rPr>
              <a:t> heart </a:t>
            </a:r>
            <a:r>
              <a:rPr lang="en-US" sz="3200" i="1" dirty="0">
                <a:latin typeface="Candara" panose="020E0502030303020204" pitchFamily="34" charset="0"/>
              </a:rPr>
              <a:t>– John 13:4-14</a:t>
            </a:r>
          </a:p>
          <a:p>
            <a:pPr marL="0" indent="0">
              <a:lnSpc>
                <a:spcPts val="3200"/>
              </a:lnSpc>
              <a:spcBef>
                <a:spcPts val="1200"/>
              </a:spcBef>
              <a:buNone/>
            </a:pPr>
            <a:r>
              <a:rPr lang="en-US" sz="3200" b="1" dirty="0">
                <a:latin typeface="Candara" panose="020E0502030303020204" pitchFamily="34" charset="0"/>
              </a:rPr>
              <a:t>We must wrap ourselves in this mindset to be approved of God </a:t>
            </a:r>
            <a:r>
              <a:rPr lang="en-US" sz="3200" i="1" dirty="0">
                <a:latin typeface="Candara" panose="020E0502030303020204" pitchFamily="34" charset="0"/>
              </a:rPr>
              <a:t>– Mark 10:43-45</a:t>
            </a:r>
          </a:p>
          <a:p>
            <a:pPr marL="0" indent="0">
              <a:lnSpc>
                <a:spcPts val="3200"/>
              </a:lnSpc>
              <a:spcBef>
                <a:spcPts val="1200"/>
              </a:spcBef>
              <a:buNone/>
            </a:pPr>
            <a:r>
              <a:rPr lang="en-US" sz="3200" b="1" dirty="0">
                <a:latin typeface="Candara" panose="020E0502030303020204" pitchFamily="34" charset="0"/>
              </a:rPr>
              <a:t>We must deny self and be willing to suffer (to take up our cross) </a:t>
            </a:r>
            <a:r>
              <a:rPr lang="en-US" sz="3200" i="1" dirty="0">
                <a:latin typeface="Candara" panose="020E0502030303020204" pitchFamily="34" charset="0"/>
              </a:rPr>
              <a:t>– Matt. 16:24</a:t>
            </a:r>
          </a:p>
          <a:p>
            <a:pPr marL="0" indent="0">
              <a:lnSpc>
                <a:spcPts val="3200"/>
              </a:lnSpc>
              <a:spcBef>
                <a:spcPts val="1200"/>
              </a:spcBef>
              <a:buNone/>
            </a:pPr>
            <a:r>
              <a:rPr lang="en-US" sz="3200" b="1" dirty="0">
                <a:latin typeface="Candara" panose="020E0502030303020204" pitchFamily="34" charset="0"/>
              </a:rPr>
              <a:t>Jesus was </a:t>
            </a:r>
            <a:r>
              <a:rPr lang="en-US" sz="3200" b="1" i="1" dirty="0">
                <a:latin typeface="Candara" panose="020E0502030303020204" pitchFamily="34" charset="0"/>
              </a:rPr>
              <a:t>spiritually servant</a:t>
            </a:r>
            <a:r>
              <a:rPr lang="en-US" sz="3200" b="1" dirty="0">
                <a:latin typeface="Candara" panose="020E0502030303020204" pitchFamily="34" charset="0"/>
              </a:rPr>
              <a:t> minded</a:t>
            </a:r>
          </a:p>
          <a:p>
            <a:pPr marL="0" indent="0">
              <a:lnSpc>
                <a:spcPts val="3200"/>
              </a:lnSpc>
              <a:spcBef>
                <a:spcPts val="1200"/>
              </a:spcBef>
              <a:buNone/>
            </a:pPr>
            <a:r>
              <a:rPr lang="en-US" sz="3200" b="1" dirty="0">
                <a:latin typeface="Candara" panose="020E0502030303020204" pitchFamily="34" charset="0"/>
              </a:rPr>
              <a:t>Jesus’ focus was on the </a:t>
            </a:r>
            <a:r>
              <a:rPr lang="en-US" sz="3200" b="1" i="1" dirty="0">
                <a:latin typeface="Candara" panose="020E0502030303020204" pitchFamily="34" charset="0"/>
              </a:rPr>
              <a:t>spirit</a:t>
            </a:r>
            <a:r>
              <a:rPr lang="en-US" sz="3200" b="1" dirty="0">
                <a:latin typeface="Candara" panose="020E0502030303020204" pitchFamily="34" charset="0"/>
              </a:rPr>
              <a:t> instead of the flesh – on the </a:t>
            </a:r>
            <a:r>
              <a:rPr lang="en-US" sz="3200" b="1" i="1" dirty="0">
                <a:latin typeface="Candara" panose="020E0502030303020204" pitchFamily="34" charset="0"/>
              </a:rPr>
              <a:t>spiritual </a:t>
            </a:r>
            <a:r>
              <a:rPr lang="en-US" sz="3200" b="1" dirty="0">
                <a:latin typeface="Candara" panose="020E0502030303020204" pitchFamily="34" charset="0"/>
              </a:rPr>
              <a:t>instead of the physical – on the </a:t>
            </a:r>
            <a:r>
              <a:rPr lang="en-US" sz="3200" b="1" i="1" dirty="0">
                <a:latin typeface="Candara" panose="020E0502030303020204" pitchFamily="34" charset="0"/>
              </a:rPr>
              <a:t>heavenly</a:t>
            </a:r>
            <a:r>
              <a:rPr lang="en-US" sz="3200" b="1" dirty="0">
                <a:latin typeface="Candara" panose="020E0502030303020204" pitchFamily="34" charset="0"/>
              </a:rPr>
              <a:t> instead of the earthly </a:t>
            </a:r>
            <a:r>
              <a:rPr lang="en-US" sz="3200" i="1" dirty="0">
                <a:latin typeface="Candara" panose="020E0502030303020204" pitchFamily="34" charset="0"/>
              </a:rPr>
              <a:t>– Col. 3:1-10</a:t>
            </a:r>
          </a:p>
          <a:p>
            <a:pPr marL="0" indent="0" algn="ctr">
              <a:lnSpc>
                <a:spcPts val="4800"/>
              </a:lnSpc>
              <a:spcBef>
                <a:spcPts val="1200"/>
              </a:spcBef>
              <a:buNone/>
            </a:pPr>
            <a:endParaRPr lang="en-US" sz="4800" b="1" dirty="0">
              <a:solidFill>
                <a:srgbClr val="FF0000"/>
              </a:solidFill>
              <a:latin typeface="Candara" panose="020E0502030303020204" pitchFamily="34" charset="0"/>
            </a:endParaRPr>
          </a:p>
        </p:txBody>
      </p:sp>
      <p:sp>
        <p:nvSpPr>
          <p:cNvPr id="4" name="Rectangle 3">
            <a:extLst>
              <a:ext uri="{FF2B5EF4-FFF2-40B4-BE49-F238E27FC236}">
                <a16:creationId xmlns:a16="http://schemas.microsoft.com/office/drawing/2014/main" id="{9B790A12-CB28-6E32-4B7A-D9C6A038AE07}"/>
              </a:ext>
            </a:extLst>
          </p:cNvPr>
          <p:cNvSpPr/>
          <p:nvPr/>
        </p:nvSpPr>
        <p:spPr>
          <a:xfrm rot="16200000">
            <a:off x="-2457923" y="3491552"/>
            <a:ext cx="5707012" cy="830997"/>
          </a:xfrm>
          <a:prstGeom prst="rect">
            <a:avLst/>
          </a:prstGeom>
          <a:noFill/>
        </p:spPr>
        <p:txBody>
          <a:bodyPr wrap="none" lIns="91440" tIns="45720" rIns="91440" bIns="45720">
            <a:spAutoFit/>
          </a:bodyPr>
          <a:lstStyle/>
          <a:p>
            <a:pPr algn="ct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Jesus Had A Mind Of </a:t>
            </a:r>
          </a:p>
        </p:txBody>
      </p:sp>
      <p:sp>
        <p:nvSpPr>
          <p:cNvPr id="5" name="Arrow: Bent 4">
            <a:extLst>
              <a:ext uri="{FF2B5EF4-FFF2-40B4-BE49-F238E27FC236}">
                <a16:creationId xmlns:a16="http://schemas.microsoft.com/office/drawing/2014/main" id="{51F8154A-11E4-24DD-2773-262C17B7CF81}"/>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805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68A235-B30C-6850-7482-9B1F35D84D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3D2FF1-B1D3-C5F2-79BE-F6E40B8AF482}"/>
              </a:ext>
            </a:extLst>
          </p:cNvPr>
          <p:cNvSpPr>
            <a:spLocks noGrp="1"/>
          </p:cNvSpPr>
          <p:nvPr>
            <p:ph type="title"/>
          </p:nvPr>
        </p:nvSpPr>
        <p:spPr>
          <a:xfrm>
            <a:off x="891539" y="2952092"/>
            <a:ext cx="7429500" cy="772885"/>
          </a:xfrm>
        </p:spPr>
        <p:txBody>
          <a:bodyPr>
            <a:normAutofit/>
          </a:bodyPr>
          <a:lstStyle/>
          <a:p>
            <a:r>
              <a:rPr lang="en-US" sz="4800" b="1" dirty="0">
                <a:latin typeface="Candara" panose="020E0502030303020204" pitchFamily="34" charset="0"/>
              </a:rPr>
              <a:t>servitude</a:t>
            </a:r>
          </a:p>
        </p:txBody>
      </p:sp>
      <p:sp>
        <p:nvSpPr>
          <p:cNvPr id="3" name="Content Placeholder 2">
            <a:extLst>
              <a:ext uri="{FF2B5EF4-FFF2-40B4-BE49-F238E27FC236}">
                <a16:creationId xmlns:a16="http://schemas.microsoft.com/office/drawing/2014/main" id="{B1F4BFAD-1B21-1882-A2C9-A59972ECB686}"/>
              </a:ext>
            </a:extLst>
          </p:cNvPr>
          <p:cNvSpPr>
            <a:spLocks noGrp="1"/>
          </p:cNvSpPr>
          <p:nvPr>
            <p:ph idx="1"/>
          </p:nvPr>
        </p:nvSpPr>
        <p:spPr>
          <a:xfrm>
            <a:off x="1123406" y="4591818"/>
            <a:ext cx="6897188" cy="772886"/>
          </a:xfrm>
        </p:spPr>
        <p:txBody>
          <a:bodyPr>
            <a:noAutofit/>
          </a:bodyPr>
          <a:lstStyle/>
          <a:p>
            <a:pPr marL="0" indent="0" algn="ctr">
              <a:lnSpc>
                <a:spcPts val="4800"/>
              </a:lnSpc>
              <a:spcBef>
                <a:spcPts val="1200"/>
              </a:spcBef>
              <a:buNone/>
            </a:pPr>
            <a:r>
              <a:rPr lang="en-US" sz="5400" b="1" dirty="0">
                <a:solidFill>
                  <a:srgbClr val="FF0000"/>
                </a:solidFill>
                <a:latin typeface="Candara" panose="020E0502030303020204" pitchFamily="34" charset="0"/>
              </a:rPr>
              <a:t>What is your mindset?</a:t>
            </a:r>
          </a:p>
        </p:txBody>
      </p:sp>
      <p:sp>
        <p:nvSpPr>
          <p:cNvPr id="4" name="Rectangle 3">
            <a:extLst>
              <a:ext uri="{FF2B5EF4-FFF2-40B4-BE49-F238E27FC236}">
                <a16:creationId xmlns:a16="http://schemas.microsoft.com/office/drawing/2014/main" id="{42952C94-92DF-2E6D-8614-A144699108B6}"/>
              </a:ext>
            </a:extLst>
          </p:cNvPr>
          <p:cNvSpPr/>
          <p:nvPr/>
        </p:nvSpPr>
        <p:spPr>
          <a:xfrm rot="16200000">
            <a:off x="-2457923" y="3491552"/>
            <a:ext cx="5707012" cy="830997"/>
          </a:xfrm>
          <a:prstGeom prst="rect">
            <a:avLst/>
          </a:prstGeom>
          <a:noFill/>
        </p:spPr>
        <p:txBody>
          <a:bodyPr wrap="none" lIns="91440" tIns="45720" rIns="91440" bIns="45720">
            <a:spAutoFit/>
          </a:bodyPr>
          <a:lstStyle/>
          <a:p>
            <a:pPr algn="ct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Jesus Had A Mind Of </a:t>
            </a:r>
          </a:p>
        </p:txBody>
      </p:sp>
      <p:sp>
        <p:nvSpPr>
          <p:cNvPr id="5" name="Arrow: Bent 4">
            <a:extLst>
              <a:ext uri="{FF2B5EF4-FFF2-40B4-BE49-F238E27FC236}">
                <a16:creationId xmlns:a16="http://schemas.microsoft.com/office/drawing/2014/main" id="{965BCD2F-10C9-029D-7D61-947766BC153C}"/>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itle 1">
            <a:extLst>
              <a:ext uri="{FF2B5EF4-FFF2-40B4-BE49-F238E27FC236}">
                <a16:creationId xmlns:a16="http://schemas.microsoft.com/office/drawing/2014/main" id="{68699EFE-5109-968B-A0B8-4CEA5DC8ADDD}"/>
              </a:ext>
            </a:extLst>
          </p:cNvPr>
          <p:cNvSpPr txBox="1">
            <a:spLocks/>
          </p:cNvSpPr>
          <p:nvPr/>
        </p:nvSpPr>
        <p:spPr>
          <a:xfrm>
            <a:off x="878476" y="2037693"/>
            <a:ext cx="7429500" cy="77288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a:lstStyle>
          <a:p>
            <a:r>
              <a:rPr lang="en-US" sz="4800" b="1" dirty="0">
                <a:latin typeface="Candara" panose="020E0502030303020204" pitchFamily="34" charset="0"/>
              </a:rPr>
              <a:t>selflessness</a:t>
            </a:r>
          </a:p>
        </p:txBody>
      </p:sp>
      <p:sp>
        <p:nvSpPr>
          <p:cNvPr id="7" name="Title 1">
            <a:extLst>
              <a:ext uri="{FF2B5EF4-FFF2-40B4-BE49-F238E27FC236}">
                <a16:creationId xmlns:a16="http://schemas.microsoft.com/office/drawing/2014/main" id="{18B96B40-C8CC-9565-9517-C2302BEBEF15}"/>
              </a:ext>
            </a:extLst>
          </p:cNvPr>
          <p:cNvSpPr txBox="1">
            <a:spLocks/>
          </p:cNvSpPr>
          <p:nvPr/>
        </p:nvSpPr>
        <p:spPr>
          <a:xfrm>
            <a:off x="878476" y="1162479"/>
            <a:ext cx="7429500" cy="77288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a:lstStyle>
          <a:p>
            <a:r>
              <a:rPr lang="en-US" sz="4800" b="1" dirty="0">
                <a:latin typeface="Candara" panose="020E0502030303020204" pitchFamily="34" charset="0"/>
              </a:rPr>
              <a:t>submission</a:t>
            </a:r>
          </a:p>
        </p:txBody>
      </p:sp>
      <p:sp>
        <p:nvSpPr>
          <p:cNvPr id="8" name="Title 1">
            <a:extLst>
              <a:ext uri="{FF2B5EF4-FFF2-40B4-BE49-F238E27FC236}">
                <a16:creationId xmlns:a16="http://schemas.microsoft.com/office/drawing/2014/main" id="{702CFE63-1D25-82A3-7667-97B8F0069ACF}"/>
              </a:ext>
            </a:extLst>
          </p:cNvPr>
          <p:cNvSpPr txBox="1">
            <a:spLocks/>
          </p:cNvSpPr>
          <p:nvPr/>
        </p:nvSpPr>
        <p:spPr>
          <a:xfrm>
            <a:off x="878476" y="326460"/>
            <a:ext cx="7429500" cy="77288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a:lstStyle>
          <a:p>
            <a:r>
              <a:rPr lang="en-US" sz="4800" b="1" dirty="0">
                <a:latin typeface="Candara" panose="020E0502030303020204" pitchFamily="34" charset="0"/>
              </a:rPr>
              <a:t>Sacrifice</a:t>
            </a:r>
          </a:p>
        </p:txBody>
      </p:sp>
      <p:sp>
        <p:nvSpPr>
          <p:cNvPr id="9" name="Rectangle 8">
            <a:extLst>
              <a:ext uri="{FF2B5EF4-FFF2-40B4-BE49-F238E27FC236}">
                <a16:creationId xmlns:a16="http://schemas.microsoft.com/office/drawing/2014/main" id="{5230EA91-1681-B514-0973-36CB1CF34900}"/>
              </a:ext>
            </a:extLst>
          </p:cNvPr>
          <p:cNvSpPr/>
          <p:nvPr/>
        </p:nvSpPr>
        <p:spPr>
          <a:xfrm>
            <a:off x="5434148" y="6000992"/>
            <a:ext cx="3148148" cy="830997"/>
          </a:xfrm>
          <a:prstGeom prst="rect">
            <a:avLst/>
          </a:prstGeom>
          <a:noFill/>
        </p:spPr>
        <p:txBody>
          <a:bodyPr wrap="square" lIns="91440" tIns="45720" rIns="91440" bIns="45720">
            <a:spAutoFit/>
          </a:bodyPr>
          <a:lstStyle/>
          <a:p>
            <a:pPr algn="ct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REVIEW </a:t>
            </a:r>
          </a:p>
        </p:txBody>
      </p:sp>
    </p:spTree>
    <p:extLst>
      <p:ext uri="{BB962C8B-B14F-4D97-AF65-F5344CB8AC3E}">
        <p14:creationId xmlns:p14="http://schemas.microsoft.com/office/powerpoint/2010/main" val="24011395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1000"/>
                                        <p:tgtEl>
                                          <p:spTgt spid="3">
                                            <p:txEl>
                                              <p:pRg st="0" end="0"/>
                                            </p:txEl>
                                          </p:spTgt>
                                        </p:tgtEl>
                                      </p:cBhvr>
                                    </p:animEffect>
                                    <p:anim calcmode="lin" valueType="num">
                                      <p:cBhvr>
                                        <p:cTn id="3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7356" y="1803490"/>
            <a:ext cx="8072790" cy="4638380"/>
          </a:xfrm>
          <a:solidFill>
            <a:schemeClr val="accent2">
              <a:lumMod val="20000"/>
              <a:lumOff val="80000"/>
            </a:schemeClr>
          </a:solidFill>
          <a:ln>
            <a:solidFill>
              <a:schemeClr val="accent2">
                <a:lumMod val="60000"/>
                <a:lumOff val="40000"/>
              </a:schemeClr>
            </a:solidFill>
          </a:ln>
        </p:spPr>
        <p:txBody>
          <a:bodyPr vert="horz" wrap="square" lIns="68580" tIns="34290" rIns="68580" bIns="34290" numCol="1" rtlCol="0" anchor="t" anchorCtr="0" compatLnSpc="1">
            <a:prstTxWarp prst="textNoShape">
              <a:avLst/>
            </a:prstTxWarp>
            <a:noAutofit/>
          </a:bodyPr>
          <a:lstStyle/>
          <a:p>
            <a:pPr marL="0" indent="0">
              <a:lnSpc>
                <a:spcPts val="3600"/>
              </a:lnSpc>
              <a:spcBef>
                <a:spcPts val="0"/>
              </a:spcBef>
              <a:buClr>
                <a:schemeClr val="bg1"/>
              </a:buClr>
              <a:buNone/>
              <a:defRPr/>
            </a:pPr>
            <a:r>
              <a:rPr lang="en-US" altLang="en-US" sz="3600" b="1" dirty="0">
                <a:solidFill>
                  <a:schemeClr val="bg2">
                    <a:lumMod val="10000"/>
                  </a:schemeClr>
                </a:solidFill>
                <a:effectLst/>
                <a:latin typeface="Candara" panose="020E0502030303020204" pitchFamily="34" charset="0"/>
              </a:rPr>
              <a:t>Alien sinners must…</a:t>
            </a:r>
          </a:p>
          <a:p>
            <a:pPr marL="27432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Hear the Gospel – </a:t>
            </a:r>
            <a:r>
              <a:rPr lang="en-US" altLang="en-US" sz="2800" i="1" dirty="0">
                <a:solidFill>
                  <a:schemeClr val="bg2">
                    <a:lumMod val="10000"/>
                  </a:schemeClr>
                </a:solidFill>
                <a:effectLst/>
                <a:latin typeface="Candara" panose="020E0502030303020204" pitchFamily="34" charset="0"/>
              </a:rPr>
              <a:t>Rom</a:t>
            </a:r>
            <a:r>
              <a:rPr lang="en-US" altLang="en-US" sz="2800" i="1" dirty="0">
                <a:solidFill>
                  <a:schemeClr val="bg2">
                    <a:lumMod val="10000"/>
                  </a:schemeClr>
                </a:solidFill>
                <a:latin typeface="Candara" panose="020E0502030303020204" pitchFamily="34" charset="0"/>
              </a:rPr>
              <a:t>.</a:t>
            </a:r>
            <a:r>
              <a:rPr lang="en-US" altLang="en-US" sz="2800" i="1" dirty="0">
                <a:solidFill>
                  <a:schemeClr val="bg2">
                    <a:lumMod val="10000"/>
                  </a:schemeClr>
                </a:solidFill>
                <a:effectLst/>
                <a:latin typeface="Candara" panose="020E0502030303020204" pitchFamily="34" charset="0"/>
              </a:rPr>
              <a:t> 10:17; Heb. 11:6</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Believe it – </a:t>
            </a:r>
            <a:r>
              <a:rPr lang="en-US" altLang="en-US" sz="2800" i="1" dirty="0">
                <a:solidFill>
                  <a:schemeClr val="bg2">
                    <a:lumMod val="10000"/>
                  </a:schemeClr>
                </a:solidFill>
                <a:effectLst/>
                <a:latin typeface="Candara" panose="020E0502030303020204" pitchFamily="34" charset="0"/>
              </a:rPr>
              <a:t>John 8:24</a:t>
            </a:r>
            <a:endParaRPr lang="en-US" altLang="en-US" sz="2800" dirty="0">
              <a:solidFill>
                <a:schemeClr val="bg2">
                  <a:lumMod val="10000"/>
                </a:schemeClr>
              </a:solidFill>
              <a:effectLst/>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of sin in your life – </a:t>
            </a:r>
            <a:r>
              <a:rPr lang="en-US" altLang="en-US" sz="2800" i="1" dirty="0">
                <a:solidFill>
                  <a:schemeClr val="bg2">
                    <a:lumMod val="10000"/>
                  </a:schemeClr>
                </a:solidFill>
                <a:effectLst/>
                <a:latin typeface="Candara" panose="020E0502030303020204" pitchFamily="34" charset="0"/>
              </a:rPr>
              <a:t>Acts 17:30</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Confess </a:t>
            </a:r>
            <a:r>
              <a:rPr lang="en-US" altLang="en-US" sz="2800" dirty="0">
                <a:solidFill>
                  <a:schemeClr val="bg2">
                    <a:lumMod val="10000"/>
                  </a:schemeClr>
                </a:solidFill>
                <a:latin typeface="Candara" panose="020E0502030303020204" pitchFamily="34" charset="0"/>
              </a:rPr>
              <a:t>that </a:t>
            </a:r>
            <a:r>
              <a:rPr lang="en-US" altLang="en-US" sz="2800" dirty="0">
                <a:solidFill>
                  <a:schemeClr val="bg2">
                    <a:lumMod val="10000"/>
                  </a:schemeClr>
                </a:solidFill>
                <a:effectLst/>
                <a:latin typeface="Candara" panose="020E0502030303020204" pitchFamily="34" charset="0"/>
              </a:rPr>
              <a:t>Christ </a:t>
            </a:r>
            <a:r>
              <a:rPr lang="en-US" altLang="en-US" sz="2800" dirty="0">
                <a:solidFill>
                  <a:schemeClr val="bg2">
                    <a:lumMod val="10000"/>
                  </a:schemeClr>
                </a:solidFill>
                <a:latin typeface="Candara" panose="020E0502030303020204" pitchFamily="34" charset="0"/>
              </a:rPr>
              <a:t>is God’s Son </a:t>
            </a:r>
            <a:r>
              <a:rPr lang="en-US" altLang="en-US" sz="2800" dirty="0">
                <a:solidFill>
                  <a:schemeClr val="bg2">
                    <a:lumMod val="10000"/>
                  </a:schemeClr>
                </a:solidFill>
                <a:effectLst/>
                <a:latin typeface="Candara" panose="020E0502030303020204" pitchFamily="34" charset="0"/>
              </a:rPr>
              <a:t>– </a:t>
            </a:r>
            <a:r>
              <a:rPr lang="en-US" altLang="en-US" sz="2800" i="1" dirty="0">
                <a:solidFill>
                  <a:schemeClr val="bg2">
                    <a:lumMod val="10000"/>
                  </a:schemeClr>
                </a:solidFill>
                <a:effectLst/>
                <a:latin typeface="Candara" panose="020E0502030303020204" pitchFamily="34" charset="0"/>
              </a:rPr>
              <a:t>Matt. 10:32</a:t>
            </a:r>
            <a:endParaRPr lang="en-US" altLang="en-US" sz="2800" i="1" dirty="0">
              <a:solidFill>
                <a:schemeClr val="bg2">
                  <a:lumMod val="10000"/>
                </a:schemeClr>
              </a:solidFill>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 baptized </a:t>
            </a:r>
            <a:r>
              <a:rPr lang="en-US" altLang="en-US" sz="2800" dirty="0">
                <a:solidFill>
                  <a:schemeClr val="bg2">
                    <a:lumMod val="10000"/>
                  </a:schemeClr>
                </a:solidFill>
                <a:latin typeface="Candara" panose="020E0502030303020204" pitchFamily="34" charset="0"/>
              </a:rPr>
              <a:t>to wash away </a:t>
            </a:r>
            <a:r>
              <a:rPr lang="en-US" altLang="en-US" sz="2800" dirty="0">
                <a:solidFill>
                  <a:schemeClr val="bg2">
                    <a:lumMod val="10000"/>
                  </a:schemeClr>
                </a:solidFill>
                <a:effectLst/>
                <a:latin typeface="Candara" panose="020E0502030303020204" pitchFamily="34" charset="0"/>
              </a:rPr>
              <a:t>sins – </a:t>
            </a:r>
            <a:r>
              <a:rPr lang="en-US" altLang="en-US" sz="2800" i="1" dirty="0">
                <a:solidFill>
                  <a:schemeClr val="bg2">
                    <a:lumMod val="10000"/>
                  </a:schemeClr>
                </a:solidFill>
                <a:effectLst/>
                <a:latin typeface="Candara" panose="020E0502030303020204" pitchFamily="34" charset="0"/>
              </a:rPr>
              <a:t>Acts 2:38</a:t>
            </a:r>
          </a:p>
          <a:p>
            <a:pPr>
              <a:lnSpc>
                <a:spcPts val="3600"/>
              </a:lnSpc>
              <a:spcBef>
                <a:spcPts val="1200"/>
              </a:spcBef>
              <a:spcAft>
                <a:spcPts val="0"/>
              </a:spcAft>
              <a:buClrTx/>
              <a:buSzPct val="100000"/>
              <a:defRPr/>
            </a:pPr>
            <a:r>
              <a:rPr lang="en-US" altLang="en-US" sz="3600" b="1" dirty="0">
                <a:solidFill>
                  <a:schemeClr val="bg2">
                    <a:lumMod val="10000"/>
                  </a:schemeClr>
                </a:solidFill>
                <a:effectLst/>
                <a:latin typeface="Candara" panose="020E0502030303020204" pitchFamily="34" charset="0"/>
              </a:rPr>
              <a:t>An erring child of God must…</a:t>
            </a:r>
          </a:p>
          <a:p>
            <a:pPr marL="27432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a:t>
            </a:r>
            <a:r>
              <a:rPr lang="en-US" altLang="en-US" sz="2800" dirty="0">
                <a:solidFill>
                  <a:schemeClr val="bg2">
                    <a:lumMod val="10000"/>
                  </a:schemeClr>
                </a:solidFill>
                <a:latin typeface="Candara" panose="020E0502030303020204" pitchFamily="34" charset="0"/>
              </a:rPr>
              <a:t>&amp; p</a:t>
            </a:r>
            <a:r>
              <a:rPr lang="en-US" altLang="en-US" sz="2800" dirty="0">
                <a:solidFill>
                  <a:schemeClr val="bg2">
                    <a:lumMod val="10000"/>
                  </a:schemeClr>
                </a:solidFill>
                <a:effectLst/>
                <a:latin typeface="Candara" panose="020E0502030303020204" pitchFamily="34" charset="0"/>
              </a:rPr>
              <a:t>ray for Forgiveness – </a:t>
            </a:r>
            <a:r>
              <a:rPr lang="en-US" altLang="en-US" sz="2800" i="1" dirty="0">
                <a:solidFill>
                  <a:schemeClr val="bg2">
                    <a:lumMod val="10000"/>
                  </a:schemeClr>
                </a:solidFill>
                <a:effectLst/>
                <a:latin typeface="Candara" panose="020E0502030303020204" pitchFamily="34" charset="0"/>
              </a:rPr>
              <a:t>1 John 1:7-9</a:t>
            </a:r>
          </a:p>
          <a:p>
            <a:pPr marL="0" indent="0">
              <a:lnSpc>
                <a:spcPts val="3600"/>
              </a:lnSpc>
              <a:spcBef>
                <a:spcPts val="1200"/>
              </a:spcBef>
              <a:spcAft>
                <a:spcPts val="0"/>
              </a:spcAft>
              <a:buClr>
                <a:schemeClr val="bg1"/>
              </a:buClr>
              <a:buSzPct val="99000"/>
              <a:buNone/>
              <a:defRPr/>
            </a:pPr>
            <a:r>
              <a:rPr lang="en-US" altLang="en-US" sz="3600" b="1" dirty="0">
                <a:solidFill>
                  <a:schemeClr val="bg2">
                    <a:lumMod val="10000"/>
                  </a:schemeClr>
                </a:solidFill>
                <a:latin typeface="Candara" panose="020E0502030303020204" pitchFamily="34" charset="0"/>
              </a:rPr>
              <a:t>Endure and </a:t>
            </a:r>
            <a:r>
              <a:rPr lang="en-US" altLang="en-US" sz="3600" b="1" i="1" dirty="0">
                <a:solidFill>
                  <a:schemeClr val="bg2">
                    <a:lumMod val="10000"/>
                  </a:schemeClr>
                </a:solidFill>
                <a:effectLst/>
                <a:latin typeface="Candara" panose="020E0502030303020204" pitchFamily="34" charset="0"/>
              </a:rPr>
              <a:t>“be faithful </a:t>
            </a:r>
            <a:r>
              <a:rPr lang="en-US" altLang="en-US" sz="3600" b="1" i="1" u="sng" dirty="0">
                <a:solidFill>
                  <a:schemeClr val="bg2">
                    <a:lumMod val="10000"/>
                  </a:schemeClr>
                </a:solidFill>
                <a:effectLst/>
                <a:latin typeface="Candara" panose="020E0502030303020204" pitchFamily="34" charset="0"/>
              </a:rPr>
              <a:t>unto</a:t>
            </a:r>
            <a:r>
              <a:rPr lang="en-US" altLang="en-US" sz="3600" b="1" i="1" dirty="0">
                <a:solidFill>
                  <a:schemeClr val="bg2">
                    <a:lumMod val="10000"/>
                  </a:schemeClr>
                </a:solidFill>
                <a:effectLst/>
                <a:latin typeface="Candara" panose="020E0502030303020204" pitchFamily="34" charset="0"/>
              </a:rPr>
              <a:t> death”</a:t>
            </a:r>
          </a:p>
          <a:p>
            <a:pPr marL="274320" indent="274320">
              <a:lnSpc>
                <a:spcPts val="2800"/>
              </a:lnSpc>
              <a:spcBef>
                <a:spcPts val="0"/>
              </a:spcBef>
              <a:buClrTx/>
              <a:buSzPct val="100000"/>
              <a:buFont typeface="Wingdings" panose="05000000000000000000" pitchFamily="2" charset="2"/>
              <a:buChar char="§"/>
              <a:defRPr/>
            </a:pPr>
            <a:r>
              <a:rPr lang="en-US" altLang="en-US" sz="2800" i="1" dirty="0">
                <a:solidFill>
                  <a:schemeClr val="bg2">
                    <a:lumMod val="10000"/>
                  </a:schemeClr>
                </a:solidFill>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2">
              <a:lumMod val="20000"/>
              <a:lumOff val="80000"/>
            </a:schemeClr>
          </a:solidFill>
          <a:ln>
            <a:solidFill>
              <a:schemeClr val="accent2">
                <a:lumMod val="60000"/>
                <a:lumOff val="40000"/>
              </a:schemeClr>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10000"/>
                  </a:schemeClr>
                </a:solidFill>
                <a:effectLst>
                  <a:outerShdw blurRad="38100" dist="38100" dir="2700000" algn="tl">
                    <a:srgbClr val="000000">
                      <a:alpha val="43137"/>
                    </a:srgb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10000"/>
                </a:schemeClr>
              </a:solidFill>
              <a:effectLst>
                <a:outerShdw blurRad="38100" dist="38100" dir="2700000" algn="tl">
                  <a:srgbClr val="000000">
                    <a:alpha val="43137"/>
                  </a:srgbClr>
                </a:outerShdw>
              </a:effectLst>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bg2">
                    <a:lumMod val="10000"/>
                  </a:schemeClr>
                </a:solidFill>
                <a:latin typeface="Candara" panose="020E0502030303020204" pitchFamily="34" charset="0"/>
              </a:rPr>
              <a:t>Acts 2:37</a:t>
            </a:r>
          </a:p>
        </p:txBody>
      </p:sp>
      <p:sp>
        <p:nvSpPr>
          <p:cNvPr id="2" name="Slide Number Placeholder 3">
            <a:extLst>
              <a:ext uri="{FF2B5EF4-FFF2-40B4-BE49-F238E27FC236}">
                <a16:creationId xmlns:a16="http://schemas.microsoft.com/office/drawing/2014/main" id="{81AD1D5B-2735-6303-EDE2-A336026E5D60}"/>
              </a:ext>
            </a:extLst>
          </p:cNvPr>
          <p:cNvSpPr>
            <a:spLocks noGrp="1"/>
          </p:cNvSpPr>
          <p:nvPr>
            <p:ph type="sldNum" sz="quarter" idx="12"/>
          </p:nvPr>
        </p:nvSpPr>
        <p:spPr>
          <a:xfrm>
            <a:off x="8371278" y="6264275"/>
            <a:ext cx="685800" cy="593725"/>
          </a:xfrm>
        </p:spPr>
        <p:txBody>
          <a:bodyPr>
            <a:normAutofit/>
          </a:bodyPr>
          <a:lstStyle/>
          <a:p>
            <a:fld id="{41939CF0-4F57-482B-882A-D83B18942B8C}" type="slidenum">
              <a:rPr lang="en-US" sz="1600" smtClean="0">
                <a:latin typeface="Candara" panose="020E0502030303020204" pitchFamily="34" charset="0"/>
              </a:rPr>
              <a:t>8</a:t>
            </a:fld>
            <a:endParaRPr lang="en-US" sz="16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theme1.xml><?xml version="1.0" encoding="utf-8"?>
<a:theme xmlns:a="http://schemas.openxmlformats.org/drawingml/2006/main" name="AngleLinesVTI">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Angle lines</Template>
  <TotalTime>248</TotalTime>
  <Words>3957</Words>
  <Application>Microsoft Office PowerPoint</Application>
  <PresentationFormat>On-screen Show (4:3)</PresentationFormat>
  <Paragraphs>138</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Aptos</vt:lpstr>
      <vt:lpstr>Arial</vt:lpstr>
      <vt:lpstr>Candara</vt:lpstr>
      <vt:lpstr>Univers Condensed Light</vt:lpstr>
      <vt:lpstr>Walbaum Display Light</vt:lpstr>
      <vt:lpstr>Wingdings</vt:lpstr>
      <vt:lpstr>AngleLinesVTI</vt:lpstr>
      <vt:lpstr>“let this mind be in you”</vt:lpstr>
      <vt:lpstr>Philippians 2:5-11</vt:lpstr>
      <vt:lpstr>Sacrificing self</vt:lpstr>
      <vt:lpstr>submission</vt:lpstr>
      <vt:lpstr>selflessness</vt:lpstr>
      <vt:lpstr>servitude</vt:lpstr>
      <vt:lpstr>servitude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1</cp:revision>
  <dcterms:created xsi:type="dcterms:W3CDTF">2025-01-29T21:59:44Z</dcterms:created>
  <dcterms:modified xsi:type="dcterms:W3CDTF">2025-02-02T15:56:05Z</dcterms:modified>
</cp:coreProperties>
</file>