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
  </p:notesMasterIdLst>
  <p:handoutMasterIdLst>
    <p:handoutMasterId r:id="rId7"/>
  </p:handoutMasterIdLst>
  <p:sldIdLst>
    <p:sldId id="270" r:id="rId2"/>
    <p:sldId id="283" r:id="rId3"/>
    <p:sldId id="285" r:id="rId4"/>
    <p:sldId id="261" r:id="rId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AD7"/>
    <a:srgbClr val="514943"/>
    <a:srgbClr val="996633"/>
    <a:srgbClr val="514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373850-2437-45DC-BAE4-961D23CE22F7}" v="3600" dt="2025-01-26T01:53:49.804"/>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829" autoAdjust="0"/>
  </p:normalViewPr>
  <p:slideViewPr>
    <p:cSldViewPr snapToGrid="0">
      <p:cViewPr varScale="1">
        <p:scale>
          <a:sx n="82" d="100"/>
          <a:sy n="82" d="100"/>
        </p:scale>
        <p:origin x="2490" y="300"/>
      </p:cViewPr>
      <p:guideLst/>
    </p:cSldViewPr>
  </p:slideViewPr>
  <p:notesTextViewPr>
    <p:cViewPr>
      <p:scale>
        <a:sx n="3" d="2"/>
        <a:sy n="3" d="2"/>
      </p:scale>
      <p:origin x="0" y="0"/>
    </p:cViewPr>
  </p:notesTextViewPr>
  <p:notesViewPr>
    <p:cSldViewPr snapToGrid="0">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1CBE89DD-1DB0-4A1E-ABF2-913F2D8E4BCE}"/>
    <pc:docChg chg="undo custSel modSld">
      <pc:chgData name="Tommy McClure" userId="5f57beb918c8a44c" providerId="LiveId" clId="{1CBE89DD-1DB0-4A1E-ABF2-913F2D8E4BCE}" dt="2024-07-24T21:27:28.957" v="1861" actId="1038"/>
      <pc:docMkLst>
        <pc:docMk/>
      </pc:docMkLst>
      <pc:sldChg chg="modSp mod">
        <pc:chgData name="Tommy McClure" userId="5f57beb918c8a44c" providerId="LiveId" clId="{1CBE89DD-1DB0-4A1E-ABF2-913F2D8E4BCE}" dt="2024-07-24T21:27:28.957" v="1861" actId="1038"/>
        <pc:sldMkLst>
          <pc:docMk/>
          <pc:sldMk cId="1096358168" sldId="270"/>
        </pc:sldMkLst>
      </pc:sldChg>
      <pc:sldChg chg="modSp mod modAnim">
        <pc:chgData name="Tommy McClure" userId="5f57beb918c8a44c" providerId="LiveId" clId="{1CBE89DD-1DB0-4A1E-ABF2-913F2D8E4BCE}" dt="2024-07-24T16:55:17.852" v="1828" actId="20577"/>
        <pc:sldMkLst>
          <pc:docMk/>
          <pc:sldMk cId="817661822" sldId="283"/>
        </pc:sldMkLst>
      </pc:sldChg>
      <pc:sldChg chg="modSp mod modAnim">
        <pc:chgData name="Tommy McClure" userId="5f57beb918c8a44c" providerId="LiveId" clId="{1CBE89DD-1DB0-4A1E-ABF2-913F2D8E4BCE}" dt="2024-07-24T16:56:12.198" v="1843" actId="20577"/>
        <pc:sldMkLst>
          <pc:docMk/>
          <pc:sldMk cId="1653586594" sldId="284"/>
        </pc:sldMkLst>
      </pc:sldChg>
    </pc:docChg>
  </pc:docChgLst>
  <pc:docChgLst>
    <pc:chgData name="Tommy McClure" userId="5f57beb918c8a44c" providerId="LiveId" clId="{20DB879C-135C-489D-B1FA-80C6FD33D52C}"/>
    <pc:docChg chg="undo custSel modSld">
      <pc:chgData name="Tommy McClure" userId="5f57beb918c8a44c" providerId="LiveId" clId="{20DB879C-135C-489D-B1FA-80C6FD33D52C}" dt="2024-08-24T23:15:49.646" v="1363" actId="20577"/>
      <pc:docMkLst>
        <pc:docMk/>
      </pc:docMkLst>
      <pc:sldChg chg="modSp mod">
        <pc:chgData name="Tommy McClure" userId="5f57beb918c8a44c" providerId="LiveId" clId="{20DB879C-135C-489D-B1FA-80C6FD33D52C}" dt="2024-08-24T22:00:23.541" v="63" actId="14100"/>
        <pc:sldMkLst>
          <pc:docMk/>
          <pc:sldMk cId="1096358168" sldId="270"/>
        </pc:sldMkLst>
      </pc:sldChg>
      <pc:sldChg chg="addSp delSp modSp mod modAnim">
        <pc:chgData name="Tommy McClure" userId="5f57beb918c8a44c" providerId="LiveId" clId="{20DB879C-135C-489D-B1FA-80C6FD33D52C}" dt="2024-08-24T23:15:49.646" v="1363" actId="20577"/>
        <pc:sldMkLst>
          <pc:docMk/>
          <pc:sldMk cId="817661822" sldId="283"/>
        </pc:sldMkLst>
      </pc:sldChg>
      <pc:sldChg chg="addSp delSp modSp mod modAnim">
        <pc:chgData name="Tommy McClure" userId="5f57beb918c8a44c" providerId="LiveId" clId="{20DB879C-135C-489D-B1FA-80C6FD33D52C}" dt="2024-08-24T22:59:59.677" v="1339" actId="20577"/>
        <pc:sldMkLst>
          <pc:docMk/>
          <pc:sldMk cId="1653586594" sldId="284"/>
        </pc:sldMkLst>
      </pc:sldChg>
    </pc:docChg>
  </pc:docChgLst>
  <pc:docChgLst>
    <pc:chgData name="Tommy McClure" userId="5f57beb918c8a44c" providerId="LiveId" clId="{7B1EF4AB-82CD-46C6-9609-81D5A2EF3709}"/>
    <pc:docChg chg="undo custSel modSld">
      <pc:chgData name="Tommy McClure" userId="5f57beb918c8a44c" providerId="LiveId" clId="{7B1EF4AB-82CD-46C6-9609-81D5A2EF3709}" dt="2024-12-30T16:38:05.133" v="77" actId="20577"/>
      <pc:docMkLst>
        <pc:docMk/>
      </pc:docMkLst>
      <pc:sldChg chg="modNotesTx">
        <pc:chgData name="Tommy McClure" userId="5f57beb918c8a44c" providerId="LiveId" clId="{7B1EF4AB-82CD-46C6-9609-81D5A2EF3709}" dt="2024-12-30T16:38:05.133" v="77" actId="20577"/>
        <pc:sldMkLst>
          <pc:docMk/>
          <pc:sldMk cId="3473847554" sldId="261"/>
        </pc:sldMkLst>
      </pc:sldChg>
      <pc:sldChg chg="modSp mod addAnim delAnim modAnim modNotesTx">
        <pc:chgData name="Tommy McClure" userId="5f57beb918c8a44c" providerId="LiveId" clId="{7B1EF4AB-82CD-46C6-9609-81D5A2EF3709}" dt="2024-12-30T00:32:27.624" v="75"/>
        <pc:sldMkLst>
          <pc:docMk/>
          <pc:sldMk cId="817661822" sldId="283"/>
        </pc:sldMkLst>
        <pc:spChg chg="mod">
          <ac:chgData name="Tommy McClure" userId="5f57beb918c8a44c" providerId="LiveId" clId="{7B1EF4AB-82CD-46C6-9609-81D5A2EF3709}" dt="2024-12-30T00:31:46.205" v="73" actId="20577"/>
          <ac:spMkLst>
            <pc:docMk/>
            <pc:sldMk cId="817661822" sldId="283"/>
            <ac:spMk id="3" creationId="{EE3E58EC-733E-4D00-9CA9-970380AD5790}"/>
          </ac:spMkLst>
        </pc:spChg>
      </pc:sldChg>
      <pc:sldChg chg="modNotesTx">
        <pc:chgData name="Tommy McClure" userId="5f57beb918c8a44c" providerId="LiveId" clId="{7B1EF4AB-82CD-46C6-9609-81D5A2EF3709}" dt="2024-12-29T01:45:48.721" v="41" actId="113"/>
        <pc:sldMkLst>
          <pc:docMk/>
          <pc:sldMk cId="859930286" sldId="285"/>
        </pc:sldMkLst>
      </pc:sldChg>
    </pc:docChg>
  </pc:docChgLst>
  <pc:docChgLst>
    <pc:chgData name="Tommy McClure" userId="5f57beb918c8a44c" providerId="LiveId" clId="{6E226B94-9BBB-4709-8BAF-DC8EF70B1823}"/>
    <pc:docChg chg="undo custSel delSld modSld">
      <pc:chgData name="Tommy McClure" userId="5f57beb918c8a44c" providerId="LiveId" clId="{6E226B94-9BBB-4709-8BAF-DC8EF70B1823}" dt="2024-11-23T23:55:06.329" v="1680" actId="20577"/>
      <pc:docMkLst>
        <pc:docMk/>
      </pc:docMkLst>
      <pc:sldChg chg="modSp mod modAnim">
        <pc:chgData name="Tommy McClure" userId="5f57beb918c8a44c" providerId="LiveId" clId="{6E226B94-9BBB-4709-8BAF-DC8EF70B1823}" dt="2024-11-23T23:55:06.329" v="1680" actId="20577"/>
        <pc:sldMkLst>
          <pc:docMk/>
          <pc:sldMk cId="3473847554" sldId="261"/>
        </pc:sldMkLst>
        <pc:spChg chg="mod">
          <ac:chgData name="Tommy McClure" userId="5f57beb918c8a44c" providerId="LiveId" clId="{6E226B94-9BBB-4709-8BAF-DC8EF70B1823}" dt="2024-11-23T23:51:33.412" v="1641" actId="14100"/>
          <ac:spMkLst>
            <pc:docMk/>
            <pc:sldMk cId="3473847554" sldId="261"/>
            <ac:spMk id="2" creationId="{E53EC8BA-D94D-410A-8456-B7CCA90C9794}"/>
          </ac:spMkLst>
        </pc:spChg>
        <pc:spChg chg="mod">
          <ac:chgData name="Tommy McClure" userId="5f57beb918c8a44c" providerId="LiveId" clId="{6E226B94-9BBB-4709-8BAF-DC8EF70B1823}" dt="2024-11-23T23:55:06.329" v="1680" actId="20577"/>
          <ac:spMkLst>
            <pc:docMk/>
            <pc:sldMk cId="3473847554" sldId="261"/>
            <ac:spMk id="7" creationId="{2A6B56C3-77F0-4E92-B09D-C8D4A68D5E79}"/>
          </ac:spMkLst>
        </pc:spChg>
      </pc:sldChg>
      <pc:sldChg chg="modSp">
        <pc:chgData name="Tommy McClure" userId="5f57beb918c8a44c" providerId="LiveId" clId="{6E226B94-9BBB-4709-8BAF-DC8EF70B1823}" dt="2024-11-23T22:14:01.487" v="59" actId="20577"/>
        <pc:sldMkLst>
          <pc:docMk/>
          <pc:sldMk cId="1096358168" sldId="270"/>
        </pc:sldMkLst>
      </pc:sldChg>
      <pc:sldChg chg="modSp mod modAnim">
        <pc:chgData name="Tommy McClure" userId="5f57beb918c8a44c" providerId="LiveId" clId="{6E226B94-9BBB-4709-8BAF-DC8EF70B1823}" dt="2024-11-23T23:49:52.669" v="1635" actId="20577"/>
        <pc:sldMkLst>
          <pc:docMk/>
          <pc:sldMk cId="817661822" sldId="283"/>
        </pc:sldMkLst>
        <pc:spChg chg="mod">
          <ac:chgData name="Tommy McClure" userId="5f57beb918c8a44c" providerId="LiveId" clId="{6E226B94-9BBB-4709-8BAF-DC8EF70B1823}" dt="2024-11-23T23:49:52.669" v="1635" actId="20577"/>
          <ac:spMkLst>
            <pc:docMk/>
            <pc:sldMk cId="817661822" sldId="283"/>
            <ac:spMk id="3" creationId="{EE3E58EC-733E-4D00-9CA9-970380AD5790}"/>
          </ac:spMkLst>
        </pc:spChg>
      </pc:sldChg>
      <pc:sldChg chg="modSp mod modAnim">
        <pc:chgData name="Tommy McClure" userId="5f57beb918c8a44c" providerId="LiveId" clId="{6E226B94-9BBB-4709-8BAF-DC8EF70B1823}" dt="2024-11-23T23:15:55.384" v="1518" actId="20577"/>
        <pc:sldMkLst>
          <pc:docMk/>
          <pc:sldMk cId="1653586594" sldId="284"/>
        </pc:sldMkLst>
      </pc:sldChg>
      <pc:sldChg chg="modSp mod">
        <pc:chgData name="Tommy McClure" userId="5f57beb918c8a44c" providerId="LiveId" clId="{6E226B94-9BBB-4709-8BAF-DC8EF70B1823}" dt="2024-11-23T23:18:19.504" v="1534" actId="20577"/>
        <pc:sldMkLst>
          <pc:docMk/>
          <pc:sldMk cId="2314493847" sldId="403"/>
        </pc:sldMkLst>
      </pc:sldChg>
      <pc:sldChg chg="del">
        <pc:chgData name="Tommy McClure" userId="5f57beb918c8a44c" providerId="LiveId" clId="{6E226B94-9BBB-4709-8BAF-DC8EF70B1823}" dt="2024-11-23T22:15:35.946" v="125" actId="2696"/>
        <pc:sldMkLst>
          <pc:docMk/>
          <pc:sldMk cId="2975918251" sldId="404"/>
        </pc:sldMkLst>
      </pc:sldChg>
    </pc:docChg>
  </pc:docChgLst>
  <pc:docChgLst>
    <pc:chgData name="Tommy McClure" userId="5f57beb918c8a44c" providerId="LiveId" clId="{DA0416F2-2712-4311-94DA-089B95AE0208}"/>
    <pc:docChg chg="undo custSel modSld">
      <pc:chgData name="Tommy McClure" userId="5f57beb918c8a44c" providerId="LiveId" clId="{DA0416F2-2712-4311-94DA-089B95AE0208}" dt="2024-05-27T00:13:37.769" v="1529" actId="20577"/>
      <pc:docMkLst>
        <pc:docMk/>
      </pc:docMkLst>
      <pc:sldChg chg="modSp mod modAnim">
        <pc:chgData name="Tommy McClure" userId="5f57beb918c8a44c" providerId="LiveId" clId="{DA0416F2-2712-4311-94DA-089B95AE0208}" dt="2024-05-27T00:13:37.769" v="1529" actId="20577"/>
        <pc:sldMkLst>
          <pc:docMk/>
          <pc:sldMk cId="817661822" sldId="283"/>
        </pc:sldMkLst>
      </pc:sldChg>
      <pc:sldChg chg="modSp mod modAnim">
        <pc:chgData name="Tommy McClure" userId="5f57beb918c8a44c" providerId="LiveId" clId="{DA0416F2-2712-4311-94DA-089B95AE0208}" dt="2024-05-25T18:13:40.379" v="1509" actId="20577"/>
        <pc:sldMkLst>
          <pc:docMk/>
          <pc:sldMk cId="1653586594" sldId="284"/>
        </pc:sldMkLst>
      </pc:sldChg>
    </pc:docChg>
  </pc:docChgLst>
  <pc:docChgLst>
    <pc:chgData name="Tommy McClure" userId="5f57beb918c8a44c" providerId="LiveId" clId="{BF73EE30-3694-442A-ACC8-1F283977A41C}"/>
    <pc:docChg chg="custSel delSld modSld">
      <pc:chgData name="Tommy McClure" userId="5f57beb918c8a44c" providerId="LiveId" clId="{BF73EE30-3694-442A-ACC8-1F283977A41C}" dt="2024-10-26T19:58:09.850" v="1548" actId="2696"/>
      <pc:docMkLst>
        <pc:docMk/>
      </pc:docMkLst>
      <pc:sldChg chg="modSp mod">
        <pc:chgData name="Tommy McClure" userId="5f57beb918c8a44c" providerId="LiveId" clId="{BF73EE30-3694-442A-ACC8-1F283977A41C}" dt="2024-10-26T18:44:32.988" v="53" actId="14100"/>
        <pc:sldMkLst>
          <pc:docMk/>
          <pc:sldMk cId="1096358168" sldId="270"/>
        </pc:sldMkLst>
      </pc:sldChg>
      <pc:sldChg chg="modSp mod modAnim">
        <pc:chgData name="Tommy McClure" userId="5f57beb918c8a44c" providerId="LiveId" clId="{BF73EE30-3694-442A-ACC8-1F283977A41C}" dt="2024-10-26T19:51:44.107" v="1547" actId="20577"/>
        <pc:sldMkLst>
          <pc:docMk/>
          <pc:sldMk cId="817661822" sldId="283"/>
        </pc:sldMkLst>
      </pc:sldChg>
      <pc:sldChg chg="addSp delSp modSp mod modAnim">
        <pc:chgData name="Tommy McClure" userId="5f57beb918c8a44c" providerId="LiveId" clId="{BF73EE30-3694-442A-ACC8-1F283977A41C}" dt="2024-10-26T19:34:35.446" v="1504" actId="20577"/>
        <pc:sldMkLst>
          <pc:docMk/>
          <pc:sldMk cId="1653586594" sldId="284"/>
        </pc:sldMkLst>
      </pc:sldChg>
      <pc:sldChg chg="del">
        <pc:chgData name="Tommy McClure" userId="5f57beb918c8a44c" providerId="LiveId" clId="{BF73EE30-3694-442A-ACC8-1F283977A41C}" dt="2024-10-26T19:58:09.850" v="1548" actId="2696"/>
        <pc:sldMkLst>
          <pc:docMk/>
          <pc:sldMk cId="816352785" sldId="285"/>
        </pc:sldMkLst>
      </pc:sldChg>
      <pc:sldChg chg="del">
        <pc:chgData name="Tommy McClure" userId="5f57beb918c8a44c" providerId="LiveId" clId="{BF73EE30-3694-442A-ACC8-1F283977A41C}" dt="2024-10-26T18:46:29.819" v="86" actId="2696"/>
        <pc:sldMkLst>
          <pc:docMk/>
          <pc:sldMk cId="2314493847" sldId="403"/>
        </pc:sldMkLst>
      </pc:sldChg>
      <pc:sldChg chg="modSp mod">
        <pc:chgData name="Tommy McClure" userId="5f57beb918c8a44c" providerId="LiveId" clId="{BF73EE30-3694-442A-ACC8-1F283977A41C}" dt="2024-10-26T18:46:16.372" v="85" actId="1036"/>
        <pc:sldMkLst>
          <pc:docMk/>
          <pc:sldMk cId="2975918251" sldId="404"/>
        </pc:sldMkLst>
      </pc:sldChg>
    </pc:docChg>
  </pc:docChgLst>
  <pc:docChgLst>
    <pc:chgData name="Tommy McClure" userId="5f57beb918c8a44c" providerId="LiveId" clId="{E6373850-2437-45DC-BAE4-961D23CE22F7}"/>
    <pc:docChg chg="undo custSel modSld">
      <pc:chgData name="Tommy McClure" userId="5f57beb918c8a44c" providerId="LiveId" clId="{E6373850-2437-45DC-BAE4-961D23CE22F7}" dt="2025-01-26T01:53:49.804" v="3789"/>
      <pc:docMkLst>
        <pc:docMk/>
      </pc:docMkLst>
      <pc:sldChg chg="modSp mod">
        <pc:chgData name="Tommy McClure" userId="5f57beb918c8a44c" providerId="LiveId" clId="{E6373850-2437-45DC-BAE4-961D23CE22F7}" dt="2025-01-25T00:04:23.184" v="46" actId="1076"/>
        <pc:sldMkLst>
          <pc:docMk/>
          <pc:sldMk cId="1096358168" sldId="270"/>
        </pc:sldMkLst>
        <pc:spChg chg="mod">
          <ac:chgData name="Tommy McClure" userId="5f57beb918c8a44c" providerId="LiveId" clId="{E6373850-2437-45DC-BAE4-961D23CE22F7}" dt="2025-01-25T00:04:23.184" v="46" actId="1076"/>
          <ac:spMkLst>
            <pc:docMk/>
            <pc:sldMk cId="1096358168" sldId="270"/>
            <ac:spMk id="3" creationId="{21FCE90F-4240-DD45-F711-654F5BE15CD4}"/>
          </ac:spMkLst>
        </pc:spChg>
      </pc:sldChg>
      <pc:sldChg chg="modSp mod modAnim modNotesTx">
        <pc:chgData name="Tommy McClure" userId="5f57beb918c8a44c" providerId="LiveId" clId="{E6373850-2437-45DC-BAE4-961D23CE22F7}" dt="2025-01-26T01:53:49.804" v="3789"/>
        <pc:sldMkLst>
          <pc:docMk/>
          <pc:sldMk cId="817661822" sldId="283"/>
        </pc:sldMkLst>
        <pc:spChg chg="mod">
          <ac:chgData name="Tommy McClure" userId="5f57beb918c8a44c" providerId="LiveId" clId="{E6373850-2437-45DC-BAE4-961D23CE22F7}" dt="2025-01-25T23:06:37.033" v="3616" actId="255"/>
          <ac:spMkLst>
            <pc:docMk/>
            <pc:sldMk cId="817661822" sldId="283"/>
            <ac:spMk id="3" creationId="{EE3E58EC-733E-4D00-9CA9-970380AD5790}"/>
          </ac:spMkLst>
        </pc:spChg>
        <pc:spChg chg="mod">
          <ac:chgData name="Tommy McClure" userId="5f57beb918c8a44c" providerId="LiveId" clId="{E6373850-2437-45DC-BAE4-961D23CE22F7}" dt="2025-01-25T00:04:45.333" v="91" actId="20577"/>
          <ac:spMkLst>
            <pc:docMk/>
            <pc:sldMk cId="817661822" sldId="283"/>
            <ac:spMk id="5" creationId="{FD17340F-0626-8B9A-723A-E005AE396AD1}"/>
          </ac:spMkLst>
        </pc:spChg>
      </pc:sldChg>
      <pc:sldChg chg="modSp mod modAnim modNotesTx">
        <pc:chgData name="Tommy McClure" userId="5f57beb918c8a44c" providerId="LiveId" clId="{E6373850-2437-45DC-BAE4-961D23CE22F7}" dt="2025-01-26T01:53:30.161" v="3787"/>
        <pc:sldMkLst>
          <pc:docMk/>
          <pc:sldMk cId="859930286" sldId="285"/>
        </pc:sldMkLst>
        <pc:spChg chg="mod">
          <ac:chgData name="Tommy McClure" userId="5f57beb918c8a44c" providerId="LiveId" clId="{E6373850-2437-45DC-BAE4-961D23CE22F7}" dt="2025-01-26T01:52:20.674" v="3785" actId="20577"/>
          <ac:spMkLst>
            <pc:docMk/>
            <pc:sldMk cId="859930286" sldId="285"/>
            <ac:spMk id="3" creationId="{001465CD-FF3F-4EB7-8E82-22FA9C5A65F7}"/>
          </ac:spMkLst>
        </pc:spChg>
        <pc:spChg chg="mod">
          <ac:chgData name="Tommy McClure" userId="5f57beb918c8a44c" providerId="LiveId" clId="{E6373850-2437-45DC-BAE4-961D23CE22F7}" dt="2025-01-25T00:05:03.555" v="135" actId="20577"/>
          <ac:spMkLst>
            <pc:docMk/>
            <pc:sldMk cId="859930286" sldId="285"/>
            <ac:spMk id="5" creationId="{39049024-9BA8-AA02-7F21-27DE26FCDBC8}"/>
          </ac:spMkLst>
        </pc:spChg>
      </pc:sldChg>
    </pc:docChg>
  </pc:docChgLst>
  <pc:docChgLst>
    <pc:chgData name="Tommy McClure" userId="5f57beb918c8a44c" providerId="LiveId" clId="{716A8A83-ACEF-46AD-9F68-25D3E281823D}"/>
    <pc:docChg chg="undo custSel addSld delSld modSld">
      <pc:chgData name="Tommy McClure" userId="5f57beb918c8a44c" providerId="LiveId" clId="{716A8A83-ACEF-46AD-9F68-25D3E281823D}" dt="2024-09-29T01:35:33.693" v="2404" actId="20577"/>
      <pc:docMkLst>
        <pc:docMk/>
      </pc:docMkLst>
      <pc:sldChg chg="delSp modSp mod modAnim">
        <pc:chgData name="Tommy McClure" userId="5f57beb918c8a44c" providerId="LiveId" clId="{716A8A83-ACEF-46AD-9F68-25D3E281823D}" dt="2024-09-29T01:34:13.712" v="2386" actId="20577"/>
        <pc:sldMkLst>
          <pc:docMk/>
          <pc:sldMk cId="817661822" sldId="283"/>
        </pc:sldMkLst>
      </pc:sldChg>
      <pc:sldChg chg="addSp delSp modSp mod modAnim">
        <pc:chgData name="Tommy McClure" userId="5f57beb918c8a44c" providerId="LiveId" clId="{716A8A83-ACEF-46AD-9F68-25D3E281823D}" dt="2024-09-29T01:35:33.693" v="2404" actId="20577"/>
        <pc:sldMkLst>
          <pc:docMk/>
          <pc:sldMk cId="1653586594" sldId="284"/>
        </pc:sldMkLst>
      </pc:sldChg>
      <pc:sldChg chg="addSp delSp modSp new mod setBg">
        <pc:chgData name="Tommy McClure" userId="5f57beb918c8a44c" providerId="LiveId" clId="{716A8A83-ACEF-46AD-9F68-25D3E281823D}" dt="2024-09-28T22:36:54.929" v="1838" actId="14861"/>
        <pc:sldMkLst>
          <pc:docMk/>
          <pc:sldMk cId="816352785" sldId="285"/>
        </pc:sldMkLst>
      </pc:sldChg>
      <pc:sldChg chg="new del">
        <pc:chgData name="Tommy McClure" userId="5f57beb918c8a44c" providerId="LiveId" clId="{716A8A83-ACEF-46AD-9F68-25D3E281823D}" dt="2024-09-28T21:09:02.100" v="135" actId="680"/>
        <pc:sldMkLst>
          <pc:docMk/>
          <pc:sldMk cId="2004263811" sldId="286"/>
        </pc:sldMkLst>
      </pc:sldChg>
      <pc:sldChg chg="modSp mod">
        <pc:chgData name="Tommy McClure" userId="5f57beb918c8a44c" providerId="LiveId" clId="{716A8A83-ACEF-46AD-9F68-25D3E281823D}" dt="2024-09-28T23:47:03.139" v="2344" actId="20577"/>
        <pc:sldMkLst>
          <pc:docMk/>
          <pc:sldMk cId="2314493847" sldId="40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01/26/2025 PM</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B48944F-81ED-4843-A3E6-D41A6908762D}" type="slidenum">
              <a:rPr lang="en-US" smtClean="0"/>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01/26/2025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F1C5CE-222C-4659-9A99-B99FC42AF6EC}" type="slidenum">
              <a:rPr lang="en-US" smtClean="0"/>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lnSpc>
                <a:spcPts val="2800"/>
              </a:lnSpc>
              <a:spcBef>
                <a:spcPts val="600"/>
              </a:spcBef>
              <a:buNone/>
            </a:pPr>
            <a:endParaRPr lang="en-US" sz="1200" i="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01/26/2025 PM</a:t>
            </a:r>
          </a:p>
        </p:txBody>
      </p:sp>
      <p:sp>
        <p:nvSpPr>
          <p:cNvPr id="5" name="Slide Number Placeholder 4"/>
          <p:cNvSpPr>
            <a:spLocks noGrp="1"/>
          </p:cNvSpPr>
          <p:nvPr>
            <p:ph type="sldNum" sz="quarter" idx="5"/>
          </p:nvPr>
        </p:nvSpPr>
        <p:spPr/>
        <p:txBody>
          <a:bodyPr/>
          <a:lstStyle/>
          <a:p>
            <a:fld id="{3DF1C5CE-222C-4659-9A99-B99FC42AF6EC}" type="slidenum">
              <a:rPr lang="en-US" smtClean="0"/>
              <a:t>2</a:t>
            </a:fld>
            <a:endParaRPr lang="en-US"/>
          </a:p>
        </p:txBody>
      </p:sp>
    </p:spTree>
    <p:extLst>
      <p:ext uri="{BB962C8B-B14F-4D97-AF65-F5344CB8AC3E}">
        <p14:creationId xmlns:p14="http://schemas.microsoft.com/office/powerpoint/2010/main" val="1171865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771C9-3606-CB45-D96A-397F915C01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446453-97E1-3BE4-A502-6D96C97008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31D24F-3D6A-F10E-00BF-3C7ECDF5E2B5}"/>
              </a:ext>
            </a:extLst>
          </p:cNvPr>
          <p:cNvSpPr>
            <a:spLocks noGrp="1"/>
          </p:cNvSpPr>
          <p:nvPr>
            <p:ph type="body" idx="1"/>
          </p:nvPr>
        </p:nvSpPr>
        <p:spPr/>
        <p:txBody>
          <a:bodyPr/>
          <a:lstStyle/>
          <a:p>
            <a:endParaRPr lang="en-US" sz="1200" b="1" i="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4250CF1-2173-61A9-F216-5FA4ED157887}"/>
              </a:ext>
            </a:extLst>
          </p:cNvPr>
          <p:cNvSpPr>
            <a:spLocks noGrp="1"/>
          </p:cNvSpPr>
          <p:nvPr>
            <p:ph type="dt" idx="1"/>
          </p:nvPr>
        </p:nvSpPr>
        <p:spPr/>
        <p:txBody>
          <a:bodyPr/>
          <a:lstStyle/>
          <a:p>
            <a:r>
              <a:rPr lang="en-US"/>
              <a:t>01/26/2025 PM</a:t>
            </a:r>
          </a:p>
        </p:txBody>
      </p:sp>
      <p:sp>
        <p:nvSpPr>
          <p:cNvPr id="5" name="Slide Number Placeholder 4">
            <a:extLst>
              <a:ext uri="{FF2B5EF4-FFF2-40B4-BE49-F238E27FC236}">
                <a16:creationId xmlns:a16="http://schemas.microsoft.com/office/drawing/2014/main" id="{9A7E0262-4BFF-5064-C970-4BAB5B5605C5}"/>
              </a:ext>
            </a:extLst>
          </p:cNvPr>
          <p:cNvSpPr>
            <a:spLocks noGrp="1"/>
          </p:cNvSpPr>
          <p:nvPr>
            <p:ph type="sldNum" sz="quarter" idx="5"/>
          </p:nvPr>
        </p:nvSpPr>
        <p:spPr/>
        <p:txBody>
          <a:bodyPr/>
          <a:lstStyle/>
          <a:p>
            <a:fld id="{3DF1C5CE-222C-4659-9A99-B99FC42AF6EC}" type="slidenum">
              <a:rPr lang="en-US" smtClean="0"/>
              <a:t>3</a:t>
            </a:fld>
            <a:endParaRPr lang="en-US"/>
          </a:p>
        </p:txBody>
      </p:sp>
    </p:spTree>
    <p:extLst>
      <p:ext uri="{BB962C8B-B14F-4D97-AF65-F5344CB8AC3E}">
        <p14:creationId xmlns:p14="http://schemas.microsoft.com/office/powerpoint/2010/main" val="3394701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a:xfrm>
            <a:off x="1" y="4662251"/>
            <a:ext cx="7801074" cy="5419010"/>
          </a:xfrm>
        </p:spPr>
        <p:txBody>
          <a:bodyPr/>
          <a:lstStyle/>
          <a:p>
            <a:pPr>
              <a:defRPr/>
            </a:pPr>
            <a:r>
              <a:rPr lang="en-US" altLang="en-US" b="1" dirty="0">
                <a:latin typeface="Arial" panose="020B0604020202020204" pitchFamily="34" charset="0"/>
                <a:cs typeface="Arial" panose="020B0604020202020204" pitchFamily="34" charset="0"/>
              </a:rPr>
              <a:t>Acts 2:36-37 - </a:t>
            </a:r>
            <a:r>
              <a:rPr lang="en-US" altLang="en-US" dirty="0">
                <a:latin typeface="Arial" panose="020B0604020202020204" pitchFamily="34" charset="0"/>
                <a:cs typeface="Arial" panose="020B0604020202020204" pitchFamily="34" charset="0"/>
              </a:rPr>
              <a:t>36 Therefore let all the house of Israel know assuredly, that God hath made that same Jesus, whom ye have crucified, both Lord and Christ. 37 Now when they heard this, they were pricked in their heart, and said unto Peter and to the rest of the apostles, Men and brethren, </a:t>
            </a:r>
            <a:r>
              <a:rPr lang="en-US" altLang="en-US" b="1" dirty="0">
                <a:latin typeface="Arial" panose="020B0604020202020204" pitchFamily="34" charset="0"/>
                <a:cs typeface="Arial" panose="020B0604020202020204" pitchFamily="34" charset="0"/>
              </a:rPr>
              <a:t>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a:t>
            </a:r>
            <a:r>
              <a:rPr lang="en-US" altLang="en-US" b="1">
                <a:latin typeface="Arial" panose="020B0604020202020204" pitchFamily="34" charset="0"/>
                <a:cs typeface="Arial" panose="020B0604020202020204" pitchFamily="34" charset="0"/>
              </a:rPr>
              <a:t>10:32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of life.</a:t>
            </a:r>
          </a:p>
          <a:p>
            <a:endParaRPr lang="en-US" dirty="0"/>
          </a:p>
        </p:txBody>
      </p:sp>
      <p:sp>
        <p:nvSpPr>
          <p:cNvPr id="4" name="Date Placeholder 3"/>
          <p:cNvSpPr>
            <a:spLocks noGrp="1"/>
          </p:cNvSpPr>
          <p:nvPr>
            <p:ph type="dt" idx="1"/>
          </p:nvPr>
        </p:nvSpPr>
        <p:spPr/>
        <p:txBody>
          <a:bodyPr/>
          <a:lstStyle/>
          <a:p>
            <a:r>
              <a:rPr lang="en-US"/>
              <a:t>01/26/2025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4</a:t>
            </a:fld>
            <a:endParaRPr lang="en-US" dirty="0"/>
          </a:p>
        </p:txBody>
      </p:sp>
    </p:spTree>
    <p:extLst>
      <p:ext uri="{BB962C8B-B14F-4D97-AF65-F5344CB8AC3E}">
        <p14:creationId xmlns:p14="http://schemas.microsoft.com/office/powerpoint/2010/main" val="597359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r>
              <a:rPr lang="en-US"/>
              <a:t>3/26/2023 PM</a:t>
            </a:r>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r>
              <a:rPr lang="en-US"/>
              <a:t>3/26/2023 PM</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r>
              <a:rPr lang="en-US"/>
              <a:t>3/26/2023 PM</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r>
              <a:rPr lang="en-US"/>
              <a:t>3/26/2023 PM</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lumMod val="95000"/>
          </a:schemeClr>
        </a:solidFill>
        <a:effectLst/>
      </p:bgPr>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r>
              <a:rPr lang="en-US"/>
              <a:t>3/26/2023 PM</a:t>
            </a:r>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sldNum="0" hdr="0" ftr="0" dt="0"/>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5">
            <a:extLst>
              <a:ext uri="{FF2B5EF4-FFF2-40B4-BE49-F238E27FC236}">
                <a16:creationId xmlns:a16="http://schemas.microsoft.com/office/drawing/2014/main" id="{21FCE90F-4240-DD45-F711-654F5BE15CD4}"/>
              </a:ext>
            </a:extLst>
          </p:cNvPr>
          <p:cNvSpPr txBox="1">
            <a:spLocks/>
          </p:cNvSpPr>
          <p:nvPr/>
        </p:nvSpPr>
        <p:spPr>
          <a:xfrm>
            <a:off x="397042" y="2097219"/>
            <a:ext cx="8349916" cy="2107854"/>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7200" b="1" i="1" dirty="0">
                <a:latin typeface="Candara" panose="020E0502030303020204" pitchFamily="34" charset="0"/>
              </a:rPr>
              <a:t>“Lead Me to Calvary”</a:t>
            </a:r>
          </a:p>
        </p:txBody>
      </p:sp>
    </p:spTree>
    <p:extLst>
      <p:ext uri="{BB962C8B-B14F-4D97-AF65-F5344CB8AC3E}">
        <p14:creationId xmlns:p14="http://schemas.microsoft.com/office/powerpoint/2010/main" val="10963581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3E58EC-733E-4D00-9CA9-970380AD5790}"/>
              </a:ext>
            </a:extLst>
          </p:cNvPr>
          <p:cNvSpPr>
            <a:spLocks noGrp="1"/>
          </p:cNvSpPr>
          <p:nvPr>
            <p:ph idx="1"/>
          </p:nvPr>
        </p:nvSpPr>
        <p:spPr>
          <a:xfrm>
            <a:off x="97970" y="1077686"/>
            <a:ext cx="9035143" cy="5780314"/>
          </a:xfrm>
        </p:spPr>
        <p:txBody>
          <a:bodyPr>
            <a:noAutofit/>
          </a:bodyPr>
          <a:lstStyle/>
          <a:p>
            <a:pPr marL="0" indent="0">
              <a:lnSpc>
                <a:spcPts val="3600"/>
              </a:lnSpc>
              <a:spcBef>
                <a:spcPts val="0"/>
              </a:spcBef>
              <a:buNone/>
            </a:pPr>
            <a:r>
              <a:rPr lang="en-US" sz="3600" b="1" dirty="0">
                <a:latin typeface="Candara" panose="020E0502030303020204" pitchFamily="34" charset="0"/>
              </a:rPr>
              <a:t>Humbly make Jesus the King of your life, remembering the crown of thorns placed on His head by those who scorned Him! </a:t>
            </a:r>
            <a:r>
              <a:rPr lang="en-US" sz="3200" dirty="0">
                <a:latin typeface="Candara" panose="020E0502030303020204" pitchFamily="34" charset="0"/>
              </a:rPr>
              <a:t>(#332-1)</a:t>
            </a: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Mark 15:1-20; Phil. 2:1-11; </a:t>
            </a:r>
          </a:p>
          <a:p>
            <a:pPr marL="182880" indent="0">
              <a:lnSpc>
                <a:spcPts val="3000"/>
              </a:lnSpc>
              <a:spcBef>
                <a:spcPts val="600"/>
              </a:spcBef>
              <a:buNone/>
            </a:pPr>
            <a:r>
              <a:rPr lang="en-US" sz="3000" dirty="0">
                <a:latin typeface="Candara" panose="020E0502030303020204" pitchFamily="34" charset="0"/>
              </a:rPr>
              <a:t>Song: #332 – </a:t>
            </a:r>
            <a:r>
              <a:rPr lang="en-US" sz="3000" b="1" i="1" dirty="0">
                <a:latin typeface="Candara" panose="020E0502030303020204" pitchFamily="34" charset="0"/>
              </a:rPr>
              <a:t>Lead Me to Calvary</a:t>
            </a:r>
            <a:endParaRPr lang="en-US" sz="3000" dirty="0">
              <a:latin typeface="Candara" panose="020E0502030303020204" pitchFamily="34" charset="0"/>
            </a:endParaRPr>
          </a:p>
          <a:p>
            <a:pPr marL="0" indent="0">
              <a:lnSpc>
                <a:spcPts val="3600"/>
              </a:lnSpc>
              <a:spcBef>
                <a:spcPts val="2400"/>
              </a:spcBef>
              <a:buNone/>
            </a:pPr>
            <a:r>
              <a:rPr lang="en-US" sz="3600" b="1" dirty="0">
                <a:latin typeface="Candara" panose="020E0502030303020204" pitchFamily="34" charset="0"/>
              </a:rPr>
              <a:t>Remember the tomb where the body of Jesus was laid, those who wept, and the presence of angels at His tomb! </a:t>
            </a:r>
            <a:r>
              <a:rPr lang="en-US" sz="3200" dirty="0">
                <a:latin typeface="Candara" panose="020E0502030303020204" pitchFamily="34" charset="0"/>
              </a:rPr>
              <a:t>(#332-2)</a:t>
            </a:r>
          </a:p>
          <a:p>
            <a:pPr marL="182880" indent="0">
              <a:lnSpc>
                <a:spcPts val="3000"/>
              </a:lnSpc>
              <a:spcBef>
                <a:spcPts val="600"/>
              </a:spcBef>
              <a:buNone/>
            </a:pPr>
            <a:r>
              <a:rPr lang="en-US" sz="3000" dirty="0">
                <a:latin typeface="Candara" panose="020E0502030303020204" pitchFamily="34" charset="0"/>
              </a:rPr>
              <a:t>Reading:</a:t>
            </a:r>
            <a:r>
              <a:rPr lang="en-US" sz="3000" b="1" i="1" dirty="0">
                <a:latin typeface="Candara" panose="020E0502030303020204" pitchFamily="34" charset="0"/>
              </a:rPr>
              <a:t> </a:t>
            </a:r>
            <a:r>
              <a:rPr lang="en-US" sz="3000" i="1" dirty="0">
                <a:latin typeface="Candara" panose="020E0502030303020204" pitchFamily="34" charset="0"/>
              </a:rPr>
              <a:t>John 19:38-42; Matt. 28:1-10: Lk. 23:26-28</a:t>
            </a:r>
            <a:endParaRPr lang="en-US" sz="1400" i="1" dirty="0">
              <a:latin typeface="Candara" panose="020E0502030303020204" pitchFamily="34" charset="0"/>
            </a:endParaRPr>
          </a:p>
          <a:p>
            <a:pPr marL="182880" indent="0">
              <a:lnSpc>
                <a:spcPts val="3000"/>
              </a:lnSpc>
              <a:spcBef>
                <a:spcPts val="600"/>
              </a:spcBef>
              <a:buNone/>
            </a:pPr>
            <a:r>
              <a:rPr lang="en-US" sz="3000" dirty="0">
                <a:latin typeface="Candara" panose="020E0502030303020204" pitchFamily="34" charset="0"/>
              </a:rPr>
              <a:t>Song:</a:t>
            </a:r>
            <a:r>
              <a:rPr lang="en-US" sz="3000" i="1" dirty="0">
                <a:latin typeface="Candara" panose="020E0502030303020204" pitchFamily="34" charset="0"/>
              </a:rPr>
              <a:t> #344 – </a:t>
            </a:r>
            <a:r>
              <a:rPr lang="en-US" sz="3000" b="1" i="1" dirty="0">
                <a:latin typeface="Candara" panose="020E0502030303020204" pitchFamily="34" charset="0"/>
              </a:rPr>
              <a:t>Low In The Grave He Lay</a:t>
            </a:r>
          </a:p>
          <a:p>
            <a:pPr>
              <a:lnSpc>
                <a:spcPts val="2160"/>
              </a:lnSpc>
              <a:spcBef>
                <a:spcPts val="2400"/>
              </a:spcBef>
              <a:buFont typeface="Wingdings" panose="05000000000000000000" pitchFamily="2" charset="2"/>
              <a:buChar char="§"/>
            </a:pPr>
            <a:r>
              <a:rPr lang="en-US" dirty="0">
                <a:latin typeface="Candara" panose="020E0502030303020204" pitchFamily="34" charset="0"/>
              </a:rPr>
              <a:t>Song numbers and titles from </a:t>
            </a:r>
            <a:r>
              <a:rPr lang="en-US" b="1" i="1" dirty="0">
                <a:latin typeface="Candara" panose="020E0502030303020204" pitchFamily="34" charset="0"/>
              </a:rPr>
              <a:t>“Songs of Faith and Praise”</a:t>
            </a:r>
          </a:p>
          <a:p>
            <a:pPr marL="0" indent="0">
              <a:spcBef>
                <a:spcPts val="1800"/>
              </a:spcBef>
              <a:buNone/>
            </a:pPr>
            <a:endParaRPr lang="en-US" sz="3200" b="1" i="1" dirty="0">
              <a:latin typeface="Candara" panose="020E0502030303020204" pitchFamily="34" charset="0"/>
            </a:endParaRPr>
          </a:p>
        </p:txBody>
      </p:sp>
      <p:sp>
        <p:nvSpPr>
          <p:cNvPr id="5" name="Title 5">
            <a:extLst>
              <a:ext uri="{FF2B5EF4-FFF2-40B4-BE49-F238E27FC236}">
                <a16:creationId xmlns:a16="http://schemas.microsoft.com/office/drawing/2014/main" id="{FD17340F-0626-8B9A-723A-E005AE396AD1}"/>
              </a:ext>
            </a:extLst>
          </p:cNvPr>
          <p:cNvSpPr txBox="1">
            <a:spLocks/>
          </p:cNvSpPr>
          <p:nvPr/>
        </p:nvSpPr>
        <p:spPr>
          <a:xfrm>
            <a:off x="655474" y="143502"/>
            <a:ext cx="7833052" cy="662041"/>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4400" b="1" i="1" dirty="0">
                <a:latin typeface="Candara" panose="020E0502030303020204" pitchFamily="34" charset="0"/>
              </a:rPr>
              <a:t>“Lead Me to Calvary”</a:t>
            </a:r>
          </a:p>
        </p:txBody>
      </p:sp>
    </p:spTree>
    <p:extLst>
      <p:ext uri="{BB962C8B-B14F-4D97-AF65-F5344CB8AC3E}">
        <p14:creationId xmlns:p14="http://schemas.microsoft.com/office/powerpoint/2010/main" val="8176618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02BC629-AE23-6636-FC3E-2962EDC979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1465CD-FF3F-4EB7-8E82-22FA9C5A65F7}"/>
              </a:ext>
            </a:extLst>
          </p:cNvPr>
          <p:cNvSpPr>
            <a:spLocks noGrp="1"/>
          </p:cNvSpPr>
          <p:nvPr>
            <p:ph idx="1"/>
          </p:nvPr>
        </p:nvSpPr>
        <p:spPr>
          <a:xfrm>
            <a:off x="97970" y="1077686"/>
            <a:ext cx="9035143" cy="5780314"/>
          </a:xfrm>
        </p:spPr>
        <p:txBody>
          <a:bodyPr>
            <a:noAutofit/>
          </a:bodyPr>
          <a:lstStyle/>
          <a:p>
            <a:pPr marL="0" indent="0">
              <a:lnSpc>
                <a:spcPts val="3600"/>
              </a:lnSpc>
              <a:spcBef>
                <a:spcPts val="0"/>
              </a:spcBef>
              <a:buNone/>
            </a:pPr>
            <a:r>
              <a:rPr lang="en-US" sz="3600" b="1" dirty="0">
                <a:latin typeface="Candara" panose="020E0502030303020204" pitchFamily="34" charset="0"/>
              </a:rPr>
              <a:t>Remember the empty tomb which confirms </a:t>
            </a:r>
            <a:r>
              <a:rPr lang="en-US" sz="3600" b="1" i="1" dirty="0">
                <a:latin typeface="Candara" panose="020E0502030303020204" pitchFamily="34" charset="0"/>
              </a:rPr>
              <a:t>“He is risen” </a:t>
            </a:r>
            <a:r>
              <a:rPr lang="en-US" sz="3600" b="1" dirty="0">
                <a:latin typeface="Candara" panose="020E0502030303020204" pitchFamily="34" charset="0"/>
              </a:rPr>
              <a:t>as the angels declared</a:t>
            </a:r>
            <a:r>
              <a:rPr lang="en-US" sz="3600" dirty="0">
                <a:latin typeface="Candara" panose="020E0502030303020204" pitchFamily="34" charset="0"/>
              </a:rPr>
              <a:t>! </a:t>
            </a:r>
            <a:r>
              <a:rPr lang="en-US" sz="3200" dirty="0">
                <a:latin typeface="Candara" panose="020E0502030303020204" pitchFamily="34" charset="0"/>
              </a:rPr>
              <a:t>(332-3)</a:t>
            </a:r>
          </a:p>
          <a:p>
            <a:pPr marL="182880" indent="0">
              <a:lnSpc>
                <a:spcPts val="3600"/>
              </a:lnSpc>
              <a:spcBef>
                <a:spcPts val="0"/>
              </a:spcBef>
              <a:buNone/>
            </a:pPr>
            <a:r>
              <a:rPr lang="en-US" sz="3000" dirty="0">
                <a:latin typeface="Candara" panose="020E0502030303020204" pitchFamily="34" charset="0"/>
              </a:rPr>
              <a:t>Reading:</a:t>
            </a:r>
            <a:r>
              <a:rPr lang="en-US" sz="3000" i="1" dirty="0">
                <a:latin typeface="Candara" panose="020E0502030303020204" pitchFamily="34" charset="0"/>
              </a:rPr>
              <a:t> Mark 16:1-2; Luke 24:1-27; John 20:18-31</a:t>
            </a:r>
          </a:p>
          <a:p>
            <a:pPr marL="182880" indent="0">
              <a:lnSpc>
                <a:spcPts val="3000"/>
              </a:lnSpc>
              <a:spcBef>
                <a:spcPts val="600"/>
              </a:spcBef>
              <a:buNone/>
            </a:pPr>
            <a:r>
              <a:rPr lang="en-US" sz="3000" dirty="0">
                <a:latin typeface="Candara" panose="020E0502030303020204" pitchFamily="34" charset="0"/>
              </a:rPr>
              <a:t>Song: #342 – </a:t>
            </a:r>
            <a:r>
              <a:rPr lang="en-US" sz="3000" b="1" i="1" dirty="0">
                <a:latin typeface="Candara" panose="020E0502030303020204" pitchFamily="34" charset="0"/>
              </a:rPr>
              <a:t>We Saw Thee Not</a:t>
            </a:r>
          </a:p>
          <a:p>
            <a:pPr marL="0" indent="0">
              <a:lnSpc>
                <a:spcPts val="3600"/>
              </a:lnSpc>
              <a:spcBef>
                <a:spcPts val="2400"/>
              </a:spcBef>
              <a:buNone/>
            </a:pPr>
            <a:r>
              <a:rPr lang="en-US" sz="3600" b="1" dirty="0">
                <a:latin typeface="Candara" panose="020E0502030303020204" pitchFamily="34" charset="0"/>
              </a:rPr>
              <a:t>Remembering His death on the cross for us, may we daily bear our cross for Him! </a:t>
            </a:r>
            <a:r>
              <a:rPr lang="en-US" sz="3200" dirty="0">
                <a:latin typeface="Candara" panose="020E0502030303020204" pitchFamily="34" charset="0"/>
              </a:rPr>
              <a:t>(332-4)</a:t>
            </a:r>
          </a:p>
          <a:p>
            <a:pPr marL="182880" indent="0">
              <a:lnSpc>
                <a:spcPts val="3000"/>
              </a:lnSpc>
              <a:spcBef>
                <a:spcPts val="600"/>
              </a:spcBef>
              <a:buNone/>
            </a:pPr>
            <a:r>
              <a:rPr lang="en-US" sz="3000" dirty="0">
                <a:latin typeface="Candara" panose="020E0502030303020204" pitchFamily="34" charset="0"/>
              </a:rPr>
              <a:t>Reading: </a:t>
            </a:r>
            <a:r>
              <a:rPr lang="en-US" sz="3000" i="1" dirty="0">
                <a:latin typeface="Candara" panose="020E0502030303020204" pitchFamily="34" charset="0"/>
              </a:rPr>
              <a:t>Matt 16:24-27; 2 Timothy 2:8-15 </a:t>
            </a:r>
          </a:p>
          <a:p>
            <a:pPr marL="182880" indent="0">
              <a:lnSpc>
                <a:spcPts val="3000"/>
              </a:lnSpc>
              <a:spcBef>
                <a:spcPts val="600"/>
              </a:spcBef>
              <a:buNone/>
            </a:pPr>
            <a:r>
              <a:rPr lang="en-US" sz="3000" dirty="0">
                <a:latin typeface="Candara" panose="020E0502030303020204" pitchFamily="34" charset="0"/>
              </a:rPr>
              <a:t>Song: #319 – </a:t>
            </a:r>
            <a:r>
              <a:rPr lang="en-US" sz="3000" b="1" i="1" dirty="0">
                <a:latin typeface="Candara" panose="020E0502030303020204" pitchFamily="34" charset="0"/>
              </a:rPr>
              <a:t>Must Jesus Bear the Cross Alone?</a:t>
            </a:r>
          </a:p>
          <a:p>
            <a:pPr marL="0" indent="0">
              <a:lnSpc>
                <a:spcPts val="3600"/>
              </a:lnSpc>
              <a:spcBef>
                <a:spcPts val="2400"/>
              </a:spcBef>
              <a:buNone/>
            </a:pPr>
            <a:r>
              <a:rPr lang="en-US" sz="3600" b="1" dirty="0">
                <a:latin typeface="Candara" panose="020E0502030303020204" pitchFamily="34" charset="0"/>
              </a:rPr>
              <a:t>Invitation Reading </a:t>
            </a:r>
            <a:r>
              <a:rPr lang="fr-FR" sz="3600" i="1" dirty="0">
                <a:latin typeface="Candara" panose="020E0502030303020204" pitchFamily="34" charset="0"/>
              </a:rPr>
              <a:t>–</a:t>
            </a:r>
            <a:r>
              <a:rPr lang="en-US" sz="3600" i="1" dirty="0">
                <a:latin typeface="Candara" panose="020E0502030303020204" pitchFamily="34" charset="0"/>
              </a:rPr>
              <a:t> Luke 14:26-33 </a:t>
            </a:r>
            <a:r>
              <a:rPr lang="en-US" sz="3200" dirty="0">
                <a:latin typeface="Candara" panose="020E0502030303020204" pitchFamily="34" charset="0"/>
              </a:rPr>
              <a:t>(332-Chorus)</a:t>
            </a:r>
          </a:p>
          <a:p>
            <a:pPr marL="182880" lvl="1" indent="0">
              <a:lnSpc>
                <a:spcPts val="3000"/>
              </a:lnSpc>
              <a:spcBef>
                <a:spcPts val="0"/>
              </a:spcBef>
              <a:buNone/>
            </a:pPr>
            <a:r>
              <a:rPr lang="en-US" sz="2800" dirty="0">
                <a:latin typeface="Candara" panose="020E0502030303020204" pitchFamily="34" charset="0"/>
              </a:rPr>
              <a:t>Song: #</a:t>
            </a:r>
            <a:r>
              <a:rPr lang="en-US" sz="3000" dirty="0">
                <a:latin typeface="Candara" panose="020E0502030303020204" pitchFamily="34" charset="0"/>
              </a:rPr>
              <a:t>688 </a:t>
            </a:r>
            <a:r>
              <a:rPr lang="en-US" sz="3000" b="1" i="1" dirty="0">
                <a:latin typeface="Candara" panose="020E0502030303020204" pitchFamily="34" charset="0"/>
              </a:rPr>
              <a:t>– I’ll Never Forsake My Lord</a:t>
            </a:r>
            <a:endParaRPr lang="en-US" sz="3600" b="1" i="1" dirty="0">
              <a:latin typeface="Candara" panose="020E0502030303020204" pitchFamily="34" charset="0"/>
            </a:endParaRPr>
          </a:p>
          <a:p>
            <a:pPr>
              <a:lnSpc>
                <a:spcPts val="2160"/>
              </a:lnSpc>
              <a:spcBef>
                <a:spcPts val="1800"/>
              </a:spcBef>
              <a:buFont typeface="Wingdings" panose="05000000000000000000" pitchFamily="2" charset="2"/>
              <a:buChar char="§"/>
            </a:pPr>
            <a:r>
              <a:rPr lang="en-US" dirty="0">
                <a:latin typeface="Candara" panose="020E0502030303020204" pitchFamily="34" charset="0"/>
              </a:rPr>
              <a:t>Song numbers and titles from </a:t>
            </a:r>
            <a:r>
              <a:rPr lang="en-US" b="1" i="1" dirty="0">
                <a:latin typeface="Candara" panose="020E0502030303020204" pitchFamily="34" charset="0"/>
              </a:rPr>
              <a:t>“Songs of Faith and Praise”</a:t>
            </a:r>
          </a:p>
          <a:p>
            <a:pPr marL="0" indent="0">
              <a:spcBef>
                <a:spcPts val="1800"/>
              </a:spcBef>
              <a:buNone/>
            </a:pPr>
            <a:endParaRPr lang="en-US" sz="3200" b="1" i="1" dirty="0">
              <a:latin typeface="Candara" panose="020E0502030303020204" pitchFamily="34" charset="0"/>
            </a:endParaRPr>
          </a:p>
        </p:txBody>
      </p:sp>
      <p:sp>
        <p:nvSpPr>
          <p:cNvPr id="5" name="Title 5">
            <a:extLst>
              <a:ext uri="{FF2B5EF4-FFF2-40B4-BE49-F238E27FC236}">
                <a16:creationId xmlns:a16="http://schemas.microsoft.com/office/drawing/2014/main" id="{39049024-9BA8-AA02-7F21-27DE26FCDBC8}"/>
              </a:ext>
            </a:extLst>
          </p:cNvPr>
          <p:cNvSpPr txBox="1">
            <a:spLocks/>
          </p:cNvSpPr>
          <p:nvPr/>
        </p:nvSpPr>
        <p:spPr>
          <a:xfrm>
            <a:off x="655474" y="143502"/>
            <a:ext cx="7833052" cy="662041"/>
          </a:xfrm>
          <a:prstGeom prst="rect">
            <a:avLst/>
          </a:prstGeom>
        </p:spPr>
        <p:txBody>
          <a:bodyPr vert="horz" lIns="91440" tIns="45720" rIns="91440" bIns="45720" rtlCol="0" anchor="ctr">
            <a:noAutofit/>
          </a:bodyPr>
          <a:lstStyle>
            <a:lvl1pPr algn="ctr" defTabSz="685800" rtl="0" eaLnBrk="1" latinLnBrk="0" hangingPunct="1">
              <a:lnSpc>
                <a:spcPct val="100000"/>
              </a:lnSpc>
              <a:spcBef>
                <a:spcPct val="0"/>
              </a:spcBef>
              <a:buNone/>
              <a:defRPr sz="4950" kern="1200">
                <a:solidFill>
                  <a:schemeClr val="tx2"/>
                </a:solidFill>
                <a:effectLst/>
                <a:latin typeface="+mj-lt"/>
                <a:ea typeface="+mj-ea"/>
                <a:cs typeface="+mj-cs"/>
              </a:defRPr>
            </a:lvl1pPr>
          </a:lstStyle>
          <a:p>
            <a:pPr>
              <a:lnSpc>
                <a:spcPts val="7200"/>
              </a:lnSpc>
            </a:pPr>
            <a:r>
              <a:rPr lang="en-US" sz="4400" b="1" i="1" dirty="0">
                <a:latin typeface="Candara" panose="020E0502030303020204" pitchFamily="34" charset="0"/>
              </a:rPr>
              <a:t>“Lead Me to Calvary”</a:t>
            </a:r>
          </a:p>
        </p:txBody>
      </p:sp>
    </p:spTree>
    <p:extLst>
      <p:ext uri="{BB962C8B-B14F-4D97-AF65-F5344CB8AC3E}">
        <p14:creationId xmlns:p14="http://schemas.microsoft.com/office/powerpoint/2010/main" val="8599302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EC8BA-D94D-410A-8456-B7CCA90C9794}"/>
              </a:ext>
            </a:extLst>
          </p:cNvPr>
          <p:cNvSpPr>
            <a:spLocks noGrp="1"/>
          </p:cNvSpPr>
          <p:nvPr>
            <p:ph type="title"/>
          </p:nvPr>
        </p:nvSpPr>
        <p:spPr>
          <a:xfrm>
            <a:off x="841504" y="466165"/>
            <a:ext cx="7859280" cy="735106"/>
          </a:xfrm>
          <a:solidFill>
            <a:srgbClr val="DEDAD7"/>
          </a:solidFill>
          <a:ln>
            <a:solidFill>
              <a:schemeClr val="tx1"/>
            </a:solidFill>
          </a:ln>
        </p:spPr>
        <p:txBody>
          <a:bodyPr anchor="b">
            <a:normAutofit/>
          </a:bodyPr>
          <a:lstStyle/>
          <a:p>
            <a:r>
              <a:rPr lang="en-US" sz="4400" b="1" i="1" dirty="0">
                <a:solidFill>
                  <a:schemeClr val="tx1"/>
                </a:solidFill>
                <a:latin typeface="Candara" panose="020E0502030303020204" pitchFamily="34" charset="0"/>
              </a:rPr>
              <a:t>“What shall we do?”</a:t>
            </a:r>
            <a:r>
              <a:rPr lang="en-US" sz="2800" b="1" i="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 </a:t>
            </a:r>
            <a:r>
              <a:rPr lang="en-US" sz="2400" i="1" dirty="0">
                <a:solidFill>
                  <a:schemeClr val="tx1"/>
                </a:solidFill>
                <a:latin typeface="Candara" panose="020E0502030303020204" pitchFamily="34" charset="0"/>
              </a:rPr>
              <a:t>Acts 2:37</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849291" y="1513086"/>
            <a:ext cx="7859280" cy="4385690"/>
          </a:xfrm>
          <a:solidFill>
            <a:srgbClr val="DEDAD7"/>
          </a:solidFill>
          <a:ln>
            <a:solidFill>
              <a:schemeClr val="tx1"/>
            </a:solidFill>
          </a:ln>
        </p:spPr>
        <p:txBody>
          <a:bodyPr vert="horz" lIns="68580" tIns="34290" rIns="68580" bIns="34290" rtlCol="0" anchor="t">
            <a:normAutofit/>
          </a:bodyPr>
          <a:lstStyle/>
          <a:p>
            <a:pPr marL="0" indent="0">
              <a:spcBef>
                <a:spcPts val="0"/>
              </a:spcBef>
              <a:buNone/>
              <a:defRPr/>
            </a:pPr>
            <a:r>
              <a:rPr lang="en-US" altLang="en-US" sz="2925" b="1" dirty="0">
                <a:latin typeface="Candara" panose="020E0502030303020204" pitchFamily="34" charset="0"/>
              </a:rPr>
              <a:t>Alien sinners must…</a:t>
            </a:r>
          </a:p>
          <a:p>
            <a:pPr>
              <a:spcBef>
                <a:spcPts val="0"/>
              </a:spcBef>
              <a:buFont typeface="Wingdings" panose="05000000000000000000" pitchFamily="2" charset="2"/>
              <a:buChar char="§"/>
              <a:defRPr/>
            </a:pPr>
            <a:r>
              <a:rPr lang="en-US" altLang="en-US" sz="2800" dirty="0">
                <a:latin typeface="Candara" panose="020E0502030303020204" pitchFamily="34" charset="0"/>
              </a:rPr>
              <a:t>Hear the Gospel – </a:t>
            </a:r>
            <a:r>
              <a:rPr lang="en-US" altLang="en-US" sz="2800" i="1" dirty="0">
                <a:latin typeface="Candara" panose="020E0502030303020204" pitchFamily="34" charset="0"/>
              </a:rPr>
              <a:t>Romans 10:17</a:t>
            </a:r>
          </a:p>
          <a:p>
            <a:pPr>
              <a:spcBef>
                <a:spcPts val="0"/>
              </a:spcBef>
              <a:buFont typeface="Wingdings" panose="05000000000000000000" pitchFamily="2" charset="2"/>
              <a:buChar char="§"/>
              <a:defRPr/>
            </a:pPr>
            <a:r>
              <a:rPr lang="en-US" altLang="en-US" sz="2800" dirty="0">
                <a:latin typeface="Candara" panose="020E0502030303020204" pitchFamily="34" charset="0"/>
              </a:rPr>
              <a:t>Believe it – </a:t>
            </a:r>
            <a:r>
              <a:rPr lang="en-US" altLang="en-US" sz="2800" i="1" dirty="0">
                <a:latin typeface="Candara" panose="020E0502030303020204" pitchFamily="34" charset="0"/>
              </a:rPr>
              <a:t>John 8:24</a:t>
            </a:r>
          </a:p>
          <a:p>
            <a:pPr>
              <a:spcBef>
                <a:spcPts val="0"/>
              </a:spcBef>
              <a:buFont typeface="Wingdings" panose="05000000000000000000" pitchFamily="2" charset="2"/>
              <a:buChar char="§"/>
              <a:defRPr/>
            </a:pPr>
            <a:r>
              <a:rPr lang="en-US" altLang="en-US" sz="2800" dirty="0">
                <a:latin typeface="Candara" panose="020E0502030303020204" pitchFamily="34" charset="0"/>
              </a:rPr>
              <a:t>Repent of sin – </a:t>
            </a:r>
            <a:r>
              <a:rPr lang="en-US" altLang="en-US" sz="2800" i="1" dirty="0">
                <a:latin typeface="Candara" panose="020E0502030303020204" pitchFamily="34" charset="0"/>
              </a:rPr>
              <a:t>Acts 17:30</a:t>
            </a:r>
          </a:p>
          <a:p>
            <a:pPr>
              <a:spcBef>
                <a:spcPts val="0"/>
              </a:spcBef>
              <a:buFont typeface="Wingdings" panose="05000000000000000000" pitchFamily="2" charset="2"/>
              <a:buChar char="§"/>
              <a:defRPr/>
            </a:pPr>
            <a:r>
              <a:rPr lang="en-US" altLang="en-US" sz="2800" dirty="0">
                <a:latin typeface="Candara" panose="020E0502030303020204" pitchFamily="34" charset="0"/>
              </a:rPr>
              <a:t>Confess Christ as Lord – </a:t>
            </a:r>
            <a:r>
              <a:rPr lang="en-US" altLang="en-US" sz="2800" i="1" dirty="0">
                <a:latin typeface="Candara" panose="020E0502030303020204" pitchFamily="34" charset="0"/>
              </a:rPr>
              <a:t>Matthew 10:32</a:t>
            </a:r>
          </a:p>
          <a:p>
            <a:pPr>
              <a:spcBef>
                <a:spcPts val="0"/>
              </a:spcBef>
              <a:buFont typeface="Wingdings" panose="05000000000000000000" pitchFamily="2" charset="2"/>
              <a:buChar char="§"/>
              <a:defRPr/>
            </a:pPr>
            <a:r>
              <a:rPr lang="en-US" altLang="en-US" sz="2800" dirty="0">
                <a:latin typeface="Candara" panose="020E0502030303020204" pitchFamily="34" charset="0"/>
              </a:rPr>
              <a:t>Be baptized for the remission of sins – </a:t>
            </a:r>
            <a:r>
              <a:rPr lang="en-US" altLang="en-US" sz="2800" i="1" dirty="0">
                <a:latin typeface="Candara" panose="020E0502030303020204" pitchFamily="34" charset="0"/>
              </a:rPr>
              <a:t>Acts 2:38</a:t>
            </a:r>
          </a:p>
          <a:p>
            <a:pPr>
              <a:spcBef>
                <a:spcPts val="0"/>
              </a:spcBef>
              <a:buFont typeface="Wingdings" panose="05000000000000000000" pitchFamily="2" charset="2"/>
              <a:buChar char="§"/>
              <a:defRPr/>
            </a:pPr>
            <a:r>
              <a:rPr lang="en-US" altLang="en-US" sz="2925" b="1" dirty="0">
                <a:latin typeface="Candara" panose="020E0502030303020204" pitchFamily="34" charset="0"/>
              </a:rPr>
              <a:t>An erring child of God must…</a:t>
            </a:r>
          </a:p>
          <a:p>
            <a:pPr lvl="1" algn="just">
              <a:spcBef>
                <a:spcPts val="0"/>
              </a:spcBef>
              <a:buFont typeface="Wingdings" panose="05000000000000000000" pitchFamily="2" charset="2"/>
              <a:buChar char="§"/>
              <a:defRPr/>
            </a:pPr>
            <a:r>
              <a:rPr lang="en-US" altLang="en-US" sz="2475" dirty="0">
                <a:latin typeface="Candara" panose="020E0502030303020204" pitchFamily="34" charset="0"/>
              </a:rPr>
              <a:t> Repent and Pray for Forgiveness – </a:t>
            </a:r>
            <a:r>
              <a:rPr lang="en-US" altLang="en-US" sz="2475" i="1" dirty="0">
                <a:latin typeface="Candara" panose="020E0502030303020204" pitchFamily="34" charset="0"/>
              </a:rPr>
              <a:t>1 John 1:7-9</a:t>
            </a:r>
          </a:p>
          <a:p>
            <a:pPr algn="just">
              <a:spcBef>
                <a:spcPts val="338"/>
              </a:spcBef>
              <a:buFont typeface="Wingdings" panose="05000000000000000000" pitchFamily="2" charset="2"/>
              <a:buChar char="§"/>
              <a:defRPr/>
            </a:pPr>
            <a:r>
              <a:rPr lang="en-US" altLang="en-US" sz="2925" b="1" dirty="0">
                <a:latin typeface="Candara" panose="020E0502030303020204" pitchFamily="34" charset="0"/>
              </a:rPr>
              <a:t>Christians must </a:t>
            </a:r>
            <a:r>
              <a:rPr lang="en-US" altLang="en-US" sz="2925" b="1" i="1" dirty="0">
                <a:latin typeface="Candara" panose="020E0502030303020204" pitchFamily="34" charset="0"/>
              </a:rPr>
              <a:t>“be faithful </a:t>
            </a:r>
            <a:r>
              <a:rPr lang="en-US" altLang="en-US" sz="2925" b="1" i="1" u="sng" dirty="0">
                <a:latin typeface="Candara" panose="020E0502030303020204" pitchFamily="34" charset="0"/>
              </a:rPr>
              <a:t>unto</a:t>
            </a:r>
            <a:r>
              <a:rPr lang="en-US" altLang="en-US" sz="2925" b="1" i="1" dirty="0">
                <a:latin typeface="Candara" panose="020E0502030303020204" pitchFamily="34" charset="0"/>
              </a:rPr>
              <a:t> death”</a:t>
            </a:r>
          </a:p>
          <a:p>
            <a:pPr lvl="1">
              <a:lnSpc>
                <a:spcPts val="2800"/>
              </a:lnSpc>
              <a:spcBef>
                <a:spcPts val="0"/>
              </a:spcBef>
              <a:buFont typeface="Wingdings" panose="05000000000000000000" pitchFamily="2" charset="2"/>
              <a:buChar char="§"/>
              <a:defRPr/>
            </a:pPr>
            <a:r>
              <a:rPr lang="en-US" altLang="en-US" sz="2100" i="1" dirty="0">
                <a:latin typeface="Candara" panose="020E0502030303020204" pitchFamily="34" charset="0"/>
              </a:rPr>
              <a:t> </a:t>
            </a:r>
            <a:r>
              <a:rPr lang="en-US" altLang="en-US" sz="2475" i="1" dirty="0">
                <a:latin typeface="Candara" panose="020E0502030303020204" pitchFamily="34" charset="0"/>
              </a:rPr>
              <a:t>Revelation 2:10</a:t>
            </a:r>
          </a:p>
        </p:txBody>
      </p:sp>
      <p:sp>
        <p:nvSpPr>
          <p:cNvPr id="3" name="Rectangle 2">
            <a:extLst>
              <a:ext uri="{FF2B5EF4-FFF2-40B4-BE49-F238E27FC236}">
                <a16:creationId xmlns:a16="http://schemas.microsoft.com/office/drawing/2014/main" id="{B208DFBB-18FA-78A2-B7D8-2BD29A4CE76D}"/>
              </a:ext>
            </a:extLst>
          </p:cNvPr>
          <p:cNvSpPr/>
          <p:nvPr/>
        </p:nvSpPr>
        <p:spPr>
          <a:xfrm rot="16200000">
            <a:off x="-2619559" y="2757142"/>
            <a:ext cx="5889754"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Heaven’s Invitation</a:t>
            </a:r>
          </a:p>
        </p:txBody>
      </p:sp>
    </p:spTree>
    <p:extLst>
      <p:ext uri="{BB962C8B-B14F-4D97-AF65-F5344CB8AC3E}">
        <p14:creationId xmlns:p14="http://schemas.microsoft.com/office/powerpoint/2010/main" val="34738475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Company meeting presentation</Template>
  <TotalTime>2534</TotalTime>
  <Words>719</Words>
  <Application>Microsoft Office PowerPoint</Application>
  <PresentationFormat>On-screen Show (4:3)</PresentationFormat>
  <Paragraphs>45</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Candara</vt:lpstr>
      <vt:lpstr>Century Gothic</vt:lpstr>
      <vt:lpstr>Courier New</vt:lpstr>
      <vt:lpstr>Palatino Linotype</vt:lpstr>
      <vt:lpstr>Wingdings</vt:lpstr>
      <vt:lpstr>Company background presentation</vt:lpstr>
      <vt:lpstr>PowerPoint Presentation</vt:lpstr>
      <vt:lpstr>PowerPoint Presentation</vt:lpstr>
      <vt:lpstr>PowerPoint Presentation</vt:lpstr>
      <vt:lpstr>“What shall we do?”  Acts 2:37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Redemption in Christ</dc:title>
  <dc:creator>Tommy McClure</dc:creator>
  <cp:lastModifiedBy>Tommy McClure</cp:lastModifiedBy>
  <cp:revision>69</cp:revision>
  <cp:lastPrinted>2024-10-26T19:54:33Z</cp:lastPrinted>
  <dcterms:created xsi:type="dcterms:W3CDTF">2022-01-30T22:20:48Z</dcterms:created>
  <dcterms:modified xsi:type="dcterms:W3CDTF">2025-01-27T15:47:27Z</dcterms:modified>
</cp:coreProperties>
</file>