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5"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373850-2437-45DC-BAE4-961D23CE22F7}" v="3600" dt="2025-01-26T01:53:49.804"/>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829" autoAdjust="0"/>
  </p:normalViewPr>
  <p:slideViewPr>
    <p:cSldViewPr snapToGrid="0">
      <p:cViewPr varScale="1">
        <p:scale>
          <a:sx n="82" d="100"/>
          <a:sy n="82" d="100"/>
        </p:scale>
        <p:origin x="2490" y="30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ldChg>
      <pc:sldChg chg="modSp mod modAnim">
        <pc:chgData name="Tommy McClure" userId="5f57beb918c8a44c" providerId="LiveId" clId="{1CBE89DD-1DB0-4A1E-ABF2-913F2D8E4BCE}" dt="2024-07-24T16:55:17.852" v="1828" actId="20577"/>
        <pc:sldMkLst>
          <pc:docMk/>
          <pc:sldMk cId="817661822" sldId="283"/>
        </pc:sldMkLst>
      </pc:sldChg>
      <pc:sldChg chg="modSp mod modAnim">
        <pc:chgData name="Tommy McClure" userId="5f57beb918c8a44c" providerId="LiveId" clId="{1CBE89DD-1DB0-4A1E-ABF2-913F2D8E4BCE}" dt="2024-07-24T16:56:12.198" v="1843" actId="20577"/>
        <pc:sldMkLst>
          <pc:docMk/>
          <pc:sldMk cId="1653586594" sldId="284"/>
        </pc:sldMkLst>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ldChg>
      <pc:sldChg chg="addSp delSp modSp mod modAnim">
        <pc:chgData name="Tommy McClure" userId="5f57beb918c8a44c" providerId="LiveId" clId="{20DB879C-135C-489D-B1FA-80C6FD33D52C}" dt="2024-08-24T23:15:49.646" v="1363" actId="20577"/>
        <pc:sldMkLst>
          <pc:docMk/>
          <pc:sldMk cId="817661822" sldId="283"/>
        </pc:sldMkLst>
      </pc:sldChg>
      <pc:sldChg chg="addSp delSp modSp mod modAnim">
        <pc:chgData name="Tommy McClure" userId="5f57beb918c8a44c" providerId="LiveId" clId="{20DB879C-135C-489D-B1FA-80C6FD33D52C}" dt="2024-08-24T22:59:59.677" v="1339" actId="20577"/>
        <pc:sldMkLst>
          <pc:docMk/>
          <pc:sldMk cId="1653586594" sldId="284"/>
        </pc:sldMkLst>
      </pc:sldChg>
    </pc:docChg>
  </pc:docChgLst>
  <pc:docChgLst>
    <pc:chgData name="Tommy McClure" userId="5f57beb918c8a44c" providerId="LiveId" clId="{7B1EF4AB-82CD-46C6-9609-81D5A2EF3709}"/>
    <pc:docChg chg="undo custSel modSld">
      <pc:chgData name="Tommy McClure" userId="5f57beb918c8a44c" providerId="LiveId" clId="{7B1EF4AB-82CD-46C6-9609-81D5A2EF3709}" dt="2024-12-30T16:38:05.133" v="77" actId="20577"/>
      <pc:docMkLst>
        <pc:docMk/>
      </pc:docMkLst>
      <pc:sldChg chg="modNotesTx">
        <pc:chgData name="Tommy McClure" userId="5f57beb918c8a44c" providerId="LiveId" clId="{7B1EF4AB-82CD-46C6-9609-81D5A2EF3709}" dt="2024-12-30T16:38:05.133" v="77" actId="20577"/>
        <pc:sldMkLst>
          <pc:docMk/>
          <pc:sldMk cId="3473847554" sldId="261"/>
        </pc:sldMkLst>
      </pc:sldChg>
      <pc:sldChg chg="modSp mod addAnim delAnim modAnim modNotesTx">
        <pc:chgData name="Tommy McClure" userId="5f57beb918c8a44c" providerId="LiveId" clId="{7B1EF4AB-82CD-46C6-9609-81D5A2EF3709}" dt="2024-12-30T00:32:27.624" v="75"/>
        <pc:sldMkLst>
          <pc:docMk/>
          <pc:sldMk cId="817661822" sldId="283"/>
        </pc:sldMkLst>
        <pc:spChg chg="mod">
          <ac:chgData name="Tommy McClure" userId="5f57beb918c8a44c" providerId="LiveId" clId="{7B1EF4AB-82CD-46C6-9609-81D5A2EF3709}" dt="2024-12-30T00:31:46.205" v="73" actId="20577"/>
          <ac:spMkLst>
            <pc:docMk/>
            <pc:sldMk cId="817661822" sldId="283"/>
            <ac:spMk id="3" creationId="{EE3E58EC-733E-4D00-9CA9-970380AD5790}"/>
          </ac:spMkLst>
        </pc:spChg>
      </pc:sldChg>
      <pc:sldChg chg="modNotesTx">
        <pc:chgData name="Tommy McClure" userId="5f57beb918c8a44c" providerId="LiveId" clId="{7B1EF4AB-82CD-46C6-9609-81D5A2EF3709}" dt="2024-12-29T01:45:48.721" v="41" actId="113"/>
        <pc:sldMkLst>
          <pc:docMk/>
          <pc:sldMk cId="859930286" sldId="285"/>
        </pc:sldMkLst>
      </pc:sldChg>
    </pc:docChg>
  </pc:docChgLst>
  <pc:docChgLst>
    <pc:chgData name="Tommy McClure" userId="5f57beb918c8a44c" providerId="LiveId" clId="{6E226B94-9BBB-4709-8BAF-DC8EF70B1823}"/>
    <pc:docChg chg="undo custSel delSld modSld">
      <pc:chgData name="Tommy McClure" userId="5f57beb918c8a44c" providerId="LiveId" clId="{6E226B94-9BBB-4709-8BAF-DC8EF70B1823}" dt="2024-11-23T23:55:06.329" v="1680" actId="20577"/>
      <pc:docMkLst>
        <pc:docMk/>
      </pc:docMkLst>
      <pc:sldChg chg="modSp mod modAnim">
        <pc:chgData name="Tommy McClure" userId="5f57beb918c8a44c" providerId="LiveId" clId="{6E226B94-9BBB-4709-8BAF-DC8EF70B1823}" dt="2024-11-23T23:55:06.329" v="1680" actId="20577"/>
        <pc:sldMkLst>
          <pc:docMk/>
          <pc:sldMk cId="3473847554" sldId="261"/>
        </pc:sldMkLst>
        <pc:spChg chg="mod">
          <ac:chgData name="Tommy McClure" userId="5f57beb918c8a44c" providerId="LiveId" clId="{6E226B94-9BBB-4709-8BAF-DC8EF70B1823}" dt="2024-11-23T23:51:33.412" v="1641" actId="14100"/>
          <ac:spMkLst>
            <pc:docMk/>
            <pc:sldMk cId="3473847554" sldId="261"/>
            <ac:spMk id="2" creationId="{E53EC8BA-D94D-410A-8456-B7CCA90C9794}"/>
          </ac:spMkLst>
        </pc:spChg>
        <pc:spChg chg="mod">
          <ac:chgData name="Tommy McClure" userId="5f57beb918c8a44c" providerId="LiveId" clId="{6E226B94-9BBB-4709-8BAF-DC8EF70B1823}" dt="2024-11-23T23:55:06.329" v="1680" actId="20577"/>
          <ac:spMkLst>
            <pc:docMk/>
            <pc:sldMk cId="3473847554" sldId="261"/>
            <ac:spMk id="7" creationId="{2A6B56C3-77F0-4E92-B09D-C8D4A68D5E79}"/>
          </ac:spMkLst>
        </pc:spChg>
      </pc:sldChg>
      <pc:sldChg chg="modSp">
        <pc:chgData name="Tommy McClure" userId="5f57beb918c8a44c" providerId="LiveId" clId="{6E226B94-9BBB-4709-8BAF-DC8EF70B1823}" dt="2024-11-23T22:14:01.487" v="59" actId="20577"/>
        <pc:sldMkLst>
          <pc:docMk/>
          <pc:sldMk cId="1096358168" sldId="270"/>
        </pc:sldMkLst>
      </pc:sldChg>
      <pc:sldChg chg="modSp mod modAnim">
        <pc:chgData name="Tommy McClure" userId="5f57beb918c8a44c" providerId="LiveId" clId="{6E226B94-9BBB-4709-8BAF-DC8EF70B1823}" dt="2024-11-23T23:49:52.669" v="1635" actId="20577"/>
        <pc:sldMkLst>
          <pc:docMk/>
          <pc:sldMk cId="817661822" sldId="283"/>
        </pc:sldMkLst>
        <pc:spChg chg="mod">
          <ac:chgData name="Tommy McClure" userId="5f57beb918c8a44c" providerId="LiveId" clId="{6E226B94-9BBB-4709-8BAF-DC8EF70B1823}" dt="2024-11-23T23:49:52.669" v="1635" actId="20577"/>
          <ac:spMkLst>
            <pc:docMk/>
            <pc:sldMk cId="817661822" sldId="283"/>
            <ac:spMk id="3" creationId="{EE3E58EC-733E-4D00-9CA9-970380AD5790}"/>
          </ac:spMkLst>
        </pc:spChg>
      </pc:sldChg>
      <pc:sldChg chg="modSp mod modAnim">
        <pc:chgData name="Tommy McClure" userId="5f57beb918c8a44c" providerId="LiveId" clId="{6E226B94-9BBB-4709-8BAF-DC8EF70B1823}" dt="2024-11-23T23:15:55.384" v="1518" actId="20577"/>
        <pc:sldMkLst>
          <pc:docMk/>
          <pc:sldMk cId="1653586594" sldId="284"/>
        </pc:sldMkLst>
      </pc:sldChg>
      <pc:sldChg chg="modSp mod">
        <pc:chgData name="Tommy McClure" userId="5f57beb918c8a44c" providerId="LiveId" clId="{6E226B94-9BBB-4709-8BAF-DC8EF70B1823}" dt="2024-11-23T23:18:19.504" v="1534" actId="20577"/>
        <pc:sldMkLst>
          <pc:docMk/>
          <pc:sldMk cId="2314493847" sldId="403"/>
        </pc:sldMkLst>
      </pc:sldChg>
      <pc:sldChg chg="del">
        <pc:chgData name="Tommy McClure" userId="5f57beb918c8a44c" providerId="LiveId" clId="{6E226B94-9BBB-4709-8BAF-DC8EF70B1823}" dt="2024-11-23T22:15:35.946" v="125" actId="2696"/>
        <pc:sldMkLst>
          <pc:docMk/>
          <pc:sldMk cId="2975918251" sldId="404"/>
        </pc:sldMkLst>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ldChg>
      <pc:sldChg chg="modSp mod modAnim">
        <pc:chgData name="Tommy McClure" userId="5f57beb918c8a44c" providerId="LiveId" clId="{DA0416F2-2712-4311-94DA-089B95AE0208}" dt="2024-05-25T18:13:40.379" v="1509" actId="20577"/>
        <pc:sldMkLst>
          <pc:docMk/>
          <pc:sldMk cId="1653586594" sldId="284"/>
        </pc:sldMkLst>
      </pc:sldChg>
    </pc:docChg>
  </pc:docChgLst>
  <pc:docChgLst>
    <pc:chgData name="Tommy McClure" userId="5f57beb918c8a44c" providerId="LiveId" clId="{BF73EE30-3694-442A-ACC8-1F283977A41C}"/>
    <pc:docChg chg="custSel delSld modSld">
      <pc:chgData name="Tommy McClure" userId="5f57beb918c8a44c" providerId="LiveId" clId="{BF73EE30-3694-442A-ACC8-1F283977A41C}" dt="2024-10-26T19:58:09.850" v="1548" actId="2696"/>
      <pc:docMkLst>
        <pc:docMk/>
      </pc:docMkLst>
      <pc:sldChg chg="modSp mod">
        <pc:chgData name="Tommy McClure" userId="5f57beb918c8a44c" providerId="LiveId" clId="{BF73EE30-3694-442A-ACC8-1F283977A41C}" dt="2024-10-26T18:44:32.988" v="53" actId="14100"/>
        <pc:sldMkLst>
          <pc:docMk/>
          <pc:sldMk cId="1096358168" sldId="270"/>
        </pc:sldMkLst>
      </pc:sldChg>
      <pc:sldChg chg="modSp mod modAnim">
        <pc:chgData name="Tommy McClure" userId="5f57beb918c8a44c" providerId="LiveId" clId="{BF73EE30-3694-442A-ACC8-1F283977A41C}" dt="2024-10-26T19:51:44.107" v="1547" actId="20577"/>
        <pc:sldMkLst>
          <pc:docMk/>
          <pc:sldMk cId="817661822" sldId="283"/>
        </pc:sldMkLst>
      </pc:sldChg>
      <pc:sldChg chg="addSp delSp modSp mod modAnim">
        <pc:chgData name="Tommy McClure" userId="5f57beb918c8a44c" providerId="LiveId" clId="{BF73EE30-3694-442A-ACC8-1F283977A41C}" dt="2024-10-26T19:34:35.446" v="1504" actId="20577"/>
        <pc:sldMkLst>
          <pc:docMk/>
          <pc:sldMk cId="1653586594" sldId="284"/>
        </pc:sldMkLst>
      </pc:sldChg>
      <pc:sldChg chg="del">
        <pc:chgData name="Tommy McClure" userId="5f57beb918c8a44c" providerId="LiveId" clId="{BF73EE30-3694-442A-ACC8-1F283977A41C}" dt="2024-10-26T19:58:09.850" v="1548" actId="2696"/>
        <pc:sldMkLst>
          <pc:docMk/>
          <pc:sldMk cId="816352785" sldId="285"/>
        </pc:sldMkLst>
      </pc:sldChg>
      <pc:sldChg chg="del">
        <pc:chgData name="Tommy McClure" userId="5f57beb918c8a44c" providerId="LiveId" clId="{BF73EE30-3694-442A-ACC8-1F283977A41C}" dt="2024-10-26T18:46:29.819" v="86" actId="2696"/>
        <pc:sldMkLst>
          <pc:docMk/>
          <pc:sldMk cId="2314493847" sldId="403"/>
        </pc:sldMkLst>
      </pc:sldChg>
      <pc:sldChg chg="modSp mod">
        <pc:chgData name="Tommy McClure" userId="5f57beb918c8a44c" providerId="LiveId" clId="{BF73EE30-3694-442A-ACC8-1F283977A41C}" dt="2024-10-26T18:46:16.372" v="85" actId="1036"/>
        <pc:sldMkLst>
          <pc:docMk/>
          <pc:sldMk cId="2975918251" sldId="404"/>
        </pc:sldMkLst>
      </pc:sldChg>
    </pc:docChg>
  </pc:docChgLst>
  <pc:docChgLst>
    <pc:chgData name="Tommy McClure" userId="5f57beb918c8a44c" providerId="LiveId" clId="{E6373850-2437-45DC-BAE4-961D23CE22F7}"/>
    <pc:docChg chg="undo custSel modSld">
      <pc:chgData name="Tommy McClure" userId="5f57beb918c8a44c" providerId="LiveId" clId="{E6373850-2437-45DC-BAE4-961D23CE22F7}" dt="2025-01-26T01:53:49.804" v="3789"/>
      <pc:docMkLst>
        <pc:docMk/>
      </pc:docMkLst>
      <pc:sldChg chg="modSp mod">
        <pc:chgData name="Tommy McClure" userId="5f57beb918c8a44c" providerId="LiveId" clId="{E6373850-2437-45DC-BAE4-961D23CE22F7}" dt="2025-01-25T00:04:23.184" v="46" actId="1076"/>
        <pc:sldMkLst>
          <pc:docMk/>
          <pc:sldMk cId="1096358168" sldId="270"/>
        </pc:sldMkLst>
        <pc:spChg chg="mod">
          <ac:chgData name="Tommy McClure" userId="5f57beb918c8a44c" providerId="LiveId" clId="{E6373850-2437-45DC-BAE4-961D23CE22F7}" dt="2025-01-25T00:04:23.184" v="46" actId="1076"/>
          <ac:spMkLst>
            <pc:docMk/>
            <pc:sldMk cId="1096358168" sldId="270"/>
            <ac:spMk id="3" creationId="{21FCE90F-4240-DD45-F711-654F5BE15CD4}"/>
          </ac:spMkLst>
        </pc:spChg>
      </pc:sldChg>
      <pc:sldChg chg="modSp mod modAnim modNotesTx">
        <pc:chgData name="Tommy McClure" userId="5f57beb918c8a44c" providerId="LiveId" clId="{E6373850-2437-45DC-BAE4-961D23CE22F7}" dt="2025-01-26T01:53:49.804" v="3789"/>
        <pc:sldMkLst>
          <pc:docMk/>
          <pc:sldMk cId="817661822" sldId="283"/>
        </pc:sldMkLst>
        <pc:spChg chg="mod">
          <ac:chgData name="Tommy McClure" userId="5f57beb918c8a44c" providerId="LiveId" clId="{E6373850-2437-45DC-BAE4-961D23CE22F7}" dt="2025-01-25T23:06:37.033" v="3616" actId="255"/>
          <ac:spMkLst>
            <pc:docMk/>
            <pc:sldMk cId="817661822" sldId="283"/>
            <ac:spMk id="3" creationId="{EE3E58EC-733E-4D00-9CA9-970380AD5790}"/>
          </ac:spMkLst>
        </pc:spChg>
        <pc:spChg chg="mod">
          <ac:chgData name="Tommy McClure" userId="5f57beb918c8a44c" providerId="LiveId" clId="{E6373850-2437-45DC-BAE4-961D23CE22F7}" dt="2025-01-25T00:04:45.333" v="91" actId="20577"/>
          <ac:spMkLst>
            <pc:docMk/>
            <pc:sldMk cId="817661822" sldId="283"/>
            <ac:spMk id="5" creationId="{FD17340F-0626-8B9A-723A-E005AE396AD1}"/>
          </ac:spMkLst>
        </pc:spChg>
      </pc:sldChg>
      <pc:sldChg chg="modSp mod modAnim modNotesTx">
        <pc:chgData name="Tommy McClure" userId="5f57beb918c8a44c" providerId="LiveId" clId="{E6373850-2437-45DC-BAE4-961D23CE22F7}" dt="2025-01-26T01:53:30.161" v="3787"/>
        <pc:sldMkLst>
          <pc:docMk/>
          <pc:sldMk cId="859930286" sldId="285"/>
        </pc:sldMkLst>
        <pc:spChg chg="mod">
          <ac:chgData name="Tommy McClure" userId="5f57beb918c8a44c" providerId="LiveId" clId="{E6373850-2437-45DC-BAE4-961D23CE22F7}" dt="2025-01-26T01:52:20.674" v="3785" actId="20577"/>
          <ac:spMkLst>
            <pc:docMk/>
            <pc:sldMk cId="859930286" sldId="285"/>
            <ac:spMk id="3" creationId="{001465CD-FF3F-4EB7-8E82-22FA9C5A65F7}"/>
          </ac:spMkLst>
        </pc:spChg>
        <pc:spChg chg="mod">
          <ac:chgData name="Tommy McClure" userId="5f57beb918c8a44c" providerId="LiveId" clId="{E6373850-2437-45DC-BAE4-961D23CE22F7}" dt="2025-01-25T00:05:03.555" v="135" actId="20577"/>
          <ac:spMkLst>
            <pc:docMk/>
            <pc:sldMk cId="859930286" sldId="285"/>
            <ac:spMk id="5" creationId="{39049024-9BA8-AA02-7F21-27DE26FCDBC8}"/>
          </ac:spMkLst>
        </pc:spChg>
      </pc:sldChg>
    </pc:docChg>
  </pc:docChgLst>
  <pc:docChgLst>
    <pc:chgData name="Tommy McClure" userId="5f57beb918c8a44c" providerId="LiveId" clId="{716A8A83-ACEF-46AD-9F68-25D3E281823D}"/>
    <pc:docChg chg="undo custSel addSld delSld modSld">
      <pc:chgData name="Tommy McClure" userId="5f57beb918c8a44c" providerId="LiveId" clId="{716A8A83-ACEF-46AD-9F68-25D3E281823D}" dt="2024-09-29T01:35:33.693" v="2404" actId="20577"/>
      <pc:docMkLst>
        <pc:docMk/>
      </pc:docMkLst>
      <pc:sldChg chg="delSp modSp mod modAnim">
        <pc:chgData name="Tommy McClure" userId="5f57beb918c8a44c" providerId="LiveId" clId="{716A8A83-ACEF-46AD-9F68-25D3E281823D}" dt="2024-09-29T01:34:13.712" v="2386" actId="20577"/>
        <pc:sldMkLst>
          <pc:docMk/>
          <pc:sldMk cId="817661822" sldId="283"/>
        </pc:sldMkLst>
      </pc:sldChg>
      <pc:sldChg chg="addSp delSp modSp mod modAnim">
        <pc:chgData name="Tommy McClure" userId="5f57beb918c8a44c" providerId="LiveId" clId="{716A8A83-ACEF-46AD-9F68-25D3E281823D}" dt="2024-09-29T01:35:33.693" v="2404" actId="20577"/>
        <pc:sldMkLst>
          <pc:docMk/>
          <pc:sldMk cId="1653586594" sldId="284"/>
        </pc:sldMkLst>
      </pc:sldChg>
      <pc:sldChg chg="addSp delSp modSp new mod setBg">
        <pc:chgData name="Tommy McClure" userId="5f57beb918c8a44c" providerId="LiveId" clId="{716A8A83-ACEF-46AD-9F68-25D3E281823D}" dt="2024-09-28T22:36:54.929" v="1838" actId="14861"/>
        <pc:sldMkLst>
          <pc:docMk/>
          <pc:sldMk cId="816352785" sldId="285"/>
        </pc:sldMkLst>
      </pc:sldChg>
      <pc:sldChg chg="new del">
        <pc:chgData name="Tommy McClure" userId="5f57beb918c8a44c" providerId="LiveId" clId="{716A8A83-ACEF-46AD-9F68-25D3E281823D}" dt="2024-09-28T21:09:02.100" v="135" actId="680"/>
        <pc:sldMkLst>
          <pc:docMk/>
          <pc:sldMk cId="2004263811" sldId="286"/>
        </pc:sldMkLst>
      </pc:sldChg>
      <pc:sldChg chg="modSp mod">
        <pc:chgData name="Tommy McClure" userId="5f57beb918c8a44c" providerId="LiveId" clId="{716A8A83-ACEF-46AD-9F68-25D3E281823D}" dt="2024-09-28T23:47:03.139" v="2344" actId="20577"/>
        <pc:sldMkLst>
          <pc:docMk/>
          <pc:sldMk cId="2314493847" sldId="4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01/26/2025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01/26/2025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ts val="2800"/>
              </a:lnSpc>
              <a:spcBef>
                <a:spcPts val="600"/>
              </a:spcBef>
              <a:buNone/>
            </a:pPr>
            <a:endParaRPr lang="en-US" sz="1200" i="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01/26/2025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771C9-3606-CB45-D96A-397F915C01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446453-97E1-3BE4-A502-6D96C97008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31D24F-3D6A-F10E-00BF-3C7ECDF5E2B5}"/>
              </a:ext>
            </a:extLst>
          </p:cNvPr>
          <p:cNvSpPr>
            <a:spLocks noGrp="1"/>
          </p:cNvSpPr>
          <p:nvPr>
            <p:ph type="body" idx="1"/>
          </p:nvPr>
        </p:nvSpPr>
        <p:spPr/>
        <p:txBody>
          <a:bodyPr/>
          <a:lstStyle/>
          <a:p>
            <a:endParaRPr lang="en-US" sz="1200" b="1" i="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4250CF1-2173-61A9-F216-5FA4ED157887}"/>
              </a:ext>
            </a:extLst>
          </p:cNvPr>
          <p:cNvSpPr>
            <a:spLocks noGrp="1"/>
          </p:cNvSpPr>
          <p:nvPr>
            <p:ph type="dt" idx="1"/>
          </p:nvPr>
        </p:nvSpPr>
        <p:spPr/>
        <p:txBody>
          <a:bodyPr/>
          <a:lstStyle/>
          <a:p>
            <a:r>
              <a:rPr lang="en-US"/>
              <a:t>01/26/2025 PM</a:t>
            </a:r>
          </a:p>
        </p:txBody>
      </p:sp>
      <p:sp>
        <p:nvSpPr>
          <p:cNvPr id="5" name="Slide Number Placeholder 4">
            <a:extLst>
              <a:ext uri="{FF2B5EF4-FFF2-40B4-BE49-F238E27FC236}">
                <a16:creationId xmlns:a16="http://schemas.microsoft.com/office/drawing/2014/main" id="{9A7E0262-4BFF-5064-C970-4BAB5B5605C5}"/>
              </a:ext>
            </a:extLst>
          </p:cNvPr>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339470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a:t>
            </a:r>
            <a:r>
              <a:rPr lang="en-US" altLang="en-US" b="1">
                <a:latin typeface="Arial" panose="020B0604020202020204" pitchFamily="34" charset="0"/>
                <a:cs typeface="Arial" panose="020B0604020202020204" pitchFamily="34" charset="0"/>
              </a:rPr>
              <a:t>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01/26/2025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21FCE90F-4240-DD45-F711-654F5BE15CD4}"/>
              </a:ext>
            </a:extLst>
          </p:cNvPr>
          <p:cNvSpPr txBox="1">
            <a:spLocks/>
          </p:cNvSpPr>
          <p:nvPr/>
        </p:nvSpPr>
        <p:spPr>
          <a:xfrm>
            <a:off x="397042" y="2097219"/>
            <a:ext cx="8349916" cy="2107854"/>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7200" b="1" i="1" dirty="0">
                <a:latin typeface="Candara" panose="020E0502030303020204" pitchFamily="34" charset="0"/>
              </a:rPr>
              <a:t>“Lead Me to Calvary”</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97970" y="1077686"/>
            <a:ext cx="9035143" cy="5780314"/>
          </a:xfrm>
        </p:spPr>
        <p:txBody>
          <a:bodyPr>
            <a:noAutofit/>
          </a:bodyPr>
          <a:lstStyle/>
          <a:p>
            <a:pPr marL="0" indent="0">
              <a:lnSpc>
                <a:spcPts val="3600"/>
              </a:lnSpc>
              <a:spcBef>
                <a:spcPts val="0"/>
              </a:spcBef>
              <a:buNone/>
            </a:pPr>
            <a:r>
              <a:rPr lang="en-US" sz="3600" b="1" dirty="0">
                <a:latin typeface="Candara" panose="020E0502030303020204" pitchFamily="34" charset="0"/>
              </a:rPr>
              <a:t>Humbly make Jesus the King of your life, remembering the crown of thorns placed on His head by those who scorned Him! </a:t>
            </a:r>
            <a:r>
              <a:rPr lang="en-US" sz="3200" dirty="0">
                <a:latin typeface="Candara" panose="020E0502030303020204" pitchFamily="34" charset="0"/>
              </a:rPr>
              <a:t>(#332-1)</a:t>
            </a: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Mark 15:1-20; Phil. 2:1-11; </a:t>
            </a:r>
          </a:p>
          <a:p>
            <a:pPr marL="182880" indent="0">
              <a:lnSpc>
                <a:spcPts val="3000"/>
              </a:lnSpc>
              <a:spcBef>
                <a:spcPts val="600"/>
              </a:spcBef>
              <a:buNone/>
            </a:pPr>
            <a:r>
              <a:rPr lang="en-US" sz="3000" dirty="0">
                <a:latin typeface="Candara" panose="020E0502030303020204" pitchFamily="34" charset="0"/>
              </a:rPr>
              <a:t>Song: #332 – </a:t>
            </a:r>
            <a:r>
              <a:rPr lang="en-US" sz="3000" b="1" i="1" dirty="0">
                <a:latin typeface="Candara" panose="020E0502030303020204" pitchFamily="34" charset="0"/>
              </a:rPr>
              <a:t>Lead Me to Calvary</a:t>
            </a:r>
            <a:endParaRPr lang="en-US" sz="3000" dirty="0">
              <a:latin typeface="Candara" panose="020E0502030303020204" pitchFamily="34" charset="0"/>
            </a:endParaRPr>
          </a:p>
          <a:p>
            <a:pPr marL="0" indent="0">
              <a:lnSpc>
                <a:spcPts val="3600"/>
              </a:lnSpc>
              <a:spcBef>
                <a:spcPts val="2400"/>
              </a:spcBef>
              <a:buNone/>
            </a:pPr>
            <a:r>
              <a:rPr lang="en-US" sz="3600" b="1" dirty="0">
                <a:latin typeface="Candara" panose="020E0502030303020204" pitchFamily="34" charset="0"/>
              </a:rPr>
              <a:t>Remember the tomb where the body of Jesus was laid, those who wept, and the presence of angels at His tomb! </a:t>
            </a:r>
            <a:r>
              <a:rPr lang="en-US" sz="3200" dirty="0">
                <a:latin typeface="Candara" panose="020E0502030303020204" pitchFamily="34" charset="0"/>
              </a:rPr>
              <a:t>(#332-2)</a:t>
            </a: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John 19:38-42; Matt. 28:1-10: Lk. 23:26-28</a:t>
            </a:r>
            <a:endParaRPr lang="en-US" sz="1400" i="1" dirty="0">
              <a:latin typeface="Candara" panose="020E0502030303020204" pitchFamily="34" charset="0"/>
            </a:endParaRPr>
          </a:p>
          <a:p>
            <a:pPr marL="182880" indent="0">
              <a:lnSpc>
                <a:spcPts val="3000"/>
              </a:lnSpc>
              <a:spcBef>
                <a:spcPts val="600"/>
              </a:spcBef>
              <a:buNone/>
            </a:pPr>
            <a:r>
              <a:rPr lang="en-US" sz="3000" dirty="0">
                <a:latin typeface="Candara" panose="020E0502030303020204" pitchFamily="34" charset="0"/>
              </a:rPr>
              <a:t>Song:</a:t>
            </a:r>
            <a:r>
              <a:rPr lang="en-US" sz="3000" i="1" dirty="0">
                <a:latin typeface="Candara" panose="020E0502030303020204" pitchFamily="34" charset="0"/>
              </a:rPr>
              <a:t> #344 – </a:t>
            </a:r>
            <a:r>
              <a:rPr lang="en-US" sz="3000" b="1" i="1" dirty="0">
                <a:latin typeface="Candara" panose="020E0502030303020204" pitchFamily="34" charset="0"/>
              </a:rPr>
              <a:t>Low In The Grave He Lay</a:t>
            </a:r>
          </a:p>
          <a:p>
            <a:pPr>
              <a:lnSpc>
                <a:spcPts val="2160"/>
              </a:lnSpc>
              <a:spcBef>
                <a:spcPts val="2400"/>
              </a:spcBef>
              <a:buFont typeface="Wingdings" panose="05000000000000000000" pitchFamily="2" charset="2"/>
              <a:buChar char="§"/>
            </a:pPr>
            <a:r>
              <a:rPr lang="en-US" dirty="0">
                <a:latin typeface="Candara" panose="020E0502030303020204" pitchFamily="34" charset="0"/>
              </a:rPr>
              <a:t>Song numbers and titles from </a:t>
            </a:r>
            <a:r>
              <a:rPr lang="en-US"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itle 5">
            <a:extLst>
              <a:ext uri="{FF2B5EF4-FFF2-40B4-BE49-F238E27FC236}">
                <a16:creationId xmlns:a16="http://schemas.microsoft.com/office/drawing/2014/main" id="{FD17340F-0626-8B9A-723A-E005AE396AD1}"/>
              </a:ext>
            </a:extLst>
          </p:cNvPr>
          <p:cNvSpPr txBox="1">
            <a:spLocks/>
          </p:cNvSpPr>
          <p:nvPr/>
        </p:nvSpPr>
        <p:spPr>
          <a:xfrm>
            <a:off x="655474" y="143502"/>
            <a:ext cx="7833052" cy="662041"/>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4400" b="1" i="1" dirty="0">
                <a:latin typeface="Candara" panose="020E0502030303020204" pitchFamily="34" charset="0"/>
              </a:rPr>
              <a:t>“Lead Me to Calvary”</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02BC629-AE23-6636-FC3E-2962EDC979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465CD-FF3F-4EB7-8E82-22FA9C5A65F7}"/>
              </a:ext>
            </a:extLst>
          </p:cNvPr>
          <p:cNvSpPr>
            <a:spLocks noGrp="1"/>
          </p:cNvSpPr>
          <p:nvPr>
            <p:ph idx="1"/>
          </p:nvPr>
        </p:nvSpPr>
        <p:spPr>
          <a:xfrm>
            <a:off x="97970" y="1077686"/>
            <a:ext cx="9035143" cy="5780314"/>
          </a:xfrm>
        </p:spPr>
        <p:txBody>
          <a:bodyPr>
            <a:noAutofit/>
          </a:bodyPr>
          <a:lstStyle/>
          <a:p>
            <a:pPr marL="0" indent="0">
              <a:lnSpc>
                <a:spcPts val="3600"/>
              </a:lnSpc>
              <a:spcBef>
                <a:spcPts val="0"/>
              </a:spcBef>
              <a:buNone/>
            </a:pPr>
            <a:r>
              <a:rPr lang="en-US" sz="3600" b="1" dirty="0">
                <a:latin typeface="Candara" panose="020E0502030303020204" pitchFamily="34" charset="0"/>
              </a:rPr>
              <a:t>Remember the empty tomb which confirms </a:t>
            </a:r>
            <a:r>
              <a:rPr lang="en-US" sz="3600" b="1" i="1" dirty="0">
                <a:latin typeface="Candara" panose="020E0502030303020204" pitchFamily="34" charset="0"/>
              </a:rPr>
              <a:t>“He is risen” </a:t>
            </a:r>
            <a:r>
              <a:rPr lang="en-US" sz="3600" b="1" dirty="0">
                <a:latin typeface="Candara" panose="020E0502030303020204" pitchFamily="34" charset="0"/>
              </a:rPr>
              <a:t>as the angels declared</a:t>
            </a:r>
            <a:r>
              <a:rPr lang="en-US" sz="3600" dirty="0">
                <a:latin typeface="Candara" panose="020E0502030303020204" pitchFamily="34" charset="0"/>
              </a:rPr>
              <a:t>! </a:t>
            </a:r>
            <a:r>
              <a:rPr lang="en-US" sz="3200" dirty="0">
                <a:latin typeface="Candara" panose="020E0502030303020204" pitchFamily="34" charset="0"/>
              </a:rPr>
              <a:t>(332-3)</a:t>
            </a:r>
          </a:p>
          <a:p>
            <a:pPr marL="182880" indent="0">
              <a:lnSpc>
                <a:spcPts val="3600"/>
              </a:lnSpc>
              <a:spcBef>
                <a:spcPts val="0"/>
              </a:spcBef>
              <a:buNone/>
            </a:pPr>
            <a:r>
              <a:rPr lang="en-US" sz="3000" dirty="0">
                <a:latin typeface="Candara" panose="020E0502030303020204" pitchFamily="34" charset="0"/>
              </a:rPr>
              <a:t>Reading:</a:t>
            </a:r>
            <a:r>
              <a:rPr lang="en-US" sz="3000" i="1" dirty="0">
                <a:latin typeface="Candara" panose="020E0502030303020204" pitchFamily="34" charset="0"/>
              </a:rPr>
              <a:t> Mark 16:1-2; Luke 24:1-27; John 20:18-31</a:t>
            </a:r>
          </a:p>
          <a:p>
            <a:pPr marL="182880" indent="0">
              <a:lnSpc>
                <a:spcPts val="3000"/>
              </a:lnSpc>
              <a:spcBef>
                <a:spcPts val="600"/>
              </a:spcBef>
              <a:buNone/>
            </a:pPr>
            <a:r>
              <a:rPr lang="en-US" sz="3000" dirty="0">
                <a:latin typeface="Candara" panose="020E0502030303020204" pitchFamily="34" charset="0"/>
              </a:rPr>
              <a:t>Song: #342 – </a:t>
            </a:r>
            <a:r>
              <a:rPr lang="en-US" sz="3000" b="1" i="1" dirty="0">
                <a:latin typeface="Candara" panose="020E0502030303020204" pitchFamily="34" charset="0"/>
              </a:rPr>
              <a:t>We Saw Thee Not</a:t>
            </a:r>
          </a:p>
          <a:p>
            <a:pPr marL="0" indent="0">
              <a:lnSpc>
                <a:spcPts val="3600"/>
              </a:lnSpc>
              <a:spcBef>
                <a:spcPts val="2400"/>
              </a:spcBef>
              <a:buNone/>
            </a:pPr>
            <a:r>
              <a:rPr lang="en-US" sz="3600" b="1" dirty="0">
                <a:latin typeface="Candara" panose="020E0502030303020204" pitchFamily="34" charset="0"/>
              </a:rPr>
              <a:t>Remembering His death on the cross for us, may we daily bear our cross for Him! </a:t>
            </a:r>
            <a:r>
              <a:rPr lang="en-US" sz="3200" dirty="0">
                <a:latin typeface="Candara" panose="020E0502030303020204" pitchFamily="34" charset="0"/>
              </a:rPr>
              <a:t>(332-4)</a:t>
            </a:r>
          </a:p>
          <a:p>
            <a:pPr marL="182880" indent="0">
              <a:lnSpc>
                <a:spcPts val="3000"/>
              </a:lnSpc>
              <a:spcBef>
                <a:spcPts val="600"/>
              </a:spcBef>
              <a:buNone/>
            </a:pPr>
            <a:r>
              <a:rPr lang="en-US" sz="3000" dirty="0">
                <a:latin typeface="Candara" panose="020E0502030303020204" pitchFamily="34" charset="0"/>
              </a:rPr>
              <a:t>Reading: </a:t>
            </a:r>
            <a:r>
              <a:rPr lang="en-US" sz="3000" i="1" dirty="0">
                <a:latin typeface="Candara" panose="020E0502030303020204" pitchFamily="34" charset="0"/>
              </a:rPr>
              <a:t>Matt 16:24-27; 2 Timothy 2:8-15 </a:t>
            </a:r>
          </a:p>
          <a:p>
            <a:pPr marL="182880" indent="0">
              <a:lnSpc>
                <a:spcPts val="3000"/>
              </a:lnSpc>
              <a:spcBef>
                <a:spcPts val="600"/>
              </a:spcBef>
              <a:buNone/>
            </a:pPr>
            <a:r>
              <a:rPr lang="en-US" sz="3000" dirty="0">
                <a:latin typeface="Candara" panose="020E0502030303020204" pitchFamily="34" charset="0"/>
              </a:rPr>
              <a:t>Song: #319 – </a:t>
            </a:r>
            <a:r>
              <a:rPr lang="en-US" sz="3000" b="1" i="1" dirty="0">
                <a:latin typeface="Candara" panose="020E0502030303020204" pitchFamily="34" charset="0"/>
              </a:rPr>
              <a:t>Must Jesus Bear the Cross Alone?</a:t>
            </a:r>
          </a:p>
          <a:p>
            <a:pPr marL="0" indent="0">
              <a:lnSpc>
                <a:spcPts val="3600"/>
              </a:lnSpc>
              <a:spcBef>
                <a:spcPts val="2400"/>
              </a:spcBef>
              <a:buNone/>
            </a:pPr>
            <a:r>
              <a:rPr lang="en-US" sz="3600" b="1" dirty="0">
                <a:latin typeface="Candara" panose="020E0502030303020204" pitchFamily="34" charset="0"/>
              </a:rPr>
              <a:t>Invitation Reading </a:t>
            </a:r>
            <a:r>
              <a:rPr lang="fr-FR" sz="3600" i="1" dirty="0">
                <a:latin typeface="Candara" panose="020E0502030303020204" pitchFamily="34" charset="0"/>
              </a:rPr>
              <a:t>–</a:t>
            </a:r>
            <a:r>
              <a:rPr lang="en-US" sz="3600" i="1" dirty="0">
                <a:latin typeface="Candara" panose="020E0502030303020204" pitchFamily="34" charset="0"/>
              </a:rPr>
              <a:t> Luke 14:26-33 </a:t>
            </a:r>
            <a:r>
              <a:rPr lang="en-US" sz="3200" dirty="0">
                <a:latin typeface="Candara" panose="020E0502030303020204" pitchFamily="34" charset="0"/>
              </a:rPr>
              <a:t>(332-Chorus)</a:t>
            </a:r>
          </a:p>
          <a:p>
            <a:pPr marL="182880" lvl="1" indent="0">
              <a:lnSpc>
                <a:spcPts val="3000"/>
              </a:lnSpc>
              <a:spcBef>
                <a:spcPts val="0"/>
              </a:spcBef>
              <a:buNone/>
            </a:pPr>
            <a:r>
              <a:rPr lang="en-US" sz="2800" dirty="0">
                <a:latin typeface="Candara" panose="020E0502030303020204" pitchFamily="34" charset="0"/>
              </a:rPr>
              <a:t>Song: #</a:t>
            </a:r>
            <a:r>
              <a:rPr lang="en-US" sz="3000" dirty="0">
                <a:latin typeface="Candara" panose="020E0502030303020204" pitchFamily="34" charset="0"/>
              </a:rPr>
              <a:t>688 </a:t>
            </a:r>
            <a:r>
              <a:rPr lang="en-US" sz="3000" b="1" i="1" dirty="0">
                <a:latin typeface="Candara" panose="020E0502030303020204" pitchFamily="34" charset="0"/>
              </a:rPr>
              <a:t>– I’ll Never Forsake My Lord</a:t>
            </a:r>
            <a:endParaRPr lang="en-US" sz="3600" b="1" i="1" dirty="0">
              <a:latin typeface="Candara" panose="020E0502030303020204" pitchFamily="34" charset="0"/>
            </a:endParaRPr>
          </a:p>
          <a:p>
            <a:pPr>
              <a:lnSpc>
                <a:spcPts val="2160"/>
              </a:lnSpc>
              <a:spcBef>
                <a:spcPts val="1800"/>
              </a:spcBef>
              <a:buFont typeface="Wingdings" panose="05000000000000000000" pitchFamily="2" charset="2"/>
              <a:buChar char="§"/>
            </a:pPr>
            <a:r>
              <a:rPr lang="en-US" dirty="0">
                <a:latin typeface="Candara" panose="020E0502030303020204" pitchFamily="34" charset="0"/>
              </a:rPr>
              <a:t>Song numbers and titles from </a:t>
            </a:r>
            <a:r>
              <a:rPr lang="en-US"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itle 5">
            <a:extLst>
              <a:ext uri="{FF2B5EF4-FFF2-40B4-BE49-F238E27FC236}">
                <a16:creationId xmlns:a16="http://schemas.microsoft.com/office/drawing/2014/main" id="{39049024-9BA8-AA02-7F21-27DE26FCDBC8}"/>
              </a:ext>
            </a:extLst>
          </p:cNvPr>
          <p:cNvSpPr txBox="1">
            <a:spLocks/>
          </p:cNvSpPr>
          <p:nvPr/>
        </p:nvSpPr>
        <p:spPr>
          <a:xfrm>
            <a:off x="655474" y="143502"/>
            <a:ext cx="7833052" cy="662041"/>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4400" b="1" i="1" dirty="0">
                <a:latin typeface="Candara" panose="020E0502030303020204" pitchFamily="34" charset="0"/>
              </a:rPr>
              <a:t>“Lead Me to Calvary”</a:t>
            </a:r>
          </a:p>
        </p:txBody>
      </p:sp>
    </p:spTree>
    <p:extLst>
      <p:ext uri="{BB962C8B-B14F-4D97-AF65-F5344CB8AC3E}">
        <p14:creationId xmlns:p14="http://schemas.microsoft.com/office/powerpoint/2010/main" val="859930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859280"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859280" cy="4385690"/>
          </a:xfrm>
          <a:solidFill>
            <a:srgbClr val="DEDAD7"/>
          </a:solidFill>
          <a:ln>
            <a:solidFill>
              <a:schemeClr val="tx1"/>
            </a:solidFill>
          </a:ln>
        </p:spPr>
        <p:txBody>
          <a:bodyPr vert="horz" lIns="68580" tIns="34290" rIns="68580" bIns="34290" rtlCol="0" anchor="t">
            <a:normAutofit/>
          </a:bodyPr>
          <a:lstStyle/>
          <a:p>
            <a:pPr marL="0" indent="0">
              <a:spcBef>
                <a:spcPts val="0"/>
              </a:spcBef>
              <a:buNone/>
              <a:defRPr/>
            </a:pPr>
            <a:r>
              <a:rPr lang="en-US" altLang="en-US" sz="2925" b="1" dirty="0">
                <a:latin typeface="Candara" panose="020E0502030303020204" pitchFamily="34" charset="0"/>
              </a:rPr>
              <a:t>Alien sinners must…</a:t>
            </a:r>
          </a:p>
          <a:p>
            <a:pPr>
              <a:spcBef>
                <a:spcPts val="0"/>
              </a:spcBef>
              <a:buFont typeface="Wingdings" panose="05000000000000000000" pitchFamily="2" charset="2"/>
              <a:buChar char="§"/>
              <a:defRPr/>
            </a:pPr>
            <a:r>
              <a:rPr lang="en-US" altLang="en-US" sz="2800" dirty="0">
                <a:latin typeface="Candara" panose="020E0502030303020204" pitchFamily="34" charset="0"/>
              </a:rPr>
              <a:t>Hear the Gospel – </a:t>
            </a:r>
            <a:r>
              <a:rPr lang="en-US" altLang="en-US" sz="2800" i="1" dirty="0">
                <a:latin typeface="Candara" panose="020E0502030303020204" pitchFamily="34" charset="0"/>
              </a:rPr>
              <a:t>Romans 10:17</a:t>
            </a:r>
          </a:p>
          <a:p>
            <a:pPr>
              <a:spcBef>
                <a:spcPts val="0"/>
              </a:spcBef>
              <a:buFont typeface="Wingdings" panose="05000000000000000000" pitchFamily="2" charset="2"/>
              <a:buChar char="§"/>
              <a:defRPr/>
            </a:pPr>
            <a:r>
              <a:rPr lang="en-US" altLang="en-US" sz="2800" dirty="0">
                <a:latin typeface="Candara" panose="020E0502030303020204" pitchFamily="34" charset="0"/>
              </a:rPr>
              <a:t>Believe it – </a:t>
            </a:r>
            <a:r>
              <a:rPr lang="en-US" altLang="en-US" sz="2800" i="1" dirty="0">
                <a:latin typeface="Candara" panose="020E0502030303020204" pitchFamily="34" charset="0"/>
              </a:rPr>
              <a:t>John 8:24</a:t>
            </a:r>
          </a:p>
          <a:p>
            <a:pPr>
              <a:spcBef>
                <a:spcPts val="0"/>
              </a:spcBef>
              <a:buFont typeface="Wingdings" panose="05000000000000000000" pitchFamily="2" charset="2"/>
              <a:buChar char="§"/>
              <a:defRPr/>
            </a:pPr>
            <a:r>
              <a:rPr lang="en-US" altLang="en-US" sz="2800" dirty="0">
                <a:latin typeface="Candara" panose="020E0502030303020204" pitchFamily="34" charset="0"/>
              </a:rPr>
              <a:t>Repent of sin – </a:t>
            </a:r>
            <a:r>
              <a:rPr lang="en-US" altLang="en-US" sz="2800" i="1" dirty="0">
                <a:latin typeface="Candara" panose="020E0502030303020204" pitchFamily="34" charset="0"/>
              </a:rPr>
              <a:t>Acts 17:30</a:t>
            </a:r>
          </a:p>
          <a:p>
            <a:pPr>
              <a:spcBef>
                <a:spcPts val="0"/>
              </a:spcBef>
              <a:buFont typeface="Wingdings" panose="05000000000000000000" pitchFamily="2" charset="2"/>
              <a:buChar char="§"/>
              <a:defRPr/>
            </a:pPr>
            <a:r>
              <a:rPr lang="en-US" altLang="en-US" sz="2800" dirty="0">
                <a:latin typeface="Candara" panose="020E0502030303020204" pitchFamily="34" charset="0"/>
              </a:rPr>
              <a:t>Confess Christ as Lord – </a:t>
            </a:r>
            <a:r>
              <a:rPr lang="en-US" altLang="en-US" sz="2800" i="1" dirty="0">
                <a:latin typeface="Candara" panose="020E0502030303020204" pitchFamily="34" charset="0"/>
              </a:rPr>
              <a:t>Matthew 10:32</a:t>
            </a:r>
          </a:p>
          <a:p>
            <a:pPr>
              <a:spcBef>
                <a:spcPts val="0"/>
              </a:spcBef>
              <a:buFont typeface="Wingdings" panose="05000000000000000000" pitchFamily="2" charset="2"/>
              <a:buChar char="§"/>
              <a:defRPr/>
            </a:pPr>
            <a:r>
              <a:rPr lang="en-US" altLang="en-US" sz="2800" dirty="0">
                <a:latin typeface="Candara" panose="020E0502030303020204" pitchFamily="34" charset="0"/>
              </a:rPr>
              <a:t>Be baptized for the remission of sins – </a:t>
            </a:r>
            <a:r>
              <a:rPr lang="en-US" altLang="en-US" sz="2800"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0"/>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lnSpc>
                <a:spcPts val="2800"/>
              </a:lnSpc>
              <a:spcBef>
                <a:spcPts val="0"/>
              </a:spcBef>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2534</TotalTime>
  <Words>719</Words>
  <Application>Microsoft Office PowerPoint</Application>
  <PresentationFormat>On-screen Show (4:3)</PresentationFormat>
  <Paragraphs>45</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PowerPoint Presentation</vt:lpstr>
      <vt:lpstr>PowerPoint Presentation</vt:lpstr>
      <vt:lpstr>PowerPoint Presentation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69</cp:revision>
  <cp:lastPrinted>2024-10-26T19:54:33Z</cp:lastPrinted>
  <dcterms:created xsi:type="dcterms:W3CDTF">2022-01-30T22:20:48Z</dcterms:created>
  <dcterms:modified xsi:type="dcterms:W3CDTF">2025-01-27T15:47:27Z</dcterms:modified>
</cp:coreProperties>
</file>