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7"/>
  </p:notesMasterIdLst>
  <p:handoutMasterIdLst>
    <p:handoutMasterId r:id="rId18"/>
  </p:handoutMasterIdLst>
  <p:sldIdLst>
    <p:sldId id="404" r:id="rId5"/>
    <p:sldId id="403" r:id="rId6"/>
    <p:sldId id="434" r:id="rId7"/>
    <p:sldId id="269" r:id="rId8"/>
    <p:sldId id="435" r:id="rId9"/>
    <p:sldId id="436" r:id="rId10"/>
    <p:sldId id="391" r:id="rId11"/>
    <p:sldId id="437" r:id="rId12"/>
    <p:sldId id="438" r:id="rId13"/>
    <p:sldId id="439" r:id="rId14"/>
    <p:sldId id="416" r:id="rId15"/>
    <p:sldId id="380" r:id="rId1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6"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FE8111-20F5-481F-A60F-253435E27159}" v="3828" dt="2025-01-26T00:33:40.91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38559" autoAdjust="0"/>
  </p:normalViewPr>
  <p:slideViewPr>
    <p:cSldViewPr snapToGrid="0" showGuides="1">
      <p:cViewPr varScale="1">
        <p:scale>
          <a:sx n="32" d="100"/>
          <a:sy n="32" d="100"/>
        </p:scale>
        <p:origin x="3492" y="264"/>
      </p:cViewPr>
      <p:guideLst>
        <p:guide orient="horz" pos="2136"/>
        <p:guide pos="2880"/>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77" d="100"/>
          <a:sy n="77" d="100"/>
        </p:scale>
        <p:origin x="3960"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my McClure" userId="5f57beb918c8a44c" providerId="LiveId" clId="{3A5ACB2E-BED9-42A7-B3E3-DC4528809A81}"/>
    <pc:docChg chg="undo custSel addSld delSld modSld">
      <pc:chgData name="Tommy McClure" userId="5f57beb918c8a44c" providerId="LiveId" clId="{3A5ACB2E-BED9-42A7-B3E3-DC4528809A81}" dt="2024-10-26T20:11:32.221" v="6460" actId="14100"/>
      <pc:docMkLst>
        <pc:docMk/>
      </pc:docMkLst>
      <pc:sldChg chg="addSp delSp modSp mod modAnim">
        <pc:chgData name="Tommy McClure" userId="5f57beb918c8a44c" providerId="LiveId" clId="{3A5ACB2E-BED9-42A7-B3E3-DC4528809A81}" dt="2024-10-26T18:29:16.503" v="6250" actId="20577"/>
        <pc:sldMkLst>
          <pc:docMk/>
          <pc:sldMk cId="3695549463" sldId="269"/>
        </pc:sldMkLst>
      </pc:sldChg>
      <pc:sldChg chg="modSp mod modAnim modNotesTx">
        <pc:chgData name="Tommy McClure" userId="5f57beb918c8a44c" providerId="LiveId" clId="{3A5ACB2E-BED9-42A7-B3E3-DC4528809A81}" dt="2024-10-26T18:23:22.702" v="6215" actId="20577"/>
        <pc:sldMkLst>
          <pc:docMk/>
          <pc:sldMk cId="2662349875" sldId="391"/>
        </pc:sldMkLst>
      </pc:sldChg>
      <pc:sldChg chg="modSp mod modNotes modNotesTx">
        <pc:chgData name="Tommy McClure" userId="5f57beb918c8a44c" providerId="LiveId" clId="{3A5ACB2E-BED9-42A7-B3E3-DC4528809A81}" dt="2024-10-26T20:11:32.221" v="6460" actId="14100"/>
        <pc:sldMkLst>
          <pc:docMk/>
          <pc:sldMk cId="2314493847" sldId="403"/>
        </pc:sldMkLst>
      </pc:sldChg>
      <pc:sldChg chg="modAnim">
        <pc:chgData name="Tommy McClure" userId="5f57beb918c8a44c" providerId="LiveId" clId="{3A5ACB2E-BED9-42A7-B3E3-DC4528809A81}" dt="2024-10-26T18:27:57.682" v="6230"/>
        <pc:sldMkLst>
          <pc:docMk/>
          <pc:sldMk cId="2822173026" sldId="404"/>
        </pc:sldMkLst>
      </pc:sldChg>
      <pc:sldChg chg="addSp modSp mod modAnim modNotesTx">
        <pc:chgData name="Tommy McClure" userId="5f57beb918c8a44c" providerId="LiveId" clId="{3A5ACB2E-BED9-42A7-B3E3-DC4528809A81}" dt="2024-10-26T20:08:49.608" v="6440" actId="114"/>
        <pc:sldMkLst>
          <pc:docMk/>
          <pc:sldMk cId="1994658829" sldId="416"/>
        </pc:sldMkLst>
      </pc:sldChg>
      <pc:sldChg chg="del">
        <pc:chgData name="Tommy McClure" userId="5f57beb918c8a44c" providerId="LiveId" clId="{3A5ACB2E-BED9-42A7-B3E3-DC4528809A81}" dt="2024-10-26T18:20:05.352" v="6200" actId="2696"/>
        <pc:sldMkLst>
          <pc:docMk/>
          <pc:sldMk cId="966169472" sldId="417"/>
        </pc:sldMkLst>
      </pc:sldChg>
      <pc:sldChg chg="del">
        <pc:chgData name="Tommy McClure" userId="5f57beb918c8a44c" providerId="LiveId" clId="{3A5ACB2E-BED9-42A7-B3E3-DC4528809A81}" dt="2024-10-26T18:12:09.926" v="5910" actId="2696"/>
        <pc:sldMkLst>
          <pc:docMk/>
          <pc:sldMk cId="2740254094" sldId="418"/>
        </pc:sldMkLst>
      </pc:sldChg>
      <pc:sldChg chg="del">
        <pc:chgData name="Tommy McClure" userId="5f57beb918c8a44c" providerId="LiveId" clId="{3A5ACB2E-BED9-42A7-B3E3-DC4528809A81}" dt="2024-10-26T18:12:15.337" v="5911" actId="2696"/>
        <pc:sldMkLst>
          <pc:docMk/>
          <pc:sldMk cId="998311210" sldId="419"/>
        </pc:sldMkLst>
      </pc:sldChg>
      <pc:sldChg chg="del">
        <pc:chgData name="Tommy McClure" userId="5f57beb918c8a44c" providerId="LiveId" clId="{3A5ACB2E-BED9-42A7-B3E3-DC4528809A81}" dt="2024-10-26T18:12:25.307" v="5912" actId="2696"/>
        <pc:sldMkLst>
          <pc:docMk/>
          <pc:sldMk cId="3572750959" sldId="420"/>
        </pc:sldMkLst>
      </pc:sldChg>
      <pc:sldChg chg="del">
        <pc:chgData name="Tommy McClure" userId="5f57beb918c8a44c" providerId="LiveId" clId="{3A5ACB2E-BED9-42A7-B3E3-DC4528809A81}" dt="2024-10-26T18:12:29.714" v="5913" actId="2696"/>
        <pc:sldMkLst>
          <pc:docMk/>
          <pc:sldMk cId="1052868846" sldId="421"/>
        </pc:sldMkLst>
      </pc:sldChg>
      <pc:sldChg chg="new del">
        <pc:chgData name="Tommy McClure" userId="5f57beb918c8a44c" providerId="LiveId" clId="{3A5ACB2E-BED9-42A7-B3E3-DC4528809A81}" dt="2024-10-25T19:58:38.952" v="123" actId="2696"/>
        <pc:sldMkLst>
          <pc:docMk/>
          <pc:sldMk cId="769562043" sldId="422"/>
        </pc:sldMkLst>
      </pc:sldChg>
      <pc:sldChg chg="modSp add mod modAnim">
        <pc:chgData name="Tommy McClure" userId="5f57beb918c8a44c" providerId="LiveId" clId="{3A5ACB2E-BED9-42A7-B3E3-DC4528809A81}" dt="2024-10-26T18:32:39.555" v="6285" actId="20577"/>
        <pc:sldMkLst>
          <pc:docMk/>
          <pc:sldMk cId="1297081155" sldId="422"/>
        </pc:sldMkLst>
      </pc:sldChg>
      <pc:sldChg chg="del">
        <pc:chgData name="Tommy McClure" userId="5f57beb918c8a44c" providerId="LiveId" clId="{3A5ACB2E-BED9-42A7-B3E3-DC4528809A81}" dt="2024-10-25T19:55:57.070" v="95" actId="2696"/>
        <pc:sldMkLst>
          <pc:docMk/>
          <pc:sldMk cId="1392054152" sldId="422"/>
        </pc:sldMkLst>
      </pc:sldChg>
      <pc:sldChg chg="modSp new del mod">
        <pc:chgData name="Tommy McClure" userId="5f57beb918c8a44c" providerId="LiveId" clId="{3A5ACB2E-BED9-42A7-B3E3-DC4528809A81}" dt="2024-10-25T19:58:08.682" v="118" actId="680"/>
        <pc:sldMkLst>
          <pc:docMk/>
          <pc:sldMk cId="1784696566" sldId="422"/>
        </pc:sldMkLst>
      </pc:sldChg>
      <pc:sldChg chg="modSp add mod addAnim delAnim modAnim modNotesTx">
        <pc:chgData name="Tommy McClure" userId="5f57beb918c8a44c" providerId="LiveId" clId="{3A5ACB2E-BED9-42A7-B3E3-DC4528809A81}" dt="2024-10-26T18:32:39.257" v="6284" actId="20577"/>
        <pc:sldMkLst>
          <pc:docMk/>
          <pc:sldMk cId="913323604" sldId="423"/>
        </pc:sldMkLst>
      </pc:sldChg>
      <pc:sldChg chg="new del">
        <pc:chgData name="Tommy McClure" userId="5f57beb918c8a44c" providerId="LiveId" clId="{3A5ACB2E-BED9-42A7-B3E3-DC4528809A81}" dt="2024-10-25T19:58:32.487" v="122" actId="2696"/>
        <pc:sldMkLst>
          <pc:docMk/>
          <pc:sldMk cId="3579268959" sldId="423"/>
        </pc:sldMkLst>
      </pc:sldChg>
      <pc:sldChg chg="modSp add mod modAnim modNotesTx">
        <pc:chgData name="Tommy McClure" userId="5f57beb918c8a44c" providerId="LiveId" clId="{3A5ACB2E-BED9-42A7-B3E3-DC4528809A81}" dt="2024-10-26T18:35:08.961" v="6288"/>
        <pc:sldMkLst>
          <pc:docMk/>
          <pc:sldMk cId="738718337" sldId="424"/>
        </pc:sldMkLst>
      </pc:sldChg>
      <pc:sldChg chg="modSp add mod modAnim modNotesTx">
        <pc:chgData name="Tommy McClure" userId="5f57beb918c8a44c" providerId="LiveId" clId="{3A5ACB2E-BED9-42A7-B3E3-DC4528809A81}" dt="2024-10-26T18:35:45.556" v="6291"/>
        <pc:sldMkLst>
          <pc:docMk/>
          <pc:sldMk cId="1637157971" sldId="425"/>
        </pc:sldMkLst>
      </pc:sldChg>
      <pc:sldChg chg="add del">
        <pc:chgData name="Tommy McClure" userId="5f57beb918c8a44c" providerId="LiveId" clId="{3A5ACB2E-BED9-42A7-B3E3-DC4528809A81}" dt="2024-10-26T18:20:00.919" v="6199" actId="2696"/>
        <pc:sldMkLst>
          <pc:docMk/>
          <pc:sldMk cId="216943291" sldId="426"/>
        </pc:sldMkLst>
      </pc:sldChg>
    </pc:docChg>
  </pc:docChgLst>
  <pc:docChgLst>
    <pc:chgData name="Tommy McClure" userId="5f57beb918c8a44c" providerId="LiveId" clId="{2B26CA26-4676-469A-BD33-AD5D379542EA}"/>
    <pc:docChg chg="undo custSel addSld delSld modSld sldOrd">
      <pc:chgData name="Tommy McClure" userId="5f57beb918c8a44c" providerId="LiveId" clId="{2B26CA26-4676-469A-BD33-AD5D379542EA}" dt="2024-11-24T16:10:47.957" v="3670" actId="20577"/>
      <pc:docMkLst>
        <pc:docMk/>
      </pc:docMkLst>
      <pc:sldChg chg="addSp delSp modSp mod modAnim">
        <pc:chgData name="Tommy McClure" userId="5f57beb918c8a44c" providerId="LiveId" clId="{2B26CA26-4676-469A-BD33-AD5D379542EA}" dt="2024-11-24T04:21:38.692" v="3505" actId="20577"/>
        <pc:sldMkLst>
          <pc:docMk/>
          <pc:sldMk cId="3695549463" sldId="269"/>
        </pc:sldMkLst>
        <pc:spChg chg="mod">
          <ac:chgData name="Tommy McClure" userId="5f57beb918c8a44c" providerId="LiveId" clId="{2B26CA26-4676-469A-BD33-AD5D379542EA}" dt="2024-11-24T04:21:38.692" v="3505" actId="20577"/>
          <ac:spMkLst>
            <pc:docMk/>
            <pc:sldMk cId="3695549463" sldId="269"/>
            <ac:spMk id="3" creationId="{53695C33-E9D2-5B83-BB24-636238D978A3}"/>
          </ac:spMkLst>
        </pc:spChg>
      </pc:sldChg>
      <pc:sldChg chg="addSp delSp modSp mod modAnim modNotes modNotesTx">
        <pc:chgData name="Tommy McClure" userId="5f57beb918c8a44c" providerId="LiveId" clId="{2B26CA26-4676-469A-BD33-AD5D379542EA}" dt="2024-11-24T02:09:41.487" v="3493" actId="14100"/>
        <pc:sldMkLst>
          <pc:docMk/>
          <pc:sldMk cId="2662349875" sldId="391"/>
        </pc:sldMkLst>
        <pc:spChg chg="mod">
          <ac:chgData name="Tommy McClure" userId="5f57beb918c8a44c" providerId="LiveId" clId="{2B26CA26-4676-469A-BD33-AD5D379542EA}" dt="2024-11-23T18:39:03.801" v="812" actId="20577"/>
          <ac:spMkLst>
            <pc:docMk/>
            <pc:sldMk cId="2662349875" sldId="391"/>
            <ac:spMk id="7" creationId="{02ACA1A0-5294-681C-03C0-68EDD9131E38}"/>
          </ac:spMkLst>
        </pc:spChg>
      </pc:sldChg>
      <pc:sldChg chg="addSp modSp mod modAnim modNotes modNotesTx">
        <pc:chgData name="Tommy McClure" userId="5f57beb918c8a44c" providerId="LiveId" clId="{2B26CA26-4676-469A-BD33-AD5D379542EA}" dt="2024-11-24T16:10:47.957" v="3670" actId="20577"/>
        <pc:sldMkLst>
          <pc:docMk/>
          <pc:sldMk cId="2314493847" sldId="403"/>
        </pc:sldMkLst>
        <pc:spChg chg="mod">
          <ac:chgData name="Tommy McClure" userId="5f57beb918c8a44c" providerId="LiveId" clId="{2B26CA26-4676-469A-BD33-AD5D379542EA}" dt="2024-11-23T23:18:49.344" v="3233" actId="20577"/>
          <ac:spMkLst>
            <pc:docMk/>
            <pc:sldMk cId="2314493847" sldId="403"/>
            <ac:spMk id="13" creationId="{00000000-0000-0000-0000-000000000000}"/>
          </ac:spMkLst>
        </pc:spChg>
        <pc:spChg chg="mod ord">
          <ac:chgData name="Tommy McClure" userId="5f57beb918c8a44c" providerId="LiveId" clId="{2B26CA26-4676-469A-BD33-AD5D379542EA}" dt="2024-11-23T20:25:28.984" v="2611" actId="166"/>
          <ac:spMkLst>
            <pc:docMk/>
            <pc:sldMk cId="2314493847" sldId="403"/>
            <ac:spMk id="14" creationId="{00000000-0000-0000-0000-000000000000}"/>
          </ac:spMkLst>
        </pc:spChg>
      </pc:sldChg>
      <pc:sldChg chg="modSp ord modNotes modNotesTx">
        <pc:chgData name="Tommy McClure" userId="5f57beb918c8a44c" providerId="LiveId" clId="{2B26CA26-4676-469A-BD33-AD5D379542EA}" dt="2024-11-24T02:04:46.414" v="3468" actId="255"/>
        <pc:sldMkLst>
          <pc:docMk/>
          <pc:sldMk cId="2822173026" sldId="404"/>
        </pc:sldMkLst>
        <pc:spChg chg="mod">
          <ac:chgData name="Tommy McClure" userId="5f57beb918c8a44c" providerId="LiveId" clId="{2B26CA26-4676-469A-BD33-AD5D379542EA}" dt="2024-11-23T23:18:43.552" v="3231" actId="20577"/>
          <ac:spMkLst>
            <pc:docMk/>
            <pc:sldMk cId="2822173026" sldId="404"/>
            <ac:spMk id="7" creationId="{00000000-0000-0000-0000-000000000000}"/>
          </ac:spMkLst>
        </pc:spChg>
      </pc:sldChg>
      <pc:sldChg chg="modSp mod modAnim modNotesTx">
        <pc:chgData name="Tommy McClure" userId="5f57beb918c8a44c" providerId="LiveId" clId="{2B26CA26-4676-469A-BD33-AD5D379542EA}" dt="2024-11-23T21:56:08.505" v="2934" actId="113"/>
        <pc:sldMkLst>
          <pc:docMk/>
          <pc:sldMk cId="1994658829" sldId="416"/>
        </pc:sldMkLst>
        <pc:spChg chg="mod">
          <ac:chgData name="Tommy McClure" userId="5f57beb918c8a44c" providerId="LiveId" clId="{2B26CA26-4676-469A-BD33-AD5D379542EA}" dt="2024-11-23T19:43:45.202" v="2127" actId="1076"/>
          <ac:spMkLst>
            <pc:docMk/>
            <pc:sldMk cId="1994658829" sldId="416"/>
            <ac:spMk id="13" creationId="{00000000-0000-0000-0000-000000000000}"/>
          </ac:spMkLst>
        </pc:spChg>
        <pc:spChg chg="mod">
          <ac:chgData name="Tommy McClure" userId="5f57beb918c8a44c" providerId="LiveId" clId="{2B26CA26-4676-469A-BD33-AD5D379542EA}" dt="2024-11-23T21:55:25.339" v="2929" actId="20577"/>
          <ac:spMkLst>
            <pc:docMk/>
            <pc:sldMk cId="1994658829" sldId="416"/>
            <ac:spMk id="14" creationId="{00000000-0000-0000-0000-000000000000}"/>
          </ac:spMkLst>
        </pc:spChg>
        <pc:cxnChg chg="mod">
          <ac:chgData name="Tommy McClure" userId="5f57beb918c8a44c" providerId="LiveId" clId="{2B26CA26-4676-469A-BD33-AD5D379542EA}" dt="2024-11-23T19:43:49.197" v="2130" actId="1035"/>
          <ac:cxnSpMkLst>
            <pc:docMk/>
            <pc:sldMk cId="1994658829" sldId="416"/>
            <ac:cxnSpMk id="4" creationId="{3FF1D50E-2217-C929-CC45-D2D5927FFDB0}"/>
          </ac:cxnSpMkLst>
        </pc:cxnChg>
      </pc:sldChg>
      <pc:sldChg chg="del">
        <pc:chgData name="Tommy McClure" userId="5f57beb918c8a44c" providerId="LiveId" clId="{2B26CA26-4676-469A-BD33-AD5D379542EA}" dt="2024-11-23T19:42:15.868" v="2120" actId="2696"/>
        <pc:sldMkLst>
          <pc:docMk/>
          <pc:sldMk cId="1297081155" sldId="422"/>
        </pc:sldMkLst>
      </pc:sldChg>
      <pc:sldChg chg="del">
        <pc:chgData name="Tommy McClure" userId="5f57beb918c8a44c" providerId="LiveId" clId="{2B26CA26-4676-469A-BD33-AD5D379542EA}" dt="2024-11-23T19:42:19.321" v="2121" actId="2696"/>
        <pc:sldMkLst>
          <pc:docMk/>
          <pc:sldMk cId="913323604" sldId="423"/>
        </pc:sldMkLst>
      </pc:sldChg>
      <pc:sldChg chg="del">
        <pc:chgData name="Tommy McClure" userId="5f57beb918c8a44c" providerId="LiveId" clId="{2B26CA26-4676-469A-BD33-AD5D379542EA}" dt="2024-11-23T19:42:22.196" v="2122" actId="2696"/>
        <pc:sldMkLst>
          <pc:docMk/>
          <pc:sldMk cId="738718337" sldId="424"/>
        </pc:sldMkLst>
      </pc:sldChg>
      <pc:sldChg chg="del">
        <pc:chgData name="Tommy McClure" userId="5f57beb918c8a44c" providerId="LiveId" clId="{2B26CA26-4676-469A-BD33-AD5D379542EA}" dt="2024-11-23T19:42:25.214" v="2123" actId="2696"/>
        <pc:sldMkLst>
          <pc:docMk/>
          <pc:sldMk cId="1637157971" sldId="425"/>
        </pc:sldMkLst>
      </pc:sldChg>
      <pc:sldChg chg="addSp delSp modSp mod">
        <pc:chgData name="Tommy McClure" userId="5f57beb918c8a44c" providerId="LiveId" clId="{2B26CA26-4676-469A-BD33-AD5D379542EA}" dt="2024-11-24T00:18:58.140" v="3322"/>
        <pc:sldMkLst>
          <pc:docMk/>
          <pc:sldMk cId="1144998062" sldId="426"/>
        </pc:sldMkLst>
      </pc:sldChg>
      <pc:sldChg chg="addSp delSp modSp mod modAnim modNotesTx">
        <pc:chgData name="Tommy McClure" userId="5f57beb918c8a44c" providerId="LiveId" clId="{2B26CA26-4676-469A-BD33-AD5D379542EA}" dt="2024-11-24T01:06:22.388" v="3467" actId="20577"/>
        <pc:sldMkLst>
          <pc:docMk/>
          <pc:sldMk cId="4088825847" sldId="427"/>
        </pc:sldMkLst>
      </pc:sldChg>
      <pc:sldChg chg="addSp delSp modSp add mod modAnim modNotes modNotesTx">
        <pc:chgData name="Tommy McClure" userId="5f57beb918c8a44c" providerId="LiveId" clId="{2B26CA26-4676-469A-BD33-AD5D379542EA}" dt="2024-11-24T02:11:43.194" v="3499" actId="1076"/>
        <pc:sldMkLst>
          <pc:docMk/>
          <pc:sldMk cId="2224544776" sldId="428"/>
        </pc:sldMkLst>
      </pc:sldChg>
      <pc:sldChg chg="modSp add mod modAnim modNotesTx">
        <pc:chgData name="Tommy McClure" userId="5f57beb918c8a44c" providerId="LiveId" clId="{2B26CA26-4676-469A-BD33-AD5D379542EA}" dt="2024-11-24T00:18:10.544" v="3314" actId="1076"/>
        <pc:sldMkLst>
          <pc:docMk/>
          <pc:sldMk cId="2904460364" sldId="429"/>
        </pc:sldMkLst>
      </pc:sldChg>
    </pc:docChg>
  </pc:docChgLst>
  <pc:docChgLst>
    <pc:chgData name="Tommy McClure" userId="5f57beb918c8a44c" providerId="LiveId" clId="{C9FE8111-20F5-481F-A60F-253435E27159}"/>
    <pc:docChg chg="undo custSel addSld delSld modSld sldOrd">
      <pc:chgData name="Tommy McClure" userId="5f57beb918c8a44c" providerId="LiveId" clId="{C9FE8111-20F5-481F-A60F-253435E27159}" dt="2025-01-26T00:36:49.405" v="5570" actId="255"/>
      <pc:docMkLst>
        <pc:docMk/>
      </pc:docMkLst>
      <pc:sldChg chg="modSp mod modNotes modNotesTx">
        <pc:chgData name="Tommy McClure" userId="5f57beb918c8a44c" providerId="LiveId" clId="{C9FE8111-20F5-481F-A60F-253435E27159}" dt="2025-01-26T00:36:36.048" v="5569" actId="255"/>
        <pc:sldMkLst>
          <pc:docMk/>
          <pc:sldMk cId="3695549463" sldId="269"/>
        </pc:sldMkLst>
        <pc:spChg chg="mod">
          <ac:chgData name="Tommy McClure" userId="5f57beb918c8a44c" providerId="LiveId" clId="{C9FE8111-20F5-481F-A60F-253435E27159}" dt="2025-01-25T20:27:57.113" v="4107" actId="114"/>
          <ac:spMkLst>
            <pc:docMk/>
            <pc:sldMk cId="3695549463" sldId="269"/>
            <ac:spMk id="3" creationId="{53695C33-E9D2-5B83-BB24-636238D978A3}"/>
          </ac:spMkLst>
        </pc:spChg>
        <pc:spChg chg="mod">
          <ac:chgData name="Tommy McClure" userId="5f57beb918c8a44c" providerId="LiveId" clId="{C9FE8111-20F5-481F-A60F-253435E27159}" dt="2025-01-25T20:25:20.844" v="4067" actId="1037"/>
          <ac:spMkLst>
            <pc:docMk/>
            <pc:sldMk cId="3695549463" sldId="269"/>
            <ac:spMk id="8" creationId="{6FF4E949-242C-666C-E108-BFE00F1888D9}"/>
          </ac:spMkLst>
        </pc:spChg>
      </pc:sldChg>
      <pc:sldChg chg="modSp ord modAnim modNotes modNotesTx">
        <pc:chgData name="Tommy McClure" userId="5f57beb918c8a44c" providerId="LiveId" clId="{C9FE8111-20F5-481F-A60F-253435E27159}" dt="2025-01-26T00:36:49.405" v="5570" actId="255"/>
        <pc:sldMkLst>
          <pc:docMk/>
          <pc:sldMk cId="2662349875" sldId="391"/>
        </pc:sldMkLst>
        <pc:spChg chg="mod">
          <ac:chgData name="Tommy McClure" userId="5f57beb918c8a44c" providerId="LiveId" clId="{C9FE8111-20F5-481F-A60F-253435E27159}" dt="2025-01-24T21:47:20.988" v="1762" actId="20577"/>
          <ac:spMkLst>
            <pc:docMk/>
            <pc:sldMk cId="2662349875" sldId="391"/>
            <ac:spMk id="7" creationId="{02ACA1A0-5294-681C-03C0-68EDD9131E38}"/>
          </ac:spMkLst>
        </pc:spChg>
      </pc:sldChg>
      <pc:sldChg chg="modSp mod modAnim">
        <pc:chgData name="Tommy McClure" userId="5f57beb918c8a44c" providerId="LiveId" clId="{C9FE8111-20F5-481F-A60F-253435E27159}" dt="2025-01-25T00:05:48.716" v="4046" actId="1076"/>
        <pc:sldMkLst>
          <pc:docMk/>
          <pc:sldMk cId="2822173026" sldId="404"/>
        </pc:sldMkLst>
        <pc:spChg chg="mod">
          <ac:chgData name="Tommy McClure" userId="5f57beb918c8a44c" providerId="LiveId" clId="{C9FE8111-20F5-481F-A60F-253435E27159}" dt="2025-01-25T00:05:48.716" v="4046" actId="1076"/>
          <ac:spMkLst>
            <pc:docMk/>
            <pc:sldMk cId="2822173026" sldId="404"/>
            <ac:spMk id="6" creationId="{00000000-0000-0000-0000-000000000000}"/>
          </ac:spMkLst>
        </pc:spChg>
      </pc:sldChg>
      <pc:sldChg chg="addSp delSp modSp mod ord modAnim modNotesTx">
        <pc:chgData name="Tommy McClure" userId="5f57beb918c8a44c" providerId="LiveId" clId="{C9FE8111-20F5-481F-A60F-253435E27159}" dt="2025-01-25T22:43:38.490" v="5556" actId="113"/>
        <pc:sldMkLst>
          <pc:docMk/>
          <pc:sldMk cId="1994658829" sldId="416"/>
        </pc:sldMkLst>
        <pc:spChg chg="mod">
          <ac:chgData name="Tommy McClure" userId="5f57beb918c8a44c" providerId="LiveId" clId="{C9FE8111-20F5-481F-A60F-253435E27159}" dt="2025-01-25T22:38:46.287" v="5538" actId="20577"/>
          <ac:spMkLst>
            <pc:docMk/>
            <pc:sldMk cId="1994658829" sldId="416"/>
            <ac:spMk id="14" creationId="{00000000-0000-0000-0000-000000000000}"/>
          </ac:spMkLst>
        </pc:spChg>
      </pc:sldChg>
      <pc:sldChg chg="modNotes modNotesTx">
        <pc:chgData name="Tommy McClure" userId="5f57beb918c8a44c" providerId="LiveId" clId="{C9FE8111-20F5-481F-A60F-253435E27159}" dt="2025-01-26T00:36:27.497" v="5568" actId="255"/>
        <pc:sldMkLst>
          <pc:docMk/>
          <pc:sldMk cId="2516896308" sldId="434"/>
        </pc:sldMkLst>
      </pc:sldChg>
      <pc:sldChg chg="modSp mod">
        <pc:chgData name="Tommy McClure" userId="5f57beb918c8a44c" providerId="LiveId" clId="{C9FE8111-20F5-481F-A60F-253435E27159}" dt="2025-01-25T23:20:02.271" v="5559" actId="20577"/>
        <pc:sldMkLst>
          <pc:docMk/>
          <pc:sldMk cId="1066618507" sldId="435"/>
        </pc:sldMkLst>
        <pc:spChg chg="mod">
          <ac:chgData name="Tommy McClure" userId="5f57beb918c8a44c" providerId="LiveId" clId="{C9FE8111-20F5-481F-A60F-253435E27159}" dt="2025-01-25T23:20:02.271" v="5559" actId="20577"/>
          <ac:spMkLst>
            <pc:docMk/>
            <pc:sldMk cId="1066618507" sldId="435"/>
            <ac:spMk id="3" creationId="{662268CB-18A0-ECEB-26BD-A3BA4A142C3B}"/>
          </ac:spMkLst>
        </pc:spChg>
        <pc:spChg chg="mod">
          <ac:chgData name="Tommy McClure" userId="5f57beb918c8a44c" providerId="LiveId" clId="{C9FE8111-20F5-481F-A60F-253435E27159}" dt="2025-01-25T20:25:34.358" v="4077" actId="1037"/>
          <ac:spMkLst>
            <pc:docMk/>
            <pc:sldMk cId="1066618507" sldId="435"/>
            <ac:spMk id="8" creationId="{91DEFB77-41B4-A4DE-97D7-A37D71913040}"/>
          </ac:spMkLst>
        </pc:spChg>
      </pc:sldChg>
      <pc:sldChg chg="modSp modAnim">
        <pc:chgData name="Tommy McClure" userId="5f57beb918c8a44c" providerId="LiveId" clId="{C9FE8111-20F5-481F-A60F-253435E27159}" dt="2025-01-24T23:47:29.022" v="4028" actId="20577"/>
        <pc:sldMkLst>
          <pc:docMk/>
          <pc:sldMk cId="330318941" sldId="436"/>
        </pc:sldMkLst>
        <pc:spChg chg="mod">
          <ac:chgData name="Tommy McClure" userId="5f57beb918c8a44c" providerId="LiveId" clId="{C9FE8111-20F5-481F-A60F-253435E27159}" dt="2025-01-24T23:47:29.022" v="4028" actId="20577"/>
          <ac:spMkLst>
            <pc:docMk/>
            <pc:sldMk cId="330318941" sldId="436"/>
            <ac:spMk id="3" creationId="{7AFF4F03-A53F-8051-DCF9-65F10D114731}"/>
          </ac:spMkLst>
        </pc:spChg>
      </pc:sldChg>
      <pc:sldChg chg="modSp mod modAnim modNotesTx">
        <pc:chgData name="Tommy McClure" userId="5f57beb918c8a44c" providerId="LiveId" clId="{C9FE8111-20F5-481F-A60F-253435E27159}" dt="2025-01-25T23:26:18.466" v="5567"/>
        <pc:sldMkLst>
          <pc:docMk/>
          <pc:sldMk cId="2699188948" sldId="437"/>
        </pc:sldMkLst>
        <pc:spChg chg="mod">
          <ac:chgData name="Tommy McClure" userId="5f57beb918c8a44c" providerId="LiveId" clId="{C9FE8111-20F5-481F-A60F-253435E27159}" dt="2025-01-25T23:25:56.057" v="5566" actId="20577"/>
          <ac:spMkLst>
            <pc:docMk/>
            <pc:sldMk cId="2699188948" sldId="437"/>
            <ac:spMk id="7" creationId="{F73F756F-6C9C-C170-F368-273ACE02D1DC}"/>
          </ac:spMkLst>
        </pc:spChg>
      </pc:sldChg>
      <pc:sldChg chg="modSp mod modAnim modNotesTx">
        <pc:chgData name="Tommy McClure" userId="5f57beb918c8a44c" providerId="LiveId" clId="{C9FE8111-20F5-481F-A60F-253435E27159}" dt="2025-01-25T22:11:50.567" v="5236" actId="113"/>
        <pc:sldMkLst>
          <pc:docMk/>
          <pc:sldMk cId="1853263646" sldId="438"/>
        </pc:sldMkLst>
        <pc:spChg chg="mod">
          <ac:chgData name="Tommy McClure" userId="5f57beb918c8a44c" providerId="LiveId" clId="{C9FE8111-20F5-481F-A60F-253435E27159}" dt="2025-01-24T21:46:45.176" v="1751" actId="313"/>
          <ac:spMkLst>
            <pc:docMk/>
            <pc:sldMk cId="1853263646" sldId="438"/>
            <ac:spMk id="7" creationId="{E58A5605-B84B-8A4F-0406-F70D67A323E8}"/>
          </ac:spMkLst>
        </pc:spChg>
      </pc:sldChg>
      <pc:sldChg chg="modSp add modAnim modNotesTx">
        <pc:chgData name="Tommy McClure" userId="5f57beb918c8a44c" providerId="LiveId" clId="{C9FE8111-20F5-481F-A60F-253435E27159}" dt="2025-01-25T22:15:23.622" v="5327" actId="313"/>
        <pc:sldMkLst>
          <pc:docMk/>
          <pc:sldMk cId="3494694727" sldId="439"/>
        </pc:sldMkLst>
        <pc:spChg chg="mod">
          <ac:chgData name="Tommy McClure" userId="5f57beb918c8a44c" providerId="LiveId" clId="{C9FE8111-20F5-481F-A60F-253435E27159}" dt="2025-01-24T22:19:20.312" v="2598" actId="20577"/>
          <ac:spMkLst>
            <pc:docMk/>
            <pc:sldMk cId="3494694727" sldId="439"/>
            <ac:spMk id="7" creationId="{A3499A28-79F4-5041-5760-FF4407C3C48C}"/>
          </ac:spMkLst>
        </pc:spChg>
      </pc:sldChg>
      <pc:sldChg chg="modSp add del mod ord modAnim modNotesTx">
        <pc:chgData name="Tommy McClure" userId="5f57beb918c8a44c" providerId="LiveId" clId="{C9FE8111-20F5-481F-A60F-253435E27159}" dt="2025-01-24T23:11:15.004" v="3990" actId="2696"/>
        <pc:sldMkLst>
          <pc:docMk/>
          <pc:sldMk cId="617851674" sldId="440"/>
        </pc:sldMkLst>
      </pc:sldChg>
    </pc:docChg>
  </pc:docChgLst>
  <pc:docChgLst>
    <pc:chgData name="Tommy McClure" userId="5f57beb918c8a44c" providerId="LiveId" clId="{121882F8-AD15-40E7-A808-3A483065FCF1}"/>
    <pc:docChg chg="modSld">
      <pc:chgData name="Tommy McClure" userId="5f57beb918c8a44c" providerId="LiveId" clId="{121882F8-AD15-40E7-A808-3A483065FCF1}" dt="2024-10-27T02:25:29.603" v="55" actId="115"/>
      <pc:docMkLst>
        <pc:docMk/>
      </pc:docMkLst>
      <pc:sldChg chg="modNotes">
        <pc:chgData name="Tommy McClure" userId="5f57beb918c8a44c" providerId="LiveId" clId="{121882F8-AD15-40E7-A808-3A483065FCF1}" dt="2024-10-27T02:20:58.711" v="49" actId="113"/>
        <pc:sldMkLst>
          <pc:docMk/>
          <pc:sldMk cId="2314493847" sldId="403"/>
        </pc:sldMkLst>
      </pc:sldChg>
      <pc:sldChg chg="modNotes">
        <pc:chgData name="Tommy McClure" userId="5f57beb918c8a44c" providerId="LiveId" clId="{121882F8-AD15-40E7-A808-3A483065FCF1}" dt="2024-10-27T02:25:29.603" v="55" actId="115"/>
        <pc:sldMkLst>
          <pc:docMk/>
          <pc:sldMk cId="1994658829" sldId="416"/>
        </pc:sldMkLst>
      </pc:sldChg>
      <pc:sldChg chg="modNotes">
        <pc:chgData name="Tommy McClure" userId="5f57beb918c8a44c" providerId="LiveId" clId="{121882F8-AD15-40E7-A808-3A483065FCF1}" dt="2024-10-27T02:24:38.220" v="52" actId="113"/>
        <pc:sldMkLst>
          <pc:docMk/>
          <pc:sldMk cId="1637157971" sldId="425"/>
        </pc:sldMkLst>
      </pc:sldChg>
    </pc:docChg>
  </pc:docChgLst>
  <pc:docChgLst>
    <pc:chgData name="Tommy McClure" userId="5f57beb918c8a44c" providerId="LiveId" clId="{E81C90B1-FEAB-49C4-8121-EEFC14533C90}"/>
    <pc:docChg chg="custSel modSld">
      <pc:chgData name="Tommy McClure" userId="5f57beb918c8a44c" providerId="LiveId" clId="{E81C90B1-FEAB-49C4-8121-EEFC14533C90}" dt="2023-07-30T14:18:59.735" v="135" actId="115"/>
      <pc:docMkLst>
        <pc:docMk/>
      </pc:docMkLst>
      <pc:sldChg chg="modSp mod modAnim modNotesTx">
        <pc:chgData name="Tommy McClure" userId="5f57beb918c8a44c" providerId="LiveId" clId="{E81C90B1-FEAB-49C4-8121-EEFC14533C90}" dt="2023-07-30T14:12:58.447" v="102" actId="2711"/>
        <pc:sldMkLst>
          <pc:docMk/>
          <pc:sldMk cId="3695549463" sldId="269"/>
        </pc:sldMkLst>
      </pc:sldChg>
      <pc:sldChg chg="modNotesTx">
        <pc:chgData name="Tommy McClure" userId="5f57beb918c8a44c" providerId="LiveId" clId="{E81C90B1-FEAB-49C4-8121-EEFC14533C90}" dt="2023-07-30T14:06:59.523" v="7" actId="113"/>
        <pc:sldMkLst>
          <pc:docMk/>
          <pc:sldMk cId="3656091068" sldId="270"/>
        </pc:sldMkLst>
      </pc:sldChg>
      <pc:sldChg chg="modNotesTx">
        <pc:chgData name="Tommy McClure" userId="5f57beb918c8a44c" providerId="LiveId" clId="{E81C90B1-FEAB-49C4-8121-EEFC14533C90}" dt="2023-07-30T14:18:59.735" v="135" actId="115"/>
        <pc:sldMkLst>
          <pc:docMk/>
          <pc:sldMk cId="2768436734" sldId="273"/>
        </pc:sldMkLst>
      </pc:sldChg>
    </pc:docChg>
  </pc:docChgLst>
  <pc:docChgLst>
    <pc:chgData name="Tommy McClure" userId="5f57beb918c8a44c" providerId="LiveId" clId="{2B5EDF89-2AF1-4945-B4BA-FCAB652BA3A4}"/>
    <pc:docChg chg="undo custSel addSld delSld modSld">
      <pc:chgData name="Tommy McClure" userId="5f57beb918c8a44c" providerId="LiveId" clId="{2B5EDF89-2AF1-4945-B4BA-FCAB652BA3A4}" dt="2024-01-28T15:43:51.482" v="5298" actId="6549"/>
      <pc:docMkLst>
        <pc:docMk/>
      </pc:docMkLst>
      <pc:sldChg chg="addSp modSp mod">
        <pc:chgData name="Tommy McClure" userId="5f57beb918c8a44c" providerId="LiveId" clId="{2B5EDF89-2AF1-4945-B4BA-FCAB652BA3A4}" dt="2024-01-27T23:04:49.129" v="4861" actId="1038"/>
        <pc:sldMkLst>
          <pc:docMk/>
          <pc:sldMk cId="1652133998" sldId="256"/>
        </pc:sldMkLst>
      </pc:sldChg>
      <pc:sldChg chg="addSp modSp mod modAnim modNotes modNotesTx">
        <pc:chgData name="Tommy McClure" userId="5f57beb918c8a44c" providerId="LiveId" clId="{2B5EDF89-2AF1-4945-B4BA-FCAB652BA3A4}" dt="2024-01-28T15:43:51.482" v="5298" actId="6549"/>
        <pc:sldMkLst>
          <pc:docMk/>
          <pc:sldMk cId="1654255301" sldId="257"/>
        </pc:sldMkLst>
      </pc:sldChg>
      <pc:sldChg chg="del">
        <pc:chgData name="Tommy McClure" userId="5f57beb918c8a44c" providerId="LiveId" clId="{2B5EDF89-2AF1-4945-B4BA-FCAB652BA3A4}" dt="2024-01-27T01:58:38.337" v="4625" actId="2696"/>
        <pc:sldMkLst>
          <pc:docMk/>
          <pc:sldMk cId="3683544629" sldId="266"/>
        </pc:sldMkLst>
      </pc:sldChg>
      <pc:sldChg chg="modSp mod modNotesTx">
        <pc:chgData name="Tommy McClure" userId="5f57beb918c8a44c" providerId="LiveId" clId="{2B5EDF89-2AF1-4945-B4BA-FCAB652BA3A4}" dt="2024-01-26T22:43:34.467" v="594" actId="14100"/>
        <pc:sldMkLst>
          <pc:docMk/>
          <pc:sldMk cId="3695549463" sldId="269"/>
        </pc:sldMkLst>
      </pc:sldChg>
      <pc:sldChg chg="del">
        <pc:chgData name="Tommy McClure" userId="5f57beb918c8a44c" providerId="LiveId" clId="{2B5EDF89-2AF1-4945-B4BA-FCAB652BA3A4}" dt="2024-01-27T01:57:51.223" v="4613" actId="2696"/>
        <pc:sldMkLst>
          <pc:docMk/>
          <pc:sldMk cId="3656091068" sldId="270"/>
        </pc:sldMkLst>
      </pc:sldChg>
      <pc:sldChg chg="del">
        <pc:chgData name="Tommy McClure" userId="5f57beb918c8a44c" providerId="LiveId" clId="{2B5EDF89-2AF1-4945-B4BA-FCAB652BA3A4}" dt="2024-01-27T01:57:57.279" v="4615" actId="2696"/>
        <pc:sldMkLst>
          <pc:docMk/>
          <pc:sldMk cId="1823397815" sldId="271"/>
        </pc:sldMkLst>
      </pc:sldChg>
      <pc:sldChg chg="del">
        <pc:chgData name="Tommy McClure" userId="5f57beb918c8a44c" providerId="LiveId" clId="{2B5EDF89-2AF1-4945-B4BA-FCAB652BA3A4}" dt="2024-01-27T01:58:00.059" v="4616" actId="2696"/>
        <pc:sldMkLst>
          <pc:docMk/>
          <pc:sldMk cId="77348872" sldId="272"/>
        </pc:sldMkLst>
      </pc:sldChg>
      <pc:sldChg chg="del">
        <pc:chgData name="Tommy McClure" userId="5f57beb918c8a44c" providerId="LiveId" clId="{2B5EDF89-2AF1-4945-B4BA-FCAB652BA3A4}" dt="2024-01-27T01:58:02.559" v="4617" actId="2696"/>
        <pc:sldMkLst>
          <pc:docMk/>
          <pc:sldMk cId="2768436734" sldId="273"/>
        </pc:sldMkLst>
      </pc:sldChg>
      <pc:sldChg chg="del">
        <pc:chgData name="Tommy McClure" userId="5f57beb918c8a44c" providerId="LiveId" clId="{2B5EDF89-2AF1-4945-B4BA-FCAB652BA3A4}" dt="2024-01-27T01:58:17.004" v="4622" actId="2696"/>
        <pc:sldMkLst>
          <pc:docMk/>
          <pc:sldMk cId="953849423" sldId="274"/>
        </pc:sldMkLst>
      </pc:sldChg>
      <pc:sldChg chg="del">
        <pc:chgData name="Tommy McClure" userId="5f57beb918c8a44c" providerId="LiveId" clId="{2B5EDF89-2AF1-4945-B4BA-FCAB652BA3A4}" dt="2024-01-27T01:58:08.406" v="4619" actId="2696"/>
        <pc:sldMkLst>
          <pc:docMk/>
          <pc:sldMk cId="1939248368" sldId="275"/>
        </pc:sldMkLst>
      </pc:sldChg>
      <pc:sldChg chg="del">
        <pc:chgData name="Tommy McClure" userId="5f57beb918c8a44c" providerId="LiveId" clId="{2B5EDF89-2AF1-4945-B4BA-FCAB652BA3A4}" dt="2024-01-27T01:58:05.346" v="4618" actId="2696"/>
        <pc:sldMkLst>
          <pc:docMk/>
          <pc:sldMk cId="361858454" sldId="276"/>
        </pc:sldMkLst>
      </pc:sldChg>
      <pc:sldChg chg="del">
        <pc:chgData name="Tommy McClure" userId="5f57beb918c8a44c" providerId="LiveId" clId="{2B5EDF89-2AF1-4945-B4BA-FCAB652BA3A4}" dt="2024-01-27T01:58:11.003" v="4620" actId="2696"/>
        <pc:sldMkLst>
          <pc:docMk/>
          <pc:sldMk cId="2351280357" sldId="277"/>
        </pc:sldMkLst>
      </pc:sldChg>
      <pc:sldChg chg="del">
        <pc:chgData name="Tommy McClure" userId="5f57beb918c8a44c" providerId="LiveId" clId="{2B5EDF89-2AF1-4945-B4BA-FCAB652BA3A4}" dt="2024-01-27T01:58:14.046" v="4621" actId="2696"/>
        <pc:sldMkLst>
          <pc:docMk/>
          <pc:sldMk cId="3718683771" sldId="278"/>
        </pc:sldMkLst>
      </pc:sldChg>
      <pc:sldChg chg="del">
        <pc:chgData name="Tommy McClure" userId="5f57beb918c8a44c" providerId="LiveId" clId="{2B5EDF89-2AF1-4945-B4BA-FCAB652BA3A4}" dt="2024-01-27T01:58:19.951" v="4623" actId="2696"/>
        <pc:sldMkLst>
          <pc:docMk/>
          <pc:sldMk cId="3898868205" sldId="279"/>
        </pc:sldMkLst>
      </pc:sldChg>
      <pc:sldChg chg="del">
        <pc:chgData name="Tommy McClure" userId="5f57beb918c8a44c" providerId="LiveId" clId="{2B5EDF89-2AF1-4945-B4BA-FCAB652BA3A4}" dt="2024-01-27T01:58:23.460" v="4624" actId="2696"/>
        <pc:sldMkLst>
          <pc:docMk/>
          <pc:sldMk cId="13724849" sldId="280"/>
        </pc:sldMkLst>
      </pc:sldChg>
      <pc:sldChg chg="modNotes">
        <pc:chgData name="Tommy McClure" userId="5f57beb918c8a44c" providerId="LiveId" clId="{2B5EDF89-2AF1-4945-B4BA-FCAB652BA3A4}" dt="2024-01-28T02:07:45.379" v="5229" actId="14100"/>
        <pc:sldMkLst>
          <pc:docMk/>
          <pc:sldMk cId="2970185068" sldId="380"/>
        </pc:sldMkLst>
      </pc:sldChg>
      <pc:sldChg chg="modSp mod modAnim">
        <pc:chgData name="Tommy McClure" userId="5f57beb918c8a44c" providerId="LiveId" clId="{2B5EDF89-2AF1-4945-B4BA-FCAB652BA3A4}" dt="2024-01-26T22:44:41.920" v="605" actId="20577"/>
        <pc:sldMkLst>
          <pc:docMk/>
          <pc:sldMk cId="2193981554" sldId="381"/>
        </pc:sldMkLst>
      </pc:sldChg>
      <pc:sldChg chg="modSp add mod modAnim">
        <pc:chgData name="Tommy McClure" userId="5f57beb918c8a44c" providerId="LiveId" clId="{2B5EDF89-2AF1-4945-B4BA-FCAB652BA3A4}" dt="2024-01-27T23:42:16.434" v="5153" actId="113"/>
        <pc:sldMkLst>
          <pc:docMk/>
          <pc:sldMk cId="3526668176" sldId="382"/>
        </pc:sldMkLst>
      </pc:sldChg>
      <pc:sldChg chg="modSp add mod modAnim modNotes modNotesTx">
        <pc:chgData name="Tommy McClure" userId="5f57beb918c8a44c" providerId="LiveId" clId="{2B5EDF89-2AF1-4945-B4BA-FCAB652BA3A4}" dt="2024-01-28T02:05:57.006" v="5208" actId="255"/>
        <pc:sldMkLst>
          <pc:docMk/>
          <pc:sldMk cId="169459066" sldId="383"/>
        </pc:sldMkLst>
      </pc:sldChg>
      <pc:sldChg chg="modSp add mod modAnim modNotes modNotesTx">
        <pc:chgData name="Tommy McClure" userId="5f57beb918c8a44c" providerId="LiveId" clId="{2B5EDF89-2AF1-4945-B4BA-FCAB652BA3A4}" dt="2024-01-28T02:06:26.944" v="5210" actId="255"/>
        <pc:sldMkLst>
          <pc:docMk/>
          <pc:sldMk cId="1169479130" sldId="384"/>
        </pc:sldMkLst>
      </pc:sldChg>
      <pc:sldChg chg="modSp add modAnim modNotes modNotesTx">
        <pc:chgData name="Tommy McClure" userId="5f57beb918c8a44c" providerId="LiveId" clId="{2B5EDF89-2AF1-4945-B4BA-FCAB652BA3A4}" dt="2024-01-28T02:06:34.910" v="5211" actId="255"/>
        <pc:sldMkLst>
          <pc:docMk/>
          <pc:sldMk cId="2768930653" sldId="385"/>
        </pc:sldMkLst>
      </pc:sldChg>
      <pc:sldChg chg="modSp add mod modAnim modNotes modNotesTx">
        <pc:chgData name="Tommy McClure" userId="5f57beb918c8a44c" providerId="LiveId" clId="{2B5EDF89-2AF1-4945-B4BA-FCAB652BA3A4}" dt="2024-01-28T02:06:44.674" v="5212" actId="255"/>
        <pc:sldMkLst>
          <pc:docMk/>
          <pc:sldMk cId="872634113" sldId="386"/>
        </pc:sldMkLst>
      </pc:sldChg>
      <pc:sldChg chg="modSp add mod modAnim modNotes modNotesTx">
        <pc:chgData name="Tommy McClure" userId="5f57beb918c8a44c" providerId="LiveId" clId="{2B5EDF89-2AF1-4945-B4BA-FCAB652BA3A4}" dt="2024-01-28T02:06:54.496" v="5213" actId="255"/>
        <pc:sldMkLst>
          <pc:docMk/>
          <pc:sldMk cId="2539116952" sldId="387"/>
        </pc:sldMkLst>
      </pc:sldChg>
      <pc:sldChg chg="add del">
        <pc:chgData name="Tommy McClure" userId="5f57beb918c8a44c" providerId="LiveId" clId="{2B5EDF89-2AF1-4945-B4BA-FCAB652BA3A4}" dt="2024-01-27T01:57:54.715" v="4614" actId="2696"/>
        <pc:sldMkLst>
          <pc:docMk/>
          <pc:sldMk cId="3690856607" sldId="388"/>
        </pc:sldMkLst>
      </pc:sldChg>
      <pc:sldChg chg="modSp add modAnim modNotes modNotesTx">
        <pc:chgData name="Tommy McClure" userId="5f57beb918c8a44c" providerId="LiveId" clId="{2B5EDF89-2AF1-4945-B4BA-FCAB652BA3A4}" dt="2024-01-28T02:07:02.659" v="5214" actId="255"/>
        <pc:sldMkLst>
          <pc:docMk/>
          <pc:sldMk cId="2303964517" sldId="389"/>
        </pc:sldMkLst>
      </pc:sldChg>
    </pc:docChg>
  </pc:docChgLst>
  <pc:docChgLst>
    <pc:chgData name="Tommy McClure" userId="5f57beb918c8a44c" providerId="LiveId" clId="{8962462E-A9E9-40DB-8A46-DB278ACFA5B5}"/>
    <pc:docChg chg="undo custSel addSld delSld modSld sldOrd modMainMaster">
      <pc:chgData name="Tommy McClure" userId="5f57beb918c8a44c" providerId="LiveId" clId="{8962462E-A9E9-40DB-8A46-DB278ACFA5B5}" dt="2023-07-30T01:16:50.513" v="4901" actId="113"/>
      <pc:docMkLst>
        <pc:docMk/>
      </pc:docMkLst>
      <pc:sldChg chg="modSp mod modTransition modAnim modNotes">
        <pc:chgData name="Tommy McClure" userId="5f57beb918c8a44c" providerId="LiveId" clId="{8962462E-A9E9-40DB-8A46-DB278ACFA5B5}" dt="2023-07-30T01:04:10.703" v="4742" actId="6549"/>
        <pc:sldMkLst>
          <pc:docMk/>
          <pc:sldMk cId="1652133998" sldId="256"/>
        </pc:sldMkLst>
      </pc:sldChg>
      <pc:sldChg chg="modSp mod ord modTransition">
        <pc:chgData name="Tommy McClure" userId="5f57beb918c8a44c" providerId="LiveId" clId="{8962462E-A9E9-40DB-8A46-DB278ACFA5B5}" dt="2023-07-28T23:17:48.958" v="4342"/>
        <pc:sldMkLst>
          <pc:docMk/>
          <pc:sldMk cId="1654255301" sldId="257"/>
        </pc:sldMkLst>
      </pc:sldChg>
      <pc:sldChg chg="del">
        <pc:chgData name="Tommy McClure" userId="5f57beb918c8a44c" providerId="LiveId" clId="{8962462E-A9E9-40DB-8A46-DB278ACFA5B5}" dt="2023-07-28T22:52:44.514" v="4158" actId="2696"/>
        <pc:sldMkLst>
          <pc:docMk/>
          <pc:sldMk cId="4010278615" sldId="258"/>
        </pc:sldMkLst>
      </pc:sldChg>
      <pc:sldChg chg="del">
        <pc:chgData name="Tommy McClure" userId="5f57beb918c8a44c" providerId="LiveId" clId="{8962462E-A9E9-40DB-8A46-DB278ACFA5B5}" dt="2023-07-28T22:52:47.259" v="4159" actId="2696"/>
        <pc:sldMkLst>
          <pc:docMk/>
          <pc:sldMk cId="2853788422" sldId="259"/>
        </pc:sldMkLst>
      </pc:sldChg>
      <pc:sldChg chg="del">
        <pc:chgData name="Tommy McClure" userId="5f57beb918c8a44c" providerId="LiveId" clId="{8962462E-A9E9-40DB-8A46-DB278ACFA5B5}" dt="2023-07-28T22:52:49.829" v="4160" actId="2696"/>
        <pc:sldMkLst>
          <pc:docMk/>
          <pc:sldMk cId="4224509479" sldId="260"/>
        </pc:sldMkLst>
      </pc:sldChg>
      <pc:sldChg chg="del">
        <pc:chgData name="Tommy McClure" userId="5f57beb918c8a44c" providerId="LiveId" clId="{8962462E-A9E9-40DB-8A46-DB278ACFA5B5}" dt="2023-07-28T23:15:00.247" v="4329" actId="2696"/>
        <pc:sldMkLst>
          <pc:docMk/>
          <pc:sldMk cId="132884364" sldId="261"/>
        </pc:sldMkLst>
      </pc:sldChg>
      <pc:sldChg chg="del">
        <pc:chgData name="Tommy McClure" userId="5f57beb918c8a44c" providerId="LiveId" clId="{8962462E-A9E9-40DB-8A46-DB278ACFA5B5}" dt="2023-07-28T23:15:02.861" v="4330" actId="2696"/>
        <pc:sldMkLst>
          <pc:docMk/>
          <pc:sldMk cId="2224495804" sldId="262"/>
        </pc:sldMkLst>
      </pc:sldChg>
      <pc:sldChg chg="del">
        <pc:chgData name="Tommy McClure" userId="5f57beb918c8a44c" providerId="LiveId" clId="{8962462E-A9E9-40DB-8A46-DB278ACFA5B5}" dt="2023-07-28T23:15:05.646" v="4331" actId="2696"/>
        <pc:sldMkLst>
          <pc:docMk/>
          <pc:sldMk cId="1527004159" sldId="263"/>
        </pc:sldMkLst>
      </pc:sldChg>
      <pc:sldChg chg="del">
        <pc:chgData name="Tommy McClure" userId="5f57beb918c8a44c" providerId="LiveId" clId="{8962462E-A9E9-40DB-8A46-DB278ACFA5B5}" dt="2023-07-28T23:15:08.080" v="4332" actId="2696"/>
        <pc:sldMkLst>
          <pc:docMk/>
          <pc:sldMk cId="1800380133" sldId="264"/>
        </pc:sldMkLst>
      </pc:sldChg>
      <pc:sldChg chg="del">
        <pc:chgData name="Tommy McClure" userId="5f57beb918c8a44c" providerId="LiveId" clId="{8962462E-A9E9-40DB-8A46-DB278ACFA5B5}" dt="2023-07-28T23:15:10.470" v="4333" actId="2696"/>
        <pc:sldMkLst>
          <pc:docMk/>
          <pc:sldMk cId="3197023440" sldId="265"/>
        </pc:sldMkLst>
      </pc:sldChg>
      <pc:sldChg chg="addSp delSp modSp mod modTransition modAnim">
        <pc:chgData name="Tommy McClure" userId="5f57beb918c8a44c" providerId="LiveId" clId="{8962462E-A9E9-40DB-8A46-DB278ACFA5B5}" dt="2023-07-28T23:17:48.958" v="4342"/>
        <pc:sldMkLst>
          <pc:docMk/>
          <pc:sldMk cId="3683544629" sldId="266"/>
        </pc:sldMkLst>
      </pc:sldChg>
      <pc:sldChg chg="del">
        <pc:chgData name="Tommy McClure" userId="5f57beb918c8a44c" providerId="LiveId" clId="{8962462E-A9E9-40DB-8A46-DB278ACFA5B5}" dt="2023-07-28T23:14:57.268" v="4328" actId="2696"/>
        <pc:sldMkLst>
          <pc:docMk/>
          <pc:sldMk cId="1315647518" sldId="268"/>
        </pc:sldMkLst>
      </pc:sldChg>
      <pc:sldChg chg="modSp modTransition modNotes modNotesTx">
        <pc:chgData name="Tommy McClure" userId="5f57beb918c8a44c" providerId="LiveId" clId="{8962462E-A9E9-40DB-8A46-DB278ACFA5B5}" dt="2023-07-30T01:16:28.160" v="4899" actId="113"/>
        <pc:sldMkLst>
          <pc:docMk/>
          <pc:sldMk cId="3695549463" sldId="269"/>
        </pc:sldMkLst>
      </pc:sldChg>
      <pc:sldChg chg="modSp modTransition modAnim modNotes modNotesTx">
        <pc:chgData name="Tommy McClure" userId="5f57beb918c8a44c" providerId="LiveId" clId="{8962462E-A9E9-40DB-8A46-DB278ACFA5B5}" dt="2023-07-30T01:12:52.619" v="4839" actId="113"/>
        <pc:sldMkLst>
          <pc:docMk/>
          <pc:sldMk cId="3656091068" sldId="270"/>
        </pc:sldMkLst>
      </pc:sldChg>
      <pc:sldChg chg="modSp new mod modTransition modAnim modNotes modNotesTx">
        <pc:chgData name="Tommy McClure" userId="5f57beb918c8a44c" providerId="LiveId" clId="{8962462E-A9E9-40DB-8A46-DB278ACFA5B5}" dt="2023-07-30T01:05:27.313" v="4758" actId="14100"/>
        <pc:sldMkLst>
          <pc:docMk/>
          <pc:sldMk cId="1823397815" sldId="271"/>
        </pc:sldMkLst>
      </pc:sldChg>
      <pc:sldChg chg="modSp add mod modTransition modAnim modNotes modNotesTx">
        <pc:chgData name="Tommy McClure" userId="5f57beb918c8a44c" providerId="LiveId" clId="{8962462E-A9E9-40DB-8A46-DB278ACFA5B5}" dt="2023-07-30T01:10:52.719" v="4815" actId="20577"/>
        <pc:sldMkLst>
          <pc:docMk/>
          <pc:sldMk cId="77348872" sldId="272"/>
        </pc:sldMkLst>
      </pc:sldChg>
      <pc:sldChg chg="modSp add mod modTransition modAnim modNotes modNotesTx">
        <pc:chgData name="Tommy McClure" userId="5f57beb918c8a44c" providerId="LiveId" clId="{8962462E-A9E9-40DB-8A46-DB278ACFA5B5}" dt="2023-07-30T01:06:50.331" v="4774" actId="2711"/>
        <pc:sldMkLst>
          <pc:docMk/>
          <pc:sldMk cId="2768436734" sldId="273"/>
        </pc:sldMkLst>
      </pc:sldChg>
      <pc:sldChg chg="addSp delSp modSp add mod ord modTransition addAnim delAnim modAnim modNotes modNotesTx">
        <pc:chgData name="Tommy McClure" userId="5f57beb918c8a44c" providerId="LiveId" clId="{8962462E-A9E9-40DB-8A46-DB278ACFA5B5}" dt="2023-07-30T01:16:00.546" v="4896" actId="113"/>
        <pc:sldMkLst>
          <pc:docMk/>
          <pc:sldMk cId="953849423" sldId="274"/>
        </pc:sldMkLst>
      </pc:sldChg>
      <pc:sldChg chg="addSp delSp modSp add mod modTransition modAnim modNotes modNotesTx">
        <pc:chgData name="Tommy McClure" userId="5f57beb918c8a44c" providerId="LiveId" clId="{8962462E-A9E9-40DB-8A46-DB278ACFA5B5}" dt="2023-07-30T01:16:09.832" v="4897" actId="113"/>
        <pc:sldMkLst>
          <pc:docMk/>
          <pc:sldMk cId="1939248368" sldId="275"/>
        </pc:sldMkLst>
      </pc:sldChg>
      <pc:sldChg chg="modSp add mod modTransition modAnim modNotes modNotesTx">
        <pc:chgData name="Tommy McClure" userId="5f57beb918c8a44c" providerId="LiveId" clId="{8962462E-A9E9-40DB-8A46-DB278ACFA5B5}" dt="2023-07-30T01:16:15.881" v="4898" actId="113"/>
        <pc:sldMkLst>
          <pc:docMk/>
          <pc:sldMk cId="361858454" sldId="276"/>
        </pc:sldMkLst>
      </pc:sldChg>
      <pc:sldChg chg="modSp add mod ord modTransition modAnim modNotes modNotesTx">
        <pc:chgData name="Tommy McClure" userId="5f57beb918c8a44c" providerId="LiveId" clId="{8962462E-A9E9-40DB-8A46-DB278ACFA5B5}" dt="2023-07-30T01:15:34.163" v="4891" actId="113"/>
        <pc:sldMkLst>
          <pc:docMk/>
          <pc:sldMk cId="2351280357" sldId="277"/>
        </pc:sldMkLst>
      </pc:sldChg>
      <pc:sldChg chg="modSp add mod modTransition modAnim modNotes modNotesTx">
        <pc:chgData name="Tommy McClure" userId="5f57beb918c8a44c" providerId="LiveId" clId="{8962462E-A9E9-40DB-8A46-DB278ACFA5B5}" dt="2023-07-30T01:14:06.233" v="4868" actId="20577"/>
        <pc:sldMkLst>
          <pc:docMk/>
          <pc:sldMk cId="3718683771" sldId="278"/>
        </pc:sldMkLst>
      </pc:sldChg>
      <pc:sldChg chg="modSp add mod modTransition modAnim modNotes modNotesTx">
        <pc:chgData name="Tommy McClure" userId="5f57beb918c8a44c" providerId="LiveId" clId="{8962462E-A9E9-40DB-8A46-DB278ACFA5B5}" dt="2023-07-30T01:16:42.955" v="4900" actId="113"/>
        <pc:sldMkLst>
          <pc:docMk/>
          <pc:sldMk cId="3898868205" sldId="279"/>
        </pc:sldMkLst>
      </pc:sldChg>
      <pc:sldChg chg="modSp add mod modTransition modAnim modNotes modNotesTx">
        <pc:chgData name="Tommy McClure" userId="5f57beb918c8a44c" providerId="LiveId" clId="{8962462E-A9E9-40DB-8A46-DB278ACFA5B5}" dt="2023-07-30T01:16:50.513" v="4901" actId="113"/>
        <pc:sldMkLst>
          <pc:docMk/>
          <pc:sldMk cId="13724849" sldId="280"/>
        </pc:sldMkLst>
      </pc:sldChg>
      <pc:sldChg chg="add del ord">
        <pc:chgData name="Tommy McClure" userId="5f57beb918c8a44c" providerId="LiveId" clId="{8962462E-A9E9-40DB-8A46-DB278ACFA5B5}" dt="2023-07-28T22:54:48.363" v="4169" actId="2696"/>
        <pc:sldMkLst>
          <pc:docMk/>
          <pc:sldMk cId="4225394132" sldId="281"/>
        </pc:sldMkLst>
      </pc:sldChg>
      <pc:sldChg chg="modSp mod modTransition modNotes">
        <pc:chgData name="Tommy McClure" userId="5f57beb918c8a44c" providerId="LiveId" clId="{8962462E-A9E9-40DB-8A46-DB278ACFA5B5}" dt="2023-07-30T01:09:27.662" v="4812" actId="1076"/>
        <pc:sldMkLst>
          <pc:docMk/>
          <pc:sldMk cId="2970185068" sldId="380"/>
        </pc:sldMkLst>
      </pc:sldChg>
      <pc:sldMasterChg chg="modTransition modSldLayout">
        <pc:chgData name="Tommy McClure" userId="5f57beb918c8a44c" providerId="LiveId" clId="{8962462E-A9E9-40DB-8A46-DB278ACFA5B5}" dt="2023-07-28T23:17:48.958" v="4342"/>
        <pc:sldMasterMkLst>
          <pc:docMk/>
          <pc:sldMasterMk cId="2346251051" sldId="2147483648"/>
        </pc:sldMasterMkLst>
        <pc:sldLayoutChg chg="modTransition">
          <pc:chgData name="Tommy McClure" userId="5f57beb918c8a44c" providerId="LiveId" clId="{8962462E-A9E9-40DB-8A46-DB278ACFA5B5}" dt="2023-07-28T23:17:48.958" v="4342"/>
          <pc:sldLayoutMkLst>
            <pc:docMk/>
            <pc:sldMasterMk cId="2346251051" sldId="2147483648"/>
            <pc:sldLayoutMk cId="1659756515" sldId="2147483649"/>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3786876825" sldId="2147483650"/>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3602678805" sldId="2147483651"/>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3527791066" sldId="2147483652"/>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3971016106" sldId="2147483653"/>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1758111529" sldId="2147483654"/>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302416926" sldId="2147483655"/>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3769764688" sldId="2147483656"/>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769637093" sldId="2147483657"/>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2012076707" sldId="2147483658"/>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445927127" sldId="2147483659"/>
          </pc:sldLayoutMkLst>
        </pc:sldLayoutChg>
        <pc:sldLayoutChg chg="modTransition">
          <pc:chgData name="Tommy McClure" userId="5f57beb918c8a44c" providerId="LiveId" clId="{8962462E-A9E9-40DB-8A46-DB278ACFA5B5}" dt="2023-07-28T23:17:48.958" v="4342"/>
          <pc:sldLayoutMkLst>
            <pc:docMk/>
            <pc:sldMasterMk cId="2346251051" sldId="2147483648"/>
            <pc:sldLayoutMk cId="2673943605" sldId="2147483660"/>
          </pc:sldLayoutMkLst>
        </pc:sldLayoutChg>
      </pc:sldMasterChg>
    </pc:docChg>
  </pc:docChgLst>
  <pc:docChgLst>
    <pc:chgData name="Tommy McClure" userId="5f57beb918c8a44c" providerId="LiveId" clId="{2F6F6C8F-31BF-40E8-B707-4714E7EFB7B1}"/>
    <pc:docChg chg="undo custSel addSld delSld modSld sldOrd modNotesMaster modHandout">
      <pc:chgData name="Tommy McClure" userId="5f57beb918c8a44c" providerId="LiveId" clId="{2F6F6C8F-31BF-40E8-B707-4714E7EFB7B1}" dt="2024-04-28T14:17:53.448" v="9690" actId="113"/>
      <pc:docMkLst>
        <pc:docMk/>
      </pc:docMkLst>
      <pc:sldChg chg="modSp mod ord modNotes">
        <pc:chgData name="Tommy McClure" userId="5f57beb918c8a44c" providerId="LiveId" clId="{2F6F6C8F-31BF-40E8-B707-4714E7EFB7B1}" dt="2024-04-28T02:14:35.626" v="9404"/>
        <pc:sldMkLst>
          <pc:docMk/>
          <pc:sldMk cId="1652133998" sldId="256"/>
        </pc:sldMkLst>
      </pc:sldChg>
      <pc:sldChg chg="modNotes">
        <pc:chgData name="Tommy McClure" userId="5f57beb918c8a44c" providerId="LiveId" clId="{2F6F6C8F-31BF-40E8-B707-4714E7EFB7B1}" dt="2024-04-28T13:38:17.252" v="9442" actId="115"/>
        <pc:sldMkLst>
          <pc:docMk/>
          <pc:sldMk cId="1654255301" sldId="257"/>
        </pc:sldMkLst>
      </pc:sldChg>
      <pc:sldChg chg="modNotes">
        <pc:chgData name="Tommy McClure" userId="5f57beb918c8a44c" providerId="LiveId" clId="{2F6F6C8F-31BF-40E8-B707-4714E7EFB7B1}" dt="2024-04-28T02:14:35.626" v="9404"/>
        <pc:sldMkLst>
          <pc:docMk/>
          <pc:sldMk cId="2970185068" sldId="380"/>
        </pc:sldMkLst>
      </pc:sldChg>
      <pc:sldChg chg="del">
        <pc:chgData name="Tommy McClure" userId="5f57beb918c8a44c" providerId="LiveId" clId="{2F6F6C8F-31BF-40E8-B707-4714E7EFB7B1}" dt="2024-04-27T01:29:52.118" v="4520" actId="2696"/>
        <pc:sldMkLst>
          <pc:docMk/>
          <pc:sldMk cId="2193981554" sldId="381"/>
        </pc:sldMkLst>
      </pc:sldChg>
      <pc:sldChg chg="del">
        <pc:chgData name="Tommy McClure" userId="5f57beb918c8a44c" providerId="LiveId" clId="{2F6F6C8F-31BF-40E8-B707-4714E7EFB7B1}" dt="2024-04-27T01:29:49.610" v="4519" actId="2696"/>
        <pc:sldMkLst>
          <pc:docMk/>
          <pc:sldMk cId="3526668176" sldId="382"/>
        </pc:sldMkLst>
      </pc:sldChg>
      <pc:sldChg chg="del ord">
        <pc:chgData name="Tommy McClure" userId="5f57beb918c8a44c" providerId="LiveId" clId="{2F6F6C8F-31BF-40E8-B707-4714E7EFB7B1}" dt="2024-04-27T01:29:47.420" v="4518" actId="2696"/>
        <pc:sldMkLst>
          <pc:docMk/>
          <pc:sldMk cId="169459066" sldId="383"/>
        </pc:sldMkLst>
      </pc:sldChg>
      <pc:sldChg chg="del">
        <pc:chgData name="Tommy McClure" userId="5f57beb918c8a44c" providerId="LiveId" clId="{2F6F6C8F-31BF-40E8-B707-4714E7EFB7B1}" dt="2024-04-27T01:29:45.029" v="4517" actId="2696"/>
        <pc:sldMkLst>
          <pc:docMk/>
          <pc:sldMk cId="1169479130" sldId="384"/>
        </pc:sldMkLst>
      </pc:sldChg>
      <pc:sldChg chg="del">
        <pc:chgData name="Tommy McClure" userId="5f57beb918c8a44c" providerId="LiveId" clId="{2F6F6C8F-31BF-40E8-B707-4714E7EFB7B1}" dt="2024-04-27T01:29:41.700" v="4516" actId="2696"/>
        <pc:sldMkLst>
          <pc:docMk/>
          <pc:sldMk cId="2768930653" sldId="385"/>
        </pc:sldMkLst>
      </pc:sldChg>
      <pc:sldChg chg="del">
        <pc:chgData name="Tommy McClure" userId="5f57beb918c8a44c" providerId="LiveId" clId="{2F6F6C8F-31BF-40E8-B707-4714E7EFB7B1}" dt="2024-04-27T01:29:35.912" v="4515" actId="2696"/>
        <pc:sldMkLst>
          <pc:docMk/>
          <pc:sldMk cId="872634113" sldId="386"/>
        </pc:sldMkLst>
      </pc:sldChg>
      <pc:sldChg chg="del">
        <pc:chgData name="Tommy McClure" userId="5f57beb918c8a44c" providerId="LiveId" clId="{2F6F6C8F-31BF-40E8-B707-4714E7EFB7B1}" dt="2024-04-27T01:29:33.066" v="4514" actId="2696"/>
        <pc:sldMkLst>
          <pc:docMk/>
          <pc:sldMk cId="2539116952" sldId="387"/>
        </pc:sldMkLst>
      </pc:sldChg>
      <pc:sldChg chg="addSp delSp modSp mod modAnim modNotes modNotesTx">
        <pc:chgData name="Tommy McClure" userId="5f57beb918c8a44c" providerId="LiveId" clId="{2F6F6C8F-31BF-40E8-B707-4714E7EFB7B1}" dt="2024-04-28T02:45:52.668" v="9410" actId="255"/>
        <pc:sldMkLst>
          <pc:docMk/>
          <pc:sldMk cId="2303964517" sldId="389"/>
        </pc:sldMkLst>
      </pc:sldChg>
      <pc:sldChg chg="addSp delSp modSp add mod delAnim modAnim modNotes modNotesTx">
        <pc:chgData name="Tommy McClure" userId="5f57beb918c8a44c" providerId="LiveId" clId="{2F6F6C8F-31BF-40E8-B707-4714E7EFB7B1}" dt="2024-04-28T02:45:37.034" v="9408" actId="255"/>
        <pc:sldMkLst>
          <pc:docMk/>
          <pc:sldMk cId="3102821322" sldId="390"/>
        </pc:sldMkLst>
      </pc:sldChg>
      <pc:sldChg chg="modSp add ord modAnim modNotes modNotesTx">
        <pc:chgData name="Tommy McClure" userId="5f57beb918c8a44c" providerId="LiveId" clId="{2F6F6C8F-31BF-40E8-B707-4714E7EFB7B1}" dt="2024-04-28T02:14:35.626" v="9404"/>
        <pc:sldMkLst>
          <pc:docMk/>
          <pc:sldMk cId="2662349875" sldId="391"/>
        </pc:sldMkLst>
      </pc:sldChg>
      <pc:sldChg chg="addSp modSp add mod modAnim modNotes modNotesTx">
        <pc:chgData name="Tommy McClure" userId="5f57beb918c8a44c" providerId="LiveId" clId="{2F6F6C8F-31BF-40E8-B707-4714E7EFB7B1}" dt="2024-04-28T02:14:35.626" v="9404"/>
        <pc:sldMkLst>
          <pc:docMk/>
          <pc:sldMk cId="1075974986" sldId="392"/>
        </pc:sldMkLst>
      </pc:sldChg>
      <pc:sldChg chg="modSp add mod ord modNotes modNotesTx">
        <pc:chgData name="Tommy McClure" userId="5f57beb918c8a44c" providerId="LiveId" clId="{2F6F6C8F-31BF-40E8-B707-4714E7EFB7B1}" dt="2024-04-28T03:18:47.334" v="9424" actId="255"/>
        <pc:sldMkLst>
          <pc:docMk/>
          <pc:sldMk cId="2256426777" sldId="393"/>
        </pc:sldMkLst>
      </pc:sldChg>
      <pc:sldChg chg="modSp add ord modAnim modNotes modNotesTx">
        <pc:chgData name="Tommy McClure" userId="5f57beb918c8a44c" providerId="LiveId" clId="{2F6F6C8F-31BF-40E8-B707-4714E7EFB7B1}" dt="2024-04-28T02:45:25.239" v="9407" actId="255"/>
        <pc:sldMkLst>
          <pc:docMk/>
          <pc:sldMk cId="3596143194" sldId="394"/>
        </pc:sldMkLst>
      </pc:sldChg>
      <pc:sldChg chg="modSp add modAnim modNotes modNotesTx">
        <pc:chgData name="Tommy McClure" userId="5f57beb918c8a44c" providerId="LiveId" clId="{2F6F6C8F-31BF-40E8-B707-4714E7EFB7B1}" dt="2024-04-28T03:16:30.858" v="9423" actId="115"/>
        <pc:sldMkLst>
          <pc:docMk/>
          <pc:sldMk cId="771146421" sldId="395"/>
        </pc:sldMkLst>
      </pc:sldChg>
      <pc:sldChg chg="addSp modSp add mod modAnim modNotes modNotesTx">
        <pc:chgData name="Tommy McClure" userId="5f57beb918c8a44c" providerId="LiveId" clId="{2F6F6C8F-31BF-40E8-B707-4714E7EFB7B1}" dt="2024-04-28T02:14:35.626" v="9404"/>
        <pc:sldMkLst>
          <pc:docMk/>
          <pc:sldMk cId="324091114" sldId="396"/>
        </pc:sldMkLst>
      </pc:sldChg>
      <pc:sldChg chg="delSp modSp add mod modAnim modNotes modNotesTx">
        <pc:chgData name="Tommy McClure" userId="5f57beb918c8a44c" providerId="LiveId" clId="{2F6F6C8F-31BF-40E8-B707-4714E7EFB7B1}" dt="2024-04-28T02:14:35.626" v="9404"/>
        <pc:sldMkLst>
          <pc:docMk/>
          <pc:sldMk cId="1618969578" sldId="397"/>
        </pc:sldMkLst>
      </pc:sldChg>
      <pc:sldChg chg="new del">
        <pc:chgData name="Tommy McClure" userId="5f57beb918c8a44c" providerId="LiveId" clId="{2F6F6C8F-31BF-40E8-B707-4714E7EFB7B1}" dt="2024-04-27T20:01:59.139" v="6488" actId="680"/>
        <pc:sldMkLst>
          <pc:docMk/>
          <pc:sldMk cId="1662427646" sldId="398"/>
        </pc:sldMkLst>
      </pc:sldChg>
      <pc:sldChg chg="addSp modSp add mod modAnim modNotes modNotesTx">
        <pc:chgData name="Tommy McClure" userId="5f57beb918c8a44c" providerId="LiveId" clId="{2F6F6C8F-31BF-40E8-B707-4714E7EFB7B1}" dt="2024-04-28T02:46:10.431" v="9411" actId="255"/>
        <pc:sldMkLst>
          <pc:docMk/>
          <pc:sldMk cId="3755125502" sldId="398"/>
        </pc:sldMkLst>
      </pc:sldChg>
      <pc:sldChg chg="addSp delSp modSp add mod delAnim modAnim modNotes modNotesTx">
        <pc:chgData name="Tommy McClure" userId="5f57beb918c8a44c" providerId="LiveId" clId="{2F6F6C8F-31BF-40E8-B707-4714E7EFB7B1}" dt="2024-04-28T14:17:53.448" v="9690" actId="113"/>
        <pc:sldMkLst>
          <pc:docMk/>
          <pc:sldMk cId="2428964825" sldId="399"/>
        </pc:sldMkLst>
      </pc:sldChg>
      <pc:sldChg chg="addSp delSp modSp add mod delAnim modAnim modNotes modNotesTx">
        <pc:chgData name="Tommy McClure" userId="5f57beb918c8a44c" providerId="LiveId" clId="{2F6F6C8F-31BF-40E8-B707-4714E7EFB7B1}" dt="2024-04-28T02:14:35.626" v="9404"/>
        <pc:sldMkLst>
          <pc:docMk/>
          <pc:sldMk cId="3330071865" sldId="400"/>
        </pc:sldMkLst>
      </pc:sldChg>
      <pc:sldChg chg="addSp delSp modSp add mod ord delAnim">
        <pc:chgData name="Tommy McClure" userId="5f57beb918c8a44c" providerId="LiveId" clId="{2F6F6C8F-31BF-40E8-B707-4714E7EFB7B1}" dt="2024-04-28T14:16:33.172" v="9686" actId="1076"/>
        <pc:sldMkLst>
          <pc:docMk/>
          <pc:sldMk cId="453311138" sldId="401"/>
        </pc:sldMkLst>
      </pc:sldChg>
    </pc:docChg>
  </pc:docChgLst>
  <pc:docChgLst>
    <pc:chgData name="Tommy McClure" userId="5f57beb918c8a44c" providerId="LiveId" clId="{D5B0DE92-9C3A-4324-A1B7-2D026EC29B90}"/>
    <pc:docChg chg="undo custSel addSld delSld modSld">
      <pc:chgData name="Tommy McClure" userId="5f57beb918c8a44c" providerId="LiveId" clId="{D5B0DE92-9C3A-4324-A1B7-2D026EC29B90}" dt="2024-12-30T16:37:14.609" v="7420" actId="6549"/>
      <pc:docMkLst>
        <pc:docMk/>
      </pc:docMkLst>
      <pc:sldChg chg="modSp mod modAnim">
        <pc:chgData name="Tommy McClure" userId="5f57beb918c8a44c" providerId="LiveId" clId="{D5B0DE92-9C3A-4324-A1B7-2D026EC29B90}" dt="2024-12-29T01:35:27.712" v="6910" actId="114"/>
        <pc:sldMkLst>
          <pc:docMk/>
          <pc:sldMk cId="3695549463" sldId="269"/>
        </pc:sldMkLst>
        <pc:spChg chg="mod">
          <ac:chgData name="Tommy McClure" userId="5f57beb918c8a44c" providerId="LiveId" clId="{D5B0DE92-9C3A-4324-A1B7-2D026EC29B90}" dt="2024-12-29T01:35:27.712" v="6910" actId="114"/>
          <ac:spMkLst>
            <pc:docMk/>
            <pc:sldMk cId="3695549463" sldId="269"/>
            <ac:spMk id="3" creationId="{53695C33-E9D2-5B83-BB24-636238D978A3}"/>
          </ac:spMkLst>
        </pc:spChg>
        <pc:spChg chg="mod">
          <ac:chgData name="Tommy McClure" userId="5f57beb918c8a44c" providerId="LiveId" clId="{D5B0DE92-9C3A-4324-A1B7-2D026EC29B90}" dt="2024-12-24T23:48:35.338" v="60" actId="1076"/>
          <ac:spMkLst>
            <pc:docMk/>
            <pc:sldMk cId="3695549463" sldId="269"/>
            <ac:spMk id="5" creationId="{A9AA916E-CD8C-F388-79C1-3021ED250D18}"/>
          </ac:spMkLst>
        </pc:spChg>
      </pc:sldChg>
      <pc:sldChg chg="addSp delSp modSp mod modAnim modNotes modNotesTx">
        <pc:chgData name="Tommy McClure" userId="5f57beb918c8a44c" providerId="LiveId" clId="{D5B0DE92-9C3A-4324-A1B7-2D026EC29B90}" dt="2024-12-30T16:36:37.058" v="7418" actId="6549"/>
        <pc:sldMkLst>
          <pc:docMk/>
          <pc:sldMk cId="2662349875" sldId="391"/>
        </pc:sldMkLst>
        <pc:spChg chg="add mod">
          <ac:chgData name="Tommy McClure" userId="5f57beb918c8a44c" providerId="LiveId" clId="{D5B0DE92-9C3A-4324-A1B7-2D026EC29B90}" dt="2024-12-29T14:58:58.015" v="7415" actId="1076"/>
          <ac:spMkLst>
            <pc:docMk/>
            <pc:sldMk cId="2662349875" sldId="391"/>
            <ac:spMk id="2" creationId="{6ACB11EC-F948-B766-FA41-0815E792C5DE}"/>
          </ac:spMkLst>
        </pc:spChg>
        <pc:spChg chg="mod">
          <ac:chgData name="Tommy McClure" userId="5f57beb918c8a44c" providerId="LiveId" clId="{D5B0DE92-9C3A-4324-A1B7-2D026EC29B90}" dt="2024-12-25T16:39:23.173" v="1643" actId="20577"/>
          <ac:spMkLst>
            <pc:docMk/>
            <pc:sldMk cId="2662349875" sldId="391"/>
            <ac:spMk id="7" creationId="{02ACA1A0-5294-681C-03C0-68EDD9131E38}"/>
          </ac:spMkLst>
        </pc:spChg>
      </pc:sldChg>
      <pc:sldChg chg="modSp mod modNotes modNotesTx">
        <pc:chgData name="Tommy McClure" userId="5f57beb918c8a44c" providerId="LiveId" clId="{D5B0DE92-9C3A-4324-A1B7-2D026EC29B90}" dt="2024-12-30T16:36:25.861" v="7417" actId="6549"/>
        <pc:sldMkLst>
          <pc:docMk/>
          <pc:sldMk cId="2314493847" sldId="403"/>
        </pc:sldMkLst>
        <pc:spChg chg="mod">
          <ac:chgData name="Tommy McClure" userId="5f57beb918c8a44c" providerId="LiveId" clId="{D5B0DE92-9C3A-4324-A1B7-2D026EC29B90}" dt="2024-12-24T23:48:15.994" v="59" actId="1076"/>
          <ac:spMkLst>
            <pc:docMk/>
            <pc:sldMk cId="2314493847" sldId="403"/>
            <ac:spMk id="3" creationId="{33BBDA0F-E6E2-5939-B631-1A1D0DD1DABF}"/>
          </ac:spMkLst>
        </pc:spChg>
        <pc:spChg chg="mod">
          <ac:chgData name="Tommy McClure" userId="5f57beb918c8a44c" providerId="LiveId" clId="{D5B0DE92-9C3A-4324-A1B7-2D026EC29B90}" dt="2024-12-24T23:46:54.557" v="58" actId="948"/>
          <ac:spMkLst>
            <pc:docMk/>
            <pc:sldMk cId="2314493847" sldId="403"/>
            <ac:spMk id="14" creationId="{00000000-0000-0000-0000-000000000000}"/>
          </ac:spMkLst>
        </pc:spChg>
      </pc:sldChg>
      <pc:sldChg chg="modSp mod modAnim">
        <pc:chgData name="Tommy McClure" userId="5f57beb918c8a44c" providerId="LiveId" clId="{D5B0DE92-9C3A-4324-A1B7-2D026EC29B90}" dt="2024-12-24T23:46:20.993" v="57" actId="1035"/>
        <pc:sldMkLst>
          <pc:docMk/>
          <pc:sldMk cId="2822173026" sldId="404"/>
        </pc:sldMkLst>
        <pc:spChg chg="mod">
          <ac:chgData name="Tommy McClure" userId="5f57beb918c8a44c" providerId="LiveId" clId="{D5B0DE92-9C3A-4324-A1B7-2D026EC29B90}" dt="2024-12-24T23:45:39.528" v="4" actId="313"/>
          <ac:spMkLst>
            <pc:docMk/>
            <pc:sldMk cId="2822173026" sldId="404"/>
            <ac:spMk id="6" creationId="{00000000-0000-0000-0000-000000000000}"/>
          </ac:spMkLst>
        </pc:spChg>
        <pc:spChg chg="mod">
          <ac:chgData name="Tommy McClure" userId="5f57beb918c8a44c" providerId="LiveId" clId="{D5B0DE92-9C3A-4324-A1B7-2D026EC29B90}" dt="2024-12-24T23:46:20.993" v="57" actId="1035"/>
          <ac:spMkLst>
            <pc:docMk/>
            <pc:sldMk cId="2822173026" sldId="404"/>
            <ac:spMk id="7" creationId="{00000000-0000-0000-0000-000000000000}"/>
          </ac:spMkLst>
        </pc:spChg>
      </pc:sldChg>
      <pc:sldChg chg="modSp mod modAnim modNotesTx">
        <pc:chgData name="Tommy McClure" userId="5f57beb918c8a44c" providerId="LiveId" clId="{D5B0DE92-9C3A-4324-A1B7-2D026EC29B90}" dt="2024-12-30T16:37:14.609" v="7420" actId="6549"/>
        <pc:sldMkLst>
          <pc:docMk/>
          <pc:sldMk cId="1994658829" sldId="416"/>
        </pc:sldMkLst>
        <pc:spChg chg="mod">
          <ac:chgData name="Tommy McClure" userId="5f57beb918c8a44c" providerId="LiveId" clId="{D5B0DE92-9C3A-4324-A1B7-2D026EC29B90}" dt="2024-12-25T21:03:54.566" v="6868" actId="20577"/>
          <ac:spMkLst>
            <pc:docMk/>
            <pc:sldMk cId="1994658829" sldId="416"/>
            <ac:spMk id="14" creationId="{00000000-0000-0000-0000-000000000000}"/>
          </ac:spMkLst>
        </pc:spChg>
      </pc:sldChg>
      <pc:sldChg chg="addSp delSp modSp del mod">
        <pc:chgData name="Tommy McClure" userId="5f57beb918c8a44c" providerId="LiveId" clId="{D5B0DE92-9C3A-4324-A1B7-2D026EC29B90}" dt="2024-12-25T22:37:36.444" v="6879" actId="2696"/>
        <pc:sldMkLst>
          <pc:docMk/>
          <pc:sldMk cId="1144998062" sldId="426"/>
        </pc:sldMkLst>
      </pc:sldChg>
      <pc:sldChg chg="del">
        <pc:chgData name="Tommy McClure" userId="5f57beb918c8a44c" providerId="LiveId" clId="{D5B0DE92-9C3A-4324-A1B7-2D026EC29B90}" dt="2024-12-25T18:07:30.674" v="3924" actId="2696"/>
        <pc:sldMkLst>
          <pc:docMk/>
          <pc:sldMk cId="4088825847" sldId="427"/>
        </pc:sldMkLst>
      </pc:sldChg>
      <pc:sldChg chg="del">
        <pc:chgData name="Tommy McClure" userId="5f57beb918c8a44c" providerId="LiveId" clId="{D5B0DE92-9C3A-4324-A1B7-2D026EC29B90}" dt="2024-12-25T18:07:33.799" v="3925" actId="2696"/>
        <pc:sldMkLst>
          <pc:docMk/>
          <pc:sldMk cId="2224544776" sldId="428"/>
        </pc:sldMkLst>
      </pc:sldChg>
      <pc:sldChg chg="del">
        <pc:chgData name="Tommy McClure" userId="5f57beb918c8a44c" providerId="LiveId" clId="{D5B0DE92-9C3A-4324-A1B7-2D026EC29B90}" dt="2024-12-25T18:07:39.344" v="3926" actId="2696"/>
        <pc:sldMkLst>
          <pc:docMk/>
          <pc:sldMk cId="2904460364" sldId="429"/>
        </pc:sldMkLst>
      </pc:sldChg>
      <pc:sldChg chg="modSp add mod modAnim modNotesTx">
        <pc:chgData name="Tommy McClure" userId="5f57beb918c8a44c" providerId="LiveId" clId="{D5B0DE92-9C3A-4324-A1B7-2D026EC29B90}" dt="2024-12-29T15:09:49.583" v="7416"/>
        <pc:sldMkLst>
          <pc:docMk/>
          <pc:sldMk cId="3313705116" sldId="430"/>
        </pc:sldMkLst>
      </pc:sldChg>
      <pc:sldChg chg="modSp add modAnim modNotesTx">
        <pc:chgData name="Tommy McClure" userId="5f57beb918c8a44c" providerId="LiveId" clId="{D5B0DE92-9C3A-4324-A1B7-2D026EC29B90}" dt="2024-12-29T01:40:18.716" v="6914" actId="20577"/>
        <pc:sldMkLst>
          <pc:docMk/>
          <pc:sldMk cId="1491714091" sldId="431"/>
        </pc:sldMkLst>
      </pc:sldChg>
      <pc:sldChg chg="modSp add mod modAnim modNotesTx">
        <pc:chgData name="Tommy McClure" userId="5f57beb918c8a44c" providerId="LiveId" clId="{D5B0DE92-9C3A-4324-A1B7-2D026EC29B90}" dt="2024-12-29T01:40:33.966" v="6915" actId="20577"/>
        <pc:sldMkLst>
          <pc:docMk/>
          <pc:sldMk cId="322347363" sldId="432"/>
        </pc:sldMkLst>
      </pc:sldChg>
      <pc:sldChg chg="modSp add modAnim modNotesTx">
        <pc:chgData name="Tommy McClure" userId="5f57beb918c8a44c" providerId="LiveId" clId="{D5B0DE92-9C3A-4324-A1B7-2D026EC29B90}" dt="2024-12-29T01:40:39.839" v="6916" actId="20577"/>
        <pc:sldMkLst>
          <pc:docMk/>
          <pc:sldMk cId="3718119925" sldId="433"/>
        </pc:sldMkLst>
      </pc:sldChg>
    </pc:docChg>
  </pc:docChgLst>
  <pc:docChgLst>
    <pc:chgData name="Tommy McClure" userId="5f57beb918c8a44c" providerId="LiveId" clId="{904065DD-A5F8-4440-A007-B0B6A387B08E}"/>
    <pc:docChg chg="undo custSel addSld delSld modSld sldOrd">
      <pc:chgData name="Tommy McClure" userId="5f57beb918c8a44c" providerId="LiveId" clId="{904065DD-A5F8-4440-A007-B0B6A387B08E}" dt="2024-09-29T04:35:44.204" v="7379" actId="20577"/>
      <pc:docMkLst>
        <pc:docMk/>
      </pc:docMkLst>
      <pc:sldChg chg="modSp mod">
        <pc:chgData name="Tommy McClure" userId="5f57beb918c8a44c" providerId="LiveId" clId="{904065DD-A5F8-4440-A007-B0B6A387B08E}" dt="2024-09-28T23:35:09.144" v="6817" actId="1076"/>
        <pc:sldMkLst>
          <pc:docMk/>
          <pc:sldMk cId="3695549463" sldId="269"/>
        </pc:sldMkLst>
      </pc:sldChg>
      <pc:sldChg chg="modNotes">
        <pc:chgData name="Tommy McClure" userId="5f57beb918c8a44c" providerId="LiveId" clId="{904065DD-A5F8-4440-A007-B0B6A387B08E}" dt="2024-09-29T02:07:58.834" v="7208" actId="14100"/>
        <pc:sldMkLst>
          <pc:docMk/>
          <pc:sldMk cId="2970185068" sldId="380"/>
        </pc:sldMkLst>
      </pc:sldChg>
      <pc:sldChg chg="addSp delSp modSp mod modAnim modNotes modNotesTx">
        <pc:chgData name="Tommy McClure" userId="5f57beb918c8a44c" providerId="LiveId" clId="{904065DD-A5F8-4440-A007-B0B6A387B08E}" dt="2024-09-29T04:35:44.204" v="7379" actId="20577"/>
        <pc:sldMkLst>
          <pc:docMk/>
          <pc:sldMk cId="2662349875" sldId="391"/>
        </pc:sldMkLst>
      </pc:sldChg>
      <pc:sldChg chg="del">
        <pc:chgData name="Tommy McClure" userId="5f57beb918c8a44c" providerId="LiveId" clId="{904065DD-A5F8-4440-A007-B0B6A387B08E}" dt="2024-09-28T18:45:29.035" v="6028" actId="2696"/>
        <pc:sldMkLst>
          <pc:docMk/>
          <pc:sldMk cId="3596143194" sldId="394"/>
        </pc:sldMkLst>
      </pc:sldChg>
      <pc:sldChg chg="modSp mod modNotes">
        <pc:chgData name="Tommy McClure" userId="5f57beb918c8a44c" providerId="LiveId" clId="{904065DD-A5F8-4440-A007-B0B6A387B08E}" dt="2024-09-29T02:04:18.345" v="7169" actId="1076"/>
        <pc:sldMkLst>
          <pc:docMk/>
          <pc:sldMk cId="2314493847" sldId="403"/>
        </pc:sldMkLst>
      </pc:sldChg>
      <pc:sldChg chg="modSp">
        <pc:chgData name="Tommy McClure" userId="5f57beb918c8a44c" providerId="LiveId" clId="{904065DD-A5F8-4440-A007-B0B6A387B08E}" dt="2024-09-29T00:15:36.702" v="7090" actId="20577"/>
        <pc:sldMkLst>
          <pc:docMk/>
          <pc:sldMk cId="2822173026" sldId="404"/>
        </pc:sldMkLst>
      </pc:sldChg>
      <pc:sldChg chg="del">
        <pc:chgData name="Tommy McClure" userId="5f57beb918c8a44c" providerId="LiveId" clId="{904065DD-A5F8-4440-A007-B0B6A387B08E}" dt="2024-09-28T18:45:34.549" v="6029" actId="2696"/>
        <pc:sldMkLst>
          <pc:docMk/>
          <pc:sldMk cId="2006253803" sldId="414"/>
        </pc:sldMkLst>
      </pc:sldChg>
      <pc:sldChg chg="del">
        <pc:chgData name="Tommy McClure" userId="5f57beb918c8a44c" providerId="LiveId" clId="{904065DD-A5F8-4440-A007-B0B6A387B08E}" dt="2024-09-28T18:45:39.262" v="6030" actId="2696"/>
        <pc:sldMkLst>
          <pc:docMk/>
          <pc:sldMk cId="3369564665" sldId="415"/>
        </pc:sldMkLst>
      </pc:sldChg>
      <pc:sldChg chg="modSp mod modAnim modNotes">
        <pc:chgData name="Tommy McClure" userId="5f57beb918c8a44c" providerId="LiveId" clId="{904065DD-A5F8-4440-A007-B0B6A387B08E}" dt="2024-09-29T02:07:43.824" v="7205" actId="1076"/>
        <pc:sldMkLst>
          <pc:docMk/>
          <pc:sldMk cId="1994658829" sldId="416"/>
        </pc:sldMkLst>
      </pc:sldChg>
      <pc:sldChg chg="addSp modSp mod modAnim">
        <pc:chgData name="Tommy McClure" userId="5f57beb918c8a44c" providerId="LiveId" clId="{904065DD-A5F8-4440-A007-B0B6A387B08E}" dt="2024-09-28T23:44:00.341" v="7002" actId="1076"/>
        <pc:sldMkLst>
          <pc:docMk/>
          <pc:sldMk cId="966169472" sldId="417"/>
        </pc:sldMkLst>
      </pc:sldChg>
      <pc:sldChg chg="addSp delSp modSp mod modAnim modNotes modNotesTx">
        <pc:chgData name="Tommy McClure" userId="5f57beb918c8a44c" providerId="LiveId" clId="{904065DD-A5F8-4440-A007-B0B6A387B08E}" dt="2024-09-29T02:05:01.696" v="7176" actId="113"/>
        <pc:sldMkLst>
          <pc:docMk/>
          <pc:sldMk cId="2740254094" sldId="418"/>
        </pc:sldMkLst>
      </pc:sldChg>
      <pc:sldChg chg="addSp delSp modSp add mod addAnim delAnim modAnim modNotesTx">
        <pc:chgData name="Tommy McClure" userId="5f57beb918c8a44c" providerId="LiveId" clId="{904065DD-A5F8-4440-A007-B0B6A387B08E}" dt="2024-09-29T02:16:00.424" v="7223" actId="113"/>
        <pc:sldMkLst>
          <pc:docMk/>
          <pc:sldMk cId="998311210" sldId="419"/>
        </pc:sldMkLst>
      </pc:sldChg>
      <pc:sldChg chg="addSp delSp modSp add mod modAnim modNotes modNotesTx">
        <pc:chgData name="Tommy McClure" userId="5f57beb918c8a44c" providerId="LiveId" clId="{904065DD-A5F8-4440-A007-B0B6A387B08E}" dt="2024-09-29T02:17:30.400" v="7225" actId="115"/>
        <pc:sldMkLst>
          <pc:docMk/>
          <pc:sldMk cId="3572750959" sldId="420"/>
        </pc:sldMkLst>
      </pc:sldChg>
      <pc:sldChg chg="addSp delSp modSp add mod modAnim modNotes modNotesTx">
        <pc:chgData name="Tommy McClure" userId="5f57beb918c8a44c" providerId="LiveId" clId="{904065DD-A5F8-4440-A007-B0B6A387B08E}" dt="2024-09-29T02:06:36.062" v="7194" actId="1076"/>
        <pc:sldMkLst>
          <pc:docMk/>
          <pc:sldMk cId="1052868846" sldId="421"/>
        </pc:sldMkLst>
      </pc:sldChg>
      <pc:sldChg chg="modSp add mod ord modAnim modNotes modNotesTx">
        <pc:chgData name="Tommy McClure" userId="5f57beb918c8a44c" providerId="LiveId" clId="{904065DD-A5F8-4440-A007-B0B6A387B08E}" dt="2024-09-29T02:07:06.303" v="7197" actId="1076"/>
        <pc:sldMkLst>
          <pc:docMk/>
          <pc:sldMk cId="1392054152" sldId="422"/>
        </pc:sldMkLst>
      </pc:sldChg>
    </pc:docChg>
  </pc:docChgLst>
  <pc:docChgLst>
    <pc:chgData name="Tommy McClure" userId="5f57beb918c8a44c" providerId="LiveId" clId="{09C8BC86-05C0-477F-9B31-8CB494DAE53E}"/>
    <pc:docChg chg="undo custSel modSld">
      <pc:chgData name="Tommy McClure" userId="5f57beb918c8a44c" providerId="LiveId" clId="{09C8BC86-05C0-477F-9B31-8CB494DAE53E}" dt="2024-07-28T18:29:01.435" v="89" actId="113"/>
      <pc:docMkLst>
        <pc:docMk/>
      </pc:docMkLst>
      <pc:sldChg chg="modSp modNotesTx">
        <pc:chgData name="Tommy McClure" userId="5f57beb918c8a44c" providerId="LiveId" clId="{09C8BC86-05C0-477F-9B31-8CB494DAE53E}" dt="2024-07-28T18:29:01.435" v="89" actId="113"/>
        <pc:sldMkLst>
          <pc:docMk/>
          <pc:sldMk cId="3695549463" sldId="269"/>
        </pc:sldMkLst>
      </pc:sldChg>
      <pc:sldChg chg="modNotes modNotesTx">
        <pc:chgData name="Tommy McClure" userId="5f57beb918c8a44c" providerId="LiveId" clId="{09C8BC86-05C0-477F-9B31-8CB494DAE53E}" dt="2024-07-28T18:28:31.646" v="79" actId="27636"/>
        <pc:sldMkLst>
          <pc:docMk/>
          <pc:sldMk cId="2970185068" sldId="380"/>
        </pc:sldMkLst>
      </pc:sldChg>
      <pc:sldChg chg="modNotesTx">
        <pc:chgData name="Tommy McClure" userId="5f57beb918c8a44c" providerId="LiveId" clId="{09C8BC86-05C0-477F-9B31-8CB494DAE53E}" dt="2024-07-28T14:05:08.789" v="41" actId="20577"/>
        <pc:sldMkLst>
          <pc:docMk/>
          <pc:sldMk cId="3102821322" sldId="390"/>
        </pc:sldMkLst>
      </pc:sldChg>
      <pc:sldChg chg="modNotesTx">
        <pc:chgData name="Tommy McClure" userId="5f57beb918c8a44c" providerId="LiveId" clId="{09C8BC86-05C0-477F-9B31-8CB494DAE53E}" dt="2024-07-28T14:27:59.439" v="76" actId="255"/>
        <pc:sldMkLst>
          <pc:docMk/>
          <pc:sldMk cId="771146421" sldId="395"/>
        </pc:sldMkLst>
      </pc:sldChg>
      <pc:sldChg chg="modNotesTx">
        <pc:chgData name="Tommy McClure" userId="5f57beb918c8a44c" providerId="LiveId" clId="{09C8BC86-05C0-477F-9B31-8CB494DAE53E}" dt="2024-07-28T14:27:21.702" v="75" actId="2711"/>
        <pc:sldMkLst>
          <pc:docMk/>
          <pc:sldMk cId="419926125" sldId="407"/>
        </pc:sldMkLst>
      </pc:sldChg>
    </pc:docChg>
  </pc:docChgLst>
  <pc:docChgLst>
    <pc:chgData name="Tommy McClure" userId="5f57beb918c8a44c" providerId="LiveId" clId="{9D5AC83F-E13A-438E-8813-995E7D9AF80E}"/>
    <pc:docChg chg="undo custSel addSld delSld modSld">
      <pc:chgData name="Tommy McClure" userId="5f57beb918c8a44c" providerId="LiveId" clId="{9D5AC83F-E13A-438E-8813-995E7D9AF80E}" dt="2024-07-28T03:52:17.917" v="7991" actId="20577"/>
      <pc:docMkLst>
        <pc:docMk/>
      </pc:docMkLst>
      <pc:sldChg chg="modSp mod">
        <pc:chgData name="Tommy McClure" userId="5f57beb918c8a44c" providerId="LiveId" clId="{9D5AC83F-E13A-438E-8813-995E7D9AF80E}" dt="2024-07-24T00:57:23.104" v="7561" actId="1038"/>
        <pc:sldMkLst>
          <pc:docMk/>
          <pc:sldMk cId="2970185068" sldId="380"/>
        </pc:sldMkLst>
      </pc:sldChg>
      <pc:sldChg chg="addSp delSp modSp mod modAnim modNotesTx">
        <pc:chgData name="Tommy McClure" userId="5f57beb918c8a44c" providerId="LiveId" clId="{9D5AC83F-E13A-438E-8813-995E7D9AF80E}" dt="2024-07-24T17:03:51.446" v="7976" actId="1037"/>
        <pc:sldMkLst>
          <pc:docMk/>
          <pc:sldMk cId="3102821322" sldId="390"/>
        </pc:sldMkLst>
      </pc:sldChg>
      <pc:sldChg chg="addSp delSp modSp mod modAnim modNotesTx">
        <pc:chgData name="Tommy McClure" userId="5f57beb918c8a44c" providerId="LiveId" clId="{9D5AC83F-E13A-438E-8813-995E7D9AF80E}" dt="2024-07-24T17:03:24.587" v="7958" actId="1037"/>
        <pc:sldMkLst>
          <pc:docMk/>
          <pc:sldMk cId="2662349875" sldId="391"/>
        </pc:sldMkLst>
      </pc:sldChg>
      <pc:sldChg chg="addSp delSp modSp mod modAnim modNotesTx">
        <pc:chgData name="Tommy McClure" userId="5f57beb918c8a44c" providerId="LiveId" clId="{9D5AC83F-E13A-438E-8813-995E7D9AF80E}" dt="2024-07-25T01:11:41.017" v="7984" actId="20577"/>
        <pc:sldMkLst>
          <pc:docMk/>
          <pc:sldMk cId="3596143194" sldId="394"/>
        </pc:sldMkLst>
      </pc:sldChg>
      <pc:sldChg chg="addSp delSp modSp mod modAnim modNotesTx">
        <pc:chgData name="Tommy McClure" userId="5f57beb918c8a44c" providerId="LiveId" clId="{9D5AC83F-E13A-438E-8813-995E7D9AF80E}" dt="2024-07-24T17:04:00.572" v="7982" actId="1037"/>
        <pc:sldMkLst>
          <pc:docMk/>
          <pc:sldMk cId="771146421" sldId="395"/>
        </pc:sldMkLst>
      </pc:sldChg>
      <pc:sldChg chg="modSp">
        <pc:chgData name="Tommy McClure" userId="5f57beb918c8a44c" providerId="LiveId" clId="{9D5AC83F-E13A-438E-8813-995E7D9AF80E}" dt="2024-07-24T16:47:48.273" v="7787" actId="20577"/>
        <pc:sldMkLst>
          <pc:docMk/>
          <pc:sldMk cId="2822173026" sldId="404"/>
        </pc:sldMkLst>
      </pc:sldChg>
      <pc:sldChg chg="addSp delSp modSp mod modClrScheme modAnim chgLayout modNotesTx">
        <pc:chgData name="Tommy McClure" userId="5f57beb918c8a44c" providerId="LiveId" clId="{9D5AC83F-E13A-438E-8813-995E7D9AF80E}" dt="2024-07-24T17:02:35.908" v="7944" actId="1036"/>
        <pc:sldMkLst>
          <pc:docMk/>
          <pc:sldMk cId="2701225877" sldId="405"/>
        </pc:sldMkLst>
      </pc:sldChg>
      <pc:sldChg chg="del">
        <pc:chgData name="Tommy McClure" userId="5f57beb918c8a44c" providerId="LiveId" clId="{9D5AC83F-E13A-438E-8813-995E7D9AF80E}" dt="2024-07-23T17:24:28.866" v="579" actId="2696"/>
        <pc:sldMkLst>
          <pc:docMk/>
          <pc:sldMk cId="3408729091" sldId="406"/>
        </pc:sldMkLst>
      </pc:sldChg>
      <pc:sldChg chg="addSp delSp modSp add mod modAnim modNotesTx">
        <pc:chgData name="Tommy McClure" userId="5f57beb918c8a44c" providerId="LiveId" clId="{9D5AC83F-E13A-438E-8813-995E7D9AF80E}" dt="2024-07-24T17:03:43.208" v="7970" actId="1037"/>
        <pc:sldMkLst>
          <pc:docMk/>
          <pc:sldMk cId="1361095815" sldId="408"/>
        </pc:sldMkLst>
      </pc:sldChg>
      <pc:sldChg chg="addSp delSp modSp add mod modNotesTx">
        <pc:chgData name="Tommy McClure" userId="5f57beb918c8a44c" providerId="LiveId" clId="{9D5AC83F-E13A-438E-8813-995E7D9AF80E}" dt="2024-07-24T00:52:48.804" v="7486" actId="21"/>
        <pc:sldMkLst>
          <pc:docMk/>
          <pc:sldMk cId="2246875177" sldId="409"/>
        </pc:sldMkLst>
      </pc:sldChg>
    </pc:docChg>
  </pc:docChgLst>
  <pc:docChgLst>
    <pc:chgData name="Tommy McClure" userId="5f57beb918c8a44c" providerId="LiveId" clId="{6A0B2492-BC9F-4ABC-AC7C-43C772B07681}"/>
    <pc:docChg chg="undo custSel addSld delSld modSld sldOrd">
      <pc:chgData name="Tommy McClure" userId="5f57beb918c8a44c" providerId="LiveId" clId="{6A0B2492-BC9F-4ABC-AC7C-43C772B07681}" dt="2024-08-25T19:23:51.315" v="9977" actId="20577"/>
      <pc:docMkLst>
        <pc:docMk/>
      </pc:docMkLst>
      <pc:sldChg chg="modSp mod modNotesTx">
        <pc:chgData name="Tommy McClure" userId="5f57beb918c8a44c" providerId="LiveId" clId="{6A0B2492-BC9F-4ABC-AC7C-43C772B07681}" dt="2024-08-24T21:17:30.459" v="9039" actId="20577"/>
        <pc:sldMkLst>
          <pc:docMk/>
          <pc:sldMk cId="2970185068" sldId="380"/>
        </pc:sldMkLst>
      </pc:sldChg>
      <pc:sldChg chg="del">
        <pc:chgData name="Tommy McClure" userId="5f57beb918c8a44c" providerId="LiveId" clId="{6A0B2492-BC9F-4ABC-AC7C-43C772B07681}" dt="2024-08-24T18:57:58.292" v="7391" actId="2696"/>
        <pc:sldMkLst>
          <pc:docMk/>
          <pc:sldMk cId="3102821322" sldId="390"/>
        </pc:sldMkLst>
      </pc:sldChg>
      <pc:sldChg chg="addSp delSp modSp mod modAnim modNotes modNotesTx">
        <pc:chgData name="Tommy McClure" userId="5f57beb918c8a44c" providerId="LiveId" clId="{6A0B2492-BC9F-4ABC-AC7C-43C772B07681}" dt="2024-08-25T19:23:51.315" v="9977" actId="20577"/>
        <pc:sldMkLst>
          <pc:docMk/>
          <pc:sldMk cId="2662349875" sldId="391"/>
        </pc:sldMkLst>
      </pc:sldChg>
      <pc:sldChg chg="addSp delSp modSp mod modAnim modNotesTx">
        <pc:chgData name="Tommy McClure" userId="5f57beb918c8a44c" providerId="LiveId" clId="{6A0B2492-BC9F-4ABC-AC7C-43C772B07681}" dt="2024-08-25T14:47:20.472" v="9971" actId="313"/>
        <pc:sldMkLst>
          <pc:docMk/>
          <pc:sldMk cId="3596143194" sldId="394"/>
        </pc:sldMkLst>
      </pc:sldChg>
      <pc:sldChg chg="del">
        <pc:chgData name="Tommy McClure" userId="5f57beb918c8a44c" providerId="LiveId" clId="{6A0B2492-BC9F-4ABC-AC7C-43C772B07681}" dt="2024-08-24T18:58:02.749" v="7392" actId="2696"/>
        <pc:sldMkLst>
          <pc:docMk/>
          <pc:sldMk cId="771146421" sldId="395"/>
        </pc:sldMkLst>
      </pc:sldChg>
      <pc:sldChg chg="modNotes modNotesTx">
        <pc:chgData name="Tommy McClure" userId="5f57beb918c8a44c" providerId="LiveId" clId="{6A0B2492-BC9F-4ABC-AC7C-43C772B07681}" dt="2024-08-25T14:01:14.802" v="9788" actId="1036"/>
        <pc:sldMkLst>
          <pc:docMk/>
          <pc:sldMk cId="2314493847" sldId="403"/>
        </pc:sldMkLst>
      </pc:sldChg>
      <pc:sldChg chg="modSp mod">
        <pc:chgData name="Tommy McClure" userId="5f57beb918c8a44c" providerId="LiveId" clId="{6A0B2492-BC9F-4ABC-AC7C-43C772B07681}" dt="2024-08-24T19:18:27.449" v="8435" actId="1035"/>
        <pc:sldMkLst>
          <pc:docMk/>
          <pc:sldMk cId="2822173026" sldId="404"/>
        </pc:sldMkLst>
      </pc:sldChg>
      <pc:sldChg chg="del modNotesTx">
        <pc:chgData name="Tommy McClure" userId="5f57beb918c8a44c" providerId="LiveId" clId="{6A0B2492-BC9F-4ABC-AC7C-43C772B07681}" dt="2024-08-24T19:12:06.954" v="8119" actId="2696"/>
        <pc:sldMkLst>
          <pc:docMk/>
          <pc:sldMk cId="2701225877" sldId="405"/>
        </pc:sldMkLst>
      </pc:sldChg>
      <pc:sldChg chg="del">
        <pc:chgData name="Tommy McClure" userId="5f57beb918c8a44c" providerId="LiveId" clId="{6A0B2492-BC9F-4ABC-AC7C-43C772B07681}" dt="2024-08-24T18:57:51.914" v="7390" actId="2696"/>
        <pc:sldMkLst>
          <pc:docMk/>
          <pc:sldMk cId="1361095815" sldId="408"/>
        </pc:sldMkLst>
      </pc:sldChg>
      <pc:sldChg chg="del">
        <pc:chgData name="Tommy McClure" userId="5f57beb918c8a44c" providerId="LiveId" clId="{6A0B2492-BC9F-4ABC-AC7C-43C772B07681}" dt="2024-08-24T19:12:00.406" v="8118" actId="2696"/>
        <pc:sldMkLst>
          <pc:docMk/>
          <pc:sldMk cId="2246875177" sldId="409"/>
        </pc:sldMkLst>
      </pc:sldChg>
      <pc:sldChg chg="modSp mod">
        <pc:chgData name="Tommy McClure" userId="5f57beb918c8a44c" providerId="LiveId" clId="{6A0B2492-BC9F-4ABC-AC7C-43C772B07681}" dt="2024-08-24T19:29:43.497" v="8509" actId="14100"/>
        <pc:sldMkLst>
          <pc:docMk/>
          <pc:sldMk cId="1205720559" sldId="410"/>
        </pc:sldMkLst>
      </pc:sldChg>
      <pc:sldChg chg="modSp modAnim">
        <pc:chgData name="Tommy McClure" userId="5f57beb918c8a44c" providerId="LiveId" clId="{6A0B2492-BC9F-4ABC-AC7C-43C772B07681}" dt="2024-08-24T19:21:07.889" v="8448" actId="20577"/>
        <pc:sldMkLst>
          <pc:docMk/>
          <pc:sldMk cId="3816557443" sldId="411"/>
        </pc:sldMkLst>
      </pc:sldChg>
      <pc:sldChg chg="modSp add modAnim">
        <pc:chgData name="Tommy McClure" userId="5f57beb918c8a44c" providerId="LiveId" clId="{6A0B2492-BC9F-4ABC-AC7C-43C772B07681}" dt="2024-08-24T21:37:10.655" v="9218" actId="114"/>
        <pc:sldMkLst>
          <pc:docMk/>
          <pc:sldMk cId="961716180" sldId="412"/>
        </pc:sldMkLst>
      </pc:sldChg>
      <pc:sldChg chg="modSp add mod modAnim modNotesTx">
        <pc:chgData name="Tommy McClure" userId="5f57beb918c8a44c" providerId="LiveId" clId="{6A0B2492-BC9F-4ABC-AC7C-43C772B07681}" dt="2024-08-24T21:37:55.909" v="9221" actId="113"/>
        <pc:sldMkLst>
          <pc:docMk/>
          <pc:sldMk cId="3471560102" sldId="413"/>
        </pc:sldMkLst>
      </pc:sldChg>
      <pc:sldChg chg="add del">
        <pc:chgData name="Tommy McClure" userId="5f57beb918c8a44c" providerId="LiveId" clId="{6A0B2492-BC9F-4ABC-AC7C-43C772B07681}" dt="2024-08-24T16:54:18.216" v="4008" actId="2696"/>
        <pc:sldMkLst>
          <pc:docMk/>
          <pc:sldMk cId="759221913" sldId="414"/>
        </pc:sldMkLst>
      </pc:sldChg>
      <pc:sldChg chg="modSp add mod modAnim modNotesTx">
        <pc:chgData name="Tommy McClure" userId="5f57beb918c8a44c" providerId="LiveId" clId="{6A0B2492-BC9F-4ABC-AC7C-43C772B07681}" dt="2024-08-25T14:49:07.360" v="9972" actId="20577"/>
        <pc:sldMkLst>
          <pc:docMk/>
          <pc:sldMk cId="2006253803" sldId="414"/>
        </pc:sldMkLst>
      </pc:sldChg>
      <pc:sldChg chg="modSp add mod modAnim modNotes modNotesTx">
        <pc:chgData name="Tommy McClure" userId="5f57beb918c8a44c" providerId="LiveId" clId="{6A0B2492-BC9F-4ABC-AC7C-43C772B07681}" dt="2024-08-25T14:49:53.126" v="9975" actId="20577"/>
        <pc:sldMkLst>
          <pc:docMk/>
          <pc:sldMk cId="3369564665" sldId="415"/>
        </pc:sldMkLst>
      </pc:sldChg>
      <pc:sldChg chg="addSp delSp modSp add mod ord modAnim">
        <pc:chgData name="Tommy McClure" userId="5f57beb918c8a44c" providerId="LiveId" clId="{6A0B2492-BC9F-4ABC-AC7C-43C772B07681}" dt="2024-08-25T13:53:16.454" v="9723" actId="1076"/>
        <pc:sldMkLst>
          <pc:docMk/>
          <pc:sldMk cId="1994658829" sldId="416"/>
        </pc:sldMkLst>
      </pc:sldChg>
      <pc:sldChg chg="addSp delSp modSp add mod ord delAnim modAnim">
        <pc:chgData name="Tommy McClure" userId="5f57beb918c8a44c" providerId="LiveId" clId="{6A0B2492-BC9F-4ABC-AC7C-43C772B07681}" dt="2024-08-24T21:16:37.706" v="9035"/>
        <pc:sldMkLst>
          <pc:docMk/>
          <pc:sldMk cId="966169472" sldId="417"/>
        </pc:sldMkLst>
      </pc:sldChg>
    </pc:docChg>
  </pc:docChgLst>
  <pc:docChgLst>
    <pc:chgData name="Tommy McClure" userId="5f57beb918c8a44c" providerId="LiveId" clId="{1C27C37D-953D-413D-A9DC-350700D59F75}"/>
    <pc:docChg chg="undo custSel addSld delSld modSld">
      <pc:chgData name="Tommy McClure" userId="5f57beb918c8a44c" providerId="LiveId" clId="{1C27C37D-953D-413D-A9DC-350700D59F75}" dt="2024-05-26T14:44:09.430" v="1757" actId="255"/>
      <pc:docMkLst>
        <pc:docMk/>
      </pc:docMkLst>
      <pc:sldChg chg="modNotes modNotesTx">
        <pc:chgData name="Tommy McClure" userId="5f57beb918c8a44c" providerId="LiveId" clId="{1C27C37D-953D-413D-A9DC-350700D59F75}" dt="2024-05-26T14:10:23.348" v="1558" actId="255"/>
        <pc:sldMkLst>
          <pc:docMk/>
          <pc:sldMk cId="1654255301" sldId="257"/>
        </pc:sldMkLst>
      </pc:sldChg>
      <pc:sldChg chg="modSp mod modNotes modNotesTx">
        <pc:chgData name="Tommy McClure" userId="5f57beb918c8a44c" providerId="LiveId" clId="{1C27C37D-953D-413D-A9DC-350700D59F75}" dt="2024-05-26T14:43:22.342" v="1755" actId="255"/>
        <pc:sldMkLst>
          <pc:docMk/>
          <pc:sldMk cId="3102821322" sldId="390"/>
        </pc:sldMkLst>
      </pc:sldChg>
      <pc:sldChg chg="modSp mod modNotes modNotesTx">
        <pc:chgData name="Tommy McClure" userId="5f57beb918c8a44c" providerId="LiveId" clId="{1C27C37D-953D-413D-A9DC-350700D59F75}" dt="2024-05-26T04:31:00.521" v="1543" actId="113"/>
        <pc:sldMkLst>
          <pc:docMk/>
          <pc:sldMk cId="2662349875" sldId="391"/>
        </pc:sldMkLst>
      </pc:sldChg>
      <pc:sldChg chg="modSp mod modNotesTx">
        <pc:chgData name="Tommy McClure" userId="5f57beb918c8a44c" providerId="LiveId" clId="{1C27C37D-953D-413D-A9DC-350700D59F75}" dt="2024-05-25T20:09:44.865" v="746" actId="20577"/>
        <pc:sldMkLst>
          <pc:docMk/>
          <pc:sldMk cId="3596143194" sldId="394"/>
        </pc:sldMkLst>
      </pc:sldChg>
      <pc:sldChg chg="modSp mod modAnim modNotes modNotesTx">
        <pc:chgData name="Tommy McClure" userId="5f57beb918c8a44c" providerId="LiveId" clId="{1C27C37D-953D-413D-A9DC-350700D59F75}" dt="2024-05-26T14:44:09.430" v="1757" actId="255"/>
        <pc:sldMkLst>
          <pc:docMk/>
          <pc:sldMk cId="771146421" sldId="395"/>
        </pc:sldMkLst>
      </pc:sldChg>
      <pc:sldChg chg="modNotes">
        <pc:chgData name="Tommy McClure" userId="5f57beb918c8a44c" providerId="LiveId" clId="{1C27C37D-953D-413D-A9DC-350700D59F75}" dt="2024-05-26T14:23:51.895" v="1683" actId="20577"/>
        <pc:sldMkLst>
          <pc:docMk/>
          <pc:sldMk cId="2314493847" sldId="403"/>
        </pc:sldMkLst>
      </pc:sldChg>
      <pc:sldChg chg="modSp">
        <pc:chgData name="Tommy McClure" userId="5f57beb918c8a44c" providerId="LiveId" clId="{1C27C37D-953D-413D-A9DC-350700D59F75}" dt="2024-05-25T03:56:02.521" v="2" actId="113"/>
        <pc:sldMkLst>
          <pc:docMk/>
          <pc:sldMk cId="2822173026" sldId="404"/>
        </pc:sldMkLst>
      </pc:sldChg>
      <pc:sldChg chg="modNotes">
        <pc:chgData name="Tommy McClure" userId="5f57beb918c8a44c" providerId="LiveId" clId="{1C27C37D-953D-413D-A9DC-350700D59F75}" dt="2024-05-26T14:43:10.074" v="1754" actId="255"/>
        <pc:sldMkLst>
          <pc:docMk/>
          <pc:sldMk cId="2701225877" sldId="405"/>
        </pc:sldMkLst>
      </pc:sldChg>
      <pc:sldChg chg="addSp delSp modSp add del mod modClrScheme chgLayout">
        <pc:chgData name="Tommy McClure" userId="5f57beb918c8a44c" providerId="LiveId" clId="{1C27C37D-953D-413D-A9DC-350700D59F75}" dt="2024-05-25T20:18:36.043" v="967" actId="2696"/>
        <pc:sldMkLst>
          <pc:docMk/>
          <pc:sldMk cId="2186378411" sldId="406"/>
        </pc:sldMkLst>
      </pc:sldChg>
      <pc:sldChg chg="addSp delSp modSp add mod modAnim modNotes">
        <pc:chgData name="Tommy McClure" userId="5f57beb918c8a44c" providerId="LiveId" clId="{1C27C37D-953D-413D-A9DC-350700D59F75}" dt="2024-05-26T04:22:16.579" v="1542" actId="20577"/>
        <pc:sldMkLst>
          <pc:docMk/>
          <pc:sldMk cId="3408729091" sldId="406"/>
        </pc:sldMkLst>
      </pc:sldChg>
    </pc:docChg>
  </pc:docChgLst>
  <pc:docChgLst>
    <pc:chgData name="Tommy McClure" userId="5f57beb918c8a44c" providerId="LiveId" clId="{3598A2AF-8278-446F-B3F2-E1638A78B05D}"/>
    <pc:docChg chg="undo custSel addSld delSld modSld sldOrd">
      <pc:chgData name="Tommy McClure" userId="5f57beb918c8a44c" providerId="LiveId" clId="{3598A2AF-8278-446F-B3F2-E1638A78B05D}" dt="2024-05-25T02:00:32.167" v="3973" actId="20577"/>
      <pc:docMkLst>
        <pc:docMk/>
      </pc:docMkLst>
      <pc:sldChg chg="del">
        <pc:chgData name="Tommy McClure" userId="5f57beb918c8a44c" providerId="LiveId" clId="{3598A2AF-8278-446F-B3F2-E1638A78B05D}" dt="2024-05-24T21:55:45.333" v="3628" actId="2696"/>
        <pc:sldMkLst>
          <pc:docMk/>
          <pc:sldMk cId="1652133998" sldId="256"/>
        </pc:sldMkLst>
      </pc:sldChg>
      <pc:sldChg chg="modSp">
        <pc:chgData name="Tommy McClure" userId="5f57beb918c8a44c" providerId="LiveId" clId="{3598A2AF-8278-446F-B3F2-E1638A78B05D}" dt="2024-05-24T21:55:11.456" v="3624" actId="20577"/>
        <pc:sldMkLst>
          <pc:docMk/>
          <pc:sldMk cId="2970185068" sldId="380"/>
        </pc:sldMkLst>
      </pc:sldChg>
      <pc:sldChg chg="del">
        <pc:chgData name="Tommy McClure" userId="5f57beb918c8a44c" providerId="LiveId" clId="{3598A2AF-8278-446F-B3F2-E1638A78B05D}" dt="2024-05-24T20:37:23.253" v="3617" actId="2696"/>
        <pc:sldMkLst>
          <pc:docMk/>
          <pc:sldMk cId="2303964517" sldId="389"/>
        </pc:sldMkLst>
      </pc:sldChg>
      <pc:sldChg chg="modSp mod modAnim modNotesTx">
        <pc:chgData name="Tommy McClure" userId="5f57beb918c8a44c" providerId="LiveId" clId="{3598A2AF-8278-446F-B3F2-E1638A78B05D}" dt="2024-05-24T23:16:20.001" v="3970" actId="114"/>
        <pc:sldMkLst>
          <pc:docMk/>
          <pc:sldMk cId="3102821322" sldId="390"/>
        </pc:sldMkLst>
      </pc:sldChg>
      <pc:sldChg chg="del ord">
        <pc:chgData name="Tommy McClure" userId="5f57beb918c8a44c" providerId="LiveId" clId="{3598A2AF-8278-446F-B3F2-E1638A78B05D}" dt="2024-05-24T21:55:23.708" v="3627" actId="2696"/>
        <pc:sldMkLst>
          <pc:docMk/>
          <pc:sldMk cId="1075974986" sldId="392"/>
        </pc:sldMkLst>
      </pc:sldChg>
      <pc:sldChg chg="del">
        <pc:chgData name="Tommy McClure" userId="5f57beb918c8a44c" providerId="LiveId" clId="{3598A2AF-8278-446F-B3F2-E1638A78B05D}" dt="2024-05-24T21:55:19.199" v="3626" actId="2696"/>
        <pc:sldMkLst>
          <pc:docMk/>
          <pc:sldMk cId="2256426777" sldId="393"/>
        </pc:sldMkLst>
      </pc:sldChg>
      <pc:sldChg chg="modSp mod modAnim modNotesTx">
        <pc:chgData name="Tommy McClure" userId="5f57beb918c8a44c" providerId="LiveId" clId="{3598A2AF-8278-446F-B3F2-E1638A78B05D}" dt="2024-05-24T23:14:05.773" v="3950"/>
        <pc:sldMkLst>
          <pc:docMk/>
          <pc:sldMk cId="3596143194" sldId="394"/>
        </pc:sldMkLst>
      </pc:sldChg>
      <pc:sldChg chg="modSp mod modAnim modNotesTx">
        <pc:chgData name="Tommy McClure" userId="5f57beb918c8a44c" providerId="LiveId" clId="{3598A2AF-8278-446F-B3F2-E1638A78B05D}" dt="2024-05-24T23:07:18.398" v="3908" actId="113"/>
        <pc:sldMkLst>
          <pc:docMk/>
          <pc:sldMk cId="771146421" sldId="395"/>
        </pc:sldMkLst>
      </pc:sldChg>
      <pc:sldChg chg="del">
        <pc:chgData name="Tommy McClure" userId="5f57beb918c8a44c" providerId="LiveId" clId="{3598A2AF-8278-446F-B3F2-E1638A78B05D}" dt="2024-05-24T20:37:27.867" v="3618" actId="2696"/>
        <pc:sldMkLst>
          <pc:docMk/>
          <pc:sldMk cId="324091114" sldId="396"/>
        </pc:sldMkLst>
      </pc:sldChg>
      <pc:sldChg chg="del">
        <pc:chgData name="Tommy McClure" userId="5f57beb918c8a44c" providerId="LiveId" clId="{3598A2AF-8278-446F-B3F2-E1638A78B05D}" dt="2024-05-24T20:37:33.210" v="3619" actId="2696"/>
        <pc:sldMkLst>
          <pc:docMk/>
          <pc:sldMk cId="1618969578" sldId="397"/>
        </pc:sldMkLst>
      </pc:sldChg>
      <pc:sldChg chg="del">
        <pc:chgData name="Tommy McClure" userId="5f57beb918c8a44c" providerId="LiveId" clId="{3598A2AF-8278-446F-B3F2-E1638A78B05D}" dt="2024-05-24T20:37:35.986" v="3620" actId="2696"/>
        <pc:sldMkLst>
          <pc:docMk/>
          <pc:sldMk cId="3755125502" sldId="398"/>
        </pc:sldMkLst>
      </pc:sldChg>
      <pc:sldChg chg="del">
        <pc:chgData name="Tommy McClure" userId="5f57beb918c8a44c" providerId="LiveId" clId="{3598A2AF-8278-446F-B3F2-E1638A78B05D}" dt="2024-05-24T20:37:38.782" v="3621" actId="2696"/>
        <pc:sldMkLst>
          <pc:docMk/>
          <pc:sldMk cId="2428964825" sldId="399"/>
        </pc:sldMkLst>
      </pc:sldChg>
      <pc:sldChg chg="del">
        <pc:chgData name="Tommy McClure" userId="5f57beb918c8a44c" providerId="LiveId" clId="{3598A2AF-8278-446F-B3F2-E1638A78B05D}" dt="2024-05-24T20:37:42.401" v="3622" actId="2696"/>
        <pc:sldMkLst>
          <pc:docMk/>
          <pc:sldMk cId="3330071865" sldId="400"/>
        </pc:sldMkLst>
      </pc:sldChg>
      <pc:sldChg chg="del">
        <pc:chgData name="Tommy McClure" userId="5f57beb918c8a44c" providerId="LiveId" clId="{3598A2AF-8278-446F-B3F2-E1638A78B05D}" dt="2024-05-24T21:55:16.641" v="3625" actId="2696"/>
        <pc:sldMkLst>
          <pc:docMk/>
          <pc:sldMk cId="1353689203" sldId="402"/>
        </pc:sldMkLst>
      </pc:sldChg>
      <pc:sldChg chg="addSp delSp modSp add mod addAnim delAnim modAnim">
        <pc:chgData name="Tommy McClure" userId="5f57beb918c8a44c" providerId="LiveId" clId="{3598A2AF-8278-446F-B3F2-E1638A78B05D}" dt="2024-05-24T21:56:11.060" v="3662" actId="20577"/>
        <pc:sldMkLst>
          <pc:docMk/>
          <pc:sldMk cId="2822173026" sldId="404"/>
        </pc:sldMkLst>
      </pc:sldChg>
      <pc:sldChg chg="addSp delSp modSp add mod ord modClrScheme chgLayout modNotesTx">
        <pc:chgData name="Tommy McClure" userId="5f57beb918c8a44c" providerId="LiveId" clId="{3598A2AF-8278-446F-B3F2-E1638A78B05D}" dt="2024-05-24T23:06:01.850" v="3902" actId="113"/>
        <pc:sldMkLst>
          <pc:docMk/>
          <pc:sldMk cId="2701225877" sldId="405"/>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a:p>
        </p:txBody>
      </p:sp>
      <p:sp>
        <p:nvSpPr>
          <p:cNvPr id="3" name="Date Placeholder 2"/>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a:t>01/26/2025 AM</a:t>
            </a:r>
            <a:endParaRPr/>
          </a:p>
        </p:txBody>
      </p:sp>
      <p:sp>
        <p:nvSpPr>
          <p:cNvPr id="4" name="Footer Placeholder 3"/>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06834459-7356-44BF-850D-8B30C4FB3B6B}" type="slidenum">
              <a:rPr/>
              <a:t>‹#›</a:t>
            </a:fld>
            <a:endParaRPr/>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01/26/2025 AM</a:t>
            </a:r>
            <a:endParaRP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0A3C37BE-C303-496D-B5CD-85F2937540FC}" type="slidenum">
              <a:rPr/>
              <a:t>‹#›</a:t>
            </a:fld>
            <a:endParaRPr/>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768475" y="241300"/>
            <a:ext cx="3776663" cy="2832100"/>
          </a:xfrm>
        </p:spPr>
      </p:sp>
      <p:sp>
        <p:nvSpPr>
          <p:cNvPr id="3" name="Notes Placeholder 2"/>
          <p:cNvSpPr>
            <a:spLocks noGrp="1"/>
          </p:cNvSpPr>
          <p:nvPr>
            <p:ph type="body" idx="1"/>
          </p:nvPr>
        </p:nvSpPr>
        <p:spPr>
          <a:xfrm>
            <a:off x="0" y="3194137"/>
            <a:ext cx="7313507" cy="6407063"/>
          </a:xfrm>
        </p:spPr>
        <p:txBody>
          <a:bodyPr/>
          <a:lstStyle/>
          <a:p>
            <a:endParaRPr lang="en-US" i="1" dirty="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0A3C37BE-C303-496D-B5CD-85F2937540FC}" type="slidenum">
              <a:rPr lang="en-US" smtClean="0"/>
              <a:t>1</a:t>
            </a:fld>
            <a:endParaRPr lang="en-US"/>
          </a:p>
        </p:txBody>
      </p:sp>
      <p:sp>
        <p:nvSpPr>
          <p:cNvPr id="5" name="Date Placeholder 4">
            <a:extLst>
              <a:ext uri="{FF2B5EF4-FFF2-40B4-BE49-F238E27FC236}">
                <a16:creationId xmlns:a16="http://schemas.microsoft.com/office/drawing/2014/main" id="{95CC778A-0A1D-0E8E-3418-AC87BC89F22F}"/>
              </a:ext>
            </a:extLst>
          </p:cNvPr>
          <p:cNvSpPr>
            <a:spLocks noGrp="1"/>
          </p:cNvSpPr>
          <p:nvPr>
            <p:ph type="dt" idx="1"/>
          </p:nvPr>
        </p:nvSpPr>
        <p:spPr/>
        <p:txBody>
          <a:bodyPr/>
          <a:lstStyle/>
          <a:p>
            <a:r>
              <a:rPr lang="en-US"/>
              <a:t>01/26/2025 AM</a:t>
            </a:r>
          </a:p>
        </p:txBody>
      </p:sp>
    </p:spTree>
    <p:extLst>
      <p:ext uri="{BB962C8B-B14F-4D97-AF65-F5344CB8AC3E}">
        <p14:creationId xmlns:p14="http://schemas.microsoft.com/office/powerpoint/2010/main" val="884919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AFEFE8-FCF2-21ED-2651-53783853EA8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F890121-253D-621F-2B74-478B2A4EEC00}"/>
              </a:ext>
            </a:extLst>
          </p:cNvPr>
          <p:cNvSpPr>
            <a:spLocks noGrp="1" noRot="1" noChangeAspect="1"/>
          </p:cNvSpPr>
          <p:nvPr>
            <p:ph type="sldImg"/>
          </p:nvPr>
        </p:nvSpPr>
        <p:spPr>
          <a:xfrm>
            <a:off x="2116138" y="203200"/>
            <a:ext cx="3413125" cy="2559050"/>
          </a:xfrm>
        </p:spPr>
      </p:sp>
      <p:sp>
        <p:nvSpPr>
          <p:cNvPr id="3" name="Notes Placeholder 2">
            <a:extLst>
              <a:ext uri="{FF2B5EF4-FFF2-40B4-BE49-F238E27FC236}">
                <a16:creationId xmlns:a16="http://schemas.microsoft.com/office/drawing/2014/main" id="{82850338-056E-53F7-0EE5-F6F17A185BD2}"/>
              </a:ext>
            </a:extLst>
          </p:cNvPr>
          <p:cNvSpPr>
            <a:spLocks noGrp="1"/>
          </p:cNvSpPr>
          <p:nvPr>
            <p:ph type="body" idx="1"/>
          </p:nvPr>
        </p:nvSpPr>
        <p:spPr>
          <a:xfrm>
            <a:off x="0" y="2762250"/>
            <a:ext cx="7315200" cy="6838949"/>
          </a:xfrm>
        </p:spPr>
        <p:txBody>
          <a:bodyPr/>
          <a:lstStyle/>
          <a:p>
            <a:pPr marL="0" indent="0">
              <a:buFont typeface="Wingdings" panose="05000000000000000000" pitchFamily="2" charset="2"/>
              <a:buNone/>
            </a:pPr>
            <a:r>
              <a:rPr lang="en-US" sz="1200" b="1" u="none" dirty="0">
                <a:latin typeface="Arial" panose="020B0604020202020204" pitchFamily="34" charset="0"/>
                <a:cs typeface="Arial" panose="020B0604020202020204" pitchFamily="34" charset="0"/>
              </a:rPr>
              <a:t>Matthew 16:24-26 KJV 24 </a:t>
            </a:r>
            <a:r>
              <a:rPr lang="en-US" sz="1200" b="0" u="none" dirty="0">
                <a:latin typeface="Arial" panose="020B0604020202020204" pitchFamily="34" charset="0"/>
                <a:cs typeface="Arial" panose="020B0604020202020204" pitchFamily="34" charset="0"/>
              </a:rPr>
              <a:t>Then said Jesus unto his disciples, If any man will come after me, </a:t>
            </a:r>
            <a:r>
              <a:rPr lang="en-US" sz="1200" b="1" u="none" dirty="0">
                <a:latin typeface="Arial" panose="020B0604020202020204" pitchFamily="34" charset="0"/>
                <a:cs typeface="Arial" panose="020B0604020202020204" pitchFamily="34" charset="0"/>
              </a:rPr>
              <a:t>let him deny himself, and take up his cross, and follow me. 25 </a:t>
            </a:r>
            <a:r>
              <a:rPr lang="en-US" sz="1200" b="0" u="none" dirty="0">
                <a:latin typeface="Arial" panose="020B0604020202020204" pitchFamily="34" charset="0"/>
                <a:cs typeface="Arial" panose="020B0604020202020204" pitchFamily="34" charset="0"/>
              </a:rPr>
              <a:t>For whosoever will save his life shall lose it: and whosoever will lose his life for my sake shall find it. </a:t>
            </a:r>
            <a:r>
              <a:rPr lang="en-US" sz="1200" b="1" u="none" dirty="0">
                <a:latin typeface="Arial" panose="020B0604020202020204" pitchFamily="34" charset="0"/>
                <a:cs typeface="Arial" panose="020B0604020202020204" pitchFamily="34" charset="0"/>
              </a:rPr>
              <a:t>26 </a:t>
            </a:r>
            <a:r>
              <a:rPr lang="en-US" sz="1200" b="0" u="none" dirty="0">
                <a:latin typeface="Arial" panose="020B0604020202020204" pitchFamily="34" charset="0"/>
                <a:cs typeface="Arial" panose="020B0604020202020204" pitchFamily="34" charset="0"/>
              </a:rPr>
              <a:t>For what is a man profited, if he shall gain the whole world, and lose his own soul? or what shall a man give in exchange for his soul?</a:t>
            </a:r>
          </a:p>
          <a:p>
            <a:pPr marL="0" indent="0">
              <a:buFont typeface="Wingdings" panose="05000000000000000000" pitchFamily="2" charset="2"/>
              <a:buNone/>
            </a:pPr>
            <a:endParaRPr lang="en-US" sz="1200" b="0" u="none"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u="none" dirty="0">
                <a:latin typeface="Arial" panose="020B0604020202020204" pitchFamily="34" charset="0"/>
                <a:cs typeface="Arial" panose="020B0604020202020204" pitchFamily="34" charset="0"/>
              </a:rPr>
              <a:t>Matthew 20:20-23 KJV 20 </a:t>
            </a:r>
            <a:r>
              <a:rPr lang="en-US" sz="1200" b="0" u="none" dirty="0">
                <a:latin typeface="Arial" panose="020B0604020202020204" pitchFamily="34" charset="0"/>
                <a:cs typeface="Arial" panose="020B0604020202020204" pitchFamily="34" charset="0"/>
              </a:rPr>
              <a:t>Then came to him the mother of Zebedee's children with her sons, worshipping him, and desiring a certain thing of him. </a:t>
            </a:r>
            <a:r>
              <a:rPr lang="en-US" sz="1200" b="1" u="none" dirty="0">
                <a:latin typeface="Arial" panose="020B0604020202020204" pitchFamily="34" charset="0"/>
                <a:cs typeface="Arial" panose="020B0604020202020204" pitchFamily="34" charset="0"/>
              </a:rPr>
              <a:t>21</a:t>
            </a:r>
            <a:r>
              <a:rPr lang="en-US" sz="1200" b="0" u="none" dirty="0">
                <a:latin typeface="Arial" panose="020B0604020202020204" pitchFamily="34" charset="0"/>
                <a:cs typeface="Arial" panose="020B0604020202020204" pitchFamily="34" charset="0"/>
              </a:rPr>
              <a:t> And he said unto her, What wilt thou? She saith unto him, Grant that these my two sons may sit, the one on thy right hand, and the other on the left, in thy kingdom</a:t>
            </a:r>
            <a:r>
              <a:rPr lang="en-US" sz="1200" b="1" u="none" dirty="0">
                <a:latin typeface="Arial" panose="020B0604020202020204" pitchFamily="34" charset="0"/>
                <a:cs typeface="Arial" panose="020B0604020202020204" pitchFamily="34" charset="0"/>
              </a:rPr>
              <a:t>. 22 </a:t>
            </a:r>
            <a:r>
              <a:rPr lang="en-US" sz="1200" b="0" u="none" dirty="0">
                <a:latin typeface="Arial" panose="020B0604020202020204" pitchFamily="34" charset="0"/>
                <a:cs typeface="Arial" panose="020B0604020202020204" pitchFamily="34" charset="0"/>
              </a:rPr>
              <a:t>But Jesus answered and said, Ye know not what ye ask. Are ye able </a:t>
            </a:r>
            <a:r>
              <a:rPr lang="en-US" sz="1200" b="1" u="none" dirty="0">
                <a:latin typeface="Arial" panose="020B0604020202020204" pitchFamily="34" charset="0"/>
                <a:cs typeface="Arial" panose="020B0604020202020204" pitchFamily="34" charset="0"/>
              </a:rPr>
              <a:t>to drink of the cup that I shall drink of, and to be baptized with the baptism that I am baptized with? </a:t>
            </a:r>
            <a:r>
              <a:rPr lang="en-US" sz="1200" b="0" u="none" dirty="0">
                <a:latin typeface="Arial" panose="020B0604020202020204" pitchFamily="34" charset="0"/>
                <a:cs typeface="Arial" panose="020B0604020202020204" pitchFamily="34" charset="0"/>
              </a:rPr>
              <a:t>They say unto him, We are able. </a:t>
            </a:r>
            <a:r>
              <a:rPr lang="en-US" sz="1200" b="1" u="none" dirty="0">
                <a:latin typeface="Arial" panose="020B0604020202020204" pitchFamily="34" charset="0"/>
                <a:cs typeface="Arial" panose="020B0604020202020204" pitchFamily="34" charset="0"/>
              </a:rPr>
              <a:t>23</a:t>
            </a:r>
            <a:r>
              <a:rPr lang="en-US" sz="1200" b="0" u="none" dirty="0">
                <a:latin typeface="Arial" panose="020B0604020202020204" pitchFamily="34" charset="0"/>
                <a:cs typeface="Arial" panose="020B0604020202020204" pitchFamily="34" charset="0"/>
              </a:rPr>
              <a:t> And he saith unto them, </a:t>
            </a:r>
            <a:r>
              <a:rPr lang="en-US" sz="1200" b="1" u="none" dirty="0">
                <a:latin typeface="Arial" panose="020B0604020202020204" pitchFamily="34" charset="0"/>
                <a:cs typeface="Arial" panose="020B0604020202020204" pitchFamily="34" charset="0"/>
              </a:rPr>
              <a:t>Ye shall drink indeed of my cup, and be baptized with the baptism that I am baptized with: </a:t>
            </a:r>
            <a:r>
              <a:rPr lang="en-US" sz="1200" b="0" u="none" dirty="0">
                <a:latin typeface="Arial" panose="020B0604020202020204" pitchFamily="34" charset="0"/>
                <a:cs typeface="Arial" panose="020B0604020202020204" pitchFamily="34" charset="0"/>
              </a:rPr>
              <a:t>but to sit on my right hand, and on my left, is not mine to give, but it shall be given to them for whom it is prepared of my Father.</a:t>
            </a:r>
          </a:p>
          <a:p>
            <a:pPr marL="0" indent="0">
              <a:buFont typeface="Wingdings" panose="05000000000000000000" pitchFamily="2" charset="2"/>
              <a:buNone/>
            </a:pPr>
            <a:endParaRPr lang="en-US" sz="1200" b="0" u="none"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u="none" dirty="0">
                <a:latin typeface="Arial" panose="020B0604020202020204" pitchFamily="34" charset="0"/>
                <a:cs typeface="Arial" panose="020B0604020202020204" pitchFamily="34" charset="0"/>
              </a:rPr>
              <a:t>2 Corinthians 8:9 KJV 9 </a:t>
            </a:r>
            <a:r>
              <a:rPr lang="en-US" sz="1200" b="0" u="none" dirty="0">
                <a:latin typeface="Arial" panose="020B0604020202020204" pitchFamily="34" charset="0"/>
                <a:cs typeface="Arial" panose="020B0604020202020204" pitchFamily="34" charset="0"/>
              </a:rPr>
              <a:t>For ye know the </a:t>
            </a:r>
            <a:r>
              <a:rPr lang="en-US" sz="1200" b="1" u="none" dirty="0">
                <a:latin typeface="Arial" panose="020B0604020202020204" pitchFamily="34" charset="0"/>
                <a:cs typeface="Arial" panose="020B0604020202020204" pitchFamily="34" charset="0"/>
              </a:rPr>
              <a:t>grace of our Lord Jesus Christ, that, though he was rich, yet for your sakes he became poor, that ye through his poverty might be rich.</a:t>
            </a:r>
          </a:p>
          <a:p>
            <a:pPr marL="171450" indent="-171450">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Isaiah 53:9 KJV 9 </a:t>
            </a:r>
            <a:r>
              <a:rPr lang="en-US" sz="1200" b="0" u="none" dirty="0">
                <a:latin typeface="Arial" panose="020B0604020202020204" pitchFamily="34" charset="0"/>
                <a:cs typeface="Arial" panose="020B0604020202020204" pitchFamily="34" charset="0"/>
              </a:rPr>
              <a:t>And </a:t>
            </a:r>
            <a:r>
              <a:rPr lang="en-US" sz="1200" b="1" u="none" dirty="0">
                <a:latin typeface="Arial" panose="020B0604020202020204" pitchFamily="34" charset="0"/>
                <a:cs typeface="Arial" panose="020B0604020202020204" pitchFamily="34" charset="0"/>
              </a:rPr>
              <a:t>he made his grave with the wicked</a:t>
            </a:r>
            <a:r>
              <a:rPr lang="en-US" sz="1200" b="0" u="none" dirty="0">
                <a:latin typeface="Arial" panose="020B0604020202020204" pitchFamily="34" charset="0"/>
                <a:cs typeface="Arial" panose="020B0604020202020204" pitchFamily="34" charset="0"/>
              </a:rPr>
              <a:t>,(crucified between two thieves) </a:t>
            </a:r>
            <a:r>
              <a:rPr lang="en-US" sz="1200" b="1" u="none" dirty="0">
                <a:latin typeface="Arial" panose="020B0604020202020204" pitchFamily="34" charset="0"/>
                <a:cs typeface="Arial" panose="020B0604020202020204" pitchFamily="34" charset="0"/>
              </a:rPr>
              <a:t>and with the rich in his death </a:t>
            </a:r>
            <a:r>
              <a:rPr lang="en-US" sz="1200" b="0" u="none" dirty="0">
                <a:latin typeface="Arial" panose="020B0604020202020204" pitchFamily="34" charset="0"/>
                <a:cs typeface="Arial" panose="020B0604020202020204" pitchFamily="34" charset="0"/>
              </a:rPr>
              <a:t>(buried in a rich man's tomb)</a:t>
            </a:r>
            <a:r>
              <a:rPr lang="en-US" sz="1200" b="1" u="none" dirty="0">
                <a:latin typeface="Arial" panose="020B0604020202020204" pitchFamily="34" charset="0"/>
                <a:cs typeface="Arial" panose="020B0604020202020204" pitchFamily="34" charset="0"/>
              </a:rPr>
              <a:t>; </a:t>
            </a:r>
            <a:r>
              <a:rPr lang="en-US" sz="1200" b="0" u="none" dirty="0">
                <a:latin typeface="Arial" panose="020B0604020202020204" pitchFamily="34" charset="0"/>
                <a:cs typeface="Arial" panose="020B0604020202020204" pitchFamily="34" charset="0"/>
              </a:rPr>
              <a:t>because he had done no violence, neither was any deceit in his mouth.</a:t>
            </a:r>
          </a:p>
          <a:p>
            <a:pPr marL="0" indent="0">
              <a:buFont typeface="Wingdings" panose="05000000000000000000" pitchFamily="2" charset="2"/>
              <a:buNone/>
            </a:pPr>
            <a:endParaRPr lang="en-US" sz="1200" b="1" u="none"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u="none" dirty="0">
                <a:latin typeface="Arial" panose="020B0604020202020204" pitchFamily="34" charset="0"/>
                <a:cs typeface="Arial" panose="020B0604020202020204" pitchFamily="34" charset="0"/>
              </a:rPr>
              <a:t>2 Corinthians 9:15 KJV 15</a:t>
            </a:r>
            <a:r>
              <a:rPr lang="en-US" sz="1200" b="0" u="none" dirty="0">
                <a:latin typeface="Arial" panose="020B0604020202020204" pitchFamily="34" charset="0"/>
                <a:cs typeface="Arial" panose="020B0604020202020204" pitchFamily="34" charset="0"/>
              </a:rPr>
              <a:t>  Thanks be unto God for his unspeakable gift.</a:t>
            </a:r>
          </a:p>
          <a:p>
            <a:pPr marL="0" indent="0">
              <a:buFont typeface="Wingdings" panose="05000000000000000000" pitchFamily="2" charset="2"/>
              <a:buNone/>
            </a:pPr>
            <a:endParaRPr lang="en-US" sz="1200" b="0" u="none"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BEEBF462-2F1D-CCF1-9AB5-8E991B60437B}"/>
              </a:ext>
            </a:extLst>
          </p:cNvPr>
          <p:cNvSpPr>
            <a:spLocks noGrp="1"/>
          </p:cNvSpPr>
          <p:nvPr>
            <p:ph type="sldNum" sz="quarter" idx="5"/>
          </p:nvPr>
        </p:nvSpPr>
        <p:spPr/>
        <p:txBody>
          <a:bodyPr/>
          <a:lstStyle/>
          <a:p>
            <a:fld id="{0A3C37BE-C303-496D-B5CD-85F2937540FC}" type="slidenum">
              <a:rPr lang="en-US" smtClean="0"/>
              <a:t>10</a:t>
            </a:fld>
            <a:endParaRPr lang="en-US"/>
          </a:p>
        </p:txBody>
      </p:sp>
      <p:sp>
        <p:nvSpPr>
          <p:cNvPr id="5" name="Date Placeholder 4">
            <a:extLst>
              <a:ext uri="{FF2B5EF4-FFF2-40B4-BE49-F238E27FC236}">
                <a16:creationId xmlns:a16="http://schemas.microsoft.com/office/drawing/2014/main" id="{4CD63673-7CAA-B58E-45D6-A8B073F2CBCA}"/>
              </a:ext>
            </a:extLst>
          </p:cNvPr>
          <p:cNvSpPr>
            <a:spLocks noGrp="1"/>
          </p:cNvSpPr>
          <p:nvPr>
            <p:ph type="dt" idx="1"/>
          </p:nvPr>
        </p:nvSpPr>
        <p:spPr/>
        <p:txBody>
          <a:bodyPr/>
          <a:lstStyle/>
          <a:p>
            <a:r>
              <a:rPr lang="en-US"/>
              <a:t>01/26/2025 AM</a:t>
            </a:r>
          </a:p>
        </p:txBody>
      </p:sp>
    </p:spTree>
    <p:extLst>
      <p:ext uri="{BB962C8B-B14F-4D97-AF65-F5344CB8AC3E}">
        <p14:creationId xmlns:p14="http://schemas.microsoft.com/office/powerpoint/2010/main" val="28553008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70038" y="392113"/>
            <a:ext cx="4171950" cy="3128962"/>
          </a:xfrm>
        </p:spPr>
      </p:sp>
      <p:sp>
        <p:nvSpPr>
          <p:cNvPr id="3" name="Notes Placeholder 2"/>
          <p:cNvSpPr>
            <a:spLocks noGrp="1"/>
          </p:cNvSpPr>
          <p:nvPr>
            <p:ph type="body" idx="1"/>
          </p:nvPr>
        </p:nvSpPr>
        <p:spPr>
          <a:xfrm>
            <a:off x="0" y="3745282"/>
            <a:ext cx="7313507" cy="5855918"/>
          </a:xfrm>
        </p:spPr>
        <p:txBody>
          <a:bodyPr/>
          <a:lstStyle/>
          <a:p>
            <a:endParaRPr lang="en-US" b="0" dirty="0">
              <a:latin typeface="Arial" panose="020B0604020202020204" pitchFamily="34" charset="0"/>
              <a:cs typeface="Arial" panose="020B0604020202020204" pitchFamily="34" charset="0"/>
            </a:endParaRPr>
          </a:p>
        </p:txBody>
      </p:sp>
      <p:sp>
        <p:nvSpPr>
          <p:cNvPr id="4" name="Date Placeholder 3"/>
          <p:cNvSpPr>
            <a:spLocks noGrp="1"/>
          </p:cNvSpPr>
          <p:nvPr>
            <p:ph type="dt" idx="1"/>
          </p:nvPr>
        </p:nvSpPr>
        <p:spPr/>
        <p:txBody>
          <a:bodyPr/>
          <a:lstStyle/>
          <a:p>
            <a:r>
              <a:rPr lang="en-US"/>
              <a:t>01/26/2025 AM</a:t>
            </a:r>
          </a:p>
        </p:txBody>
      </p:sp>
      <p:sp>
        <p:nvSpPr>
          <p:cNvPr id="5" name="Slide Number Placeholder 4"/>
          <p:cNvSpPr>
            <a:spLocks noGrp="1"/>
          </p:cNvSpPr>
          <p:nvPr>
            <p:ph type="sldNum" sz="quarter" idx="5"/>
          </p:nvPr>
        </p:nvSpPr>
        <p:spPr/>
        <p:txBody>
          <a:bodyPr/>
          <a:lstStyle/>
          <a:p>
            <a:fld id="{0A3C37BE-C303-496D-B5CD-85F2937540FC}" type="slidenum">
              <a:rPr lang="en-US" smtClean="0"/>
              <a:t>11</a:t>
            </a:fld>
            <a:endParaRPr lang="en-US" dirty="0"/>
          </a:p>
        </p:txBody>
      </p:sp>
    </p:spTree>
    <p:extLst>
      <p:ext uri="{BB962C8B-B14F-4D97-AF65-F5344CB8AC3E}">
        <p14:creationId xmlns:p14="http://schemas.microsoft.com/office/powerpoint/2010/main" val="24212126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55675" y="342900"/>
            <a:ext cx="5403850" cy="4052888"/>
          </a:xfrm>
        </p:spPr>
      </p:sp>
      <p:sp>
        <p:nvSpPr>
          <p:cNvPr id="3" name="Notes Placeholder 2"/>
          <p:cNvSpPr>
            <a:spLocks noGrp="1"/>
          </p:cNvSpPr>
          <p:nvPr>
            <p:ph type="body" idx="1"/>
          </p:nvPr>
        </p:nvSpPr>
        <p:spPr>
          <a:xfrm>
            <a:off x="10007" y="4395788"/>
            <a:ext cx="7305193" cy="5205412"/>
          </a:xfrm>
        </p:spPr>
        <p:txBody>
          <a:bodyPr>
            <a:normAutofit/>
          </a:bodyPr>
          <a:lstStyle/>
          <a:p>
            <a:pPr>
              <a:defRPr/>
            </a:pPr>
            <a:r>
              <a:rPr lang="en-US" altLang="en-US" sz="1200" b="1" u="sng" dirty="0">
                <a:latin typeface="Arial" panose="020B0604020202020204" pitchFamily="34" charset="0"/>
                <a:cs typeface="Arial" panose="020B0604020202020204" pitchFamily="34" charset="0"/>
              </a:rPr>
              <a:t>Acts 2:36-37 - 36 </a:t>
            </a:r>
            <a:r>
              <a:rPr lang="en-US" altLang="en-US" sz="1200" dirty="0">
                <a:latin typeface="Arial" panose="020B0604020202020204" pitchFamily="34" charset="0"/>
                <a:cs typeface="Arial" panose="020B0604020202020204" pitchFamily="34" charset="0"/>
              </a:rPr>
              <a:t>Therefore let all the house of Israel know assuredly, that God hath made that same Jesus, whom ye have crucified, both Lord and Christ. </a:t>
            </a:r>
            <a:r>
              <a:rPr lang="en-US" altLang="en-US" sz="1200" b="1" dirty="0">
                <a:latin typeface="Arial" panose="020B0604020202020204" pitchFamily="34" charset="0"/>
                <a:cs typeface="Arial" panose="020B0604020202020204" pitchFamily="34" charset="0"/>
              </a:rPr>
              <a:t>3</a:t>
            </a:r>
            <a:r>
              <a:rPr lang="en-US" altLang="en-US" sz="1200" dirty="0">
                <a:latin typeface="Arial" panose="020B0604020202020204" pitchFamily="34" charset="0"/>
                <a:cs typeface="Arial" panose="020B0604020202020204" pitchFamily="34" charset="0"/>
              </a:rPr>
              <a:t>7 Now when they heard this, they were pricked in their heart, and said unto Peter and to the rest of the apostles, </a:t>
            </a:r>
            <a:r>
              <a:rPr lang="en-US" altLang="en-US" sz="1200" b="1" dirty="0">
                <a:latin typeface="Arial" panose="020B0604020202020204" pitchFamily="34" charset="0"/>
                <a:cs typeface="Arial" panose="020B0604020202020204" pitchFamily="34" charset="0"/>
              </a:rPr>
              <a:t>Men and brethren, what shall we do?</a:t>
            </a:r>
          </a:p>
          <a:p>
            <a:pPr>
              <a:defRPr/>
            </a:pPr>
            <a:r>
              <a:rPr lang="en-US" altLang="en-US" sz="1200" b="1" u="sng" dirty="0">
                <a:latin typeface="Arial" panose="020B0604020202020204" pitchFamily="34" charset="0"/>
                <a:cs typeface="Arial" panose="020B0604020202020204" pitchFamily="34" charset="0"/>
              </a:rPr>
              <a:t>Rom. 10:17 </a:t>
            </a:r>
            <a:r>
              <a:rPr lang="en-US" altLang="en-US" sz="1200" dirty="0">
                <a:latin typeface="Arial" panose="020B0604020202020204" pitchFamily="34" charset="0"/>
                <a:cs typeface="Arial" panose="020B0604020202020204" pitchFamily="34" charset="0"/>
              </a:rPr>
              <a:t>- So then faith cometh by hearing, and hearing by the word of God.</a:t>
            </a:r>
          </a:p>
          <a:p>
            <a:pPr>
              <a:defRPr/>
            </a:pPr>
            <a:r>
              <a:rPr lang="en-US" altLang="en-US" sz="1200" b="1" u="sng" dirty="0">
                <a:latin typeface="Arial" panose="020B0604020202020204" pitchFamily="34" charset="0"/>
                <a:cs typeface="Arial" panose="020B0604020202020204" pitchFamily="34" charset="0"/>
              </a:rPr>
              <a:t>Heb 11:6</a:t>
            </a:r>
            <a:r>
              <a:rPr lang="en-US" altLang="en-US" sz="1200" b="1" dirty="0">
                <a:latin typeface="Arial" panose="020B0604020202020204" pitchFamily="34" charset="0"/>
                <a:cs typeface="Arial" panose="020B0604020202020204" pitchFamily="34" charset="0"/>
              </a:rPr>
              <a:t> </a:t>
            </a:r>
            <a:r>
              <a:rPr lang="en-US" altLang="en-US" sz="1200" dirty="0">
                <a:latin typeface="Arial" panose="020B0604020202020204" pitchFamily="34" charset="0"/>
                <a:cs typeface="Arial" panose="020B0604020202020204" pitchFamily="34" charset="0"/>
              </a:rPr>
              <a:t>But without faith it is impossible to please him: for he that cometh to God </a:t>
            </a:r>
            <a:r>
              <a:rPr lang="en-US" altLang="en-US" sz="1200" b="1" dirty="0">
                <a:latin typeface="Arial" panose="020B0604020202020204" pitchFamily="34" charset="0"/>
                <a:cs typeface="Arial" panose="020B0604020202020204" pitchFamily="34" charset="0"/>
              </a:rPr>
              <a:t>must believe that he is</a:t>
            </a:r>
            <a:r>
              <a:rPr lang="en-US" altLang="en-US" sz="1200" dirty="0">
                <a:latin typeface="Arial" panose="020B0604020202020204" pitchFamily="34" charset="0"/>
                <a:cs typeface="Arial" panose="020B0604020202020204" pitchFamily="34" charset="0"/>
              </a:rPr>
              <a:t>, and that he is a rewarder of </a:t>
            </a:r>
            <a:r>
              <a:rPr lang="en-US" altLang="en-US" sz="1200" b="1" dirty="0">
                <a:latin typeface="Arial" panose="020B0604020202020204" pitchFamily="34" charset="0"/>
                <a:cs typeface="Arial" panose="020B0604020202020204" pitchFamily="34" charset="0"/>
              </a:rPr>
              <a:t>them that diligently seek him</a:t>
            </a:r>
            <a:r>
              <a:rPr lang="en-US" altLang="en-US" sz="1200" dirty="0">
                <a:latin typeface="Arial" panose="020B0604020202020204" pitchFamily="34" charset="0"/>
                <a:cs typeface="Arial" panose="020B0604020202020204" pitchFamily="34" charset="0"/>
              </a:rPr>
              <a:t>.</a:t>
            </a:r>
          </a:p>
          <a:p>
            <a:pPr>
              <a:defRPr/>
            </a:pPr>
            <a:r>
              <a:rPr lang="en-US" altLang="en-US" sz="1200" b="1" u="sng" dirty="0">
                <a:latin typeface="Arial" panose="020B0604020202020204" pitchFamily="34" charset="0"/>
                <a:cs typeface="Arial" panose="020B0604020202020204" pitchFamily="34" charset="0"/>
              </a:rPr>
              <a:t>Jn. 8:24 </a:t>
            </a:r>
            <a:r>
              <a:rPr lang="en-US" altLang="en-US" sz="1200" dirty="0">
                <a:latin typeface="Arial" panose="020B0604020202020204" pitchFamily="34" charset="0"/>
                <a:cs typeface="Arial" panose="020B0604020202020204" pitchFamily="34" charset="0"/>
              </a:rPr>
              <a:t>-  I said therefore unto you, that ye shall die in your sins: for if ye believe not that I am he, ye shall die in your sins.</a:t>
            </a:r>
          </a:p>
          <a:p>
            <a:pPr>
              <a:defRPr/>
            </a:pPr>
            <a:r>
              <a:rPr lang="en-US" altLang="en-US" sz="1200" b="1" u="sng" dirty="0">
                <a:latin typeface="Arial" panose="020B0604020202020204" pitchFamily="34" charset="0"/>
                <a:cs typeface="Arial" panose="020B0604020202020204" pitchFamily="34" charset="0"/>
              </a:rPr>
              <a:t>Acts 17:30-31 </a:t>
            </a:r>
            <a:r>
              <a:rPr lang="en-US" altLang="en-US" sz="1200" dirty="0">
                <a:latin typeface="Arial" panose="020B0604020202020204" pitchFamily="34" charset="0"/>
                <a:cs typeface="Arial" panose="020B0604020202020204" pitchFamily="34" charset="0"/>
              </a:rPr>
              <a:t>- And the times of this ignorance God winked at; but now </a:t>
            </a:r>
            <a:r>
              <a:rPr lang="en-US" altLang="en-US" sz="1200" dirty="0" err="1">
                <a:latin typeface="Arial" panose="020B0604020202020204" pitchFamily="34" charset="0"/>
                <a:cs typeface="Arial" panose="020B0604020202020204" pitchFamily="34" charset="0"/>
              </a:rPr>
              <a:t>commandeth</a:t>
            </a:r>
            <a:r>
              <a:rPr lang="en-US" altLang="en-US" sz="1200" dirty="0">
                <a:latin typeface="Arial" panose="020B0604020202020204" pitchFamily="34" charset="0"/>
                <a:cs typeface="Arial" panose="020B0604020202020204" pitchFamily="34" charset="0"/>
              </a:rPr>
              <a:t> all men every where to repent: 31 Because he hath appointed a day, in the which he will judge the world in righteousness by that man whom he hath ordained; whereof he hath given assurance unto all men, in that he hath raised him from the dead.</a:t>
            </a:r>
          </a:p>
          <a:p>
            <a:pPr>
              <a:defRPr/>
            </a:pPr>
            <a:r>
              <a:rPr lang="en-US" altLang="en-US" sz="1200" b="1" u="sng" dirty="0">
                <a:latin typeface="Arial" panose="020B0604020202020204" pitchFamily="34" charset="0"/>
                <a:cs typeface="Arial" panose="020B0604020202020204" pitchFamily="34" charset="0"/>
              </a:rPr>
              <a:t>Matt. 10:32 </a:t>
            </a:r>
            <a:r>
              <a:rPr lang="en-US" altLang="en-US" sz="1200" dirty="0">
                <a:latin typeface="Arial" panose="020B0604020202020204" pitchFamily="34" charset="0"/>
                <a:cs typeface="Arial" panose="020B0604020202020204" pitchFamily="34" charset="0"/>
              </a:rPr>
              <a:t>- Whosoever therefore shall confess me before men, him will I confess also before my Father which is in heaven.</a:t>
            </a:r>
          </a:p>
          <a:p>
            <a:pPr>
              <a:defRPr/>
            </a:pPr>
            <a:r>
              <a:rPr lang="en-US" altLang="en-US" sz="1200" b="1" u="sng" dirty="0">
                <a:latin typeface="Arial" panose="020B0604020202020204" pitchFamily="34" charset="0"/>
                <a:cs typeface="Arial" panose="020B0604020202020204" pitchFamily="34" charset="0"/>
              </a:rPr>
              <a:t>Acts 2:38 </a:t>
            </a:r>
            <a:r>
              <a:rPr lang="en-US" altLang="en-US" sz="1200" dirty="0">
                <a:latin typeface="Arial" panose="020B0604020202020204" pitchFamily="34" charset="0"/>
                <a:cs typeface="Arial" panose="020B0604020202020204" pitchFamily="34" charset="0"/>
              </a:rPr>
              <a:t>- Then Peter said unto them, Repent, and be baptized every one of you in the name of Jesus Christ for the remission of sins, and ye shall receive the gift of the Holy Ghost.</a:t>
            </a:r>
          </a:p>
          <a:p>
            <a:pPr>
              <a:defRPr/>
            </a:pPr>
            <a:r>
              <a:rPr lang="en-US" altLang="en-US" sz="1200" b="1" u="sng" dirty="0">
                <a:latin typeface="Arial" panose="020B0604020202020204" pitchFamily="34" charset="0"/>
                <a:cs typeface="Arial" panose="020B0604020202020204" pitchFamily="34" charset="0"/>
              </a:rPr>
              <a:t>1 Jn. 1:7-9 </a:t>
            </a:r>
            <a:r>
              <a:rPr lang="en-US" altLang="en-US" sz="1200" dirty="0">
                <a:latin typeface="Arial" panose="020B0604020202020204" pitchFamily="34" charset="0"/>
                <a:cs typeface="Arial" panose="020B0604020202020204" pitchFamily="34" charset="0"/>
              </a:rPr>
              <a:t>- But if we walk in the light, as he is in the light, we have fellowship one with another, and the blood of Jesus Christ his Son </a:t>
            </a:r>
            <a:r>
              <a:rPr lang="en-US" altLang="en-US" sz="1200" dirty="0" err="1">
                <a:latin typeface="Arial" panose="020B0604020202020204" pitchFamily="34" charset="0"/>
                <a:cs typeface="Arial" panose="020B0604020202020204" pitchFamily="34" charset="0"/>
              </a:rPr>
              <a:t>cleanseth</a:t>
            </a:r>
            <a:r>
              <a:rPr lang="en-US" altLang="en-US" sz="1200" dirty="0">
                <a:latin typeface="Arial" panose="020B0604020202020204" pitchFamily="34" charset="0"/>
                <a:cs typeface="Arial" panose="020B0604020202020204" pitchFamily="34" charset="0"/>
              </a:rPr>
              <a:t> us from all sin</a:t>
            </a:r>
            <a:r>
              <a:rPr lang="en-US" altLang="en-US" sz="1200" b="1" dirty="0">
                <a:latin typeface="Arial" panose="020B0604020202020204" pitchFamily="34" charset="0"/>
                <a:cs typeface="Arial" panose="020B0604020202020204" pitchFamily="34" charset="0"/>
              </a:rPr>
              <a:t>. 8 </a:t>
            </a:r>
            <a:r>
              <a:rPr lang="en-US" altLang="en-US" sz="1200" dirty="0">
                <a:latin typeface="Arial" panose="020B0604020202020204" pitchFamily="34" charset="0"/>
                <a:cs typeface="Arial" panose="020B0604020202020204" pitchFamily="34" charset="0"/>
              </a:rPr>
              <a:t>If we say that we have no sin, we deceive ourselves, and the truth is not in us. </a:t>
            </a:r>
            <a:r>
              <a:rPr lang="en-US" altLang="en-US" sz="1200" b="1" dirty="0">
                <a:latin typeface="Arial" panose="020B0604020202020204" pitchFamily="34" charset="0"/>
                <a:cs typeface="Arial" panose="020B0604020202020204" pitchFamily="34" charset="0"/>
              </a:rPr>
              <a:t>9</a:t>
            </a:r>
            <a:r>
              <a:rPr lang="en-US" altLang="en-US" sz="1200" dirty="0">
                <a:latin typeface="Arial" panose="020B0604020202020204" pitchFamily="34" charset="0"/>
                <a:cs typeface="Arial" panose="020B0604020202020204" pitchFamily="34" charset="0"/>
              </a:rPr>
              <a:t> If we confess our sins, he is faithful and just to forgive us our sins, and to cleanse us from all unrighteousness.</a:t>
            </a:r>
          </a:p>
          <a:p>
            <a:pPr>
              <a:defRPr/>
            </a:pPr>
            <a:r>
              <a:rPr lang="en-US" altLang="en-US" sz="1200" b="1" u="sng" dirty="0">
                <a:latin typeface="Arial" panose="020B0604020202020204" pitchFamily="34" charset="0"/>
                <a:cs typeface="Arial" panose="020B0604020202020204" pitchFamily="34" charset="0"/>
              </a:rPr>
              <a:t>Rev. 2:10 </a:t>
            </a:r>
            <a:r>
              <a:rPr lang="en-US" altLang="en-US" sz="1200" dirty="0">
                <a:latin typeface="Arial" panose="020B0604020202020204" pitchFamily="34" charset="0"/>
                <a:cs typeface="Arial" panose="020B0604020202020204" pitchFamily="34" charset="0"/>
              </a:rPr>
              <a:t>- Fear none of those things which thou shalt suffer: behold, the devil shall cast some of you into prison, that ye may be tried; and ye shall have tribulation ten days: </a:t>
            </a:r>
            <a:r>
              <a:rPr lang="en-US" altLang="en-US" sz="1200" b="1" u="sng" dirty="0">
                <a:latin typeface="Arial" panose="020B0604020202020204" pitchFamily="34" charset="0"/>
                <a:cs typeface="Arial" panose="020B0604020202020204" pitchFamily="34" charset="0"/>
              </a:rPr>
              <a:t>be thou faithful unto death, and I will give thee a crown of life</a:t>
            </a:r>
            <a:r>
              <a:rPr lang="en-US" altLang="en-US" sz="1200" b="1" dirty="0">
                <a:latin typeface="Arial" panose="020B0604020202020204" pitchFamily="34" charset="0"/>
                <a:cs typeface="Arial" panose="020B0604020202020204" pitchFamily="34" charset="0"/>
              </a:rPr>
              <a:t>.</a:t>
            </a:r>
          </a:p>
          <a:p>
            <a:endParaRPr lang="en-US" dirty="0"/>
          </a:p>
        </p:txBody>
      </p:sp>
      <p:sp>
        <p:nvSpPr>
          <p:cNvPr id="4" name="Date Placeholder 3"/>
          <p:cNvSpPr>
            <a:spLocks noGrp="1"/>
          </p:cNvSpPr>
          <p:nvPr>
            <p:ph type="dt" idx="1"/>
          </p:nvPr>
        </p:nvSpPr>
        <p:spPr/>
        <p:txBody>
          <a:bodyPr/>
          <a:lstStyle/>
          <a:p>
            <a:r>
              <a:rPr lang="en-US"/>
              <a:t>01/26/2025 AM</a:t>
            </a:r>
            <a:endParaRPr lang="en-US" dirty="0"/>
          </a:p>
        </p:txBody>
      </p:sp>
      <p:sp>
        <p:nvSpPr>
          <p:cNvPr id="5" name="Slide Number Placeholder 4"/>
          <p:cNvSpPr>
            <a:spLocks noGrp="1"/>
          </p:cNvSpPr>
          <p:nvPr>
            <p:ph type="sldNum" sz="quarter" idx="5"/>
          </p:nvPr>
        </p:nvSpPr>
        <p:spPr/>
        <p:txBody>
          <a:bodyPr/>
          <a:lstStyle/>
          <a:p>
            <a:fld id="{DC0D42F3-CDD5-4B19-B3DB-7C5223465AF0}" type="slidenum">
              <a:rPr lang="en-US" smtClean="0"/>
              <a:t>12</a:t>
            </a:fld>
            <a:endParaRPr lang="en-US" dirty="0"/>
          </a:p>
        </p:txBody>
      </p:sp>
    </p:spTree>
    <p:extLst>
      <p:ext uri="{BB962C8B-B14F-4D97-AF65-F5344CB8AC3E}">
        <p14:creationId xmlns:p14="http://schemas.microsoft.com/office/powerpoint/2010/main" val="547384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024063" y="188913"/>
            <a:ext cx="3267075" cy="2451100"/>
          </a:xfrm>
        </p:spPr>
      </p:sp>
      <p:sp>
        <p:nvSpPr>
          <p:cNvPr id="3" name="Notes Placeholder 2"/>
          <p:cNvSpPr>
            <a:spLocks noGrp="1"/>
          </p:cNvSpPr>
          <p:nvPr>
            <p:ph type="body" idx="1"/>
          </p:nvPr>
        </p:nvSpPr>
        <p:spPr>
          <a:xfrm>
            <a:off x="1693" y="2640013"/>
            <a:ext cx="7313507" cy="6961186"/>
          </a:xfrm>
        </p:spPr>
        <p:txBody>
          <a:bodyPr/>
          <a:lstStyle/>
          <a:p>
            <a:pPr algn="l"/>
            <a:endParaRPr lang="en-US" b="1" dirty="0">
              <a:latin typeface="Arial" panose="020B0604020202020204" pitchFamily="34" charset="0"/>
              <a:cs typeface="Arial" panose="020B0604020202020204" pitchFamily="34" charset="0"/>
            </a:endParaRPr>
          </a:p>
        </p:txBody>
      </p:sp>
      <p:sp>
        <p:nvSpPr>
          <p:cNvPr id="4" name="Date Placeholder 3"/>
          <p:cNvSpPr>
            <a:spLocks noGrp="1"/>
          </p:cNvSpPr>
          <p:nvPr>
            <p:ph type="dt" idx="1"/>
          </p:nvPr>
        </p:nvSpPr>
        <p:spPr/>
        <p:txBody>
          <a:bodyPr/>
          <a:lstStyle/>
          <a:p>
            <a:r>
              <a:rPr lang="en-US"/>
              <a:t>01/26/2025 AM</a:t>
            </a:r>
          </a:p>
        </p:txBody>
      </p:sp>
      <p:sp>
        <p:nvSpPr>
          <p:cNvPr id="5" name="Slide Number Placeholder 4"/>
          <p:cNvSpPr>
            <a:spLocks noGrp="1"/>
          </p:cNvSpPr>
          <p:nvPr>
            <p:ph type="sldNum" sz="quarter" idx="5"/>
          </p:nvPr>
        </p:nvSpPr>
        <p:spPr/>
        <p:txBody>
          <a:bodyPr/>
          <a:lstStyle/>
          <a:p>
            <a:fld id="{0A3C37BE-C303-496D-B5CD-85F2937540FC}" type="slidenum">
              <a:rPr lang="en-US" smtClean="0"/>
              <a:t>2</a:t>
            </a:fld>
            <a:endParaRPr lang="en-US" dirty="0"/>
          </a:p>
        </p:txBody>
      </p:sp>
    </p:spTree>
    <p:extLst>
      <p:ext uri="{BB962C8B-B14F-4D97-AF65-F5344CB8AC3E}">
        <p14:creationId xmlns:p14="http://schemas.microsoft.com/office/powerpoint/2010/main" val="3298981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354030-1D2C-E097-42D3-B92E74E160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47742BE-F8BF-5DD7-B280-463A0C9EAFA3}"/>
              </a:ext>
            </a:extLst>
          </p:cNvPr>
          <p:cNvSpPr>
            <a:spLocks noGrp="1" noRot="1" noChangeAspect="1"/>
          </p:cNvSpPr>
          <p:nvPr>
            <p:ph type="sldImg"/>
          </p:nvPr>
        </p:nvSpPr>
        <p:spPr>
          <a:xfrm>
            <a:off x="2024063" y="188913"/>
            <a:ext cx="3267075" cy="2451100"/>
          </a:xfrm>
        </p:spPr>
      </p:sp>
      <p:sp>
        <p:nvSpPr>
          <p:cNvPr id="3" name="Notes Placeholder 2">
            <a:extLst>
              <a:ext uri="{FF2B5EF4-FFF2-40B4-BE49-F238E27FC236}">
                <a16:creationId xmlns:a16="http://schemas.microsoft.com/office/drawing/2014/main" id="{16B7DB9A-F737-71A4-ADF2-751E36DFD21E}"/>
              </a:ext>
            </a:extLst>
          </p:cNvPr>
          <p:cNvSpPr>
            <a:spLocks noGrp="1"/>
          </p:cNvSpPr>
          <p:nvPr>
            <p:ph type="body" idx="1"/>
          </p:nvPr>
        </p:nvSpPr>
        <p:spPr>
          <a:xfrm>
            <a:off x="1693" y="2828926"/>
            <a:ext cx="7313507" cy="6961186"/>
          </a:xfrm>
        </p:spPr>
        <p:txBody>
          <a:bodyPr/>
          <a:lstStyle/>
          <a:p>
            <a:pPr algn="l"/>
            <a:endParaRPr lang="en-US" b="1" i="1" u="none" dirty="0">
              <a:latin typeface="Arial" panose="020B0604020202020204" pitchFamily="34" charset="0"/>
              <a:cs typeface="Arial" panose="020B0604020202020204" pitchFamily="34" charset="0"/>
            </a:endParaRPr>
          </a:p>
        </p:txBody>
      </p:sp>
      <p:sp>
        <p:nvSpPr>
          <p:cNvPr id="4" name="Date Placeholder 3">
            <a:extLst>
              <a:ext uri="{FF2B5EF4-FFF2-40B4-BE49-F238E27FC236}">
                <a16:creationId xmlns:a16="http://schemas.microsoft.com/office/drawing/2014/main" id="{D2B8262D-5842-024E-4F97-6515058F6DF9}"/>
              </a:ext>
            </a:extLst>
          </p:cNvPr>
          <p:cNvSpPr>
            <a:spLocks noGrp="1"/>
          </p:cNvSpPr>
          <p:nvPr>
            <p:ph type="dt" idx="1"/>
          </p:nvPr>
        </p:nvSpPr>
        <p:spPr/>
        <p:txBody>
          <a:bodyPr/>
          <a:lstStyle/>
          <a:p>
            <a:r>
              <a:rPr lang="en-US"/>
              <a:t>01/26/2025 AM</a:t>
            </a:r>
          </a:p>
        </p:txBody>
      </p:sp>
      <p:sp>
        <p:nvSpPr>
          <p:cNvPr id="5" name="Slide Number Placeholder 4">
            <a:extLst>
              <a:ext uri="{FF2B5EF4-FFF2-40B4-BE49-F238E27FC236}">
                <a16:creationId xmlns:a16="http://schemas.microsoft.com/office/drawing/2014/main" id="{E4A3567B-7A49-C38E-6D11-C92BC281CFEE}"/>
              </a:ext>
            </a:extLst>
          </p:cNvPr>
          <p:cNvSpPr>
            <a:spLocks noGrp="1"/>
          </p:cNvSpPr>
          <p:nvPr>
            <p:ph type="sldNum" sz="quarter" idx="5"/>
          </p:nvPr>
        </p:nvSpPr>
        <p:spPr/>
        <p:txBody>
          <a:bodyPr/>
          <a:lstStyle/>
          <a:p>
            <a:fld id="{0A3C37BE-C303-496D-B5CD-85F2937540FC}" type="slidenum">
              <a:rPr lang="en-US" smtClean="0"/>
              <a:t>3</a:t>
            </a:fld>
            <a:endParaRPr lang="en-US" dirty="0"/>
          </a:p>
        </p:txBody>
      </p:sp>
    </p:spTree>
    <p:extLst>
      <p:ext uri="{BB962C8B-B14F-4D97-AF65-F5344CB8AC3E}">
        <p14:creationId xmlns:p14="http://schemas.microsoft.com/office/powerpoint/2010/main" val="3520839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241300"/>
            <a:ext cx="4321175" cy="3240088"/>
          </a:xfrm>
        </p:spPr>
      </p:sp>
      <p:sp>
        <p:nvSpPr>
          <p:cNvPr id="3" name="Notes Placeholder 2"/>
          <p:cNvSpPr>
            <a:spLocks noGrp="1"/>
          </p:cNvSpPr>
          <p:nvPr>
            <p:ph type="body" idx="1"/>
          </p:nvPr>
        </p:nvSpPr>
        <p:spPr>
          <a:xfrm>
            <a:off x="0" y="3482102"/>
            <a:ext cx="7315200" cy="6119098"/>
          </a:xfrm>
        </p:spPr>
        <p:txBody>
          <a:bodyPr/>
          <a:lstStyle/>
          <a:p>
            <a:r>
              <a:rPr lang="en-US" b="1" dirty="0">
                <a:latin typeface="Arial" panose="020B0604020202020204" pitchFamily="34" charset="0"/>
                <a:cs typeface="Arial" panose="020B0604020202020204" pitchFamily="34" charset="0"/>
              </a:rPr>
              <a:t>1 Corinthians 15:51-58 KJV 51</a:t>
            </a:r>
            <a:r>
              <a:rPr lang="en-US" dirty="0">
                <a:latin typeface="Arial" panose="020B0604020202020204" pitchFamily="34" charset="0"/>
                <a:cs typeface="Arial" panose="020B0604020202020204" pitchFamily="34" charset="0"/>
              </a:rPr>
              <a:t> Behold, I shew you a mystery; We shall not all sleep, but we shall all be changed, </a:t>
            </a:r>
            <a:r>
              <a:rPr lang="en-US" b="1" dirty="0">
                <a:latin typeface="Arial" panose="020B0604020202020204" pitchFamily="34" charset="0"/>
                <a:cs typeface="Arial" panose="020B0604020202020204" pitchFamily="34" charset="0"/>
              </a:rPr>
              <a:t>52</a:t>
            </a:r>
            <a:r>
              <a:rPr lang="en-US" dirty="0">
                <a:latin typeface="Arial" panose="020B0604020202020204" pitchFamily="34" charset="0"/>
                <a:cs typeface="Arial" panose="020B0604020202020204" pitchFamily="34" charset="0"/>
              </a:rPr>
              <a:t> In a moment, in the twinkling of an eye, at the last trump: for the trumpet shall sound, and the dead shall be raised incorruptible, and we shall be changed. </a:t>
            </a:r>
            <a:r>
              <a:rPr lang="en-US" b="1" dirty="0">
                <a:latin typeface="Arial" panose="020B0604020202020204" pitchFamily="34" charset="0"/>
                <a:cs typeface="Arial" panose="020B0604020202020204" pitchFamily="34" charset="0"/>
              </a:rPr>
              <a:t>53</a:t>
            </a:r>
            <a:r>
              <a:rPr lang="en-US" dirty="0">
                <a:latin typeface="Arial" panose="020B0604020202020204" pitchFamily="34" charset="0"/>
                <a:cs typeface="Arial" panose="020B0604020202020204" pitchFamily="34" charset="0"/>
              </a:rPr>
              <a:t> For this corruptible must put on incorruption, and this mortal must put on immortality. </a:t>
            </a:r>
            <a:r>
              <a:rPr lang="en-US" b="1" dirty="0">
                <a:latin typeface="Arial" panose="020B0604020202020204" pitchFamily="34" charset="0"/>
                <a:cs typeface="Arial" panose="020B0604020202020204" pitchFamily="34" charset="0"/>
              </a:rPr>
              <a:t>54</a:t>
            </a:r>
            <a:r>
              <a:rPr lang="en-US" dirty="0">
                <a:latin typeface="Arial" panose="020B0604020202020204" pitchFamily="34" charset="0"/>
                <a:cs typeface="Arial" panose="020B0604020202020204" pitchFamily="34" charset="0"/>
              </a:rPr>
              <a:t> So when this corruptible shall have put on incorruption, and this mortal shall have put on immortality, </a:t>
            </a:r>
            <a:r>
              <a:rPr lang="en-US" i="1" u="sng" dirty="0">
                <a:latin typeface="Arial" panose="020B0604020202020204" pitchFamily="34" charset="0"/>
                <a:cs typeface="Arial" panose="020B0604020202020204" pitchFamily="34" charset="0"/>
              </a:rPr>
              <a:t>then shall be brought to pass the saying that is written, Death is swallowed up in victory. </a:t>
            </a:r>
            <a:r>
              <a:rPr lang="en-US" b="1" i="1" u="sng" dirty="0">
                <a:latin typeface="Arial" panose="020B0604020202020204" pitchFamily="34" charset="0"/>
                <a:cs typeface="Arial" panose="020B0604020202020204" pitchFamily="34" charset="0"/>
              </a:rPr>
              <a:t>55 </a:t>
            </a:r>
            <a:r>
              <a:rPr lang="en-US" i="1" u="sng" dirty="0">
                <a:latin typeface="Arial" panose="020B0604020202020204" pitchFamily="34" charset="0"/>
                <a:cs typeface="Arial" panose="020B0604020202020204" pitchFamily="34" charset="0"/>
              </a:rPr>
              <a:t>O death, where is thy sting? O grave, where is thy victory? </a:t>
            </a:r>
            <a:r>
              <a:rPr lang="en-US" b="1" i="1" u="sng" dirty="0">
                <a:latin typeface="Arial" panose="020B0604020202020204" pitchFamily="34" charset="0"/>
                <a:cs typeface="Arial" panose="020B0604020202020204" pitchFamily="34" charset="0"/>
              </a:rPr>
              <a:t>56</a:t>
            </a:r>
            <a:r>
              <a:rPr lang="en-US" i="1" u="sng" dirty="0">
                <a:latin typeface="Arial" panose="020B0604020202020204" pitchFamily="34" charset="0"/>
                <a:cs typeface="Arial" panose="020B0604020202020204" pitchFamily="34" charset="0"/>
              </a:rPr>
              <a:t>  The sting of death is sin; and the strength of sin is the law. </a:t>
            </a:r>
            <a:r>
              <a:rPr lang="en-US" b="1" i="1" u="sng" dirty="0">
                <a:latin typeface="Arial" panose="020B0604020202020204" pitchFamily="34" charset="0"/>
                <a:cs typeface="Arial" panose="020B0604020202020204" pitchFamily="34" charset="0"/>
              </a:rPr>
              <a:t>57 </a:t>
            </a:r>
            <a:r>
              <a:rPr lang="en-US" i="1" u="sng" dirty="0">
                <a:latin typeface="Arial" panose="020B0604020202020204" pitchFamily="34" charset="0"/>
                <a:cs typeface="Arial" panose="020B0604020202020204" pitchFamily="34" charset="0"/>
              </a:rPr>
              <a:t>But thanks be to God, which giveth us the victory through our Lord Jesus Christ</a:t>
            </a:r>
            <a:r>
              <a:rPr lang="en-US" u="sng" dirty="0">
                <a:latin typeface="Arial" panose="020B0604020202020204" pitchFamily="34" charset="0"/>
                <a:cs typeface="Arial" panose="020B0604020202020204" pitchFamily="34" charset="0"/>
              </a:rPr>
              <a:t>. </a:t>
            </a:r>
            <a:r>
              <a:rPr lang="en-US" b="1" u="sng" dirty="0">
                <a:latin typeface="Arial" panose="020B0604020202020204" pitchFamily="34" charset="0"/>
                <a:cs typeface="Arial" panose="020B0604020202020204" pitchFamily="34" charset="0"/>
              </a:rPr>
              <a:t>58 </a:t>
            </a:r>
            <a:r>
              <a:rPr lang="en-US" dirty="0">
                <a:latin typeface="Arial" panose="020B0604020202020204" pitchFamily="34" charset="0"/>
                <a:cs typeface="Arial" panose="020B0604020202020204" pitchFamily="34" charset="0"/>
              </a:rPr>
              <a:t>Therefore, my beloved brethren, be ye </a:t>
            </a:r>
            <a:r>
              <a:rPr lang="en-US" dirty="0" err="1">
                <a:latin typeface="Arial" panose="020B0604020202020204" pitchFamily="34" charset="0"/>
                <a:cs typeface="Arial" panose="020B0604020202020204" pitchFamily="34" charset="0"/>
              </a:rPr>
              <a:t>stedfast</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unmoveable</a:t>
            </a:r>
            <a:r>
              <a:rPr lang="en-US" dirty="0">
                <a:latin typeface="Arial" panose="020B0604020202020204" pitchFamily="34" charset="0"/>
                <a:cs typeface="Arial" panose="020B0604020202020204" pitchFamily="34" charset="0"/>
              </a:rPr>
              <a:t>, always abounding in the work of the Lord, forasmuch as ye know that your </a:t>
            </a:r>
            <a:r>
              <a:rPr lang="en-US" dirty="0" err="1">
                <a:latin typeface="Arial" panose="020B0604020202020204" pitchFamily="34" charset="0"/>
                <a:cs typeface="Arial" panose="020B0604020202020204" pitchFamily="34" charset="0"/>
              </a:rPr>
              <a:t>labour</a:t>
            </a:r>
            <a:r>
              <a:rPr lang="en-US" dirty="0">
                <a:latin typeface="Arial" panose="020B0604020202020204" pitchFamily="34" charset="0"/>
                <a:cs typeface="Arial" panose="020B0604020202020204" pitchFamily="34" charset="0"/>
              </a:rPr>
              <a:t> is not in vain in the Lord.</a:t>
            </a: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0A3C37BE-C303-496D-B5CD-85F2937540FC}" type="slidenum">
              <a:rPr lang="en-US" smtClean="0"/>
              <a:t>4</a:t>
            </a:fld>
            <a:endParaRPr lang="en-US"/>
          </a:p>
        </p:txBody>
      </p:sp>
      <p:sp>
        <p:nvSpPr>
          <p:cNvPr id="5" name="Date Placeholder 4">
            <a:extLst>
              <a:ext uri="{FF2B5EF4-FFF2-40B4-BE49-F238E27FC236}">
                <a16:creationId xmlns:a16="http://schemas.microsoft.com/office/drawing/2014/main" id="{65800A3C-A225-6D5D-358D-C60201EF12FE}"/>
              </a:ext>
            </a:extLst>
          </p:cNvPr>
          <p:cNvSpPr>
            <a:spLocks noGrp="1"/>
          </p:cNvSpPr>
          <p:nvPr>
            <p:ph type="dt" idx="1"/>
          </p:nvPr>
        </p:nvSpPr>
        <p:spPr/>
        <p:txBody>
          <a:bodyPr/>
          <a:lstStyle/>
          <a:p>
            <a:r>
              <a:rPr lang="en-US"/>
              <a:t>01/26/2025 AM</a:t>
            </a:r>
          </a:p>
        </p:txBody>
      </p:sp>
    </p:spTree>
    <p:extLst>
      <p:ext uri="{BB962C8B-B14F-4D97-AF65-F5344CB8AC3E}">
        <p14:creationId xmlns:p14="http://schemas.microsoft.com/office/powerpoint/2010/main" val="1164456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A8AD34-935D-1338-8898-0464B69F8AF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E8FDB6-CF03-FF68-41B4-66479DBEE951}"/>
              </a:ext>
            </a:extLst>
          </p:cNvPr>
          <p:cNvSpPr>
            <a:spLocks noGrp="1" noRot="1" noChangeAspect="1"/>
          </p:cNvSpPr>
          <p:nvPr>
            <p:ph type="sldImg"/>
          </p:nvPr>
        </p:nvSpPr>
        <p:spPr>
          <a:xfrm>
            <a:off x="1497013" y="241300"/>
            <a:ext cx="4321175" cy="3240088"/>
          </a:xfrm>
        </p:spPr>
      </p:sp>
      <p:sp>
        <p:nvSpPr>
          <p:cNvPr id="3" name="Notes Placeholder 2">
            <a:extLst>
              <a:ext uri="{FF2B5EF4-FFF2-40B4-BE49-F238E27FC236}">
                <a16:creationId xmlns:a16="http://schemas.microsoft.com/office/drawing/2014/main" id="{2A6CACA3-8637-06B3-FCE5-3EDC483CBCFC}"/>
              </a:ext>
            </a:extLst>
          </p:cNvPr>
          <p:cNvSpPr>
            <a:spLocks noGrp="1"/>
          </p:cNvSpPr>
          <p:nvPr>
            <p:ph type="body" idx="1"/>
          </p:nvPr>
        </p:nvSpPr>
        <p:spPr>
          <a:xfrm>
            <a:off x="0" y="3482102"/>
            <a:ext cx="7315200" cy="6119098"/>
          </a:xfrm>
        </p:spPr>
        <p:txBody>
          <a:bodyPr/>
          <a:lstStyle/>
          <a:p>
            <a:endParaRPr lang="en-US" sz="15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304DBD84-603D-D57A-D073-359950ABA207}"/>
              </a:ext>
            </a:extLst>
          </p:cNvPr>
          <p:cNvSpPr>
            <a:spLocks noGrp="1"/>
          </p:cNvSpPr>
          <p:nvPr>
            <p:ph type="sldNum" sz="quarter" idx="5"/>
          </p:nvPr>
        </p:nvSpPr>
        <p:spPr/>
        <p:txBody>
          <a:bodyPr/>
          <a:lstStyle/>
          <a:p>
            <a:fld id="{0A3C37BE-C303-496D-B5CD-85F2937540FC}" type="slidenum">
              <a:rPr lang="en-US" smtClean="0"/>
              <a:t>5</a:t>
            </a:fld>
            <a:endParaRPr lang="en-US"/>
          </a:p>
        </p:txBody>
      </p:sp>
      <p:sp>
        <p:nvSpPr>
          <p:cNvPr id="5" name="Date Placeholder 4">
            <a:extLst>
              <a:ext uri="{FF2B5EF4-FFF2-40B4-BE49-F238E27FC236}">
                <a16:creationId xmlns:a16="http://schemas.microsoft.com/office/drawing/2014/main" id="{9D70F560-7395-8876-CFFA-B0DC02A03972}"/>
              </a:ext>
            </a:extLst>
          </p:cNvPr>
          <p:cNvSpPr>
            <a:spLocks noGrp="1"/>
          </p:cNvSpPr>
          <p:nvPr>
            <p:ph type="dt" idx="1"/>
          </p:nvPr>
        </p:nvSpPr>
        <p:spPr/>
        <p:txBody>
          <a:bodyPr/>
          <a:lstStyle/>
          <a:p>
            <a:r>
              <a:rPr lang="en-US"/>
              <a:t>01/26/2025 AM</a:t>
            </a:r>
          </a:p>
        </p:txBody>
      </p:sp>
    </p:spTree>
    <p:extLst>
      <p:ext uri="{BB962C8B-B14F-4D97-AF65-F5344CB8AC3E}">
        <p14:creationId xmlns:p14="http://schemas.microsoft.com/office/powerpoint/2010/main" val="3397165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08D320-D40C-B6D4-0FEE-B26B1BBC8BE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6A09AF7-101C-F55B-1998-9713E6B1089F}"/>
              </a:ext>
            </a:extLst>
          </p:cNvPr>
          <p:cNvSpPr>
            <a:spLocks noGrp="1" noRot="1" noChangeAspect="1"/>
          </p:cNvSpPr>
          <p:nvPr>
            <p:ph type="sldImg"/>
          </p:nvPr>
        </p:nvSpPr>
        <p:spPr>
          <a:xfrm>
            <a:off x="1497013" y="241300"/>
            <a:ext cx="4321175" cy="3240088"/>
          </a:xfrm>
        </p:spPr>
      </p:sp>
      <p:sp>
        <p:nvSpPr>
          <p:cNvPr id="3" name="Notes Placeholder 2">
            <a:extLst>
              <a:ext uri="{FF2B5EF4-FFF2-40B4-BE49-F238E27FC236}">
                <a16:creationId xmlns:a16="http://schemas.microsoft.com/office/drawing/2014/main" id="{2A577F07-0E32-178E-EADB-83D96FB5CDD2}"/>
              </a:ext>
            </a:extLst>
          </p:cNvPr>
          <p:cNvSpPr>
            <a:spLocks noGrp="1"/>
          </p:cNvSpPr>
          <p:nvPr>
            <p:ph type="body" idx="1"/>
          </p:nvPr>
        </p:nvSpPr>
        <p:spPr>
          <a:xfrm>
            <a:off x="0" y="3482102"/>
            <a:ext cx="7315200" cy="6119098"/>
          </a:xfrm>
        </p:spPr>
        <p:txBody>
          <a:bodyPr/>
          <a:lstStyle/>
          <a:p>
            <a:endParaRPr lang="en-US" sz="15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9E20A527-C4B4-4BBC-D84E-0CC4C65824F4}"/>
              </a:ext>
            </a:extLst>
          </p:cNvPr>
          <p:cNvSpPr>
            <a:spLocks noGrp="1"/>
          </p:cNvSpPr>
          <p:nvPr>
            <p:ph type="sldNum" sz="quarter" idx="5"/>
          </p:nvPr>
        </p:nvSpPr>
        <p:spPr/>
        <p:txBody>
          <a:bodyPr/>
          <a:lstStyle/>
          <a:p>
            <a:fld id="{0A3C37BE-C303-496D-B5CD-85F2937540FC}" type="slidenum">
              <a:rPr lang="en-US" smtClean="0"/>
              <a:t>6</a:t>
            </a:fld>
            <a:endParaRPr lang="en-US"/>
          </a:p>
        </p:txBody>
      </p:sp>
      <p:sp>
        <p:nvSpPr>
          <p:cNvPr id="5" name="Date Placeholder 4">
            <a:extLst>
              <a:ext uri="{FF2B5EF4-FFF2-40B4-BE49-F238E27FC236}">
                <a16:creationId xmlns:a16="http://schemas.microsoft.com/office/drawing/2014/main" id="{2AB9E49F-B824-A396-0C1F-BA84FADE5B0E}"/>
              </a:ext>
            </a:extLst>
          </p:cNvPr>
          <p:cNvSpPr>
            <a:spLocks noGrp="1"/>
          </p:cNvSpPr>
          <p:nvPr>
            <p:ph type="dt" idx="1"/>
          </p:nvPr>
        </p:nvSpPr>
        <p:spPr/>
        <p:txBody>
          <a:bodyPr/>
          <a:lstStyle/>
          <a:p>
            <a:r>
              <a:rPr lang="en-US"/>
              <a:t>01/26/2025 AM</a:t>
            </a:r>
          </a:p>
        </p:txBody>
      </p:sp>
    </p:spTree>
    <p:extLst>
      <p:ext uri="{BB962C8B-B14F-4D97-AF65-F5344CB8AC3E}">
        <p14:creationId xmlns:p14="http://schemas.microsoft.com/office/powerpoint/2010/main" val="2943994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6138" y="203200"/>
            <a:ext cx="3413125" cy="2559050"/>
          </a:xfrm>
        </p:spPr>
      </p:sp>
      <p:sp>
        <p:nvSpPr>
          <p:cNvPr id="3" name="Notes Placeholder 2"/>
          <p:cNvSpPr>
            <a:spLocks noGrp="1"/>
          </p:cNvSpPr>
          <p:nvPr>
            <p:ph type="body" idx="1"/>
          </p:nvPr>
        </p:nvSpPr>
        <p:spPr>
          <a:xfrm>
            <a:off x="0" y="2762250"/>
            <a:ext cx="7315200" cy="6838949"/>
          </a:xfrm>
        </p:spPr>
        <p:txBody>
          <a:bodyPr/>
          <a:lstStyle/>
          <a:p>
            <a:pPr marR="800" algn="l" rtl="0">
              <a:lnSpc>
                <a:spcPts val="1200"/>
              </a:lnSpc>
            </a:pPr>
            <a:r>
              <a:rPr lang="en-US" b="1" u="none" dirty="0">
                <a:latin typeface="Arial" panose="020B0604020202020204" pitchFamily="34" charset="0"/>
                <a:cs typeface="Arial" panose="020B0604020202020204" pitchFamily="34" charset="0"/>
              </a:rPr>
              <a:t>Philippians 2:9-11 KJV 9 </a:t>
            </a:r>
            <a:r>
              <a:rPr lang="en-US" b="0" u="none" dirty="0">
                <a:latin typeface="Arial" panose="020B0604020202020204" pitchFamily="34" charset="0"/>
                <a:cs typeface="Arial" panose="020B0604020202020204" pitchFamily="34" charset="0"/>
              </a:rPr>
              <a:t>Wherefore </a:t>
            </a:r>
            <a:r>
              <a:rPr lang="en-US" b="1" u="none" dirty="0">
                <a:latin typeface="Arial" panose="020B0604020202020204" pitchFamily="34" charset="0"/>
                <a:cs typeface="Arial" panose="020B0604020202020204" pitchFamily="34" charset="0"/>
              </a:rPr>
              <a:t>God also hath highly exalted him, and given him a name which is above every name: 10</a:t>
            </a:r>
            <a:r>
              <a:rPr lang="en-US" b="0" u="none" dirty="0">
                <a:latin typeface="Arial" panose="020B0604020202020204" pitchFamily="34" charset="0"/>
                <a:cs typeface="Arial" panose="020B0604020202020204" pitchFamily="34" charset="0"/>
              </a:rPr>
              <a:t> That at the name of Jesus every knee should bow, of things in heaven, and things in earth, and things under the earth; </a:t>
            </a:r>
            <a:r>
              <a:rPr lang="en-US" b="1" u="none" dirty="0">
                <a:latin typeface="Arial" panose="020B0604020202020204" pitchFamily="34" charset="0"/>
                <a:cs typeface="Arial" panose="020B0604020202020204" pitchFamily="34" charset="0"/>
              </a:rPr>
              <a:t>11</a:t>
            </a:r>
            <a:r>
              <a:rPr lang="en-US" b="0" u="none" dirty="0">
                <a:latin typeface="Arial" panose="020B0604020202020204" pitchFamily="34" charset="0"/>
                <a:cs typeface="Arial" panose="020B0604020202020204" pitchFamily="34" charset="0"/>
              </a:rPr>
              <a:t> And that every tongue should confess that Jesus Christ is Lord, to the glory of God the Father.</a:t>
            </a:r>
          </a:p>
          <a:p>
            <a:pPr marR="800" algn="l" rtl="0">
              <a:lnSpc>
                <a:spcPts val="1200"/>
              </a:lnSpc>
            </a:pPr>
            <a:endParaRPr lang="en-US" b="0" u="none" dirty="0">
              <a:latin typeface="Arial" panose="020B0604020202020204" pitchFamily="34" charset="0"/>
              <a:cs typeface="Arial" panose="020B0604020202020204" pitchFamily="34" charset="0"/>
            </a:endParaRPr>
          </a:p>
          <a:p>
            <a:pPr marR="800" algn="l" rtl="0">
              <a:lnSpc>
                <a:spcPts val="1200"/>
              </a:lnSpc>
            </a:pPr>
            <a:r>
              <a:rPr lang="en-US" b="1" u="none" dirty="0">
                <a:latin typeface="Arial" panose="020B0604020202020204" pitchFamily="34" charset="0"/>
                <a:cs typeface="Arial" panose="020B0604020202020204" pitchFamily="34" charset="0"/>
              </a:rPr>
              <a:t>Revelation 5:8-14 NKJV 8 </a:t>
            </a:r>
            <a:r>
              <a:rPr lang="en-US" b="0" u="none" dirty="0">
                <a:latin typeface="Arial" panose="020B0604020202020204" pitchFamily="34" charset="0"/>
                <a:cs typeface="Arial" panose="020B0604020202020204" pitchFamily="34" charset="0"/>
              </a:rPr>
              <a:t>Now when He had taken the scroll, the four living creatures and the </a:t>
            </a:r>
            <a:r>
              <a:rPr lang="en-US" b="1" u="none" dirty="0">
                <a:latin typeface="Arial" panose="020B0604020202020204" pitchFamily="34" charset="0"/>
                <a:cs typeface="Arial" panose="020B0604020202020204" pitchFamily="34" charset="0"/>
              </a:rPr>
              <a:t>twenty-four elders fell down before the Lamb</a:t>
            </a:r>
            <a:r>
              <a:rPr lang="en-US" b="0" u="none" dirty="0">
                <a:latin typeface="Arial" panose="020B0604020202020204" pitchFamily="34" charset="0"/>
                <a:cs typeface="Arial" panose="020B0604020202020204" pitchFamily="34" charset="0"/>
              </a:rPr>
              <a:t>, each having a harp, and golden bowls full of incense, which are the prayers of the saints</a:t>
            </a:r>
            <a:r>
              <a:rPr lang="en-US" b="1" u="none" dirty="0">
                <a:latin typeface="Arial" panose="020B0604020202020204" pitchFamily="34" charset="0"/>
                <a:cs typeface="Arial" panose="020B0604020202020204" pitchFamily="34" charset="0"/>
              </a:rPr>
              <a:t>. 9</a:t>
            </a:r>
            <a:r>
              <a:rPr lang="en-US" b="0" u="none" dirty="0">
                <a:latin typeface="Arial" panose="020B0604020202020204" pitchFamily="34" charset="0"/>
                <a:cs typeface="Arial" panose="020B0604020202020204" pitchFamily="34" charset="0"/>
              </a:rPr>
              <a:t> And they sang a new song, saying: </a:t>
            </a:r>
            <a:r>
              <a:rPr lang="en-US" b="1" u="none" dirty="0">
                <a:latin typeface="Arial" panose="020B0604020202020204" pitchFamily="34" charset="0"/>
                <a:cs typeface="Arial" panose="020B0604020202020204" pitchFamily="34" charset="0"/>
              </a:rPr>
              <a:t>"You are worthy to take the scroll (the book-revelation of the mysteries of the kingdom of heaven), And to open its seals; For You were slain, And have redeemed us to God by Your blood Out of every tribe and tongue and people and nation, 10 And have made us kings and priests to our God; And we shall reign on the earth." 11</a:t>
            </a:r>
            <a:r>
              <a:rPr lang="en-US" b="0" u="none" dirty="0">
                <a:latin typeface="Arial" panose="020B0604020202020204" pitchFamily="34" charset="0"/>
                <a:cs typeface="Arial" panose="020B0604020202020204" pitchFamily="34" charset="0"/>
              </a:rPr>
              <a:t> Then I looked, and I heard the voice of many angels around the throne, the living creatures, and the elders; and the number of them was ten thousand times ten thousand, and thousands of thousands, </a:t>
            </a:r>
            <a:r>
              <a:rPr lang="en-US" b="1" u="none" dirty="0">
                <a:latin typeface="Arial" panose="020B0604020202020204" pitchFamily="34" charset="0"/>
                <a:cs typeface="Arial" panose="020B0604020202020204" pitchFamily="34" charset="0"/>
              </a:rPr>
              <a:t>12 </a:t>
            </a:r>
            <a:r>
              <a:rPr lang="en-US" b="0" u="none" dirty="0">
                <a:latin typeface="Arial" panose="020B0604020202020204" pitchFamily="34" charset="0"/>
                <a:cs typeface="Arial" panose="020B0604020202020204" pitchFamily="34" charset="0"/>
              </a:rPr>
              <a:t>saying with a loud voice: </a:t>
            </a:r>
            <a:r>
              <a:rPr lang="en-US" b="1" u="none" dirty="0">
                <a:latin typeface="Arial" panose="020B0604020202020204" pitchFamily="34" charset="0"/>
                <a:cs typeface="Arial" panose="020B0604020202020204" pitchFamily="34" charset="0"/>
              </a:rPr>
              <a:t>"Worthy is the Lamb who was slain To receive power and riches and wisdom, And strength and honor and glory and blessing!" 13 </a:t>
            </a:r>
            <a:r>
              <a:rPr lang="en-US" b="0" u="none" dirty="0">
                <a:latin typeface="Arial" panose="020B0604020202020204" pitchFamily="34" charset="0"/>
                <a:cs typeface="Arial" panose="020B0604020202020204" pitchFamily="34" charset="0"/>
              </a:rPr>
              <a:t>And every creature which is in heaven and on the earth and under the earth and such as are in the sea, and all that are in them, I heard saying: </a:t>
            </a:r>
            <a:r>
              <a:rPr lang="en-US" b="1" u="none" dirty="0">
                <a:latin typeface="Arial" panose="020B0604020202020204" pitchFamily="34" charset="0"/>
                <a:cs typeface="Arial" panose="020B0604020202020204" pitchFamily="34" charset="0"/>
              </a:rPr>
              <a:t>"Blessing and honor and glory and power Be to Him who sits on the throne, And to the Lamb, forever and ever!" 14 </a:t>
            </a:r>
            <a:r>
              <a:rPr lang="en-US" b="0" u="none" dirty="0">
                <a:latin typeface="Arial" panose="020B0604020202020204" pitchFamily="34" charset="0"/>
                <a:cs typeface="Arial" panose="020B0604020202020204" pitchFamily="34" charset="0"/>
              </a:rPr>
              <a:t>Then the four living creatures said, "Amen!" And the twenty-four elders fell down </a:t>
            </a:r>
            <a:r>
              <a:rPr lang="en-US" b="1" u="none" dirty="0">
                <a:latin typeface="Arial" panose="020B0604020202020204" pitchFamily="34" charset="0"/>
                <a:cs typeface="Arial" panose="020B0604020202020204" pitchFamily="34" charset="0"/>
              </a:rPr>
              <a:t>and worshiped Him who lives forever and ever.</a:t>
            </a:r>
          </a:p>
          <a:p>
            <a:pPr marR="800" algn="l" rtl="0">
              <a:lnSpc>
                <a:spcPts val="1200"/>
              </a:lnSpc>
            </a:pPr>
            <a:endParaRPr lang="en-US" b="0" u="none" dirty="0">
              <a:latin typeface="Arial" panose="020B0604020202020204" pitchFamily="34" charset="0"/>
              <a:cs typeface="Arial" panose="020B0604020202020204" pitchFamily="34" charset="0"/>
            </a:endParaRPr>
          </a:p>
          <a:p>
            <a:pPr marR="800" algn="l" rtl="0">
              <a:lnSpc>
                <a:spcPts val="1200"/>
              </a:lnSpc>
            </a:pPr>
            <a:r>
              <a:rPr lang="en-US" b="1" u="none" dirty="0">
                <a:latin typeface="Arial" panose="020B0604020202020204" pitchFamily="34" charset="0"/>
                <a:cs typeface="Arial" panose="020B0604020202020204" pitchFamily="34" charset="0"/>
              </a:rPr>
              <a:t>Mark 15:12-20 NKJV 12 </a:t>
            </a:r>
            <a:r>
              <a:rPr lang="en-US" b="0" u="none" dirty="0">
                <a:latin typeface="Arial" panose="020B0604020202020204" pitchFamily="34" charset="0"/>
                <a:cs typeface="Arial" panose="020B0604020202020204" pitchFamily="34" charset="0"/>
              </a:rPr>
              <a:t>Pilate answered and said to them again, "What then do you want me to do with Him </a:t>
            </a:r>
            <a:r>
              <a:rPr lang="en-US" b="1" u="none" dirty="0">
                <a:latin typeface="Arial" panose="020B0604020202020204" pitchFamily="34" charset="0"/>
                <a:cs typeface="Arial" panose="020B0604020202020204" pitchFamily="34" charset="0"/>
              </a:rPr>
              <a:t>whom you call the King of the Jews?" 13 </a:t>
            </a:r>
            <a:r>
              <a:rPr lang="en-US" b="0" u="none" dirty="0">
                <a:latin typeface="Arial" panose="020B0604020202020204" pitchFamily="34" charset="0"/>
                <a:cs typeface="Arial" panose="020B0604020202020204" pitchFamily="34" charset="0"/>
              </a:rPr>
              <a:t>So they cried out again, "Crucify Him!" </a:t>
            </a:r>
            <a:r>
              <a:rPr lang="en-US" b="1" u="none" dirty="0">
                <a:latin typeface="Arial" panose="020B0604020202020204" pitchFamily="34" charset="0"/>
                <a:cs typeface="Arial" panose="020B0604020202020204" pitchFamily="34" charset="0"/>
              </a:rPr>
              <a:t>14 </a:t>
            </a:r>
            <a:r>
              <a:rPr lang="en-US" b="0" u="none" dirty="0">
                <a:latin typeface="Arial" panose="020B0604020202020204" pitchFamily="34" charset="0"/>
                <a:cs typeface="Arial" panose="020B0604020202020204" pitchFamily="34" charset="0"/>
              </a:rPr>
              <a:t>Then Pilate said to them, "Why, what evil has He done?" But they cried out all the more, "Crucify Him!" </a:t>
            </a:r>
            <a:r>
              <a:rPr lang="en-US" b="1" u="none" dirty="0">
                <a:latin typeface="Arial" panose="020B0604020202020204" pitchFamily="34" charset="0"/>
                <a:cs typeface="Arial" panose="020B0604020202020204" pitchFamily="34" charset="0"/>
              </a:rPr>
              <a:t>15</a:t>
            </a:r>
            <a:r>
              <a:rPr lang="en-US" b="0" u="none" dirty="0">
                <a:latin typeface="Arial" panose="020B0604020202020204" pitchFamily="34" charset="0"/>
                <a:cs typeface="Arial" panose="020B0604020202020204" pitchFamily="34" charset="0"/>
              </a:rPr>
              <a:t> So Pilate, wanting to gratify the crowd, released Barabbas to them; and he delivered Jesus, after he had scourged Him, to be crucified. </a:t>
            </a:r>
            <a:r>
              <a:rPr lang="en-US" b="1" u="none" dirty="0">
                <a:latin typeface="Arial" panose="020B0604020202020204" pitchFamily="34" charset="0"/>
                <a:cs typeface="Arial" panose="020B0604020202020204" pitchFamily="34" charset="0"/>
              </a:rPr>
              <a:t>16</a:t>
            </a:r>
            <a:r>
              <a:rPr lang="en-US" b="0" u="none" dirty="0">
                <a:latin typeface="Arial" panose="020B0604020202020204" pitchFamily="34" charset="0"/>
                <a:cs typeface="Arial" panose="020B0604020202020204" pitchFamily="34" charset="0"/>
              </a:rPr>
              <a:t> Then the soldiers led Him away into the hall called Praetorium, and they called together the whole garrison. </a:t>
            </a:r>
            <a:r>
              <a:rPr lang="en-US" b="1" u="none" dirty="0">
                <a:latin typeface="Arial" panose="020B0604020202020204" pitchFamily="34" charset="0"/>
                <a:cs typeface="Arial" panose="020B0604020202020204" pitchFamily="34" charset="0"/>
              </a:rPr>
              <a:t>17 </a:t>
            </a:r>
            <a:r>
              <a:rPr lang="en-US" b="0" u="none" dirty="0">
                <a:latin typeface="Arial" panose="020B0604020202020204" pitchFamily="34" charset="0"/>
                <a:cs typeface="Arial" panose="020B0604020202020204" pitchFamily="34" charset="0"/>
              </a:rPr>
              <a:t>And they clothed Him with purple; </a:t>
            </a:r>
            <a:r>
              <a:rPr lang="en-US" b="1" u="none" dirty="0">
                <a:latin typeface="Arial" panose="020B0604020202020204" pitchFamily="34" charset="0"/>
                <a:cs typeface="Arial" panose="020B0604020202020204" pitchFamily="34" charset="0"/>
              </a:rPr>
              <a:t>and they twisted a crown of thorns, put it on His head, 18</a:t>
            </a:r>
            <a:r>
              <a:rPr lang="en-US" b="0" u="none" dirty="0">
                <a:latin typeface="Arial" panose="020B0604020202020204" pitchFamily="34" charset="0"/>
                <a:cs typeface="Arial" panose="020B0604020202020204" pitchFamily="34" charset="0"/>
              </a:rPr>
              <a:t> and began to salute Him, </a:t>
            </a:r>
            <a:r>
              <a:rPr lang="en-US" b="1" u="none" dirty="0">
                <a:latin typeface="Arial" panose="020B0604020202020204" pitchFamily="34" charset="0"/>
                <a:cs typeface="Arial" panose="020B0604020202020204" pitchFamily="34" charset="0"/>
              </a:rPr>
              <a:t>"Hail, King of the Jews!" 19 </a:t>
            </a:r>
            <a:r>
              <a:rPr lang="en-US" b="0" u="none" dirty="0">
                <a:latin typeface="Arial" panose="020B0604020202020204" pitchFamily="34" charset="0"/>
                <a:cs typeface="Arial" panose="020B0604020202020204" pitchFamily="34" charset="0"/>
              </a:rPr>
              <a:t>Then they struck Him on the head with a reed and spat on Him; and bowing the knee, they worshiped Him. </a:t>
            </a:r>
            <a:r>
              <a:rPr lang="en-US" b="1" u="none" dirty="0">
                <a:latin typeface="Arial" panose="020B0604020202020204" pitchFamily="34" charset="0"/>
                <a:cs typeface="Arial" panose="020B0604020202020204" pitchFamily="34" charset="0"/>
              </a:rPr>
              <a:t>20</a:t>
            </a:r>
            <a:r>
              <a:rPr lang="en-US" b="0" u="none" dirty="0">
                <a:latin typeface="Arial" panose="020B0604020202020204" pitchFamily="34" charset="0"/>
                <a:cs typeface="Arial" panose="020B0604020202020204" pitchFamily="34" charset="0"/>
              </a:rPr>
              <a:t> And when they had mocked Him, they took the purple off Him, put His own clothes on Him, and led Him out to crucify Him.</a:t>
            </a:r>
          </a:p>
          <a:p>
            <a:pPr marR="800" algn="l" rtl="0">
              <a:lnSpc>
                <a:spcPts val="1200"/>
              </a:lnSpc>
            </a:pPr>
            <a:endParaRPr lang="en-US" b="0" u="none" dirty="0">
              <a:latin typeface="Arial" panose="020B0604020202020204" pitchFamily="34" charset="0"/>
              <a:cs typeface="Arial" panose="020B0604020202020204" pitchFamily="34" charset="0"/>
            </a:endParaRPr>
          </a:p>
          <a:p>
            <a:pPr marR="800" algn="l" rtl="0">
              <a:lnSpc>
                <a:spcPts val="1200"/>
              </a:lnSpc>
            </a:pPr>
            <a:r>
              <a:rPr lang="en-US" b="1" u="none" dirty="0">
                <a:latin typeface="Arial" panose="020B0604020202020204" pitchFamily="34" charset="0"/>
                <a:cs typeface="Arial" panose="020B0604020202020204" pitchFamily="34" charset="0"/>
              </a:rPr>
              <a:t>Luke 6:46 KJV 46 </a:t>
            </a:r>
            <a:r>
              <a:rPr lang="en-US" b="0" u="none" dirty="0">
                <a:latin typeface="Arial" panose="020B0604020202020204" pitchFamily="34" charset="0"/>
                <a:cs typeface="Arial" panose="020B0604020202020204" pitchFamily="34" charset="0"/>
              </a:rPr>
              <a:t>And why call ye me, Lord, Lord, and do not the things which I say? </a:t>
            </a:r>
          </a:p>
          <a:p>
            <a:pPr marR="800" algn="l" rtl="0">
              <a:lnSpc>
                <a:spcPts val="1200"/>
              </a:lnSpc>
            </a:pPr>
            <a:endParaRPr lang="en-US" b="1" u="none" dirty="0">
              <a:latin typeface="Arial" panose="020B0604020202020204" pitchFamily="34" charset="0"/>
              <a:cs typeface="Arial" panose="020B0604020202020204" pitchFamily="34" charset="0"/>
            </a:endParaRPr>
          </a:p>
          <a:p>
            <a:pPr marR="800" algn="l" rtl="0">
              <a:lnSpc>
                <a:spcPts val="1200"/>
              </a:lnSpc>
            </a:pPr>
            <a:r>
              <a:rPr lang="en-US" b="1" u="none" dirty="0">
                <a:latin typeface="Arial" panose="020B0604020202020204" pitchFamily="34" charset="0"/>
                <a:cs typeface="Arial" panose="020B0604020202020204" pitchFamily="34" charset="0"/>
              </a:rPr>
              <a:t>Matthew 7:21-23 KJV 21 </a:t>
            </a:r>
            <a:r>
              <a:rPr lang="en-US" b="0" u="none" dirty="0">
                <a:latin typeface="Arial" panose="020B0604020202020204" pitchFamily="34" charset="0"/>
                <a:cs typeface="Arial" panose="020B0604020202020204" pitchFamily="34" charset="0"/>
              </a:rPr>
              <a:t>Not every one that saith unto me, </a:t>
            </a:r>
            <a:r>
              <a:rPr lang="en-US" b="1" u="none" dirty="0">
                <a:latin typeface="Arial" panose="020B0604020202020204" pitchFamily="34" charset="0"/>
                <a:cs typeface="Arial" panose="020B0604020202020204" pitchFamily="34" charset="0"/>
              </a:rPr>
              <a:t>Lord, Lord</a:t>
            </a:r>
            <a:r>
              <a:rPr lang="en-US" b="0" u="none" dirty="0">
                <a:latin typeface="Arial" panose="020B0604020202020204" pitchFamily="34" charset="0"/>
                <a:cs typeface="Arial" panose="020B0604020202020204" pitchFamily="34" charset="0"/>
              </a:rPr>
              <a:t>, shall enter into the kingdom of heaven; but he that doeth the will of my Father which is in heaven. </a:t>
            </a:r>
            <a:r>
              <a:rPr lang="en-US" b="1" u="none" dirty="0">
                <a:latin typeface="Arial" panose="020B0604020202020204" pitchFamily="34" charset="0"/>
                <a:cs typeface="Arial" panose="020B0604020202020204" pitchFamily="34" charset="0"/>
              </a:rPr>
              <a:t>22 </a:t>
            </a:r>
            <a:r>
              <a:rPr lang="en-US" b="0" u="none" dirty="0">
                <a:latin typeface="Arial" panose="020B0604020202020204" pitchFamily="34" charset="0"/>
                <a:cs typeface="Arial" panose="020B0604020202020204" pitchFamily="34" charset="0"/>
              </a:rPr>
              <a:t>Many will say to me in that day, Lord, Lord, have we not prophesied in thy name? and in thy name have cast out devils? and in thy name done many wonderful works? </a:t>
            </a:r>
            <a:r>
              <a:rPr lang="en-US" b="1" u="none" dirty="0">
                <a:latin typeface="Arial" panose="020B0604020202020204" pitchFamily="34" charset="0"/>
                <a:cs typeface="Arial" panose="020B0604020202020204" pitchFamily="34" charset="0"/>
              </a:rPr>
              <a:t>23</a:t>
            </a:r>
            <a:r>
              <a:rPr lang="en-US" b="0" u="none" dirty="0">
                <a:latin typeface="Arial" panose="020B0604020202020204" pitchFamily="34" charset="0"/>
                <a:cs typeface="Arial" panose="020B0604020202020204" pitchFamily="34" charset="0"/>
              </a:rPr>
              <a:t> And then will I profess unto them, I never knew you: depart from me, ye that work iniquity.</a:t>
            </a:r>
          </a:p>
          <a:p>
            <a:pPr marL="171450" marR="800" indent="-171450" algn="l" rtl="0">
              <a:lnSpc>
                <a:spcPts val="1200"/>
              </a:lnSpc>
              <a:buFont typeface="Wingdings" panose="05000000000000000000" pitchFamily="2" charset="2"/>
              <a:buChar char="§"/>
            </a:pPr>
            <a:r>
              <a:rPr lang="en-US" b="1" u="none" dirty="0">
                <a:latin typeface="Arial" panose="020B0604020202020204" pitchFamily="34" charset="0"/>
                <a:cs typeface="Arial" panose="020B0604020202020204" pitchFamily="34" charset="0"/>
              </a:rPr>
              <a:t>Matthew 10:40 KJV 40 </a:t>
            </a:r>
            <a:r>
              <a:rPr lang="en-US" b="0" u="none" dirty="0">
                <a:latin typeface="Arial" panose="020B0604020202020204" pitchFamily="34" charset="0"/>
                <a:cs typeface="Arial" panose="020B0604020202020204" pitchFamily="34" charset="0"/>
              </a:rPr>
              <a:t>He that </a:t>
            </a:r>
            <a:r>
              <a:rPr lang="en-US" b="0" u="none" dirty="0" err="1">
                <a:latin typeface="Arial" panose="020B0604020202020204" pitchFamily="34" charset="0"/>
                <a:cs typeface="Arial" panose="020B0604020202020204" pitchFamily="34" charset="0"/>
              </a:rPr>
              <a:t>receiveth</a:t>
            </a:r>
            <a:r>
              <a:rPr lang="en-US" b="0" u="none" dirty="0">
                <a:latin typeface="Arial" panose="020B0604020202020204" pitchFamily="34" charset="0"/>
                <a:cs typeface="Arial" panose="020B0604020202020204" pitchFamily="34" charset="0"/>
              </a:rPr>
              <a:t> you </a:t>
            </a:r>
            <a:r>
              <a:rPr lang="en-US" b="0" u="none" dirty="0" err="1">
                <a:latin typeface="Arial" panose="020B0604020202020204" pitchFamily="34" charset="0"/>
                <a:cs typeface="Arial" panose="020B0604020202020204" pitchFamily="34" charset="0"/>
              </a:rPr>
              <a:t>receiveth</a:t>
            </a:r>
            <a:r>
              <a:rPr lang="en-US" b="0" u="none" dirty="0">
                <a:latin typeface="Arial" panose="020B0604020202020204" pitchFamily="34" charset="0"/>
                <a:cs typeface="Arial" panose="020B0604020202020204" pitchFamily="34" charset="0"/>
              </a:rPr>
              <a:t> me, and he that </a:t>
            </a:r>
            <a:r>
              <a:rPr lang="en-US" b="0" u="none" dirty="0" err="1">
                <a:latin typeface="Arial" panose="020B0604020202020204" pitchFamily="34" charset="0"/>
                <a:cs typeface="Arial" panose="020B0604020202020204" pitchFamily="34" charset="0"/>
              </a:rPr>
              <a:t>receiveth</a:t>
            </a:r>
            <a:r>
              <a:rPr lang="en-US" b="0" u="none" dirty="0">
                <a:latin typeface="Arial" panose="020B0604020202020204" pitchFamily="34" charset="0"/>
                <a:cs typeface="Arial" panose="020B0604020202020204" pitchFamily="34" charset="0"/>
              </a:rPr>
              <a:t> me </a:t>
            </a:r>
            <a:r>
              <a:rPr lang="en-US" b="0" u="none" dirty="0" err="1">
                <a:latin typeface="Arial" panose="020B0604020202020204" pitchFamily="34" charset="0"/>
                <a:cs typeface="Arial" panose="020B0604020202020204" pitchFamily="34" charset="0"/>
              </a:rPr>
              <a:t>receiveth</a:t>
            </a:r>
            <a:r>
              <a:rPr lang="en-US" b="0" u="none" dirty="0">
                <a:latin typeface="Arial" panose="020B0604020202020204" pitchFamily="34" charset="0"/>
                <a:cs typeface="Arial" panose="020B0604020202020204" pitchFamily="34" charset="0"/>
              </a:rPr>
              <a:t> him that sent me.</a:t>
            </a:r>
          </a:p>
        </p:txBody>
      </p:sp>
      <p:sp>
        <p:nvSpPr>
          <p:cNvPr id="4" name="Slide Number Placeholder 3"/>
          <p:cNvSpPr>
            <a:spLocks noGrp="1"/>
          </p:cNvSpPr>
          <p:nvPr>
            <p:ph type="sldNum" sz="quarter" idx="5"/>
          </p:nvPr>
        </p:nvSpPr>
        <p:spPr/>
        <p:txBody>
          <a:bodyPr/>
          <a:lstStyle/>
          <a:p>
            <a:fld id="{0A3C37BE-C303-496D-B5CD-85F2937540FC}" type="slidenum">
              <a:rPr lang="en-US" smtClean="0"/>
              <a:t>7</a:t>
            </a:fld>
            <a:endParaRPr lang="en-US"/>
          </a:p>
        </p:txBody>
      </p:sp>
      <p:sp>
        <p:nvSpPr>
          <p:cNvPr id="5" name="Date Placeholder 4">
            <a:extLst>
              <a:ext uri="{FF2B5EF4-FFF2-40B4-BE49-F238E27FC236}">
                <a16:creationId xmlns:a16="http://schemas.microsoft.com/office/drawing/2014/main" id="{65800A3C-A225-6D5D-358D-C60201EF12FE}"/>
              </a:ext>
            </a:extLst>
          </p:cNvPr>
          <p:cNvSpPr>
            <a:spLocks noGrp="1"/>
          </p:cNvSpPr>
          <p:nvPr>
            <p:ph type="dt" idx="1"/>
          </p:nvPr>
        </p:nvSpPr>
        <p:spPr/>
        <p:txBody>
          <a:bodyPr/>
          <a:lstStyle/>
          <a:p>
            <a:r>
              <a:rPr lang="en-US"/>
              <a:t>01/26/2025 AM</a:t>
            </a:r>
          </a:p>
        </p:txBody>
      </p:sp>
    </p:spTree>
    <p:extLst>
      <p:ext uri="{BB962C8B-B14F-4D97-AF65-F5344CB8AC3E}">
        <p14:creationId xmlns:p14="http://schemas.microsoft.com/office/powerpoint/2010/main" val="2790361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53C619-6E84-6ADF-46D3-3817A97A091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6183A7-D59A-D4A9-BEE3-78F00F872044}"/>
              </a:ext>
            </a:extLst>
          </p:cNvPr>
          <p:cNvSpPr>
            <a:spLocks noGrp="1" noRot="1" noChangeAspect="1"/>
          </p:cNvSpPr>
          <p:nvPr>
            <p:ph type="sldImg"/>
          </p:nvPr>
        </p:nvSpPr>
        <p:spPr>
          <a:xfrm>
            <a:off x="2116138" y="203200"/>
            <a:ext cx="3413125" cy="2559050"/>
          </a:xfrm>
        </p:spPr>
      </p:sp>
      <p:sp>
        <p:nvSpPr>
          <p:cNvPr id="3" name="Notes Placeholder 2">
            <a:extLst>
              <a:ext uri="{FF2B5EF4-FFF2-40B4-BE49-F238E27FC236}">
                <a16:creationId xmlns:a16="http://schemas.microsoft.com/office/drawing/2014/main" id="{B97E38BC-58C7-975A-4A62-EAECB8DF40FB}"/>
              </a:ext>
            </a:extLst>
          </p:cNvPr>
          <p:cNvSpPr>
            <a:spLocks noGrp="1"/>
          </p:cNvSpPr>
          <p:nvPr>
            <p:ph type="body" idx="1"/>
          </p:nvPr>
        </p:nvSpPr>
        <p:spPr>
          <a:xfrm>
            <a:off x="0" y="2762250"/>
            <a:ext cx="7315200" cy="6838949"/>
          </a:xfrm>
        </p:spPr>
        <p:txBody>
          <a:bodyPr/>
          <a:lstStyle/>
          <a:p>
            <a:r>
              <a:rPr lang="en-US" sz="1200" b="1" u="none" dirty="0">
                <a:latin typeface="Arial" panose="020B0604020202020204" pitchFamily="34" charset="0"/>
                <a:cs typeface="Arial" panose="020B0604020202020204" pitchFamily="34" charset="0"/>
              </a:rPr>
              <a:t>1 Corinthians 15:1-5 KJV 1 </a:t>
            </a:r>
            <a:r>
              <a:rPr lang="en-US" sz="1200" b="0" u="none" dirty="0">
                <a:latin typeface="Arial" panose="020B0604020202020204" pitchFamily="34" charset="0"/>
                <a:cs typeface="Arial" panose="020B0604020202020204" pitchFamily="34" charset="0"/>
              </a:rPr>
              <a:t>Moreover, brethren, I declare unto you the gospel which I preached unto you, which also ye have received, and wherein ye stand; </a:t>
            </a:r>
            <a:r>
              <a:rPr lang="en-US" sz="1200" b="1" u="none" dirty="0">
                <a:latin typeface="Arial" panose="020B0604020202020204" pitchFamily="34" charset="0"/>
                <a:cs typeface="Arial" panose="020B0604020202020204" pitchFamily="34" charset="0"/>
              </a:rPr>
              <a:t>2</a:t>
            </a:r>
            <a:r>
              <a:rPr lang="en-US" sz="1200" b="0" u="none" dirty="0">
                <a:latin typeface="Arial" panose="020B0604020202020204" pitchFamily="34" charset="0"/>
                <a:cs typeface="Arial" panose="020B0604020202020204" pitchFamily="34" charset="0"/>
              </a:rPr>
              <a:t> By which also ye are saved, if ye keep in memory what I preached unto you, unless ye have believed in vain. </a:t>
            </a:r>
            <a:r>
              <a:rPr lang="en-US" sz="1200" b="1" u="none" dirty="0">
                <a:latin typeface="Arial" panose="020B0604020202020204" pitchFamily="34" charset="0"/>
                <a:cs typeface="Arial" panose="020B0604020202020204" pitchFamily="34" charset="0"/>
              </a:rPr>
              <a:t>3</a:t>
            </a:r>
            <a:r>
              <a:rPr lang="en-US" sz="1200" b="0" u="none" dirty="0">
                <a:latin typeface="Arial" panose="020B0604020202020204" pitchFamily="34" charset="0"/>
                <a:cs typeface="Arial" panose="020B0604020202020204" pitchFamily="34" charset="0"/>
              </a:rPr>
              <a:t> For I delivered unto you first of all that which I also received, </a:t>
            </a:r>
            <a:r>
              <a:rPr lang="en-US" sz="1200" b="1" u="none" dirty="0">
                <a:latin typeface="Arial" panose="020B0604020202020204" pitchFamily="34" charset="0"/>
                <a:cs typeface="Arial" panose="020B0604020202020204" pitchFamily="34" charset="0"/>
              </a:rPr>
              <a:t>how that Christ died for our sins according to the scriptures; 4 And that he was buried, and that he rose again the third day according to the scriptures: 5 </a:t>
            </a:r>
            <a:r>
              <a:rPr lang="en-US" sz="1200" b="0" u="none" dirty="0">
                <a:latin typeface="Arial" panose="020B0604020202020204" pitchFamily="34" charset="0"/>
                <a:cs typeface="Arial" panose="020B0604020202020204" pitchFamily="34" charset="0"/>
              </a:rPr>
              <a:t>And that he was seen of Cephas, then of the twelve:</a:t>
            </a:r>
          </a:p>
          <a:p>
            <a:pPr marL="171450" indent="-171450">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John 19:38-42 KJV 38 </a:t>
            </a:r>
            <a:r>
              <a:rPr lang="en-US" sz="1200" b="0" u="none" dirty="0">
                <a:latin typeface="Arial" panose="020B0604020202020204" pitchFamily="34" charset="0"/>
                <a:cs typeface="Arial" panose="020B0604020202020204" pitchFamily="34" charset="0"/>
              </a:rPr>
              <a:t>And after </a:t>
            </a:r>
            <a:r>
              <a:rPr lang="en-US" sz="1200" b="1" u="none" dirty="0">
                <a:latin typeface="Arial" panose="020B0604020202020204" pitchFamily="34" charset="0"/>
                <a:cs typeface="Arial" panose="020B0604020202020204" pitchFamily="34" charset="0"/>
              </a:rPr>
              <a:t>this Joseph of </a:t>
            </a:r>
            <a:r>
              <a:rPr lang="en-US" sz="1200" b="1" u="none" dirty="0" err="1">
                <a:latin typeface="Arial" panose="020B0604020202020204" pitchFamily="34" charset="0"/>
                <a:cs typeface="Arial" panose="020B0604020202020204" pitchFamily="34" charset="0"/>
              </a:rPr>
              <a:t>Arimathaea</a:t>
            </a:r>
            <a:r>
              <a:rPr lang="en-US" sz="1200" b="0" u="none" dirty="0">
                <a:latin typeface="Arial" panose="020B0604020202020204" pitchFamily="34" charset="0"/>
                <a:cs typeface="Arial" panose="020B0604020202020204" pitchFamily="34" charset="0"/>
              </a:rPr>
              <a:t>, being a disciple of Jesus, but secretly for fear of the Jews, besought Pilate that he might take away the body of Jesus: and Pilate gave him leave. He came therefore, and took the body of Jesus. </a:t>
            </a:r>
            <a:r>
              <a:rPr lang="en-US" sz="1200" b="1" u="none" dirty="0">
                <a:latin typeface="Arial" panose="020B0604020202020204" pitchFamily="34" charset="0"/>
                <a:cs typeface="Arial" panose="020B0604020202020204" pitchFamily="34" charset="0"/>
              </a:rPr>
              <a:t>39</a:t>
            </a:r>
            <a:r>
              <a:rPr lang="en-US" sz="1200" b="0" u="none" dirty="0">
                <a:latin typeface="Arial" panose="020B0604020202020204" pitchFamily="34" charset="0"/>
                <a:cs typeface="Arial" panose="020B0604020202020204" pitchFamily="34" charset="0"/>
              </a:rPr>
              <a:t> And there came also </a:t>
            </a:r>
            <a:r>
              <a:rPr lang="en-US" sz="1200" b="1" u="none" dirty="0">
                <a:latin typeface="Arial" panose="020B0604020202020204" pitchFamily="34" charset="0"/>
                <a:cs typeface="Arial" panose="020B0604020202020204" pitchFamily="34" charset="0"/>
              </a:rPr>
              <a:t>Nicodemus,</a:t>
            </a:r>
            <a:r>
              <a:rPr lang="en-US" sz="1200" b="0" u="none" dirty="0">
                <a:latin typeface="Arial" panose="020B0604020202020204" pitchFamily="34" charset="0"/>
                <a:cs typeface="Arial" panose="020B0604020202020204" pitchFamily="34" charset="0"/>
              </a:rPr>
              <a:t> </a:t>
            </a:r>
            <a:r>
              <a:rPr lang="en-US" sz="1200" b="0" u="sng" dirty="0">
                <a:latin typeface="Arial" panose="020B0604020202020204" pitchFamily="34" charset="0"/>
                <a:cs typeface="Arial" panose="020B0604020202020204" pitchFamily="34" charset="0"/>
              </a:rPr>
              <a:t>which at the first came to Jesus by night</a:t>
            </a:r>
            <a:r>
              <a:rPr lang="en-US" sz="1200" b="0" u="none" dirty="0">
                <a:latin typeface="Arial" panose="020B0604020202020204" pitchFamily="34" charset="0"/>
                <a:cs typeface="Arial" panose="020B0604020202020204" pitchFamily="34" charset="0"/>
              </a:rPr>
              <a:t>, and brought a mixture of myrrh and aloes, about an hundred pound weight. </a:t>
            </a:r>
            <a:r>
              <a:rPr lang="en-US" sz="1200" b="1" u="none" dirty="0">
                <a:latin typeface="Arial" panose="020B0604020202020204" pitchFamily="34" charset="0"/>
                <a:cs typeface="Arial" panose="020B0604020202020204" pitchFamily="34" charset="0"/>
              </a:rPr>
              <a:t>40</a:t>
            </a:r>
            <a:r>
              <a:rPr lang="en-US" sz="1200" b="0" u="none" dirty="0">
                <a:latin typeface="Arial" panose="020B0604020202020204" pitchFamily="34" charset="0"/>
                <a:cs typeface="Arial" panose="020B0604020202020204" pitchFamily="34" charset="0"/>
              </a:rPr>
              <a:t> Then took </a:t>
            </a:r>
            <a:r>
              <a:rPr lang="en-US" sz="1200" b="1" u="none" dirty="0">
                <a:latin typeface="Arial" panose="020B0604020202020204" pitchFamily="34" charset="0"/>
                <a:cs typeface="Arial" panose="020B0604020202020204" pitchFamily="34" charset="0"/>
              </a:rPr>
              <a:t>they</a:t>
            </a:r>
            <a:r>
              <a:rPr lang="en-US" sz="1200" b="0" u="none" dirty="0">
                <a:latin typeface="Arial" panose="020B0604020202020204" pitchFamily="34" charset="0"/>
                <a:cs typeface="Arial" panose="020B0604020202020204" pitchFamily="34" charset="0"/>
              </a:rPr>
              <a:t> the body of Jesus, and wound it in linen clothes with the spices, as the manner of the Jews is to bury. </a:t>
            </a:r>
            <a:r>
              <a:rPr lang="en-US" sz="1200" b="1" u="none" dirty="0">
                <a:latin typeface="Arial" panose="020B0604020202020204" pitchFamily="34" charset="0"/>
                <a:cs typeface="Arial" panose="020B0604020202020204" pitchFamily="34" charset="0"/>
              </a:rPr>
              <a:t>41</a:t>
            </a:r>
            <a:r>
              <a:rPr lang="en-US" sz="1200" b="0" u="none" dirty="0">
                <a:latin typeface="Arial" panose="020B0604020202020204" pitchFamily="34" charset="0"/>
                <a:cs typeface="Arial" panose="020B0604020202020204" pitchFamily="34" charset="0"/>
              </a:rPr>
              <a:t> Now in the place where he was crucified there was a garden; and in the garden a new </a:t>
            </a:r>
            <a:r>
              <a:rPr lang="en-US" sz="1200" b="0"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 wherein was never man yet laid. </a:t>
            </a:r>
            <a:r>
              <a:rPr lang="en-US" sz="1200" b="1" u="none" dirty="0">
                <a:latin typeface="Arial" panose="020B0604020202020204" pitchFamily="34" charset="0"/>
                <a:cs typeface="Arial" panose="020B0604020202020204" pitchFamily="34" charset="0"/>
              </a:rPr>
              <a:t>42</a:t>
            </a:r>
            <a:r>
              <a:rPr lang="en-US" sz="1200" b="0" u="none" dirty="0">
                <a:latin typeface="Arial" panose="020B0604020202020204" pitchFamily="34" charset="0"/>
                <a:cs typeface="Arial" panose="020B0604020202020204" pitchFamily="34" charset="0"/>
              </a:rPr>
              <a:t> There laid </a:t>
            </a:r>
            <a:r>
              <a:rPr lang="en-US" sz="1200" b="1" u="none" dirty="0">
                <a:latin typeface="Arial" panose="020B0604020202020204" pitchFamily="34" charset="0"/>
                <a:cs typeface="Arial" panose="020B0604020202020204" pitchFamily="34" charset="0"/>
              </a:rPr>
              <a:t>they</a:t>
            </a:r>
            <a:r>
              <a:rPr lang="en-US" sz="1200" b="0" u="none" dirty="0">
                <a:latin typeface="Arial" panose="020B0604020202020204" pitchFamily="34" charset="0"/>
                <a:cs typeface="Arial" panose="020B0604020202020204" pitchFamily="34" charset="0"/>
              </a:rPr>
              <a:t> Jesus therefore because of the Jews' preparation day; for the </a:t>
            </a:r>
            <a:r>
              <a:rPr lang="en-US" sz="1200" b="0"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 was nigh at hand.</a:t>
            </a:r>
          </a:p>
          <a:p>
            <a:pPr marL="0" indent="0">
              <a:buFont typeface="Wingdings" panose="05000000000000000000" pitchFamily="2" charset="2"/>
              <a:buNone/>
            </a:pPr>
            <a:endParaRPr lang="en-US" sz="1200" b="0" u="none" dirty="0">
              <a:latin typeface="Arial" panose="020B0604020202020204" pitchFamily="34" charset="0"/>
              <a:cs typeface="Arial" panose="020B0604020202020204" pitchFamily="34" charset="0"/>
            </a:endParaRPr>
          </a:p>
          <a:p>
            <a:pPr algn="l"/>
            <a:r>
              <a:rPr lang="en-US" sz="1200" b="1" u="none" dirty="0">
                <a:latin typeface="Arial" panose="020B0604020202020204" pitchFamily="34" charset="0"/>
                <a:cs typeface="Arial" panose="020B0604020202020204" pitchFamily="34" charset="0"/>
              </a:rPr>
              <a:t>Luke 23:27-28 KJV 27 </a:t>
            </a:r>
            <a:r>
              <a:rPr lang="en-US" sz="1200" b="0" u="none" dirty="0">
                <a:latin typeface="Arial" panose="020B0604020202020204" pitchFamily="34" charset="0"/>
                <a:cs typeface="Arial" panose="020B0604020202020204" pitchFamily="34" charset="0"/>
              </a:rPr>
              <a:t>And there followed him </a:t>
            </a:r>
            <a:r>
              <a:rPr lang="en-US" sz="1200" b="1" i="1" u="sng" dirty="0">
                <a:latin typeface="Arial" panose="020B0604020202020204" pitchFamily="34" charset="0"/>
                <a:cs typeface="Arial" panose="020B0604020202020204" pitchFamily="34" charset="0"/>
              </a:rPr>
              <a:t>a great company of people, and of women, which also bewailed and lamented him.</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28 </a:t>
            </a:r>
            <a:r>
              <a:rPr lang="en-US" sz="1200" b="0" u="none" dirty="0">
                <a:latin typeface="Arial" panose="020B0604020202020204" pitchFamily="34" charset="0"/>
                <a:cs typeface="Arial" panose="020B0604020202020204" pitchFamily="34" charset="0"/>
              </a:rPr>
              <a:t>But Jesus turning unto them said, Daughters of Jerusalem, </a:t>
            </a:r>
            <a:r>
              <a:rPr lang="en-US" sz="1200" b="1" u="none" dirty="0">
                <a:latin typeface="Arial" panose="020B0604020202020204" pitchFamily="34" charset="0"/>
                <a:cs typeface="Arial" panose="020B0604020202020204" pitchFamily="34" charset="0"/>
              </a:rPr>
              <a:t>weep not for me</a:t>
            </a:r>
            <a:r>
              <a:rPr lang="en-US" sz="1200" b="0" u="none" dirty="0">
                <a:latin typeface="Arial" panose="020B0604020202020204" pitchFamily="34" charset="0"/>
                <a:cs typeface="Arial" panose="020B0604020202020204" pitchFamily="34" charset="0"/>
              </a:rPr>
              <a:t>, but weep for yourselves, and for your children. </a:t>
            </a:r>
            <a:r>
              <a:rPr lang="en-US" sz="1200" b="1" u="none" dirty="0">
                <a:latin typeface="Arial" panose="020B0604020202020204" pitchFamily="34" charset="0"/>
                <a:cs typeface="Arial" panose="020B0604020202020204" pitchFamily="34" charset="0"/>
              </a:rPr>
              <a:t>30 </a:t>
            </a:r>
            <a:r>
              <a:rPr lang="en-US" sz="1200" b="0" u="none" dirty="0">
                <a:latin typeface="Arial" panose="020B0604020202020204" pitchFamily="34" charset="0"/>
                <a:cs typeface="Arial" panose="020B0604020202020204" pitchFamily="34" charset="0"/>
              </a:rPr>
              <a:t>Then shall they begin to say to the mountains, Fall on us; and to the hills, Cover us. </a:t>
            </a:r>
            <a:r>
              <a:rPr lang="en-US" sz="1200" b="1" u="none" dirty="0">
                <a:latin typeface="Arial" panose="020B0604020202020204" pitchFamily="34" charset="0"/>
                <a:cs typeface="Arial" panose="020B0604020202020204" pitchFamily="34" charset="0"/>
              </a:rPr>
              <a:t>31</a:t>
            </a:r>
            <a:r>
              <a:rPr lang="en-US" sz="1200" b="0" u="none" dirty="0">
                <a:latin typeface="Arial" panose="020B0604020202020204" pitchFamily="34" charset="0"/>
                <a:cs typeface="Arial" panose="020B0604020202020204" pitchFamily="34" charset="0"/>
              </a:rPr>
              <a:t> For if they do these things in a green tree, what shall be done in the dry?</a:t>
            </a:r>
          </a:p>
          <a:p>
            <a:pPr marL="171450" indent="-171450">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John 20:11-13 KJV 11 </a:t>
            </a:r>
            <a:r>
              <a:rPr lang="en-US" sz="1200" b="0" u="none" dirty="0">
                <a:latin typeface="Arial" panose="020B0604020202020204" pitchFamily="34" charset="0"/>
                <a:cs typeface="Arial" panose="020B0604020202020204" pitchFamily="34" charset="0"/>
              </a:rPr>
              <a:t>But </a:t>
            </a:r>
            <a:r>
              <a:rPr lang="en-US" sz="1200" b="1" u="none" dirty="0">
                <a:latin typeface="Arial" panose="020B0604020202020204" pitchFamily="34" charset="0"/>
                <a:cs typeface="Arial" panose="020B0604020202020204" pitchFamily="34" charset="0"/>
              </a:rPr>
              <a:t>Mary stood without at the </a:t>
            </a:r>
            <a:r>
              <a:rPr lang="en-US" sz="1200" b="1" u="none" dirty="0" err="1">
                <a:latin typeface="Arial" panose="020B0604020202020204" pitchFamily="34" charset="0"/>
                <a:cs typeface="Arial" panose="020B0604020202020204" pitchFamily="34" charset="0"/>
              </a:rPr>
              <a:t>sepulchre</a:t>
            </a:r>
            <a:r>
              <a:rPr lang="en-US" sz="1200" b="1" u="none" dirty="0">
                <a:latin typeface="Arial" panose="020B0604020202020204" pitchFamily="34" charset="0"/>
                <a:cs typeface="Arial" panose="020B0604020202020204" pitchFamily="34" charset="0"/>
              </a:rPr>
              <a:t> weeping: and as she wept</a:t>
            </a:r>
            <a:r>
              <a:rPr lang="en-US" sz="1200" b="0" u="none" dirty="0">
                <a:latin typeface="Arial" panose="020B0604020202020204" pitchFamily="34" charset="0"/>
                <a:cs typeface="Arial" panose="020B0604020202020204" pitchFamily="34" charset="0"/>
              </a:rPr>
              <a:t>, she stooped down, and looked into the </a:t>
            </a:r>
            <a:r>
              <a:rPr lang="en-US" sz="1200" b="0"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12</a:t>
            </a:r>
            <a:r>
              <a:rPr lang="en-US" sz="1200" b="0" u="none" dirty="0">
                <a:latin typeface="Arial" panose="020B0604020202020204" pitchFamily="34" charset="0"/>
                <a:cs typeface="Arial" panose="020B0604020202020204" pitchFamily="34" charset="0"/>
              </a:rPr>
              <a:t> And </a:t>
            </a:r>
            <a:r>
              <a:rPr lang="en-US" sz="1200" b="0" u="none" dirty="0" err="1">
                <a:latin typeface="Arial" panose="020B0604020202020204" pitchFamily="34" charset="0"/>
                <a:cs typeface="Arial" panose="020B0604020202020204" pitchFamily="34" charset="0"/>
              </a:rPr>
              <a:t>seeth</a:t>
            </a:r>
            <a:r>
              <a:rPr lang="en-US" sz="1200" b="0" u="none" dirty="0">
                <a:latin typeface="Arial" panose="020B0604020202020204" pitchFamily="34" charset="0"/>
                <a:cs typeface="Arial" panose="020B0604020202020204" pitchFamily="34" charset="0"/>
              </a:rPr>
              <a:t> two angels in white sitting, the one at the head, and the other at the feet, where the body of Jesus </a:t>
            </a:r>
            <a:r>
              <a:rPr lang="en-US" sz="1200" b="1" u="none" dirty="0">
                <a:latin typeface="Arial" panose="020B0604020202020204" pitchFamily="34" charset="0"/>
                <a:cs typeface="Arial" panose="020B0604020202020204" pitchFamily="34" charset="0"/>
              </a:rPr>
              <a:t>had lain</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13 </a:t>
            </a:r>
            <a:r>
              <a:rPr lang="en-US" sz="1200" b="0" u="none" dirty="0">
                <a:latin typeface="Arial" panose="020B0604020202020204" pitchFamily="34" charset="0"/>
                <a:cs typeface="Arial" panose="020B0604020202020204" pitchFamily="34" charset="0"/>
              </a:rPr>
              <a:t>And they say unto her, </a:t>
            </a:r>
            <a:r>
              <a:rPr lang="en-US" sz="1200" b="1" u="none" dirty="0">
                <a:latin typeface="Arial" panose="020B0604020202020204" pitchFamily="34" charset="0"/>
                <a:cs typeface="Arial" panose="020B0604020202020204" pitchFamily="34" charset="0"/>
              </a:rPr>
              <a:t>Woman, why </a:t>
            </a:r>
            <a:r>
              <a:rPr lang="en-US" sz="1200" b="1" u="none" dirty="0" err="1">
                <a:latin typeface="Arial" panose="020B0604020202020204" pitchFamily="34" charset="0"/>
                <a:cs typeface="Arial" panose="020B0604020202020204" pitchFamily="34" charset="0"/>
              </a:rPr>
              <a:t>weepest</a:t>
            </a:r>
            <a:r>
              <a:rPr lang="en-US" sz="1200" b="1" u="none" dirty="0">
                <a:latin typeface="Arial" panose="020B0604020202020204" pitchFamily="34" charset="0"/>
                <a:cs typeface="Arial" panose="020B0604020202020204" pitchFamily="34" charset="0"/>
              </a:rPr>
              <a:t> thou? </a:t>
            </a:r>
            <a:r>
              <a:rPr lang="en-US" sz="1200" b="0" u="none" dirty="0">
                <a:latin typeface="Arial" panose="020B0604020202020204" pitchFamily="34" charset="0"/>
                <a:cs typeface="Arial" panose="020B0604020202020204" pitchFamily="34" charset="0"/>
              </a:rPr>
              <a:t>She saith unto them, Because they have taken away my Lord, and I know not where they have laid him.</a:t>
            </a:r>
          </a:p>
          <a:p>
            <a:pPr marL="171450" indent="-171450">
              <a:buFont typeface="Wingdings" panose="05000000000000000000" pitchFamily="2" charset="2"/>
              <a:buChar char="§"/>
            </a:pPr>
            <a:endParaRPr lang="en-US" sz="1200" b="1" u="none"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u="none" dirty="0">
                <a:latin typeface="Arial" panose="020B0604020202020204" pitchFamily="34" charset="0"/>
                <a:cs typeface="Arial" panose="020B0604020202020204" pitchFamily="34" charset="0"/>
              </a:rPr>
              <a:t>Matthew 28:1-8 KJV 1 </a:t>
            </a:r>
            <a:r>
              <a:rPr lang="en-US" sz="1200" b="0" u="none" dirty="0">
                <a:latin typeface="Arial" panose="020B0604020202020204" pitchFamily="34" charset="0"/>
                <a:cs typeface="Arial" panose="020B0604020202020204" pitchFamily="34" charset="0"/>
              </a:rPr>
              <a:t>In the end of the sabbath, as it began to dawn toward the first day of the week, came Mary Magdalene and the other Mary to see the </a:t>
            </a:r>
            <a:r>
              <a:rPr lang="en-US" sz="1200" b="0" u="none" dirty="0" err="1">
                <a:latin typeface="Arial" panose="020B0604020202020204" pitchFamily="34" charset="0"/>
                <a:cs typeface="Arial" panose="020B0604020202020204" pitchFamily="34" charset="0"/>
              </a:rPr>
              <a:t>sepulchre</a:t>
            </a:r>
            <a:r>
              <a:rPr lang="en-US" sz="1200" b="1" u="none" dirty="0">
                <a:latin typeface="Arial" panose="020B0604020202020204" pitchFamily="34" charset="0"/>
                <a:cs typeface="Arial" panose="020B0604020202020204" pitchFamily="34" charset="0"/>
              </a:rPr>
              <a:t>. 2</a:t>
            </a:r>
            <a:r>
              <a:rPr lang="en-US" sz="1200" b="0" u="none" dirty="0">
                <a:latin typeface="Arial" panose="020B0604020202020204" pitchFamily="34" charset="0"/>
                <a:cs typeface="Arial" panose="020B0604020202020204" pitchFamily="34" charset="0"/>
              </a:rPr>
              <a:t> And, behold, there was a great earthquake: for the angel of the Lord descended from heaven, and came and rolled back the stone from the door, and sat upon it</a:t>
            </a:r>
            <a:r>
              <a:rPr lang="en-US" sz="1200" b="1" u="none" dirty="0">
                <a:latin typeface="Arial" panose="020B0604020202020204" pitchFamily="34" charset="0"/>
                <a:cs typeface="Arial" panose="020B0604020202020204" pitchFamily="34" charset="0"/>
              </a:rPr>
              <a:t>. 3  </a:t>
            </a:r>
            <a:r>
              <a:rPr lang="en-US" sz="1200" b="0" u="none" dirty="0">
                <a:latin typeface="Arial" panose="020B0604020202020204" pitchFamily="34" charset="0"/>
                <a:cs typeface="Arial" panose="020B0604020202020204" pitchFamily="34" charset="0"/>
              </a:rPr>
              <a:t>His countenance was like lightning, and his raiment white as snow: </a:t>
            </a:r>
            <a:r>
              <a:rPr lang="en-US" sz="1200" b="1" u="none" dirty="0">
                <a:latin typeface="Arial" panose="020B0604020202020204" pitchFamily="34" charset="0"/>
                <a:cs typeface="Arial" panose="020B0604020202020204" pitchFamily="34" charset="0"/>
              </a:rPr>
              <a:t>4</a:t>
            </a:r>
            <a:r>
              <a:rPr lang="en-US" sz="1200" b="0" u="none" dirty="0">
                <a:latin typeface="Arial" panose="020B0604020202020204" pitchFamily="34" charset="0"/>
                <a:cs typeface="Arial" panose="020B0604020202020204" pitchFamily="34" charset="0"/>
              </a:rPr>
              <a:t> And for fear of him the keepers did shake, and became as dead men. </a:t>
            </a:r>
            <a:r>
              <a:rPr lang="en-US" sz="1200" b="1" u="none" dirty="0">
                <a:latin typeface="Arial" panose="020B0604020202020204" pitchFamily="34" charset="0"/>
                <a:cs typeface="Arial" panose="020B0604020202020204" pitchFamily="34" charset="0"/>
              </a:rPr>
              <a:t>5 </a:t>
            </a:r>
            <a:r>
              <a:rPr lang="en-US" sz="1200" b="1" i="1" u="sng" dirty="0">
                <a:latin typeface="Arial" panose="020B0604020202020204" pitchFamily="34" charset="0"/>
                <a:cs typeface="Arial" panose="020B0604020202020204" pitchFamily="34" charset="0"/>
              </a:rPr>
              <a:t>And the angel answered and said unto the women, Fear not ye: for I know that ye seek Jesus, which was crucified. 6 He is not here: for he is risen</a:t>
            </a:r>
            <a:r>
              <a:rPr lang="en-US" sz="1200" b="0" u="none" dirty="0">
                <a:latin typeface="Arial" panose="020B0604020202020204" pitchFamily="34" charset="0"/>
                <a:cs typeface="Arial" panose="020B0604020202020204" pitchFamily="34" charset="0"/>
              </a:rPr>
              <a:t>, as he said. Come, see the place where the Lord lay. </a:t>
            </a:r>
            <a:r>
              <a:rPr lang="en-US" sz="1200" b="1" u="none" dirty="0">
                <a:latin typeface="Arial" panose="020B0604020202020204" pitchFamily="34" charset="0"/>
                <a:cs typeface="Arial" panose="020B0604020202020204" pitchFamily="34" charset="0"/>
              </a:rPr>
              <a:t>7</a:t>
            </a:r>
            <a:r>
              <a:rPr lang="en-US" sz="1200" b="0" u="none" dirty="0">
                <a:latin typeface="Arial" panose="020B0604020202020204" pitchFamily="34" charset="0"/>
                <a:cs typeface="Arial" panose="020B0604020202020204" pitchFamily="34" charset="0"/>
              </a:rPr>
              <a:t> And go quickly, and tell his disciples </a:t>
            </a:r>
            <a:r>
              <a:rPr lang="en-US" sz="1200" b="1" u="none" dirty="0">
                <a:latin typeface="Arial" panose="020B0604020202020204" pitchFamily="34" charset="0"/>
                <a:cs typeface="Arial" panose="020B0604020202020204" pitchFamily="34" charset="0"/>
              </a:rPr>
              <a:t>that he is risen from the dead</a:t>
            </a:r>
            <a:r>
              <a:rPr lang="en-US" sz="1200" b="0" u="none" dirty="0">
                <a:latin typeface="Arial" panose="020B0604020202020204" pitchFamily="34" charset="0"/>
                <a:cs typeface="Arial" panose="020B0604020202020204" pitchFamily="34" charset="0"/>
              </a:rPr>
              <a:t>; and, behold, he </a:t>
            </a:r>
            <a:r>
              <a:rPr lang="en-US" sz="1200" b="0" u="none" dirty="0" err="1">
                <a:latin typeface="Arial" panose="020B0604020202020204" pitchFamily="34" charset="0"/>
                <a:cs typeface="Arial" panose="020B0604020202020204" pitchFamily="34" charset="0"/>
              </a:rPr>
              <a:t>goeth</a:t>
            </a:r>
            <a:r>
              <a:rPr lang="en-US" sz="1200" b="0" u="none" dirty="0">
                <a:latin typeface="Arial" panose="020B0604020202020204" pitchFamily="34" charset="0"/>
                <a:cs typeface="Arial" panose="020B0604020202020204" pitchFamily="34" charset="0"/>
              </a:rPr>
              <a:t> before you into Galilee; there shall ye see him: lo, I have told you. </a:t>
            </a:r>
            <a:r>
              <a:rPr lang="en-US" sz="1200" b="1" u="none" dirty="0">
                <a:latin typeface="Arial" panose="020B0604020202020204" pitchFamily="34" charset="0"/>
                <a:cs typeface="Arial" panose="020B0604020202020204" pitchFamily="34" charset="0"/>
              </a:rPr>
              <a:t>8</a:t>
            </a:r>
            <a:r>
              <a:rPr lang="en-US" sz="1200" b="0" u="none" dirty="0">
                <a:latin typeface="Arial" panose="020B0604020202020204" pitchFamily="34" charset="0"/>
                <a:cs typeface="Arial" panose="020B0604020202020204" pitchFamily="34" charset="0"/>
              </a:rPr>
              <a:t> And they departed quickly from the </a:t>
            </a:r>
            <a:r>
              <a:rPr lang="en-US" sz="1200" b="0"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 with fear and great joy; and did run to bring his disciples word.</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u="none" dirty="0">
                <a:latin typeface="Arial" panose="020B0604020202020204" pitchFamily="34" charset="0"/>
                <a:cs typeface="Arial" panose="020B0604020202020204" pitchFamily="34" charset="0"/>
              </a:rPr>
              <a:t>Mark 16:1-6 KJV 1 </a:t>
            </a:r>
            <a:r>
              <a:rPr lang="en-US" sz="1200" b="0" u="none" dirty="0">
                <a:latin typeface="Arial" panose="020B0604020202020204" pitchFamily="34" charset="0"/>
                <a:cs typeface="Arial" panose="020B0604020202020204" pitchFamily="34" charset="0"/>
              </a:rPr>
              <a:t>And when the sabbath was past, Mary Magdalene, and Mary the mother of James, and Salome, had bought sweet spices, that they might come and anoint him. </a:t>
            </a:r>
            <a:r>
              <a:rPr lang="en-US" sz="1200" b="1" u="none" dirty="0">
                <a:latin typeface="Arial" panose="020B0604020202020204" pitchFamily="34" charset="0"/>
                <a:cs typeface="Arial" panose="020B0604020202020204" pitchFamily="34" charset="0"/>
              </a:rPr>
              <a:t>2</a:t>
            </a:r>
            <a:r>
              <a:rPr lang="en-US" sz="1200" b="0" u="none" dirty="0">
                <a:latin typeface="Arial" panose="020B0604020202020204" pitchFamily="34" charset="0"/>
                <a:cs typeface="Arial" panose="020B0604020202020204" pitchFamily="34" charset="0"/>
              </a:rPr>
              <a:t> And very early in the morning the first day of the week, they came unto the </a:t>
            </a:r>
            <a:r>
              <a:rPr lang="en-US" sz="1200" b="0"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 at the rising of the sun</a:t>
            </a:r>
            <a:r>
              <a:rPr lang="en-US" sz="1200" b="1" u="none" dirty="0">
                <a:latin typeface="Arial" panose="020B0604020202020204" pitchFamily="34" charset="0"/>
                <a:cs typeface="Arial" panose="020B0604020202020204" pitchFamily="34" charset="0"/>
              </a:rPr>
              <a:t>. 3 </a:t>
            </a:r>
            <a:r>
              <a:rPr lang="en-US" sz="1200" b="0" u="none" dirty="0">
                <a:latin typeface="Arial" panose="020B0604020202020204" pitchFamily="34" charset="0"/>
                <a:cs typeface="Arial" panose="020B0604020202020204" pitchFamily="34" charset="0"/>
              </a:rPr>
              <a:t>And they said among themselves, Who shall roll us away the stone from the door of the </a:t>
            </a:r>
            <a:r>
              <a:rPr lang="en-US" sz="1200" b="0"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4 </a:t>
            </a:r>
            <a:r>
              <a:rPr lang="en-US" sz="1200" b="0" u="none" dirty="0">
                <a:latin typeface="Arial" panose="020B0604020202020204" pitchFamily="34" charset="0"/>
                <a:cs typeface="Arial" panose="020B0604020202020204" pitchFamily="34" charset="0"/>
              </a:rPr>
              <a:t>And when they looked, they saw that the stone was rolled away: for it was very great. </a:t>
            </a:r>
            <a:r>
              <a:rPr lang="en-US" sz="1200" b="1" u="none" dirty="0">
                <a:latin typeface="Arial" panose="020B0604020202020204" pitchFamily="34" charset="0"/>
                <a:cs typeface="Arial" panose="020B0604020202020204" pitchFamily="34" charset="0"/>
              </a:rPr>
              <a:t>5</a:t>
            </a:r>
            <a:r>
              <a:rPr lang="en-US" sz="1200" b="0" u="none" dirty="0">
                <a:latin typeface="Arial" panose="020B0604020202020204" pitchFamily="34" charset="0"/>
                <a:cs typeface="Arial" panose="020B0604020202020204" pitchFamily="34" charset="0"/>
              </a:rPr>
              <a:t> And entering into the </a:t>
            </a:r>
            <a:r>
              <a:rPr lang="en-US" sz="1200" b="0"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they saw a young man sitting on the right side, clothed in a long white garment; and they were affrighted (alarmed-NKJV; amazed-ASV).</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6 </a:t>
            </a:r>
            <a:r>
              <a:rPr lang="en-US" sz="1200" b="0" u="none" dirty="0">
                <a:latin typeface="Arial" panose="020B0604020202020204" pitchFamily="34" charset="0"/>
                <a:cs typeface="Arial" panose="020B0604020202020204" pitchFamily="34" charset="0"/>
              </a:rPr>
              <a:t>And he saith unto them, Be not affrighted: Ye seek Jesus of Nazareth, which was crucified: </a:t>
            </a:r>
            <a:r>
              <a:rPr lang="en-US" sz="1200" b="1" u="none" dirty="0">
                <a:latin typeface="Arial" panose="020B0604020202020204" pitchFamily="34" charset="0"/>
                <a:cs typeface="Arial" panose="020B0604020202020204" pitchFamily="34" charset="0"/>
              </a:rPr>
              <a:t>he is risen; he is not here: behold the place where they laid him (Joseph &amp; Nicodemus, Jn. 19:38-42).</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u="none" dirty="0">
                <a:latin typeface="Arial" panose="020B0604020202020204" pitchFamily="34" charset="0"/>
                <a:cs typeface="Arial" panose="020B0604020202020204" pitchFamily="34" charset="0"/>
              </a:rPr>
              <a:t>Luke 24:1-8 KJV 1 </a:t>
            </a:r>
            <a:r>
              <a:rPr lang="en-US" sz="1200" b="0" u="none" dirty="0">
                <a:latin typeface="Arial" panose="020B0604020202020204" pitchFamily="34" charset="0"/>
                <a:cs typeface="Arial" panose="020B0604020202020204" pitchFamily="34" charset="0"/>
              </a:rPr>
              <a:t>Now upon the first day of the week, very early in the morning, they came unto the </a:t>
            </a:r>
            <a:r>
              <a:rPr lang="en-US" sz="1200" b="0"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 bringing the spices which they had prepared, and certain others with them. </a:t>
            </a:r>
            <a:r>
              <a:rPr lang="en-US" sz="1200" b="1" u="none" dirty="0">
                <a:latin typeface="Arial" panose="020B0604020202020204" pitchFamily="34" charset="0"/>
                <a:cs typeface="Arial" panose="020B0604020202020204" pitchFamily="34" charset="0"/>
              </a:rPr>
              <a:t>2</a:t>
            </a:r>
            <a:r>
              <a:rPr lang="en-US" sz="1200" b="0" u="none" dirty="0">
                <a:latin typeface="Arial" panose="020B0604020202020204" pitchFamily="34" charset="0"/>
                <a:cs typeface="Arial" panose="020B0604020202020204" pitchFamily="34" charset="0"/>
              </a:rPr>
              <a:t> And they found the stone rolled away from the </a:t>
            </a:r>
            <a:r>
              <a:rPr lang="en-US" sz="1200" b="0"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a:t>
            </a:r>
            <a:r>
              <a:rPr lang="en-US" sz="1200" b="1" u="none" dirty="0">
                <a:latin typeface="Arial" panose="020B0604020202020204" pitchFamily="34" charset="0"/>
                <a:cs typeface="Arial" panose="020B0604020202020204" pitchFamily="34" charset="0"/>
              </a:rPr>
              <a:t> 3 </a:t>
            </a:r>
            <a:r>
              <a:rPr lang="en-US" sz="1200" b="0" u="none" dirty="0">
                <a:latin typeface="Arial" panose="020B0604020202020204" pitchFamily="34" charset="0"/>
                <a:cs typeface="Arial" panose="020B0604020202020204" pitchFamily="34" charset="0"/>
              </a:rPr>
              <a:t>And they entered in, and found not the body of the Lord Jesus. </a:t>
            </a:r>
            <a:r>
              <a:rPr lang="en-US" sz="1200" b="1" u="none" dirty="0">
                <a:latin typeface="Arial" panose="020B0604020202020204" pitchFamily="34" charset="0"/>
                <a:cs typeface="Arial" panose="020B0604020202020204" pitchFamily="34" charset="0"/>
              </a:rPr>
              <a:t>4</a:t>
            </a:r>
            <a:r>
              <a:rPr lang="en-US" sz="1200" b="0" u="none" dirty="0">
                <a:latin typeface="Arial" panose="020B0604020202020204" pitchFamily="34" charset="0"/>
                <a:cs typeface="Arial" panose="020B0604020202020204" pitchFamily="34" charset="0"/>
              </a:rPr>
              <a:t> And it came to pass, as they were much perplexed thereabout, </a:t>
            </a:r>
            <a:r>
              <a:rPr lang="en-US" sz="1200" b="1" u="none" dirty="0">
                <a:latin typeface="Arial" panose="020B0604020202020204" pitchFamily="34" charset="0"/>
                <a:cs typeface="Arial" panose="020B0604020202020204" pitchFamily="34" charset="0"/>
              </a:rPr>
              <a:t>behold, two men stood by them in shining garments</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5</a:t>
            </a:r>
            <a:r>
              <a:rPr lang="en-US" sz="1200" b="0" u="none" dirty="0">
                <a:latin typeface="Arial" panose="020B0604020202020204" pitchFamily="34" charset="0"/>
                <a:cs typeface="Arial" panose="020B0604020202020204" pitchFamily="34" charset="0"/>
              </a:rPr>
              <a:t> And as they were afraid, and bowed down their faces to the earth, they said unto them, </a:t>
            </a:r>
            <a:r>
              <a:rPr lang="en-US" sz="1200" b="1" u="none" dirty="0">
                <a:latin typeface="Arial" panose="020B0604020202020204" pitchFamily="34" charset="0"/>
                <a:cs typeface="Arial" panose="020B0604020202020204" pitchFamily="34" charset="0"/>
              </a:rPr>
              <a:t>Why seek ye the living among the dead? 6 He is not here, but is risen</a:t>
            </a:r>
            <a:r>
              <a:rPr lang="en-US" sz="1200" b="0" u="none" dirty="0">
                <a:latin typeface="Arial" panose="020B0604020202020204" pitchFamily="34" charset="0"/>
                <a:cs typeface="Arial" panose="020B0604020202020204" pitchFamily="34" charset="0"/>
              </a:rPr>
              <a:t>: remember how he spake unto you when he was yet in Galilee, </a:t>
            </a:r>
            <a:r>
              <a:rPr lang="en-US" sz="1200" b="1" u="none" dirty="0">
                <a:latin typeface="Arial" panose="020B0604020202020204" pitchFamily="34" charset="0"/>
                <a:cs typeface="Arial" panose="020B0604020202020204" pitchFamily="34" charset="0"/>
              </a:rPr>
              <a:t>7</a:t>
            </a:r>
            <a:r>
              <a:rPr lang="en-US" sz="1200" b="0" u="none" dirty="0">
                <a:latin typeface="Arial" panose="020B0604020202020204" pitchFamily="34" charset="0"/>
                <a:cs typeface="Arial" panose="020B0604020202020204" pitchFamily="34" charset="0"/>
              </a:rPr>
              <a:t> Saying, The Son of man must be delivered into the hands of sinful men, and be crucified, and the third day rise again. </a:t>
            </a:r>
            <a:r>
              <a:rPr lang="en-US" sz="1200" b="1" u="none" dirty="0">
                <a:latin typeface="Arial" panose="020B0604020202020204" pitchFamily="34" charset="0"/>
                <a:cs typeface="Arial" panose="020B0604020202020204" pitchFamily="34" charset="0"/>
              </a:rPr>
              <a:t>8</a:t>
            </a:r>
            <a:r>
              <a:rPr lang="en-US" sz="1200" b="0" u="none" dirty="0">
                <a:latin typeface="Arial" panose="020B0604020202020204" pitchFamily="34" charset="0"/>
                <a:cs typeface="Arial" panose="020B0604020202020204" pitchFamily="34" charset="0"/>
              </a:rPr>
              <a:t> And they remembered his words,</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sz="1200" b="1" u="none" dirty="0">
                <a:latin typeface="Arial" panose="020B0604020202020204" pitchFamily="34" charset="0"/>
                <a:cs typeface="Arial" panose="020B0604020202020204" pitchFamily="34" charset="0"/>
              </a:rPr>
              <a:t>John 20:11-12 KJV 11 </a:t>
            </a:r>
            <a:r>
              <a:rPr lang="en-US" sz="1200" b="0" u="none" dirty="0">
                <a:latin typeface="Arial" panose="020B0604020202020204" pitchFamily="34" charset="0"/>
                <a:cs typeface="Arial" panose="020B0604020202020204" pitchFamily="34" charset="0"/>
              </a:rPr>
              <a:t>But Mary stood without at the </a:t>
            </a:r>
            <a:r>
              <a:rPr lang="en-US" sz="1200" b="0"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 weeping: and as she wept, she stooped down, and looked into the </a:t>
            </a:r>
            <a:r>
              <a:rPr lang="en-US" sz="1200" b="0"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12</a:t>
            </a:r>
            <a:r>
              <a:rPr lang="en-US" sz="1200" b="0" u="none" dirty="0">
                <a:latin typeface="Arial" panose="020B0604020202020204" pitchFamily="34" charset="0"/>
                <a:cs typeface="Arial" panose="020B0604020202020204" pitchFamily="34" charset="0"/>
              </a:rPr>
              <a:t> And </a:t>
            </a:r>
            <a:r>
              <a:rPr lang="en-US" sz="1200" b="0" u="none" dirty="0" err="1">
                <a:latin typeface="Arial" panose="020B0604020202020204" pitchFamily="34" charset="0"/>
                <a:cs typeface="Arial" panose="020B0604020202020204" pitchFamily="34" charset="0"/>
              </a:rPr>
              <a:t>seeth</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two angels in white sitting, the one at the head, and the other at the feet, where the body of Jesus had lain.</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sz="1200" b="0" u="none" dirty="0">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sz="1200" b="1" u="none" dirty="0">
              <a:latin typeface="Arial" panose="020B0604020202020204" pitchFamily="34" charset="0"/>
              <a:cs typeface="Arial" panose="020B0604020202020204" pitchFamily="34" charset="0"/>
            </a:endParaRPr>
          </a:p>
          <a:p>
            <a:pPr marL="0" indent="0">
              <a:buFont typeface="Wingdings" panose="05000000000000000000" pitchFamily="2" charset="2"/>
              <a:buNone/>
            </a:pPr>
            <a:endParaRPr lang="en-US" sz="1200" b="0" u="none"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BDEC44CB-6CBF-5E16-85FD-319DE3EFB3DB}"/>
              </a:ext>
            </a:extLst>
          </p:cNvPr>
          <p:cNvSpPr>
            <a:spLocks noGrp="1"/>
          </p:cNvSpPr>
          <p:nvPr>
            <p:ph type="sldNum" sz="quarter" idx="5"/>
          </p:nvPr>
        </p:nvSpPr>
        <p:spPr/>
        <p:txBody>
          <a:bodyPr/>
          <a:lstStyle/>
          <a:p>
            <a:fld id="{0A3C37BE-C303-496D-B5CD-85F2937540FC}" type="slidenum">
              <a:rPr lang="en-US" smtClean="0"/>
              <a:t>8</a:t>
            </a:fld>
            <a:endParaRPr lang="en-US"/>
          </a:p>
        </p:txBody>
      </p:sp>
      <p:sp>
        <p:nvSpPr>
          <p:cNvPr id="5" name="Date Placeholder 4">
            <a:extLst>
              <a:ext uri="{FF2B5EF4-FFF2-40B4-BE49-F238E27FC236}">
                <a16:creationId xmlns:a16="http://schemas.microsoft.com/office/drawing/2014/main" id="{D92D10D8-C1AA-C546-5A41-D54ABC070D4C}"/>
              </a:ext>
            </a:extLst>
          </p:cNvPr>
          <p:cNvSpPr>
            <a:spLocks noGrp="1"/>
          </p:cNvSpPr>
          <p:nvPr>
            <p:ph type="dt" idx="1"/>
          </p:nvPr>
        </p:nvSpPr>
        <p:spPr/>
        <p:txBody>
          <a:bodyPr/>
          <a:lstStyle/>
          <a:p>
            <a:r>
              <a:rPr lang="en-US"/>
              <a:t>01/26/2025 AM</a:t>
            </a:r>
          </a:p>
        </p:txBody>
      </p:sp>
    </p:spTree>
    <p:extLst>
      <p:ext uri="{BB962C8B-B14F-4D97-AF65-F5344CB8AC3E}">
        <p14:creationId xmlns:p14="http://schemas.microsoft.com/office/powerpoint/2010/main" val="668573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7511C3-543E-CB9E-A1DA-7A282ABF772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EF87607-7D40-B04F-BC1C-933BC4FD2F45}"/>
              </a:ext>
            </a:extLst>
          </p:cNvPr>
          <p:cNvSpPr>
            <a:spLocks noGrp="1" noRot="1" noChangeAspect="1"/>
          </p:cNvSpPr>
          <p:nvPr>
            <p:ph type="sldImg"/>
          </p:nvPr>
        </p:nvSpPr>
        <p:spPr>
          <a:xfrm>
            <a:off x="2116138" y="203200"/>
            <a:ext cx="3413125" cy="2559050"/>
          </a:xfrm>
        </p:spPr>
      </p:sp>
      <p:sp>
        <p:nvSpPr>
          <p:cNvPr id="3" name="Notes Placeholder 2">
            <a:extLst>
              <a:ext uri="{FF2B5EF4-FFF2-40B4-BE49-F238E27FC236}">
                <a16:creationId xmlns:a16="http://schemas.microsoft.com/office/drawing/2014/main" id="{8D9BC7FC-2205-6C01-8705-37A0EB7139DE}"/>
              </a:ext>
            </a:extLst>
          </p:cNvPr>
          <p:cNvSpPr>
            <a:spLocks noGrp="1"/>
          </p:cNvSpPr>
          <p:nvPr>
            <p:ph type="body" idx="1"/>
          </p:nvPr>
        </p:nvSpPr>
        <p:spPr>
          <a:xfrm>
            <a:off x="0" y="2762250"/>
            <a:ext cx="7315200" cy="6838949"/>
          </a:xfrm>
        </p:spPr>
        <p:txBody>
          <a:bodyPr/>
          <a:lstStyle/>
          <a:p>
            <a:pPr marL="0" indent="0">
              <a:buFont typeface="Wingdings" panose="05000000000000000000" pitchFamily="2" charset="2"/>
              <a:buNone/>
            </a:pPr>
            <a:r>
              <a:rPr lang="en-US" sz="1200" b="1" u="none" dirty="0">
                <a:latin typeface="Arial" panose="020B0604020202020204" pitchFamily="34" charset="0"/>
                <a:cs typeface="Arial" panose="020B0604020202020204" pitchFamily="34" charset="0"/>
              </a:rPr>
              <a:t>Matthew 28:1 KJV 1</a:t>
            </a:r>
            <a:r>
              <a:rPr lang="en-US" sz="1200" b="0" u="none" dirty="0">
                <a:latin typeface="Arial" panose="020B0604020202020204" pitchFamily="34" charset="0"/>
                <a:cs typeface="Arial" panose="020B0604020202020204" pitchFamily="34" charset="0"/>
              </a:rPr>
              <a:t> In the end of the sabbath, as it began to dawn toward the first day of the week, </a:t>
            </a:r>
            <a:r>
              <a:rPr lang="en-US" sz="1200" b="1" u="none" dirty="0">
                <a:latin typeface="Arial" panose="020B0604020202020204" pitchFamily="34" charset="0"/>
                <a:cs typeface="Arial" panose="020B0604020202020204" pitchFamily="34" charset="0"/>
              </a:rPr>
              <a:t>came Mary Magdalene and the other Mary to see the </a:t>
            </a:r>
            <a:r>
              <a:rPr lang="en-US" sz="1200" b="1"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2 </a:t>
            </a:r>
            <a:r>
              <a:rPr lang="en-US" sz="1200" b="0" u="none" dirty="0">
                <a:latin typeface="Arial" panose="020B0604020202020204" pitchFamily="34" charset="0"/>
                <a:cs typeface="Arial" panose="020B0604020202020204" pitchFamily="34" charset="0"/>
              </a:rPr>
              <a:t>And, behold, there was a great earthquake: for the angel of the Lord descended from heaven, and came and rolled back the stone from the door, and sat upon it. </a:t>
            </a:r>
            <a:r>
              <a:rPr lang="en-US" sz="1200" b="1" u="none" dirty="0">
                <a:latin typeface="Arial" panose="020B0604020202020204" pitchFamily="34" charset="0"/>
                <a:cs typeface="Arial" panose="020B0604020202020204" pitchFamily="34" charset="0"/>
              </a:rPr>
              <a:t>3 </a:t>
            </a:r>
            <a:r>
              <a:rPr lang="en-US" sz="1200" b="0" u="none" dirty="0">
                <a:latin typeface="Arial" panose="020B0604020202020204" pitchFamily="34" charset="0"/>
                <a:cs typeface="Arial" panose="020B0604020202020204" pitchFamily="34" charset="0"/>
              </a:rPr>
              <a:t> His countenance was like lightning, and his raiment white as snow: </a:t>
            </a:r>
            <a:r>
              <a:rPr lang="en-US" sz="1200" b="1" u="none" dirty="0">
                <a:latin typeface="Arial" panose="020B0604020202020204" pitchFamily="34" charset="0"/>
                <a:cs typeface="Arial" panose="020B0604020202020204" pitchFamily="34" charset="0"/>
              </a:rPr>
              <a:t>4 </a:t>
            </a:r>
            <a:r>
              <a:rPr lang="en-US" sz="1200" b="0" u="none" dirty="0">
                <a:latin typeface="Arial" panose="020B0604020202020204" pitchFamily="34" charset="0"/>
                <a:cs typeface="Arial" panose="020B0604020202020204" pitchFamily="34" charset="0"/>
              </a:rPr>
              <a:t>And for fear of him the keepers did shake, and became as dead men. </a:t>
            </a:r>
            <a:r>
              <a:rPr lang="en-US" sz="1200" b="1" u="none" dirty="0">
                <a:latin typeface="Arial" panose="020B0604020202020204" pitchFamily="34" charset="0"/>
                <a:cs typeface="Arial" panose="020B0604020202020204" pitchFamily="34" charset="0"/>
              </a:rPr>
              <a:t>5</a:t>
            </a:r>
            <a:r>
              <a:rPr lang="en-US" sz="1200" b="0" u="none" dirty="0">
                <a:latin typeface="Arial" panose="020B0604020202020204" pitchFamily="34" charset="0"/>
                <a:cs typeface="Arial" panose="020B0604020202020204" pitchFamily="34" charset="0"/>
              </a:rPr>
              <a:t> And the angel answered and said unto the women, Fear not ye: for I know that ye seek Jesus, which was crucified. </a:t>
            </a:r>
            <a:r>
              <a:rPr lang="en-US" sz="1200" b="1" u="none" dirty="0">
                <a:latin typeface="Arial" panose="020B0604020202020204" pitchFamily="34" charset="0"/>
                <a:cs typeface="Arial" panose="020B0604020202020204" pitchFamily="34" charset="0"/>
              </a:rPr>
              <a:t>6</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He is not here: for he is risen, as he said. Come, see the place where the Lord lay.</a:t>
            </a:r>
          </a:p>
          <a:p>
            <a:pPr marL="171450" indent="-171450">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 Mark 16:1 KJV 1</a:t>
            </a:r>
            <a:r>
              <a:rPr lang="en-US" sz="1200" b="0" u="none" dirty="0">
                <a:latin typeface="Arial" panose="020B0604020202020204" pitchFamily="34" charset="0"/>
                <a:cs typeface="Arial" panose="020B0604020202020204" pitchFamily="34" charset="0"/>
              </a:rPr>
              <a:t> And when the sabbath was past, </a:t>
            </a:r>
            <a:r>
              <a:rPr lang="en-US" sz="1200" b="1" u="none" dirty="0">
                <a:latin typeface="Arial" panose="020B0604020202020204" pitchFamily="34" charset="0"/>
                <a:cs typeface="Arial" panose="020B0604020202020204" pitchFamily="34" charset="0"/>
              </a:rPr>
              <a:t>Mary Magdalene, and Mary the mother of James, and Salome, had bought sweet spices, that they might come and anoint him. 2 </a:t>
            </a:r>
            <a:r>
              <a:rPr lang="en-US" sz="1200" b="0" u="none" dirty="0">
                <a:latin typeface="Arial" panose="020B0604020202020204" pitchFamily="34" charset="0"/>
                <a:cs typeface="Arial" panose="020B0604020202020204" pitchFamily="34" charset="0"/>
              </a:rPr>
              <a:t>And very early in the morning the first day of the week, they came unto the </a:t>
            </a:r>
            <a:r>
              <a:rPr lang="en-US" sz="1200" b="0"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 at the rising of the sun. 3 And they said among themselves, Who shall roll us away the stone from the door of the </a:t>
            </a:r>
            <a:r>
              <a:rPr lang="en-US" sz="1200" b="0"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4</a:t>
            </a:r>
            <a:r>
              <a:rPr lang="en-US" sz="1200" b="0" u="none" dirty="0">
                <a:latin typeface="Arial" panose="020B0604020202020204" pitchFamily="34" charset="0"/>
                <a:cs typeface="Arial" panose="020B0604020202020204" pitchFamily="34" charset="0"/>
              </a:rPr>
              <a:t> And when they looked, they saw that the stone was rolled away: for it was very great. </a:t>
            </a:r>
            <a:r>
              <a:rPr lang="en-US" sz="1200" b="1" u="none" dirty="0">
                <a:latin typeface="Arial" panose="020B0604020202020204" pitchFamily="34" charset="0"/>
                <a:cs typeface="Arial" panose="020B0604020202020204" pitchFamily="34" charset="0"/>
              </a:rPr>
              <a:t>5</a:t>
            </a:r>
            <a:r>
              <a:rPr lang="en-US" sz="1200" b="0" u="none" dirty="0">
                <a:latin typeface="Arial" panose="020B0604020202020204" pitchFamily="34" charset="0"/>
                <a:cs typeface="Arial" panose="020B0604020202020204" pitchFamily="34" charset="0"/>
              </a:rPr>
              <a:t> And entering into the </a:t>
            </a:r>
            <a:r>
              <a:rPr lang="en-US" sz="1200" b="0"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 they saw a young man sitting on the right side, clothed in a long white garment; and they were affrighted. </a:t>
            </a:r>
            <a:r>
              <a:rPr lang="en-US" sz="1200" b="1" u="none" dirty="0">
                <a:latin typeface="Arial" panose="020B0604020202020204" pitchFamily="34" charset="0"/>
                <a:cs typeface="Arial" panose="020B0604020202020204" pitchFamily="34" charset="0"/>
              </a:rPr>
              <a:t>6</a:t>
            </a:r>
            <a:r>
              <a:rPr lang="en-US" sz="1200" b="0" u="none" dirty="0">
                <a:latin typeface="Arial" panose="020B0604020202020204" pitchFamily="34" charset="0"/>
                <a:cs typeface="Arial" panose="020B0604020202020204" pitchFamily="34" charset="0"/>
              </a:rPr>
              <a:t> And he saith unto them, Be not affrighted: Ye seek Jesus of Nazareth, which was crucified: he is risen; he is not here: behold the place where they laid him.</a:t>
            </a:r>
          </a:p>
          <a:p>
            <a:pPr marL="171450" indent="-171450">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John 20:1-18 KJV 1  </a:t>
            </a:r>
            <a:r>
              <a:rPr lang="en-US" sz="1200" b="0" u="none" dirty="0">
                <a:latin typeface="Arial" panose="020B0604020202020204" pitchFamily="34" charset="0"/>
                <a:cs typeface="Arial" panose="020B0604020202020204" pitchFamily="34" charset="0"/>
              </a:rPr>
              <a:t>The first day of the week cometh Mary Magdalene early, when it was yet dark, unto the </a:t>
            </a:r>
            <a:r>
              <a:rPr lang="en-US" sz="1200" b="0"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 and </a:t>
            </a:r>
            <a:r>
              <a:rPr lang="en-US" sz="1200" b="0" u="none" dirty="0" err="1">
                <a:latin typeface="Arial" panose="020B0604020202020204" pitchFamily="34" charset="0"/>
                <a:cs typeface="Arial" panose="020B0604020202020204" pitchFamily="34" charset="0"/>
              </a:rPr>
              <a:t>seeth</a:t>
            </a:r>
            <a:r>
              <a:rPr lang="en-US" sz="1200" b="0" u="none" dirty="0">
                <a:latin typeface="Arial" panose="020B0604020202020204" pitchFamily="34" charset="0"/>
                <a:cs typeface="Arial" panose="020B0604020202020204" pitchFamily="34" charset="0"/>
              </a:rPr>
              <a:t> the stone taken away from the </a:t>
            </a:r>
            <a:r>
              <a:rPr lang="en-US" sz="1200" b="0"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2 </a:t>
            </a:r>
            <a:r>
              <a:rPr lang="en-US" sz="1200" b="0" u="none" dirty="0">
                <a:latin typeface="Arial" panose="020B0604020202020204" pitchFamily="34" charset="0"/>
                <a:cs typeface="Arial" panose="020B0604020202020204" pitchFamily="34" charset="0"/>
              </a:rPr>
              <a:t>Then she runneth, and cometh to Simon Peter, and to the other disciple, whom Jesus loved, and saith unto them, They have taken away the Lord out of the </a:t>
            </a:r>
            <a:r>
              <a:rPr lang="en-US" sz="1200" b="0"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 and we know not where they have laid him. </a:t>
            </a:r>
            <a:r>
              <a:rPr lang="en-US" sz="1200" b="1" u="none" dirty="0">
                <a:latin typeface="Arial" panose="020B0604020202020204" pitchFamily="34" charset="0"/>
                <a:cs typeface="Arial" panose="020B0604020202020204" pitchFamily="34" charset="0"/>
              </a:rPr>
              <a:t>3 </a:t>
            </a:r>
            <a:r>
              <a:rPr lang="en-US" sz="1200" b="0" u="none" dirty="0">
                <a:latin typeface="Arial" panose="020B0604020202020204" pitchFamily="34" charset="0"/>
                <a:cs typeface="Arial" panose="020B0604020202020204" pitchFamily="34" charset="0"/>
              </a:rPr>
              <a:t>Peter therefore went forth, and that other disciple, and came to the </a:t>
            </a:r>
            <a:r>
              <a:rPr lang="en-US" sz="1200" b="0"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4 </a:t>
            </a:r>
            <a:r>
              <a:rPr lang="en-US" sz="1200" b="0" u="none" dirty="0">
                <a:latin typeface="Arial" panose="020B0604020202020204" pitchFamily="34" charset="0"/>
                <a:cs typeface="Arial" panose="020B0604020202020204" pitchFamily="34" charset="0"/>
              </a:rPr>
              <a:t>So they ran both together: and the other disciple did outrun Peter, and came first to the </a:t>
            </a:r>
            <a:r>
              <a:rPr lang="en-US" sz="1200" b="0"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5 </a:t>
            </a:r>
            <a:r>
              <a:rPr lang="en-US" sz="1200" b="0" u="none" dirty="0">
                <a:latin typeface="Arial" panose="020B0604020202020204" pitchFamily="34" charset="0"/>
                <a:cs typeface="Arial" panose="020B0604020202020204" pitchFamily="34" charset="0"/>
              </a:rPr>
              <a:t>And he stooping down, and looking in, saw the linen clothes lying; yet went he not in. </a:t>
            </a:r>
            <a:r>
              <a:rPr lang="en-US" sz="1200" b="1" u="none" dirty="0">
                <a:latin typeface="Arial" panose="020B0604020202020204" pitchFamily="34" charset="0"/>
                <a:cs typeface="Arial" panose="020B0604020202020204" pitchFamily="34" charset="0"/>
              </a:rPr>
              <a:t>6</a:t>
            </a:r>
            <a:r>
              <a:rPr lang="en-US" sz="1200" b="0" u="none" dirty="0">
                <a:latin typeface="Arial" panose="020B0604020202020204" pitchFamily="34" charset="0"/>
                <a:cs typeface="Arial" panose="020B0604020202020204" pitchFamily="34" charset="0"/>
              </a:rPr>
              <a:t> Then cometh Simon Peter following him, and went into the </a:t>
            </a:r>
            <a:r>
              <a:rPr lang="en-US" sz="1200" b="0"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 and </a:t>
            </a:r>
            <a:r>
              <a:rPr lang="en-US" sz="1200" b="0" u="none" dirty="0" err="1">
                <a:latin typeface="Arial" panose="020B0604020202020204" pitchFamily="34" charset="0"/>
                <a:cs typeface="Arial" panose="020B0604020202020204" pitchFamily="34" charset="0"/>
              </a:rPr>
              <a:t>seeth</a:t>
            </a:r>
            <a:r>
              <a:rPr lang="en-US" sz="1200" b="0" u="none" dirty="0">
                <a:latin typeface="Arial" panose="020B0604020202020204" pitchFamily="34" charset="0"/>
                <a:cs typeface="Arial" panose="020B0604020202020204" pitchFamily="34" charset="0"/>
              </a:rPr>
              <a:t> the linen clothes lie</a:t>
            </a:r>
            <a:r>
              <a:rPr lang="en-US" sz="1200" b="1" u="none" dirty="0">
                <a:latin typeface="Arial" panose="020B0604020202020204" pitchFamily="34" charset="0"/>
                <a:cs typeface="Arial" panose="020B0604020202020204" pitchFamily="34" charset="0"/>
              </a:rPr>
              <a:t>, 7</a:t>
            </a:r>
            <a:r>
              <a:rPr lang="en-US" sz="1200" b="0" u="none" dirty="0">
                <a:latin typeface="Arial" panose="020B0604020202020204" pitchFamily="34" charset="0"/>
                <a:cs typeface="Arial" panose="020B0604020202020204" pitchFamily="34" charset="0"/>
              </a:rPr>
              <a:t> And the napkin, that was about his head, not lying with the linen clothes, but wrapped together in a place by itself. </a:t>
            </a:r>
            <a:r>
              <a:rPr lang="en-US" sz="1200" b="1" u="none" dirty="0">
                <a:latin typeface="Arial" panose="020B0604020202020204" pitchFamily="34" charset="0"/>
                <a:cs typeface="Arial" panose="020B0604020202020204" pitchFamily="34" charset="0"/>
              </a:rPr>
              <a:t>8</a:t>
            </a:r>
            <a:r>
              <a:rPr lang="en-US" sz="1200" b="0" u="none" dirty="0">
                <a:latin typeface="Arial" panose="020B0604020202020204" pitchFamily="34" charset="0"/>
                <a:cs typeface="Arial" panose="020B0604020202020204" pitchFamily="34" charset="0"/>
              </a:rPr>
              <a:t> Then went in also that other disciple, which came first to the </a:t>
            </a:r>
            <a:r>
              <a:rPr lang="en-US" sz="1200" b="0"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 and he saw, and believed. </a:t>
            </a:r>
            <a:r>
              <a:rPr lang="en-US" sz="1200" b="1" u="none" dirty="0">
                <a:latin typeface="Arial" panose="020B0604020202020204" pitchFamily="34" charset="0"/>
                <a:cs typeface="Arial" panose="020B0604020202020204" pitchFamily="34" charset="0"/>
              </a:rPr>
              <a:t>9</a:t>
            </a:r>
            <a:r>
              <a:rPr lang="en-US" sz="1200" b="0" u="none" dirty="0">
                <a:latin typeface="Arial" panose="020B0604020202020204" pitchFamily="34" charset="0"/>
                <a:cs typeface="Arial" panose="020B0604020202020204" pitchFamily="34" charset="0"/>
              </a:rPr>
              <a:t> For as yet they knew not the scripture, that he must rise again from the dead. </a:t>
            </a:r>
            <a:r>
              <a:rPr lang="en-US" sz="1200" b="1" u="none" dirty="0">
                <a:latin typeface="Arial" panose="020B0604020202020204" pitchFamily="34" charset="0"/>
                <a:cs typeface="Arial" panose="020B0604020202020204" pitchFamily="34" charset="0"/>
              </a:rPr>
              <a:t>10</a:t>
            </a:r>
            <a:r>
              <a:rPr lang="en-US" sz="1200" b="0" u="none" dirty="0">
                <a:latin typeface="Arial" panose="020B0604020202020204" pitchFamily="34" charset="0"/>
                <a:cs typeface="Arial" panose="020B0604020202020204" pitchFamily="34" charset="0"/>
              </a:rPr>
              <a:t> Then the disciples went away again unto their own home. </a:t>
            </a:r>
            <a:r>
              <a:rPr lang="en-US" sz="1200" b="1" u="none" dirty="0">
                <a:latin typeface="Arial" panose="020B0604020202020204" pitchFamily="34" charset="0"/>
                <a:cs typeface="Arial" panose="020B0604020202020204" pitchFamily="34" charset="0"/>
              </a:rPr>
              <a:t>11</a:t>
            </a:r>
            <a:r>
              <a:rPr lang="en-US" sz="1200" b="0" u="none" dirty="0">
                <a:latin typeface="Arial" panose="020B0604020202020204" pitchFamily="34" charset="0"/>
                <a:cs typeface="Arial" panose="020B0604020202020204" pitchFamily="34" charset="0"/>
              </a:rPr>
              <a:t> But </a:t>
            </a:r>
            <a:r>
              <a:rPr lang="en-US" sz="1200" b="1" u="none" dirty="0">
                <a:latin typeface="Arial" panose="020B0604020202020204" pitchFamily="34" charset="0"/>
                <a:cs typeface="Arial" panose="020B0604020202020204" pitchFamily="34" charset="0"/>
              </a:rPr>
              <a:t>Mary stood without at the </a:t>
            </a:r>
            <a:r>
              <a:rPr lang="en-US" sz="1200" b="1" u="none" dirty="0" err="1">
                <a:latin typeface="Arial" panose="020B0604020202020204" pitchFamily="34" charset="0"/>
                <a:cs typeface="Arial" panose="020B0604020202020204" pitchFamily="34" charset="0"/>
              </a:rPr>
              <a:t>sepulchre</a:t>
            </a:r>
            <a:r>
              <a:rPr lang="en-US" sz="1200" b="1" u="none" dirty="0">
                <a:latin typeface="Arial" panose="020B0604020202020204" pitchFamily="34" charset="0"/>
                <a:cs typeface="Arial" panose="020B0604020202020204" pitchFamily="34" charset="0"/>
              </a:rPr>
              <a:t> weeping: and as she wept</a:t>
            </a:r>
            <a:r>
              <a:rPr lang="en-US" sz="1200" b="0" u="none" dirty="0">
                <a:latin typeface="Arial" panose="020B0604020202020204" pitchFamily="34" charset="0"/>
                <a:cs typeface="Arial" panose="020B0604020202020204" pitchFamily="34" charset="0"/>
              </a:rPr>
              <a:t>, she stooped down, and looked into the </a:t>
            </a:r>
            <a:r>
              <a:rPr lang="en-US" sz="1200" b="0"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12 </a:t>
            </a:r>
            <a:r>
              <a:rPr lang="en-US" sz="1200" b="0" u="none" dirty="0">
                <a:latin typeface="Arial" panose="020B0604020202020204" pitchFamily="34" charset="0"/>
                <a:cs typeface="Arial" panose="020B0604020202020204" pitchFamily="34" charset="0"/>
              </a:rPr>
              <a:t>And </a:t>
            </a:r>
            <a:r>
              <a:rPr lang="en-US" sz="1200" b="0" u="none" dirty="0" err="1">
                <a:latin typeface="Arial" panose="020B0604020202020204" pitchFamily="34" charset="0"/>
                <a:cs typeface="Arial" panose="020B0604020202020204" pitchFamily="34" charset="0"/>
              </a:rPr>
              <a:t>seeth</a:t>
            </a:r>
            <a:r>
              <a:rPr lang="en-US" sz="1200" b="0" u="none" dirty="0">
                <a:latin typeface="Arial" panose="020B0604020202020204" pitchFamily="34" charset="0"/>
                <a:cs typeface="Arial" panose="020B0604020202020204" pitchFamily="34" charset="0"/>
              </a:rPr>
              <a:t> two angels in white sitting, the one at the head, and the other at the feet, where the body of Jesus had lain. </a:t>
            </a:r>
            <a:r>
              <a:rPr lang="en-US" sz="1200" b="1" u="none" dirty="0">
                <a:latin typeface="Arial" panose="020B0604020202020204" pitchFamily="34" charset="0"/>
                <a:cs typeface="Arial" panose="020B0604020202020204" pitchFamily="34" charset="0"/>
              </a:rPr>
              <a:t>13</a:t>
            </a:r>
            <a:r>
              <a:rPr lang="en-US" sz="1200" b="0" u="none" dirty="0">
                <a:latin typeface="Arial" panose="020B0604020202020204" pitchFamily="34" charset="0"/>
                <a:cs typeface="Arial" panose="020B0604020202020204" pitchFamily="34" charset="0"/>
              </a:rPr>
              <a:t> And they say unto her, </a:t>
            </a:r>
            <a:r>
              <a:rPr lang="en-US" sz="1200" b="1" u="none" dirty="0">
                <a:latin typeface="Arial" panose="020B0604020202020204" pitchFamily="34" charset="0"/>
                <a:cs typeface="Arial" panose="020B0604020202020204" pitchFamily="34" charset="0"/>
              </a:rPr>
              <a:t>Woman, why </a:t>
            </a:r>
            <a:r>
              <a:rPr lang="en-US" sz="1200" b="1" u="none" dirty="0" err="1">
                <a:latin typeface="Arial" panose="020B0604020202020204" pitchFamily="34" charset="0"/>
                <a:cs typeface="Arial" panose="020B0604020202020204" pitchFamily="34" charset="0"/>
              </a:rPr>
              <a:t>weepest</a:t>
            </a:r>
            <a:r>
              <a:rPr lang="en-US" sz="1200" b="1" u="none" dirty="0">
                <a:latin typeface="Arial" panose="020B0604020202020204" pitchFamily="34" charset="0"/>
                <a:cs typeface="Arial" panose="020B0604020202020204" pitchFamily="34" charset="0"/>
              </a:rPr>
              <a:t> thou? </a:t>
            </a:r>
            <a:r>
              <a:rPr lang="en-US" sz="1200" b="0" u="none" dirty="0">
                <a:latin typeface="Arial" panose="020B0604020202020204" pitchFamily="34" charset="0"/>
                <a:cs typeface="Arial" panose="020B0604020202020204" pitchFamily="34" charset="0"/>
              </a:rPr>
              <a:t>She saith unto them, Because they have taken away my Lord, and I know not where they have laid him.</a:t>
            </a:r>
            <a:r>
              <a:rPr lang="en-US" sz="1200" b="1" u="none" dirty="0">
                <a:latin typeface="Arial" panose="020B0604020202020204" pitchFamily="34" charset="0"/>
                <a:cs typeface="Arial" panose="020B0604020202020204" pitchFamily="34" charset="0"/>
              </a:rPr>
              <a:t> 14</a:t>
            </a:r>
            <a:r>
              <a:rPr lang="en-US" sz="1200" b="0" u="none" dirty="0">
                <a:latin typeface="Arial" panose="020B0604020202020204" pitchFamily="34" charset="0"/>
                <a:cs typeface="Arial" panose="020B0604020202020204" pitchFamily="34" charset="0"/>
              </a:rPr>
              <a:t> And when she had thus said, she turned herself back, and saw Jesus standing, and knew not that it was Jesus. </a:t>
            </a:r>
            <a:r>
              <a:rPr lang="en-US" sz="1200" b="1" u="none" dirty="0">
                <a:latin typeface="Arial" panose="020B0604020202020204" pitchFamily="34" charset="0"/>
                <a:cs typeface="Arial" panose="020B0604020202020204" pitchFamily="34" charset="0"/>
              </a:rPr>
              <a:t>15 </a:t>
            </a:r>
            <a:r>
              <a:rPr lang="en-US" sz="1200" b="0" u="none" dirty="0">
                <a:latin typeface="Arial" panose="020B0604020202020204" pitchFamily="34" charset="0"/>
                <a:cs typeface="Arial" panose="020B0604020202020204" pitchFamily="34" charset="0"/>
              </a:rPr>
              <a:t>Jesus saith unto her, Woman, why </a:t>
            </a:r>
            <a:r>
              <a:rPr lang="en-US" sz="1200" b="0" u="none" dirty="0" err="1">
                <a:latin typeface="Arial" panose="020B0604020202020204" pitchFamily="34" charset="0"/>
                <a:cs typeface="Arial" panose="020B0604020202020204" pitchFamily="34" charset="0"/>
              </a:rPr>
              <a:t>weepest</a:t>
            </a:r>
            <a:r>
              <a:rPr lang="en-US" sz="1200" b="0" u="none" dirty="0">
                <a:latin typeface="Arial" panose="020B0604020202020204" pitchFamily="34" charset="0"/>
                <a:cs typeface="Arial" panose="020B0604020202020204" pitchFamily="34" charset="0"/>
              </a:rPr>
              <a:t> thou? whom </a:t>
            </a:r>
            <a:r>
              <a:rPr lang="en-US" sz="1200" b="0" u="none" dirty="0" err="1">
                <a:latin typeface="Arial" panose="020B0604020202020204" pitchFamily="34" charset="0"/>
                <a:cs typeface="Arial" panose="020B0604020202020204" pitchFamily="34" charset="0"/>
              </a:rPr>
              <a:t>seekest</a:t>
            </a:r>
            <a:r>
              <a:rPr lang="en-US" sz="1200" b="0" u="none" dirty="0">
                <a:latin typeface="Arial" panose="020B0604020202020204" pitchFamily="34" charset="0"/>
                <a:cs typeface="Arial" panose="020B0604020202020204" pitchFamily="34" charset="0"/>
              </a:rPr>
              <a:t> thou? She, supposing him to be the gardener, saith unto him, Sir, if thou have borne him hence, tell me where thou hast laid him, and I will take him away. </a:t>
            </a:r>
            <a:r>
              <a:rPr lang="en-US" sz="1200" b="1" u="none" dirty="0">
                <a:latin typeface="Arial" panose="020B0604020202020204" pitchFamily="34" charset="0"/>
                <a:cs typeface="Arial" panose="020B0604020202020204" pitchFamily="34" charset="0"/>
              </a:rPr>
              <a:t>16</a:t>
            </a:r>
            <a:r>
              <a:rPr lang="en-US" sz="1200" b="0" u="none" dirty="0">
                <a:latin typeface="Arial" panose="020B0604020202020204" pitchFamily="34" charset="0"/>
                <a:cs typeface="Arial" panose="020B0604020202020204" pitchFamily="34" charset="0"/>
              </a:rPr>
              <a:t> Jesus saith unto her, Mary. She turned herself, and saith unto him, </a:t>
            </a:r>
            <a:r>
              <a:rPr lang="en-US" sz="1200" b="0" u="none" dirty="0" err="1">
                <a:latin typeface="Arial" panose="020B0604020202020204" pitchFamily="34" charset="0"/>
                <a:cs typeface="Arial" panose="020B0604020202020204" pitchFamily="34" charset="0"/>
              </a:rPr>
              <a:t>Rabboni</a:t>
            </a:r>
            <a:r>
              <a:rPr lang="en-US" sz="1200" b="0" u="none" dirty="0">
                <a:latin typeface="Arial" panose="020B0604020202020204" pitchFamily="34" charset="0"/>
                <a:cs typeface="Arial" panose="020B0604020202020204" pitchFamily="34" charset="0"/>
              </a:rPr>
              <a:t>; which is to say, Master. </a:t>
            </a:r>
            <a:r>
              <a:rPr lang="en-US" sz="1200" b="1" u="none" dirty="0">
                <a:latin typeface="Arial" panose="020B0604020202020204" pitchFamily="34" charset="0"/>
                <a:cs typeface="Arial" panose="020B0604020202020204" pitchFamily="34" charset="0"/>
              </a:rPr>
              <a:t>17 J</a:t>
            </a:r>
            <a:r>
              <a:rPr lang="en-US" sz="1200" b="0" u="none" dirty="0">
                <a:latin typeface="Arial" panose="020B0604020202020204" pitchFamily="34" charset="0"/>
                <a:cs typeface="Arial" panose="020B0604020202020204" pitchFamily="34" charset="0"/>
              </a:rPr>
              <a:t>esus saith unto her, Touch me not; for I am not yet ascended to my Father: but go to my brethren, and say unto them, I ascend unto my Father, and your Father; and to my God, and your God. </a:t>
            </a:r>
            <a:r>
              <a:rPr lang="en-US" sz="1200" b="1" u="none" dirty="0">
                <a:latin typeface="Arial" panose="020B0604020202020204" pitchFamily="34" charset="0"/>
                <a:cs typeface="Arial" panose="020B0604020202020204" pitchFamily="34" charset="0"/>
              </a:rPr>
              <a:t>18 </a:t>
            </a:r>
            <a:r>
              <a:rPr lang="en-US" sz="1200" b="0" u="none" dirty="0">
                <a:latin typeface="Arial" panose="020B0604020202020204" pitchFamily="34" charset="0"/>
                <a:cs typeface="Arial" panose="020B0604020202020204" pitchFamily="34" charset="0"/>
              </a:rPr>
              <a:t>Mary Magdalene came and told the disciples that she had seen the Lord, and that he had spoken these things unto her.</a:t>
            </a:r>
          </a:p>
          <a:p>
            <a:pPr marL="171450" indent="-171450">
              <a:buFont typeface="Wingdings" panose="05000000000000000000" pitchFamily="2" charset="2"/>
              <a:buChar char="§"/>
            </a:pPr>
            <a:endParaRPr lang="en-US" sz="1200" b="0" u="none"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u="none" dirty="0">
                <a:latin typeface="Arial" panose="020B0604020202020204" pitchFamily="34" charset="0"/>
                <a:cs typeface="Arial" panose="020B0604020202020204" pitchFamily="34" charset="0"/>
              </a:rPr>
              <a:t>Romans 12:1-2 KJV 1 I </a:t>
            </a:r>
            <a:r>
              <a:rPr lang="en-US" sz="1200" b="0" u="none" dirty="0">
                <a:latin typeface="Arial" panose="020B0604020202020204" pitchFamily="34" charset="0"/>
                <a:cs typeface="Arial" panose="020B0604020202020204" pitchFamily="34" charset="0"/>
              </a:rPr>
              <a:t>beseech you therefore, brethren, by the mercies of God, </a:t>
            </a:r>
            <a:r>
              <a:rPr lang="en-US" sz="1200" b="1" u="none" dirty="0">
                <a:latin typeface="Arial" panose="020B0604020202020204" pitchFamily="34" charset="0"/>
                <a:cs typeface="Arial" panose="020B0604020202020204" pitchFamily="34" charset="0"/>
              </a:rPr>
              <a:t>that ye present your bodies a living sacrifice, holy, acceptable unto God, which is your reasonable service</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2</a:t>
            </a:r>
            <a:r>
              <a:rPr lang="en-US" sz="1200" b="0" u="none" dirty="0">
                <a:latin typeface="Arial" panose="020B0604020202020204" pitchFamily="34" charset="0"/>
                <a:cs typeface="Arial" panose="020B0604020202020204" pitchFamily="34" charset="0"/>
              </a:rPr>
              <a:t> And be not conformed to this world: but be ye transformed by the renewing of your mind, that ye may prove what is that good, and acceptable, and perfect, will of God.</a:t>
            </a:r>
          </a:p>
          <a:p>
            <a:pPr marL="171450" indent="-171450">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Matthew 22:37 KJV 37  </a:t>
            </a:r>
            <a:r>
              <a:rPr lang="en-US" sz="1200" b="0" u="none" dirty="0">
                <a:latin typeface="Arial" panose="020B0604020202020204" pitchFamily="34" charset="0"/>
                <a:cs typeface="Arial" panose="020B0604020202020204" pitchFamily="34" charset="0"/>
              </a:rPr>
              <a:t>Jesus said unto him, Thou shalt love the Lord thy God with all thy heart, and with all thy soul, and with all thy mind.</a:t>
            </a:r>
          </a:p>
          <a:p>
            <a:pPr marL="171450" indent="-171450">
              <a:buFont typeface="Wingdings" panose="05000000000000000000" pitchFamily="2" charset="2"/>
              <a:buChar char="§"/>
            </a:pPr>
            <a:r>
              <a:rPr lang="en-US" sz="1200" b="1" u="none" dirty="0">
                <a:latin typeface="Arial" panose="020B0604020202020204" pitchFamily="34" charset="0"/>
                <a:cs typeface="Arial" panose="020B0604020202020204" pitchFamily="34" charset="0"/>
              </a:rPr>
              <a:t>2 Corinthians 8:1-5 KJV 1 </a:t>
            </a:r>
            <a:r>
              <a:rPr lang="en-US" sz="1200" b="0" u="none" dirty="0">
                <a:latin typeface="Arial" panose="020B0604020202020204" pitchFamily="34" charset="0"/>
                <a:cs typeface="Arial" panose="020B0604020202020204" pitchFamily="34" charset="0"/>
              </a:rPr>
              <a:t>Moreover, brethren, we do you to wit of the grace of God bestowed on the churches of Macedonia; </a:t>
            </a:r>
            <a:r>
              <a:rPr lang="en-US" sz="1200" b="1" u="none" dirty="0">
                <a:latin typeface="Arial" panose="020B0604020202020204" pitchFamily="34" charset="0"/>
                <a:cs typeface="Arial" panose="020B0604020202020204" pitchFamily="34" charset="0"/>
              </a:rPr>
              <a:t>2</a:t>
            </a:r>
            <a:r>
              <a:rPr lang="en-US" sz="1200" b="0" u="none" dirty="0">
                <a:latin typeface="Arial" panose="020B0604020202020204" pitchFamily="34" charset="0"/>
                <a:cs typeface="Arial" panose="020B0604020202020204" pitchFamily="34" charset="0"/>
              </a:rPr>
              <a:t> How that in a great trial of affliction the abundance of their joy and their deep poverty abounded unto the riches of their liberality. </a:t>
            </a:r>
            <a:r>
              <a:rPr lang="en-US" sz="1200" b="1" u="none" dirty="0">
                <a:latin typeface="Arial" panose="020B0604020202020204" pitchFamily="34" charset="0"/>
                <a:cs typeface="Arial" panose="020B0604020202020204" pitchFamily="34" charset="0"/>
              </a:rPr>
              <a:t>3</a:t>
            </a:r>
            <a:r>
              <a:rPr lang="en-US" sz="1200" b="0" u="none" dirty="0">
                <a:latin typeface="Arial" panose="020B0604020202020204" pitchFamily="34" charset="0"/>
                <a:cs typeface="Arial" panose="020B0604020202020204" pitchFamily="34" charset="0"/>
              </a:rPr>
              <a:t> For to their power, I bear record, yea, and beyond their power they were willing of themselves; </a:t>
            </a:r>
            <a:r>
              <a:rPr lang="en-US" sz="1200" b="1" u="none" dirty="0">
                <a:latin typeface="Arial" panose="020B0604020202020204" pitchFamily="34" charset="0"/>
                <a:cs typeface="Arial" panose="020B0604020202020204" pitchFamily="34" charset="0"/>
              </a:rPr>
              <a:t>4 </a:t>
            </a:r>
            <a:r>
              <a:rPr lang="en-US" sz="1200" b="0" u="none" dirty="0">
                <a:latin typeface="Arial" panose="020B0604020202020204" pitchFamily="34" charset="0"/>
                <a:cs typeface="Arial" panose="020B0604020202020204" pitchFamily="34" charset="0"/>
              </a:rPr>
              <a:t>Praying us with much </a:t>
            </a:r>
            <a:r>
              <a:rPr lang="en-US" sz="1200" b="0" u="none" dirty="0" err="1">
                <a:latin typeface="Arial" panose="020B0604020202020204" pitchFamily="34" charset="0"/>
                <a:cs typeface="Arial" panose="020B0604020202020204" pitchFamily="34" charset="0"/>
              </a:rPr>
              <a:t>intreaty</a:t>
            </a:r>
            <a:r>
              <a:rPr lang="en-US" sz="1200" b="0" u="none" dirty="0">
                <a:latin typeface="Arial" panose="020B0604020202020204" pitchFamily="34" charset="0"/>
                <a:cs typeface="Arial" panose="020B0604020202020204" pitchFamily="34" charset="0"/>
              </a:rPr>
              <a:t> that we would receive the gift, and take upon us the fellowship of the ministering to the saints. </a:t>
            </a:r>
            <a:r>
              <a:rPr lang="en-US" sz="1200" b="1" u="none" dirty="0">
                <a:latin typeface="Arial" panose="020B0604020202020204" pitchFamily="34" charset="0"/>
                <a:cs typeface="Arial" panose="020B0604020202020204" pitchFamily="34" charset="0"/>
              </a:rPr>
              <a:t>5</a:t>
            </a:r>
            <a:r>
              <a:rPr lang="en-US" sz="1200" b="0" u="none" dirty="0">
                <a:latin typeface="Arial" panose="020B0604020202020204" pitchFamily="34" charset="0"/>
                <a:cs typeface="Arial" panose="020B0604020202020204" pitchFamily="34" charset="0"/>
              </a:rPr>
              <a:t> And this they did, not as we hoped, </a:t>
            </a:r>
            <a:r>
              <a:rPr lang="en-US" sz="1200" b="1" u="sng" dirty="0">
                <a:latin typeface="Arial" panose="020B0604020202020204" pitchFamily="34" charset="0"/>
                <a:cs typeface="Arial" panose="020B0604020202020204" pitchFamily="34" charset="0"/>
              </a:rPr>
              <a:t>but first gave their own selves to the Lord</a:t>
            </a:r>
            <a:r>
              <a:rPr lang="en-US" sz="1200" b="0" u="none" dirty="0">
                <a:latin typeface="Arial" panose="020B0604020202020204" pitchFamily="34" charset="0"/>
                <a:cs typeface="Arial" panose="020B0604020202020204" pitchFamily="34" charset="0"/>
              </a:rPr>
              <a:t>, and unto us by the will of God.</a:t>
            </a:r>
          </a:p>
          <a:p>
            <a:pPr marL="171450" indent="-171450">
              <a:buFont typeface="Wingdings" panose="05000000000000000000" pitchFamily="2" charset="2"/>
              <a:buChar char="§"/>
            </a:pPr>
            <a:endParaRPr lang="en-US" sz="1200" b="0" u="none" dirty="0">
              <a:latin typeface="Arial" panose="020B0604020202020204" pitchFamily="34" charset="0"/>
              <a:cs typeface="Arial" panose="020B0604020202020204" pitchFamily="34" charset="0"/>
            </a:endParaRPr>
          </a:p>
          <a:p>
            <a:pPr marL="0" indent="0">
              <a:buFont typeface="Wingdings" panose="05000000000000000000" pitchFamily="2" charset="2"/>
              <a:buNone/>
            </a:pPr>
            <a:r>
              <a:rPr lang="en-US" sz="1200" b="1" u="none" dirty="0">
                <a:latin typeface="Arial" panose="020B0604020202020204" pitchFamily="34" charset="0"/>
                <a:cs typeface="Arial" panose="020B0604020202020204" pitchFamily="34" charset="0"/>
              </a:rPr>
              <a:t>Luke 24:1-9 KJV 1 </a:t>
            </a:r>
            <a:r>
              <a:rPr lang="en-US" sz="1200" b="0" u="none" dirty="0">
                <a:latin typeface="Arial" panose="020B0604020202020204" pitchFamily="34" charset="0"/>
                <a:cs typeface="Arial" panose="020B0604020202020204" pitchFamily="34" charset="0"/>
              </a:rPr>
              <a:t>Now upon the first day of the week, very early in the morning, they came unto the </a:t>
            </a:r>
            <a:r>
              <a:rPr lang="en-US" sz="1200" b="0"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 bringing the spices which they had prepared, and certain others with them. </a:t>
            </a:r>
            <a:r>
              <a:rPr lang="en-US" sz="1200" b="1" u="none" dirty="0">
                <a:latin typeface="Arial" panose="020B0604020202020204" pitchFamily="34" charset="0"/>
                <a:cs typeface="Arial" panose="020B0604020202020204" pitchFamily="34" charset="0"/>
              </a:rPr>
              <a:t>2 </a:t>
            </a:r>
            <a:r>
              <a:rPr lang="en-US" sz="1200" b="0" u="none" dirty="0">
                <a:latin typeface="Arial" panose="020B0604020202020204" pitchFamily="34" charset="0"/>
                <a:cs typeface="Arial" panose="020B0604020202020204" pitchFamily="34" charset="0"/>
              </a:rPr>
              <a:t>And they found the stone rolled away from the </a:t>
            </a:r>
            <a:r>
              <a:rPr lang="en-US" sz="1200" b="0" u="none" dirty="0" err="1">
                <a:latin typeface="Arial" panose="020B0604020202020204" pitchFamily="34" charset="0"/>
                <a:cs typeface="Arial" panose="020B0604020202020204" pitchFamily="34" charset="0"/>
              </a:rPr>
              <a:t>sepulchre</a:t>
            </a:r>
            <a:r>
              <a:rPr lang="en-US" sz="1200" b="1" u="none" dirty="0">
                <a:latin typeface="Arial" panose="020B0604020202020204" pitchFamily="34" charset="0"/>
                <a:cs typeface="Arial" panose="020B0604020202020204" pitchFamily="34" charset="0"/>
              </a:rPr>
              <a:t>. 3 And they entered in, and found not the body of the Lord Jesus. 4</a:t>
            </a:r>
            <a:r>
              <a:rPr lang="en-US" sz="1200" b="0" u="none" dirty="0">
                <a:latin typeface="Arial" panose="020B0604020202020204" pitchFamily="34" charset="0"/>
                <a:cs typeface="Arial" panose="020B0604020202020204" pitchFamily="34" charset="0"/>
              </a:rPr>
              <a:t> And it came to pass, as they were much perplexed thereabout, behold, two men stood by them in shining garments: </a:t>
            </a:r>
            <a:r>
              <a:rPr lang="en-US" sz="1200" b="1" u="none" dirty="0">
                <a:latin typeface="Arial" panose="020B0604020202020204" pitchFamily="34" charset="0"/>
                <a:cs typeface="Arial" panose="020B0604020202020204" pitchFamily="34" charset="0"/>
              </a:rPr>
              <a:t>5</a:t>
            </a:r>
            <a:r>
              <a:rPr lang="en-US" sz="1200" b="0" u="none" dirty="0">
                <a:latin typeface="Arial" panose="020B0604020202020204" pitchFamily="34" charset="0"/>
                <a:cs typeface="Arial" panose="020B0604020202020204" pitchFamily="34" charset="0"/>
              </a:rPr>
              <a:t> And as they were afraid, and bowed down their faces to the earth, they said unto them, </a:t>
            </a:r>
            <a:r>
              <a:rPr lang="en-US" sz="1200" b="1" u="none" dirty="0">
                <a:latin typeface="Arial" panose="020B0604020202020204" pitchFamily="34" charset="0"/>
                <a:cs typeface="Arial" panose="020B0604020202020204" pitchFamily="34" charset="0"/>
              </a:rPr>
              <a:t>Why seek ye the living among the dead? 6 He is not here, but is risen: </a:t>
            </a:r>
            <a:r>
              <a:rPr lang="en-US" sz="1200" b="0" u="none" dirty="0">
                <a:latin typeface="Arial" panose="020B0604020202020204" pitchFamily="34" charset="0"/>
                <a:cs typeface="Arial" panose="020B0604020202020204" pitchFamily="34" charset="0"/>
              </a:rPr>
              <a:t>remember how he spake unto you when he was yet in Galilee, </a:t>
            </a:r>
            <a:r>
              <a:rPr lang="en-US" sz="1200" b="1" u="none" dirty="0">
                <a:latin typeface="Arial" panose="020B0604020202020204" pitchFamily="34" charset="0"/>
                <a:cs typeface="Arial" panose="020B0604020202020204" pitchFamily="34" charset="0"/>
              </a:rPr>
              <a:t>7 </a:t>
            </a:r>
            <a:r>
              <a:rPr lang="en-US" sz="1200" b="0" u="none" dirty="0">
                <a:latin typeface="Arial" panose="020B0604020202020204" pitchFamily="34" charset="0"/>
                <a:cs typeface="Arial" panose="020B0604020202020204" pitchFamily="34" charset="0"/>
              </a:rPr>
              <a:t>Saying, The Son of man must be delivered into the hands of sinful men, and be crucified, </a:t>
            </a:r>
            <a:r>
              <a:rPr lang="en-US" sz="1200" b="1" u="none" dirty="0">
                <a:latin typeface="Arial" panose="020B0604020202020204" pitchFamily="34" charset="0"/>
                <a:cs typeface="Arial" panose="020B0604020202020204" pitchFamily="34" charset="0"/>
              </a:rPr>
              <a:t>and the third day rise again</a:t>
            </a:r>
            <a:r>
              <a:rPr lang="en-US" sz="1200" b="0" u="none" dirty="0">
                <a:latin typeface="Arial" panose="020B0604020202020204" pitchFamily="34" charset="0"/>
                <a:cs typeface="Arial" panose="020B0604020202020204" pitchFamily="34" charset="0"/>
              </a:rPr>
              <a:t>. </a:t>
            </a:r>
            <a:r>
              <a:rPr lang="en-US" sz="1200" b="1" u="none" dirty="0">
                <a:latin typeface="Arial" panose="020B0604020202020204" pitchFamily="34" charset="0"/>
                <a:cs typeface="Arial" panose="020B0604020202020204" pitchFamily="34" charset="0"/>
              </a:rPr>
              <a:t>8 </a:t>
            </a:r>
            <a:r>
              <a:rPr lang="en-US" sz="1200" b="0" u="none" dirty="0">
                <a:latin typeface="Arial" panose="020B0604020202020204" pitchFamily="34" charset="0"/>
                <a:cs typeface="Arial" panose="020B0604020202020204" pitchFamily="34" charset="0"/>
              </a:rPr>
              <a:t>And they remembered his words, </a:t>
            </a:r>
            <a:r>
              <a:rPr lang="en-US" sz="1200" b="1" u="none" dirty="0">
                <a:latin typeface="Arial" panose="020B0604020202020204" pitchFamily="34" charset="0"/>
                <a:cs typeface="Arial" panose="020B0604020202020204" pitchFamily="34" charset="0"/>
              </a:rPr>
              <a:t>9</a:t>
            </a:r>
            <a:r>
              <a:rPr lang="en-US" sz="1200" b="0" u="none" dirty="0">
                <a:latin typeface="Arial" panose="020B0604020202020204" pitchFamily="34" charset="0"/>
                <a:cs typeface="Arial" panose="020B0604020202020204" pitchFamily="34" charset="0"/>
              </a:rPr>
              <a:t> And returned from the </a:t>
            </a:r>
            <a:r>
              <a:rPr lang="en-US" sz="1200" b="0" u="none" dirty="0" err="1">
                <a:latin typeface="Arial" panose="020B0604020202020204" pitchFamily="34" charset="0"/>
                <a:cs typeface="Arial" panose="020B0604020202020204" pitchFamily="34" charset="0"/>
              </a:rPr>
              <a:t>sepulchre</a:t>
            </a:r>
            <a:r>
              <a:rPr lang="en-US" sz="1200" b="0" u="none" dirty="0">
                <a:latin typeface="Arial" panose="020B0604020202020204" pitchFamily="34" charset="0"/>
                <a:cs typeface="Arial" panose="020B0604020202020204" pitchFamily="34" charset="0"/>
              </a:rPr>
              <a:t>, and told all these things unto the eleven, and to all the rest.</a:t>
            </a:r>
          </a:p>
          <a:p>
            <a:pPr marL="171450" indent="-171450">
              <a:buFont typeface="Wingdings" panose="05000000000000000000" pitchFamily="2" charset="2"/>
              <a:buChar char="§"/>
            </a:pPr>
            <a:endParaRPr lang="en-US" sz="1200" b="0" u="none" dirty="0">
              <a:latin typeface="Arial" panose="020B0604020202020204" pitchFamily="34" charset="0"/>
              <a:cs typeface="Arial" panose="020B0604020202020204" pitchFamily="34" charset="0"/>
            </a:endParaRPr>
          </a:p>
          <a:p>
            <a:pPr marL="171450" indent="-171450">
              <a:buFont typeface="Wingdings" panose="05000000000000000000" pitchFamily="2" charset="2"/>
              <a:buChar char="§"/>
            </a:pPr>
            <a:endParaRPr lang="en-US" sz="1200" b="0" u="none" dirty="0">
              <a:latin typeface="Arial" panose="020B0604020202020204" pitchFamily="34" charset="0"/>
              <a:cs typeface="Arial" panose="020B0604020202020204" pitchFamily="34" charset="0"/>
            </a:endParaRPr>
          </a:p>
          <a:p>
            <a:pPr marL="0" indent="0">
              <a:buFont typeface="Wingdings" panose="05000000000000000000" pitchFamily="2" charset="2"/>
              <a:buNone/>
            </a:pPr>
            <a:endParaRPr lang="en-US" sz="1200" b="0" u="none" dirty="0">
              <a:latin typeface="Arial" panose="020B0604020202020204" pitchFamily="34" charset="0"/>
              <a:cs typeface="Arial" panose="020B0604020202020204" pitchFamily="34" charset="0"/>
            </a:endParaRPr>
          </a:p>
          <a:p>
            <a:pPr marL="0" indent="0">
              <a:buFont typeface="Wingdings" panose="05000000000000000000" pitchFamily="2" charset="2"/>
              <a:buNone/>
            </a:pPr>
            <a:endParaRPr lang="en-US" sz="1200" b="1" u="none"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A21D4EA7-D1C7-AA8E-47D7-D55A4176FC72}"/>
              </a:ext>
            </a:extLst>
          </p:cNvPr>
          <p:cNvSpPr>
            <a:spLocks noGrp="1"/>
          </p:cNvSpPr>
          <p:nvPr>
            <p:ph type="sldNum" sz="quarter" idx="5"/>
          </p:nvPr>
        </p:nvSpPr>
        <p:spPr/>
        <p:txBody>
          <a:bodyPr/>
          <a:lstStyle/>
          <a:p>
            <a:fld id="{0A3C37BE-C303-496D-B5CD-85F2937540FC}" type="slidenum">
              <a:rPr lang="en-US" smtClean="0"/>
              <a:t>9</a:t>
            </a:fld>
            <a:endParaRPr lang="en-US"/>
          </a:p>
        </p:txBody>
      </p:sp>
      <p:sp>
        <p:nvSpPr>
          <p:cNvPr id="5" name="Date Placeholder 4">
            <a:extLst>
              <a:ext uri="{FF2B5EF4-FFF2-40B4-BE49-F238E27FC236}">
                <a16:creationId xmlns:a16="http://schemas.microsoft.com/office/drawing/2014/main" id="{758C4FD7-2F4A-8143-F8BC-926093631BEF}"/>
              </a:ext>
            </a:extLst>
          </p:cNvPr>
          <p:cNvSpPr>
            <a:spLocks noGrp="1"/>
          </p:cNvSpPr>
          <p:nvPr>
            <p:ph type="dt" idx="1"/>
          </p:nvPr>
        </p:nvSpPr>
        <p:spPr/>
        <p:txBody>
          <a:bodyPr/>
          <a:lstStyle/>
          <a:p>
            <a:r>
              <a:rPr lang="en-US"/>
              <a:t>01/26/2025 AM</a:t>
            </a:r>
          </a:p>
        </p:txBody>
      </p:sp>
    </p:spTree>
    <p:extLst>
      <p:ext uri="{BB962C8B-B14F-4D97-AF65-F5344CB8AC3E}">
        <p14:creationId xmlns:p14="http://schemas.microsoft.com/office/powerpoint/2010/main" val="2115417530"/>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0" y="0"/>
            <a:ext cx="9144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pic>
        <p:nvPicPr>
          <p:cNvPr id="11" name="Picture 10"/>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993334" y="0"/>
            <a:ext cx="1310643" cy="2292094"/>
          </a:xfrm>
          <a:prstGeom prst="rect">
            <a:avLst/>
          </a:prstGeom>
        </p:spPr>
      </p:pic>
      <p:sp>
        <p:nvSpPr>
          <p:cNvPr id="2" name="Title 1"/>
          <p:cNvSpPr>
            <a:spLocks noGrp="1"/>
          </p:cNvSpPr>
          <p:nvPr>
            <p:ph type="ctrTitle"/>
          </p:nvPr>
        </p:nvSpPr>
        <p:spPr>
          <a:xfrm>
            <a:off x="828675" y="2292095"/>
            <a:ext cx="7572375" cy="2219691"/>
          </a:xfrm>
        </p:spPr>
        <p:txBody>
          <a:bodyPr anchor="ctr">
            <a:normAutofit/>
          </a:bodyPr>
          <a:lstStyle>
            <a:lvl1pPr algn="l">
              <a:defRPr sz="3300" cap="all" baseline="0"/>
            </a:lvl1pPr>
          </a:lstStyle>
          <a:p>
            <a:r>
              <a:rPr lang="en-US"/>
              <a:t>Click to edit Master title style</a:t>
            </a:r>
            <a:endParaRPr/>
          </a:p>
        </p:txBody>
      </p:sp>
      <p:sp>
        <p:nvSpPr>
          <p:cNvPr id="3" name="Subtitle 2"/>
          <p:cNvSpPr>
            <a:spLocks noGrp="1"/>
          </p:cNvSpPr>
          <p:nvPr>
            <p:ph type="subTitle" idx="1"/>
          </p:nvPr>
        </p:nvSpPr>
        <p:spPr>
          <a:xfrm>
            <a:off x="828674" y="4511785"/>
            <a:ext cx="7572376" cy="955565"/>
          </a:xfrm>
        </p:spPr>
        <p:txBody>
          <a:bodyPr>
            <a:normAutofit/>
          </a:bodyPr>
          <a:lstStyle>
            <a:lvl1pPr marL="0" indent="0" algn="l">
              <a:spcBef>
                <a:spcPts val="0"/>
              </a:spcBef>
              <a:buNone/>
              <a:defRPr sz="135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a:p>
        </p:txBody>
      </p:sp>
      <p:sp>
        <p:nvSpPr>
          <p:cNvPr id="7" name="Rectangle 6"/>
          <p:cNvSpPr/>
          <p:nvPr/>
        </p:nvSpPr>
        <p:spPr>
          <a:xfrm>
            <a:off x="0" y="5778124"/>
            <a:ext cx="9144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sp>
        <p:nvSpPr>
          <p:cNvPr id="4" name="Date Placeholder 3"/>
          <p:cNvSpPr>
            <a:spLocks noGrp="1"/>
          </p:cNvSpPr>
          <p:nvPr>
            <p:ph type="dt" sz="half" idx="10"/>
          </p:nvPr>
        </p:nvSpPr>
        <p:spPr/>
        <p:txBody>
          <a:bodyPr/>
          <a:lstStyle>
            <a:lvl1pPr>
              <a:defRPr baseline="0">
                <a:solidFill>
                  <a:schemeClr val="tx1">
                    <a:lumMod val="20000"/>
                    <a:lumOff val="80000"/>
                  </a:schemeClr>
                </a:solidFill>
              </a:defRPr>
            </a:lvl1pPr>
          </a:lstStyle>
          <a:p>
            <a:fld id="{2FF1C1CC-210D-4520-B911-59FF05970D34}" type="datetime1">
              <a:rPr lang="en-US" smtClean="0"/>
              <a:t>1/27/2025</a:t>
            </a:fld>
            <a:endParaRPr lang="en-US" dirty="0"/>
          </a:p>
        </p:txBody>
      </p:sp>
      <p:sp>
        <p:nvSpPr>
          <p:cNvPr id="5" name="Footer Placeholder 4"/>
          <p:cNvSpPr>
            <a:spLocks noGrp="1"/>
          </p:cNvSpPr>
          <p:nvPr>
            <p:ph type="ftr" sz="quarter" idx="11"/>
          </p:nvPr>
        </p:nvSpPr>
        <p:spPr/>
        <p:txBody>
          <a:bodyPr/>
          <a:lstStyle>
            <a:lvl1pPr>
              <a:defRPr baseline="0">
                <a:solidFill>
                  <a:schemeClr val="tx1">
                    <a:lumMod val="20000"/>
                    <a:lumOff val="80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baseline="0">
                <a:solidFill>
                  <a:schemeClr val="tx1">
                    <a:lumMod val="20000"/>
                    <a:lumOff val="80000"/>
                  </a:schemeClr>
                </a:solidFill>
              </a:defRPr>
            </a:lvl1pPr>
          </a:lstStyle>
          <a:p>
            <a:fld id="{0FF54DE5-C571-48E8-A5BC-B369434E2F44}" type="slidenum">
              <a:rPr lang="en-US" smtClean="0"/>
              <a:pPr/>
              <a:t>‹#›</a:t>
            </a:fld>
            <a:endParaRPr lang="en-US"/>
          </a:p>
        </p:txBody>
      </p:sp>
    </p:spTree>
    <p:extLst>
      <p:ext uri="{BB962C8B-B14F-4D97-AF65-F5344CB8AC3E}">
        <p14:creationId xmlns:p14="http://schemas.microsoft.com/office/powerpoint/2010/main" val="165975651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vl1pPr>
          </a:lstStyle>
          <a:p>
            <a:r>
              <a:rPr lang="en-US"/>
              <a:t>Click to edit Master title style</a:t>
            </a:r>
            <a:endParaRPr/>
          </a:p>
        </p:txBody>
      </p:sp>
      <p:sp>
        <p:nvSpPr>
          <p:cNvPr id="4" name="Text Placeholder 3"/>
          <p:cNvSpPr>
            <a:spLocks noGrp="1"/>
          </p:cNvSpPr>
          <p:nvPr>
            <p:ph type="body" sz="half" idx="2"/>
          </p:nvPr>
        </p:nvSpPr>
        <p:spPr>
          <a:xfrm>
            <a:off x="828675" y="1600200"/>
            <a:ext cx="2547747" cy="4572000"/>
          </a:xfrm>
        </p:spPr>
        <p:txBody>
          <a:bodyPr>
            <a:normAutofit/>
          </a:bodyPr>
          <a:lstStyle>
            <a:lvl1pPr marL="0" indent="0">
              <a:spcBef>
                <a:spcPts val="900"/>
              </a:spcBef>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3" name="Picture Placeholder 2" descr="An empty placeholder to add an image. Click on the placeholder and select the image that you wish to add."/>
          <p:cNvSpPr>
            <a:spLocks noGrp="1"/>
          </p:cNvSpPr>
          <p:nvPr>
            <p:ph type="pic" idx="1"/>
          </p:nvPr>
        </p:nvSpPr>
        <p:spPr>
          <a:xfrm>
            <a:off x="3491003" y="1600200"/>
            <a:ext cx="4823184" cy="4572001"/>
          </a:xfrm>
        </p:spPr>
        <p:txBody>
          <a:bodyPr tIns="1188720">
            <a:normAutofit/>
          </a:bodyPr>
          <a:lstStyle>
            <a:lvl1pPr marL="0" indent="0" algn="ctr">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a:p>
        </p:txBody>
      </p:sp>
      <p:sp>
        <p:nvSpPr>
          <p:cNvPr id="5" name="Date Placeholder 4"/>
          <p:cNvSpPr>
            <a:spLocks noGrp="1"/>
          </p:cNvSpPr>
          <p:nvPr>
            <p:ph type="dt" sz="half" idx="10"/>
          </p:nvPr>
        </p:nvSpPr>
        <p:spPr/>
        <p:txBody>
          <a:bodyPr/>
          <a:lstStyle/>
          <a:p>
            <a:fld id="{34561DFF-34DE-4F77-9F72-F902115C9EA4}" type="datetime1">
              <a:rPr lang="en-US" smtClean="0"/>
              <a:t>1/27/2025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76963709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DC00C5D6-2FAB-49BC-B2FA-306C6A9046A9}" type="datetime1">
              <a:rPr lang="en-US" smtClean="0"/>
              <a:t>1/27/2025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201207670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29450" y="365125"/>
            <a:ext cx="1285875" cy="5811838"/>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28675" y="365125"/>
            <a:ext cx="6074172"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B1975D43-6195-4A3F-821D-346DCB52FCEF}" type="datetime1">
              <a:rPr lang="en-US" smtClean="0"/>
              <a:t>1/27/2025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grpSp>
        <p:nvGrpSpPr>
          <p:cNvPr id="7" name="Group 6"/>
          <p:cNvGrpSpPr/>
          <p:nvPr/>
        </p:nvGrpSpPr>
        <p:grpSpPr>
          <a:xfrm rot="5400000">
            <a:off x="4181447" y="3239394"/>
            <a:ext cx="5632704" cy="63302"/>
            <a:chOff x="1073150" y="1219201"/>
            <a:chExt cx="10058400" cy="63125"/>
          </a:xfrm>
        </p:grpSpPr>
        <p:cxnSp>
          <p:nvCxnSpPr>
            <p:cNvPr id="8" name="Straight Connector 7"/>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4592712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8060D37C-E341-4D6B-8D55-3E0E04E5EBAF}" type="datetime1">
              <a:rPr lang="en-US" smtClean="0"/>
              <a:t>1/27/2025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78687682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828675" y="2292095"/>
            <a:ext cx="4300538" cy="2219691"/>
          </a:xfrm>
        </p:spPr>
        <p:txBody>
          <a:bodyPr anchor="ctr">
            <a:normAutofit/>
          </a:bodyPr>
          <a:lstStyle>
            <a:lvl1pPr algn="l">
              <a:defRPr sz="3300" cap="all" baseline="0"/>
            </a:lvl1pPr>
          </a:lstStyle>
          <a:p>
            <a:r>
              <a:rPr lang="en-US"/>
              <a:t>Click to edit Master title style</a:t>
            </a:r>
            <a:endParaRPr/>
          </a:p>
        </p:txBody>
      </p:sp>
      <p:sp>
        <p:nvSpPr>
          <p:cNvPr id="3" name="Subtitle 2"/>
          <p:cNvSpPr>
            <a:spLocks noGrp="1"/>
          </p:cNvSpPr>
          <p:nvPr>
            <p:ph type="subTitle" idx="1"/>
          </p:nvPr>
        </p:nvSpPr>
        <p:spPr>
          <a:xfrm>
            <a:off x="828675" y="4511785"/>
            <a:ext cx="4300538" cy="955565"/>
          </a:xfrm>
        </p:spPr>
        <p:txBody>
          <a:bodyPr>
            <a:normAutofit/>
          </a:bodyPr>
          <a:lstStyle>
            <a:lvl1pPr marL="0" indent="0" algn="l">
              <a:spcBef>
                <a:spcPts val="0"/>
              </a:spcBef>
              <a:buNone/>
              <a:defRPr sz="135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a:p>
        </p:txBody>
      </p:sp>
      <p:sp>
        <p:nvSpPr>
          <p:cNvPr id="11" name="Picture Placeholder 10" descr="An empty placeholder to add an image. Click on the placeholder and select the image that you wish to add."/>
          <p:cNvSpPr>
            <a:spLocks noGrp="1"/>
          </p:cNvSpPr>
          <p:nvPr>
            <p:ph type="pic" sz="quarter" idx="13"/>
          </p:nvPr>
        </p:nvSpPr>
        <p:spPr>
          <a:xfrm>
            <a:off x="5235798" y="1310656"/>
            <a:ext cx="3908203" cy="4208604"/>
          </a:xfrm>
          <a:solidFill>
            <a:schemeClr val="tx1">
              <a:lumMod val="20000"/>
              <a:lumOff val="80000"/>
            </a:schemeClr>
          </a:solidFill>
        </p:spPr>
        <p:txBody>
          <a:bodyPr tIns="1005840"/>
          <a:lstStyle>
            <a:lvl1pPr marL="0" indent="0" algn="ctr">
              <a:buNone/>
              <a:defRPr/>
            </a:lvl1pPr>
          </a:lstStyle>
          <a:p>
            <a:r>
              <a:rPr lang="en-US"/>
              <a:t>Click icon to add picture</a:t>
            </a:r>
            <a:endParaRPr/>
          </a:p>
        </p:txBody>
      </p:sp>
      <p:sp>
        <p:nvSpPr>
          <p:cNvPr id="8" name="Rectangle 7"/>
          <p:cNvSpPr/>
          <p:nvPr/>
        </p:nvSpPr>
        <p:spPr>
          <a:xfrm>
            <a:off x="0" y="0"/>
            <a:ext cx="9144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grpSp>
        <p:nvGrpSpPr>
          <p:cNvPr id="14" name="Group 13"/>
          <p:cNvGrpSpPr/>
          <p:nvPr/>
        </p:nvGrpSpPr>
        <p:grpSpPr>
          <a:xfrm>
            <a:off x="0" y="1143001"/>
            <a:ext cx="9144000" cy="63125"/>
            <a:chOff x="507492" y="1501519"/>
            <a:chExt cx="8129016" cy="63125"/>
          </a:xfrm>
        </p:grpSpPr>
        <p:cxnSp>
          <p:nvCxnSpPr>
            <p:cNvPr id="15" name="Straight Connector 14"/>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pic>
        <p:nvPicPr>
          <p:cNvPr id="10" name="Picture 9"/>
          <p:cNvPicPr>
            <a:picLocks noChangeAspect="1"/>
          </p:cNvPicPr>
          <p:nvPr/>
        </p:nvPicPr>
        <p:blipFill rotWithShape="1">
          <a:blip r:embed="rId2" cstate="print">
            <a:duotone>
              <a:schemeClr val="accent2">
                <a:shade val="45000"/>
                <a:satMod val="135000"/>
              </a:schemeClr>
              <a:prstClr val="white"/>
            </a:duotone>
            <a:extLst>
              <a:ext uri="{BEBA8EAE-BF5A-486C-A8C5-ECC9F3942E4B}">
                <a14:imgProps xmlns:a14="http://schemas.microsoft.com/office/drawing/2010/main">
                  <a14:imgLayer r:embed="rId3">
                    <a14:imgEffect>
                      <a14:saturation sat="30000"/>
                    </a14:imgEffect>
                  </a14:imgLayer>
                </a14:imgProps>
              </a:ext>
              <a:ext uri="{28A0092B-C50C-407E-A947-70E740481C1C}">
                <a14:useLocalDpi xmlns:a14="http://schemas.microsoft.com/office/drawing/2010/main" val="0"/>
              </a:ext>
            </a:extLst>
          </a:blip>
          <a:srcRect/>
          <a:stretch/>
        </p:blipFill>
        <p:spPr>
          <a:xfrm>
            <a:off x="994410" y="0"/>
            <a:ext cx="1310643" cy="2292094"/>
          </a:xfrm>
          <a:prstGeom prst="rect">
            <a:avLst/>
          </a:prstGeom>
        </p:spPr>
      </p:pic>
      <p:grpSp>
        <p:nvGrpSpPr>
          <p:cNvPr id="13" name="Group 12"/>
          <p:cNvGrpSpPr/>
          <p:nvPr/>
        </p:nvGrpSpPr>
        <p:grpSpPr>
          <a:xfrm rot="10800000">
            <a:off x="0" y="5645511"/>
            <a:ext cx="9144000" cy="63125"/>
            <a:chOff x="507492" y="1501519"/>
            <a:chExt cx="8129016" cy="63125"/>
          </a:xfrm>
        </p:grpSpPr>
        <p:cxnSp>
          <p:nvCxnSpPr>
            <p:cNvPr id="17" name="Straight Connector 16"/>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7" name="Rectangle 6"/>
          <p:cNvSpPr/>
          <p:nvPr/>
        </p:nvSpPr>
        <p:spPr>
          <a:xfrm>
            <a:off x="0" y="5778124"/>
            <a:ext cx="9144000" cy="107987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spTree>
    <p:extLst>
      <p:ext uri="{BB962C8B-B14F-4D97-AF65-F5344CB8AC3E}">
        <p14:creationId xmlns:p14="http://schemas.microsoft.com/office/powerpoint/2010/main" val="26739436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2514601"/>
            <a:ext cx="9144000" cy="3194035"/>
            <a:chOff x="647402" y="2514600"/>
            <a:chExt cx="10838688" cy="3194035"/>
          </a:xfrm>
        </p:grpSpPr>
        <p:grpSp>
          <p:nvGrpSpPr>
            <p:cNvPr id="9" name="Group 8"/>
            <p:cNvGrpSpPr/>
            <p:nvPr/>
          </p:nvGrpSpPr>
          <p:grpSpPr>
            <a:xfrm>
              <a:off x="647402" y="2514600"/>
              <a:ext cx="10838688" cy="63125"/>
              <a:chOff x="507492" y="1501519"/>
              <a:chExt cx="8129016" cy="63125"/>
            </a:xfrm>
          </p:grpSpPr>
          <p:cxnSp>
            <p:nvCxnSpPr>
              <p:cNvPr id="14" name="Straight Connector 13"/>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10" name="Rectangle 9"/>
            <p:cNvSpPr/>
            <p:nvPr/>
          </p:nvSpPr>
          <p:spPr>
            <a:xfrm>
              <a:off x="647402" y="2640850"/>
              <a:ext cx="10838688" cy="294153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sz="1350"/>
            </a:p>
          </p:txBody>
        </p:sp>
        <p:grpSp>
          <p:nvGrpSpPr>
            <p:cNvPr id="11" name="Group 10"/>
            <p:cNvGrpSpPr/>
            <p:nvPr/>
          </p:nvGrpSpPr>
          <p:grpSpPr>
            <a:xfrm rot="10800000">
              <a:off x="647402" y="5645510"/>
              <a:ext cx="10838688" cy="63125"/>
              <a:chOff x="507492" y="1501519"/>
              <a:chExt cx="8129016" cy="63125"/>
            </a:xfrm>
          </p:grpSpPr>
          <p:cxnSp>
            <p:nvCxnSpPr>
              <p:cNvPr id="12" name="Straight Connector 11"/>
              <p:cNvCxnSpPr/>
              <p:nvPr/>
            </p:nvCxnSpPr>
            <p:spPr>
              <a:xfrm>
                <a:off x="507492" y="1564644"/>
                <a:ext cx="8129016"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07492" y="1501519"/>
                <a:ext cx="8129016"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grpSp>
      <p:pic>
        <p:nvPicPr>
          <p:cNvPr id="7" name="Picture 6"/>
          <p:cNvPicPr>
            <a:picLocks noChangeAspect="1"/>
          </p:cNvPicPr>
          <p:nvPr/>
        </p:nvPicPr>
        <p:blipFill>
          <a:blip r:embed="rId2"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94410" y="0"/>
            <a:ext cx="1337391" cy="2971806"/>
          </a:xfrm>
          <a:prstGeom prst="rect">
            <a:avLst/>
          </a:prstGeom>
        </p:spPr>
      </p:pic>
      <p:sp>
        <p:nvSpPr>
          <p:cNvPr id="2" name="Title 1"/>
          <p:cNvSpPr>
            <a:spLocks noGrp="1"/>
          </p:cNvSpPr>
          <p:nvPr>
            <p:ph type="title"/>
          </p:nvPr>
        </p:nvSpPr>
        <p:spPr>
          <a:xfrm>
            <a:off x="828675" y="2971806"/>
            <a:ext cx="7553324" cy="1684150"/>
          </a:xfrm>
        </p:spPr>
        <p:txBody>
          <a:bodyPr anchor="ctr">
            <a:normAutofit/>
          </a:bodyPr>
          <a:lstStyle>
            <a:lvl1pPr>
              <a:defRPr sz="3300" cap="all" baseline="0">
                <a:solidFill>
                  <a:schemeClr val="bg1"/>
                </a:solidFill>
              </a:defRPr>
            </a:lvl1pPr>
          </a:lstStyle>
          <a:p>
            <a:r>
              <a:rPr lang="en-US"/>
              <a:t>Click to edit Master title style</a:t>
            </a:r>
            <a:endParaRPr/>
          </a:p>
        </p:txBody>
      </p:sp>
      <p:sp>
        <p:nvSpPr>
          <p:cNvPr id="3" name="Text Placeholder 2"/>
          <p:cNvSpPr>
            <a:spLocks noGrp="1"/>
          </p:cNvSpPr>
          <p:nvPr>
            <p:ph type="body" idx="1"/>
          </p:nvPr>
        </p:nvSpPr>
        <p:spPr>
          <a:xfrm>
            <a:off x="828675" y="4655956"/>
            <a:ext cx="7553324" cy="509750"/>
          </a:xfrm>
        </p:spPr>
        <p:txBody>
          <a:bodyPr>
            <a:normAutofit/>
          </a:bodyPr>
          <a:lstStyle>
            <a:lvl1pPr marL="0" indent="0">
              <a:spcBef>
                <a:spcPts val="0"/>
              </a:spcBef>
              <a:buNone/>
              <a:defRPr sz="120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F3F94E2-DBAC-4AC8-BCDD-D1B17FF10215}" type="datetime1">
              <a:rPr lang="en-US" smtClean="0"/>
              <a:t>1/27/2025</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6026788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828675" y="1600201"/>
            <a:ext cx="3686175" cy="4571999"/>
          </a:xfrm>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629150" y="1600201"/>
            <a:ext cx="3686175" cy="4571999"/>
          </a:xfrm>
        </p:spPr>
        <p:txBody>
          <a:bodyPr/>
          <a:lstStyle>
            <a:lvl5pPr>
              <a:defRPr/>
            </a:lvl5pPr>
            <a:lvl6pPr>
              <a:defRPr/>
            </a:lvl6pPr>
            <a:lvl7pPr>
              <a:defRPr/>
            </a:lvl7pPr>
            <a:lvl8pPr>
              <a:defRPr/>
            </a:lvl8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36722212-3528-462F-849F-778C17F0E9ED}" type="datetime1">
              <a:rPr lang="en-US" smtClean="0"/>
              <a:t>1/27/2025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52779106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828675" y="1600200"/>
            <a:ext cx="3689604" cy="823912"/>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28675" y="2424112"/>
            <a:ext cx="3689604" cy="3748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624583" y="1600200"/>
            <a:ext cx="3689604" cy="823912"/>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4583" y="2424112"/>
            <a:ext cx="3689604" cy="3748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51ECE7F0-2B17-45E0-B38F-8ED87ECE0B20}" type="datetime1">
              <a:rPr lang="en-US" smtClean="0"/>
              <a:t>1/27/2025</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9710161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E16910DD-C024-4D28-B360-BF32F0B340D5}" type="datetime1">
              <a:rPr lang="en-US" smtClean="0"/>
              <a:t>1/27/2025</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17581115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B399FB-1D83-4E8D-AB54-F5E323312CB9}" type="datetime1">
              <a:rPr lang="en-US" smtClean="0"/>
              <a:t>1/27/2025</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0241692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defRPr sz="2400"/>
            </a:lvl1pPr>
          </a:lstStyle>
          <a:p>
            <a:r>
              <a:rPr lang="en-US"/>
              <a:t>Click to edit Master title style</a:t>
            </a:r>
            <a:endParaRPr/>
          </a:p>
        </p:txBody>
      </p:sp>
      <p:sp>
        <p:nvSpPr>
          <p:cNvPr id="4" name="Text Placeholder 3"/>
          <p:cNvSpPr>
            <a:spLocks noGrp="1"/>
          </p:cNvSpPr>
          <p:nvPr>
            <p:ph type="body" sz="half" idx="2"/>
          </p:nvPr>
        </p:nvSpPr>
        <p:spPr>
          <a:xfrm>
            <a:off x="828675" y="1600200"/>
            <a:ext cx="3288411" cy="4572000"/>
          </a:xfrm>
        </p:spPr>
        <p:txBody>
          <a:bodyPr>
            <a:normAutofit/>
          </a:bodyPr>
          <a:lstStyle>
            <a:lvl1pPr marL="0" indent="0">
              <a:spcBef>
                <a:spcPts val="900"/>
              </a:spcBef>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3" name="Content Placeholder 2"/>
          <p:cNvSpPr>
            <a:spLocks noGrp="1"/>
          </p:cNvSpPr>
          <p:nvPr>
            <p:ph idx="1"/>
          </p:nvPr>
        </p:nvSpPr>
        <p:spPr>
          <a:xfrm>
            <a:off x="4231386" y="1600200"/>
            <a:ext cx="4083939" cy="4572001"/>
          </a:xfrm>
        </p:spPr>
        <p:txBody>
          <a:bodyPr>
            <a:normAutofit/>
          </a:bodyPr>
          <a:lstStyle>
            <a:lvl1pPr>
              <a:defRPr sz="1500"/>
            </a:lvl1pPr>
            <a:lvl2pPr>
              <a:defRPr sz="120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D9E58B5C-4C97-44C9-ABDB-C04488A031E7}" type="datetime1">
              <a:rPr lang="en-US" smtClean="0"/>
              <a:t>1/27/2025</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FF54DE5-C571-48E8-A5BC-B369434E2F44}" type="slidenum">
              <a:rPr/>
              <a:t>‹#›</a:t>
            </a:fld>
            <a:endParaRPr/>
          </a:p>
        </p:txBody>
      </p:sp>
    </p:spTree>
    <p:extLst>
      <p:ext uri="{BB962C8B-B14F-4D97-AF65-F5344CB8AC3E}">
        <p14:creationId xmlns:p14="http://schemas.microsoft.com/office/powerpoint/2010/main" val="37697646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28675" y="76200"/>
            <a:ext cx="7485512" cy="1096962"/>
          </a:xfrm>
          <a:prstGeom prst="rect">
            <a:avLst/>
          </a:prstGeom>
        </p:spPr>
        <p:txBody>
          <a:bodyPr vert="horz" lIns="0" tIns="45720" rIns="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828675" y="1600200"/>
            <a:ext cx="7486650" cy="457200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828675" y="6356352"/>
            <a:ext cx="1372169" cy="365125"/>
          </a:xfrm>
          <a:prstGeom prst="rect">
            <a:avLst/>
          </a:prstGeom>
        </p:spPr>
        <p:txBody>
          <a:bodyPr vert="horz" lIns="0" tIns="45720" rIns="0" bIns="45720" rtlCol="0" anchor="ctr"/>
          <a:lstStyle>
            <a:lvl1pPr algn="l">
              <a:defRPr sz="900" baseline="0">
                <a:solidFill>
                  <a:schemeClr val="tx1">
                    <a:lumMod val="75000"/>
                  </a:schemeClr>
                </a:solidFill>
              </a:defRPr>
            </a:lvl1pPr>
          </a:lstStyle>
          <a:p>
            <a:fld id="{0E060B84-76AD-4E7E-8E48-B87BB1588E43}" type="datetime1">
              <a:rPr lang="en-US" smtClean="0"/>
              <a:t>1/27/2025</a:t>
            </a:fld>
            <a:endParaRPr lang="en-US"/>
          </a:p>
        </p:txBody>
      </p:sp>
      <p:sp>
        <p:nvSpPr>
          <p:cNvPr id="5" name="Footer Placeholder 4"/>
          <p:cNvSpPr>
            <a:spLocks noGrp="1"/>
          </p:cNvSpPr>
          <p:nvPr>
            <p:ph type="ftr" sz="quarter" idx="3"/>
          </p:nvPr>
        </p:nvSpPr>
        <p:spPr>
          <a:xfrm>
            <a:off x="2200844" y="6356350"/>
            <a:ext cx="4742312" cy="365126"/>
          </a:xfrm>
          <a:prstGeom prst="rect">
            <a:avLst/>
          </a:prstGeom>
        </p:spPr>
        <p:txBody>
          <a:bodyPr vert="horz" lIns="0" tIns="45720" rIns="0" bIns="45720" rtlCol="0" anchor="ctr"/>
          <a:lstStyle>
            <a:lvl1pPr algn="ctr">
              <a:defRPr sz="900" baseline="0">
                <a:solidFill>
                  <a:schemeClr val="tx1">
                    <a:lumMod val="75000"/>
                  </a:schemeClr>
                </a:solidFill>
              </a:defRPr>
            </a:lvl1pPr>
          </a:lstStyle>
          <a:p>
            <a:endParaRPr lang="en-US"/>
          </a:p>
        </p:txBody>
      </p:sp>
      <p:sp>
        <p:nvSpPr>
          <p:cNvPr id="6" name="Slide Number Placeholder 5"/>
          <p:cNvSpPr>
            <a:spLocks noGrp="1"/>
          </p:cNvSpPr>
          <p:nvPr>
            <p:ph type="sldNum" sz="quarter" idx="4"/>
          </p:nvPr>
        </p:nvSpPr>
        <p:spPr>
          <a:xfrm>
            <a:off x="6942587" y="6356352"/>
            <a:ext cx="1371600" cy="365125"/>
          </a:xfrm>
          <a:prstGeom prst="rect">
            <a:avLst/>
          </a:prstGeom>
        </p:spPr>
        <p:txBody>
          <a:bodyPr vert="horz" lIns="0" tIns="45720" rIns="0" bIns="45720" rtlCol="0" anchor="ctr"/>
          <a:lstStyle>
            <a:lvl1pPr algn="r">
              <a:defRPr sz="900" baseline="0">
                <a:solidFill>
                  <a:schemeClr val="tx1">
                    <a:lumMod val="75000"/>
                  </a:schemeClr>
                </a:solidFill>
              </a:defRPr>
            </a:lvl1pPr>
          </a:lstStyle>
          <a:p>
            <a:fld id="{0FF54DE5-C571-48E8-A5BC-B369434E2F44}" type="slidenum">
              <a:rPr lang="en-US" smtClean="0"/>
              <a:pPr/>
              <a:t>‹#›</a:t>
            </a:fld>
            <a:endParaRPr lang="en-US"/>
          </a:p>
        </p:txBody>
      </p:sp>
      <p:grpSp>
        <p:nvGrpSpPr>
          <p:cNvPr id="15" name="Group 14"/>
          <p:cNvGrpSpPr/>
          <p:nvPr/>
        </p:nvGrpSpPr>
        <p:grpSpPr>
          <a:xfrm>
            <a:off x="827532" y="1219202"/>
            <a:ext cx="7488936" cy="84403"/>
            <a:chOff x="1073150" y="1219201"/>
            <a:chExt cx="10058400" cy="63125"/>
          </a:xfrm>
        </p:grpSpPr>
        <p:cxnSp>
          <p:nvCxnSpPr>
            <p:cNvPr id="13" name="Straight Connector 12"/>
            <p:cNvCxnSpPr/>
            <p:nvPr/>
          </p:nvCxnSpPr>
          <p:spPr>
            <a:xfrm rot="10800000">
              <a:off x="1073150" y="1219201"/>
              <a:ext cx="10058400" cy="0"/>
            </a:xfrm>
            <a:prstGeom prst="line">
              <a:avLst/>
            </a:prstGeom>
            <a:ln w="381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1073150" y="1282326"/>
              <a:ext cx="10058400" cy="0"/>
            </a:xfrm>
            <a:prstGeom prst="line">
              <a:avLst/>
            </a:prstGeom>
            <a:ln w="12700" cap="flat">
              <a:solidFill>
                <a:schemeClr val="tx1"/>
              </a:solidFill>
              <a:miter lim="800000"/>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46251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ftr="0" dt="0"/>
  <p:txStyles>
    <p:titleStyle>
      <a:lvl1pPr algn="l" defTabSz="685800" rtl="0" eaLnBrk="1" latinLnBrk="0" hangingPunct="1">
        <a:lnSpc>
          <a:spcPct val="90000"/>
        </a:lnSpc>
        <a:spcBef>
          <a:spcPct val="0"/>
        </a:spcBef>
        <a:buNone/>
        <a:defRPr sz="21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1350"/>
        </a:spcBef>
        <a:buFont typeface="Wingdings" panose="05000000000000000000" pitchFamily="2" charset="2"/>
        <a:buChar char="§"/>
        <a:defRPr sz="1500" kern="1200">
          <a:solidFill>
            <a:schemeClr val="tx1"/>
          </a:solidFill>
          <a:latin typeface="+mn-lt"/>
          <a:ea typeface="+mn-ea"/>
          <a:cs typeface="+mn-cs"/>
        </a:defRPr>
      </a:lvl1pPr>
      <a:lvl2pPr marL="514350" indent="-171450" algn="l" defTabSz="685800" rtl="0" eaLnBrk="1" latinLnBrk="0" hangingPunct="1">
        <a:lnSpc>
          <a:spcPct val="90000"/>
        </a:lnSpc>
        <a:spcBef>
          <a:spcPts val="450"/>
        </a:spcBef>
        <a:buFont typeface="Wingdings" panose="05000000000000000000" pitchFamily="2" charset="2"/>
        <a:buChar char="§"/>
        <a:defRPr sz="1200" kern="1200">
          <a:solidFill>
            <a:schemeClr val="tx1"/>
          </a:solidFill>
          <a:latin typeface="+mn-lt"/>
          <a:ea typeface="+mn-ea"/>
          <a:cs typeface="+mn-cs"/>
        </a:defRPr>
      </a:lvl2pPr>
      <a:lvl3pPr marL="857250" indent="-171450" algn="l" defTabSz="685800" rtl="0" eaLnBrk="1" latinLnBrk="0" hangingPunct="1">
        <a:lnSpc>
          <a:spcPct val="90000"/>
        </a:lnSpc>
        <a:spcBef>
          <a:spcPts val="450"/>
        </a:spcBef>
        <a:buFont typeface="Wingdings" panose="05000000000000000000" pitchFamily="2" charset="2"/>
        <a:buChar char="§"/>
        <a:defRPr sz="1050" kern="1200">
          <a:solidFill>
            <a:schemeClr val="tx1"/>
          </a:solidFill>
          <a:latin typeface="+mn-lt"/>
          <a:ea typeface="+mn-ea"/>
          <a:cs typeface="+mn-cs"/>
        </a:defRPr>
      </a:lvl3pPr>
      <a:lvl4pPr marL="1200150" indent="-171450" algn="l" defTabSz="685800" rtl="0" eaLnBrk="1" latinLnBrk="0" hangingPunct="1">
        <a:lnSpc>
          <a:spcPct val="90000"/>
        </a:lnSpc>
        <a:spcBef>
          <a:spcPts val="450"/>
        </a:spcBef>
        <a:buFont typeface="Wingdings" panose="05000000000000000000" pitchFamily="2" charset="2"/>
        <a:buChar char="§"/>
        <a:defRPr sz="1050" kern="1200">
          <a:solidFill>
            <a:schemeClr val="tx1"/>
          </a:solidFill>
          <a:latin typeface="+mn-lt"/>
          <a:ea typeface="+mn-ea"/>
          <a:cs typeface="+mn-cs"/>
        </a:defRPr>
      </a:lvl4pPr>
      <a:lvl5pPr marL="1543050" indent="-171450" algn="l" defTabSz="685800" rtl="0" eaLnBrk="1" latinLnBrk="0" hangingPunct="1">
        <a:lnSpc>
          <a:spcPct val="90000"/>
        </a:lnSpc>
        <a:spcBef>
          <a:spcPts val="450"/>
        </a:spcBef>
        <a:buFont typeface="Wingdings" panose="05000000000000000000" pitchFamily="2" charset="2"/>
        <a:buChar char="§"/>
        <a:defRPr sz="10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Wingdings" panose="05000000000000000000" pitchFamily="2" charset="2"/>
        <a:buChar char="§"/>
        <a:defRPr sz="10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Wingdings" panose="05000000000000000000" pitchFamily="2" charset="2"/>
        <a:buChar char="§"/>
        <a:defRPr sz="10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Wingdings" panose="05000000000000000000" pitchFamily="2" charset="2"/>
        <a:buChar char="§"/>
        <a:defRPr sz="10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Wingdings" panose="05000000000000000000" pitchFamily="2" charset="2"/>
        <a:buChar char="§"/>
        <a:defRPr sz="1050" kern="1200">
          <a:solidFill>
            <a:schemeClr val="tx1"/>
          </a:solidFill>
          <a:latin typeface="+mn-lt"/>
          <a:ea typeface="+mn-ea"/>
          <a:cs typeface="+mn-cs"/>
        </a:defRPr>
      </a:lvl9pPr>
    </p:bodyStyle>
    <p:otherStyle>
      <a:defPPr>
        <a:defRP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2" userDrawn="1">
          <p15:clr>
            <a:srgbClr val="F26B43"/>
          </p15:clr>
        </p15:guide>
        <p15:guide id="2" pos="5238" userDrawn="1">
          <p15:clr>
            <a:srgbClr val="F26B43"/>
          </p15:clr>
        </p15:guide>
        <p15:guide id="3" orient="horz" pos="1008" userDrawn="1">
          <p15:clr>
            <a:srgbClr val="F26B43"/>
          </p15:clr>
        </p15:guide>
        <p15:guide id="4" orient="horz" pos="388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55474" y="2410261"/>
            <a:ext cx="7833052" cy="2107854"/>
          </a:xfrm>
        </p:spPr>
        <p:txBody>
          <a:bodyPr anchor="ctr">
            <a:noAutofit/>
          </a:bodyPr>
          <a:lstStyle/>
          <a:p>
            <a:pPr algn="ctr">
              <a:lnSpc>
                <a:spcPts val="7200"/>
              </a:lnSpc>
            </a:pPr>
            <a:r>
              <a:rPr lang="en-US" sz="7200" b="1" i="1" dirty="0">
                <a:latin typeface="Candara" panose="020E0502030303020204" pitchFamily="34" charset="0"/>
              </a:rPr>
              <a:t>“Lead me to calvary”</a:t>
            </a:r>
          </a:p>
        </p:txBody>
      </p:sp>
      <p:sp>
        <p:nvSpPr>
          <p:cNvPr id="7" name="Subtitle 6"/>
          <p:cNvSpPr>
            <a:spLocks noGrp="1"/>
          </p:cNvSpPr>
          <p:nvPr>
            <p:ph type="subTitle" idx="1"/>
          </p:nvPr>
        </p:nvSpPr>
        <p:spPr>
          <a:xfrm>
            <a:off x="2692719" y="4350049"/>
            <a:ext cx="3774587" cy="1069849"/>
          </a:xfrm>
        </p:spPr>
        <p:txBody>
          <a:bodyPr>
            <a:noAutofit/>
          </a:bodyPr>
          <a:lstStyle/>
          <a:p>
            <a:pPr algn="ctr"/>
            <a:r>
              <a:rPr lang="en-US" sz="3200" i="1" dirty="0">
                <a:latin typeface="Candara" panose="020E0502030303020204" pitchFamily="34" charset="0"/>
              </a:rPr>
              <a:t>Luke 23:32-33, NKJV</a:t>
            </a:r>
          </a:p>
          <a:p>
            <a:pPr algn="ctr"/>
            <a:r>
              <a:rPr lang="en-US" sz="3200" i="1" dirty="0">
                <a:latin typeface="Candara" panose="020E0502030303020204" pitchFamily="34" charset="0"/>
              </a:rPr>
              <a:t>John 19:17-18, NKJV</a:t>
            </a:r>
          </a:p>
        </p:txBody>
      </p:sp>
      <p:sp>
        <p:nvSpPr>
          <p:cNvPr id="2" name="Rectangle 1">
            <a:extLst>
              <a:ext uri="{FF2B5EF4-FFF2-40B4-BE49-F238E27FC236}">
                <a16:creationId xmlns:a16="http://schemas.microsoft.com/office/drawing/2014/main" id="{ED4F3A08-8C70-87F4-EDD8-2E039CA59633}"/>
              </a:ext>
            </a:extLst>
          </p:cNvPr>
          <p:cNvSpPr/>
          <p:nvPr/>
        </p:nvSpPr>
        <p:spPr>
          <a:xfrm rot="16200000">
            <a:off x="539483" y="757354"/>
            <a:ext cx="2246128" cy="584775"/>
          </a:xfrm>
          <a:prstGeom prst="rect">
            <a:avLst/>
          </a:prstGeom>
          <a:noFill/>
        </p:spPr>
        <p:txBody>
          <a:bodyPr wrap="none" lIns="91440" tIns="45720" rIns="91440" bIns="45720">
            <a:spAutoFit/>
          </a:bodyPr>
          <a:lstStyle/>
          <a:p>
            <a:pPr algn="ctr"/>
            <a:r>
              <a:rPr lang="en-US" sz="3100" b="1" cap="none" spc="50" dirty="0">
                <a:ln w="9525" cmpd="sng">
                  <a:solidFill>
                    <a:schemeClr val="accent1"/>
                  </a:solidFill>
                  <a:prstDash val="solid"/>
                </a:ln>
                <a:solidFill>
                  <a:srgbClr val="70AD47">
                    <a:tint val="1000"/>
                  </a:srgbClr>
                </a:solidFill>
                <a:effectLst>
                  <a:glow rad="38100">
                    <a:schemeClr val="accent1">
                      <a:alpha val="40000"/>
                    </a:schemeClr>
                  </a:glow>
                  <a:outerShdw blurRad="38100" dist="38100" dir="2700000" algn="tl">
                    <a:srgbClr val="000000">
                      <a:alpha val="43137"/>
                    </a:srgbClr>
                  </a:outerShdw>
                </a:effectLst>
                <a:latin typeface="Candara" panose="020E0502030303020204" pitchFamily="34" charset="0"/>
              </a:rPr>
              <a:t>Song Study</a:t>
            </a:r>
          </a:p>
        </p:txBody>
      </p:sp>
    </p:spTree>
    <p:extLst>
      <p:ext uri="{BB962C8B-B14F-4D97-AF65-F5344CB8AC3E}">
        <p14:creationId xmlns:p14="http://schemas.microsoft.com/office/powerpoint/2010/main" val="282217302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1500"/>
                                        <p:tgtEl>
                                          <p:spTgt spid="6"/>
                                        </p:tgtEl>
                                      </p:cBhvr>
                                    </p:animEffect>
                                  </p:childTnLst>
                                </p:cTn>
                              </p:par>
                            </p:childTnLst>
                          </p:cTn>
                        </p:par>
                        <p:par>
                          <p:cTn id="8" fill="hold">
                            <p:stCondLst>
                              <p:cond delay="1500"/>
                            </p:stCondLst>
                            <p:childTnLst>
                              <p:par>
                                <p:cTn id="9" presetID="14" presetClass="entr" presetSubtype="1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randombar(horizontal)">
                                      <p:cBhvr>
                                        <p:cTn id="11" dur="500"/>
                                        <p:tgtEl>
                                          <p:spTgt spid="7">
                                            <p:txEl>
                                              <p:pRg st="0" end="0"/>
                                            </p:txEl>
                                          </p:spTgt>
                                        </p:tgtEl>
                                      </p:cBhvr>
                                    </p:animEffect>
                                  </p:childTnLst>
                                </p:cTn>
                              </p:par>
                            </p:childTnLst>
                          </p:cTn>
                        </p:par>
                        <p:par>
                          <p:cTn id="12" fill="hold">
                            <p:stCondLst>
                              <p:cond delay="2000"/>
                            </p:stCondLst>
                            <p:childTnLst>
                              <p:par>
                                <p:cTn id="13" presetID="14" presetClass="entr" presetSubtype="10" fill="hold" grpId="0"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randombar(horizontal)">
                                      <p:cBhvr>
                                        <p:cTn id="15" dur="500"/>
                                        <p:tgtEl>
                                          <p:spTgt spid="7">
                                            <p:txEl>
                                              <p:pRg st="1" end="1"/>
                                            </p:txEl>
                                          </p:spTgt>
                                        </p:tgtEl>
                                      </p:cBhvr>
                                    </p:animEffect>
                                  </p:childTnLst>
                                </p:cTn>
                              </p:par>
                              <p:par>
                                <p:cTn id="16" presetID="47" presetClass="entr" presetSubtype="0"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750"/>
                                        <p:tgtEl>
                                          <p:spTgt spid="2"/>
                                        </p:tgtEl>
                                      </p:cBhvr>
                                    </p:animEffect>
                                    <p:anim calcmode="lin" valueType="num">
                                      <p:cBhvr>
                                        <p:cTn id="19" dur="750" fill="hold"/>
                                        <p:tgtEl>
                                          <p:spTgt spid="2"/>
                                        </p:tgtEl>
                                        <p:attrNameLst>
                                          <p:attrName>ppt_x</p:attrName>
                                        </p:attrNameLst>
                                      </p:cBhvr>
                                      <p:tavLst>
                                        <p:tav tm="0">
                                          <p:val>
                                            <p:strVal val="#ppt_x"/>
                                          </p:val>
                                        </p:tav>
                                        <p:tav tm="100000">
                                          <p:val>
                                            <p:strVal val="#ppt_x"/>
                                          </p:val>
                                        </p:tav>
                                      </p:tavLst>
                                    </p:anim>
                                    <p:anim calcmode="lin" valueType="num">
                                      <p:cBhvr>
                                        <p:cTn id="20" dur="75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uiExpand="1" build="p"/>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28C4CC8D-C995-9870-85F3-14CBC21A8916}"/>
            </a:ext>
          </a:extLst>
        </p:cNvPr>
        <p:cNvGrpSpPr/>
        <p:nvPr/>
      </p:nvGrpSpPr>
      <p:grpSpPr>
        <a:xfrm>
          <a:off x="0" y="0"/>
          <a:ext cx="0" cy="0"/>
          <a:chOff x="0" y="0"/>
          <a:chExt cx="0" cy="0"/>
        </a:xfrm>
      </p:grpSpPr>
      <p:sp>
        <p:nvSpPr>
          <p:cNvPr id="7" name="Content Placeholder 2">
            <a:extLst>
              <a:ext uri="{FF2B5EF4-FFF2-40B4-BE49-F238E27FC236}">
                <a16:creationId xmlns:a16="http://schemas.microsoft.com/office/drawing/2014/main" id="{A3499A28-79F4-5041-5760-FF4407C3C48C}"/>
              </a:ext>
            </a:extLst>
          </p:cNvPr>
          <p:cNvSpPr>
            <a:spLocks noGrp="1"/>
          </p:cNvSpPr>
          <p:nvPr>
            <p:ph idx="1"/>
          </p:nvPr>
        </p:nvSpPr>
        <p:spPr>
          <a:xfrm>
            <a:off x="460974" y="950288"/>
            <a:ext cx="8584703" cy="5907711"/>
          </a:xfrm>
        </p:spPr>
        <p:txBody>
          <a:bodyPr>
            <a:noAutofit/>
          </a:bodyPr>
          <a:lstStyle/>
          <a:p>
            <a:pPr marL="0" indent="0">
              <a:lnSpc>
                <a:spcPts val="3100"/>
              </a:lnSpc>
              <a:spcBef>
                <a:spcPts val="0"/>
              </a:spcBef>
              <a:buNone/>
            </a:pPr>
            <a:r>
              <a:rPr lang="en-US" sz="3600" b="1" dirty="0">
                <a:latin typeface="Candara" panose="020E0502030303020204" pitchFamily="34" charset="0"/>
              </a:rPr>
              <a:t>Stanza # 4</a:t>
            </a:r>
            <a:r>
              <a:rPr lang="en-US" sz="3600" dirty="0">
                <a:latin typeface="Candara" panose="020E0502030303020204" pitchFamily="34" charset="0"/>
              </a:rPr>
              <a:t> </a:t>
            </a:r>
            <a:r>
              <a:rPr lang="en-US" sz="3200" dirty="0">
                <a:latin typeface="Candara" panose="020E0502030303020204" pitchFamily="34" charset="0"/>
              </a:rPr>
              <a:t>– Encourages us to give careful thought about what Jesus is to us as we meditate on all that He did by His death on Calvary…</a:t>
            </a:r>
          </a:p>
          <a:p>
            <a:pPr marL="0" indent="0" algn="ctr">
              <a:lnSpc>
                <a:spcPts val="2800"/>
              </a:lnSpc>
              <a:spcBef>
                <a:spcPts val="600"/>
              </a:spcBef>
              <a:buNone/>
            </a:pPr>
            <a:r>
              <a:rPr lang="en-US" sz="2800" b="1" i="1" dirty="0">
                <a:solidFill>
                  <a:srgbClr val="FF0000"/>
                </a:solidFill>
                <a:latin typeface="Candara" panose="020E0502030303020204" pitchFamily="34" charset="0"/>
              </a:rPr>
              <a:t>“May I be willing, Lord to bear </a:t>
            </a:r>
          </a:p>
          <a:p>
            <a:pPr marL="0" indent="0" algn="ctr">
              <a:lnSpc>
                <a:spcPts val="2800"/>
              </a:lnSpc>
              <a:spcBef>
                <a:spcPts val="0"/>
              </a:spcBef>
              <a:buNone/>
            </a:pPr>
            <a:r>
              <a:rPr lang="en-US" sz="2800" b="1" i="1" dirty="0">
                <a:solidFill>
                  <a:srgbClr val="FF0000"/>
                </a:solidFill>
                <a:latin typeface="Candara" panose="020E0502030303020204" pitchFamily="34" charset="0"/>
              </a:rPr>
              <a:t>Daily my cross for Thee;  </a:t>
            </a:r>
          </a:p>
          <a:p>
            <a:pPr marL="0" indent="0" algn="ctr">
              <a:lnSpc>
                <a:spcPts val="2800"/>
              </a:lnSpc>
              <a:spcBef>
                <a:spcPts val="0"/>
              </a:spcBef>
              <a:buNone/>
            </a:pPr>
            <a:r>
              <a:rPr lang="en-US" sz="2800" b="1" i="1" dirty="0">
                <a:solidFill>
                  <a:srgbClr val="FF0000"/>
                </a:solidFill>
                <a:latin typeface="Candara" panose="020E0502030303020204" pitchFamily="34" charset="0"/>
              </a:rPr>
              <a:t>Even Thy cup of grief to share,</a:t>
            </a:r>
          </a:p>
          <a:p>
            <a:pPr marL="0" indent="0" algn="ctr">
              <a:lnSpc>
                <a:spcPts val="2800"/>
              </a:lnSpc>
              <a:spcBef>
                <a:spcPts val="0"/>
              </a:spcBef>
              <a:buNone/>
            </a:pPr>
            <a:r>
              <a:rPr lang="en-US" sz="2800" b="1" i="1" dirty="0">
                <a:solidFill>
                  <a:srgbClr val="FF0000"/>
                </a:solidFill>
                <a:latin typeface="Candara" panose="020E0502030303020204" pitchFamily="34" charset="0"/>
              </a:rPr>
              <a:t>Thou hast borne all for me.”</a:t>
            </a:r>
          </a:p>
          <a:p>
            <a:pPr marL="0" indent="0">
              <a:lnSpc>
                <a:spcPts val="2800"/>
              </a:lnSpc>
              <a:spcBef>
                <a:spcPts val="1200"/>
              </a:spcBef>
              <a:buNone/>
            </a:pPr>
            <a:r>
              <a:rPr lang="en-US" sz="2800" dirty="0">
                <a:latin typeface="Candara" panose="020E0502030303020204" pitchFamily="34" charset="0"/>
              </a:rPr>
              <a:t>We must be willing deny self and bear the cross of total submission to Him – </a:t>
            </a:r>
            <a:r>
              <a:rPr lang="en-US" sz="2800" i="1" dirty="0">
                <a:latin typeface="Candara" panose="020E0502030303020204" pitchFamily="34" charset="0"/>
              </a:rPr>
              <a:t>Matt. 16:24-26</a:t>
            </a:r>
          </a:p>
          <a:p>
            <a:pPr marL="0" indent="0">
              <a:lnSpc>
                <a:spcPts val="2800"/>
              </a:lnSpc>
              <a:spcBef>
                <a:spcPts val="900"/>
              </a:spcBef>
              <a:buNone/>
            </a:pPr>
            <a:r>
              <a:rPr lang="en-US" sz="2800" dirty="0">
                <a:latin typeface="Candara" panose="020E0502030303020204" pitchFamily="34" charset="0"/>
              </a:rPr>
              <a:t>We must be willing to drink of the cup of suffering for Him as we live in a sinful world – </a:t>
            </a:r>
            <a:r>
              <a:rPr lang="en-US" sz="2800" i="1" dirty="0">
                <a:latin typeface="Candara" panose="020E0502030303020204" pitchFamily="34" charset="0"/>
              </a:rPr>
              <a:t>Matt 20:20-23</a:t>
            </a:r>
          </a:p>
          <a:p>
            <a:pPr marL="0" indent="0">
              <a:lnSpc>
                <a:spcPts val="2800"/>
              </a:lnSpc>
              <a:spcBef>
                <a:spcPts val="600"/>
              </a:spcBef>
              <a:buNone/>
            </a:pPr>
            <a:r>
              <a:rPr lang="en-US" sz="2800" dirty="0">
                <a:latin typeface="Candara" panose="020E0502030303020204" pitchFamily="34" charset="0"/>
              </a:rPr>
              <a:t>Why do this? – Because He suffered for our sins and has borne all for us by willingly giving His life on the cross of Calvary for us </a:t>
            </a:r>
            <a:r>
              <a:rPr lang="en-US" sz="2800" i="1" dirty="0">
                <a:latin typeface="Candara" panose="020E0502030303020204" pitchFamily="34" charset="0"/>
              </a:rPr>
              <a:t>– 2 Cor. 8:9; 9:15</a:t>
            </a:r>
          </a:p>
          <a:p>
            <a:pPr marL="0" indent="0">
              <a:lnSpc>
                <a:spcPts val="2800"/>
              </a:lnSpc>
              <a:spcBef>
                <a:spcPts val="600"/>
              </a:spcBef>
              <a:buNone/>
            </a:pPr>
            <a:endParaRPr lang="en-US" sz="2800" i="1" dirty="0">
              <a:latin typeface="Candara" panose="020E0502030303020204" pitchFamily="34" charset="0"/>
            </a:endParaRPr>
          </a:p>
        </p:txBody>
      </p:sp>
      <p:sp>
        <p:nvSpPr>
          <p:cNvPr id="8" name="Title 1">
            <a:extLst>
              <a:ext uri="{FF2B5EF4-FFF2-40B4-BE49-F238E27FC236}">
                <a16:creationId xmlns:a16="http://schemas.microsoft.com/office/drawing/2014/main" id="{EDCF07CF-0BD7-EFB1-FEF0-E87769C20897}"/>
              </a:ext>
            </a:extLst>
          </p:cNvPr>
          <p:cNvSpPr>
            <a:spLocks noGrp="1"/>
          </p:cNvSpPr>
          <p:nvPr>
            <p:ph type="title"/>
          </p:nvPr>
        </p:nvSpPr>
        <p:spPr>
          <a:xfrm>
            <a:off x="185575" y="234328"/>
            <a:ext cx="5433829" cy="715962"/>
          </a:xfrm>
        </p:spPr>
        <p:txBody>
          <a:bodyPr anchor="t">
            <a:noAutofit/>
          </a:bodyPr>
          <a:lstStyle/>
          <a:p>
            <a:pPr>
              <a:tabLst>
                <a:tab pos="8118475" algn="l"/>
              </a:tabLst>
            </a:pPr>
            <a:r>
              <a:rPr lang="en-US" sz="4600" b="1" i="1" dirty="0">
                <a:latin typeface="Candara" panose="020E0502030303020204" pitchFamily="34" charset="0"/>
              </a:rPr>
              <a:t>“Lead Me to Calvary”</a:t>
            </a:r>
          </a:p>
        </p:txBody>
      </p:sp>
      <p:sp>
        <p:nvSpPr>
          <p:cNvPr id="9" name="TextBox 8">
            <a:extLst>
              <a:ext uri="{FF2B5EF4-FFF2-40B4-BE49-F238E27FC236}">
                <a16:creationId xmlns:a16="http://schemas.microsoft.com/office/drawing/2014/main" id="{4ED252B8-4EF8-6B49-130E-0E18E7D4AB16}"/>
              </a:ext>
            </a:extLst>
          </p:cNvPr>
          <p:cNvSpPr txBox="1"/>
          <p:nvPr/>
        </p:nvSpPr>
        <p:spPr>
          <a:xfrm>
            <a:off x="5453154" y="407642"/>
            <a:ext cx="3339021" cy="369332"/>
          </a:xfrm>
          <a:prstGeom prst="rect">
            <a:avLst/>
          </a:prstGeom>
          <a:noFill/>
        </p:spPr>
        <p:txBody>
          <a:bodyPr wrap="square" rtlCol="0">
            <a:spAutoFit/>
          </a:bodyPr>
          <a:lstStyle/>
          <a:p>
            <a:r>
              <a:rPr lang="en-US" dirty="0">
                <a:latin typeface="Candara" panose="020E0502030303020204" pitchFamily="34" charset="0"/>
              </a:rPr>
              <a:t>#332  - </a:t>
            </a:r>
            <a:r>
              <a:rPr lang="en-US" b="1" i="1" dirty="0">
                <a:latin typeface="Candara" panose="020E0502030303020204" pitchFamily="34" charset="0"/>
              </a:rPr>
              <a:t>Songs of Faith and Praise</a:t>
            </a:r>
          </a:p>
        </p:txBody>
      </p:sp>
      <p:sp>
        <p:nvSpPr>
          <p:cNvPr id="2" name="Slide Number Placeholder 4">
            <a:extLst>
              <a:ext uri="{FF2B5EF4-FFF2-40B4-BE49-F238E27FC236}">
                <a16:creationId xmlns:a16="http://schemas.microsoft.com/office/drawing/2014/main" id="{BBC24C61-63E5-8A6D-F078-589036E1EC0D}"/>
              </a:ext>
            </a:extLst>
          </p:cNvPr>
          <p:cNvSpPr>
            <a:spLocks noGrp="1"/>
          </p:cNvSpPr>
          <p:nvPr>
            <p:ph type="sldNum" sz="quarter" idx="12"/>
          </p:nvPr>
        </p:nvSpPr>
        <p:spPr>
          <a:xfrm>
            <a:off x="7674077" y="6406294"/>
            <a:ext cx="1371600" cy="365125"/>
          </a:xfrm>
        </p:spPr>
        <p:txBody>
          <a:bodyPr/>
          <a:lstStyle/>
          <a:p>
            <a:fld id="{0FF54DE5-C571-48E8-A5BC-B369434E2F44}" type="slidenum">
              <a:rPr lang="en-US" smtClean="0"/>
              <a:t>10</a:t>
            </a:fld>
            <a:endParaRPr lang="en-US" dirty="0"/>
          </a:p>
        </p:txBody>
      </p:sp>
    </p:spTree>
    <p:extLst>
      <p:ext uri="{BB962C8B-B14F-4D97-AF65-F5344CB8AC3E}">
        <p14:creationId xmlns:p14="http://schemas.microsoft.com/office/powerpoint/2010/main" val="349469472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1000"/>
                                        <p:tgtEl>
                                          <p:spTgt spid="7">
                                            <p:txEl>
                                              <p:pRg st="2" end="2"/>
                                            </p:txEl>
                                          </p:spTgt>
                                        </p:tgtEl>
                                      </p:cBhvr>
                                    </p:animEffect>
                                    <p:anim calcmode="lin" valueType="num">
                                      <p:cBhvr>
                                        <p:cTn id="20"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7">
                                            <p:txEl>
                                              <p:pRg st="3" end="3"/>
                                            </p:txEl>
                                          </p:spTgt>
                                        </p:tgtEl>
                                        <p:attrNameLst>
                                          <p:attrName>style.visibility</p:attrName>
                                        </p:attrNameLst>
                                      </p:cBhvr>
                                      <p:to>
                                        <p:strVal val="visible"/>
                                      </p:to>
                                    </p:set>
                                    <p:animEffect transition="in" filter="fade">
                                      <p:cBhvr>
                                        <p:cTn id="26" dur="1000"/>
                                        <p:tgtEl>
                                          <p:spTgt spid="7">
                                            <p:txEl>
                                              <p:pRg st="3" end="3"/>
                                            </p:txEl>
                                          </p:spTgt>
                                        </p:tgtEl>
                                      </p:cBhvr>
                                    </p:animEffect>
                                    <p:anim calcmode="lin" valueType="num">
                                      <p:cBhvr>
                                        <p:cTn id="27"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7">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Effect transition="in" filter="fade">
                                      <p:cBhvr>
                                        <p:cTn id="31" dur="1000"/>
                                        <p:tgtEl>
                                          <p:spTgt spid="7">
                                            <p:txEl>
                                              <p:pRg st="4" end="4"/>
                                            </p:txEl>
                                          </p:spTgt>
                                        </p:tgtEl>
                                      </p:cBhvr>
                                    </p:animEffect>
                                    <p:anim calcmode="lin" valueType="num">
                                      <p:cBhvr>
                                        <p:cTn id="32"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7">
                                            <p:txEl>
                                              <p:pRg st="5" end="5"/>
                                            </p:txEl>
                                          </p:spTgt>
                                        </p:tgtEl>
                                        <p:attrNameLst>
                                          <p:attrName>style.visibility</p:attrName>
                                        </p:attrNameLst>
                                      </p:cBhvr>
                                      <p:to>
                                        <p:strVal val="visible"/>
                                      </p:to>
                                    </p:set>
                                    <p:animEffect transition="in" filter="fade">
                                      <p:cBhvr>
                                        <p:cTn id="38" dur="1000"/>
                                        <p:tgtEl>
                                          <p:spTgt spid="7">
                                            <p:txEl>
                                              <p:pRg st="5" end="5"/>
                                            </p:txEl>
                                          </p:spTgt>
                                        </p:tgtEl>
                                      </p:cBhvr>
                                    </p:animEffect>
                                    <p:anim calcmode="lin" valueType="num">
                                      <p:cBhvr>
                                        <p:cTn id="39"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7">
                                            <p:txEl>
                                              <p:pRg st="6" end="6"/>
                                            </p:txEl>
                                          </p:spTgt>
                                        </p:tgtEl>
                                        <p:attrNameLst>
                                          <p:attrName>style.visibility</p:attrName>
                                        </p:attrNameLst>
                                      </p:cBhvr>
                                      <p:to>
                                        <p:strVal val="visible"/>
                                      </p:to>
                                    </p:set>
                                    <p:animEffect transition="in" filter="fade">
                                      <p:cBhvr>
                                        <p:cTn id="45" dur="1000"/>
                                        <p:tgtEl>
                                          <p:spTgt spid="7">
                                            <p:txEl>
                                              <p:pRg st="6" end="6"/>
                                            </p:txEl>
                                          </p:spTgt>
                                        </p:tgtEl>
                                      </p:cBhvr>
                                    </p:animEffect>
                                    <p:anim calcmode="lin" valueType="num">
                                      <p:cBhvr>
                                        <p:cTn id="46"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7">
                                            <p:txEl>
                                              <p:pRg st="7" end="7"/>
                                            </p:txEl>
                                          </p:spTgt>
                                        </p:tgtEl>
                                        <p:attrNameLst>
                                          <p:attrName>style.visibility</p:attrName>
                                        </p:attrNameLst>
                                      </p:cBhvr>
                                      <p:to>
                                        <p:strVal val="visible"/>
                                      </p:to>
                                    </p:set>
                                    <p:animEffect transition="in" filter="fade">
                                      <p:cBhvr>
                                        <p:cTn id="52" dur="1000"/>
                                        <p:tgtEl>
                                          <p:spTgt spid="7">
                                            <p:txEl>
                                              <p:pRg st="7" end="7"/>
                                            </p:txEl>
                                          </p:spTgt>
                                        </p:tgtEl>
                                      </p:cBhvr>
                                    </p:animEffect>
                                    <p:anim calcmode="lin" valueType="num">
                                      <p:cBhvr>
                                        <p:cTn id="53"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Title 12"/>
          <p:cNvSpPr>
            <a:spLocks noGrp="1"/>
          </p:cNvSpPr>
          <p:nvPr>
            <p:ph type="title"/>
          </p:nvPr>
        </p:nvSpPr>
        <p:spPr>
          <a:xfrm>
            <a:off x="418503" y="0"/>
            <a:ext cx="8259984" cy="1096962"/>
          </a:xfrm>
        </p:spPr>
        <p:txBody>
          <a:bodyPr>
            <a:normAutofit/>
          </a:bodyPr>
          <a:lstStyle/>
          <a:p>
            <a:r>
              <a:rPr lang="en-US" sz="4800" b="1" dirty="0">
                <a:latin typeface="Candara" panose="020E0502030303020204" pitchFamily="34" charset="0"/>
              </a:rPr>
              <a:t>CONCLUSION</a:t>
            </a:r>
            <a:endParaRPr lang="en-US" sz="4800" dirty="0">
              <a:latin typeface="Candara" panose="020E0502030303020204" pitchFamily="34" charset="0"/>
            </a:endParaRPr>
          </a:p>
        </p:txBody>
      </p:sp>
      <p:sp>
        <p:nvSpPr>
          <p:cNvPr id="14" name="Content Placeholder 13"/>
          <p:cNvSpPr>
            <a:spLocks noGrp="1"/>
          </p:cNvSpPr>
          <p:nvPr>
            <p:ph idx="1"/>
          </p:nvPr>
        </p:nvSpPr>
        <p:spPr>
          <a:xfrm>
            <a:off x="442007" y="1346662"/>
            <a:ext cx="8509487" cy="5310810"/>
          </a:xfrm>
        </p:spPr>
        <p:txBody>
          <a:bodyPr>
            <a:noAutofit/>
          </a:bodyPr>
          <a:lstStyle/>
          <a:p>
            <a:pPr marL="0" indent="0">
              <a:lnSpc>
                <a:spcPts val="3100"/>
              </a:lnSpc>
              <a:spcBef>
                <a:spcPts val="0"/>
              </a:spcBef>
              <a:buNone/>
            </a:pPr>
            <a:r>
              <a:rPr lang="en-US" sz="3600" b="1" dirty="0">
                <a:latin typeface="Candara" panose="020E0502030303020204" pitchFamily="34" charset="0"/>
              </a:rPr>
              <a:t>Chorus</a:t>
            </a:r>
            <a:r>
              <a:rPr lang="en-US" sz="3600" dirty="0">
                <a:latin typeface="Candara" panose="020E0502030303020204" pitchFamily="34" charset="0"/>
              </a:rPr>
              <a:t> </a:t>
            </a:r>
            <a:r>
              <a:rPr lang="en-US" sz="3200" dirty="0">
                <a:latin typeface="Candara" panose="020E0502030303020204" pitchFamily="34" charset="0"/>
              </a:rPr>
              <a:t>– This song encourages us to forever remember the love Jesus demonstrated to us by considering the events before, during and after His death on Calvary …</a:t>
            </a:r>
          </a:p>
          <a:p>
            <a:pPr marL="0" indent="0" algn="ctr">
              <a:lnSpc>
                <a:spcPts val="4600"/>
              </a:lnSpc>
              <a:spcBef>
                <a:spcPts val="3000"/>
              </a:spcBef>
              <a:buNone/>
            </a:pPr>
            <a:r>
              <a:rPr lang="en-US" sz="4600" b="1" i="1" dirty="0">
                <a:solidFill>
                  <a:srgbClr val="FF0000"/>
                </a:solidFill>
                <a:latin typeface="Candara" panose="020E0502030303020204" pitchFamily="34" charset="0"/>
              </a:rPr>
              <a:t>“Lest I forget Gethsemane;</a:t>
            </a:r>
          </a:p>
          <a:p>
            <a:pPr marL="0" indent="0" algn="ctr">
              <a:lnSpc>
                <a:spcPts val="4600"/>
              </a:lnSpc>
              <a:spcBef>
                <a:spcPts val="0"/>
              </a:spcBef>
              <a:buNone/>
            </a:pPr>
            <a:r>
              <a:rPr lang="en-US" sz="4600" b="1" i="1" dirty="0">
                <a:solidFill>
                  <a:srgbClr val="FF0000"/>
                </a:solidFill>
                <a:latin typeface="Candara" panose="020E0502030303020204" pitchFamily="34" charset="0"/>
              </a:rPr>
              <a:t>Lest I forget Thine agony;  </a:t>
            </a:r>
          </a:p>
          <a:p>
            <a:pPr marL="0" indent="0" algn="ctr">
              <a:lnSpc>
                <a:spcPts val="4600"/>
              </a:lnSpc>
              <a:spcBef>
                <a:spcPts val="0"/>
              </a:spcBef>
              <a:buNone/>
            </a:pPr>
            <a:r>
              <a:rPr lang="en-US" sz="4600" b="1" i="1" dirty="0">
                <a:solidFill>
                  <a:srgbClr val="FF0000"/>
                </a:solidFill>
                <a:latin typeface="Candara" panose="020E0502030303020204" pitchFamily="34" charset="0"/>
              </a:rPr>
              <a:t>Lest I forget Thy love for me,</a:t>
            </a:r>
          </a:p>
          <a:p>
            <a:pPr marL="0" indent="0" algn="ctr">
              <a:lnSpc>
                <a:spcPts val="4600"/>
              </a:lnSpc>
              <a:spcBef>
                <a:spcPts val="0"/>
              </a:spcBef>
              <a:buNone/>
            </a:pPr>
            <a:r>
              <a:rPr lang="en-US" sz="4600" b="1" i="1" dirty="0">
                <a:solidFill>
                  <a:srgbClr val="FF0000"/>
                </a:solidFill>
                <a:latin typeface="Candara" panose="020E0502030303020204" pitchFamily="34" charset="0"/>
              </a:rPr>
              <a:t>Lead me to Calvary.”</a:t>
            </a:r>
          </a:p>
          <a:p>
            <a:pPr marL="0" indent="0">
              <a:lnSpc>
                <a:spcPts val="3000"/>
              </a:lnSpc>
              <a:buNone/>
            </a:pPr>
            <a:endParaRPr lang="en-US" sz="3200" b="1" dirty="0">
              <a:solidFill>
                <a:srgbClr val="FF0000"/>
              </a:solidFill>
              <a:latin typeface="Candara" panose="020E0502030303020204" pitchFamily="34" charset="0"/>
            </a:endParaRPr>
          </a:p>
        </p:txBody>
      </p:sp>
      <p:sp>
        <p:nvSpPr>
          <p:cNvPr id="3" name="Slide Number Placeholder 2">
            <a:extLst>
              <a:ext uri="{FF2B5EF4-FFF2-40B4-BE49-F238E27FC236}">
                <a16:creationId xmlns:a16="http://schemas.microsoft.com/office/drawing/2014/main" id="{33BBDA0F-E6E2-5939-B631-1A1D0DD1DABF}"/>
              </a:ext>
            </a:extLst>
          </p:cNvPr>
          <p:cNvSpPr>
            <a:spLocks noGrp="1"/>
          </p:cNvSpPr>
          <p:nvPr>
            <p:ph type="sldNum" sz="quarter" idx="12"/>
          </p:nvPr>
        </p:nvSpPr>
        <p:spPr>
          <a:xfrm>
            <a:off x="7146758" y="6416675"/>
            <a:ext cx="1371600" cy="365125"/>
          </a:xfrm>
        </p:spPr>
        <p:txBody>
          <a:bodyPr/>
          <a:lstStyle/>
          <a:p>
            <a:fld id="{0FF54DE5-C571-48E8-A5BC-B369434E2F44}" type="slidenum">
              <a:rPr lang="en-US" smtClean="0"/>
              <a:t>11</a:t>
            </a:fld>
            <a:endParaRPr lang="en-US" dirty="0"/>
          </a:p>
        </p:txBody>
      </p:sp>
      <p:cxnSp>
        <p:nvCxnSpPr>
          <p:cNvPr id="4" name="Straight Connector 3">
            <a:extLst>
              <a:ext uri="{FF2B5EF4-FFF2-40B4-BE49-F238E27FC236}">
                <a16:creationId xmlns:a16="http://schemas.microsoft.com/office/drawing/2014/main" id="{3FF1D50E-2217-C929-CC45-D2D5927FFDB0}"/>
              </a:ext>
            </a:extLst>
          </p:cNvPr>
          <p:cNvCxnSpPr>
            <a:cxnSpLocks/>
          </p:cNvCxnSpPr>
          <p:nvPr/>
        </p:nvCxnSpPr>
        <p:spPr>
          <a:xfrm>
            <a:off x="432262" y="1123287"/>
            <a:ext cx="8246225" cy="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46588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1000"/>
                                        <p:tgtEl>
                                          <p:spTgt spid="14">
                                            <p:txEl>
                                              <p:pRg st="0" end="0"/>
                                            </p:txEl>
                                          </p:spTgt>
                                        </p:tgtEl>
                                      </p:cBhvr>
                                    </p:animEffect>
                                    <p:anim calcmode="lin" valueType="num">
                                      <p:cBhvr>
                                        <p:cTn id="8"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
                                            <p:txEl>
                                              <p:pRg st="1" end="1"/>
                                            </p:txEl>
                                          </p:spTgt>
                                        </p:tgtEl>
                                        <p:attrNameLst>
                                          <p:attrName>style.visibility</p:attrName>
                                        </p:attrNameLst>
                                      </p:cBhvr>
                                      <p:to>
                                        <p:strVal val="visible"/>
                                      </p:to>
                                    </p:set>
                                    <p:animEffect transition="in" filter="fade">
                                      <p:cBhvr>
                                        <p:cTn id="14" dur="1000"/>
                                        <p:tgtEl>
                                          <p:spTgt spid="14">
                                            <p:txEl>
                                              <p:pRg st="1" end="1"/>
                                            </p:txEl>
                                          </p:spTgt>
                                        </p:tgtEl>
                                      </p:cBhvr>
                                    </p:animEffect>
                                    <p:anim calcmode="lin" valueType="num">
                                      <p:cBhvr>
                                        <p:cTn id="15" dur="1000" fill="hold"/>
                                        <p:tgtEl>
                                          <p:spTgt spid="1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4">
                                            <p:txEl>
                                              <p:pRg st="2" end="2"/>
                                            </p:txEl>
                                          </p:spTgt>
                                        </p:tgtEl>
                                        <p:attrNameLst>
                                          <p:attrName>style.visibility</p:attrName>
                                        </p:attrNameLst>
                                      </p:cBhvr>
                                      <p:to>
                                        <p:strVal val="visible"/>
                                      </p:to>
                                    </p:set>
                                    <p:animEffect transition="in" filter="fade">
                                      <p:cBhvr>
                                        <p:cTn id="21" dur="1000"/>
                                        <p:tgtEl>
                                          <p:spTgt spid="14">
                                            <p:txEl>
                                              <p:pRg st="2" end="2"/>
                                            </p:txEl>
                                          </p:spTgt>
                                        </p:tgtEl>
                                      </p:cBhvr>
                                    </p:animEffect>
                                    <p:anim calcmode="lin" valueType="num">
                                      <p:cBhvr>
                                        <p:cTn id="22" dur="1000" fill="hold"/>
                                        <p:tgtEl>
                                          <p:spTgt spid="1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4">
                                            <p:txEl>
                                              <p:pRg st="3" end="3"/>
                                            </p:txEl>
                                          </p:spTgt>
                                        </p:tgtEl>
                                        <p:attrNameLst>
                                          <p:attrName>style.visibility</p:attrName>
                                        </p:attrNameLst>
                                      </p:cBhvr>
                                      <p:to>
                                        <p:strVal val="visible"/>
                                      </p:to>
                                    </p:set>
                                    <p:animEffect transition="in" filter="fade">
                                      <p:cBhvr>
                                        <p:cTn id="28" dur="1000"/>
                                        <p:tgtEl>
                                          <p:spTgt spid="14">
                                            <p:txEl>
                                              <p:pRg st="3" end="3"/>
                                            </p:txEl>
                                          </p:spTgt>
                                        </p:tgtEl>
                                      </p:cBhvr>
                                    </p:animEffect>
                                    <p:anim calcmode="lin" valueType="num">
                                      <p:cBhvr>
                                        <p:cTn id="29" dur="1000" fill="hold"/>
                                        <p:tgtEl>
                                          <p:spTgt spid="1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4">
                                            <p:txEl>
                                              <p:pRg st="4" end="4"/>
                                            </p:txEl>
                                          </p:spTgt>
                                        </p:tgtEl>
                                        <p:attrNameLst>
                                          <p:attrName>style.visibility</p:attrName>
                                        </p:attrNameLst>
                                      </p:cBhvr>
                                      <p:to>
                                        <p:strVal val="visible"/>
                                      </p:to>
                                    </p:set>
                                    <p:animEffect transition="in" filter="fade">
                                      <p:cBhvr>
                                        <p:cTn id="35" dur="1000"/>
                                        <p:tgtEl>
                                          <p:spTgt spid="14">
                                            <p:txEl>
                                              <p:pRg st="4" end="4"/>
                                            </p:txEl>
                                          </p:spTgt>
                                        </p:tgtEl>
                                      </p:cBhvr>
                                    </p:animEffect>
                                    <p:anim calcmode="lin" valueType="num">
                                      <p:cBhvr>
                                        <p:cTn id="36" dur="1000" fill="hold"/>
                                        <p:tgtEl>
                                          <p:spTgt spid="1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2A6B56C3-77F0-4E92-B09D-C8D4A68D5E79}"/>
              </a:ext>
            </a:extLst>
          </p:cNvPr>
          <p:cNvSpPr>
            <a:spLocks noGrp="1"/>
          </p:cNvSpPr>
          <p:nvPr>
            <p:ph idx="1"/>
          </p:nvPr>
        </p:nvSpPr>
        <p:spPr>
          <a:xfrm>
            <a:off x="544124" y="1813220"/>
            <a:ext cx="8083321" cy="4638380"/>
          </a:xfrm>
          <a:solidFill>
            <a:schemeClr val="accent5">
              <a:lumMod val="40000"/>
              <a:lumOff val="60000"/>
            </a:schemeClr>
          </a:solidFill>
          <a:ln>
            <a:solidFill>
              <a:schemeClr val="tx1"/>
            </a:solidFill>
          </a:ln>
        </p:spPr>
        <p:txBody>
          <a:bodyPr vert="horz" wrap="square" lIns="68580" tIns="34290" rIns="68580" bIns="34290" numCol="1" rtlCol="0" anchor="t" anchorCtr="0" compatLnSpc="1">
            <a:prstTxWarp prst="textNoShape">
              <a:avLst/>
            </a:prstTxWarp>
            <a:noAutofit/>
          </a:bodyPr>
          <a:lstStyle/>
          <a:p>
            <a:pPr marL="0" indent="0">
              <a:spcBef>
                <a:spcPts val="0"/>
              </a:spcBef>
              <a:buClr>
                <a:schemeClr val="bg1"/>
              </a:buClr>
              <a:buNone/>
              <a:defRPr/>
            </a:pPr>
            <a:r>
              <a:rPr lang="en-US" altLang="en-US" sz="3600" b="1" dirty="0">
                <a:solidFill>
                  <a:schemeClr val="accent4">
                    <a:lumMod val="75000"/>
                  </a:schemeClr>
                </a:solidFill>
                <a:effectLst/>
                <a:latin typeface="Candara" panose="020E0502030303020204" pitchFamily="34" charset="0"/>
              </a:rPr>
              <a:t>Alien sinners must…</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4">
                    <a:lumMod val="75000"/>
                  </a:schemeClr>
                </a:solidFill>
                <a:effectLst/>
                <a:latin typeface="Candara" panose="020E0502030303020204" pitchFamily="34" charset="0"/>
              </a:rPr>
              <a:t>Hear the Gospel </a:t>
            </a:r>
            <a:r>
              <a:rPr lang="en-US" altLang="en-US" sz="2800" i="1" dirty="0">
                <a:solidFill>
                  <a:schemeClr val="accent4">
                    <a:lumMod val="75000"/>
                  </a:schemeClr>
                </a:solidFill>
                <a:effectLst/>
                <a:latin typeface="Candara" panose="020E0502030303020204" pitchFamily="34" charset="0"/>
              </a:rPr>
              <a:t>– Romans 10:17; Hebrews 11:6</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4">
                    <a:lumMod val="75000"/>
                  </a:schemeClr>
                </a:solidFill>
                <a:effectLst/>
                <a:latin typeface="Candara" panose="020E0502030303020204" pitchFamily="34" charset="0"/>
              </a:rPr>
              <a:t>Believe it </a:t>
            </a:r>
            <a:r>
              <a:rPr lang="en-US" altLang="en-US" sz="2800" i="1" dirty="0">
                <a:solidFill>
                  <a:schemeClr val="accent4">
                    <a:lumMod val="75000"/>
                  </a:schemeClr>
                </a:solidFill>
                <a:effectLst/>
                <a:latin typeface="Candara" panose="020E0502030303020204" pitchFamily="34" charset="0"/>
              </a:rPr>
              <a:t>– John 8:24</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4">
                    <a:lumMod val="75000"/>
                  </a:schemeClr>
                </a:solidFill>
                <a:effectLst/>
                <a:latin typeface="Candara" panose="020E0502030303020204" pitchFamily="34" charset="0"/>
              </a:rPr>
              <a:t>Repent of sin in your life </a:t>
            </a:r>
            <a:r>
              <a:rPr lang="en-US" altLang="en-US" sz="2800" i="1" dirty="0">
                <a:solidFill>
                  <a:schemeClr val="accent4">
                    <a:lumMod val="75000"/>
                  </a:schemeClr>
                </a:solidFill>
                <a:effectLst/>
                <a:latin typeface="Candara" panose="020E0502030303020204" pitchFamily="34" charset="0"/>
              </a:rPr>
              <a:t>– Acts 17:30</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4">
                    <a:lumMod val="75000"/>
                  </a:schemeClr>
                </a:solidFill>
                <a:effectLst/>
                <a:latin typeface="Candara" panose="020E0502030303020204" pitchFamily="34" charset="0"/>
              </a:rPr>
              <a:t>Confess </a:t>
            </a:r>
            <a:r>
              <a:rPr lang="en-US" altLang="en-US" sz="2800" dirty="0">
                <a:solidFill>
                  <a:schemeClr val="accent4">
                    <a:lumMod val="75000"/>
                  </a:schemeClr>
                </a:solidFill>
                <a:latin typeface="Candara" panose="020E0502030303020204" pitchFamily="34" charset="0"/>
              </a:rPr>
              <a:t>that </a:t>
            </a:r>
            <a:r>
              <a:rPr lang="en-US" altLang="en-US" sz="2800" dirty="0">
                <a:solidFill>
                  <a:schemeClr val="accent4">
                    <a:lumMod val="75000"/>
                  </a:schemeClr>
                </a:solidFill>
                <a:effectLst/>
                <a:latin typeface="Candara" panose="020E0502030303020204" pitchFamily="34" charset="0"/>
              </a:rPr>
              <a:t>Christ </a:t>
            </a:r>
            <a:r>
              <a:rPr lang="en-US" altLang="en-US" sz="2800" dirty="0">
                <a:solidFill>
                  <a:schemeClr val="accent4">
                    <a:lumMod val="75000"/>
                  </a:schemeClr>
                </a:solidFill>
                <a:latin typeface="Candara" panose="020E0502030303020204" pitchFamily="34" charset="0"/>
              </a:rPr>
              <a:t>is God’s Son </a:t>
            </a:r>
            <a:r>
              <a:rPr lang="en-US" altLang="en-US" sz="2800" i="1" dirty="0">
                <a:solidFill>
                  <a:schemeClr val="accent4">
                    <a:lumMod val="75000"/>
                  </a:schemeClr>
                </a:solidFill>
                <a:effectLst/>
                <a:latin typeface="Candara" panose="020E0502030303020204" pitchFamily="34" charset="0"/>
              </a:rPr>
              <a:t>– Matthew 10:32</a:t>
            </a:r>
          </a:p>
          <a:p>
            <a:pPr marL="457200">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4">
                    <a:lumMod val="75000"/>
                  </a:schemeClr>
                </a:solidFill>
                <a:effectLst/>
                <a:latin typeface="Candara" panose="020E0502030303020204" pitchFamily="34" charset="0"/>
              </a:rPr>
              <a:t>Be baptized </a:t>
            </a:r>
            <a:r>
              <a:rPr lang="en-US" altLang="en-US" sz="2800" dirty="0">
                <a:solidFill>
                  <a:schemeClr val="accent4">
                    <a:lumMod val="75000"/>
                  </a:schemeClr>
                </a:solidFill>
                <a:latin typeface="Candara" panose="020E0502030303020204" pitchFamily="34" charset="0"/>
              </a:rPr>
              <a:t>to wash away your</a:t>
            </a:r>
            <a:r>
              <a:rPr lang="en-US" altLang="en-US" sz="2800" dirty="0">
                <a:solidFill>
                  <a:schemeClr val="accent4">
                    <a:lumMod val="75000"/>
                  </a:schemeClr>
                </a:solidFill>
                <a:effectLst/>
                <a:latin typeface="Candara" panose="020E0502030303020204" pitchFamily="34" charset="0"/>
              </a:rPr>
              <a:t> sins </a:t>
            </a:r>
            <a:r>
              <a:rPr lang="en-US" altLang="en-US" sz="2800" i="1" dirty="0">
                <a:solidFill>
                  <a:schemeClr val="accent4">
                    <a:lumMod val="75000"/>
                  </a:schemeClr>
                </a:solidFill>
                <a:effectLst/>
                <a:latin typeface="Candara" panose="020E0502030303020204" pitchFamily="34" charset="0"/>
              </a:rPr>
              <a:t>– Acts 2:38</a:t>
            </a:r>
          </a:p>
          <a:p>
            <a:pPr marL="0" lvl="1" indent="0">
              <a:spcBef>
                <a:spcPts val="338"/>
              </a:spcBef>
              <a:spcAft>
                <a:spcPts val="0"/>
              </a:spcAft>
              <a:buClr>
                <a:schemeClr val="bg1"/>
              </a:buClr>
              <a:buNone/>
              <a:defRPr/>
            </a:pPr>
            <a:r>
              <a:rPr lang="en-US" altLang="en-US" sz="3600" b="1" dirty="0">
                <a:solidFill>
                  <a:schemeClr val="accent4">
                    <a:lumMod val="75000"/>
                  </a:schemeClr>
                </a:solidFill>
                <a:effectLst/>
                <a:latin typeface="Candara" panose="020E0502030303020204" pitchFamily="34" charset="0"/>
              </a:rPr>
              <a:t>An erring child of God must…</a:t>
            </a:r>
          </a:p>
          <a:p>
            <a:pPr marL="457200" algn="just">
              <a:lnSpc>
                <a:spcPct val="100000"/>
              </a:lnSpc>
              <a:spcBef>
                <a:spcPts val="0"/>
              </a:spcBef>
              <a:spcAft>
                <a:spcPts val="0"/>
              </a:spcAft>
              <a:buClrTx/>
              <a:buSzPct val="100000"/>
              <a:buFont typeface="Wingdings" panose="05000000000000000000" pitchFamily="2" charset="2"/>
              <a:buChar char="§"/>
              <a:defRPr/>
            </a:pPr>
            <a:r>
              <a:rPr lang="en-US" altLang="en-US" sz="2800" dirty="0">
                <a:solidFill>
                  <a:schemeClr val="accent4">
                    <a:lumMod val="75000"/>
                  </a:schemeClr>
                </a:solidFill>
                <a:effectLst/>
                <a:latin typeface="Candara" panose="020E0502030303020204" pitchFamily="34" charset="0"/>
              </a:rPr>
              <a:t>Repent and Pray for Forgiveness </a:t>
            </a:r>
            <a:r>
              <a:rPr lang="en-US" altLang="en-US" sz="2800" i="1" dirty="0">
                <a:solidFill>
                  <a:schemeClr val="accent4">
                    <a:lumMod val="75000"/>
                  </a:schemeClr>
                </a:solidFill>
                <a:effectLst/>
                <a:latin typeface="Candara" panose="020E0502030303020204" pitchFamily="34" charset="0"/>
              </a:rPr>
              <a:t>– 1 John 1:7-9</a:t>
            </a:r>
          </a:p>
          <a:p>
            <a:pPr marL="0" indent="0" algn="just">
              <a:spcBef>
                <a:spcPts val="338"/>
              </a:spcBef>
              <a:spcAft>
                <a:spcPts val="0"/>
              </a:spcAft>
              <a:buClr>
                <a:schemeClr val="bg1"/>
              </a:buClr>
              <a:buSzPct val="99000"/>
              <a:buNone/>
              <a:defRPr/>
            </a:pPr>
            <a:r>
              <a:rPr lang="en-US" altLang="en-US" sz="3600" b="1" dirty="0">
                <a:solidFill>
                  <a:schemeClr val="accent4">
                    <a:lumMod val="75000"/>
                  </a:schemeClr>
                </a:solidFill>
                <a:latin typeface="Candara" panose="020E0502030303020204" pitchFamily="34" charset="0"/>
              </a:rPr>
              <a:t>Endure Trials &amp; </a:t>
            </a:r>
            <a:r>
              <a:rPr lang="en-US" altLang="en-US" sz="3600" b="1" i="1" dirty="0">
                <a:solidFill>
                  <a:schemeClr val="accent4">
                    <a:lumMod val="75000"/>
                  </a:schemeClr>
                </a:solidFill>
                <a:effectLst/>
                <a:latin typeface="Candara" panose="020E0502030303020204" pitchFamily="34" charset="0"/>
              </a:rPr>
              <a:t>“be faithful </a:t>
            </a:r>
            <a:r>
              <a:rPr lang="en-US" altLang="en-US" sz="3600" b="1" i="1" u="sng" dirty="0">
                <a:solidFill>
                  <a:schemeClr val="accent4">
                    <a:lumMod val="75000"/>
                  </a:schemeClr>
                </a:solidFill>
                <a:effectLst/>
                <a:latin typeface="Candara" panose="020E0502030303020204" pitchFamily="34" charset="0"/>
              </a:rPr>
              <a:t>unto</a:t>
            </a:r>
            <a:r>
              <a:rPr lang="en-US" altLang="en-US" sz="3600" b="1" i="1" dirty="0">
                <a:solidFill>
                  <a:schemeClr val="accent4">
                    <a:lumMod val="75000"/>
                  </a:schemeClr>
                </a:solidFill>
                <a:effectLst/>
                <a:latin typeface="Candara" panose="020E0502030303020204" pitchFamily="34" charset="0"/>
              </a:rPr>
              <a:t> death”</a:t>
            </a:r>
          </a:p>
          <a:p>
            <a:pPr marL="457200">
              <a:lnSpc>
                <a:spcPct val="100000"/>
              </a:lnSpc>
              <a:spcBef>
                <a:spcPts val="0"/>
              </a:spcBef>
              <a:buClrTx/>
              <a:buSzPct val="100000"/>
              <a:buFont typeface="Wingdings" panose="05000000000000000000" pitchFamily="2" charset="2"/>
              <a:buChar char="§"/>
              <a:defRPr/>
            </a:pPr>
            <a:r>
              <a:rPr lang="en-US" altLang="en-US" sz="2800" i="1" dirty="0">
                <a:solidFill>
                  <a:schemeClr val="accent4">
                    <a:lumMod val="75000"/>
                  </a:schemeClr>
                </a:solidFill>
                <a:effectLst/>
                <a:latin typeface="Candara" panose="020E0502030303020204" pitchFamily="34" charset="0"/>
              </a:rPr>
              <a:t>Revelation 2:10</a:t>
            </a:r>
          </a:p>
        </p:txBody>
      </p:sp>
      <p:sp>
        <p:nvSpPr>
          <p:cNvPr id="9" name="Rectangle 8">
            <a:extLst>
              <a:ext uri="{FF2B5EF4-FFF2-40B4-BE49-F238E27FC236}">
                <a16:creationId xmlns:a16="http://schemas.microsoft.com/office/drawing/2014/main" id="{57BF28A0-721A-441C-A00B-EFD5CA5530F7}"/>
              </a:ext>
            </a:extLst>
          </p:cNvPr>
          <p:cNvSpPr/>
          <p:nvPr/>
        </p:nvSpPr>
        <p:spPr>
          <a:xfrm>
            <a:off x="493324" y="5773207"/>
            <a:ext cx="6965578" cy="707886"/>
          </a:xfrm>
          <a:prstGeom prst="rect">
            <a:avLst/>
          </a:prstGeom>
          <a:noFill/>
        </p:spPr>
        <p:txBody>
          <a:bodyPr wrap="square" lIns="91440" tIns="45720" rIns="91440" bIns="45720">
            <a:spAutoFit/>
          </a:bodyPr>
          <a:lstStyle/>
          <a:p>
            <a:pPr algn="ctr"/>
            <a:endParaRPr lang="en-US" sz="4000" b="1" cap="none" spc="0"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endParaRPr>
          </a:p>
        </p:txBody>
      </p:sp>
      <p:sp>
        <p:nvSpPr>
          <p:cNvPr id="10" name="Rectangle 9">
            <a:extLst>
              <a:ext uri="{FF2B5EF4-FFF2-40B4-BE49-F238E27FC236}">
                <a16:creationId xmlns:a16="http://schemas.microsoft.com/office/drawing/2014/main" id="{BB8A7FBA-4C4C-4440-9886-90F8BD6246FB}"/>
              </a:ext>
            </a:extLst>
          </p:cNvPr>
          <p:cNvSpPr/>
          <p:nvPr/>
        </p:nvSpPr>
        <p:spPr>
          <a:xfrm>
            <a:off x="556824" y="416130"/>
            <a:ext cx="8083321" cy="1107996"/>
          </a:xfrm>
          <a:prstGeom prst="rect">
            <a:avLst/>
          </a:prstGeom>
          <a:solidFill>
            <a:schemeClr val="accent4">
              <a:lumMod val="60000"/>
              <a:lumOff val="40000"/>
            </a:schemeClr>
          </a:solidFill>
          <a:ln>
            <a:solidFill>
              <a:schemeClr val="tx2"/>
            </a:solidFill>
          </a:ln>
        </p:spPr>
        <p:txBody>
          <a:bodyPr wrap="square" lIns="91440" tIns="45720" rIns="91440" bIns="45720">
            <a:spAutoFit/>
          </a:bodyPr>
          <a:lstStyle/>
          <a:p>
            <a:r>
              <a:rPr lang="en-US" sz="6600" b="1" i="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Candara" panose="020E0502030303020204" pitchFamily="34" charset="0"/>
              </a:rPr>
              <a:t>  </a:t>
            </a:r>
            <a:r>
              <a:rPr lang="en-US" sz="6600" b="1" i="1" dirty="0">
                <a:ln w="9525">
                  <a:solidFill>
                    <a:schemeClr val="bg1"/>
                  </a:solidFill>
                  <a:prstDash val="solid"/>
                </a:ln>
                <a:solidFill>
                  <a:schemeClr val="accent4">
                    <a:lumMod val="75000"/>
                  </a:schemeClr>
                </a:solidFill>
                <a:effectLst>
                  <a:outerShdw blurRad="12700" dist="38100" dir="2700000" algn="tl" rotWithShape="0">
                    <a:schemeClr val="bg1">
                      <a:lumMod val="50000"/>
                    </a:schemeClr>
                  </a:outerShdw>
                </a:effectLst>
                <a:latin typeface="Candara" panose="020E0502030303020204" pitchFamily="34" charset="0"/>
              </a:rPr>
              <a:t>What Shall We Do?</a:t>
            </a:r>
            <a:endParaRPr lang="en-US" sz="6600" b="1" i="1" cap="none" spc="0" dirty="0">
              <a:ln w="12700">
                <a:solidFill>
                  <a:schemeClr val="tx2">
                    <a:lumMod val="75000"/>
                  </a:schemeClr>
                </a:solidFill>
                <a:prstDash val="solid"/>
              </a:ln>
              <a:solidFill>
                <a:schemeClr val="accent4">
                  <a:lumMod val="75000"/>
                </a:schemeClr>
              </a:solidFill>
              <a:latin typeface="Candara" panose="020E0502030303020204" pitchFamily="34" charset="0"/>
            </a:endParaRPr>
          </a:p>
        </p:txBody>
      </p:sp>
      <p:sp>
        <p:nvSpPr>
          <p:cNvPr id="4" name="TextBox 3">
            <a:extLst>
              <a:ext uri="{FF2B5EF4-FFF2-40B4-BE49-F238E27FC236}">
                <a16:creationId xmlns:a16="http://schemas.microsoft.com/office/drawing/2014/main" id="{FDB3C018-6904-4094-85A6-7BAF69A201A5}"/>
              </a:ext>
            </a:extLst>
          </p:cNvPr>
          <p:cNvSpPr txBox="1"/>
          <p:nvPr/>
        </p:nvSpPr>
        <p:spPr>
          <a:xfrm>
            <a:off x="7728277" y="688334"/>
            <a:ext cx="721326" cy="646331"/>
          </a:xfrm>
          <a:prstGeom prst="rect">
            <a:avLst/>
          </a:prstGeom>
          <a:noFill/>
        </p:spPr>
        <p:txBody>
          <a:bodyPr wrap="square" rtlCol="0">
            <a:spAutoFit/>
          </a:bodyPr>
          <a:lstStyle/>
          <a:p>
            <a:pPr algn="ctr"/>
            <a:r>
              <a:rPr lang="en-US" b="1" i="1" dirty="0">
                <a:solidFill>
                  <a:schemeClr val="accent1">
                    <a:lumMod val="75000"/>
                  </a:schemeClr>
                </a:solidFill>
                <a:latin typeface="Candara" panose="020E0502030303020204" pitchFamily="34" charset="0"/>
              </a:rPr>
              <a:t>Acts 2:37</a:t>
            </a:r>
          </a:p>
        </p:txBody>
      </p:sp>
      <p:sp>
        <p:nvSpPr>
          <p:cNvPr id="2" name="Slide Number Placeholder 1">
            <a:extLst>
              <a:ext uri="{FF2B5EF4-FFF2-40B4-BE49-F238E27FC236}">
                <a16:creationId xmlns:a16="http://schemas.microsoft.com/office/drawing/2014/main" id="{396805F8-30B3-5EEE-6916-0D5F9FF2A74E}"/>
              </a:ext>
            </a:extLst>
          </p:cNvPr>
          <p:cNvSpPr>
            <a:spLocks noGrp="1"/>
          </p:cNvSpPr>
          <p:nvPr>
            <p:ph type="sldNum" sz="quarter" idx="12"/>
          </p:nvPr>
        </p:nvSpPr>
        <p:spPr>
          <a:xfrm>
            <a:off x="7055321" y="6469086"/>
            <a:ext cx="1371600" cy="365125"/>
          </a:xfrm>
        </p:spPr>
        <p:txBody>
          <a:bodyPr/>
          <a:lstStyle/>
          <a:p>
            <a:fld id="{0FF54DE5-C571-48E8-A5BC-B369434E2F44}" type="slidenum">
              <a:rPr lang="en-US" smtClean="0"/>
              <a:t>12</a:t>
            </a:fld>
            <a:endParaRPr lang="en-US"/>
          </a:p>
        </p:txBody>
      </p:sp>
    </p:spTree>
    <p:extLst>
      <p:ext uri="{BB962C8B-B14F-4D97-AF65-F5344CB8AC3E}">
        <p14:creationId xmlns:p14="http://schemas.microsoft.com/office/powerpoint/2010/main" val="29701850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bg/>
                                          </p:spTgt>
                                        </p:tgtEl>
                                        <p:attrNameLst>
                                          <p:attrName>style.visibility</p:attrName>
                                        </p:attrNameLst>
                                      </p:cBhvr>
                                      <p:to>
                                        <p:strVal val="visible"/>
                                      </p:to>
                                    </p:set>
                                    <p:animEffect transition="in" filter="fade">
                                      <p:cBhvr>
                                        <p:cTn id="7" dur="750"/>
                                        <p:tgtEl>
                                          <p:spTgt spid="7">
                                            <p:bg/>
                                          </p:spTgt>
                                        </p:tgtEl>
                                      </p:cBhvr>
                                    </p:animEffect>
                                  </p:childTnLst>
                                </p:cTn>
                              </p:par>
                            </p:childTnLst>
                          </p:cTn>
                        </p:par>
                        <p:par>
                          <p:cTn id="8" fill="hold">
                            <p:stCondLst>
                              <p:cond delay="750"/>
                            </p:stCondLst>
                            <p:childTnLst>
                              <p:par>
                                <p:cTn id="9" presetID="10" presetClass="entr" presetSubtype="0" fill="hold" grpId="0" nodeType="after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animEffect transition="in" filter="fade">
                                      <p:cBhvr>
                                        <p:cTn id="11" dur="750"/>
                                        <p:tgtEl>
                                          <p:spTgt spid="7">
                                            <p:txEl>
                                              <p:pRg st="0" end="0"/>
                                            </p:txEl>
                                          </p:spTgt>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750"/>
                                        <p:tgtEl>
                                          <p:spTgt spid="7">
                                            <p:txEl>
                                              <p:pRg st="1" end="1"/>
                                            </p:txEl>
                                          </p:spTgt>
                                        </p:tgtEl>
                                      </p:cBhvr>
                                    </p:animEffect>
                                  </p:childTnLst>
                                </p:cTn>
                              </p:par>
                            </p:childTnLst>
                          </p:cTn>
                        </p:par>
                        <p:par>
                          <p:cTn id="16" fill="hold">
                            <p:stCondLst>
                              <p:cond delay="2250"/>
                            </p:stCondLst>
                            <p:childTnLst>
                              <p:par>
                                <p:cTn id="17" presetID="10" presetClass="entr" presetSubtype="0" fill="hold" grpId="0" nodeType="after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750"/>
                                        <p:tgtEl>
                                          <p:spTgt spid="7">
                                            <p:txEl>
                                              <p:pRg st="2" end="2"/>
                                            </p:txEl>
                                          </p:spTgt>
                                        </p:tgtEl>
                                      </p:cBhvr>
                                    </p:animEffect>
                                  </p:childTnLst>
                                </p:cTn>
                              </p:par>
                            </p:childTnLst>
                          </p:cTn>
                        </p:par>
                        <p:par>
                          <p:cTn id="20" fill="hold">
                            <p:stCondLst>
                              <p:cond delay="3000"/>
                            </p:stCondLst>
                            <p:childTnLst>
                              <p:par>
                                <p:cTn id="21" presetID="10" presetClass="entr" presetSubtype="0" fill="hold" grpId="0" nodeType="afterEffect">
                                  <p:stCondLst>
                                    <p:cond delay="0"/>
                                  </p:stCondLst>
                                  <p:childTnLst>
                                    <p:set>
                                      <p:cBhvr>
                                        <p:cTn id="22" dur="1" fill="hold">
                                          <p:stCondLst>
                                            <p:cond delay="0"/>
                                          </p:stCondLst>
                                        </p:cTn>
                                        <p:tgtEl>
                                          <p:spTgt spid="7">
                                            <p:txEl>
                                              <p:pRg st="3" end="3"/>
                                            </p:txEl>
                                          </p:spTgt>
                                        </p:tgtEl>
                                        <p:attrNameLst>
                                          <p:attrName>style.visibility</p:attrName>
                                        </p:attrNameLst>
                                      </p:cBhvr>
                                      <p:to>
                                        <p:strVal val="visible"/>
                                      </p:to>
                                    </p:set>
                                    <p:animEffect transition="in" filter="fade">
                                      <p:cBhvr>
                                        <p:cTn id="23" dur="750"/>
                                        <p:tgtEl>
                                          <p:spTgt spid="7">
                                            <p:txEl>
                                              <p:pRg st="3" end="3"/>
                                            </p:txEl>
                                          </p:spTgt>
                                        </p:tgtEl>
                                      </p:cBhvr>
                                    </p:animEffect>
                                  </p:childTnLst>
                                </p:cTn>
                              </p:par>
                            </p:childTnLst>
                          </p:cTn>
                        </p:par>
                        <p:par>
                          <p:cTn id="24" fill="hold">
                            <p:stCondLst>
                              <p:cond delay="3750"/>
                            </p:stCondLst>
                            <p:childTnLst>
                              <p:par>
                                <p:cTn id="25" presetID="10" presetClass="entr" presetSubtype="0" fill="hold" grpId="0"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fade">
                                      <p:cBhvr>
                                        <p:cTn id="27" dur="750"/>
                                        <p:tgtEl>
                                          <p:spTgt spid="7">
                                            <p:txEl>
                                              <p:pRg st="4" end="4"/>
                                            </p:txEl>
                                          </p:spTgt>
                                        </p:tgtEl>
                                      </p:cBhvr>
                                    </p:animEffect>
                                  </p:childTnLst>
                                </p:cTn>
                              </p:par>
                            </p:childTnLst>
                          </p:cTn>
                        </p:par>
                        <p:par>
                          <p:cTn id="28" fill="hold">
                            <p:stCondLst>
                              <p:cond delay="4500"/>
                            </p:stCondLst>
                            <p:childTnLst>
                              <p:par>
                                <p:cTn id="29" presetID="10" presetClass="entr" presetSubtype="0" fill="hold" grpId="0" nodeType="afterEffect">
                                  <p:stCondLst>
                                    <p:cond delay="0"/>
                                  </p:stCondLst>
                                  <p:childTnLst>
                                    <p:set>
                                      <p:cBhvr>
                                        <p:cTn id="30" dur="1" fill="hold">
                                          <p:stCondLst>
                                            <p:cond delay="0"/>
                                          </p:stCondLst>
                                        </p:cTn>
                                        <p:tgtEl>
                                          <p:spTgt spid="7">
                                            <p:txEl>
                                              <p:pRg st="5" end="5"/>
                                            </p:txEl>
                                          </p:spTgt>
                                        </p:tgtEl>
                                        <p:attrNameLst>
                                          <p:attrName>style.visibility</p:attrName>
                                        </p:attrNameLst>
                                      </p:cBhvr>
                                      <p:to>
                                        <p:strVal val="visible"/>
                                      </p:to>
                                    </p:set>
                                    <p:animEffect transition="in" filter="fade">
                                      <p:cBhvr>
                                        <p:cTn id="31" dur="750"/>
                                        <p:tgtEl>
                                          <p:spTgt spid="7">
                                            <p:txEl>
                                              <p:pRg st="5" end="5"/>
                                            </p:txEl>
                                          </p:spTgt>
                                        </p:tgtEl>
                                      </p:cBhvr>
                                    </p:animEffect>
                                  </p:childTnLst>
                                </p:cTn>
                              </p:par>
                            </p:childTnLst>
                          </p:cTn>
                        </p:par>
                        <p:par>
                          <p:cTn id="32" fill="hold">
                            <p:stCondLst>
                              <p:cond delay="5250"/>
                            </p:stCondLst>
                            <p:childTnLst>
                              <p:par>
                                <p:cTn id="33" presetID="10" presetClass="entr" presetSubtype="0" fill="hold" grpId="0" nodeType="afterEffect">
                                  <p:stCondLst>
                                    <p:cond delay="0"/>
                                  </p:stCondLst>
                                  <p:childTnLst>
                                    <p:set>
                                      <p:cBhvr>
                                        <p:cTn id="34" dur="1" fill="hold">
                                          <p:stCondLst>
                                            <p:cond delay="0"/>
                                          </p:stCondLst>
                                        </p:cTn>
                                        <p:tgtEl>
                                          <p:spTgt spid="7">
                                            <p:txEl>
                                              <p:pRg st="6" end="6"/>
                                            </p:txEl>
                                          </p:spTgt>
                                        </p:tgtEl>
                                        <p:attrNameLst>
                                          <p:attrName>style.visibility</p:attrName>
                                        </p:attrNameLst>
                                      </p:cBhvr>
                                      <p:to>
                                        <p:strVal val="visible"/>
                                      </p:to>
                                    </p:set>
                                    <p:animEffect transition="in" filter="fade">
                                      <p:cBhvr>
                                        <p:cTn id="35" dur="750"/>
                                        <p:tgtEl>
                                          <p:spTgt spid="7">
                                            <p:txEl>
                                              <p:pRg st="6" end="6"/>
                                            </p:txEl>
                                          </p:spTgt>
                                        </p:tgtEl>
                                      </p:cBhvr>
                                    </p:animEffect>
                                  </p:childTnLst>
                                </p:cTn>
                              </p:par>
                            </p:childTnLst>
                          </p:cTn>
                        </p:par>
                        <p:par>
                          <p:cTn id="36" fill="hold">
                            <p:stCondLst>
                              <p:cond delay="6000"/>
                            </p:stCondLst>
                            <p:childTnLst>
                              <p:par>
                                <p:cTn id="37" presetID="10" presetClass="entr" presetSubtype="0" fill="hold" grpId="0" nodeType="afterEffect">
                                  <p:stCondLst>
                                    <p:cond delay="0"/>
                                  </p:stCondLst>
                                  <p:childTnLst>
                                    <p:set>
                                      <p:cBhvr>
                                        <p:cTn id="38" dur="1" fill="hold">
                                          <p:stCondLst>
                                            <p:cond delay="0"/>
                                          </p:stCondLst>
                                        </p:cTn>
                                        <p:tgtEl>
                                          <p:spTgt spid="7">
                                            <p:txEl>
                                              <p:pRg st="7" end="7"/>
                                            </p:txEl>
                                          </p:spTgt>
                                        </p:tgtEl>
                                        <p:attrNameLst>
                                          <p:attrName>style.visibility</p:attrName>
                                        </p:attrNameLst>
                                      </p:cBhvr>
                                      <p:to>
                                        <p:strVal val="visible"/>
                                      </p:to>
                                    </p:set>
                                    <p:animEffect transition="in" filter="fade">
                                      <p:cBhvr>
                                        <p:cTn id="39" dur="750"/>
                                        <p:tgtEl>
                                          <p:spTgt spid="7">
                                            <p:txEl>
                                              <p:pRg st="7" end="7"/>
                                            </p:txEl>
                                          </p:spTgt>
                                        </p:tgtEl>
                                      </p:cBhvr>
                                    </p:animEffect>
                                  </p:childTnLst>
                                </p:cTn>
                              </p:par>
                            </p:childTnLst>
                          </p:cTn>
                        </p:par>
                        <p:par>
                          <p:cTn id="40" fill="hold">
                            <p:stCondLst>
                              <p:cond delay="6750"/>
                            </p:stCondLst>
                            <p:childTnLst>
                              <p:par>
                                <p:cTn id="41" presetID="10" presetClass="entr" presetSubtype="0" fill="hold" grpId="0" nodeType="afterEffect">
                                  <p:stCondLst>
                                    <p:cond delay="0"/>
                                  </p:stCondLst>
                                  <p:childTnLst>
                                    <p:set>
                                      <p:cBhvr>
                                        <p:cTn id="42" dur="1" fill="hold">
                                          <p:stCondLst>
                                            <p:cond delay="0"/>
                                          </p:stCondLst>
                                        </p:cTn>
                                        <p:tgtEl>
                                          <p:spTgt spid="7">
                                            <p:txEl>
                                              <p:pRg st="8" end="8"/>
                                            </p:txEl>
                                          </p:spTgt>
                                        </p:tgtEl>
                                        <p:attrNameLst>
                                          <p:attrName>style.visibility</p:attrName>
                                        </p:attrNameLst>
                                      </p:cBhvr>
                                      <p:to>
                                        <p:strVal val="visible"/>
                                      </p:to>
                                    </p:set>
                                    <p:animEffect transition="in" filter="fade">
                                      <p:cBhvr>
                                        <p:cTn id="43" dur="750"/>
                                        <p:tgtEl>
                                          <p:spTgt spid="7">
                                            <p:txEl>
                                              <p:pRg st="8" end="8"/>
                                            </p:txEl>
                                          </p:spTgt>
                                        </p:tgtEl>
                                      </p:cBhvr>
                                    </p:animEffect>
                                  </p:childTnLst>
                                </p:cTn>
                              </p:par>
                            </p:childTnLst>
                          </p:cTn>
                        </p:par>
                        <p:par>
                          <p:cTn id="44" fill="hold">
                            <p:stCondLst>
                              <p:cond delay="7500"/>
                            </p:stCondLst>
                            <p:childTnLst>
                              <p:par>
                                <p:cTn id="45" presetID="10" presetClass="entr" presetSubtype="0" fill="hold" grpId="0" nodeType="afterEffect">
                                  <p:stCondLst>
                                    <p:cond delay="0"/>
                                  </p:stCondLst>
                                  <p:childTnLst>
                                    <p:set>
                                      <p:cBhvr>
                                        <p:cTn id="46" dur="1" fill="hold">
                                          <p:stCondLst>
                                            <p:cond delay="0"/>
                                          </p:stCondLst>
                                        </p:cTn>
                                        <p:tgtEl>
                                          <p:spTgt spid="7">
                                            <p:txEl>
                                              <p:pRg st="9" end="9"/>
                                            </p:txEl>
                                          </p:spTgt>
                                        </p:tgtEl>
                                        <p:attrNameLst>
                                          <p:attrName>style.visibility</p:attrName>
                                        </p:attrNameLst>
                                      </p:cBhvr>
                                      <p:to>
                                        <p:strVal val="visible"/>
                                      </p:to>
                                    </p:set>
                                    <p:animEffect transition="in" filter="fade">
                                      <p:cBhvr>
                                        <p:cTn id="47" dur="75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Title 12"/>
          <p:cNvSpPr>
            <a:spLocks noGrp="1"/>
          </p:cNvSpPr>
          <p:nvPr>
            <p:ph type="title"/>
          </p:nvPr>
        </p:nvSpPr>
        <p:spPr>
          <a:xfrm>
            <a:off x="475413" y="281741"/>
            <a:ext cx="7872024" cy="807402"/>
          </a:xfrm>
        </p:spPr>
        <p:txBody>
          <a:bodyPr>
            <a:normAutofit/>
          </a:bodyPr>
          <a:lstStyle/>
          <a:p>
            <a:r>
              <a:rPr lang="en-US" sz="4400" b="1" i="1" dirty="0">
                <a:latin typeface="Candara" panose="020E0502030303020204" pitchFamily="34" charset="0"/>
              </a:rPr>
              <a:t>Luke 23:32-33 NKJV</a:t>
            </a:r>
            <a:endParaRPr lang="en-US" sz="4400" i="1" dirty="0">
              <a:latin typeface="Candara" panose="020E0502030303020204" pitchFamily="34" charset="0"/>
            </a:endParaRPr>
          </a:p>
        </p:txBody>
      </p:sp>
      <p:sp>
        <p:nvSpPr>
          <p:cNvPr id="3" name="Slide Number Placeholder 2">
            <a:extLst>
              <a:ext uri="{FF2B5EF4-FFF2-40B4-BE49-F238E27FC236}">
                <a16:creationId xmlns:a16="http://schemas.microsoft.com/office/drawing/2014/main" id="{33BBDA0F-E6E2-5939-B631-1A1D0DD1DABF}"/>
              </a:ext>
            </a:extLst>
          </p:cNvPr>
          <p:cNvSpPr>
            <a:spLocks noGrp="1"/>
          </p:cNvSpPr>
          <p:nvPr>
            <p:ph type="sldNum" sz="quarter" idx="12"/>
          </p:nvPr>
        </p:nvSpPr>
        <p:spPr>
          <a:xfrm>
            <a:off x="7562019" y="6356352"/>
            <a:ext cx="1371600" cy="365125"/>
          </a:xfrm>
        </p:spPr>
        <p:txBody>
          <a:bodyPr/>
          <a:lstStyle/>
          <a:p>
            <a:fld id="{0FF54DE5-C571-48E8-A5BC-B369434E2F44}" type="slidenum">
              <a:rPr lang="en-US" smtClean="0"/>
              <a:t>2</a:t>
            </a:fld>
            <a:endParaRPr lang="en-US" dirty="0"/>
          </a:p>
        </p:txBody>
      </p:sp>
      <p:sp>
        <p:nvSpPr>
          <p:cNvPr id="14" name="Content Placeholder 13"/>
          <p:cNvSpPr>
            <a:spLocks noGrp="1"/>
          </p:cNvSpPr>
          <p:nvPr>
            <p:ph idx="1"/>
          </p:nvPr>
        </p:nvSpPr>
        <p:spPr>
          <a:xfrm>
            <a:off x="475413" y="1163782"/>
            <a:ext cx="8458206" cy="5557695"/>
          </a:xfrm>
        </p:spPr>
        <p:txBody>
          <a:bodyPr>
            <a:noAutofit/>
          </a:bodyPr>
          <a:lstStyle/>
          <a:p>
            <a:pPr marL="0" indent="0">
              <a:lnSpc>
                <a:spcPts val="4000"/>
              </a:lnSpc>
              <a:spcBef>
                <a:spcPts val="1200"/>
              </a:spcBef>
              <a:buNone/>
            </a:pPr>
            <a:r>
              <a:rPr lang="en-US" sz="4000" b="1" i="1" dirty="0">
                <a:latin typeface="Candara" panose="020E0502030303020204" pitchFamily="34" charset="0"/>
              </a:rPr>
              <a:t>“</a:t>
            </a:r>
            <a:r>
              <a:rPr lang="en-US" sz="4000" b="1" i="1" dirty="0">
                <a:solidFill>
                  <a:schemeClr val="tx1">
                    <a:lumMod val="60000"/>
                    <a:lumOff val="40000"/>
                  </a:schemeClr>
                </a:solidFill>
                <a:latin typeface="Candara" panose="020E0502030303020204" pitchFamily="34" charset="0"/>
              </a:rPr>
              <a:t>32</a:t>
            </a:r>
            <a:r>
              <a:rPr lang="en-US" sz="4000" b="1" i="1" dirty="0">
                <a:latin typeface="Candara" panose="020E0502030303020204" pitchFamily="34" charset="0"/>
              </a:rPr>
              <a:t> There were also two others, criminals, led with Him to be put to death. </a:t>
            </a:r>
          </a:p>
          <a:p>
            <a:pPr marL="0" indent="0">
              <a:lnSpc>
                <a:spcPts val="4000"/>
              </a:lnSpc>
              <a:spcBef>
                <a:spcPts val="1800"/>
              </a:spcBef>
              <a:buNone/>
            </a:pPr>
            <a:r>
              <a:rPr lang="en-US" sz="4000" b="1" i="1" dirty="0">
                <a:solidFill>
                  <a:schemeClr val="tx1">
                    <a:lumMod val="60000"/>
                    <a:lumOff val="40000"/>
                  </a:schemeClr>
                </a:solidFill>
                <a:latin typeface="Candara" panose="020E0502030303020204" pitchFamily="34" charset="0"/>
              </a:rPr>
              <a:t>33</a:t>
            </a:r>
            <a:r>
              <a:rPr lang="en-US" sz="4000" b="1" i="1" dirty="0">
                <a:latin typeface="Candara" panose="020E0502030303020204" pitchFamily="34" charset="0"/>
              </a:rPr>
              <a:t> And when they had come to the place called Calvary, there they crucified Him, and the criminals, one on the right hand and the other on the left”</a:t>
            </a:r>
          </a:p>
        </p:txBody>
      </p:sp>
    </p:spTree>
    <p:extLst>
      <p:ext uri="{BB962C8B-B14F-4D97-AF65-F5344CB8AC3E}">
        <p14:creationId xmlns:p14="http://schemas.microsoft.com/office/powerpoint/2010/main" val="231449384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AF138367-7DFE-0755-50B4-8D9B59A9E82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C95BF4D-7C91-8250-76D2-FBCBFE45E6AA}"/>
              </a:ext>
            </a:extLst>
          </p:cNvPr>
          <p:cNvSpPr>
            <a:spLocks noGrp="1"/>
          </p:cNvSpPr>
          <p:nvPr>
            <p:ph type="title"/>
          </p:nvPr>
        </p:nvSpPr>
        <p:spPr>
          <a:xfrm>
            <a:off x="475413" y="281741"/>
            <a:ext cx="7872024" cy="807402"/>
          </a:xfrm>
        </p:spPr>
        <p:txBody>
          <a:bodyPr>
            <a:normAutofit/>
          </a:bodyPr>
          <a:lstStyle/>
          <a:p>
            <a:r>
              <a:rPr lang="en-US" sz="4400" b="1" i="1" dirty="0">
                <a:latin typeface="Candara" panose="020E0502030303020204" pitchFamily="34" charset="0"/>
              </a:rPr>
              <a:t>John 19:17-18, NKJV</a:t>
            </a:r>
            <a:endParaRPr lang="en-US" sz="4400" i="1" dirty="0">
              <a:latin typeface="Candara" panose="020E0502030303020204" pitchFamily="34" charset="0"/>
            </a:endParaRPr>
          </a:p>
        </p:txBody>
      </p:sp>
      <p:sp>
        <p:nvSpPr>
          <p:cNvPr id="3" name="Slide Number Placeholder 2">
            <a:extLst>
              <a:ext uri="{FF2B5EF4-FFF2-40B4-BE49-F238E27FC236}">
                <a16:creationId xmlns:a16="http://schemas.microsoft.com/office/drawing/2014/main" id="{BEE93AF5-9990-E077-B42B-531A28946F2D}"/>
              </a:ext>
            </a:extLst>
          </p:cNvPr>
          <p:cNvSpPr>
            <a:spLocks noGrp="1"/>
          </p:cNvSpPr>
          <p:nvPr>
            <p:ph type="sldNum" sz="quarter" idx="12"/>
          </p:nvPr>
        </p:nvSpPr>
        <p:spPr>
          <a:xfrm>
            <a:off x="7562019" y="6356352"/>
            <a:ext cx="1371600" cy="365125"/>
          </a:xfrm>
        </p:spPr>
        <p:txBody>
          <a:bodyPr/>
          <a:lstStyle/>
          <a:p>
            <a:fld id="{0FF54DE5-C571-48E8-A5BC-B369434E2F44}" type="slidenum">
              <a:rPr lang="en-US" smtClean="0"/>
              <a:t>3</a:t>
            </a:fld>
            <a:endParaRPr lang="en-US" dirty="0"/>
          </a:p>
        </p:txBody>
      </p:sp>
      <p:sp>
        <p:nvSpPr>
          <p:cNvPr id="14" name="Content Placeholder 13">
            <a:extLst>
              <a:ext uri="{FF2B5EF4-FFF2-40B4-BE49-F238E27FC236}">
                <a16:creationId xmlns:a16="http://schemas.microsoft.com/office/drawing/2014/main" id="{B74085CA-1447-9A3D-909C-F2F7EBF631B9}"/>
              </a:ext>
            </a:extLst>
          </p:cNvPr>
          <p:cNvSpPr>
            <a:spLocks noGrp="1"/>
          </p:cNvSpPr>
          <p:nvPr>
            <p:ph idx="1"/>
          </p:nvPr>
        </p:nvSpPr>
        <p:spPr>
          <a:xfrm>
            <a:off x="475413" y="1163782"/>
            <a:ext cx="8458206" cy="5557695"/>
          </a:xfrm>
        </p:spPr>
        <p:txBody>
          <a:bodyPr>
            <a:noAutofit/>
          </a:bodyPr>
          <a:lstStyle/>
          <a:p>
            <a:pPr marL="0" indent="0">
              <a:lnSpc>
                <a:spcPts val="4000"/>
              </a:lnSpc>
              <a:spcBef>
                <a:spcPts val="1200"/>
              </a:spcBef>
              <a:buNone/>
            </a:pPr>
            <a:r>
              <a:rPr lang="en-US" sz="4000" b="1" i="1" dirty="0">
                <a:latin typeface="Candara" panose="020E0502030303020204" pitchFamily="34" charset="0"/>
              </a:rPr>
              <a:t>“</a:t>
            </a:r>
            <a:r>
              <a:rPr lang="en-US" sz="4000" b="1" i="1" dirty="0">
                <a:solidFill>
                  <a:schemeClr val="tx1">
                    <a:lumMod val="60000"/>
                    <a:lumOff val="40000"/>
                  </a:schemeClr>
                </a:solidFill>
                <a:latin typeface="Candara" panose="020E0502030303020204" pitchFamily="34" charset="0"/>
              </a:rPr>
              <a:t>17</a:t>
            </a:r>
            <a:r>
              <a:rPr lang="en-US" sz="4000" b="1" i="1" dirty="0">
                <a:latin typeface="Candara" panose="020E0502030303020204" pitchFamily="34" charset="0"/>
              </a:rPr>
              <a:t>  And He, bearing His cross, went out to a place called the Place of a Skull, which is called in Hebrew, Golgotha, </a:t>
            </a:r>
            <a:r>
              <a:rPr lang="en-US" sz="4000" dirty="0">
                <a:latin typeface="Candara" panose="020E0502030303020204" pitchFamily="34" charset="0"/>
              </a:rPr>
              <a:t>(Calvary) </a:t>
            </a:r>
          </a:p>
          <a:p>
            <a:pPr marL="0" indent="0">
              <a:lnSpc>
                <a:spcPts val="4000"/>
              </a:lnSpc>
              <a:spcBef>
                <a:spcPts val="1800"/>
              </a:spcBef>
              <a:buNone/>
            </a:pPr>
            <a:r>
              <a:rPr lang="en-US" sz="4000" b="1" i="1" dirty="0">
                <a:solidFill>
                  <a:schemeClr val="tx1">
                    <a:lumMod val="60000"/>
                    <a:lumOff val="40000"/>
                  </a:schemeClr>
                </a:solidFill>
                <a:latin typeface="Candara" panose="020E0502030303020204" pitchFamily="34" charset="0"/>
              </a:rPr>
              <a:t>18</a:t>
            </a:r>
            <a:r>
              <a:rPr lang="en-US" sz="4000" b="1" i="1" dirty="0">
                <a:latin typeface="Candara" panose="020E0502030303020204" pitchFamily="34" charset="0"/>
              </a:rPr>
              <a:t> where they crucified Him, and two others with Him, one on either side, and Jesus in the center”</a:t>
            </a:r>
          </a:p>
        </p:txBody>
      </p:sp>
    </p:spTree>
    <p:extLst>
      <p:ext uri="{BB962C8B-B14F-4D97-AF65-F5344CB8AC3E}">
        <p14:creationId xmlns:p14="http://schemas.microsoft.com/office/powerpoint/2010/main" val="25168963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3695C33-E9D2-5B83-BB24-636238D978A3}"/>
              </a:ext>
            </a:extLst>
          </p:cNvPr>
          <p:cNvSpPr>
            <a:spLocks noGrp="1"/>
          </p:cNvSpPr>
          <p:nvPr>
            <p:ph idx="1"/>
          </p:nvPr>
        </p:nvSpPr>
        <p:spPr>
          <a:xfrm>
            <a:off x="334504" y="1150094"/>
            <a:ext cx="8580718" cy="5707906"/>
          </a:xfrm>
        </p:spPr>
        <p:txBody>
          <a:bodyPr>
            <a:noAutofit/>
          </a:bodyPr>
          <a:lstStyle/>
          <a:p>
            <a:pPr marL="0" indent="0">
              <a:lnSpc>
                <a:spcPts val="3200"/>
              </a:lnSpc>
              <a:spcBef>
                <a:spcPts val="0"/>
              </a:spcBef>
              <a:buNone/>
            </a:pPr>
            <a:r>
              <a:rPr lang="en-US" sz="3200" dirty="0">
                <a:latin typeface="Candara" panose="020E0502030303020204" pitchFamily="34" charset="0"/>
              </a:rPr>
              <a:t>This song points us to the sacrifice Jesus made for all men at the place called </a:t>
            </a:r>
            <a:r>
              <a:rPr lang="en-US" sz="3200" b="1" i="1" dirty="0">
                <a:latin typeface="Candara" panose="020E0502030303020204" pitchFamily="34" charset="0"/>
              </a:rPr>
              <a:t>“Golgotha” </a:t>
            </a:r>
            <a:r>
              <a:rPr lang="en-US" sz="3200" dirty="0">
                <a:latin typeface="Candara" panose="020E0502030303020204" pitchFamily="34" charset="0"/>
              </a:rPr>
              <a:t>(</a:t>
            </a:r>
            <a:r>
              <a:rPr lang="en-US" sz="3200" b="1" i="1" dirty="0">
                <a:latin typeface="Candara" panose="020E0502030303020204" pitchFamily="34" charset="0"/>
              </a:rPr>
              <a:t>“Calvary” </a:t>
            </a:r>
            <a:r>
              <a:rPr lang="en-US" sz="3200" dirty="0">
                <a:latin typeface="Candara" panose="020E0502030303020204" pitchFamily="34" charset="0"/>
              </a:rPr>
              <a:t>or the </a:t>
            </a:r>
            <a:r>
              <a:rPr lang="en-US" sz="3200" b="1" i="1" dirty="0">
                <a:latin typeface="Candara" panose="020E0502030303020204" pitchFamily="34" charset="0"/>
              </a:rPr>
              <a:t>“Place of a scull”</a:t>
            </a:r>
            <a:r>
              <a:rPr lang="en-US" sz="3200" dirty="0">
                <a:latin typeface="Candara" panose="020E0502030303020204" pitchFamily="34" charset="0"/>
              </a:rPr>
              <a:t>). </a:t>
            </a:r>
          </a:p>
          <a:p>
            <a:pPr marL="0" indent="0">
              <a:lnSpc>
                <a:spcPts val="3200"/>
              </a:lnSpc>
              <a:spcBef>
                <a:spcPts val="1200"/>
              </a:spcBef>
              <a:buNone/>
            </a:pPr>
            <a:r>
              <a:rPr lang="en-US" sz="3200" dirty="0">
                <a:latin typeface="Candara" panose="020E0502030303020204" pitchFamily="34" charset="0"/>
              </a:rPr>
              <a:t>The death of Jesus on Calvary established the way of our eternal redemption.</a:t>
            </a:r>
          </a:p>
          <a:p>
            <a:pPr marL="0" indent="0">
              <a:lnSpc>
                <a:spcPts val="3200"/>
              </a:lnSpc>
              <a:spcBef>
                <a:spcPts val="1200"/>
              </a:spcBef>
              <a:buNone/>
            </a:pPr>
            <a:r>
              <a:rPr lang="en-US" sz="3200" dirty="0">
                <a:latin typeface="Candara" panose="020E0502030303020204" pitchFamily="34" charset="0"/>
              </a:rPr>
              <a:t>This song titled </a:t>
            </a:r>
            <a:r>
              <a:rPr lang="en-US" sz="3200" b="1" i="1" dirty="0">
                <a:latin typeface="Candara" panose="020E0502030303020204" pitchFamily="34" charset="0"/>
              </a:rPr>
              <a:t>“Lead Me to Calvary” </a:t>
            </a:r>
            <a:r>
              <a:rPr lang="en-US" sz="3200" dirty="0">
                <a:latin typeface="Candara" panose="020E0502030303020204" pitchFamily="34" charset="0"/>
              </a:rPr>
              <a:t>is a song that should remind us of what happed when Jesus was cruelly crucified on the cross for our sins.</a:t>
            </a:r>
          </a:p>
          <a:p>
            <a:pPr marL="0" indent="0">
              <a:lnSpc>
                <a:spcPts val="3200"/>
              </a:lnSpc>
              <a:spcBef>
                <a:spcPts val="1200"/>
              </a:spcBef>
              <a:buNone/>
            </a:pPr>
            <a:r>
              <a:rPr lang="en-US" sz="3200" dirty="0">
                <a:latin typeface="Candara" panose="020E0502030303020204" pitchFamily="34" charset="0"/>
              </a:rPr>
              <a:t>We therefore need to remember regularly His trial, suffering, death and resurrection – His victory over death! – </a:t>
            </a:r>
            <a:r>
              <a:rPr lang="en-US" sz="3200" i="1" dirty="0">
                <a:latin typeface="Candara" panose="020E0502030303020204" pitchFamily="34" charset="0"/>
              </a:rPr>
              <a:t>1 Cor. 15:55-57</a:t>
            </a:r>
          </a:p>
        </p:txBody>
      </p:sp>
      <p:sp>
        <p:nvSpPr>
          <p:cNvPr id="5" name="Slide Number Placeholder 4">
            <a:extLst>
              <a:ext uri="{FF2B5EF4-FFF2-40B4-BE49-F238E27FC236}">
                <a16:creationId xmlns:a16="http://schemas.microsoft.com/office/drawing/2014/main" id="{A9AA916E-CD8C-F388-79C1-3021ED250D18}"/>
              </a:ext>
            </a:extLst>
          </p:cNvPr>
          <p:cNvSpPr>
            <a:spLocks noGrp="1"/>
          </p:cNvSpPr>
          <p:nvPr>
            <p:ph type="sldNum" sz="quarter" idx="12"/>
          </p:nvPr>
        </p:nvSpPr>
        <p:spPr>
          <a:xfrm>
            <a:off x="7502352" y="6341357"/>
            <a:ext cx="1371600" cy="365125"/>
          </a:xfrm>
        </p:spPr>
        <p:txBody>
          <a:bodyPr/>
          <a:lstStyle/>
          <a:p>
            <a:fld id="{0FF54DE5-C571-48E8-A5BC-B369434E2F44}" type="slidenum">
              <a:rPr lang="en-US" smtClean="0"/>
              <a:t>4</a:t>
            </a:fld>
            <a:endParaRPr lang="en-US" dirty="0"/>
          </a:p>
        </p:txBody>
      </p:sp>
      <p:sp>
        <p:nvSpPr>
          <p:cNvPr id="8" name="Title 1">
            <a:extLst>
              <a:ext uri="{FF2B5EF4-FFF2-40B4-BE49-F238E27FC236}">
                <a16:creationId xmlns:a16="http://schemas.microsoft.com/office/drawing/2014/main" id="{6FF4E949-242C-666C-E108-BFE00F1888D9}"/>
              </a:ext>
            </a:extLst>
          </p:cNvPr>
          <p:cNvSpPr>
            <a:spLocks noGrp="1"/>
          </p:cNvSpPr>
          <p:nvPr>
            <p:ph type="title"/>
          </p:nvPr>
        </p:nvSpPr>
        <p:spPr>
          <a:xfrm>
            <a:off x="317879" y="334080"/>
            <a:ext cx="7243924" cy="715962"/>
          </a:xfrm>
        </p:spPr>
        <p:txBody>
          <a:bodyPr anchor="t">
            <a:noAutofit/>
          </a:bodyPr>
          <a:lstStyle/>
          <a:p>
            <a:pPr>
              <a:tabLst>
                <a:tab pos="8118475" algn="l"/>
              </a:tabLst>
            </a:pPr>
            <a:r>
              <a:rPr lang="en-US" sz="4400" b="1" dirty="0">
                <a:latin typeface="Candara" panose="020E0502030303020204" pitchFamily="34" charset="0"/>
              </a:rPr>
              <a:t>INTRODUCTION</a:t>
            </a:r>
          </a:p>
        </p:txBody>
      </p:sp>
      <p:sp>
        <p:nvSpPr>
          <p:cNvPr id="7" name="Title 1">
            <a:extLst>
              <a:ext uri="{FF2B5EF4-FFF2-40B4-BE49-F238E27FC236}">
                <a16:creationId xmlns:a16="http://schemas.microsoft.com/office/drawing/2014/main" id="{62BB1B35-1F87-022B-9314-AD3BCCF33A71}"/>
              </a:ext>
            </a:extLst>
          </p:cNvPr>
          <p:cNvSpPr txBox="1">
            <a:spLocks/>
          </p:cNvSpPr>
          <p:nvPr/>
        </p:nvSpPr>
        <p:spPr>
          <a:xfrm>
            <a:off x="5785657" y="334080"/>
            <a:ext cx="2874213" cy="601342"/>
          </a:xfrm>
          <a:prstGeom prst="rect">
            <a:avLst/>
          </a:prstGeom>
          <a:solidFill>
            <a:schemeClr val="accent1">
              <a:lumMod val="20000"/>
              <a:lumOff val="80000"/>
            </a:schemeClr>
          </a:solidFill>
          <a:ln w="3175">
            <a:solidFill>
              <a:schemeClr val="tx1"/>
            </a:solidFill>
          </a:ln>
        </p:spPr>
        <p:txBody>
          <a:bodyPr vert="horz" lIns="0" tIns="45720" rIns="0" bIns="45720" rtlCol="0" anchor="t">
            <a:noAutofit/>
          </a:bodyPr>
          <a:lstStyle>
            <a:lvl1pPr algn="l" defTabSz="685800" rtl="0" eaLnBrk="1" latinLnBrk="0" hangingPunct="1">
              <a:lnSpc>
                <a:spcPct val="90000"/>
              </a:lnSpc>
              <a:spcBef>
                <a:spcPct val="0"/>
              </a:spcBef>
              <a:buNone/>
              <a:defRPr sz="2100" kern="1200">
                <a:solidFill>
                  <a:schemeClr val="tx1"/>
                </a:solidFill>
                <a:latin typeface="+mj-lt"/>
                <a:ea typeface="+mj-ea"/>
                <a:cs typeface="+mj-cs"/>
              </a:defRPr>
            </a:lvl1pPr>
          </a:lstStyle>
          <a:p>
            <a:pPr algn="ctr">
              <a:tabLst>
                <a:tab pos="8118475" algn="l"/>
              </a:tabLst>
            </a:pPr>
            <a:r>
              <a:rPr lang="en-US" sz="2400" b="1" i="1" dirty="0">
                <a:latin typeface="Candara" panose="020E0502030303020204" pitchFamily="34" charset="0"/>
              </a:rPr>
              <a:t>“Lead Me to Calvary”</a:t>
            </a:r>
          </a:p>
          <a:p>
            <a:pPr algn="ctr">
              <a:tabLst>
                <a:tab pos="8118475" algn="l"/>
              </a:tabLst>
            </a:pPr>
            <a:r>
              <a:rPr lang="en-US" sz="1400" dirty="0">
                <a:latin typeface="Candara" panose="020E0502030303020204" pitchFamily="34" charset="0"/>
              </a:rPr>
              <a:t>#332 - </a:t>
            </a:r>
            <a:r>
              <a:rPr lang="en-US" sz="1400" b="1" i="1" dirty="0">
                <a:latin typeface="Candara" panose="020E0502030303020204" pitchFamily="34" charset="0"/>
              </a:rPr>
              <a:t>Songs of Faith and Praise</a:t>
            </a:r>
          </a:p>
          <a:p>
            <a:pPr>
              <a:tabLst>
                <a:tab pos="8118475" algn="l"/>
              </a:tabLst>
            </a:pPr>
            <a:endParaRPr lang="en-US" sz="1800" b="1" i="1" dirty="0">
              <a:latin typeface="Candara" panose="020E0502030303020204" pitchFamily="34" charset="0"/>
            </a:endParaRPr>
          </a:p>
          <a:p>
            <a:pPr>
              <a:tabLst>
                <a:tab pos="8118475" algn="l"/>
              </a:tabLst>
            </a:pPr>
            <a:endParaRPr lang="en-US" sz="1800" b="1" i="1" dirty="0">
              <a:latin typeface="Candara" panose="020E0502030303020204" pitchFamily="34" charset="0"/>
            </a:endParaRPr>
          </a:p>
        </p:txBody>
      </p:sp>
    </p:spTree>
    <p:extLst>
      <p:ext uri="{BB962C8B-B14F-4D97-AF65-F5344CB8AC3E}">
        <p14:creationId xmlns:p14="http://schemas.microsoft.com/office/powerpoint/2010/main" val="36955494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726FE2D7-A308-0F34-18FD-2514EFB063F6}"/>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2268CB-18A0-ECEB-26BD-A3BA4A142C3B}"/>
              </a:ext>
            </a:extLst>
          </p:cNvPr>
          <p:cNvSpPr>
            <a:spLocks noGrp="1"/>
          </p:cNvSpPr>
          <p:nvPr>
            <p:ph idx="1"/>
          </p:nvPr>
        </p:nvSpPr>
        <p:spPr>
          <a:xfrm>
            <a:off x="270048" y="1150094"/>
            <a:ext cx="8724323" cy="5556388"/>
          </a:xfrm>
        </p:spPr>
        <p:txBody>
          <a:bodyPr>
            <a:noAutofit/>
          </a:bodyPr>
          <a:lstStyle/>
          <a:p>
            <a:pPr marL="0" indent="0">
              <a:lnSpc>
                <a:spcPts val="3200"/>
              </a:lnSpc>
              <a:spcBef>
                <a:spcPts val="0"/>
              </a:spcBef>
              <a:buNone/>
            </a:pPr>
            <a:r>
              <a:rPr lang="en-US" sz="3100" dirty="0">
                <a:latin typeface="Candara" panose="020E0502030303020204" pitchFamily="34" charset="0"/>
              </a:rPr>
              <a:t>This song was written by Jennie Evelyn Hussey (1874-1958). She was born in rural New Hampshire into a Quaker family, but she identified with the Baptists as an adult. She was the primary care-giver for her invalid sister but suffered from crippling arthritis herself. She had the gift for poetry and from an early age declared her love for Jesus by writing this song which is said to have been born out of her painful battle with arthritis – she prayed the words of her song (Stanza #4)…</a:t>
            </a:r>
          </a:p>
          <a:p>
            <a:pPr marL="0" indent="0" algn="ctr">
              <a:lnSpc>
                <a:spcPts val="2800"/>
              </a:lnSpc>
              <a:spcBef>
                <a:spcPts val="1800"/>
              </a:spcBef>
              <a:buNone/>
            </a:pPr>
            <a:r>
              <a:rPr lang="en-US" sz="2800" b="1" i="1" dirty="0">
                <a:solidFill>
                  <a:srgbClr val="FF0000"/>
                </a:solidFill>
                <a:latin typeface="Candara" panose="020E0502030303020204" pitchFamily="34" charset="0"/>
              </a:rPr>
              <a:t>“May I be willing, Lord, to bear Daily my cross for Thee;</a:t>
            </a:r>
          </a:p>
          <a:p>
            <a:pPr marL="0" indent="0" algn="ctr">
              <a:lnSpc>
                <a:spcPts val="2800"/>
              </a:lnSpc>
              <a:spcBef>
                <a:spcPts val="600"/>
              </a:spcBef>
              <a:buNone/>
            </a:pPr>
            <a:r>
              <a:rPr lang="en-US" sz="2800" b="1" i="1" dirty="0">
                <a:solidFill>
                  <a:srgbClr val="FF0000"/>
                </a:solidFill>
                <a:latin typeface="Candara" panose="020E0502030303020204" pitchFamily="34" charset="0"/>
              </a:rPr>
              <a:t>Even Thy cup of grief to share, Thou hast borne all for me”</a:t>
            </a:r>
          </a:p>
          <a:p>
            <a:pPr marL="0" indent="0">
              <a:lnSpc>
                <a:spcPts val="3200"/>
              </a:lnSpc>
              <a:spcBef>
                <a:spcPts val="0"/>
              </a:spcBef>
              <a:buNone/>
            </a:pPr>
            <a:endParaRPr lang="en-US" sz="3200" dirty="0">
              <a:latin typeface="Candara" panose="020E0502030303020204" pitchFamily="34" charset="0"/>
            </a:endParaRPr>
          </a:p>
        </p:txBody>
      </p:sp>
      <p:sp>
        <p:nvSpPr>
          <p:cNvPr id="5" name="Slide Number Placeholder 4">
            <a:extLst>
              <a:ext uri="{FF2B5EF4-FFF2-40B4-BE49-F238E27FC236}">
                <a16:creationId xmlns:a16="http://schemas.microsoft.com/office/drawing/2014/main" id="{31EF51A9-5412-2FE6-55D7-190EDAC0353B}"/>
              </a:ext>
            </a:extLst>
          </p:cNvPr>
          <p:cNvSpPr>
            <a:spLocks noGrp="1"/>
          </p:cNvSpPr>
          <p:nvPr>
            <p:ph type="sldNum" sz="quarter" idx="12"/>
          </p:nvPr>
        </p:nvSpPr>
        <p:spPr>
          <a:xfrm>
            <a:off x="7502352" y="6341357"/>
            <a:ext cx="1371600" cy="365125"/>
          </a:xfrm>
        </p:spPr>
        <p:txBody>
          <a:bodyPr/>
          <a:lstStyle/>
          <a:p>
            <a:fld id="{0FF54DE5-C571-48E8-A5BC-B369434E2F44}" type="slidenum">
              <a:rPr lang="en-US" smtClean="0"/>
              <a:t>5</a:t>
            </a:fld>
            <a:endParaRPr lang="en-US" dirty="0"/>
          </a:p>
        </p:txBody>
      </p:sp>
      <p:sp>
        <p:nvSpPr>
          <p:cNvPr id="8" name="Title 1">
            <a:extLst>
              <a:ext uri="{FF2B5EF4-FFF2-40B4-BE49-F238E27FC236}">
                <a16:creationId xmlns:a16="http://schemas.microsoft.com/office/drawing/2014/main" id="{91DEFB77-41B4-A4DE-97D7-A37D71913040}"/>
              </a:ext>
            </a:extLst>
          </p:cNvPr>
          <p:cNvSpPr>
            <a:spLocks noGrp="1"/>
          </p:cNvSpPr>
          <p:nvPr>
            <p:ph type="title"/>
          </p:nvPr>
        </p:nvSpPr>
        <p:spPr>
          <a:xfrm>
            <a:off x="317879" y="334080"/>
            <a:ext cx="5850169" cy="715962"/>
          </a:xfrm>
        </p:spPr>
        <p:txBody>
          <a:bodyPr anchor="t">
            <a:noAutofit/>
          </a:bodyPr>
          <a:lstStyle/>
          <a:p>
            <a:pPr>
              <a:tabLst>
                <a:tab pos="8118475" algn="l"/>
              </a:tabLst>
            </a:pPr>
            <a:r>
              <a:rPr lang="en-US" sz="4400" b="1" dirty="0">
                <a:latin typeface="Candara" panose="020E0502030303020204" pitchFamily="34" charset="0"/>
              </a:rPr>
              <a:t>INTRODUCTION</a:t>
            </a:r>
          </a:p>
        </p:txBody>
      </p:sp>
      <p:sp>
        <p:nvSpPr>
          <p:cNvPr id="2" name="Title 1">
            <a:extLst>
              <a:ext uri="{FF2B5EF4-FFF2-40B4-BE49-F238E27FC236}">
                <a16:creationId xmlns:a16="http://schemas.microsoft.com/office/drawing/2014/main" id="{1F142824-741D-F1C7-720F-4273061BA14B}"/>
              </a:ext>
            </a:extLst>
          </p:cNvPr>
          <p:cNvSpPr txBox="1">
            <a:spLocks/>
          </p:cNvSpPr>
          <p:nvPr/>
        </p:nvSpPr>
        <p:spPr>
          <a:xfrm>
            <a:off x="5785657" y="334080"/>
            <a:ext cx="2874213" cy="601342"/>
          </a:xfrm>
          <a:prstGeom prst="rect">
            <a:avLst/>
          </a:prstGeom>
          <a:solidFill>
            <a:schemeClr val="accent1">
              <a:lumMod val="20000"/>
              <a:lumOff val="80000"/>
            </a:schemeClr>
          </a:solidFill>
          <a:ln w="3175">
            <a:solidFill>
              <a:schemeClr val="tx1"/>
            </a:solidFill>
          </a:ln>
        </p:spPr>
        <p:txBody>
          <a:bodyPr vert="horz" lIns="0" tIns="45720" rIns="0" bIns="45720" rtlCol="0" anchor="t">
            <a:noAutofit/>
          </a:bodyPr>
          <a:lstStyle>
            <a:lvl1pPr algn="l" defTabSz="685800" rtl="0" eaLnBrk="1" latinLnBrk="0" hangingPunct="1">
              <a:lnSpc>
                <a:spcPct val="90000"/>
              </a:lnSpc>
              <a:spcBef>
                <a:spcPct val="0"/>
              </a:spcBef>
              <a:buNone/>
              <a:defRPr sz="2100" kern="1200">
                <a:solidFill>
                  <a:schemeClr val="tx1"/>
                </a:solidFill>
                <a:latin typeface="+mj-lt"/>
                <a:ea typeface="+mj-ea"/>
                <a:cs typeface="+mj-cs"/>
              </a:defRPr>
            </a:lvl1pPr>
          </a:lstStyle>
          <a:p>
            <a:pPr algn="ctr">
              <a:tabLst>
                <a:tab pos="8118475" algn="l"/>
              </a:tabLst>
            </a:pPr>
            <a:r>
              <a:rPr lang="en-US" sz="2400" b="1" i="1" dirty="0">
                <a:latin typeface="Candara" panose="020E0502030303020204" pitchFamily="34" charset="0"/>
              </a:rPr>
              <a:t>“Lead Me to Calvary”</a:t>
            </a:r>
          </a:p>
          <a:p>
            <a:pPr algn="ctr">
              <a:tabLst>
                <a:tab pos="8118475" algn="l"/>
              </a:tabLst>
            </a:pPr>
            <a:r>
              <a:rPr lang="en-US" sz="1400" dirty="0">
                <a:latin typeface="Candara" panose="020E0502030303020204" pitchFamily="34" charset="0"/>
              </a:rPr>
              <a:t>#332 - </a:t>
            </a:r>
            <a:r>
              <a:rPr lang="en-US" sz="1400" b="1" i="1" dirty="0">
                <a:latin typeface="Candara" panose="020E0502030303020204" pitchFamily="34" charset="0"/>
              </a:rPr>
              <a:t>Songs of Faith and Praise</a:t>
            </a:r>
          </a:p>
          <a:p>
            <a:pPr>
              <a:tabLst>
                <a:tab pos="8118475" algn="l"/>
              </a:tabLst>
            </a:pPr>
            <a:endParaRPr lang="en-US" sz="1800" b="1" i="1" dirty="0">
              <a:latin typeface="Candara" panose="020E0502030303020204" pitchFamily="34" charset="0"/>
            </a:endParaRPr>
          </a:p>
          <a:p>
            <a:pPr>
              <a:tabLst>
                <a:tab pos="8118475" algn="l"/>
              </a:tabLst>
            </a:pPr>
            <a:endParaRPr lang="en-US" sz="1800" b="1" i="1" dirty="0">
              <a:latin typeface="Candara" panose="020E0502030303020204" pitchFamily="34" charset="0"/>
            </a:endParaRPr>
          </a:p>
        </p:txBody>
      </p:sp>
    </p:spTree>
    <p:extLst>
      <p:ext uri="{BB962C8B-B14F-4D97-AF65-F5344CB8AC3E}">
        <p14:creationId xmlns:p14="http://schemas.microsoft.com/office/powerpoint/2010/main" val="106661850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4F98DBBA-400F-E4AD-22F6-86004A74675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AFF4F03-A53F-8051-DCF9-65F10D114731}"/>
              </a:ext>
            </a:extLst>
          </p:cNvPr>
          <p:cNvSpPr>
            <a:spLocks noGrp="1"/>
          </p:cNvSpPr>
          <p:nvPr>
            <p:ph idx="1"/>
          </p:nvPr>
        </p:nvSpPr>
        <p:spPr>
          <a:xfrm>
            <a:off x="384379" y="1150094"/>
            <a:ext cx="8580718" cy="5556388"/>
          </a:xfrm>
        </p:spPr>
        <p:txBody>
          <a:bodyPr>
            <a:noAutofit/>
          </a:bodyPr>
          <a:lstStyle/>
          <a:p>
            <a:pPr marL="0" indent="0">
              <a:lnSpc>
                <a:spcPts val="3200"/>
              </a:lnSpc>
              <a:spcBef>
                <a:spcPts val="0"/>
              </a:spcBef>
              <a:buNone/>
            </a:pPr>
            <a:r>
              <a:rPr lang="en-US" sz="3100" dirty="0">
                <a:latin typeface="Candara" panose="020E0502030303020204" pitchFamily="34" charset="0"/>
              </a:rPr>
              <a:t>The tune of this song called “Duncannon” was written by William James Kirkpatrick (1838-1921), and so named after his birthplace in Duncannon, Pennsylvania.</a:t>
            </a:r>
          </a:p>
          <a:p>
            <a:pPr marL="0" indent="0">
              <a:lnSpc>
                <a:spcPts val="3200"/>
              </a:lnSpc>
              <a:spcBef>
                <a:spcPts val="1200"/>
              </a:spcBef>
              <a:buNone/>
            </a:pPr>
            <a:r>
              <a:rPr lang="en-US" sz="3100" dirty="0">
                <a:latin typeface="Candara" panose="020E0502030303020204" pitchFamily="34" charset="0"/>
              </a:rPr>
              <a:t>Kirkpatrick lived his life in Pennsylvania, and he worked in carpentry and mechanics for a period. During his free time, he was devoted to music. He was skilled in violin and cello. Around 1855 during his teen-age days, he was focused on sacred music. He wrote and published his first tune in 1958. During his life he composed some 160 tunes, and he was instrumental in editing and publishing numerous hymn collections.</a:t>
            </a:r>
            <a:endParaRPr lang="en-US" sz="3200" dirty="0">
              <a:latin typeface="Candara" panose="020E0502030303020204" pitchFamily="34" charset="0"/>
            </a:endParaRPr>
          </a:p>
        </p:txBody>
      </p:sp>
      <p:sp>
        <p:nvSpPr>
          <p:cNvPr id="5" name="Slide Number Placeholder 4">
            <a:extLst>
              <a:ext uri="{FF2B5EF4-FFF2-40B4-BE49-F238E27FC236}">
                <a16:creationId xmlns:a16="http://schemas.microsoft.com/office/drawing/2014/main" id="{2210859C-37A5-38E6-C2E9-0B0336D392A5}"/>
              </a:ext>
            </a:extLst>
          </p:cNvPr>
          <p:cNvSpPr>
            <a:spLocks noGrp="1"/>
          </p:cNvSpPr>
          <p:nvPr>
            <p:ph type="sldNum" sz="quarter" idx="12"/>
          </p:nvPr>
        </p:nvSpPr>
        <p:spPr>
          <a:xfrm>
            <a:off x="7502352" y="6341357"/>
            <a:ext cx="1371600" cy="365125"/>
          </a:xfrm>
        </p:spPr>
        <p:txBody>
          <a:bodyPr/>
          <a:lstStyle/>
          <a:p>
            <a:fld id="{0FF54DE5-C571-48E8-A5BC-B369434E2F44}" type="slidenum">
              <a:rPr lang="en-US" smtClean="0"/>
              <a:t>6</a:t>
            </a:fld>
            <a:endParaRPr lang="en-US" dirty="0"/>
          </a:p>
        </p:txBody>
      </p:sp>
      <p:sp>
        <p:nvSpPr>
          <p:cNvPr id="8" name="Title 1">
            <a:extLst>
              <a:ext uri="{FF2B5EF4-FFF2-40B4-BE49-F238E27FC236}">
                <a16:creationId xmlns:a16="http://schemas.microsoft.com/office/drawing/2014/main" id="{6A3633DB-D373-CD39-FBFC-2EE53E78BF61}"/>
              </a:ext>
            </a:extLst>
          </p:cNvPr>
          <p:cNvSpPr>
            <a:spLocks noGrp="1"/>
          </p:cNvSpPr>
          <p:nvPr>
            <p:ph type="title"/>
          </p:nvPr>
        </p:nvSpPr>
        <p:spPr>
          <a:xfrm>
            <a:off x="484129" y="334080"/>
            <a:ext cx="5850169" cy="715962"/>
          </a:xfrm>
        </p:spPr>
        <p:txBody>
          <a:bodyPr anchor="t">
            <a:noAutofit/>
          </a:bodyPr>
          <a:lstStyle/>
          <a:p>
            <a:pPr>
              <a:tabLst>
                <a:tab pos="8118475" algn="l"/>
              </a:tabLst>
            </a:pPr>
            <a:r>
              <a:rPr lang="en-US" sz="4400" b="1" dirty="0">
                <a:latin typeface="Candara" panose="020E0502030303020204" pitchFamily="34" charset="0"/>
              </a:rPr>
              <a:t>INTRODUCTION</a:t>
            </a:r>
          </a:p>
        </p:txBody>
      </p:sp>
      <p:sp>
        <p:nvSpPr>
          <p:cNvPr id="2" name="Title 1">
            <a:extLst>
              <a:ext uri="{FF2B5EF4-FFF2-40B4-BE49-F238E27FC236}">
                <a16:creationId xmlns:a16="http://schemas.microsoft.com/office/drawing/2014/main" id="{421B4470-9577-4640-1991-367B1A17AF21}"/>
              </a:ext>
            </a:extLst>
          </p:cNvPr>
          <p:cNvSpPr txBox="1">
            <a:spLocks/>
          </p:cNvSpPr>
          <p:nvPr/>
        </p:nvSpPr>
        <p:spPr>
          <a:xfrm>
            <a:off x="5785657" y="334080"/>
            <a:ext cx="2874213" cy="601342"/>
          </a:xfrm>
          <a:prstGeom prst="rect">
            <a:avLst/>
          </a:prstGeom>
          <a:solidFill>
            <a:schemeClr val="accent1">
              <a:lumMod val="20000"/>
              <a:lumOff val="80000"/>
            </a:schemeClr>
          </a:solidFill>
          <a:ln w="3175">
            <a:solidFill>
              <a:schemeClr val="tx1"/>
            </a:solidFill>
          </a:ln>
        </p:spPr>
        <p:txBody>
          <a:bodyPr vert="horz" lIns="0" tIns="45720" rIns="0" bIns="45720" rtlCol="0" anchor="t">
            <a:noAutofit/>
          </a:bodyPr>
          <a:lstStyle>
            <a:lvl1pPr algn="l" defTabSz="685800" rtl="0" eaLnBrk="1" latinLnBrk="0" hangingPunct="1">
              <a:lnSpc>
                <a:spcPct val="90000"/>
              </a:lnSpc>
              <a:spcBef>
                <a:spcPct val="0"/>
              </a:spcBef>
              <a:buNone/>
              <a:defRPr sz="2100" kern="1200">
                <a:solidFill>
                  <a:schemeClr val="tx1"/>
                </a:solidFill>
                <a:latin typeface="+mj-lt"/>
                <a:ea typeface="+mj-ea"/>
                <a:cs typeface="+mj-cs"/>
              </a:defRPr>
            </a:lvl1pPr>
          </a:lstStyle>
          <a:p>
            <a:pPr algn="ctr">
              <a:tabLst>
                <a:tab pos="8118475" algn="l"/>
              </a:tabLst>
            </a:pPr>
            <a:r>
              <a:rPr lang="en-US" sz="2400" b="1" i="1" dirty="0">
                <a:latin typeface="Candara" panose="020E0502030303020204" pitchFamily="34" charset="0"/>
              </a:rPr>
              <a:t>“Lead Me to Calvary”</a:t>
            </a:r>
          </a:p>
          <a:p>
            <a:pPr algn="ctr">
              <a:tabLst>
                <a:tab pos="8118475" algn="l"/>
              </a:tabLst>
            </a:pPr>
            <a:r>
              <a:rPr lang="en-US" sz="1400" dirty="0">
                <a:latin typeface="Candara" panose="020E0502030303020204" pitchFamily="34" charset="0"/>
              </a:rPr>
              <a:t>#332 - </a:t>
            </a:r>
            <a:r>
              <a:rPr lang="en-US" sz="1400" b="1" i="1" dirty="0">
                <a:latin typeface="Candara" panose="020E0502030303020204" pitchFamily="34" charset="0"/>
              </a:rPr>
              <a:t>Songs of Faith and Praise</a:t>
            </a:r>
          </a:p>
          <a:p>
            <a:pPr>
              <a:tabLst>
                <a:tab pos="8118475" algn="l"/>
              </a:tabLst>
            </a:pPr>
            <a:endParaRPr lang="en-US" sz="1800" b="1" i="1" dirty="0">
              <a:latin typeface="Candara" panose="020E0502030303020204" pitchFamily="34" charset="0"/>
            </a:endParaRPr>
          </a:p>
          <a:p>
            <a:pPr>
              <a:tabLst>
                <a:tab pos="8118475" algn="l"/>
              </a:tabLst>
            </a:pPr>
            <a:endParaRPr lang="en-US" sz="1800" b="1" i="1" dirty="0">
              <a:latin typeface="Candara" panose="020E0502030303020204" pitchFamily="34" charset="0"/>
            </a:endParaRPr>
          </a:p>
        </p:txBody>
      </p:sp>
    </p:spTree>
    <p:extLst>
      <p:ext uri="{BB962C8B-B14F-4D97-AF65-F5344CB8AC3E}">
        <p14:creationId xmlns:p14="http://schemas.microsoft.com/office/powerpoint/2010/main" val="33031894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02ACA1A0-5294-681C-03C0-68EDD9131E38}"/>
              </a:ext>
            </a:extLst>
          </p:cNvPr>
          <p:cNvSpPr>
            <a:spLocks noGrp="1"/>
          </p:cNvSpPr>
          <p:nvPr>
            <p:ph idx="1"/>
          </p:nvPr>
        </p:nvSpPr>
        <p:spPr>
          <a:xfrm>
            <a:off x="460975" y="950288"/>
            <a:ext cx="8497450" cy="5907711"/>
          </a:xfrm>
        </p:spPr>
        <p:txBody>
          <a:bodyPr>
            <a:noAutofit/>
          </a:bodyPr>
          <a:lstStyle/>
          <a:p>
            <a:pPr marL="0" indent="0">
              <a:lnSpc>
                <a:spcPts val="3100"/>
              </a:lnSpc>
              <a:spcBef>
                <a:spcPts val="0"/>
              </a:spcBef>
              <a:buNone/>
            </a:pPr>
            <a:r>
              <a:rPr lang="en-US" sz="3600" b="1" dirty="0">
                <a:latin typeface="Candara" panose="020E0502030303020204" pitchFamily="34" charset="0"/>
              </a:rPr>
              <a:t>Stanza # 1</a:t>
            </a:r>
            <a:r>
              <a:rPr lang="en-US" sz="3600" dirty="0">
                <a:latin typeface="Candara" panose="020E0502030303020204" pitchFamily="34" charset="0"/>
              </a:rPr>
              <a:t> </a:t>
            </a:r>
            <a:r>
              <a:rPr lang="en-US" sz="3200" dirty="0">
                <a:latin typeface="Candara" panose="020E0502030303020204" pitchFamily="34" charset="0"/>
              </a:rPr>
              <a:t>– Draws our attention to Jesus and His thorn-crowned brow…</a:t>
            </a:r>
          </a:p>
          <a:p>
            <a:pPr marL="0" indent="0" algn="ctr">
              <a:lnSpc>
                <a:spcPts val="2800"/>
              </a:lnSpc>
              <a:spcBef>
                <a:spcPts val="600"/>
              </a:spcBef>
              <a:buNone/>
            </a:pPr>
            <a:r>
              <a:rPr lang="en-US" sz="2800" b="1" i="1" dirty="0">
                <a:solidFill>
                  <a:srgbClr val="FF0000"/>
                </a:solidFill>
                <a:latin typeface="Candara" panose="020E0502030303020204" pitchFamily="34" charset="0"/>
              </a:rPr>
              <a:t>“King of my life, I crown Thee now,  </a:t>
            </a:r>
          </a:p>
          <a:p>
            <a:pPr marL="0" indent="0" algn="ctr">
              <a:lnSpc>
                <a:spcPts val="2800"/>
              </a:lnSpc>
              <a:spcBef>
                <a:spcPts val="0"/>
              </a:spcBef>
              <a:buNone/>
            </a:pPr>
            <a:r>
              <a:rPr lang="en-US" sz="2800" b="1" i="1" dirty="0">
                <a:solidFill>
                  <a:srgbClr val="FF0000"/>
                </a:solidFill>
                <a:latin typeface="Candara" panose="020E0502030303020204" pitchFamily="34" charset="0"/>
              </a:rPr>
              <a:t>Thine shall the glory be; </a:t>
            </a:r>
          </a:p>
          <a:p>
            <a:pPr marL="0" indent="0" algn="ctr">
              <a:lnSpc>
                <a:spcPts val="2800"/>
              </a:lnSpc>
              <a:spcBef>
                <a:spcPts val="0"/>
              </a:spcBef>
              <a:buNone/>
            </a:pPr>
            <a:r>
              <a:rPr lang="en-US" sz="2800" b="1" i="1" dirty="0">
                <a:solidFill>
                  <a:srgbClr val="FF0000"/>
                </a:solidFill>
                <a:latin typeface="Candara" panose="020E0502030303020204" pitchFamily="34" charset="0"/>
              </a:rPr>
              <a:t>Lest I forget Thy thorn-crowned brow,</a:t>
            </a:r>
          </a:p>
          <a:p>
            <a:pPr marL="0" indent="0" algn="ctr">
              <a:lnSpc>
                <a:spcPts val="2800"/>
              </a:lnSpc>
              <a:spcBef>
                <a:spcPts val="0"/>
              </a:spcBef>
              <a:buNone/>
            </a:pPr>
            <a:r>
              <a:rPr lang="en-US" sz="2800" b="1" i="1" dirty="0">
                <a:solidFill>
                  <a:srgbClr val="FF0000"/>
                </a:solidFill>
                <a:latin typeface="Candara" panose="020E0502030303020204" pitchFamily="34" charset="0"/>
              </a:rPr>
              <a:t>Lead me to Calvary.”</a:t>
            </a:r>
          </a:p>
          <a:p>
            <a:pPr marL="0" indent="0">
              <a:lnSpc>
                <a:spcPts val="2800"/>
              </a:lnSpc>
              <a:spcBef>
                <a:spcPts val="600"/>
              </a:spcBef>
              <a:buNone/>
            </a:pPr>
            <a:r>
              <a:rPr lang="en-US" sz="2800" dirty="0">
                <a:latin typeface="Candara" panose="020E0502030303020204" pitchFamily="34" charset="0"/>
              </a:rPr>
              <a:t>Christ was coronated by God and now rules and reigns over His kingdom at His Father’s right hand, but each soul who is added to His kingdom must make Jesus King of their life in humble obedience to Him – </a:t>
            </a:r>
            <a:r>
              <a:rPr lang="en-US" sz="2800" i="1" dirty="0">
                <a:latin typeface="Candara" panose="020E0502030303020204" pitchFamily="34" charset="0"/>
              </a:rPr>
              <a:t>Phil. 2:9-11</a:t>
            </a:r>
          </a:p>
          <a:p>
            <a:pPr marL="0" indent="0">
              <a:lnSpc>
                <a:spcPts val="2800"/>
              </a:lnSpc>
              <a:spcBef>
                <a:spcPts val="900"/>
              </a:spcBef>
              <a:buNone/>
            </a:pPr>
            <a:r>
              <a:rPr lang="en-US" sz="2800" dirty="0">
                <a:latin typeface="Candara" panose="020E0502030303020204" pitchFamily="34" charset="0"/>
              </a:rPr>
              <a:t>Because of is Kingship, we must glorify Him </a:t>
            </a:r>
            <a:r>
              <a:rPr lang="en-US" sz="2800" i="1" dirty="0">
                <a:latin typeface="Candara" panose="020E0502030303020204" pitchFamily="34" charset="0"/>
              </a:rPr>
              <a:t>– Rev. 5:8-14</a:t>
            </a:r>
          </a:p>
          <a:p>
            <a:pPr marL="0" indent="0">
              <a:lnSpc>
                <a:spcPts val="2800"/>
              </a:lnSpc>
              <a:spcBef>
                <a:spcPts val="600"/>
              </a:spcBef>
              <a:buNone/>
            </a:pPr>
            <a:r>
              <a:rPr lang="en-US" sz="2800" dirty="0">
                <a:latin typeface="Candara" panose="020E0502030303020204" pitchFamily="34" charset="0"/>
              </a:rPr>
              <a:t>As a mocking symbol of scorn, a crown of thorns was put on His head by His executioners </a:t>
            </a:r>
            <a:r>
              <a:rPr lang="en-US" sz="2800" i="1" dirty="0">
                <a:latin typeface="Candara" panose="020E0502030303020204" pitchFamily="34" charset="0"/>
              </a:rPr>
              <a:t>– Mark 15:12-20</a:t>
            </a:r>
          </a:p>
          <a:p>
            <a:pPr marL="0" indent="0">
              <a:lnSpc>
                <a:spcPts val="2800"/>
              </a:lnSpc>
              <a:spcBef>
                <a:spcPts val="900"/>
              </a:spcBef>
              <a:buNone/>
            </a:pPr>
            <a:r>
              <a:rPr lang="en-US" sz="2800" dirty="0">
                <a:latin typeface="Candara" panose="020E0502030303020204" pitchFamily="34" charset="0"/>
              </a:rPr>
              <a:t>We are no better when we disobey Him</a:t>
            </a:r>
            <a:r>
              <a:rPr lang="en-US" sz="2800" i="1" dirty="0">
                <a:latin typeface="Candara" panose="020E0502030303020204" pitchFamily="34" charset="0"/>
              </a:rPr>
              <a:t> – Luke 6:46</a:t>
            </a:r>
          </a:p>
          <a:p>
            <a:pPr marL="365760" indent="-274320">
              <a:lnSpc>
                <a:spcPts val="2600"/>
              </a:lnSpc>
              <a:spcBef>
                <a:spcPts val="0"/>
              </a:spcBef>
            </a:pPr>
            <a:r>
              <a:rPr lang="en-US" sz="2600" i="1" dirty="0">
                <a:latin typeface="Candara" panose="020E0502030303020204" pitchFamily="34" charset="0"/>
              </a:rPr>
              <a:t>Matt. 7:21-23; 10:40</a:t>
            </a:r>
          </a:p>
          <a:p>
            <a:pPr marL="0" indent="0">
              <a:lnSpc>
                <a:spcPts val="2800"/>
              </a:lnSpc>
              <a:spcBef>
                <a:spcPts val="600"/>
              </a:spcBef>
              <a:buNone/>
            </a:pPr>
            <a:endParaRPr lang="en-US" sz="2800" i="1" dirty="0">
              <a:latin typeface="Candara" panose="020E0502030303020204" pitchFamily="34" charset="0"/>
            </a:endParaRPr>
          </a:p>
        </p:txBody>
      </p:sp>
      <p:sp>
        <p:nvSpPr>
          <p:cNvPr id="8" name="Title 1">
            <a:extLst>
              <a:ext uri="{FF2B5EF4-FFF2-40B4-BE49-F238E27FC236}">
                <a16:creationId xmlns:a16="http://schemas.microsoft.com/office/drawing/2014/main" id="{E54F1997-1CD7-1675-22D6-12B7D2F4A738}"/>
              </a:ext>
            </a:extLst>
          </p:cNvPr>
          <p:cNvSpPr>
            <a:spLocks noGrp="1"/>
          </p:cNvSpPr>
          <p:nvPr>
            <p:ph type="title"/>
          </p:nvPr>
        </p:nvSpPr>
        <p:spPr>
          <a:xfrm>
            <a:off x="185575" y="234328"/>
            <a:ext cx="5433829" cy="715962"/>
          </a:xfrm>
        </p:spPr>
        <p:txBody>
          <a:bodyPr anchor="t">
            <a:noAutofit/>
          </a:bodyPr>
          <a:lstStyle/>
          <a:p>
            <a:pPr>
              <a:tabLst>
                <a:tab pos="8118475" algn="l"/>
              </a:tabLst>
            </a:pPr>
            <a:r>
              <a:rPr lang="en-US" sz="4600" b="1" i="1" dirty="0">
                <a:latin typeface="Candara" panose="020E0502030303020204" pitchFamily="34" charset="0"/>
              </a:rPr>
              <a:t>“Lead Me to Calvary”</a:t>
            </a:r>
          </a:p>
        </p:txBody>
      </p:sp>
      <p:sp>
        <p:nvSpPr>
          <p:cNvPr id="9" name="TextBox 8">
            <a:extLst>
              <a:ext uri="{FF2B5EF4-FFF2-40B4-BE49-F238E27FC236}">
                <a16:creationId xmlns:a16="http://schemas.microsoft.com/office/drawing/2014/main" id="{69992014-674F-1948-EBB5-7F8A4CD54996}"/>
              </a:ext>
            </a:extLst>
          </p:cNvPr>
          <p:cNvSpPr txBox="1"/>
          <p:nvPr/>
        </p:nvSpPr>
        <p:spPr>
          <a:xfrm>
            <a:off x="5453154" y="407642"/>
            <a:ext cx="3339021" cy="369332"/>
          </a:xfrm>
          <a:prstGeom prst="rect">
            <a:avLst/>
          </a:prstGeom>
          <a:noFill/>
        </p:spPr>
        <p:txBody>
          <a:bodyPr wrap="square" rtlCol="0">
            <a:spAutoFit/>
          </a:bodyPr>
          <a:lstStyle/>
          <a:p>
            <a:r>
              <a:rPr lang="en-US" dirty="0">
                <a:latin typeface="Candara" panose="020E0502030303020204" pitchFamily="34" charset="0"/>
              </a:rPr>
              <a:t>#332  - </a:t>
            </a:r>
            <a:r>
              <a:rPr lang="en-US" b="1" i="1" dirty="0">
                <a:latin typeface="Candara" panose="020E0502030303020204" pitchFamily="34" charset="0"/>
              </a:rPr>
              <a:t>Songs of Faith and Praise</a:t>
            </a:r>
          </a:p>
        </p:txBody>
      </p:sp>
      <p:sp>
        <p:nvSpPr>
          <p:cNvPr id="2" name="Slide Number Placeholder 4">
            <a:extLst>
              <a:ext uri="{FF2B5EF4-FFF2-40B4-BE49-F238E27FC236}">
                <a16:creationId xmlns:a16="http://schemas.microsoft.com/office/drawing/2014/main" id="{6ACB11EC-F948-B766-FA41-0815E792C5DE}"/>
              </a:ext>
            </a:extLst>
          </p:cNvPr>
          <p:cNvSpPr>
            <a:spLocks noGrp="1"/>
          </p:cNvSpPr>
          <p:nvPr>
            <p:ph type="sldNum" sz="quarter" idx="12"/>
          </p:nvPr>
        </p:nvSpPr>
        <p:spPr>
          <a:xfrm>
            <a:off x="7674077" y="6406294"/>
            <a:ext cx="1371600" cy="365125"/>
          </a:xfrm>
        </p:spPr>
        <p:txBody>
          <a:bodyPr/>
          <a:lstStyle/>
          <a:p>
            <a:fld id="{0FF54DE5-C571-48E8-A5BC-B369434E2F44}" type="slidenum">
              <a:rPr lang="en-US" smtClean="0"/>
              <a:t>7</a:t>
            </a:fld>
            <a:endParaRPr lang="en-US" dirty="0"/>
          </a:p>
        </p:txBody>
      </p:sp>
    </p:spTree>
    <p:extLst>
      <p:ext uri="{BB962C8B-B14F-4D97-AF65-F5344CB8AC3E}">
        <p14:creationId xmlns:p14="http://schemas.microsoft.com/office/powerpoint/2010/main" val="266234987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1000"/>
                                        <p:tgtEl>
                                          <p:spTgt spid="7">
                                            <p:txEl>
                                              <p:pRg st="2" end="2"/>
                                            </p:txEl>
                                          </p:spTgt>
                                        </p:tgtEl>
                                      </p:cBhvr>
                                    </p:animEffect>
                                    <p:anim calcmode="lin" valueType="num">
                                      <p:cBhvr>
                                        <p:cTn id="20"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7">
                                            <p:txEl>
                                              <p:pRg st="3" end="3"/>
                                            </p:txEl>
                                          </p:spTgt>
                                        </p:tgtEl>
                                        <p:attrNameLst>
                                          <p:attrName>style.visibility</p:attrName>
                                        </p:attrNameLst>
                                      </p:cBhvr>
                                      <p:to>
                                        <p:strVal val="visible"/>
                                      </p:to>
                                    </p:set>
                                    <p:animEffect transition="in" filter="fade">
                                      <p:cBhvr>
                                        <p:cTn id="26" dur="1000"/>
                                        <p:tgtEl>
                                          <p:spTgt spid="7">
                                            <p:txEl>
                                              <p:pRg st="3" end="3"/>
                                            </p:txEl>
                                          </p:spTgt>
                                        </p:tgtEl>
                                      </p:cBhvr>
                                    </p:animEffect>
                                    <p:anim calcmode="lin" valueType="num">
                                      <p:cBhvr>
                                        <p:cTn id="27"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7">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Effect transition="in" filter="fade">
                                      <p:cBhvr>
                                        <p:cTn id="31" dur="1000"/>
                                        <p:tgtEl>
                                          <p:spTgt spid="7">
                                            <p:txEl>
                                              <p:pRg st="4" end="4"/>
                                            </p:txEl>
                                          </p:spTgt>
                                        </p:tgtEl>
                                      </p:cBhvr>
                                    </p:animEffect>
                                    <p:anim calcmode="lin" valueType="num">
                                      <p:cBhvr>
                                        <p:cTn id="32"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7">
                                            <p:txEl>
                                              <p:pRg st="5" end="5"/>
                                            </p:txEl>
                                          </p:spTgt>
                                        </p:tgtEl>
                                        <p:attrNameLst>
                                          <p:attrName>style.visibility</p:attrName>
                                        </p:attrNameLst>
                                      </p:cBhvr>
                                      <p:to>
                                        <p:strVal val="visible"/>
                                      </p:to>
                                    </p:set>
                                    <p:animEffect transition="in" filter="fade">
                                      <p:cBhvr>
                                        <p:cTn id="38" dur="1000"/>
                                        <p:tgtEl>
                                          <p:spTgt spid="7">
                                            <p:txEl>
                                              <p:pRg st="5" end="5"/>
                                            </p:txEl>
                                          </p:spTgt>
                                        </p:tgtEl>
                                      </p:cBhvr>
                                    </p:animEffect>
                                    <p:anim calcmode="lin" valueType="num">
                                      <p:cBhvr>
                                        <p:cTn id="39"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7">
                                            <p:txEl>
                                              <p:pRg st="6" end="6"/>
                                            </p:txEl>
                                          </p:spTgt>
                                        </p:tgtEl>
                                        <p:attrNameLst>
                                          <p:attrName>style.visibility</p:attrName>
                                        </p:attrNameLst>
                                      </p:cBhvr>
                                      <p:to>
                                        <p:strVal val="visible"/>
                                      </p:to>
                                    </p:set>
                                    <p:animEffect transition="in" filter="fade">
                                      <p:cBhvr>
                                        <p:cTn id="45" dur="1000"/>
                                        <p:tgtEl>
                                          <p:spTgt spid="7">
                                            <p:txEl>
                                              <p:pRg st="6" end="6"/>
                                            </p:txEl>
                                          </p:spTgt>
                                        </p:tgtEl>
                                      </p:cBhvr>
                                    </p:animEffect>
                                    <p:anim calcmode="lin" valueType="num">
                                      <p:cBhvr>
                                        <p:cTn id="46"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7">
                                            <p:txEl>
                                              <p:pRg st="7" end="7"/>
                                            </p:txEl>
                                          </p:spTgt>
                                        </p:tgtEl>
                                        <p:attrNameLst>
                                          <p:attrName>style.visibility</p:attrName>
                                        </p:attrNameLst>
                                      </p:cBhvr>
                                      <p:to>
                                        <p:strVal val="visible"/>
                                      </p:to>
                                    </p:set>
                                    <p:animEffect transition="in" filter="fade">
                                      <p:cBhvr>
                                        <p:cTn id="52" dur="1000"/>
                                        <p:tgtEl>
                                          <p:spTgt spid="7">
                                            <p:txEl>
                                              <p:pRg st="7" end="7"/>
                                            </p:txEl>
                                          </p:spTgt>
                                        </p:tgtEl>
                                      </p:cBhvr>
                                    </p:animEffect>
                                    <p:anim calcmode="lin" valueType="num">
                                      <p:cBhvr>
                                        <p:cTn id="53"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7">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7">
                                            <p:txEl>
                                              <p:pRg st="8" end="8"/>
                                            </p:txEl>
                                          </p:spTgt>
                                        </p:tgtEl>
                                        <p:attrNameLst>
                                          <p:attrName>style.visibility</p:attrName>
                                        </p:attrNameLst>
                                      </p:cBhvr>
                                      <p:to>
                                        <p:strVal val="visible"/>
                                      </p:to>
                                    </p:set>
                                    <p:animEffect transition="in" filter="fade">
                                      <p:cBhvr>
                                        <p:cTn id="59" dur="1000"/>
                                        <p:tgtEl>
                                          <p:spTgt spid="7">
                                            <p:txEl>
                                              <p:pRg st="8" end="8"/>
                                            </p:txEl>
                                          </p:spTgt>
                                        </p:tgtEl>
                                      </p:cBhvr>
                                    </p:animEffect>
                                    <p:anim calcmode="lin" valueType="num">
                                      <p:cBhvr>
                                        <p:cTn id="60" dur="1000" fill="hold"/>
                                        <p:tgtEl>
                                          <p:spTgt spid="7">
                                            <p:txEl>
                                              <p:pRg st="8" end="8"/>
                                            </p:txEl>
                                          </p:spTgt>
                                        </p:tgtEl>
                                        <p:attrNameLst>
                                          <p:attrName>ppt_x</p:attrName>
                                        </p:attrNameLst>
                                      </p:cBhvr>
                                      <p:tavLst>
                                        <p:tav tm="0">
                                          <p:val>
                                            <p:strVal val="#ppt_x"/>
                                          </p:val>
                                        </p:tav>
                                        <p:tav tm="100000">
                                          <p:val>
                                            <p:strVal val="#ppt_x"/>
                                          </p:val>
                                        </p:tav>
                                      </p:tavLst>
                                    </p:anim>
                                    <p:anim calcmode="lin" valueType="num">
                                      <p:cBhvr>
                                        <p:cTn id="61" dur="1000" fill="hold"/>
                                        <p:tgtEl>
                                          <p:spTgt spid="7">
                                            <p:txEl>
                                              <p:pRg st="8" end="8"/>
                                            </p:txEl>
                                          </p:spTgt>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7">
                                            <p:txEl>
                                              <p:pRg st="9" end="9"/>
                                            </p:txEl>
                                          </p:spTgt>
                                        </p:tgtEl>
                                        <p:attrNameLst>
                                          <p:attrName>style.visibility</p:attrName>
                                        </p:attrNameLst>
                                      </p:cBhvr>
                                      <p:to>
                                        <p:strVal val="visible"/>
                                      </p:to>
                                    </p:set>
                                    <p:animEffect transition="in" filter="fade">
                                      <p:cBhvr>
                                        <p:cTn id="64" dur="1000"/>
                                        <p:tgtEl>
                                          <p:spTgt spid="7">
                                            <p:txEl>
                                              <p:pRg st="9" end="9"/>
                                            </p:txEl>
                                          </p:spTgt>
                                        </p:tgtEl>
                                      </p:cBhvr>
                                    </p:animEffect>
                                    <p:anim calcmode="lin" valueType="num">
                                      <p:cBhvr>
                                        <p:cTn id="65" dur="1000" fill="hold"/>
                                        <p:tgtEl>
                                          <p:spTgt spid="7">
                                            <p:txEl>
                                              <p:pRg st="9" end="9"/>
                                            </p:txEl>
                                          </p:spTgt>
                                        </p:tgtEl>
                                        <p:attrNameLst>
                                          <p:attrName>ppt_x</p:attrName>
                                        </p:attrNameLst>
                                      </p:cBhvr>
                                      <p:tavLst>
                                        <p:tav tm="0">
                                          <p:val>
                                            <p:strVal val="#ppt_x"/>
                                          </p:val>
                                        </p:tav>
                                        <p:tav tm="100000">
                                          <p:val>
                                            <p:strVal val="#ppt_x"/>
                                          </p:val>
                                        </p:tav>
                                      </p:tavLst>
                                    </p:anim>
                                    <p:anim calcmode="lin" valueType="num">
                                      <p:cBhvr>
                                        <p:cTn id="66" dur="1000" fill="hold"/>
                                        <p:tgtEl>
                                          <p:spTgt spid="7">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33C780F8-E8C7-9CDC-CEEE-D48D6F423C71}"/>
            </a:ext>
          </a:extLst>
        </p:cNvPr>
        <p:cNvGrpSpPr/>
        <p:nvPr/>
      </p:nvGrpSpPr>
      <p:grpSpPr>
        <a:xfrm>
          <a:off x="0" y="0"/>
          <a:ext cx="0" cy="0"/>
          <a:chOff x="0" y="0"/>
          <a:chExt cx="0" cy="0"/>
        </a:xfrm>
      </p:grpSpPr>
      <p:sp>
        <p:nvSpPr>
          <p:cNvPr id="7" name="Content Placeholder 2">
            <a:extLst>
              <a:ext uri="{FF2B5EF4-FFF2-40B4-BE49-F238E27FC236}">
                <a16:creationId xmlns:a16="http://schemas.microsoft.com/office/drawing/2014/main" id="{F73F756F-6C9C-C170-F368-273ACE02D1DC}"/>
              </a:ext>
            </a:extLst>
          </p:cNvPr>
          <p:cNvSpPr>
            <a:spLocks noGrp="1"/>
          </p:cNvSpPr>
          <p:nvPr>
            <p:ph idx="1"/>
          </p:nvPr>
        </p:nvSpPr>
        <p:spPr>
          <a:xfrm>
            <a:off x="460974" y="950288"/>
            <a:ext cx="8584703" cy="5907711"/>
          </a:xfrm>
        </p:spPr>
        <p:txBody>
          <a:bodyPr>
            <a:noAutofit/>
          </a:bodyPr>
          <a:lstStyle/>
          <a:p>
            <a:pPr marL="0" indent="0">
              <a:lnSpc>
                <a:spcPts val="3100"/>
              </a:lnSpc>
              <a:spcBef>
                <a:spcPts val="0"/>
              </a:spcBef>
              <a:buNone/>
            </a:pPr>
            <a:r>
              <a:rPr lang="en-US" sz="3600" b="1" dirty="0">
                <a:latin typeface="Candara" panose="020E0502030303020204" pitchFamily="34" charset="0"/>
              </a:rPr>
              <a:t>Stanza # 2</a:t>
            </a:r>
            <a:r>
              <a:rPr lang="en-US" sz="3600" dirty="0">
                <a:latin typeface="Candara" panose="020E0502030303020204" pitchFamily="34" charset="0"/>
              </a:rPr>
              <a:t> </a:t>
            </a:r>
            <a:r>
              <a:rPr lang="en-US" sz="3200" dirty="0">
                <a:latin typeface="Candara" panose="020E0502030303020204" pitchFamily="34" charset="0"/>
              </a:rPr>
              <a:t>– Reminds us of the burial of Jesus in the tomb after His death on Calvary…</a:t>
            </a:r>
          </a:p>
          <a:p>
            <a:pPr marL="0" indent="0" algn="ctr">
              <a:lnSpc>
                <a:spcPts val="2800"/>
              </a:lnSpc>
              <a:spcBef>
                <a:spcPts val="600"/>
              </a:spcBef>
              <a:buNone/>
            </a:pPr>
            <a:r>
              <a:rPr lang="en-US" sz="2800" b="1" i="1" dirty="0">
                <a:solidFill>
                  <a:srgbClr val="FF0000"/>
                </a:solidFill>
                <a:latin typeface="Candara" panose="020E0502030303020204" pitchFamily="34" charset="0"/>
              </a:rPr>
              <a:t>“Show me the tomb where Thou </a:t>
            </a:r>
            <a:r>
              <a:rPr lang="en-US" sz="2800" b="1" i="1" dirty="0" err="1">
                <a:solidFill>
                  <a:srgbClr val="FF0000"/>
                </a:solidFill>
                <a:latin typeface="Candara" panose="020E0502030303020204" pitchFamily="34" charset="0"/>
              </a:rPr>
              <a:t>wast</a:t>
            </a:r>
            <a:r>
              <a:rPr lang="en-US" sz="2800" b="1" i="1" dirty="0">
                <a:solidFill>
                  <a:srgbClr val="FF0000"/>
                </a:solidFill>
                <a:latin typeface="Candara" panose="020E0502030303020204" pitchFamily="34" charset="0"/>
              </a:rPr>
              <a:t> laid,  </a:t>
            </a:r>
          </a:p>
          <a:p>
            <a:pPr marL="0" indent="0" algn="ctr">
              <a:lnSpc>
                <a:spcPts val="2800"/>
              </a:lnSpc>
              <a:spcBef>
                <a:spcPts val="0"/>
              </a:spcBef>
              <a:buNone/>
            </a:pPr>
            <a:r>
              <a:rPr lang="en-US" sz="2800" b="1" i="1" dirty="0">
                <a:solidFill>
                  <a:srgbClr val="FF0000"/>
                </a:solidFill>
                <a:latin typeface="Candara" panose="020E0502030303020204" pitchFamily="34" charset="0"/>
              </a:rPr>
              <a:t>Tenderly mourned and wept; </a:t>
            </a:r>
          </a:p>
          <a:p>
            <a:pPr marL="0" indent="0" algn="ctr">
              <a:lnSpc>
                <a:spcPts val="2800"/>
              </a:lnSpc>
              <a:spcBef>
                <a:spcPts val="0"/>
              </a:spcBef>
              <a:buNone/>
            </a:pPr>
            <a:r>
              <a:rPr lang="en-US" sz="2800" b="1" i="1" dirty="0">
                <a:solidFill>
                  <a:srgbClr val="FF0000"/>
                </a:solidFill>
                <a:latin typeface="Candara" panose="020E0502030303020204" pitchFamily="34" charset="0"/>
              </a:rPr>
              <a:t>Angels in robes of white arrayed,</a:t>
            </a:r>
          </a:p>
          <a:p>
            <a:pPr marL="0" indent="0" algn="ctr">
              <a:lnSpc>
                <a:spcPts val="2800"/>
              </a:lnSpc>
              <a:spcBef>
                <a:spcPts val="0"/>
              </a:spcBef>
              <a:buNone/>
            </a:pPr>
            <a:r>
              <a:rPr lang="en-US" sz="2800" b="1" i="1" dirty="0">
                <a:solidFill>
                  <a:srgbClr val="FF0000"/>
                </a:solidFill>
                <a:latin typeface="Candara" panose="020E0502030303020204" pitchFamily="34" charset="0"/>
              </a:rPr>
              <a:t>Guarded Thee while Thou slept.”</a:t>
            </a:r>
          </a:p>
          <a:p>
            <a:pPr marL="0" indent="0">
              <a:lnSpc>
                <a:spcPts val="2800"/>
              </a:lnSpc>
              <a:spcBef>
                <a:spcPts val="600"/>
              </a:spcBef>
              <a:buNone/>
            </a:pPr>
            <a:r>
              <a:rPr lang="en-US" sz="2800" dirty="0">
                <a:latin typeface="Candara" panose="020E0502030303020204" pitchFamily="34" charset="0"/>
              </a:rPr>
              <a:t>Paul preached the gospel, and in his first letter to Corinth, he reminds them that he preached the facts of Christ’s death, burial and resurrection, all of which fulfilled prophecy </a:t>
            </a:r>
            <a:r>
              <a:rPr lang="en-US" sz="2800" i="1" dirty="0">
                <a:latin typeface="Candara" panose="020E0502030303020204" pitchFamily="34" charset="0"/>
              </a:rPr>
              <a:t>– 1 Cor. 15:1-4, cf. John 19:38-42</a:t>
            </a:r>
          </a:p>
          <a:p>
            <a:pPr marL="0" indent="0">
              <a:lnSpc>
                <a:spcPts val="2800"/>
              </a:lnSpc>
              <a:spcBef>
                <a:spcPts val="900"/>
              </a:spcBef>
              <a:buNone/>
            </a:pPr>
            <a:r>
              <a:rPr lang="en-US" sz="2800" dirty="0">
                <a:latin typeface="Candara" panose="020E0502030303020204" pitchFamily="34" charset="0"/>
              </a:rPr>
              <a:t>Some mourned and wept because of the cruelty of His suffering and His death</a:t>
            </a:r>
            <a:r>
              <a:rPr lang="en-US" sz="2800" i="1" dirty="0">
                <a:latin typeface="Candara" panose="020E0502030303020204" pitchFamily="34" charset="0"/>
              </a:rPr>
              <a:t> – Luke 23:27; John 20:11-13</a:t>
            </a:r>
          </a:p>
          <a:p>
            <a:pPr marL="0" indent="0">
              <a:lnSpc>
                <a:spcPts val="2800"/>
              </a:lnSpc>
              <a:spcBef>
                <a:spcPts val="900"/>
              </a:spcBef>
              <a:buNone/>
            </a:pPr>
            <a:r>
              <a:rPr lang="en-US" sz="2800" dirty="0">
                <a:latin typeface="Candara" panose="020E0502030303020204" pitchFamily="34" charset="0"/>
              </a:rPr>
              <a:t>There is no certainty that angels guarded His tomb </a:t>
            </a:r>
            <a:r>
              <a:rPr lang="en-US" sz="2800" i="1" u="sng" dirty="0">
                <a:latin typeface="Candara" panose="020E0502030303020204" pitchFamily="34" charset="0"/>
              </a:rPr>
              <a:t>before</a:t>
            </a:r>
            <a:r>
              <a:rPr lang="en-US" sz="2800" dirty="0">
                <a:latin typeface="Candara" panose="020E0502030303020204" pitchFamily="34" charset="0"/>
              </a:rPr>
              <a:t> he arose, but they were present at His tomb after</a:t>
            </a:r>
          </a:p>
          <a:p>
            <a:pPr marL="365760" indent="-274320">
              <a:lnSpc>
                <a:spcPts val="2600"/>
              </a:lnSpc>
              <a:spcBef>
                <a:spcPts val="0"/>
              </a:spcBef>
            </a:pPr>
            <a:r>
              <a:rPr lang="en-US" sz="2600" i="1" dirty="0">
                <a:latin typeface="Candara" panose="020E0502030303020204" pitchFamily="34" charset="0"/>
              </a:rPr>
              <a:t>Matt. 28:1-7; cf. Mark 16:1-6; John 20:11-12 </a:t>
            </a:r>
          </a:p>
          <a:p>
            <a:pPr marL="0" indent="0">
              <a:lnSpc>
                <a:spcPts val="2800"/>
              </a:lnSpc>
              <a:spcBef>
                <a:spcPts val="600"/>
              </a:spcBef>
              <a:buNone/>
            </a:pPr>
            <a:endParaRPr lang="en-US" sz="2800" i="1" dirty="0">
              <a:latin typeface="Candara" panose="020E0502030303020204" pitchFamily="34" charset="0"/>
            </a:endParaRPr>
          </a:p>
        </p:txBody>
      </p:sp>
      <p:sp>
        <p:nvSpPr>
          <p:cNvPr id="8" name="Title 1">
            <a:extLst>
              <a:ext uri="{FF2B5EF4-FFF2-40B4-BE49-F238E27FC236}">
                <a16:creationId xmlns:a16="http://schemas.microsoft.com/office/drawing/2014/main" id="{3FE71300-2786-2F54-B494-3DF6DC57EC6F}"/>
              </a:ext>
            </a:extLst>
          </p:cNvPr>
          <p:cNvSpPr>
            <a:spLocks noGrp="1"/>
          </p:cNvSpPr>
          <p:nvPr>
            <p:ph type="title"/>
          </p:nvPr>
        </p:nvSpPr>
        <p:spPr>
          <a:xfrm>
            <a:off x="185575" y="234328"/>
            <a:ext cx="5433829" cy="715962"/>
          </a:xfrm>
        </p:spPr>
        <p:txBody>
          <a:bodyPr anchor="t">
            <a:noAutofit/>
          </a:bodyPr>
          <a:lstStyle/>
          <a:p>
            <a:pPr>
              <a:tabLst>
                <a:tab pos="8118475" algn="l"/>
              </a:tabLst>
            </a:pPr>
            <a:r>
              <a:rPr lang="en-US" sz="4600" b="1" i="1" dirty="0">
                <a:latin typeface="Candara" panose="020E0502030303020204" pitchFamily="34" charset="0"/>
              </a:rPr>
              <a:t>“Lead Me to Calvary”</a:t>
            </a:r>
          </a:p>
        </p:txBody>
      </p:sp>
      <p:sp>
        <p:nvSpPr>
          <p:cNvPr id="9" name="TextBox 8">
            <a:extLst>
              <a:ext uri="{FF2B5EF4-FFF2-40B4-BE49-F238E27FC236}">
                <a16:creationId xmlns:a16="http://schemas.microsoft.com/office/drawing/2014/main" id="{B2D02326-81D3-1284-6BB6-7A633DFCA15F}"/>
              </a:ext>
            </a:extLst>
          </p:cNvPr>
          <p:cNvSpPr txBox="1"/>
          <p:nvPr/>
        </p:nvSpPr>
        <p:spPr>
          <a:xfrm>
            <a:off x="5453154" y="407642"/>
            <a:ext cx="3339021" cy="369332"/>
          </a:xfrm>
          <a:prstGeom prst="rect">
            <a:avLst/>
          </a:prstGeom>
          <a:noFill/>
        </p:spPr>
        <p:txBody>
          <a:bodyPr wrap="square" rtlCol="0">
            <a:spAutoFit/>
          </a:bodyPr>
          <a:lstStyle/>
          <a:p>
            <a:r>
              <a:rPr lang="en-US" dirty="0">
                <a:latin typeface="Candara" panose="020E0502030303020204" pitchFamily="34" charset="0"/>
              </a:rPr>
              <a:t>#332  - </a:t>
            </a:r>
            <a:r>
              <a:rPr lang="en-US" b="1" i="1" dirty="0">
                <a:latin typeface="Candara" panose="020E0502030303020204" pitchFamily="34" charset="0"/>
              </a:rPr>
              <a:t>Songs of Faith and Praise</a:t>
            </a:r>
          </a:p>
        </p:txBody>
      </p:sp>
      <p:sp>
        <p:nvSpPr>
          <p:cNvPr id="2" name="Slide Number Placeholder 4">
            <a:extLst>
              <a:ext uri="{FF2B5EF4-FFF2-40B4-BE49-F238E27FC236}">
                <a16:creationId xmlns:a16="http://schemas.microsoft.com/office/drawing/2014/main" id="{A52F89EC-8855-EDDB-427F-9C9A9AE08C74}"/>
              </a:ext>
            </a:extLst>
          </p:cNvPr>
          <p:cNvSpPr>
            <a:spLocks noGrp="1"/>
          </p:cNvSpPr>
          <p:nvPr>
            <p:ph type="sldNum" sz="quarter" idx="12"/>
          </p:nvPr>
        </p:nvSpPr>
        <p:spPr>
          <a:xfrm>
            <a:off x="7674077" y="6406294"/>
            <a:ext cx="1371600" cy="365125"/>
          </a:xfrm>
        </p:spPr>
        <p:txBody>
          <a:bodyPr/>
          <a:lstStyle/>
          <a:p>
            <a:fld id="{0FF54DE5-C571-48E8-A5BC-B369434E2F44}" type="slidenum">
              <a:rPr lang="en-US" smtClean="0"/>
              <a:t>8</a:t>
            </a:fld>
            <a:endParaRPr lang="en-US" dirty="0"/>
          </a:p>
        </p:txBody>
      </p:sp>
    </p:spTree>
    <p:extLst>
      <p:ext uri="{BB962C8B-B14F-4D97-AF65-F5344CB8AC3E}">
        <p14:creationId xmlns:p14="http://schemas.microsoft.com/office/powerpoint/2010/main" val="269918894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1000"/>
                                        <p:tgtEl>
                                          <p:spTgt spid="7">
                                            <p:txEl>
                                              <p:pRg st="2" end="2"/>
                                            </p:txEl>
                                          </p:spTgt>
                                        </p:tgtEl>
                                      </p:cBhvr>
                                    </p:animEffect>
                                    <p:anim calcmode="lin" valueType="num">
                                      <p:cBhvr>
                                        <p:cTn id="20"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7">
                                            <p:txEl>
                                              <p:pRg st="3" end="3"/>
                                            </p:txEl>
                                          </p:spTgt>
                                        </p:tgtEl>
                                        <p:attrNameLst>
                                          <p:attrName>style.visibility</p:attrName>
                                        </p:attrNameLst>
                                      </p:cBhvr>
                                      <p:to>
                                        <p:strVal val="visible"/>
                                      </p:to>
                                    </p:set>
                                    <p:animEffect transition="in" filter="fade">
                                      <p:cBhvr>
                                        <p:cTn id="26" dur="1000"/>
                                        <p:tgtEl>
                                          <p:spTgt spid="7">
                                            <p:txEl>
                                              <p:pRg st="3" end="3"/>
                                            </p:txEl>
                                          </p:spTgt>
                                        </p:tgtEl>
                                      </p:cBhvr>
                                    </p:animEffect>
                                    <p:anim calcmode="lin" valueType="num">
                                      <p:cBhvr>
                                        <p:cTn id="27"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7">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Effect transition="in" filter="fade">
                                      <p:cBhvr>
                                        <p:cTn id="31" dur="1000"/>
                                        <p:tgtEl>
                                          <p:spTgt spid="7">
                                            <p:txEl>
                                              <p:pRg st="4" end="4"/>
                                            </p:txEl>
                                          </p:spTgt>
                                        </p:tgtEl>
                                      </p:cBhvr>
                                    </p:animEffect>
                                    <p:anim calcmode="lin" valueType="num">
                                      <p:cBhvr>
                                        <p:cTn id="32"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7">
                                            <p:txEl>
                                              <p:pRg st="5" end="5"/>
                                            </p:txEl>
                                          </p:spTgt>
                                        </p:tgtEl>
                                        <p:attrNameLst>
                                          <p:attrName>style.visibility</p:attrName>
                                        </p:attrNameLst>
                                      </p:cBhvr>
                                      <p:to>
                                        <p:strVal val="visible"/>
                                      </p:to>
                                    </p:set>
                                    <p:animEffect transition="in" filter="fade">
                                      <p:cBhvr>
                                        <p:cTn id="38" dur="1000"/>
                                        <p:tgtEl>
                                          <p:spTgt spid="7">
                                            <p:txEl>
                                              <p:pRg st="5" end="5"/>
                                            </p:txEl>
                                          </p:spTgt>
                                        </p:tgtEl>
                                      </p:cBhvr>
                                    </p:animEffect>
                                    <p:anim calcmode="lin" valueType="num">
                                      <p:cBhvr>
                                        <p:cTn id="39"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7">
                                            <p:txEl>
                                              <p:pRg st="6" end="6"/>
                                            </p:txEl>
                                          </p:spTgt>
                                        </p:tgtEl>
                                        <p:attrNameLst>
                                          <p:attrName>style.visibility</p:attrName>
                                        </p:attrNameLst>
                                      </p:cBhvr>
                                      <p:to>
                                        <p:strVal val="visible"/>
                                      </p:to>
                                    </p:set>
                                    <p:animEffect transition="in" filter="fade">
                                      <p:cBhvr>
                                        <p:cTn id="45" dur="1000"/>
                                        <p:tgtEl>
                                          <p:spTgt spid="7">
                                            <p:txEl>
                                              <p:pRg st="6" end="6"/>
                                            </p:txEl>
                                          </p:spTgt>
                                        </p:tgtEl>
                                      </p:cBhvr>
                                    </p:animEffect>
                                    <p:anim calcmode="lin" valueType="num">
                                      <p:cBhvr>
                                        <p:cTn id="46"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7">
                                            <p:txEl>
                                              <p:pRg st="7" end="7"/>
                                            </p:txEl>
                                          </p:spTgt>
                                        </p:tgtEl>
                                        <p:attrNameLst>
                                          <p:attrName>style.visibility</p:attrName>
                                        </p:attrNameLst>
                                      </p:cBhvr>
                                      <p:to>
                                        <p:strVal val="visible"/>
                                      </p:to>
                                    </p:set>
                                    <p:animEffect transition="in" filter="fade">
                                      <p:cBhvr>
                                        <p:cTn id="52" dur="1000"/>
                                        <p:tgtEl>
                                          <p:spTgt spid="7">
                                            <p:txEl>
                                              <p:pRg st="7" end="7"/>
                                            </p:txEl>
                                          </p:spTgt>
                                        </p:tgtEl>
                                      </p:cBhvr>
                                    </p:animEffect>
                                    <p:anim calcmode="lin" valueType="num">
                                      <p:cBhvr>
                                        <p:cTn id="53"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54" dur="1000" fill="hold"/>
                                        <p:tgtEl>
                                          <p:spTgt spid="7">
                                            <p:txEl>
                                              <p:pRg st="7" end="7"/>
                                            </p:txEl>
                                          </p:spTgt>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7">
                                            <p:txEl>
                                              <p:pRg st="8" end="8"/>
                                            </p:txEl>
                                          </p:spTgt>
                                        </p:tgtEl>
                                        <p:attrNameLst>
                                          <p:attrName>style.visibility</p:attrName>
                                        </p:attrNameLst>
                                      </p:cBhvr>
                                      <p:to>
                                        <p:strVal val="visible"/>
                                      </p:to>
                                    </p:set>
                                    <p:animEffect transition="in" filter="fade">
                                      <p:cBhvr>
                                        <p:cTn id="57" dur="1000"/>
                                        <p:tgtEl>
                                          <p:spTgt spid="7">
                                            <p:txEl>
                                              <p:pRg st="8" end="8"/>
                                            </p:txEl>
                                          </p:spTgt>
                                        </p:tgtEl>
                                      </p:cBhvr>
                                    </p:animEffect>
                                    <p:anim calcmode="lin" valueType="num">
                                      <p:cBhvr>
                                        <p:cTn id="58" dur="1000" fill="hold"/>
                                        <p:tgtEl>
                                          <p:spTgt spid="7">
                                            <p:txEl>
                                              <p:pRg st="8" end="8"/>
                                            </p:txEl>
                                          </p:spTgt>
                                        </p:tgtEl>
                                        <p:attrNameLst>
                                          <p:attrName>ppt_x</p:attrName>
                                        </p:attrNameLst>
                                      </p:cBhvr>
                                      <p:tavLst>
                                        <p:tav tm="0">
                                          <p:val>
                                            <p:strVal val="#ppt_x"/>
                                          </p:val>
                                        </p:tav>
                                        <p:tav tm="100000">
                                          <p:val>
                                            <p:strVal val="#ppt_x"/>
                                          </p:val>
                                        </p:tav>
                                      </p:tavLst>
                                    </p:anim>
                                    <p:anim calcmode="lin" valueType="num">
                                      <p:cBhvr>
                                        <p:cTn id="59" dur="1000" fill="hold"/>
                                        <p:tgtEl>
                                          <p:spTgt spid="7">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D0767A6F-0950-29C8-6A53-94C49A7F0067}"/>
            </a:ext>
          </a:extLst>
        </p:cNvPr>
        <p:cNvGrpSpPr/>
        <p:nvPr/>
      </p:nvGrpSpPr>
      <p:grpSpPr>
        <a:xfrm>
          <a:off x="0" y="0"/>
          <a:ext cx="0" cy="0"/>
          <a:chOff x="0" y="0"/>
          <a:chExt cx="0" cy="0"/>
        </a:xfrm>
      </p:grpSpPr>
      <p:sp>
        <p:nvSpPr>
          <p:cNvPr id="7" name="Content Placeholder 2">
            <a:extLst>
              <a:ext uri="{FF2B5EF4-FFF2-40B4-BE49-F238E27FC236}">
                <a16:creationId xmlns:a16="http://schemas.microsoft.com/office/drawing/2014/main" id="{E58A5605-B84B-8A4F-0406-F70D67A323E8}"/>
              </a:ext>
            </a:extLst>
          </p:cNvPr>
          <p:cNvSpPr>
            <a:spLocks noGrp="1"/>
          </p:cNvSpPr>
          <p:nvPr>
            <p:ph idx="1"/>
          </p:nvPr>
        </p:nvSpPr>
        <p:spPr>
          <a:xfrm>
            <a:off x="460974" y="950288"/>
            <a:ext cx="8584703" cy="5907711"/>
          </a:xfrm>
        </p:spPr>
        <p:txBody>
          <a:bodyPr>
            <a:noAutofit/>
          </a:bodyPr>
          <a:lstStyle/>
          <a:p>
            <a:pPr marL="0" indent="0">
              <a:lnSpc>
                <a:spcPts val="3100"/>
              </a:lnSpc>
              <a:spcBef>
                <a:spcPts val="0"/>
              </a:spcBef>
              <a:buNone/>
            </a:pPr>
            <a:r>
              <a:rPr lang="en-US" sz="3600" b="1" dirty="0">
                <a:latin typeface="Candara" panose="020E0502030303020204" pitchFamily="34" charset="0"/>
              </a:rPr>
              <a:t>Stanza # 3</a:t>
            </a:r>
            <a:r>
              <a:rPr lang="en-US" sz="3600" dirty="0">
                <a:latin typeface="Candara" panose="020E0502030303020204" pitchFamily="34" charset="0"/>
              </a:rPr>
              <a:t> </a:t>
            </a:r>
            <a:r>
              <a:rPr lang="en-US" sz="3200" dirty="0">
                <a:latin typeface="Candara" panose="020E0502030303020204" pitchFamily="34" charset="0"/>
              </a:rPr>
              <a:t>– Points us to the resurrection of Jesus which is confirmed by the empty tomb…</a:t>
            </a:r>
          </a:p>
          <a:p>
            <a:pPr marL="0" indent="0" algn="ctr">
              <a:lnSpc>
                <a:spcPts val="2800"/>
              </a:lnSpc>
              <a:spcBef>
                <a:spcPts val="600"/>
              </a:spcBef>
              <a:buNone/>
            </a:pPr>
            <a:r>
              <a:rPr lang="en-US" sz="2800" b="1" i="1" dirty="0">
                <a:solidFill>
                  <a:srgbClr val="FF0000"/>
                </a:solidFill>
                <a:latin typeface="Candara" panose="020E0502030303020204" pitchFamily="34" charset="0"/>
              </a:rPr>
              <a:t>“Let me like Mary, thru the gloom, </a:t>
            </a:r>
          </a:p>
          <a:p>
            <a:pPr marL="0" indent="0" algn="ctr">
              <a:lnSpc>
                <a:spcPts val="2800"/>
              </a:lnSpc>
              <a:spcBef>
                <a:spcPts val="0"/>
              </a:spcBef>
              <a:buNone/>
            </a:pPr>
            <a:r>
              <a:rPr lang="en-US" sz="2800" b="1" i="1" dirty="0">
                <a:solidFill>
                  <a:srgbClr val="FF0000"/>
                </a:solidFill>
                <a:latin typeface="Candara" panose="020E0502030303020204" pitchFamily="34" charset="0"/>
              </a:rPr>
              <a:t>Come with a gift the Thee;  </a:t>
            </a:r>
          </a:p>
          <a:p>
            <a:pPr marL="0" indent="0" algn="ctr">
              <a:lnSpc>
                <a:spcPts val="2800"/>
              </a:lnSpc>
              <a:spcBef>
                <a:spcPts val="0"/>
              </a:spcBef>
              <a:buNone/>
            </a:pPr>
            <a:r>
              <a:rPr lang="en-US" sz="2800" b="1" i="1" dirty="0">
                <a:solidFill>
                  <a:srgbClr val="FF0000"/>
                </a:solidFill>
                <a:latin typeface="Candara" panose="020E0502030303020204" pitchFamily="34" charset="0"/>
              </a:rPr>
              <a:t>Show to me now the empty tomb,</a:t>
            </a:r>
          </a:p>
          <a:p>
            <a:pPr marL="0" indent="0" algn="ctr">
              <a:lnSpc>
                <a:spcPts val="2800"/>
              </a:lnSpc>
              <a:spcBef>
                <a:spcPts val="0"/>
              </a:spcBef>
              <a:buNone/>
            </a:pPr>
            <a:r>
              <a:rPr lang="en-US" sz="2800" b="1" i="1" dirty="0">
                <a:solidFill>
                  <a:srgbClr val="FF0000"/>
                </a:solidFill>
                <a:latin typeface="Candara" panose="020E0502030303020204" pitchFamily="34" charset="0"/>
              </a:rPr>
              <a:t>Lead me to Calvary.”</a:t>
            </a:r>
          </a:p>
          <a:p>
            <a:pPr marL="0" indent="0">
              <a:lnSpc>
                <a:spcPts val="2800"/>
              </a:lnSpc>
              <a:spcBef>
                <a:spcPts val="600"/>
              </a:spcBef>
              <a:buNone/>
            </a:pPr>
            <a:r>
              <a:rPr lang="en-US" sz="2800" dirty="0">
                <a:latin typeface="Candara" panose="020E0502030303020204" pitchFamily="34" charset="0"/>
              </a:rPr>
              <a:t>Mary Magdalene came with other women on the first day of the week, bringing spices to anoint the body of Jesus but did not find the dead body of Jesus in the tomb</a:t>
            </a:r>
          </a:p>
          <a:p>
            <a:pPr marL="365760" indent="-274320">
              <a:lnSpc>
                <a:spcPts val="2600"/>
              </a:lnSpc>
              <a:spcBef>
                <a:spcPts val="0"/>
              </a:spcBef>
            </a:pPr>
            <a:r>
              <a:rPr lang="en-US" sz="2800" i="1" dirty="0">
                <a:latin typeface="Candara" panose="020E0502030303020204" pitchFamily="34" charset="0"/>
              </a:rPr>
              <a:t>Matt. 28:1-6; Mark 16:1-6; John 20:1-18</a:t>
            </a:r>
          </a:p>
          <a:p>
            <a:pPr marL="0" indent="0">
              <a:lnSpc>
                <a:spcPts val="2800"/>
              </a:lnSpc>
              <a:spcBef>
                <a:spcPts val="1200"/>
              </a:spcBef>
              <a:buNone/>
            </a:pPr>
            <a:r>
              <a:rPr lang="en-US" sz="2800" dirty="0">
                <a:latin typeface="Candara" panose="020E0502030303020204" pitchFamily="34" charset="0"/>
              </a:rPr>
              <a:t>We cannot go to the tomb of Jesus with a gift, but we can give ourselves over to Him in humble obedience</a:t>
            </a:r>
          </a:p>
          <a:p>
            <a:pPr marL="365760" indent="-274320">
              <a:lnSpc>
                <a:spcPts val="2600"/>
              </a:lnSpc>
              <a:spcBef>
                <a:spcPts val="0"/>
              </a:spcBef>
            </a:pPr>
            <a:r>
              <a:rPr lang="en-US" sz="2600" i="1" dirty="0">
                <a:latin typeface="Candara" panose="020E0502030303020204" pitchFamily="34" charset="0"/>
              </a:rPr>
              <a:t>Rom. 12:1-2; Matt. 22:37; 2 Cor. 8:1-5</a:t>
            </a:r>
          </a:p>
          <a:p>
            <a:pPr marL="0" indent="0">
              <a:lnSpc>
                <a:spcPts val="2800"/>
              </a:lnSpc>
              <a:spcBef>
                <a:spcPts val="1200"/>
              </a:spcBef>
              <a:buNone/>
            </a:pPr>
            <a:r>
              <a:rPr lang="en-US" sz="2800" dirty="0">
                <a:latin typeface="Candara" panose="020E0502030303020204" pitchFamily="34" charset="0"/>
              </a:rPr>
              <a:t>And we can be reminded of this when we read the divine record that show us His empty tomb </a:t>
            </a:r>
            <a:r>
              <a:rPr lang="en-US" sz="2800" i="1" dirty="0">
                <a:latin typeface="Candara" panose="020E0502030303020204" pitchFamily="34" charset="0"/>
              </a:rPr>
              <a:t>– Luke 24:1-9</a:t>
            </a:r>
          </a:p>
          <a:p>
            <a:pPr marL="0" indent="0">
              <a:lnSpc>
                <a:spcPts val="2800"/>
              </a:lnSpc>
              <a:spcBef>
                <a:spcPts val="600"/>
              </a:spcBef>
              <a:buNone/>
            </a:pPr>
            <a:endParaRPr lang="en-US" sz="2800" dirty="0">
              <a:latin typeface="Candara" panose="020E0502030303020204" pitchFamily="34" charset="0"/>
            </a:endParaRPr>
          </a:p>
          <a:p>
            <a:pPr marL="0" indent="0">
              <a:lnSpc>
                <a:spcPts val="2800"/>
              </a:lnSpc>
              <a:spcBef>
                <a:spcPts val="600"/>
              </a:spcBef>
              <a:buNone/>
            </a:pPr>
            <a:endParaRPr lang="en-US" sz="2800" i="1" dirty="0">
              <a:latin typeface="Candara" panose="020E0502030303020204" pitchFamily="34" charset="0"/>
            </a:endParaRPr>
          </a:p>
        </p:txBody>
      </p:sp>
      <p:sp>
        <p:nvSpPr>
          <p:cNvPr id="8" name="Title 1">
            <a:extLst>
              <a:ext uri="{FF2B5EF4-FFF2-40B4-BE49-F238E27FC236}">
                <a16:creationId xmlns:a16="http://schemas.microsoft.com/office/drawing/2014/main" id="{B2211A94-0AF3-94A6-AD19-65B204C81606}"/>
              </a:ext>
            </a:extLst>
          </p:cNvPr>
          <p:cNvSpPr>
            <a:spLocks noGrp="1"/>
          </p:cNvSpPr>
          <p:nvPr>
            <p:ph type="title"/>
          </p:nvPr>
        </p:nvSpPr>
        <p:spPr>
          <a:xfrm>
            <a:off x="185575" y="234328"/>
            <a:ext cx="5433829" cy="715962"/>
          </a:xfrm>
        </p:spPr>
        <p:txBody>
          <a:bodyPr anchor="t">
            <a:noAutofit/>
          </a:bodyPr>
          <a:lstStyle/>
          <a:p>
            <a:pPr>
              <a:tabLst>
                <a:tab pos="8118475" algn="l"/>
              </a:tabLst>
            </a:pPr>
            <a:r>
              <a:rPr lang="en-US" sz="4600" b="1" i="1" dirty="0">
                <a:latin typeface="Candara" panose="020E0502030303020204" pitchFamily="34" charset="0"/>
              </a:rPr>
              <a:t>“Lead Me to Calvary”</a:t>
            </a:r>
          </a:p>
        </p:txBody>
      </p:sp>
      <p:sp>
        <p:nvSpPr>
          <p:cNvPr id="9" name="TextBox 8">
            <a:extLst>
              <a:ext uri="{FF2B5EF4-FFF2-40B4-BE49-F238E27FC236}">
                <a16:creationId xmlns:a16="http://schemas.microsoft.com/office/drawing/2014/main" id="{B1736333-813E-C1B8-2755-2416071C9DF1}"/>
              </a:ext>
            </a:extLst>
          </p:cNvPr>
          <p:cNvSpPr txBox="1"/>
          <p:nvPr/>
        </p:nvSpPr>
        <p:spPr>
          <a:xfrm>
            <a:off x="5453154" y="407642"/>
            <a:ext cx="3339021" cy="369332"/>
          </a:xfrm>
          <a:prstGeom prst="rect">
            <a:avLst/>
          </a:prstGeom>
          <a:noFill/>
        </p:spPr>
        <p:txBody>
          <a:bodyPr wrap="square" rtlCol="0">
            <a:spAutoFit/>
          </a:bodyPr>
          <a:lstStyle/>
          <a:p>
            <a:r>
              <a:rPr lang="en-US" dirty="0">
                <a:latin typeface="Candara" panose="020E0502030303020204" pitchFamily="34" charset="0"/>
              </a:rPr>
              <a:t>#332  - </a:t>
            </a:r>
            <a:r>
              <a:rPr lang="en-US" b="1" i="1" dirty="0">
                <a:latin typeface="Candara" panose="020E0502030303020204" pitchFamily="34" charset="0"/>
              </a:rPr>
              <a:t>Songs of Faith and Praise</a:t>
            </a:r>
          </a:p>
        </p:txBody>
      </p:sp>
      <p:sp>
        <p:nvSpPr>
          <p:cNvPr id="2" name="Slide Number Placeholder 4">
            <a:extLst>
              <a:ext uri="{FF2B5EF4-FFF2-40B4-BE49-F238E27FC236}">
                <a16:creationId xmlns:a16="http://schemas.microsoft.com/office/drawing/2014/main" id="{7F1A3B04-56A0-6203-5494-8419213F1936}"/>
              </a:ext>
            </a:extLst>
          </p:cNvPr>
          <p:cNvSpPr>
            <a:spLocks noGrp="1"/>
          </p:cNvSpPr>
          <p:nvPr>
            <p:ph type="sldNum" sz="quarter" idx="12"/>
          </p:nvPr>
        </p:nvSpPr>
        <p:spPr>
          <a:xfrm>
            <a:off x="7674077" y="6406294"/>
            <a:ext cx="1371600" cy="365125"/>
          </a:xfrm>
        </p:spPr>
        <p:txBody>
          <a:bodyPr/>
          <a:lstStyle/>
          <a:p>
            <a:fld id="{0FF54DE5-C571-48E8-A5BC-B369434E2F44}" type="slidenum">
              <a:rPr lang="en-US" smtClean="0"/>
              <a:t>9</a:t>
            </a:fld>
            <a:endParaRPr lang="en-US" dirty="0"/>
          </a:p>
        </p:txBody>
      </p:sp>
    </p:spTree>
    <p:extLst>
      <p:ext uri="{BB962C8B-B14F-4D97-AF65-F5344CB8AC3E}">
        <p14:creationId xmlns:p14="http://schemas.microsoft.com/office/powerpoint/2010/main" val="185326364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xEl>
                                              <p:pRg st="1" end="1"/>
                                            </p:txEl>
                                          </p:spTgt>
                                        </p:tgtEl>
                                        <p:attrNameLst>
                                          <p:attrName>style.visibility</p:attrName>
                                        </p:attrNameLst>
                                      </p:cBhvr>
                                      <p:to>
                                        <p:strVal val="visible"/>
                                      </p:to>
                                    </p:set>
                                    <p:animEffect transition="in" filter="fade">
                                      <p:cBhvr>
                                        <p:cTn id="14" dur="1000"/>
                                        <p:tgtEl>
                                          <p:spTgt spid="7">
                                            <p:txEl>
                                              <p:pRg st="1" end="1"/>
                                            </p:txEl>
                                          </p:spTgt>
                                        </p:tgtEl>
                                      </p:cBhvr>
                                    </p:animEffect>
                                    <p:anim calcmode="lin" valueType="num">
                                      <p:cBhvr>
                                        <p:cTn id="15"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7">
                                            <p:txEl>
                                              <p:pRg st="2" end="2"/>
                                            </p:txEl>
                                          </p:spTgt>
                                        </p:tgtEl>
                                        <p:attrNameLst>
                                          <p:attrName>style.visibility</p:attrName>
                                        </p:attrNameLst>
                                      </p:cBhvr>
                                      <p:to>
                                        <p:strVal val="visible"/>
                                      </p:to>
                                    </p:set>
                                    <p:animEffect transition="in" filter="fade">
                                      <p:cBhvr>
                                        <p:cTn id="19" dur="1000"/>
                                        <p:tgtEl>
                                          <p:spTgt spid="7">
                                            <p:txEl>
                                              <p:pRg st="2" end="2"/>
                                            </p:txEl>
                                          </p:spTgt>
                                        </p:tgtEl>
                                      </p:cBhvr>
                                    </p:animEffect>
                                    <p:anim calcmode="lin" valueType="num">
                                      <p:cBhvr>
                                        <p:cTn id="20" dur="1000" fill="hold"/>
                                        <p:tgtEl>
                                          <p:spTgt spid="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7">
                                            <p:txEl>
                                              <p:pRg st="3" end="3"/>
                                            </p:txEl>
                                          </p:spTgt>
                                        </p:tgtEl>
                                        <p:attrNameLst>
                                          <p:attrName>style.visibility</p:attrName>
                                        </p:attrNameLst>
                                      </p:cBhvr>
                                      <p:to>
                                        <p:strVal val="visible"/>
                                      </p:to>
                                    </p:set>
                                    <p:animEffect transition="in" filter="fade">
                                      <p:cBhvr>
                                        <p:cTn id="26" dur="1000"/>
                                        <p:tgtEl>
                                          <p:spTgt spid="7">
                                            <p:txEl>
                                              <p:pRg st="3" end="3"/>
                                            </p:txEl>
                                          </p:spTgt>
                                        </p:tgtEl>
                                      </p:cBhvr>
                                    </p:animEffect>
                                    <p:anim calcmode="lin" valueType="num">
                                      <p:cBhvr>
                                        <p:cTn id="27"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7">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animEffect transition="in" filter="fade">
                                      <p:cBhvr>
                                        <p:cTn id="31" dur="1000"/>
                                        <p:tgtEl>
                                          <p:spTgt spid="7">
                                            <p:txEl>
                                              <p:pRg st="4" end="4"/>
                                            </p:txEl>
                                          </p:spTgt>
                                        </p:tgtEl>
                                      </p:cBhvr>
                                    </p:animEffect>
                                    <p:anim calcmode="lin" valueType="num">
                                      <p:cBhvr>
                                        <p:cTn id="32"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7">
                                            <p:txEl>
                                              <p:pRg st="5" end="5"/>
                                            </p:txEl>
                                          </p:spTgt>
                                        </p:tgtEl>
                                        <p:attrNameLst>
                                          <p:attrName>style.visibility</p:attrName>
                                        </p:attrNameLst>
                                      </p:cBhvr>
                                      <p:to>
                                        <p:strVal val="visible"/>
                                      </p:to>
                                    </p:set>
                                    <p:animEffect transition="in" filter="fade">
                                      <p:cBhvr>
                                        <p:cTn id="38" dur="1000"/>
                                        <p:tgtEl>
                                          <p:spTgt spid="7">
                                            <p:txEl>
                                              <p:pRg st="5" end="5"/>
                                            </p:txEl>
                                          </p:spTgt>
                                        </p:tgtEl>
                                      </p:cBhvr>
                                    </p:animEffect>
                                    <p:anim calcmode="lin" valueType="num">
                                      <p:cBhvr>
                                        <p:cTn id="39" dur="1000" fill="hold"/>
                                        <p:tgtEl>
                                          <p:spTgt spid="7">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7">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7">
                                            <p:txEl>
                                              <p:pRg st="6" end="6"/>
                                            </p:txEl>
                                          </p:spTgt>
                                        </p:tgtEl>
                                        <p:attrNameLst>
                                          <p:attrName>style.visibility</p:attrName>
                                        </p:attrNameLst>
                                      </p:cBhvr>
                                      <p:to>
                                        <p:strVal val="visible"/>
                                      </p:to>
                                    </p:set>
                                    <p:animEffect transition="in" filter="fade">
                                      <p:cBhvr>
                                        <p:cTn id="43" dur="1000"/>
                                        <p:tgtEl>
                                          <p:spTgt spid="7">
                                            <p:txEl>
                                              <p:pRg st="6" end="6"/>
                                            </p:txEl>
                                          </p:spTgt>
                                        </p:tgtEl>
                                      </p:cBhvr>
                                    </p:animEffect>
                                    <p:anim calcmode="lin" valueType="num">
                                      <p:cBhvr>
                                        <p:cTn id="44" dur="1000" fill="hold"/>
                                        <p:tgtEl>
                                          <p:spTgt spid="7">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7">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7">
                                            <p:txEl>
                                              <p:pRg st="7" end="7"/>
                                            </p:txEl>
                                          </p:spTgt>
                                        </p:tgtEl>
                                        <p:attrNameLst>
                                          <p:attrName>style.visibility</p:attrName>
                                        </p:attrNameLst>
                                      </p:cBhvr>
                                      <p:to>
                                        <p:strVal val="visible"/>
                                      </p:to>
                                    </p:set>
                                    <p:animEffect transition="in" filter="fade">
                                      <p:cBhvr>
                                        <p:cTn id="50" dur="1000"/>
                                        <p:tgtEl>
                                          <p:spTgt spid="7">
                                            <p:txEl>
                                              <p:pRg st="7" end="7"/>
                                            </p:txEl>
                                          </p:spTgt>
                                        </p:tgtEl>
                                      </p:cBhvr>
                                    </p:animEffect>
                                    <p:anim calcmode="lin" valueType="num">
                                      <p:cBhvr>
                                        <p:cTn id="51" dur="1000" fill="hold"/>
                                        <p:tgtEl>
                                          <p:spTgt spid="7">
                                            <p:txEl>
                                              <p:pRg st="7" end="7"/>
                                            </p:txEl>
                                          </p:spTgt>
                                        </p:tgtEl>
                                        <p:attrNameLst>
                                          <p:attrName>ppt_x</p:attrName>
                                        </p:attrNameLst>
                                      </p:cBhvr>
                                      <p:tavLst>
                                        <p:tav tm="0">
                                          <p:val>
                                            <p:strVal val="#ppt_x"/>
                                          </p:val>
                                        </p:tav>
                                        <p:tav tm="100000">
                                          <p:val>
                                            <p:strVal val="#ppt_x"/>
                                          </p:val>
                                        </p:tav>
                                      </p:tavLst>
                                    </p:anim>
                                    <p:anim calcmode="lin" valueType="num">
                                      <p:cBhvr>
                                        <p:cTn id="52" dur="1000" fill="hold"/>
                                        <p:tgtEl>
                                          <p:spTgt spid="7">
                                            <p:txEl>
                                              <p:pRg st="7" end="7"/>
                                            </p:tx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7">
                                            <p:txEl>
                                              <p:pRg st="8" end="8"/>
                                            </p:txEl>
                                          </p:spTgt>
                                        </p:tgtEl>
                                        <p:attrNameLst>
                                          <p:attrName>style.visibility</p:attrName>
                                        </p:attrNameLst>
                                      </p:cBhvr>
                                      <p:to>
                                        <p:strVal val="visible"/>
                                      </p:to>
                                    </p:set>
                                    <p:animEffect transition="in" filter="fade">
                                      <p:cBhvr>
                                        <p:cTn id="55" dur="1000"/>
                                        <p:tgtEl>
                                          <p:spTgt spid="7">
                                            <p:txEl>
                                              <p:pRg st="8" end="8"/>
                                            </p:txEl>
                                          </p:spTgt>
                                        </p:tgtEl>
                                      </p:cBhvr>
                                    </p:animEffect>
                                    <p:anim calcmode="lin" valueType="num">
                                      <p:cBhvr>
                                        <p:cTn id="56" dur="1000" fill="hold"/>
                                        <p:tgtEl>
                                          <p:spTgt spid="7">
                                            <p:txEl>
                                              <p:pRg st="8" end="8"/>
                                            </p:txEl>
                                          </p:spTgt>
                                        </p:tgtEl>
                                        <p:attrNameLst>
                                          <p:attrName>ppt_x</p:attrName>
                                        </p:attrNameLst>
                                      </p:cBhvr>
                                      <p:tavLst>
                                        <p:tav tm="0">
                                          <p:val>
                                            <p:strVal val="#ppt_x"/>
                                          </p:val>
                                        </p:tav>
                                        <p:tav tm="100000">
                                          <p:val>
                                            <p:strVal val="#ppt_x"/>
                                          </p:val>
                                        </p:tav>
                                      </p:tavLst>
                                    </p:anim>
                                    <p:anim calcmode="lin" valueType="num">
                                      <p:cBhvr>
                                        <p:cTn id="57" dur="1000" fill="hold"/>
                                        <p:tgtEl>
                                          <p:spTgt spid="7">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7">
                                            <p:txEl>
                                              <p:pRg st="9" end="9"/>
                                            </p:txEl>
                                          </p:spTgt>
                                        </p:tgtEl>
                                        <p:attrNameLst>
                                          <p:attrName>style.visibility</p:attrName>
                                        </p:attrNameLst>
                                      </p:cBhvr>
                                      <p:to>
                                        <p:strVal val="visible"/>
                                      </p:to>
                                    </p:set>
                                    <p:animEffect transition="in" filter="fade">
                                      <p:cBhvr>
                                        <p:cTn id="62" dur="1000"/>
                                        <p:tgtEl>
                                          <p:spTgt spid="7">
                                            <p:txEl>
                                              <p:pRg st="9" end="9"/>
                                            </p:txEl>
                                          </p:spTgt>
                                        </p:tgtEl>
                                      </p:cBhvr>
                                    </p:animEffect>
                                    <p:anim calcmode="lin" valueType="num">
                                      <p:cBhvr>
                                        <p:cTn id="63" dur="1000" fill="hold"/>
                                        <p:tgtEl>
                                          <p:spTgt spid="7">
                                            <p:txEl>
                                              <p:pRg st="9" end="9"/>
                                            </p:txEl>
                                          </p:spTgt>
                                        </p:tgtEl>
                                        <p:attrNameLst>
                                          <p:attrName>ppt_x</p:attrName>
                                        </p:attrNameLst>
                                      </p:cBhvr>
                                      <p:tavLst>
                                        <p:tav tm="0">
                                          <p:val>
                                            <p:strVal val="#ppt_x"/>
                                          </p:val>
                                        </p:tav>
                                        <p:tav tm="100000">
                                          <p:val>
                                            <p:strVal val="#ppt_x"/>
                                          </p:val>
                                        </p:tav>
                                      </p:tavLst>
                                    </p:anim>
                                    <p:anim calcmode="lin" valueType="num">
                                      <p:cBhvr>
                                        <p:cTn id="64" dur="1000" fill="hold"/>
                                        <p:tgtEl>
                                          <p:spTgt spid="7">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theme/theme1.xml><?xml version="1.0" encoding="utf-8"?>
<a:theme xmlns:a="http://schemas.openxmlformats.org/drawingml/2006/main" name="Academic Literature 16x9">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TF03431380.potx" id="{B573BD99-E105-4D2A-964B-B901A176567A}" vid="{B1D363B9-18DE-4874-9E2B-FD69B5C6548D}"/>
    </a:ext>
  </a:extLst>
</a:theme>
</file>

<file path=ppt/theme/theme2.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3.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CDDBB83-77C1-4099-A0AA-289882E745E2}">
  <ds:schemaRefs>
    <ds:schemaRef ds:uri="http://schemas.microsoft.com/office/2006/documentManagement/types"/>
    <ds:schemaRef ds:uri="http://purl.org/dc/elements/1.1/"/>
    <ds:schemaRef ds:uri="http://purl.org/dc/terms/"/>
    <ds:schemaRef ds:uri="http://www.w3.org/XML/1998/namespace"/>
    <ds:schemaRef ds:uri="http://schemas.microsoft.com/office/2006/metadata/properties"/>
    <ds:schemaRef ds:uri="4873beb7-5857-4685-be1f-d57550cc96cc"/>
    <ds:schemaRef ds:uri="http://schemas.microsoft.com/office/infopath/2007/PartnerControls"/>
    <ds:schemaRef ds:uri="http://schemas.openxmlformats.org/package/2006/metadata/core-properties"/>
    <ds:schemaRef ds:uri="http://purl.org/dc/dcmitype/"/>
  </ds:schemaRefs>
</ds:datastoreItem>
</file>

<file path=customXml/itemProps3.xml><?xml version="1.0" encoding="utf-8"?>
<ds:datastoreItem xmlns:ds="http://schemas.openxmlformats.org/officeDocument/2006/customXml" ds:itemID="{561E720F-F05D-4536-9C34-0CFCED65D3B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Academic presentation, pinstripe and ribbon design (widescreen)</Template>
  <TotalTime>6670</TotalTime>
  <Words>5468</Words>
  <Application>Microsoft Office PowerPoint</Application>
  <PresentationFormat>On-screen Show (4:3)</PresentationFormat>
  <Paragraphs>176</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Candara</vt:lpstr>
      <vt:lpstr>Euphemia</vt:lpstr>
      <vt:lpstr>Plantagenet Cherokee</vt:lpstr>
      <vt:lpstr>Wingdings</vt:lpstr>
      <vt:lpstr>Academic Literature 16x9</vt:lpstr>
      <vt:lpstr>“Lead me to calvary”</vt:lpstr>
      <vt:lpstr>Luke 23:32-33 NKJV</vt:lpstr>
      <vt:lpstr>John 19:17-18, NKJV</vt:lpstr>
      <vt:lpstr>INTRODUCTION</vt:lpstr>
      <vt:lpstr>INTRODUCTION</vt:lpstr>
      <vt:lpstr>INTRODUCTION</vt:lpstr>
      <vt:lpstr>“Lead Me to Calvary”</vt:lpstr>
      <vt:lpstr>“Lead Me to Calvary”</vt:lpstr>
      <vt:lpstr>“Lead Me to Calvary”</vt:lpstr>
      <vt:lpstr>“Lead Me to Calvary”</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way of the cross</dc:title>
  <dc:creator>Tommy McClure</dc:creator>
  <cp:lastModifiedBy>Tommy McClure</cp:lastModifiedBy>
  <cp:revision>76</cp:revision>
  <cp:lastPrinted>2025-01-26T00:33:49Z</cp:lastPrinted>
  <dcterms:created xsi:type="dcterms:W3CDTF">2023-07-27T18:55:44Z</dcterms:created>
  <dcterms:modified xsi:type="dcterms:W3CDTF">2025-01-27T15:44:51Z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