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69" r:id="rId3"/>
    <p:sldId id="257" r:id="rId4"/>
    <p:sldId id="258" r:id="rId5"/>
    <p:sldId id="259" r:id="rId6"/>
    <p:sldId id="260" r:id="rId7"/>
    <p:sldId id="261" r:id="rId8"/>
    <p:sldId id="262" r:id="rId9"/>
    <p:sldId id="263" r:id="rId10"/>
    <p:sldId id="264" r:id="rId11"/>
    <p:sldId id="270" r:id="rId12"/>
    <p:sldId id="271" r:id="rId13"/>
    <p:sldId id="267" r:id="rId14"/>
    <p:sldId id="268" r:id="rId15"/>
    <p:sldId id="341" r:id="rId16"/>
    <p:sldId id="340" r:id="rId17"/>
  </p:sldIdLst>
  <p:sldSz cx="9144000" cy="6858000" type="screen4x3"/>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CCFF"/>
    <a:srgbClr val="9900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38D066-71D0-4026-9E13-FFCAA4D3D9BF}" v="22" dt="2025-01-19T23:21:02.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81669" autoAdjust="0"/>
  </p:normalViewPr>
  <p:slideViewPr>
    <p:cSldViewPr>
      <p:cViewPr varScale="1">
        <p:scale>
          <a:sx n="78" d="100"/>
          <a:sy n="78" d="100"/>
        </p:scale>
        <p:origin x="2574" y="294"/>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C238D066-71D0-4026-9E13-FFCAA4D3D9BF}"/>
    <pc:docChg chg="undo redo custSel modSld modNotesMaster modHandout">
      <pc:chgData name="Tommy McClure" userId="5f57beb918c8a44c" providerId="LiveId" clId="{C238D066-71D0-4026-9E13-FFCAA4D3D9BF}" dt="2025-01-19T23:25:14.076" v="884" actId="115"/>
      <pc:docMkLst>
        <pc:docMk/>
      </pc:docMkLst>
      <pc:sldChg chg="modNotes">
        <pc:chgData name="Tommy McClure" userId="5f57beb918c8a44c" providerId="LiveId" clId="{C238D066-71D0-4026-9E13-FFCAA4D3D9BF}" dt="2025-01-19T23:19:26.438" v="879"/>
        <pc:sldMkLst>
          <pc:docMk/>
          <pc:sldMk cId="0" sldId="256"/>
        </pc:sldMkLst>
      </pc:sldChg>
      <pc:sldChg chg="modNotes">
        <pc:chgData name="Tommy McClure" userId="5f57beb918c8a44c" providerId="LiveId" clId="{C238D066-71D0-4026-9E13-FFCAA4D3D9BF}" dt="2025-01-19T23:19:26.438" v="879"/>
        <pc:sldMkLst>
          <pc:docMk/>
          <pc:sldMk cId="0" sldId="257"/>
        </pc:sldMkLst>
      </pc:sldChg>
      <pc:sldChg chg="modNotes">
        <pc:chgData name="Tommy McClure" userId="5f57beb918c8a44c" providerId="LiveId" clId="{C238D066-71D0-4026-9E13-FFCAA4D3D9BF}" dt="2025-01-19T23:19:26.438" v="879"/>
        <pc:sldMkLst>
          <pc:docMk/>
          <pc:sldMk cId="0" sldId="258"/>
        </pc:sldMkLst>
      </pc:sldChg>
      <pc:sldChg chg="modNotes">
        <pc:chgData name="Tommy McClure" userId="5f57beb918c8a44c" providerId="LiveId" clId="{C238D066-71D0-4026-9E13-FFCAA4D3D9BF}" dt="2025-01-19T23:19:26.438" v="879"/>
        <pc:sldMkLst>
          <pc:docMk/>
          <pc:sldMk cId="0" sldId="259"/>
        </pc:sldMkLst>
      </pc:sldChg>
      <pc:sldChg chg="modNotes">
        <pc:chgData name="Tommy McClure" userId="5f57beb918c8a44c" providerId="LiveId" clId="{C238D066-71D0-4026-9E13-FFCAA4D3D9BF}" dt="2025-01-19T23:19:26.438" v="879"/>
        <pc:sldMkLst>
          <pc:docMk/>
          <pc:sldMk cId="0" sldId="260"/>
        </pc:sldMkLst>
      </pc:sldChg>
      <pc:sldChg chg="modNotes">
        <pc:chgData name="Tommy McClure" userId="5f57beb918c8a44c" providerId="LiveId" clId="{C238D066-71D0-4026-9E13-FFCAA4D3D9BF}" dt="2025-01-19T23:19:26.438" v="879"/>
        <pc:sldMkLst>
          <pc:docMk/>
          <pc:sldMk cId="0" sldId="261"/>
        </pc:sldMkLst>
      </pc:sldChg>
      <pc:sldChg chg="modNotes">
        <pc:chgData name="Tommy McClure" userId="5f57beb918c8a44c" providerId="LiveId" clId="{C238D066-71D0-4026-9E13-FFCAA4D3D9BF}" dt="2025-01-19T23:19:26.438" v="879"/>
        <pc:sldMkLst>
          <pc:docMk/>
          <pc:sldMk cId="0" sldId="262"/>
        </pc:sldMkLst>
      </pc:sldChg>
      <pc:sldChg chg="modNotes">
        <pc:chgData name="Tommy McClure" userId="5f57beb918c8a44c" providerId="LiveId" clId="{C238D066-71D0-4026-9E13-FFCAA4D3D9BF}" dt="2025-01-19T23:19:26.438" v="879"/>
        <pc:sldMkLst>
          <pc:docMk/>
          <pc:sldMk cId="0" sldId="263"/>
        </pc:sldMkLst>
      </pc:sldChg>
      <pc:sldChg chg="modNotes">
        <pc:chgData name="Tommy McClure" userId="5f57beb918c8a44c" providerId="LiveId" clId="{C238D066-71D0-4026-9E13-FFCAA4D3D9BF}" dt="2025-01-19T23:25:14.076" v="884" actId="115"/>
        <pc:sldMkLst>
          <pc:docMk/>
          <pc:sldMk cId="0" sldId="264"/>
        </pc:sldMkLst>
      </pc:sldChg>
      <pc:sldChg chg="modNotes">
        <pc:chgData name="Tommy McClure" userId="5f57beb918c8a44c" providerId="LiveId" clId="{C238D066-71D0-4026-9E13-FFCAA4D3D9BF}" dt="2025-01-19T23:19:26.438" v="879"/>
        <pc:sldMkLst>
          <pc:docMk/>
          <pc:sldMk cId="0" sldId="267"/>
        </pc:sldMkLst>
      </pc:sldChg>
      <pc:sldChg chg="modNotes">
        <pc:chgData name="Tommy McClure" userId="5f57beb918c8a44c" providerId="LiveId" clId="{C238D066-71D0-4026-9E13-FFCAA4D3D9BF}" dt="2025-01-19T23:19:26.438" v="879"/>
        <pc:sldMkLst>
          <pc:docMk/>
          <pc:sldMk cId="0" sldId="268"/>
        </pc:sldMkLst>
      </pc:sldChg>
      <pc:sldChg chg="modNotes">
        <pc:chgData name="Tommy McClure" userId="5f57beb918c8a44c" providerId="LiveId" clId="{C238D066-71D0-4026-9E13-FFCAA4D3D9BF}" dt="2025-01-19T23:19:26.438" v="879"/>
        <pc:sldMkLst>
          <pc:docMk/>
          <pc:sldMk cId="0" sldId="269"/>
        </pc:sldMkLst>
      </pc:sldChg>
      <pc:sldChg chg="modNotes">
        <pc:chgData name="Tommy McClure" userId="5f57beb918c8a44c" providerId="LiveId" clId="{C238D066-71D0-4026-9E13-FFCAA4D3D9BF}" dt="2025-01-19T23:19:26.438" v="879"/>
        <pc:sldMkLst>
          <pc:docMk/>
          <pc:sldMk cId="0" sldId="270"/>
        </pc:sldMkLst>
      </pc:sldChg>
      <pc:sldChg chg="modNotes">
        <pc:chgData name="Tommy McClure" userId="5f57beb918c8a44c" providerId="LiveId" clId="{C238D066-71D0-4026-9E13-FFCAA4D3D9BF}" dt="2025-01-19T23:19:26.438" v="879"/>
        <pc:sldMkLst>
          <pc:docMk/>
          <pc:sldMk cId="0" sldId="271"/>
        </pc:sldMkLst>
      </pc:sldChg>
      <pc:sldChg chg="modNotes">
        <pc:chgData name="Tommy McClure" userId="5f57beb918c8a44c" providerId="LiveId" clId="{C238D066-71D0-4026-9E13-FFCAA4D3D9BF}" dt="2025-01-19T23:19:26.438" v="879"/>
        <pc:sldMkLst>
          <pc:docMk/>
          <pc:sldMk cId="0" sldId="340"/>
        </pc:sldMkLst>
      </pc:sldChg>
      <pc:sldChg chg="modNotes">
        <pc:chgData name="Tommy McClure" userId="5f57beb918c8a44c" providerId="LiveId" clId="{C238D066-71D0-4026-9E13-FFCAA4D3D9BF}" dt="2025-01-19T23:19:26.438" v="879"/>
        <pc:sldMkLst>
          <pc:docMk/>
          <pc:sldMk cId="0" sldId="34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C13D95-0B51-140E-E76F-1C7F03BFE805}"/>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367BB71D-B42E-499D-A526-783355060F8C}"/>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1/19/2025 PM</a:t>
            </a:r>
          </a:p>
        </p:txBody>
      </p:sp>
      <p:sp>
        <p:nvSpPr>
          <p:cNvPr id="4" name="Footer Placeholder 3">
            <a:extLst>
              <a:ext uri="{FF2B5EF4-FFF2-40B4-BE49-F238E27FC236}">
                <a16:creationId xmlns:a16="http://schemas.microsoft.com/office/drawing/2014/main" id="{D7AFC417-1EBF-775B-1B6D-B064AEEBA720}"/>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9FCFE8DE-0D08-E474-012C-05ED15151900}"/>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AB446F18-3550-4527-8958-E674D4DBC98D}" type="slidenum">
              <a:rPr lang="en-US" smtClean="0"/>
              <a:t>‹#›</a:t>
            </a:fld>
            <a:endParaRPr lang="en-US"/>
          </a:p>
        </p:txBody>
      </p:sp>
    </p:spTree>
    <p:extLst>
      <p:ext uri="{BB962C8B-B14F-4D97-AF65-F5344CB8AC3E}">
        <p14:creationId xmlns:p14="http://schemas.microsoft.com/office/powerpoint/2010/main" val="296235627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BAACDB-8023-AFAF-774E-96D4BFCFC741}"/>
              </a:ext>
            </a:extLst>
          </p:cNvPr>
          <p:cNvSpPr>
            <a:spLocks noGrp="1"/>
          </p:cNvSpPr>
          <p:nvPr>
            <p:ph type="hdr" sz="quarter"/>
          </p:nvPr>
        </p:nvSpPr>
        <p:spPr>
          <a:xfrm>
            <a:off x="0" y="0"/>
            <a:ext cx="3169920" cy="480060"/>
          </a:xfrm>
          <a:prstGeom prst="rect">
            <a:avLst/>
          </a:prstGeom>
        </p:spPr>
        <p:txBody>
          <a:bodyPr vert="horz" lIns="96661" tIns="48331" rIns="96661" bIns="48331" rtlCol="0"/>
          <a:lstStyle>
            <a:lvl1pPr algn="l" eaLnBrk="1" fontAlgn="auto" hangingPunct="1">
              <a:spcBef>
                <a:spcPts val="0"/>
              </a:spcBef>
              <a:spcAft>
                <a:spcPts val="0"/>
              </a:spcAft>
              <a:defRPr sz="13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593B734-003D-BFF8-C5BB-E038719E27DA}"/>
              </a:ext>
            </a:extLst>
          </p:cNvPr>
          <p:cNvSpPr>
            <a:spLocks noGrp="1"/>
          </p:cNvSpPr>
          <p:nvPr>
            <p:ph type="dt" idx="1"/>
          </p:nvPr>
        </p:nvSpPr>
        <p:spPr>
          <a:xfrm>
            <a:off x="4143587" y="0"/>
            <a:ext cx="3169920" cy="480060"/>
          </a:xfrm>
          <a:prstGeom prst="rect">
            <a:avLst/>
          </a:prstGeom>
        </p:spPr>
        <p:txBody>
          <a:bodyPr vert="horz" lIns="96661" tIns="48331" rIns="96661" bIns="48331" rtlCol="0"/>
          <a:lstStyle>
            <a:lvl1pPr algn="r" eaLnBrk="1" fontAlgn="auto" hangingPunct="1">
              <a:spcBef>
                <a:spcPts val="0"/>
              </a:spcBef>
              <a:spcAft>
                <a:spcPts val="0"/>
              </a:spcAft>
              <a:defRPr sz="1300">
                <a:latin typeface="+mn-lt"/>
                <a:cs typeface="+mn-cs"/>
              </a:defRPr>
            </a:lvl1pPr>
          </a:lstStyle>
          <a:p>
            <a:pPr>
              <a:defRPr/>
            </a:pPr>
            <a:r>
              <a:rPr lang="en-US"/>
              <a:t>1/19/2025 PM</a:t>
            </a:r>
            <a:endParaRPr lang="en-US" dirty="0"/>
          </a:p>
        </p:txBody>
      </p:sp>
      <p:sp>
        <p:nvSpPr>
          <p:cNvPr id="4" name="Slide Image Placeholder 3">
            <a:extLst>
              <a:ext uri="{FF2B5EF4-FFF2-40B4-BE49-F238E27FC236}">
                <a16:creationId xmlns:a16="http://schemas.microsoft.com/office/drawing/2014/main" id="{9DAC4F0F-9E48-F8CD-586A-861CAB476114}"/>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a:extLst>
              <a:ext uri="{FF2B5EF4-FFF2-40B4-BE49-F238E27FC236}">
                <a16:creationId xmlns:a16="http://schemas.microsoft.com/office/drawing/2014/main" id="{D7A3796F-7A0B-A9CB-E98B-812A49B0E847}"/>
              </a:ext>
            </a:extLst>
          </p:cNvPr>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AC3BF2A-0336-0CE6-566D-6A7E28182428}"/>
              </a:ext>
            </a:extLst>
          </p:cNvPr>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eaLnBrk="1" fontAlgn="auto" hangingPunct="1">
              <a:spcBef>
                <a:spcPts val="0"/>
              </a:spcBef>
              <a:spcAft>
                <a:spcPts val="0"/>
              </a:spcAft>
              <a:defRPr sz="13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B531921A-35DF-1686-D70A-BEDE2A2D4CD5}"/>
              </a:ext>
            </a:extLst>
          </p:cNvPr>
          <p:cNvSpPr>
            <a:spLocks noGrp="1"/>
          </p:cNvSpPr>
          <p:nvPr>
            <p:ph type="sldNum" sz="quarter" idx="5"/>
          </p:nvPr>
        </p:nvSpPr>
        <p:spPr>
          <a:xfrm>
            <a:off x="4143587" y="9119474"/>
            <a:ext cx="3169920" cy="480060"/>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a:lvl1pPr>
          </a:lstStyle>
          <a:p>
            <a:pPr>
              <a:defRPr/>
            </a:pPr>
            <a:fld id="{03E614DE-41E2-4DEB-AD7B-3B96208AF3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66B3688-B02F-5545-32C1-171B7AF44D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0394F61-B796-7EC3-9B4A-756149245164}"/>
              </a:ext>
            </a:extLst>
          </p:cNvPr>
          <p:cNvSpPr>
            <a:spLocks noGrp="1"/>
          </p:cNvSpPr>
          <p:nvPr>
            <p:ph type="body" idx="1"/>
          </p:nvPr>
        </p:nvSpPr>
        <p:spPr bwMode="auto">
          <a:xfrm>
            <a:off x="0" y="4400549"/>
            <a:ext cx="7315200" cy="51989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latin typeface="Arial" panose="020B0604020202020204" pitchFamily="34" charset="0"/>
                <a:cs typeface="Arial" panose="020B0604020202020204" pitchFamily="34" charset="0"/>
              </a:rPr>
              <a:t>“</a:t>
            </a:r>
            <a:r>
              <a:rPr lang="en-US" altLang="en-US" b="1" dirty="0">
                <a:latin typeface="Arial" panose="020B0604020202020204" pitchFamily="34" charset="0"/>
                <a:cs typeface="Arial" panose="020B0604020202020204" pitchFamily="34" charset="0"/>
              </a:rPr>
              <a:t>Between You and Him Alone</a:t>
            </a:r>
            <a:r>
              <a:rPr lang="en-US" altLang="en-US" dirty="0">
                <a:latin typeface="Arial" panose="020B0604020202020204" pitchFamily="34" charset="0"/>
                <a:cs typeface="Arial" panose="020B0604020202020204" pitchFamily="34" charset="0"/>
              </a:rPr>
              <a:t>” (</a:t>
            </a:r>
            <a:r>
              <a:rPr lang="en-US" altLang="en-US" b="1" i="1" dirty="0">
                <a:latin typeface="Arial" panose="020B0604020202020204" pitchFamily="34" charset="0"/>
                <a:cs typeface="Arial" panose="020B0604020202020204" pitchFamily="34" charset="0"/>
              </a:rPr>
              <a:t>Matt.18:15-17</a:t>
            </a:r>
            <a:r>
              <a:rPr lang="en-US" altLang="en-US" dirty="0">
                <a:latin typeface="Arial" panose="020B0604020202020204" pitchFamily="34" charset="0"/>
                <a:cs typeface="Arial" panose="020B0604020202020204" pitchFamily="34" charset="0"/>
              </a:rPr>
              <a:t>)   </a:t>
            </a:r>
          </a:p>
          <a:p>
            <a:pPr eaLnBrk="1" hangingPunct="1">
              <a:spcBef>
                <a:spcPct val="0"/>
              </a:spcBef>
            </a:pPr>
            <a:endParaRPr lang="en-US" altLang="en-US" b="1" dirty="0">
              <a:latin typeface="Arial" panose="020B0604020202020204" pitchFamily="34" charset="0"/>
              <a:cs typeface="Arial" panose="020B0604020202020204" pitchFamily="34" charset="0"/>
            </a:endParaRPr>
          </a:p>
          <a:p>
            <a:pPr eaLnBrk="1" hangingPunct="1">
              <a:spcBef>
                <a:spcPct val="0"/>
              </a:spcBef>
            </a:pPr>
            <a:r>
              <a:rPr lang="en-US" altLang="en-US" b="1" dirty="0">
                <a:latin typeface="Arial" panose="020B0604020202020204" pitchFamily="34" charset="0"/>
                <a:cs typeface="Arial" panose="020B0604020202020204" pitchFamily="34" charset="0"/>
              </a:rPr>
              <a:t>Matthew 18:15-17 NKJV 15 </a:t>
            </a:r>
            <a:r>
              <a:rPr lang="en-US" altLang="en-US" dirty="0">
                <a:latin typeface="Arial" panose="020B0604020202020204" pitchFamily="34" charset="0"/>
                <a:cs typeface="Arial" panose="020B0604020202020204" pitchFamily="34" charset="0"/>
              </a:rPr>
              <a:t>"Moreover if your brother sins against you, go and tell him his fault between you and him alone. If he hears you, you have gained your brother. </a:t>
            </a:r>
            <a:r>
              <a:rPr lang="en-US" altLang="en-US" b="1" dirty="0">
                <a:latin typeface="Arial" panose="020B0604020202020204" pitchFamily="34" charset="0"/>
                <a:cs typeface="Arial" panose="020B0604020202020204" pitchFamily="34" charset="0"/>
              </a:rPr>
              <a:t>16</a:t>
            </a:r>
            <a:r>
              <a:rPr lang="en-US" altLang="en-US" dirty="0">
                <a:latin typeface="Arial" panose="020B0604020202020204" pitchFamily="34" charset="0"/>
                <a:cs typeface="Arial" panose="020B0604020202020204" pitchFamily="34" charset="0"/>
              </a:rPr>
              <a:t> "But if he will not hear, take with you one or two more, that 'by the mouth of two or three witnesses every word may be established.' </a:t>
            </a:r>
            <a:r>
              <a:rPr lang="en-US" altLang="en-US" b="1" dirty="0">
                <a:latin typeface="Arial" panose="020B0604020202020204" pitchFamily="34" charset="0"/>
                <a:cs typeface="Arial" panose="020B0604020202020204" pitchFamily="34" charset="0"/>
              </a:rPr>
              <a:t>17</a:t>
            </a:r>
            <a:r>
              <a:rPr lang="en-US" altLang="en-US" dirty="0">
                <a:latin typeface="Arial" panose="020B0604020202020204" pitchFamily="34" charset="0"/>
                <a:cs typeface="Arial" panose="020B0604020202020204" pitchFamily="34" charset="0"/>
              </a:rPr>
              <a:t> "And if he refuses to hear them, tell it to the church. But if he refuses even to hear the church, let him be to you like a heathen and a tax collector.</a:t>
            </a:r>
          </a:p>
          <a:p>
            <a:pPr eaLnBrk="1" hangingPunct="1">
              <a:spcBef>
                <a:spcPct val="0"/>
              </a:spcBef>
            </a:pPr>
            <a:endParaRPr lang="en-US" altLang="en-US" dirty="0">
              <a:latin typeface="Arial" panose="020B060402020202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D0F0CF90-D770-83D2-A59B-0A669B8ABE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524E8B20-AFD5-4AEB-A726-DD7BAB434AFA}" type="slidenum">
              <a:rPr lang="en-US" altLang="en-US" smtClean="0">
                <a:cs typeface="Arial" panose="020B0604020202020204" pitchFamily="34" charset="0"/>
              </a:rPr>
              <a:pPr>
                <a:spcBef>
                  <a:spcPct val="0"/>
                </a:spcBef>
              </a:pPr>
              <a:t>1</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F97EDEE5-94DD-E738-61EB-22B0302A3164}"/>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35068EBE-084A-3DB7-CDD8-6F20B2EE85B4}"/>
              </a:ext>
            </a:extLst>
          </p:cNvPr>
          <p:cNvSpPr>
            <a:spLocks noGrp="1" noRot="1" noChangeAspect="1" noTextEdit="1"/>
          </p:cNvSpPr>
          <p:nvPr>
            <p:ph type="sldImg"/>
          </p:nvPr>
        </p:nvSpPr>
        <p:spPr bwMode="auto">
          <a:xfrm>
            <a:off x="1936750" y="152400"/>
            <a:ext cx="3441700" cy="2581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29B554AF-924B-C575-DD5A-74FD1DB26CF6}"/>
              </a:ext>
            </a:extLst>
          </p:cNvPr>
          <p:cNvSpPr>
            <a:spLocks noGrp="1"/>
          </p:cNvSpPr>
          <p:nvPr>
            <p:ph type="body" idx="1"/>
          </p:nvPr>
        </p:nvSpPr>
        <p:spPr>
          <a:xfrm>
            <a:off x="0" y="2734031"/>
            <a:ext cx="7313507" cy="6867169"/>
          </a:xfrm>
        </p:spPr>
        <p:txBody>
          <a:bodyPr>
            <a:noAutofit/>
          </a:bodyPr>
          <a:lstStyle/>
          <a:p>
            <a:pPr eaLnBrk="1" fontAlgn="auto" hangingPunct="1">
              <a:spcBef>
                <a:spcPts val="0"/>
              </a:spcBef>
              <a:spcAft>
                <a:spcPts val="0"/>
              </a:spcAft>
              <a:defRPr/>
            </a:pPr>
            <a:r>
              <a:rPr lang="en-US" b="1" u="sng" dirty="0">
                <a:latin typeface="Arial" panose="020B0604020202020204" pitchFamily="34" charset="0"/>
                <a:cs typeface="Arial" panose="020B0604020202020204" pitchFamily="34" charset="0"/>
              </a:rPr>
              <a:t>Promote Reconciliation</a:t>
            </a:r>
            <a:r>
              <a:rPr lang="en-US"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Matt.18:15-17</a:t>
            </a:r>
            <a:r>
              <a:rPr lang="en-US" dirty="0">
                <a:latin typeface="Arial" panose="020B0604020202020204" pitchFamily="34" charset="0"/>
                <a:cs typeface="Arial" panose="020B0604020202020204" pitchFamily="34" charset="0"/>
              </a:rPr>
              <a:t>)</a:t>
            </a:r>
          </a:p>
          <a:p>
            <a:pPr eaLnBrk="1" fontAlgn="auto" hangingPunct="1">
              <a:spcBef>
                <a:spcPts val="0"/>
              </a:spcBef>
              <a:spcAft>
                <a:spcPts val="0"/>
              </a:spcAft>
              <a:defRPr/>
            </a:pPr>
            <a:endParaRPr lang="en-US"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Proverbs 2:1-5 ASV - "</a:t>
            </a:r>
            <a:r>
              <a:rPr lang="en-US" b="1" i="1" dirty="0">
                <a:latin typeface="Arial" panose="020B0604020202020204" pitchFamily="34" charset="0"/>
                <a:cs typeface="Arial" panose="020B0604020202020204" pitchFamily="34" charset="0"/>
              </a:rPr>
              <a:t>My son, </a:t>
            </a:r>
            <a:r>
              <a:rPr lang="en-US" b="1" i="1" u="sng" dirty="0">
                <a:latin typeface="Arial" panose="020B0604020202020204" pitchFamily="34" charset="0"/>
                <a:cs typeface="Arial" panose="020B0604020202020204" pitchFamily="34" charset="0"/>
              </a:rPr>
              <a:t>if</a:t>
            </a:r>
            <a:r>
              <a:rPr lang="en-US" b="1" i="1" dirty="0">
                <a:latin typeface="Arial" panose="020B0604020202020204" pitchFamily="34" charset="0"/>
                <a:cs typeface="Arial" panose="020B0604020202020204" pitchFamily="34" charset="0"/>
              </a:rPr>
              <a:t> thou wilt receive my words, and lay up my commandments with thee; So as to incline thine ear unto wisdom, and apply thy heart to understanding; Yea, if thou cry after discernment, and lift up thy voice for understanding; If thou seek her as silver, and search for her as for hid treasures: </a:t>
            </a:r>
            <a:r>
              <a:rPr lang="en-US" b="1" i="1" u="sng" dirty="0">
                <a:latin typeface="Arial" panose="020B0604020202020204" pitchFamily="34" charset="0"/>
                <a:cs typeface="Arial" panose="020B0604020202020204" pitchFamily="34" charset="0"/>
              </a:rPr>
              <a:t>Then</a:t>
            </a:r>
            <a:r>
              <a:rPr lang="en-US" b="1" i="1" dirty="0">
                <a:latin typeface="Arial" panose="020B0604020202020204" pitchFamily="34" charset="0"/>
                <a:cs typeface="Arial" panose="020B0604020202020204" pitchFamily="34" charset="0"/>
              </a:rPr>
              <a:t> shalt thou understand the fear of Jehovah, and find the knowledge of God</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p:txBody>
      </p:sp>
      <p:sp>
        <p:nvSpPr>
          <p:cNvPr id="28676" name="Slide Number Placeholder 3">
            <a:extLst>
              <a:ext uri="{FF2B5EF4-FFF2-40B4-BE49-F238E27FC236}">
                <a16:creationId xmlns:a16="http://schemas.microsoft.com/office/drawing/2014/main" id="{FA38E5DE-84A1-CCF7-69CC-1E3AE3D6B1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F94CEF25-5040-4A61-ABE3-D3C2E91F30B9}" type="slidenum">
              <a:rPr lang="en-US" altLang="en-US" smtClean="0">
                <a:cs typeface="Arial" panose="020B0604020202020204" pitchFamily="34" charset="0"/>
              </a:rPr>
              <a:pPr>
                <a:spcBef>
                  <a:spcPct val="0"/>
                </a:spcBef>
              </a:pPr>
              <a:t>10</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B648EC14-56CA-AD95-528A-250DA3EE7019}"/>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35D75FEE-5DA6-3B34-D156-AAA637002A72}"/>
              </a:ext>
            </a:extLst>
          </p:cNvPr>
          <p:cNvSpPr>
            <a:spLocks noGrp="1" noRot="1" noChangeAspect="1" noChangeArrowheads="1" noTextEdit="1"/>
          </p:cNvSpPr>
          <p:nvPr>
            <p:ph type="sldImg"/>
          </p:nvPr>
        </p:nvSpPr>
        <p:spPr bwMode="auto">
          <a:xfrm>
            <a:off x="1617663" y="160338"/>
            <a:ext cx="4079875" cy="3060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6B0681D-9454-B795-0715-CE7731F7B836}"/>
              </a:ext>
            </a:extLst>
          </p:cNvPr>
          <p:cNvSpPr>
            <a:spLocks noGrp="1" noChangeArrowheads="1"/>
          </p:cNvSpPr>
          <p:nvPr>
            <p:ph type="body" idx="1"/>
          </p:nvPr>
        </p:nvSpPr>
        <p:spPr bwMode="auto">
          <a:xfrm>
            <a:off x="0" y="3290411"/>
            <a:ext cx="7279284" cy="6309122"/>
          </a:xfrm>
        </p:spPr>
        <p:txBody>
          <a:bodyPr wrap="square" numCol="1" anchor="t" anchorCtr="0" compatLnSpc="1">
            <a:prstTxWarp prst="textNoShape">
              <a:avLst/>
            </a:prstTxWarp>
            <a:noAutofit/>
          </a:bodyPr>
          <a:lstStyle/>
          <a:p>
            <a:pPr>
              <a:defRPr/>
            </a:pPr>
            <a:r>
              <a:rPr lang="en-US" b="1" dirty="0">
                <a:latin typeface="Arial" panose="020B0604020202020204" pitchFamily="34" charset="0"/>
                <a:cs typeface="Arial" panose="020B0604020202020204" pitchFamily="34" charset="0"/>
              </a:rPr>
              <a:t>Prov. 6:16-19 ASV </a:t>
            </a: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There are six things which Jehovah </a:t>
            </a:r>
            <a:r>
              <a:rPr lang="en-US" i="1" dirty="0" err="1">
                <a:latin typeface="Arial" panose="020B0604020202020204" pitchFamily="34" charset="0"/>
                <a:cs typeface="Arial" panose="020B0604020202020204" pitchFamily="34" charset="0"/>
              </a:rPr>
              <a:t>hateth</a:t>
            </a:r>
            <a:r>
              <a:rPr lang="en-US" i="1" dirty="0">
                <a:latin typeface="Arial" panose="020B0604020202020204" pitchFamily="34" charset="0"/>
                <a:cs typeface="Arial" panose="020B0604020202020204" pitchFamily="34" charset="0"/>
              </a:rPr>
              <a:t>; Yea, seven which are an abomination unto him: Haughty eyes, a lying tongue, And hands that shed innocent blood; A heart that </a:t>
            </a:r>
            <a:r>
              <a:rPr lang="en-US" i="1" dirty="0" err="1">
                <a:latin typeface="Arial" panose="020B0604020202020204" pitchFamily="34" charset="0"/>
                <a:cs typeface="Arial" panose="020B0604020202020204" pitchFamily="34" charset="0"/>
              </a:rPr>
              <a:t>deviseth</a:t>
            </a:r>
            <a:r>
              <a:rPr lang="en-US" i="1" dirty="0">
                <a:latin typeface="Arial" panose="020B0604020202020204" pitchFamily="34" charset="0"/>
                <a:cs typeface="Arial" panose="020B0604020202020204" pitchFamily="34" charset="0"/>
              </a:rPr>
              <a:t> wicked purposes, Feet  that are swift in running to mischief, A false witness that </a:t>
            </a:r>
            <a:r>
              <a:rPr lang="en-US" i="1" dirty="0" err="1">
                <a:latin typeface="Arial" panose="020B0604020202020204" pitchFamily="34" charset="0"/>
                <a:cs typeface="Arial" panose="020B0604020202020204" pitchFamily="34" charset="0"/>
              </a:rPr>
              <a:t>uttereth</a:t>
            </a:r>
            <a:r>
              <a:rPr lang="en-US" i="1" dirty="0">
                <a:latin typeface="Arial" panose="020B0604020202020204" pitchFamily="34" charset="0"/>
                <a:cs typeface="Arial" panose="020B0604020202020204" pitchFamily="34" charset="0"/>
              </a:rPr>
              <a:t> lies, And </a:t>
            </a:r>
            <a:r>
              <a:rPr lang="en-US" b="1" i="1" dirty="0">
                <a:latin typeface="Arial" panose="020B0604020202020204" pitchFamily="34" charset="0"/>
                <a:cs typeface="Arial" panose="020B0604020202020204" pitchFamily="34" charset="0"/>
              </a:rPr>
              <a:t>he that soweth discord among brethren,</a:t>
            </a:r>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0724" name="Slide Number Placeholder 3">
            <a:extLst>
              <a:ext uri="{FF2B5EF4-FFF2-40B4-BE49-F238E27FC236}">
                <a16:creationId xmlns:a16="http://schemas.microsoft.com/office/drawing/2014/main" id="{3F82FFBD-EC79-907D-DA15-AF974EB83E4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defTabSz="483306" eaLnBrk="0" fontAlgn="base" hangingPunct="0">
              <a:spcBef>
                <a:spcPct val="0"/>
              </a:spcBef>
              <a:spcAft>
                <a:spcPct val="0"/>
              </a:spcAft>
              <a:defRPr>
                <a:solidFill>
                  <a:schemeClr val="tx1"/>
                </a:solidFill>
                <a:latin typeface="Calibri" panose="020F0502020204030204" pitchFamily="34" charset="0"/>
              </a:defRPr>
            </a:lvl6pPr>
            <a:lvl7pPr marL="3141490" indent="-241653" defTabSz="483306" eaLnBrk="0" fontAlgn="base" hangingPunct="0">
              <a:spcBef>
                <a:spcPct val="0"/>
              </a:spcBef>
              <a:spcAft>
                <a:spcPct val="0"/>
              </a:spcAft>
              <a:defRPr>
                <a:solidFill>
                  <a:schemeClr val="tx1"/>
                </a:solidFill>
                <a:latin typeface="Calibri" panose="020F0502020204030204" pitchFamily="34" charset="0"/>
              </a:defRPr>
            </a:lvl7pPr>
            <a:lvl8pPr marL="3624796" indent="-241653" defTabSz="483306" eaLnBrk="0" fontAlgn="base" hangingPunct="0">
              <a:spcBef>
                <a:spcPct val="0"/>
              </a:spcBef>
              <a:spcAft>
                <a:spcPct val="0"/>
              </a:spcAft>
              <a:defRPr>
                <a:solidFill>
                  <a:schemeClr val="tx1"/>
                </a:solidFill>
                <a:latin typeface="Calibri" panose="020F0502020204030204" pitchFamily="34" charset="0"/>
              </a:defRPr>
            </a:lvl8pPr>
            <a:lvl9pPr marL="4108102" indent="-241653" defTabSz="483306" eaLnBrk="0" fontAlgn="base" hangingPunct="0">
              <a:spcBef>
                <a:spcPct val="0"/>
              </a:spcBef>
              <a:spcAft>
                <a:spcPct val="0"/>
              </a:spcAft>
              <a:defRPr>
                <a:solidFill>
                  <a:schemeClr val="tx1"/>
                </a:solidFill>
                <a:latin typeface="Calibri" panose="020F0502020204030204" pitchFamily="34" charset="0"/>
              </a:defRPr>
            </a:lvl9pPr>
          </a:lstStyle>
          <a:p>
            <a:fld id="{F795E676-A4DE-4EB5-BFE2-B6340FC1266C}" type="slidenum">
              <a:rPr lang="en-US" altLang="en-US" smtClean="0"/>
              <a:pPr/>
              <a:t>11</a:t>
            </a:fld>
            <a:endParaRPr lang="en-US" altLang="en-US"/>
          </a:p>
        </p:txBody>
      </p:sp>
      <p:sp>
        <p:nvSpPr>
          <p:cNvPr id="2" name="Date Placeholder 1">
            <a:extLst>
              <a:ext uri="{FF2B5EF4-FFF2-40B4-BE49-F238E27FC236}">
                <a16:creationId xmlns:a16="http://schemas.microsoft.com/office/drawing/2014/main" id="{033E28AF-9D73-E41E-AA04-12B5E8D7C913}"/>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E21BE567-84CC-6065-3710-4563428BFA9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86F2BBA1-215B-D88D-6665-CDA5D5F17B4C}"/>
              </a:ext>
            </a:extLst>
          </p:cNvPr>
          <p:cNvSpPr>
            <a:spLocks noGrp="1" noChangeArrowheads="1"/>
          </p:cNvSpPr>
          <p:nvPr>
            <p:ph type="body" idx="1"/>
          </p:nvPr>
        </p:nvSpPr>
        <p:spPr bwMode="auto">
          <a:xfrm>
            <a:off x="12834" y="4320540"/>
            <a:ext cx="7300673" cy="52789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a:latin typeface="Arial" panose="020B0604020202020204" pitchFamily="34" charset="0"/>
                <a:cs typeface="Arial" panose="020B0604020202020204" pitchFamily="34" charset="0"/>
              </a:rPr>
              <a:t>Jas. 1:5 </a:t>
            </a:r>
            <a:r>
              <a:rPr lang="en-US" altLang="en-US" dirty="0">
                <a:latin typeface="Arial" panose="020B0604020202020204" pitchFamily="34" charset="0"/>
                <a:cs typeface="Arial" panose="020B0604020202020204" pitchFamily="34" charset="0"/>
              </a:rPr>
              <a:t>- If any of you lack wisdom, </a:t>
            </a:r>
            <a:r>
              <a:rPr lang="en-US" altLang="en-US" b="1" dirty="0">
                <a:latin typeface="Arial" panose="020B0604020202020204" pitchFamily="34" charset="0"/>
                <a:cs typeface="Arial" panose="020B0604020202020204" pitchFamily="34" charset="0"/>
              </a:rPr>
              <a:t>let him ask of God,</a:t>
            </a:r>
            <a:r>
              <a:rPr lang="en-US" altLang="en-US" dirty="0">
                <a:latin typeface="Arial" panose="020B0604020202020204" pitchFamily="34" charset="0"/>
                <a:cs typeface="Arial" panose="020B0604020202020204" pitchFamily="34" charset="0"/>
              </a:rPr>
              <a:t> that giveth to all men liberally, and </a:t>
            </a:r>
            <a:r>
              <a:rPr lang="en-US" altLang="en-US" dirty="0" err="1">
                <a:latin typeface="Arial" panose="020B0604020202020204" pitchFamily="34" charset="0"/>
                <a:cs typeface="Arial" panose="020B0604020202020204" pitchFamily="34" charset="0"/>
              </a:rPr>
              <a:t>upbraideth</a:t>
            </a:r>
            <a:r>
              <a:rPr lang="en-US" altLang="en-US" dirty="0">
                <a:latin typeface="Arial" panose="020B0604020202020204" pitchFamily="34" charset="0"/>
                <a:cs typeface="Arial" panose="020B0604020202020204" pitchFamily="34" charset="0"/>
              </a:rPr>
              <a:t> not; and it shall be given him.</a:t>
            </a:r>
          </a:p>
          <a:p>
            <a:endParaRPr lang="en-US" altLang="en-US" b="1" dirty="0">
              <a:latin typeface="Arial" panose="020B0604020202020204" pitchFamily="34" charset="0"/>
              <a:cs typeface="Arial" panose="020B0604020202020204" pitchFamily="34" charset="0"/>
            </a:endParaRPr>
          </a:p>
          <a:p>
            <a:r>
              <a:rPr lang="en-US" altLang="en-US" b="1" dirty="0">
                <a:latin typeface="Arial" panose="020B0604020202020204" pitchFamily="34" charset="0"/>
                <a:cs typeface="Arial" panose="020B0604020202020204" pitchFamily="34" charset="0"/>
              </a:rPr>
              <a:t>1 Jn. 4:20-21 </a:t>
            </a:r>
            <a:r>
              <a:rPr lang="en-US" altLang="en-US" dirty="0">
                <a:latin typeface="Arial" panose="020B0604020202020204" pitchFamily="34" charset="0"/>
                <a:cs typeface="Arial" panose="020B0604020202020204" pitchFamily="34" charset="0"/>
              </a:rPr>
              <a:t>-  If a man say, I love God, and </a:t>
            </a:r>
            <a:r>
              <a:rPr lang="en-US" altLang="en-US" dirty="0" err="1">
                <a:latin typeface="Arial" panose="020B0604020202020204" pitchFamily="34" charset="0"/>
                <a:cs typeface="Arial" panose="020B0604020202020204" pitchFamily="34" charset="0"/>
              </a:rPr>
              <a:t>hateth</a:t>
            </a:r>
            <a:r>
              <a:rPr lang="en-US" altLang="en-US" dirty="0">
                <a:latin typeface="Arial" panose="020B0604020202020204" pitchFamily="34" charset="0"/>
                <a:cs typeface="Arial" panose="020B0604020202020204" pitchFamily="34" charset="0"/>
              </a:rPr>
              <a:t> his brother, he is a liar: for he that loveth not his brother whom he hath seen, how can he love God whom he hath not seen? </a:t>
            </a:r>
            <a:r>
              <a:rPr lang="en-US" altLang="en-US" b="1" dirty="0">
                <a:latin typeface="Arial" panose="020B0604020202020204" pitchFamily="34" charset="0"/>
                <a:cs typeface="Arial" panose="020B0604020202020204" pitchFamily="34" charset="0"/>
              </a:rPr>
              <a:t>21</a:t>
            </a:r>
            <a:r>
              <a:rPr lang="en-US" altLang="en-US" dirty="0">
                <a:latin typeface="Arial" panose="020B0604020202020204" pitchFamily="34" charset="0"/>
                <a:cs typeface="Arial" panose="020B0604020202020204" pitchFamily="34" charset="0"/>
              </a:rPr>
              <a:t> And this commandment have we from him, That he who loveth God love his brother also.</a:t>
            </a:r>
          </a:p>
        </p:txBody>
      </p:sp>
      <p:sp>
        <p:nvSpPr>
          <p:cNvPr id="32772" name="Slide Number Placeholder 3">
            <a:extLst>
              <a:ext uri="{FF2B5EF4-FFF2-40B4-BE49-F238E27FC236}">
                <a16:creationId xmlns:a16="http://schemas.microsoft.com/office/drawing/2014/main" id="{6604A3C7-64E9-F2C2-452B-A6408ED2154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defTabSz="483306" eaLnBrk="0" fontAlgn="base" hangingPunct="0">
              <a:spcBef>
                <a:spcPct val="0"/>
              </a:spcBef>
              <a:spcAft>
                <a:spcPct val="0"/>
              </a:spcAft>
              <a:defRPr>
                <a:solidFill>
                  <a:schemeClr val="tx1"/>
                </a:solidFill>
                <a:latin typeface="Calibri" panose="020F0502020204030204" pitchFamily="34" charset="0"/>
              </a:defRPr>
            </a:lvl6pPr>
            <a:lvl7pPr marL="3141490" indent="-241653" defTabSz="483306" eaLnBrk="0" fontAlgn="base" hangingPunct="0">
              <a:spcBef>
                <a:spcPct val="0"/>
              </a:spcBef>
              <a:spcAft>
                <a:spcPct val="0"/>
              </a:spcAft>
              <a:defRPr>
                <a:solidFill>
                  <a:schemeClr val="tx1"/>
                </a:solidFill>
                <a:latin typeface="Calibri" panose="020F0502020204030204" pitchFamily="34" charset="0"/>
              </a:defRPr>
            </a:lvl7pPr>
            <a:lvl8pPr marL="3624796" indent="-241653" defTabSz="483306" eaLnBrk="0" fontAlgn="base" hangingPunct="0">
              <a:spcBef>
                <a:spcPct val="0"/>
              </a:spcBef>
              <a:spcAft>
                <a:spcPct val="0"/>
              </a:spcAft>
              <a:defRPr>
                <a:solidFill>
                  <a:schemeClr val="tx1"/>
                </a:solidFill>
                <a:latin typeface="Calibri" panose="020F0502020204030204" pitchFamily="34" charset="0"/>
              </a:defRPr>
            </a:lvl8pPr>
            <a:lvl9pPr marL="4108102" indent="-241653" defTabSz="483306" eaLnBrk="0" fontAlgn="base" hangingPunct="0">
              <a:spcBef>
                <a:spcPct val="0"/>
              </a:spcBef>
              <a:spcAft>
                <a:spcPct val="0"/>
              </a:spcAft>
              <a:defRPr>
                <a:solidFill>
                  <a:schemeClr val="tx1"/>
                </a:solidFill>
                <a:latin typeface="Calibri" panose="020F0502020204030204" pitchFamily="34" charset="0"/>
              </a:defRPr>
            </a:lvl9pPr>
          </a:lstStyle>
          <a:p>
            <a:fld id="{F89CEA2B-9661-49BF-B546-24E08A54F868}" type="slidenum">
              <a:rPr lang="en-US" altLang="en-US" smtClean="0"/>
              <a:pPr/>
              <a:t>12</a:t>
            </a:fld>
            <a:endParaRPr lang="en-US" altLang="en-US"/>
          </a:p>
        </p:txBody>
      </p:sp>
      <p:sp>
        <p:nvSpPr>
          <p:cNvPr id="2" name="Date Placeholder 1">
            <a:extLst>
              <a:ext uri="{FF2B5EF4-FFF2-40B4-BE49-F238E27FC236}">
                <a16:creationId xmlns:a16="http://schemas.microsoft.com/office/drawing/2014/main" id="{21786AB0-7484-D7F2-E82B-0FC0BA2D631E}"/>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2B683D54-487C-9DB4-E453-7B22C71772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054AD3BD-3FC5-05F3-9E9F-DFB104BC66F1}"/>
              </a:ext>
            </a:extLst>
          </p:cNvPr>
          <p:cNvSpPr>
            <a:spLocks noGrp="1"/>
          </p:cNvSpPr>
          <p:nvPr>
            <p:ph type="body" idx="1"/>
          </p:nvPr>
        </p:nvSpPr>
        <p:spPr bwMode="auto">
          <a:xfrm>
            <a:off x="1693" y="4345806"/>
            <a:ext cx="7313507" cy="52553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latin typeface="Arial" panose="020B0604020202020204" pitchFamily="34" charset="0"/>
              <a:cs typeface="Arial" panose="020B0604020202020204" pitchFamily="34" charset="0"/>
            </a:endParaRPr>
          </a:p>
          <a:p>
            <a:pPr eaLnBrk="1" hangingPunct="1">
              <a:spcBef>
                <a:spcPct val="0"/>
              </a:spcBef>
            </a:pPr>
            <a:r>
              <a:rPr lang="en-US" altLang="en-US" b="1" dirty="0">
                <a:latin typeface="Arial" panose="020B0604020202020204" pitchFamily="34" charset="0"/>
                <a:cs typeface="Arial" panose="020B0604020202020204" pitchFamily="34" charset="0"/>
              </a:rPr>
              <a:t>James 1:26-27 NKJV 26 </a:t>
            </a:r>
            <a:r>
              <a:rPr lang="en-US" altLang="en-US" dirty="0">
                <a:latin typeface="Arial" panose="020B0604020202020204" pitchFamily="34" charset="0"/>
                <a:cs typeface="Arial" panose="020B0604020202020204" pitchFamily="34" charset="0"/>
              </a:rPr>
              <a:t>If anyone among you thinks he is religious, and </a:t>
            </a:r>
            <a:r>
              <a:rPr lang="en-US" altLang="en-US" b="1" dirty="0">
                <a:latin typeface="Arial" panose="020B0604020202020204" pitchFamily="34" charset="0"/>
                <a:cs typeface="Arial" panose="020B0604020202020204" pitchFamily="34" charset="0"/>
              </a:rPr>
              <a:t>does not bridle his tongue but deceives his own heart, this one's religion is useless. 27 </a:t>
            </a:r>
            <a:r>
              <a:rPr lang="en-US" altLang="en-US" dirty="0">
                <a:latin typeface="Arial" panose="020B0604020202020204" pitchFamily="34" charset="0"/>
                <a:cs typeface="Arial" panose="020B0604020202020204" pitchFamily="34" charset="0"/>
              </a:rPr>
              <a:t>Pure and undefiled religion before God and the Father is this: to visit orphans and widows in their trouble, and to keep oneself unspotted from the world.</a:t>
            </a:r>
          </a:p>
          <a:p>
            <a:pPr eaLnBrk="1" hangingPunct="1">
              <a:spcBef>
                <a:spcPct val="0"/>
              </a:spcBef>
            </a:pPr>
            <a:endParaRPr lang="en-US" altLang="en-US" b="1" u="sng" dirty="0">
              <a:latin typeface="Arial" panose="020B0604020202020204" pitchFamily="34" charset="0"/>
              <a:cs typeface="Arial" panose="020B0604020202020204" pitchFamily="34" charset="0"/>
            </a:endParaRPr>
          </a:p>
          <a:p>
            <a:pPr eaLnBrk="1" hangingPunct="1">
              <a:spcBef>
                <a:spcPct val="0"/>
              </a:spcBef>
            </a:pPr>
            <a:r>
              <a:rPr lang="en-US" altLang="en-US" b="1" dirty="0">
                <a:latin typeface="Arial" panose="020B0604020202020204" pitchFamily="34" charset="0"/>
                <a:cs typeface="Arial" panose="020B0604020202020204" pitchFamily="34" charset="0"/>
              </a:rPr>
              <a:t>James 3:5-6 NKJV 5 </a:t>
            </a:r>
            <a:r>
              <a:rPr lang="en-US" altLang="en-US" dirty="0">
                <a:latin typeface="Arial" panose="020B0604020202020204" pitchFamily="34" charset="0"/>
                <a:cs typeface="Arial" panose="020B0604020202020204" pitchFamily="34" charset="0"/>
              </a:rPr>
              <a:t>Even so the tongue is a little member and boasts great things. See how great a forest a little fire kindles! </a:t>
            </a:r>
            <a:r>
              <a:rPr lang="en-US" altLang="en-US" b="1" dirty="0">
                <a:latin typeface="Arial" panose="020B0604020202020204" pitchFamily="34" charset="0"/>
                <a:cs typeface="Arial" panose="020B0604020202020204" pitchFamily="34" charset="0"/>
              </a:rPr>
              <a:t>6</a:t>
            </a:r>
            <a:r>
              <a:rPr lang="en-US" altLang="en-US" dirty="0">
                <a:latin typeface="Arial" panose="020B0604020202020204" pitchFamily="34" charset="0"/>
                <a:cs typeface="Arial" panose="020B0604020202020204" pitchFamily="34" charset="0"/>
              </a:rPr>
              <a:t> And the tongue is a fire, a world of iniquity. The tongue is so set among our members that it defiles the whole body, and sets on fire the course of nature; and it is set on fire by hell.</a:t>
            </a:r>
          </a:p>
        </p:txBody>
      </p:sp>
      <p:sp>
        <p:nvSpPr>
          <p:cNvPr id="34820" name="Slide Number Placeholder 3">
            <a:extLst>
              <a:ext uri="{FF2B5EF4-FFF2-40B4-BE49-F238E27FC236}">
                <a16:creationId xmlns:a16="http://schemas.microsoft.com/office/drawing/2014/main" id="{B748BF75-60E2-14DA-7F8B-73067E5D5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921085CD-D165-4FF8-9E8C-CE1A6C1DE699}" type="slidenum">
              <a:rPr lang="en-US" altLang="en-US" smtClean="0">
                <a:cs typeface="Arial" panose="020B0604020202020204" pitchFamily="34" charset="0"/>
              </a:rPr>
              <a:pPr>
                <a:spcBef>
                  <a:spcPct val="0"/>
                </a:spcBef>
              </a:pPr>
              <a:t>13</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E099A8D4-F4B7-7C21-27A1-53AAC79F8E24}"/>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C9441F87-910E-B69D-B1C7-6BDAA5937E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8167E5C0-9FCE-F647-6989-4263B5921938}"/>
              </a:ext>
            </a:extLst>
          </p:cNvPr>
          <p:cNvSpPr>
            <a:spLocks noGrp="1"/>
          </p:cNvSpPr>
          <p:nvPr>
            <p:ph type="body" idx="1"/>
          </p:nvPr>
        </p:nvSpPr>
        <p:spPr bwMode="auto">
          <a:xfrm>
            <a:off x="0" y="4480561"/>
            <a:ext cx="7315200" cy="51189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latin typeface="Arial" panose="020B0604020202020204" pitchFamily="34" charset="0"/>
              <a:cs typeface="Arial" panose="020B0604020202020204" pitchFamily="34" charset="0"/>
            </a:endParaRPr>
          </a:p>
        </p:txBody>
      </p:sp>
      <p:sp>
        <p:nvSpPr>
          <p:cNvPr id="36868" name="Slide Number Placeholder 3">
            <a:extLst>
              <a:ext uri="{FF2B5EF4-FFF2-40B4-BE49-F238E27FC236}">
                <a16:creationId xmlns:a16="http://schemas.microsoft.com/office/drawing/2014/main" id="{E008D167-10A9-7309-B627-C0CF6A65FD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17DE4DC2-6FC2-4BEE-BEF9-A974039F2D74}" type="slidenum">
              <a:rPr lang="en-US" altLang="en-US" smtClean="0">
                <a:cs typeface="Arial" panose="020B0604020202020204" pitchFamily="34" charset="0"/>
              </a:rPr>
              <a:pPr>
                <a:spcBef>
                  <a:spcPct val="0"/>
                </a:spcBef>
              </a:pPr>
              <a:t>14</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65484E8F-20A2-CF85-CE07-FD444BF6D58A}"/>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574FF887-2A86-1CAB-01BD-841AE44FC10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7D9960D2-FDC8-8829-1AF3-E76BF8F92FB2}"/>
              </a:ext>
            </a:extLst>
          </p:cNvPr>
          <p:cNvSpPr>
            <a:spLocks noGrp="1" noChangeArrowheads="1"/>
          </p:cNvSpPr>
          <p:nvPr>
            <p:ph type="body" idx="1"/>
          </p:nvPr>
        </p:nvSpPr>
        <p:spPr bwMode="auto">
          <a:xfrm>
            <a:off x="0" y="4400550"/>
            <a:ext cx="7315200" cy="5200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i="1" dirty="0">
                <a:latin typeface="Arial" panose="020B0604020202020204" pitchFamily="34" charset="0"/>
                <a:cs typeface="Arial" panose="020B0604020202020204" pitchFamily="34" charset="0"/>
              </a:rPr>
              <a:t>Moreover if your brother sins against you, go and tell him his fault between you and him alone. If he hears you, you have gained your brother.</a:t>
            </a:r>
            <a:r>
              <a:rPr lang="en-US" altLang="en-US" b="1" dirty="0">
                <a:latin typeface="Arial" panose="020B0604020202020204" pitchFamily="34" charset="0"/>
                <a:cs typeface="Arial" panose="020B0604020202020204" pitchFamily="34" charset="0"/>
              </a:rPr>
              <a:t> (Matthew 18:15, NKJV)</a:t>
            </a:r>
          </a:p>
          <a:p>
            <a:endParaRPr lang="en-US" altLang="en-US" b="1" dirty="0">
              <a:latin typeface="Arial" panose="020B0604020202020204" pitchFamily="34" charset="0"/>
              <a:cs typeface="Arial" panose="020B0604020202020204" pitchFamily="34" charset="0"/>
            </a:endParaRPr>
          </a:p>
        </p:txBody>
      </p:sp>
      <p:sp>
        <p:nvSpPr>
          <p:cNvPr id="38916" name="Slide Number Placeholder 3">
            <a:extLst>
              <a:ext uri="{FF2B5EF4-FFF2-40B4-BE49-F238E27FC236}">
                <a16:creationId xmlns:a16="http://schemas.microsoft.com/office/drawing/2014/main" id="{AD64B500-6586-17E4-36D7-1FB4D64C60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defTabSz="483306" eaLnBrk="0" fontAlgn="base" hangingPunct="0">
              <a:spcBef>
                <a:spcPct val="0"/>
              </a:spcBef>
              <a:spcAft>
                <a:spcPct val="0"/>
              </a:spcAft>
              <a:defRPr>
                <a:solidFill>
                  <a:schemeClr val="tx1"/>
                </a:solidFill>
                <a:latin typeface="Calibri" panose="020F0502020204030204" pitchFamily="34" charset="0"/>
              </a:defRPr>
            </a:lvl6pPr>
            <a:lvl7pPr marL="3141490" indent="-241653" defTabSz="483306" eaLnBrk="0" fontAlgn="base" hangingPunct="0">
              <a:spcBef>
                <a:spcPct val="0"/>
              </a:spcBef>
              <a:spcAft>
                <a:spcPct val="0"/>
              </a:spcAft>
              <a:defRPr>
                <a:solidFill>
                  <a:schemeClr val="tx1"/>
                </a:solidFill>
                <a:latin typeface="Calibri" panose="020F0502020204030204" pitchFamily="34" charset="0"/>
              </a:defRPr>
            </a:lvl7pPr>
            <a:lvl8pPr marL="3624796" indent="-241653" defTabSz="483306" eaLnBrk="0" fontAlgn="base" hangingPunct="0">
              <a:spcBef>
                <a:spcPct val="0"/>
              </a:spcBef>
              <a:spcAft>
                <a:spcPct val="0"/>
              </a:spcAft>
              <a:defRPr>
                <a:solidFill>
                  <a:schemeClr val="tx1"/>
                </a:solidFill>
                <a:latin typeface="Calibri" panose="020F0502020204030204" pitchFamily="34" charset="0"/>
              </a:defRPr>
            </a:lvl8pPr>
            <a:lvl9pPr marL="4108102" indent="-241653" defTabSz="483306" eaLnBrk="0" fontAlgn="base" hangingPunct="0">
              <a:spcBef>
                <a:spcPct val="0"/>
              </a:spcBef>
              <a:spcAft>
                <a:spcPct val="0"/>
              </a:spcAft>
              <a:defRPr>
                <a:solidFill>
                  <a:schemeClr val="tx1"/>
                </a:solidFill>
                <a:latin typeface="Calibri" panose="020F0502020204030204" pitchFamily="34" charset="0"/>
              </a:defRPr>
            </a:lvl9pPr>
          </a:lstStyle>
          <a:p>
            <a:fld id="{44F36081-E753-4E02-ACD8-21B5A0FC87AB}" type="slidenum">
              <a:rPr lang="en-US" altLang="en-US" smtClean="0"/>
              <a:pPr/>
              <a:t>15</a:t>
            </a:fld>
            <a:endParaRPr lang="en-US" altLang="en-US"/>
          </a:p>
        </p:txBody>
      </p:sp>
      <p:sp>
        <p:nvSpPr>
          <p:cNvPr id="2" name="Date Placeholder 1">
            <a:extLst>
              <a:ext uri="{FF2B5EF4-FFF2-40B4-BE49-F238E27FC236}">
                <a16:creationId xmlns:a16="http://schemas.microsoft.com/office/drawing/2014/main" id="{F86F16EE-8E0F-D786-252A-65D256E46EBA}"/>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86390AD2-4944-072D-56FB-1A1E563603D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62C6C21-729B-B582-9C11-6243A96D3157}"/>
              </a:ext>
            </a:extLst>
          </p:cNvPr>
          <p:cNvSpPr>
            <a:spLocks noGrp="1"/>
          </p:cNvSpPr>
          <p:nvPr>
            <p:ph type="body" idx="1"/>
          </p:nvPr>
        </p:nvSpPr>
        <p:spPr>
          <a:xfrm>
            <a:off x="0" y="4320540"/>
            <a:ext cx="7313507" cy="5280660"/>
          </a:xfrm>
        </p:spPr>
        <p:txBody>
          <a:bodyPr/>
          <a:lstStyle/>
          <a:p>
            <a:pPr eaLnBrk="1" hangingPunct="1">
              <a:defRPr/>
            </a:pPr>
            <a:r>
              <a:rPr lang="en-US" altLang="en-US" b="1" dirty="0">
                <a:latin typeface="Arial" panose="020B0604020202020204" pitchFamily="34" charset="0"/>
                <a:cs typeface="Arial" panose="020B0604020202020204" pitchFamily="34" charset="0"/>
              </a:rPr>
              <a:t>Acts 2:36 - Therefore let all the house of Israel know assuredly, that God hath made that same Jesus, whom ye have crucified, both Lord and Christ.</a:t>
            </a:r>
          </a:p>
          <a:p>
            <a:pPr eaLnBrk="1" hangingPunct="1">
              <a:defRPr/>
            </a:pPr>
            <a:r>
              <a:rPr lang="en-US" altLang="en-US" b="1" dirty="0">
                <a:latin typeface="Arial" panose="020B0604020202020204" pitchFamily="34" charset="0"/>
                <a:cs typeface="Arial" panose="020B0604020202020204" pitchFamily="34" charset="0"/>
              </a:rPr>
              <a:t>Acts 2:37 </a:t>
            </a:r>
            <a:r>
              <a:rPr lang="en-US" altLang="en-US" dirty="0">
                <a:latin typeface="Arial" panose="020B0604020202020204" pitchFamily="34" charset="0"/>
                <a:cs typeface="Arial" panose="020B0604020202020204" pitchFamily="34" charset="0"/>
              </a:rPr>
              <a:t>- Now when they heard this, they were pricked in their heart (cut to the heart), and said unto Peter and to the rest of the apostles, </a:t>
            </a:r>
            <a:r>
              <a:rPr lang="en-US" altLang="en-US" b="1" dirty="0">
                <a:latin typeface="Arial" panose="020B0604020202020204" pitchFamily="34" charset="0"/>
                <a:cs typeface="Arial" panose="020B0604020202020204" pitchFamily="34" charset="0"/>
              </a:rPr>
              <a:t>Men and brethren, what shall we do? </a:t>
            </a:r>
          </a:p>
          <a:p>
            <a:pPr eaLnBrk="1" hangingPunct="1">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eaLnBrk="1" hangingPunct="1">
              <a:defRPr/>
            </a:pPr>
            <a:r>
              <a:rPr lang="en-US" altLang="en-US" b="1" dirty="0">
                <a:latin typeface="Arial" panose="020B0604020202020204" pitchFamily="34" charset="0"/>
                <a:cs typeface="Arial" panose="020B0604020202020204" pitchFamily="34" charset="0"/>
              </a:rPr>
              <a:t>Rom. 10:10 - </a:t>
            </a:r>
            <a:r>
              <a:rPr lang="en-US" altLang="en-US" dirty="0">
                <a:latin typeface="Arial" panose="020B0604020202020204" pitchFamily="34" charset="0"/>
                <a:cs typeface="Arial" panose="020B0604020202020204" pitchFamily="34" charset="0"/>
              </a:rPr>
              <a:t>For with the heart man believeth unto righteousness; and with the mouth confession is made unto salvation.</a:t>
            </a:r>
          </a:p>
          <a:p>
            <a:pPr eaLnBrk="1" hangingPunct="1">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eaLnBrk="1" hangingPunct="1">
              <a:defRPr/>
            </a:pPr>
            <a:r>
              <a:rPr lang="en-US" altLang="en-US" b="1" dirty="0">
                <a:latin typeface="Arial" panose="020B0604020202020204" pitchFamily="34" charset="0"/>
                <a:cs typeface="Arial" panose="020B0604020202020204" pitchFamily="34" charset="0"/>
              </a:rPr>
              <a:t>Matt. 10:32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eaLnBrk="1" hangingPunct="1">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eaLnBrk="1" hangingPunct="1">
              <a:defRPr/>
            </a:pPr>
            <a:r>
              <a:rPr lang="en-US" altLang="en-US" b="1" dirty="0">
                <a:latin typeface="Arial" panose="020B0604020202020204" pitchFamily="34" charset="0"/>
                <a:cs typeface="Arial" panose="020B0604020202020204" pitchFamily="34" charset="0"/>
              </a:rPr>
              <a:t>Acts 8:22 </a:t>
            </a:r>
            <a:r>
              <a:rPr lang="en-US" altLang="en-US" dirty="0">
                <a:latin typeface="Arial" panose="020B0604020202020204" pitchFamily="34" charset="0"/>
                <a:cs typeface="Arial" panose="020B0604020202020204" pitchFamily="34" charset="0"/>
              </a:rPr>
              <a:t>- Repent therefore of this thy wickedness, and pray God, if perhaps the thought of thine heart may be forgiven thee. </a:t>
            </a:r>
          </a:p>
          <a:p>
            <a:pPr eaLnBrk="1" hangingPunct="1">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dirty="0">
                <a:latin typeface="Arial" panose="020B0604020202020204" pitchFamily="34" charset="0"/>
                <a:cs typeface="Arial" panose="020B0604020202020204" pitchFamily="34" charset="0"/>
              </a:rPr>
              <a:t>be thou faithful unto death, and I will give thee a crown </a:t>
            </a:r>
            <a:r>
              <a:rPr lang="en-US" altLang="en-US" sz="1100" b="1" dirty="0">
                <a:cs typeface="Arial" panose="020B0604020202020204" pitchFamily="34" charset="0"/>
              </a:rPr>
              <a:t>of life.</a:t>
            </a:r>
          </a:p>
        </p:txBody>
      </p:sp>
      <p:sp>
        <p:nvSpPr>
          <p:cNvPr id="40964" name="Slide Number Placeholder 3">
            <a:extLst>
              <a:ext uri="{FF2B5EF4-FFF2-40B4-BE49-F238E27FC236}">
                <a16:creationId xmlns:a16="http://schemas.microsoft.com/office/drawing/2014/main" id="{7E0E8C78-12E5-8AF3-069B-52AC5728FC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1033738" indent="-396043">
              <a:defRPr>
                <a:solidFill>
                  <a:schemeClr val="tx1"/>
                </a:solidFill>
                <a:latin typeface="Calibri" panose="020F0502020204030204" pitchFamily="34" charset="0"/>
              </a:defRPr>
            </a:lvl2pPr>
            <a:lvl3pPr marL="1592561" indent="-317170">
              <a:defRPr>
                <a:solidFill>
                  <a:schemeClr val="tx1"/>
                </a:solidFill>
                <a:latin typeface="Calibri" panose="020F0502020204030204" pitchFamily="34" charset="0"/>
              </a:defRPr>
            </a:lvl3pPr>
            <a:lvl4pPr marL="2230257" indent="-317170">
              <a:defRPr>
                <a:solidFill>
                  <a:schemeClr val="tx1"/>
                </a:solidFill>
                <a:latin typeface="Calibri" panose="020F0502020204030204" pitchFamily="34" charset="0"/>
              </a:defRPr>
            </a:lvl4pPr>
            <a:lvl5pPr marL="2867952" indent="-317170">
              <a:defRPr>
                <a:solidFill>
                  <a:schemeClr val="tx1"/>
                </a:solidFill>
                <a:latin typeface="Calibri" panose="020F0502020204030204" pitchFamily="34" charset="0"/>
              </a:defRPr>
            </a:lvl5pPr>
            <a:lvl6pPr marL="3351259" indent="-317170" defTabSz="483306" eaLnBrk="0" fontAlgn="base" hangingPunct="0">
              <a:spcBef>
                <a:spcPct val="0"/>
              </a:spcBef>
              <a:spcAft>
                <a:spcPct val="0"/>
              </a:spcAft>
              <a:defRPr>
                <a:solidFill>
                  <a:schemeClr val="tx1"/>
                </a:solidFill>
                <a:latin typeface="Calibri" panose="020F0502020204030204" pitchFamily="34" charset="0"/>
              </a:defRPr>
            </a:lvl6pPr>
            <a:lvl7pPr marL="3834565" indent="-317170" defTabSz="483306" eaLnBrk="0" fontAlgn="base" hangingPunct="0">
              <a:spcBef>
                <a:spcPct val="0"/>
              </a:spcBef>
              <a:spcAft>
                <a:spcPct val="0"/>
              </a:spcAft>
              <a:defRPr>
                <a:solidFill>
                  <a:schemeClr val="tx1"/>
                </a:solidFill>
                <a:latin typeface="Calibri" panose="020F0502020204030204" pitchFamily="34" charset="0"/>
              </a:defRPr>
            </a:lvl7pPr>
            <a:lvl8pPr marL="4317871" indent="-317170" defTabSz="483306" eaLnBrk="0" fontAlgn="base" hangingPunct="0">
              <a:spcBef>
                <a:spcPct val="0"/>
              </a:spcBef>
              <a:spcAft>
                <a:spcPct val="0"/>
              </a:spcAft>
              <a:defRPr>
                <a:solidFill>
                  <a:schemeClr val="tx1"/>
                </a:solidFill>
                <a:latin typeface="Calibri" panose="020F0502020204030204" pitchFamily="34" charset="0"/>
              </a:defRPr>
            </a:lvl8pPr>
            <a:lvl9pPr marL="4801177" indent="-317170" defTabSz="483306" eaLnBrk="0" fontAlgn="base" hangingPunct="0">
              <a:spcBef>
                <a:spcPct val="0"/>
              </a:spcBef>
              <a:spcAft>
                <a:spcPct val="0"/>
              </a:spcAft>
              <a:defRPr>
                <a:solidFill>
                  <a:schemeClr val="tx1"/>
                </a:solidFill>
                <a:latin typeface="Calibri" panose="020F0502020204030204" pitchFamily="34" charset="0"/>
              </a:defRPr>
            </a:lvl9pPr>
          </a:lstStyle>
          <a:p>
            <a:fld id="{EA031744-8CE3-4B9F-A0AC-24353FBEA2F2}" type="slidenum">
              <a:rPr lang="en-US" altLang="en-US" smtClean="0">
                <a:cs typeface="Arial" panose="020B0604020202020204" pitchFamily="34" charset="0"/>
              </a:rPr>
              <a:pPr/>
              <a:t>16</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6FF9898B-195D-5AED-4605-D5D8632CD8E8}"/>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C1F2BC5B-830A-AF3F-9B08-15A826C730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34337A64-8777-080E-DB86-1A3F9A78D8CC}"/>
              </a:ext>
            </a:extLst>
          </p:cNvPr>
          <p:cNvSpPr>
            <a:spLocks noGrp="1" noChangeArrowheads="1"/>
          </p:cNvSpPr>
          <p:nvPr>
            <p:ph type="body" idx="1"/>
          </p:nvPr>
        </p:nvSpPr>
        <p:spPr bwMode="auto">
          <a:xfrm>
            <a:off x="0" y="4400549"/>
            <a:ext cx="7313507" cy="51989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a:latin typeface="Arial" panose="020B0604020202020204" pitchFamily="34" charset="0"/>
                <a:cs typeface="Arial" panose="020B0604020202020204" pitchFamily="34" charset="0"/>
              </a:rPr>
              <a:t>Matthew 18:15-17 NKJV 15 </a:t>
            </a:r>
            <a:r>
              <a:rPr lang="en-US" altLang="en-US" dirty="0">
                <a:latin typeface="Arial" panose="020B0604020202020204" pitchFamily="34" charset="0"/>
                <a:cs typeface="Arial" panose="020B0604020202020204" pitchFamily="34" charset="0"/>
              </a:rPr>
              <a:t>"Moreover if your brother sins </a:t>
            </a:r>
            <a:r>
              <a:rPr lang="en-US" altLang="en-US" b="1" dirty="0">
                <a:latin typeface="Arial" panose="020B0604020202020204" pitchFamily="34" charset="0"/>
                <a:cs typeface="Arial" panose="020B0604020202020204" pitchFamily="34" charset="0"/>
              </a:rPr>
              <a:t>against you</a:t>
            </a:r>
            <a:r>
              <a:rPr lang="en-US" altLang="en-US" dirty="0">
                <a:latin typeface="Arial" panose="020B0604020202020204" pitchFamily="34" charset="0"/>
                <a:cs typeface="Arial" panose="020B0604020202020204" pitchFamily="34" charset="0"/>
              </a:rPr>
              <a:t>, go and tell him his fault between you and him alone. If he hears you, you have gained your brother. </a:t>
            </a:r>
            <a:r>
              <a:rPr lang="en-US" altLang="en-US" b="1" dirty="0">
                <a:latin typeface="Arial" panose="020B0604020202020204" pitchFamily="34" charset="0"/>
                <a:cs typeface="Arial" panose="020B0604020202020204" pitchFamily="34" charset="0"/>
              </a:rPr>
              <a:t>16</a:t>
            </a:r>
            <a:r>
              <a:rPr lang="en-US" altLang="en-US" dirty="0">
                <a:latin typeface="Arial" panose="020B0604020202020204" pitchFamily="34" charset="0"/>
                <a:cs typeface="Arial" panose="020B0604020202020204" pitchFamily="34" charset="0"/>
              </a:rPr>
              <a:t> "But if he will not hear, take with you one or two more, that 'by the mouth of two or three witnesses every word may be established.' 17 "And if he refuses to hear them, tell it to the church. But if he refuses even to hear the church, let him be to you like a heathen and a tax collector.</a:t>
            </a:r>
          </a:p>
          <a:p>
            <a:endParaRPr lang="en-US" altLang="en-US" b="1" dirty="0">
              <a:latin typeface="Arial" panose="020B0604020202020204" pitchFamily="34" charset="0"/>
              <a:cs typeface="Arial" panose="020B0604020202020204" pitchFamily="34" charset="0"/>
            </a:endParaRPr>
          </a:p>
        </p:txBody>
      </p:sp>
      <p:sp>
        <p:nvSpPr>
          <p:cNvPr id="12292" name="Slide Number Placeholder 3">
            <a:extLst>
              <a:ext uri="{FF2B5EF4-FFF2-40B4-BE49-F238E27FC236}">
                <a16:creationId xmlns:a16="http://schemas.microsoft.com/office/drawing/2014/main" id="{A9A31A70-B034-10EF-AF2D-24D00712D73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defTabSz="483306" eaLnBrk="0" fontAlgn="base" hangingPunct="0">
              <a:spcBef>
                <a:spcPct val="0"/>
              </a:spcBef>
              <a:spcAft>
                <a:spcPct val="0"/>
              </a:spcAft>
              <a:defRPr>
                <a:solidFill>
                  <a:schemeClr val="tx1"/>
                </a:solidFill>
                <a:latin typeface="Calibri" panose="020F0502020204030204" pitchFamily="34" charset="0"/>
              </a:defRPr>
            </a:lvl6pPr>
            <a:lvl7pPr marL="3141490" indent="-241653" defTabSz="483306" eaLnBrk="0" fontAlgn="base" hangingPunct="0">
              <a:spcBef>
                <a:spcPct val="0"/>
              </a:spcBef>
              <a:spcAft>
                <a:spcPct val="0"/>
              </a:spcAft>
              <a:defRPr>
                <a:solidFill>
                  <a:schemeClr val="tx1"/>
                </a:solidFill>
                <a:latin typeface="Calibri" panose="020F0502020204030204" pitchFamily="34" charset="0"/>
              </a:defRPr>
            </a:lvl7pPr>
            <a:lvl8pPr marL="3624796" indent="-241653" defTabSz="483306" eaLnBrk="0" fontAlgn="base" hangingPunct="0">
              <a:spcBef>
                <a:spcPct val="0"/>
              </a:spcBef>
              <a:spcAft>
                <a:spcPct val="0"/>
              </a:spcAft>
              <a:defRPr>
                <a:solidFill>
                  <a:schemeClr val="tx1"/>
                </a:solidFill>
                <a:latin typeface="Calibri" panose="020F0502020204030204" pitchFamily="34" charset="0"/>
              </a:defRPr>
            </a:lvl8pPr>
            <a:lvl9pPr marL="4108102" indent="-241653" defTabSz="483306" eaLnBrk="0" fontAlgn="base" hangingPunct="0">
              <a:spcBef>
                <a:spcPct val="0"/>
              </a:spcBef>
              <a:spcAft>
                <a:spcPct val="0"/>
              </a:spcAft>
              <a:defRPr>
                <a:solidFill>
                  <a:schemeClr val="tx1"/>
                </a:solidFill>
                <a:latin typeface="Calibri" panose="020F0502020204030204" pitchFamily="34" charset="0"/>
              </a:defRPr>
            </a:lvl9pPr>
          </a:lstStyle>
          <a:p>
            <a:fld id="{D53E41B7-8390-418D-B00C-D90A0FAD820C}" type="slidenum">
              <a:rPr lang="en-US" altLang="en-US" smtClean="0"/>
              <a:pPr/>
              <a:t>2</a:t>
            </a:fld>
            <a:endParaRPr lang="en-US" altLang="en-US"/>
          </a:p>
        </p:txBody>
      </p:sp>
      <p:sp>
        <p:nvSpPr>
          <p:cNvPr id="2" name="Date Placeholder 1">
            <a:extLst>
              <a:ext uri="{FF2B5EF4-FFF2-40B4-BE49-F238E27FC236}">
                <a16:creationId xmlns:a16="http://schemas.microsoft.com/office/drawing/2014/main" id="{9283FC67-A755-C0DB-B85A-434FFB21DF8C}"/>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EB7CE42-2537-280D-1538-7AD0ECA982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962EE98-7490-A6B8-17FF-51015E3A7267}"/>
              </a:ext>
            </a:extLst>
          </p:cNvPr>
          <p:cNvSpPr>
            <a:spLocks noGrp="1"/>
          </p:cNvSpPr>
          <p:nvPr>
            <p:ph type="body" idx="1"/>
          </p:nvPr>
        </p:nvSpPr>
        <p:spPr>
          <a:xfrm>
            <a:off x="0" y="4560570"/>
            <a:ext cx="7315200" cy="5040630"/>
          </a:xfrm>
        </p:spPr>
        <p:txBody>
          <a:bodyPr/>
          <a:lstStyle/>
          <a:p>
            <a:pPr>
              <a:defRPr/>
            </a:pPr>
            <a:r>
              <a:rPr lang="en-US" altLang="en-US" b="1" dirty="0">
                <a:latin typeface="Arial" panose="020B0604020202020204" pitchFamily="34" charset="0"/>
                <a:cs typeface="Arial" panose="020B0604020202020204" pitchFamily="34" charset="0"/>
              </a:rPr>
              <a:t>Matthew 18:15-17 NKJV 15 </a:t>
            </a:r>
            <a:r>
              <a:rPr lang="en-US" altLang="en-US" dirty="0">
                <a:latin typeface="Arial" panose="020B0604020202020204" pitchFamily="34" charset="0"/>
                <a:cs typeface="Arial" panose="020B0604020202020204" pitchFamily="34" charset="0"/>
              </a:rPr>
              <a:t>"Moreover if your brother sins against you, go and tell him his fault between you and him alone. If he hears you, you have gained your brother. </a:t>
            </a:r>
            <a:r>
              <a:rPr lang="en-US" altLang="en-US" b="1" dirty="0">
                <a:latin typeface="Arial" panose="020B0604020202020204" pitchFamily="34" charset="0"/>
                <a:cs typeface="Arial" panose="020B0604020202020204" pitchFamily="34" charset="0"/>
              </a:rPr>
              <a:t>16</a:t>
            </a:r>
            <a:r>
              <a:rPr lang="en-US" altLang="en-US" dirty="0">
                <a:latin typeface="Arial" panose="020B0604020202020204" pitchFamily="34" charset="0"/>
                <a:cs typeface="Arial" panose="020B0604020202020204" pitchFamily="34" charset="0"/>
              </a:rPr>
              <a:t> "But if he will not hear, take with you one or two more, that 'by the mouth of two or three witnesses every word may be established.' 17 "And if he refuses to hear them, tell it to the church. But if he refuses even to hear the church, let him be to you like a heathen and a tax collector.</a:t>
            </a:r>
          </a:p>
          <a:p>
            <a:pPr eaLnBrk="1" fontAlgn="auto" hangingPunct="1">
              <a:spcBef>
                <a:spcPts val="0"/>
              </a:spcBef>
              <a:spcAft>
                <a:spcPts val="0"/>
              </a:spcAft>
              <a:defRPr/>
            </a:pPr>
            <a:endParaRPr lang="en-US"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dirty="0">
                <a:latin typeface="Arial" panose="020B0604020202020204" pitchFamily="34" charset="0"/>
                <a:cs typeface="Arial" panose="020B0604020202020204" pitchFamily="34" charset="0"/>
              </a:rPr>
              <a:t>How to Handle It When Someone Sins </a:t>
            </a:r>
            <a:r>
              <a:rPr lang="en-US" b="1" u="sng" dirty="0">
                <a:latin typeface="Arial" panose="020B0604020202020204" pitchFamily="34" charset="0"/>
                <a:cs typeface="Arial" panose="020B0604020202020204" pitchFamily="34" charset="0"/>
              </a:rPr>
              <a:t>Against</a:t>
            </a:r>
            <a:r>
              <a:rPr lang="en-US" dirty="0">
                <a:latin typeface="Arial" panose="020B0604020202020204" pitchFamily="34" charset="0"/>
                <a:cs typeface="Arial" panose="020B0604020202020204" pitchFamily="34" charset="0"/>
              </a:rPr>
              <a:t> You. (</a:t>
            </a:r>
            <a:r>
              <a:rPr lang="en-US" b="1" i="1" dirty="0">
                <a:latin typeface="Arial" panose="020B0604020202020204" pitchFamily="34" charset="0"/>
                <a:cs typeface="Arial" panose="020B0604020202020204" pitchFamily="34" charset="0"/>
              </a:rPr>
              <a:t>Matt.18:15-17</a:t>
            </a:r>
            <a:r>
              <a:rPr lang="en-US" dirty="0">
                <a:latin typeface="Arial" panose="020B0604020202020204" pitchFamily="34" charset="0"/>
                <a:cs typeface="Arial" panose="020B0604020202020204" pitchFamily="34" charset="0"/>
              </a:rPr>
              <a:t>) – The Divine order on how to handle when one sends against you.</a:t>
            </a:r>
          </a:p>
          <a:p>
            <a:pPr eaLnBrk="1" fontAlgn="auto" hangingPunct="1">
              <a:spcBef>
                <a:spcPts val="0"/>
              </a:spcBef>
              <a:spcAft>
                <a:spcPts val="0"/>
              </a:spcAft>
              <a:defRPr/>
            </a:pPr>
            <a:endParaRPr lang="en-US" dirty="0">
              <a:latin typeface="Arial" panose="020B0604020202020204" pitchFamily="34" charset="0"/>
              <a:cs typeface="Arial" panose="020B0604020202020204" pitchFamily="34" charset="0"/>
            </a:endParaRPr>
          </a:p>
        </p:txBody>
      </p:sp>
      <p:sp>
        <p:nvSpPr>
          <p:cNvPr id="14340" name="Slide Number Placeholder 3">
            <a:extLst>
              <a:ext uri="{FF2B5EF4-FFF2-40B4-BE49-F238E27FC236}">
                <a16:creationId xmlns:a16="http://schemas.microsoft.com/office/drawing/2014/main" id="{AC716B57-2E1C-A1F0-037E-A53126A265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C85D70F6-C6F1-4A3D-8791-24AEB59C28CA}" type="slidenum">
              <a:rPr lang="en-US" altLang="en-US" smtClean="0">
                <a:cs typeface="Arial" panose="020B0604020202020204" pitchFamily="34" charset="0"/>
              </a:rPr>
              <a:pPr>
                <a:spcBef>
                  <a:spcPct val="0"/>
                </a:spcBef>
              </a:pPr>
              <a:t>3</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3B412D25-BDF6-45E7-A059-652F0719ABA5}"/>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8713B27D-9DFA-B3CE-15CD-6F12A90942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834C85F-22F6-2359-42C4-970053461422}"/>
              </a:ext>
            </a:extLst>
          </p:cNvPr>
          <p:cNvSpPr>
            <a:spLocks noGrp="1"/>
          </p:cNvSpPr>
          <p:nvPr>
            <p:ph type="body" idx="1"/>
          </p:nvPr>
        </p:nvSpPr>
        <p:spPr bwMode="auto">
          <a:xfrm>
            <a:off x="0" y="4560570"/>
            <a:ext cx="7313507" cy="5040630"/>
          </a:xfrm>
        </p:spPr>
        <p:txBody>
          <a:bodyPr wrap="square" numCol="1" anchor="t" anchorCtr="0" compatLnSpc="1">
            <a:prstTxWarp prst="textNoShape">
              <a:avLst/>
            </a:prstTxWarp>
          </a:bodyPr>
          <a:lstStyle/>
          <a:p>
            <a:pPr eaLnBrk="1" hangingPunct="1">
              <a:spcBef>
                <a:spcPct val="0"/>
              </a:spcBef>
              <a:defRPr/>
            </a:pPr>
            <a:r>
              <a:rPr lang="en-US" altLang="en-US" b="1" u="sng" dirty="0">
                <a:latin typeface="Arial" panose="020B0604020202020204" pitchFamily="34" charset="0"/>
                <a:cs typeface="Arial" panose="020B0604020202020204" pitchFamily="34" charset="0"/>
              </a:rPr>
              <a:t>Prohibits an Indirect Approach.</a:t>
            </a:r>
          </a:p>
          <a:p>
            <a:pPr eaLnBrk="1" hangingPunct="1">
              <a:spcBef>
                <a:spcPct val="0"/>
              </a:spcBef>
              <a:defRPr/>
            </a:pPr>
            <a:r>
              <a:rPr lang="en-US" altLang="en-US" b="1" dirty="0">
                <a:latin typeface="Arial" panose="020B0604020202020204" pitchFamily="34" charset="0"/>
                <a:cs typeface="Arial" panose="020B0604020202020204" pitchFamily="34" charset="0"/>
              </a:rPr>
              <a:t>Matthew 18:15-17 KJV 15 </a:t>
            </a:r>
            <a:r>
              <a:rPr lang="en-US" altLang="en-US" dirty="0">
                <a:latin typeface="Arial" panose="020B0604020202020204" pitchFamily="34" charset="0"/>
                <a:cs typeface="Arial" panose="020B0604020202020204" pitchFamily="34" charset="0"/>
              </a:rPr>
              <a:t>Moreover if thy brother shall trespass against thee, go and tell him his fault between thee and him alone: if he shall hear thee, thou hast gained thy brother. 16 But if he will not hear thee, then take with thee one or two more, that in the mouth of two or three witnesses every word may be established. </a:t>
            </a:r>
            <a:r>
              <a:rPr lang="en-US" altLang="en-US" b="1" dirty="0">
                <a:latin typeface="Arial" panose="020B0604020202020204" pitchFamily="34" charset="0"/>
                <a:cs typeface="Arial" panose="020B0604020202020204" pitchFamily="34" charset="0"/>
              </a:rPr>
              <a:t>17</a:t>
            </a:r>
            <a:r>
              <a:rPr lang="en-US" altLang="en-US" dirty="0">
                <a:latin typeface="Arial" panose="020B0604020202020204" pitchFamily="34" charset="0"/>
                <a:cs typeface="Arial" panose="020B0604020202020204" pitchFamily="34" charset="0"/>
              </a:rPr>
              <a:t> And if he shall neglect to hear them, tell it unto the church: but if he neglect to hear the church, let him be unto thee as an heathen man and a publican.</a:t>
            </a:r>
          </a:p>
          <a:p>
            <a:pPr eaLnBrk="1" hangingPunct="1">
              <a:spcBef>
                <a:spcPct val="0"/>
              </a:spcBef>
              <a:defRPr/>
            </a:pPr>
            <a:endParaRPr lang="en-US" altLang="en-US"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ASV</a:t>
            </a:r>
            <a:r>
              <a:rPr lang="en-US" dirty="0">
                <a:latin typeface="Arial" panose="020B0604020202020204" pitchFamily="34" charset="0"/>
                <a:cs typeface="Arial" panose="020B0604020202020204" pitchFamily="34" charset="0"/>
              </a:rPr>
              <a:t> - "</a:t>
            </a:r>
            <a:r>
              <a:rPr lang="en-US" i="1" dirty="0">
                <a:latin typeface="Arial" panose="020B0604020202020204" pitchFamily="34" charset="0"/>
                <a:cs typeface="Arial" panose="020B0604020202020204" pitchFamily="34" charset="0"/>
              </a:rPr>
              <a:t>He that passes by, and vexes himself with strife belonging not to him, Is like one that takes a dog by the ears</a:t>
            </a:r>
            <a:r>
              <a:rPr lang="en-US" dirty="0">
                <a:latin typeface="Arial" panose="020B0604020202020204" pitchFamily="34" charset="0"/>
                <a:cs typeface="Arial" panose="020B0604020202020204" pitchFamily="34" charset="0"/>
              </a:rPr>
              <a:t>" (26:17). - ASV</a:t>
            </a:r>
          </a:p>
        </p:txBody>
      </p:sp>
      <p:sp>
        <p:nvSpPr>
          <p:cNvPr id="16388" name="Slide Number Placeholder 3">
            <a:extLst>
              <a:ext uri="{FF2B5EF4-FFF2-40B4-BE49-F238E27FC236}">
                <a16:creationId xmlns:a16="http://schemas.microsoft.com/office/drawing/2014/main" id="{383D5956-FCC2-8265-C374-7A8097628B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FC7FCD31-219C-4277-8154-A79727E687C8}" type="slidenum">
              <a:rPr lang="en-US" altLang="en-US" smtClean="0">
                <a:cs typeface="Arial" panose="020B0604020202020204" pitchFamily="34" charset="0"/>
              </a:rPr>
              <a:pPr>
                <a:spcBef>
                  <a:spcPct val="0"/>
                </a:spcBef>
              </a:pPr>
              <a:t>4</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CF60C00F-B6DC-029B-8D01-E47F2B2259C2}"/>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FD4B15BB-D70D-875D-0ADA-36A6013BFD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5F0A7D80-D9AA-5850-EF67-F1A426F70FF7}"/>
              </a:ext>
            </a:extLst>
          </p:cNvPr>
          <p:cNvSpPr>
            <a:spLocks noGrp="1"/>
          </p:cNvSpPr>
          <p:nvPr>
            <p:ph type="body" idx="1"/>
          </p:nvPr>
        </p:nvSpPr>
        <p:spPr bwMode="auto">
          <a:xfrm>
            <a:off x="0" y="4560569"/>
            <a:ext cx="7315200" cy="5038964"/>
          </a:xfrm>
        </p:spPr>
        <p:txBody>
          <a:bodyPr wrap="square" numCol="1" anchor="t" anchorCtr="0" compatLnSpc="1">
            <a:prstTxWarp prst="textNoShape">
              <a:avLst/>
            </a:prstTxWarp>
          </a:bodyPr>
          <a:lstStyle/>
          <a:p>
            <a:pPr eaLnBrk="1" hangingPunct="1">
              <a:spcBef>
                <a:spcPct val="0"/>
              </a:spcBef>
              <a:defRPr/>
            </a:pPr>
            <a:r>
              <a:rPr lang="en-US" altLang="en-US" b="1" u="sng" dirty="0">
                <a:latin typeface="Arial" panose="020B0604020202020204" pitchFamily="34" charset="0"/>
                <a:cs typeface="Arial" panose="020B0604020202020204" pitchFamily="34" charset="0"/>
              </a:rPr>
              <a:t>Prohibits an Indirect Approach.</a:t>
            </a:r>
          </a:p>
          <a:p>
            <a:pPr eaLnBrk="1" hangingPunct="1">
              <a:spcBef>
                <a:spcPct val="0"/>
              </a:spcBef>
              <a:defRPr/>
            </a:pPr>
            <a:r>
              <a:rPr lang="en-US" altLang="en-US" b="1" dirty="0">
                <a:latin typeface="Arial" panose="020B0604020202020204" pitchFamily="34" charset="0"/>
                <a:cs typeface="Arial" panose="020B0604020202020204" pitchFamily="34" charset="0"/>
              </a:rPr>
              <a:t>Matthew 18:15-17 NKJV 15 "Moreover if your brother sins against you, go and tell him his fault between you and him alone. If he hears you, you have gained your brother. 16 "But if he will not hear, take with you one or two more, that 'by the mouth of two or three witnesses every word may be established.' 17 "And if he refuses to hear them, tell it to the church. But if he refuses even to hear the church, let him be to you like a heathen and a tax collector.</a:t>
            </a:r>
          </a:p>
          <a:p>
            <a:pPr eaLnBrk="1" hangingPunct="1">
              <a:spcBef>
                <a:spcPct val="0"/>
              </a:spcBef>
              <a:defRPr/>
            </a:pPr>
            <a:endParaRPr lang="en-US" altLang="en-US" b="1"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ASV</a:t>
            </a:r>
            <a:r>
              <a:rPr lang="en-US" dirty="0">
                <a:latin typeface="Arial" panose="020B0604020202020204" pitchFamily="34" charset="0"/>
                <a:cs typeface="Arial" panose="020B0604020202020204" pitchFamily="34" charset="0"/>
              </a:rPr>
              <a:t> - If a ruler </a:t>
            </a:r>
            <a:r>
              <a:rPr lang="en-US" dirty="0" err="1">
                <a:latin typeface="Arial" panose="020B0604020202020204" pitchFamily="34" charset="0"/>
                <a:cs typeface="Arial" panose="020B0604020202020204" pitchFamily="34" charset="0"/>
              </a:rPr>
              <a:t>hearkeneth</a:t>
            </a:r>
            <a:r>
              <a:rPr lang="en-US" dirty="0">
                <a:latin typeface="Arial" panose="020B0604020202020204" pitchFamily="34" charset="0"/>
                <a:cs typeface="Arial" panose="020B0604020202020204" pitchFamily="34" charset="0"/>
              </a:rPr>
              <a:t> to falsehood, All his servants are wicked.</a:t>
            </a:r>
            <a:endParaRPr lang="en-US" b="1" dirty="0">
              <a:latin typeface="Arial" panose="020B0604020202020204" pitchFamily="34" charset="0"/>
              <a:cs typeface="Arial" panose="020B0604020202020204" pitchFamily="34" charset="0"/>
            </a:endParaRPr>
          </a:p>
        </p:txBody>
      </p:sp>
      <p:sp>
        <p:nvSpPr>
          <p:cNvPr id="18436" name="Slide Number Placeholder 3">
            <a:extLst>
              <a:ext uri="{FF2B5EF4-FFF2-40B4-BE49-F238E27FC236}">
                <a16:creationId xmlns:a16="http://schemas.microsoft.com/office/drawing/2014/main" id="{149EFBDB-0FED-EC82-83E5-76AAB4B276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2AE8B026-D01B-4645-A3A8-D1A9F0E57F54}" type="slidenum">
              <a:rPr lang="en-US" altLang="en-US" smtClean="0">
                <a:cs typeface="Arial" panose="020B0604020202020204" pitchFamily="34" charset="0"/>
              </a:rPr>
              <a:pPr>
                <a:spcBef>
                  <a:spcPct val="0"/>
                </a:spcBef>
              </a:pPr>
              <a:t>5</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38799BC4-3E73-D884-05CC-A086EAB89735}"/>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AE158FA-7425-5B19-EF33-AE3B73124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AB51CD4A-92E4-7EC0-E7ED-763986328C99}"/>
              </a:ext>
            </a:extLst>
          </p:cNvPr>
          <p:cNvSpPr>
            <a:spLocks noGrp="1"/>
          </p:cNvSpPr>
          <p:nvPr>
            <p:ph type="body" idx="1"/>
          </p:nvPr>
        </p:nvSpPr>
        <p:spPr bwMode="auto">
          <a:xfrm>
            <a:off x="0" y="4560569"/>
            <a:ext cx="7315200" cy="5038964"/>
          </a:xfrm>
        </p:spPr>
        <p:txBody>
          <a:bodyPr wrap="square" numCol="1" anchor="t" anchorCtr="0" compatLnSpc="1">
            <a:prstTxWarp prst="textNoShape">
              <a:avLst/>
            </a:prstTxWarp>
            <a:normAutofit/>
          </a:bodyPr>
          <a:lstStyle/>
          <a:p>
            <a:pPr eaLnBrk="1" hangingPunct="1">
              <a:spcBef>
                <a:spcPct val="0"/>
              </a:spcBef>
              <a:defRPr/>
            </a:pPr>
            <a:r>
              <a:rPr lang="en-US" altLang="en-US" dirty="0">
                <a:latin typeface="Arial" panose="020B0604020202020204" pitchFamily="34" charset="0"/>
                <a:cs typeface="Arial" panose="020B0604020202020204" pitchFamily="34" charset="0"/>
              </a:rPr>
              <a:t>Prevent Gossip. (</a:t>
            </a:r>
            <a:r>
              <a:rPr lang="en-US" altLang="en-US" b="1" i="1" dirty="0">
                <a:latin typeface="Arial" panose="020B0604020202020204" pitchFamily="34" charset="0"/>
                <a:cs typeface="Arial" panose="020B0604020202020204" pitchFamily="34" charset="0"/>
              </a:rPr>
              <a:t>Matt.18:15-17</a:t>
            </a:r>
            <a:r>
              <a:rPr lang="en-US" altLang="en-US" dirty="0">
                <a:latin typeface="Arial" panose="020B0604020202020204" pitchFamily="34" charset="0"/>
                <a:cs typeface="Arial" panose="020B0604020202020204" pitchFamily="34" charset="0"/>
              </a:rPr>
              <a:t>) </a:t>
            </a:r>
          </a:p>
          <a:p>
            <a:pPr eaLnBrk="1" hangingPunct="1">
              <a:spcBef>
                <a:spcPct val="0"/>
              </a:spcBef>
              <a:defRPr/>
            </a:pPr>
            <a:endParaRPr lang="en-US" altLang="en-US" b="1" u="sng"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ASV - "</a:t>
            </a:r>
            <a:r>
              <a:rPr lang="en-US" i="1" dirty="0">
                <a:latin typeface="Arial" panose="020B0604020202020204" pitchFamily="34" charset="0"/>
                <a:cs typeface="Arial" panose="020B0604020202020204" pitchFamily="34" charset="0"/>
              </a:rPr>
              <a:t>A fool's lips enter into contention, And his mouth calls for stripes. A fool's mouth is his destruction, And his lips are the snare of his soul. </a:t>
            </a:r>
            <a:r>
              <a:rPr lang="en-US" b="1" i="1" dirty="0">
                <a:latin typeface="Arial" panose="020B0604020202020204" pitchFamily="34" charset="0"/>
                <a:cs typeface="Arial" panose="020B0604020202020204" pitchFamily="34" charset="0"/>
              </a:rPr>
              <a:t>The words of a whisperer are as dainty morsels, And they go down into the innermost parts</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(18:6-8).</a:t>
            </a:r>
          </a:p>
        </p:txBody>
      </p:sp>
      <p:sp>
        <p:nvSpPr>
          <p:cNvPr id="20484" name="Slide Number Placeholder 3">
            <a:extLst>
              <a:ext uri="{FF2B5EF4-FFF2-40B4-BE49-F238E27FC236}">
                <a16:creationId xmlns:a16="http://schemas.microsoft.com/office/drawing/2014/main" id="{014EB30C-2B59-A181-F17D-0C863A7887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C72E4360-50A1-4442-94A6-260C2BD5FB08}" type="slidenum">
              <a:rPr lang="en-US" altLang="en-US" smtClean="0">
                <a:cs typeface="Arial" panose="020B0604020202020204" pitchFamily="34" charset="0"/>
              </a:rPr>
              <a:pPr>
                <a:spcBef>
                  <a:spcPct val="0"/>
                </a:spcBef>
              </a:pPr>
              <a:t>6</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340686A7-10C6-62D2-184D-B92AC96740BA}"/>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3B8960AD-0BAE-D5E4-56D0-C681E5EB3A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0E72DE7E-E752-C804-8F97-8A58BABFECCF}"/>
              </a:ext>
            </a:extLst>
          </p:cNvPr>
          <p:cNvSpPr>
            <a:spLocks noGrp="1"/>
          </p:cNvSpPr>
          <p:nvPr>
            <p:ph type="body" idx="1"/>
          </p:nvPr>
        </p:nvSpPr>
        <p:spPr bwMode="auto">
          <a:xfrm>
            <a:off x="1" y="4560569"/>
            <a:ext cx="7313507" cy="5038964"/>
          </a:xfrm>
        </p:spPr>
        <p:txBody>
          <a:bodyPr wrap="square" numCol="1" anchor="t" anchorCtr="0" compatLnSpc="1">
            <a:prstTxWarp prst="textNoShape">
              <a:avLst/>
            </a:prstTxWarp>
            <a:normAutofit/>
          </a:bodyPr>
          <a:lstStyle/>
          <a:p>
            <a:pPr eaLnBrk="1" hangingPunct="1">
              <a:spcBef>
                <a:spcPct val="0"/>
              </a:spcBef>
              <a:defRPr/>
            </a:pPr>
            <a:r>
              <a:rPr lang="en-US" altLang="en-US" dirty="0">
                <a:latin typeface="Arial" panose="020B0604020202020204" pitchFamily="34" charset="0"/>
                <a:cs typeface="Arial" panose="020B0604020202020204" pitchFamily="34" charset="0"/>
              </a:rPr>
              <a:t>Prevent Gossip. (</a:t>
            </a:r>
            <a:r>
              <a:rPr lang="en-US" altLang="en-US" b="1" i="1" dirty="0">
                <a:latin typeface="Arial" panose="020B0604020202020204" pitchFamily="34" charset="0"/>
                <a:cs typeface="Arial" panose="020B0604020202020204" pitchFamily="34" charset="0"/>
              </a:rPr>
              <a:t>Matt.18:15-17</a:t>
            </a:r>
            <a:r>
              <a:rPr lang="en-US" altLang="en-US" dirty="0">
                <a:latin typeface="Arial" panose="020B0604020202020204" pitchFamily="34" charset="0"/>
                <a:cs typeface="Arial" panose="020B0604020202020204" pitchFamily="34" charset="0"/>
              </a:rPr>
              <a:t>) </a:t>
            </a:r>
          </a:p>
          <a:p>
            <a:pPr>
              <a:defRPr/>
            </a:pPr>
            <a:endParaRPr lang="en-US"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Prov. 26:20-22 </a:t>
            </a:r>
            <a:r>
              <a:rPr lang="en-US" dirty="0">
                <a:latin typeface="Arial" panose="020B0604020202020204" pitchFamily="34" charset="0"/>
                <a:cs typeface="Arial" panose="020B0604020202020204" pitchFamily="34" charset="0"/>
              </a:rPr>
              <a:t>- Where there is no wood, the fire goes out; And where there is no talebearer, strife ceases. 21 As charcoal is to burning coals, and wood to fire, So is a contentious man to kindle strife. 22 The words of a talebearer are like tasty trifles, And they go down into the inmost body.</a:t>
            </a:r>
          </a:p>
          <a:p>
            <a:pPr>
              <a:defRP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For lack of wood the fire goes out; And where there is no whisperer, contention ceases. As coals are to hot embers, and wood to fire, So is a contentious man to inflame strife. The words of a whisperer are as dainty morsels, And they go down into the innermost parts</a:t>
            </a:r>
            <a:r>
              <a:rPr lang="en-US" dirty="0">
                <a:latin typeface="Arial" panose="020B0604020202020204" pitchFamily="34" charset="0"/>
                <a:cs typeface="Arial" panose="020B0604020202020204" pitchFamily="34" charset="0"/>
              </a:rPr>
              <a:t>" (26:20-22). ASV</a:t>
            </a:r>
          </a:p>
        </p:txBody>
      </p:sp>
      <p:sp>
        <p:nvSpPr>
          <p:cNvPr id="22532" name="Slide Number Placeholder 3">
            <a:extLst>
              <a:ext uri="{FF2B5EF4-FFF2-40B4-BE49-F238E27FC236}">
                <a16:creationId xmlns:a16="http://schemas.microsoft.com/office/drawing/2014/main" id="{D00B0A48-B808-6F05-4F67-B48B90516F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CCC61EFE-E917-4DD6-AD79-D647D8C22E3B}" type="slidenum">
              <a:rPr lang="en-US" altLang="en-US" smtClean="0">
                <a:cs typeface="Arial" panose="020B0604020202020204" pitchFamily="34" charset="0"/>
              </a:rPr>
              <a:pPr>
                <a:spcBef>
                  <a:spcPct val="0"/>
                </a:spcBef>
              </a:pPr>
              <a:t>7</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B78FD700-9F7D-20E4-F49D-4A3276922B4C}"/>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3C4867AF-6D62-C3C2-D363-6FD9C023B2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B005D75-9DCA-E3CE-8064-1481D023B6D3}"/>
              </a:ext>
            </a:extLst>
          </p:cNvPr>
          <p:cNvSpPr>
            <a:spLocks noGrp="1"/>
          </p:cNvSpPr>
          <p:nvPr>
            <p:ph type="body" idx="1"/>
          </p:nvPr>
        </p:nvSpPr>
        <p:spPr bwMode="auto">
          <a:xfrm>
            <a:off x="1" y="4559736"/>
            <a:ext cx="7313507" cy="5039797"/>
          </a:xfrm>
        </p:spPr>
        <p:txBody>
          <a:bodyPr wrap="square" numCol="1" anchor="t" anchorCtr="0" compatLnSpc="1">
            <a:prstTxWarp prst="textNoShape">
              <a:avLst/>
            </a:prstTxWarp>
          </a:bodyPr>
          <a:lstStyle/>
          <a:p>
            <a:pPr eaLnBrk="1" hangingPunct="1">
              <a:spcBef>
                <a:spcPct val="0"/>
              </a:spcBef>
              <a:defRPr/>
            </a:pPr>
            <a:r>
              <a:rPr lang="en-US" altLang="en-US" dirty="0">
                <a:latin typeface="Arial" panose="020B0604020202020204" pitchFamily="34" charset="0"/>
                <a:cs typeface="Arial" panose="020B0604020202020204" pitchFamily="34" charset="0"/>
              </a:rPr>
              <a:t>Prevent Gossip. (</a:t>
            </a:r>
            <a:r>
              <a:rPr lang="en-US" altLang="en-US" b="1" i="1" dirty="0">
                <a:latin typeface="Arial" panose="020B0604020202020204" pitchFamily="34" charset="0"/>
                <a:cs typeface="Arial" panose="020B0604020202020204" pitchFamily="34" charset="0"/>
              </a:rPr>
              <a:t>Matt.18:15-17</a:t>
            </a:r>
            <a:r>
              <a:rPr lang="en-US" altLang="en-US" dirty="0">
                <a:latin typeface="Arial" panose="020B0604020202020204" pitchFamily="34" charset="0"/>
                <a:cs typeface="Arial" panose="020B0604020202020204" pitchFamily="34" charset="0"/>
              </a:rPr>
              <a:t>) </a:t>
            </a:r>
          </a:p>
          <a:p>
            <a:pPr eaLnBrk="1" hangingPunct="1">
              <a:spcBef>
                <a:spcPct val="0"/>
              </a:spcBef>
              <a:defRPr/>
            </a:pPr>
            <a:endParaRPr lang="en-US" altLang="en-US" b="1" u="sng"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ASV - "</a:t>
            </a:r>
            <a:r>
              <a:rPr lang="en-US" i="1" dirty="0">
                <a:latin typeface="Arial" panose="020B0604020202020204" pitchFamily="34" charset="0"/>
                <a:cs typeface="Arial" panose="020B0604020202020204" pitchFamily="34" charset="0"/>
              </a:rPr>
              <a:t>A </a:t>
            </a:r>
            <a:r>
              <a:rPr lang="en-US" b="1" i="1" dirty="0">
                <a:latin typeface="Arial" panose="020B0604020202020204" pitchFamily="34" charset="0"/>
                <a:cs typeface="Arial" panose="020B0604020202020204" pitchFamily="34" charset="0"/>
              </a:rPr>
              <a:t>prudent </a:t>
            </a:r>
            <a:r>
              <a:rPr lang="en-US" i="1" dirty="0">
                <a:latin typeface="Arial" panose="020B0604020202020204" pitchFamily="34" charset="0"/>
                <a:cs typeface="Arial" panose="020B0604020202020204" pitchFamily="34" charset="0"/>
              </a:rPr>
              <a:t>man </a:t>
            </a:r>
            <a:r>
              <a:rPr lang="en-US" i="1" dirty="0" err="1">
                <a:latin typeface="Arial" panose="020B0604020202020204" pitchFamily="34" charset="0"/>
                <a:cs typeface="Arial" panose="020B0604020202020204" pitchFamily="34" charset="0"/>
              </a:rPr>
              <a:t>concealeth</a:t>
            </a:r>
            <a:r>
              <a:rPr lang="en-US" i="1" dirty="0">
                <a:latin typeface="Arial" panose="020B0604020202020204" pitchFamily="34" charset="0"/>
                <a:cs typeface="Arial" panose="020B0604020202020204" pitchFamily="34" charset="0"/>
              </a:rPr>
              <a:t> knowledge; But the heart of fools </a:t>
            </a:r>
            <a:r>
              <a:rPr lang="en-US" i="1" dirty="0" err="1">
                <a:latin typeface="Arial" panose="020B0604020202020204" pitchFamily="34" charset="0"/>
                <a:cs typeface="Arial" panose="020B0604020202020204" pitchFamily="34" charset="0"/>
              </a:rPr>
              <a:t>proclaimeth</a:t>
            </a:r>
            <a:r>
              <a:rPr lang="en-US" i="1" dirty="0">
                <a:latin typeface="Arial" panose="020B0604020202020204" pitchFamily="34" charset="0"/>
                <a:cs typeface="Arial" panose="020B0604020202020204" pitchFamily="34" charset="0"/>
              </a:rPr>
              <a:t> foolishness</a:t>
            </a:r>
            <a:r>
              <a:rPr lang="en-US" dirty="0">
                <a:latin typeface="Arial" panose="020B0604020202020204" pitchFamily="34" charset="0"/>
                <a:cs typeface="Arial" panose="020B0604020202020204" pitchFamily="34" charset="0"/>
              </a:rPr>
              <a:t>" (Prov. 12:23).</a:t>
            </a:r>
          </a:p>
        </p:txBody>
      </p:sp>
      <p:sp>
        <p:nvSpPr>
          <p:cNvPr id="24580" name="Slide Number Placeholder 3">
            <a:extLst>
              <a:ext uri="{FF2B5EF4-FFF2-40B4-BE49-F238E27FC236}">
                <a16:creationId xmlns:a16="http://schemas.microsoft.com/office/drawing/2014/main" id="{533AD7F3-65D2-0BC7-1B23-F961D6B529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70CF2BE7-A2E9-4E74-9419-F7BB116FE326}" type="slidenum">
              <a:rPr lang="en-US" altLang="en-US" smtClean="0">
                <a:cs typeface="Arial" panose="020B0604020202020204" pitchFamily="34" charset="0"/>
              </a:rPr>
              <a:pPr>
                <a:spcBef>
                  <a:spcPct val="0"/>
                </a:spcBef>
              </a:pPr>
              <a:t>8</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C93B4600-B68C-0CD3-0734-5252AD4F10C8}"/>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E6E4C8D-56AD-3D09-12BC-3E1D5E2439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31885EB2-B834-5B71-08D4-4F021A74CC31}"/>
              </a:ext>
            </a:extLst>
          </p:cNvPr>
          <p:cNvSpPr>
            <a:spLocks noGrp="1"/>
          </p:cNvSpPr>
          <p:nvPr>
            <p:ph type="body" idx="1"/>
          </p:nvPr>
        </p:nvSpPr>
        <p:spPr bwMode="auto">
          <a:xfrm>
            <a:off x="0" y="4560570"/>
            <a:ext cx="7313507" cy="5040630"/>
          </a:xfrm>
        </p:spPr>
        <p:txBody>
          <a:bodyPr wrap="square" numCol="1" anchor="t" anchorCtr="0" compatLnSpc="1">
            <a:prstTxWarp prst="textNoShape">
              <a:avLst/>
            </a:prstTxWarp>
            <a:normAutofit/>
          </a:bodyPr>
          <a:lstStyle/>
          <a:p>
            <a:pPr eaLnBrk="1" hangingPunct="1">
              <a:spcBef>
                <a:spcPct val="0"/>
              </a:spcBef>
              <a:defRPr/>
            </a:pPr>
            <a:r>
              <a:rPr lang="en-US" altLang="en-US" dirty="0">
                <a:latin typeface="Arial" panose="020B0604020202020204" pitchFamily="34" charset="0"/>
                <a:cs typeface="Arial" panose="020B0604020202020204" pitchFamily="34" charset="0"/>
              </a:rPr>
              <a:t>(</a:t>
            </a:r>
            <a:r>
              <a:rPr lang="en-US" altLang="en-US" b="1" i="1" dirty="0">
                <a:latin typeface="Arial" panose="020B0604020202020204" pitchFamily="34" charset="0"/>
                <a:cs typeface="Arial" panose="020B0604020202020204" pitchFamily="34" charset="0"/>
              </a:rPr>
              <a:t>Matt.18:15-17</a:t>
            </a:r>
            <a:r>
              <a:rPr lang="en-US" altLang="en-US" dirty="0">
                <a:latin typeface="Arial" panose="020B0604020202020204" pitchFamily="34" charset="0"/>
                <a:cs typeface="Arial" panose="020B0604020202020204" pitchFamily="34" charset="0"/>
              </a:rPr>
              <a:t>)</a:t>
            </a:r>
          </a:p>
          <a:p>
            <a:pPr eaLnBrk="1" hangingPunct="1">
              <a:spcBef>
                <a:spcPct val="0"/>
              </a:spcBef>
              <a:defRPr/>
            </a:pPr>
            <a:endParaRPr lang="en-US" altLang="en-US" b="1" u="sng" dirty="0">
              <a:latin typeface="Arial" panose="020B0604020202020204" pitchFamily="34" charset="0"/>
              <a:cs typeface="Arial" panose="020B0604020202020204" pitchFamily="34" charset="0"/>
            </a:endParaRPr>
          </a:p>
          <a:p>
            <a:pPr eaLnBrk="1" hangingPunct="1">
              <a:spcBef>
                <a:spcPct val="0"/>
              </a:spcBef>
              <a:defRPr/>
            </a:pPr>
            <a:r>
              <a:rPr lang="en-US" altLang="en-US" b="1" dirty="0">
                <a:latin typeface="Arial" panose="020B0604020202020204" pitchFamily="34" charset="0"/>
                <a:cs typeface="Arial" panose="020B0604020202020204" pitchFamily="34" charset="0"/>
              </a:rPr>
              <a:t>Prov. 16:27-30 - An ungodly man </a:t>
            </a:r>
            <a:r>
              <a:rPr lang="en-US" altLang="en-US" b="1" dirty="0" err="1">
                <a:latin typeface="Arial" panose="020B0604020202020204" pitchFamily="34" charset="0"/>
                <a:cs typeface="Arial" panose="020B0604020202020204" pitchFamily="34" charset="0"/>
              </a:rPr>
              <a:t>diggeth</a:t>
            </a:r>
            <a:r>
              <a:rPr lang="en-US" altLang="en-US" b="1" dirty="0">
                <a:latin typeface="Arial" panose="020B0604020202020204" pitchFamily="34" charset="0"/>
                <a:cs typeface="Arial" panose="020B0604020202020204" pitchFamily="34" charset="0"/>
              </a:rPr>
              <a:t> up evil: and in his lips there is as a burning fire. 28 A </a:t>
            </a:r>
            <a:r>
              <a:rPr lang="en-US" altLang="en-US" b="1" dirty="0" err="1">
                <a:latin typeface="Arial" panose="020B0604020202020204" pitchFamily="34" charset="0"/>
                <a:cs typeface="Arial" panose="020B0604020202020204" pitchFamily="34" charset="0"/>
              </a:rPr>
              <a:t>froward</a:t>
            </a:r>
            <a:r>
              <a:rPr lang="en-US" altLang="en-US" b="1" dirty="0">
                <a:latin typeface="Arial" panose="020B0604020202020204" pitchFamily="34" charset="0"/>
                <a:cs typeface="Arial" panose="020B0604020202020204" pitchFamily="34" charset="0"/>
              </a:rPr>
              <a:t> man soweth strife: and a whisperer </a:t>
            </a:r>
            <a:r>
              <a:rPr lang="en-US" altLang="en-US" b="1" dirty="0" err="1">
                <a:latin typeface="Arial" panose="020B0604020202020204" pitchFamily="34" charset="0"/>
                <a:cs typeface="Arial" panose="020B0604020202020204" pitchFamily="34" charset="0"/>
              </a:rPr>
              <a:t>separateth</a:t>
            </a:r>
            <a:r>
              <a:rPr lang="en-US" altLang="en-US" b="1" dirty="0">
                <a:latin typeface="Arial" panose="020B0604020202020204" pitchFamily="34" charset="0"/>
                <a:cs typeface="Arial" panose="020B0604020202020204" pitchFamily="34" charset="0"/>
              </a:rPr>
              <a:t> chief friends. 29 A violent man </a:t>
            </a:r>
            <a:r>
              <a:rPr lang="en-US" altLang="en-US" b="1" dirty="0" err="1">
                <a:latin typeface="Arial" panose="020B0604020202020204" pitchFamily="34" charset="0"/>
                <a:cs typeface="Arial" panose="020B0604020202020204" pitchFamily="34" charset="0"/>
              </a:rPr>
              <a:t>enticeth</a:t>
            </a:r>
            <a:r>
              <a:rPr lang="en-US" altLang="en-US" b="1" dirty="0">
                <a:latin typeface="Arial" panose="020B0604020202020204" pitchFamily="34" charset="0"/>
                <a:cs typeface="Arial" panose="020B0604020202020204" pitchFamily="34" charset="0"/>
              </a:rPr>
              <a:t> his </a:t>
            </a:r>
            <a:r>
              <a:rPr lang="en-US" altLang="en-US" b="1" dirty="0" err="1">
                <a:latin typeface="Arial" panose="020B0604020202020204" pitchFamily="34" charset="0"/>
                <a:cs typeface="Arial" panose="020B0604020202020204" pitchFamily="34" charset="0"/>
              </a:rPr>
              <a:t>neighbour</a:t>
            </a:r>
            <a:r>
              <a:rPr lang="en-US" altLang="en-US" b="1" dirty="0">
                <a:latin typeface="Arial" panose="020B0604020202020204" pitchFamily="34" charset="0"/>
                <a:cs typeface="Arial" panose="020B0604020202020204" pitchFamily="34" charset="0"/>
              </a:rPr>
              <a:t>, and leadeth him into the way that is not good. 30 He </a:t>
            </a:r>
            <a:r>
              <a:rPr lang="en-US" altLang="en-US" b="1" dirty="0" err="1">
                <a:latin typeface="Arial" panose="020B0604020202020204" pitchFamily="34" charset="0"/>
                <a:cs typeface="Arial" panose="020B0604020202020204" pitchFamily="34" charset="0"/>
              </a:rPr>
              <a:t>shutteth</a:t>
            </a:r>
            <a:r>
              <a:rPr lang="en-US" altLang="en-US" b="1" dirty="0">
                <a:latin typeface="Arial" panose="020B0604020202020204" pitchFamily="34" charset="0"/>
                <a:cs typeface="Arial" panose="020B0604020202020204" pitchFamily="34" charset="0"/>
              </a:rPr>
              <a:t> his eyes to devise </a:t>
            </a:r>
            <a:r>
              <a:rPr lang="en-US" altLang="en-US" b="1" dirty="0" err="1">
                <a:latin typeface="Arial" panose="020B0604020202020204" pitchFamily="34" charset="0"/>
                <a:cs typeface="Arial" panose="020B0604020202020204" pitchFamily="34" charset="0"/>
              </a:rPr>
              <a:t>froward</a:t>
            </a:r>
            <a:r>
              <a:rPr lang="en-US" altLang="en-US" b="1" dirty="0">
                <a:latin typeface="Arial" panose="020B0604020202020204" pitchFamily="34" charset="0"/>
                <a:cs typeface="Arial" panose="020B0604020202020204" pitchFamily="34" charset="0"/>
              </a:rPr>
              <a:t> things: moving his lips he bringeth evil to pass.</a:t>
            </a:r>
          </a:p>
          <a:p>
            <a:pPr>
              <a:defRPr/>
            </a:pPr>
            <a:r>
              <a:rPr lang="en-US" altLang="en-US" dirty="0">
                <a:latin typeface="Arial" panose="020B0604020202020204" pitchFamily="34" charset="0"/>
                <a:cs typeface="Arial" panose="020B0604020202020204" pitchFamily="34" charset="0"/>
              </a:rPr>
              <a:t>ASV - "</a:t>
            </a:r>
            <a:r>
              <a:rPr lang="en-US" altLang="en-US" i="1" dirty="0">
                <a:latin typeface="Arial" panose="020B0604020202020204" pitchFamily="34" charset="0"/>
                <a:cs typeface="Arial" panose="020B0604020202020204" pitchFamily="34" charset="0"/>
              </a:rPr>
              <a:t>A worthless man devises mischief; And in his lips there is as a scorching fire. A perverse man scatters abroad strife; And a whisperer separates chief friends. A man of violence entices his neighbor, And leads him in a way that is not good. He that shuts his eyes, it is to devise perverse things: He that compresses his lips brings evil to pass</a:t>
            </a:r>
            <a:r>
              <a:rPr lang="en-US" altLang="en-US" dirty="0">
                <a:latin typeface="Arial" panose="020B0604020202020204" pitchFamily="34" charset="0"/>
                <a:cs typeface="Arial" panose="020B0604020202020204" pitchFamily="34" charset="0"/>
              </a:rPr>
              <a:t>" (16:27-30). ASV</a:t>
            </a:r>
          </a:p>
          <a:p>
            <a:pPr>
              <a:defRPr/>
            </a:pPr>
            <a:r>
              <a:rPr lang="en-US" altLang="en-US" b="1" dirty="0">
                <a:latin typeface="Arial" panose="020B0604020202020204" pitchFamily="34" charset="0"/>
                <a:cs typeface="Arial" panose="020B0604020202020204" pitchFamily="34" charset="0"/>
              </a:rPr>
              <a:t>1</a:t>
            </a:r>
            <a:endParaRPr lang="en-US" altLang="en-US" b="1" u="sng" dirty="0"/>
          </a:p>
        </p:txBody>
      </p:sp>
      <p:sp>
        <p:nvSpPr>
          <p:cNvPr id="26628" name="Slide Number Placeholder 3">
            <a:extLst>
              <a:ext uri="{FF2B5EF4-FFF2-40B4-BE49-F238E27FC236}">
                <a16:creationId xmlns:a16="http://schemas.microsoft.com/office/drawing/2014/main" id="{8F174053-415E-9B45-F596-70DF674E68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372" indent="-302066">
              <a:spcBef>
                <a:spcPct val="30000"/>
              </a:spcBef>
              <a:defRPr sz="1300">
                <a:solidFill>
                  <a:schemeClr val="tx1"/>
                </a:solidFill>
                <a:latin typeface="Calibri" panose="020F0502020204030204" pitchFamily="34" charset="0"/>
              </a:defRPr>
            </a:lvl2pPr>
            <a:lvl3pPr marL="1208265" indent="-241653">
              <a:spcBef>
                <a:spcPct val="30000"/>
              </a:spcBef>
              <a:defRPr sz="1300">
                <a:solidFill>
                  <a:schemeClr val="tx1"/>
                </a:solidFill>
                <a:latin typeface="Calibri" panose="020F0502020204030204" pitchFamily="34" charset="0"/>
              </a:defRPr>
            </a:lvl3pPr>
            <a:lvl4pPr marL="1691571" indent="-241653">
              <a:spcBef>
                <a:spcPct val="30000"/>
              </a:spcBef>
              <a:defRPr sz="1300">
                <a:solidFill>
                  <a:schemeClr val="tx1"/>
                </a:solidFill>
                <a:latin typeface="Calibri" panose="020F0502020204030204" pitchFamily="34" charset="0"/>
              </a:defRPr>
            </a:lvl4pPr>
            <a:lvl5pPr marL="2174878" indent="-241653">
              <a:spcBef>
                <a:spcPct val="30000"/>
              </a:spcBef>
              <a:defRPr sz="1300">
                <a:solidFill>
                  <a:schemeClr val="tx1"/>
                </a:solidFill>
                <a:latin typeface="Calibri" panose="020F0502020204030204" pitchFamily="34" charset="0"/>
              </a:defRPr>
            </a:lvl5pPr>
            <a:lvl6pPr marL="2658184" indent="-241653" defTabSz="483306" eaLnBrk="0" fontAlgn="base" hangingPunct="0">
              <a:spcBef>
                <a:spcPct val="30000"/>
              </a:spcBef>
              <a:spcAft>
                <a:spcPct val="0"/>
              </a:spcAft>
              <a:defRPr sz="1300">
                <a:solidFill>
                  <a:schemeClr val="tx1"/>
                </a:solidFill>
                <a:latin typeface="Calibri" panose="020F0502020204030204" pitchFamily="34" charset="0"/>
              </a:defRPr>
            </a:lvl6pPr>
            <a:lvl7pPr marL="3141490" indent="-241653" defTabSz="483306" eaLnBrk="0" fontAlgn="base" hangingPunct="0">
              <a:spcBef>
                <a:spcPct val="30000"/>
              </a:spcBef>
              <a:spcAft>
                <a:spcPct val="0"/>
              </a:spcAft>
              <a:defRPr sz="1300">
                <a:solidFill>
                  <a:schemeClr val="tx1"/>
                </a:solidFill>
                <a:latin typeface="Calibri" panose="020F0502020204030204" pitchFamily="34" charset="0"/>
              </a:defRPr>
            </a:lvl7pPr>
            <a:lvl8pPr marL="3624796" indent="-241653" defTabSz="483306" eaLnBrk="0" fontAlgn="base" hangingPunct="0">
              <a:spcBef>
                <a:spcPct val="30000"/>
              </a:spcBef>
              <a:spcAft>
                <a:spcPct val="0"/>
              </a:spcAft>
              <a:defRPr sz="1300">
                <a:solidFill>
                  <a:schemeClr val="tx1"/>
                </a:solidFill>
                <a:latin typeface="Calibri" panose="020F0502020204030204" pitchFamily="34" charset="0"/>
              </a:defRPr>
            </a:lvl8pPr>
            <a:lvl9pPr marL="4108102" indent="-241653" defTabSz="483306"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3D3C5711-1374-4894-8A1C-C0D67B5B65A9}" type="slidenum">
              <a:rPr lang="en-US" altLang="en-US" smtClean="0">
                <a:cs typeface="Arial" panose="020B0604020202020204" pitchFamily="34" charset="0"/>
              </a:rPr>
              <a:pPr>
                <a:spcBef>
                  <a:spcPct val="0"/>
                </a:spcBef>
              </a:pPr>
              <a:t>9</a:t>
            </a:fld>
            <a:endParaRPr lang="en-US" altLang="en-US">
              <a:cs typeface="Arial" panose="020B0604020202020204" pitchFamily="34" charset="0"/>
            </a:endParaRPr>
          </a:p>
        </p:txBody>
      </p:sp>
      <p:sp>
        <p:nvSpPr>
          <p:cNvPr id="2" name="Date Placeholder 1">
            <a:extLst>
              <a:ext uri="{FF2B5EF4-FFF2-40B4-BE49-F238E27FC236}">
                <a16:creationId xmlns:a16="http://schemas.microsoft.com/office/drawing/2014/main" id="{F5B242BE-5902-9D4F-238D-9D5284E066FA}"/>
              </a:ext>
            </a:extLst>
          </p:cNvPr>
          <p:cNvSpPr>
            <a:spLocks noGrp="1"/>
          </p:cNvSpPr>
          <p:nvPr>
            <p:ph type="dt" idx="1"/>
          </p:nvPr>
        </p:nvSpPr>
        <p:spPr/>
        <p:txBody>
          <a:bodyPr/>
          <a:lstStyle/>
          <a:p>
            <a:pPr>
              <a:defRPr/>
            </a:pPr>
            <a:r>
              <a:rPr lang="en-US"/>
              <a:t>1/19/2025 PM</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F167CF-6E66-BEF3-A0AC-F53E3B10DE8D}"/>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8B0F4E10-CD5B-7CD9-7D47-97EBD965CBD7}"/>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D3C87055-4E87-D11A-A79E-640C8F1AC273}"/>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91D7BEEF-FC5E-B65E-8C9F-A4605399580B}"/>
              </a:ext>
            </a:extLst>
          </p:cNvPr>
          <p:cNvSpPr>
            <a:spLocks noGrp="1"/>
          </p:cNvSpPr>
          <p:nvPr>
            <p:ph type="dt" sz="half" idx="10"/>
          </p:nvPr>
        </p:nvSpPr>
        <p:spPr/>
        <p:txBody>
          <a:bodyPr/>
          <a:lstStyle>
            <a:lvl1pPr>
              <a:defRPr/>
            </a:lvl1pPr>
          </a:lstStyle>
          <a:p>
            <a:pPr>
              <a:defRPr/>
            </a:pPr>
            <a:fld id="{530ACF21-E323-4258-8F58-C69566C13C88}" type="datetime1">
              <a:rPr lang="en-US"/>
              <a:pPr>
                <a:defRPr/>
              </a:pPr>
              <a:t>1/20/2025</a:t>
            </a:fld>
            <a:endParaRPr lang="en-US" dirty="0"/>
          </a:p>
        </p:txBody>
      </p:sp>
      <p:sp>
        <p:nvSpPr>
          <p:cNvPr id="8" name="Footer Placeholder 4">
            <a:extLst>
              <a:ext uri="{FF2B5EF4-FFF2-40B4-BE49-F238E27FC236}">
                <a16:creationId xmlns:a16="http://schemas.microsoft.com/office/drawing/2014/main" id="{B665DBF2-F731-5D90-4611-8CF18D92DE96}"/>
              </a:ext>
            </a:extLst>
          </p:cNvPr>
          <p:cNvSpPr>
            <a:spLocks noGrp="1"/>
          </p:cNvSpPr>
          <p:nvPr>
            <p:ph type="ftr" sz="quarter" idx="11"/>
          </p:nvPr>
        </p:nvSpPr>
        <p:spPr/>
        <p:txBody>
          <a:bodyPr/>
          <a:lstStyle>
            <a:lvl1pPr>
              <a:defRPr/>
            </a:lvl1pPr>
          </a:lstStyle>
          <a:p>
            <a:pPr>
              <a:defRPr/>
            </a:pPr>
            <a:r>
              <a:rPr lang="en-US"/>
              <a:t>"...between you and him alone..."</a:t>
            </a:r>
          </a:p>
        </p:txBody>
      </p:sp>
      <p:sp>
        <p:nvSpPr>
          <p:cNvPr id="9" name="Slide Number Placeholder 5">
            <a:extLst>
              <a:ext uri="{FF2B5EF4-FFF2-40B4-BE49-F238E27FC236}">
                <a16:creationId xmlns:a16="http://schemas.microsoft.com/office/drawing/2014/main" id="{EA78A4D4-10D2-BFCA-07BE-9494973921E8}"/>
              </a:ext>
            </a:extLst>
          </p:cNvPr>
          <p:cNvSpPr>
            <a:spLocks noGrp="1"/>
          </p:cNvSpPr>
          <p:nvPr>
            <p:ph type="sldNum" sz="quarter" idx="12"/>
          </p:nvPr>
        </p:nvSpPr>
        <p:spPr/>
        <p:txBody>
          <a:bodyPr/>
          <a:lstStyle>
            <a:lvl1pPr>
              <a:defRPr/>
            </a:lvl1pPr>
          </a:lstStyle>
          <a:p>
            <a:pPr>
              <a:defRPr/>
            </a:pPr>
            <a:fld id="{179211D1-549F-46D9-B402-66F18D22137B}" type="slidenum">
              <a:rPr lang="en-US" altLang="en-US"/>
              <a:pPr>
                <a:defRPr/>
              </a:pPr>
              <a:t>‹#›</a:t>
            </a:fld>
            <a:endParaRPr lang="en-US" altLang="en-US"/>
          </a:p>
        </p:txBody>
      </p:sp>
    </p:spTree>
    <p:extLst>
      <p:ext uri="{BB962C8B-B14F-4D97-AF65-F5344CB8AC3E}">
        <p14:creationId xmlns:p14="http://schemas.microsoft.com/office/powerpoint/2010/main" val="1118434784"/>
      </p:ext>
    </p:extLst>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C2084C-C659-877B-1158-D188E873BCF4}"/>
              </a:ext>
            </a:extLst>
          </p:cNvPr>
          <p:cNvSpPr>
            <a:spLocks noGrp="1"/>
          </p:cNvSpPr>
          <p:nvPr>
            <p:ph type="dt" sz="half" idx="10"/>
          </p:nvPr>
        </p:nvSpPr>
        <p:spPr/>
        <p:txBody>
          <a:bodyPr/>
          <a:lstStyle>
            <a:lvl1pPr>
              <a:defRPr/>
            </a:lvl1pPr>
          </a:lstStyle>
          <a:p>
            <a:pPr>
              <a:defRPr/>
            </a:pPr>
            <a:fld id="{B4033A0B-479C-4E61-B53D-02E36701FFB6}" type="datetime1">
              <a:rPr lang="en-US"/>
              <a:pPr>
                <a:defRPr/>
              </a:pPr>
              <a:t>1/20/2025</a:t>
            </a:fld>
            <a:endParaRPr lang="en-US" dirty="0"/>
          </a:p>
        </p:txBody>
      </p:sp>
      <p:sp>
        <p:nvSpPr>
          <p:cNvPr id="5" name="Footer Placeholder 4">
            <a:extLst>
              <a:ext uri="{FF2B5EF4-FFF2-40B4-BE49-F238E27FC236}">
                <a16:creationId xmlns:a16="http://schemas.microsoft.com/office/drawing/2014/main" id="{B70596BB-4BCE-F8A9-64B6-F8E16740B580}"/>
              </a:ext>
            </a:extLst>
          </p:cNvPr>
          <p:cNvSpPr>
            <a:spLocks noGrp="1"/>
          </p:cNvSpPr>
          <p:nvPr>
            <p:ph type="ftr" sz="quarter" idx="11"/>
          </p:nvPr>
        </p:nvSpPr>
        <p:spPr/>
        <p:txBody>
          <a:bodyPr/>
          <a:lstStyle>
            <a:lvl1pPr>
              <a:defRPr/>
            </a:lvl1pPr>
          </a:lstStyle>
          <a:p>
            <a:pPr>
              <a:defRPr/>
            </a:pPr>
            <a:r>
              <a:rPr lang="en-US"/>
              <a:t>"...between you and him alone..."</a:t>
            </a:r>
          </a:p>
        </p:txBody>
      </p:sp>
      <p:sp>
        <p:nvSpPr>
          <p:cNvPr id="6" name="Slide Number Placeholder 5">
            <a:extLst>
              <a:ext uri="{FF2B5EF4-FFF2-40B4-BE49-F238E27FC236}">
                <a16:creationId xmlns:a16="http://schemas.microsoft.com/office/drawing/2014/main" id="{8CCD9869-DF82-F2F8-43A4-859EB4A8D85F}"/>
              </a:ext>
            </a:extLst>
          </p:cNvPr>
          <p:cNvSpPr>
            <a:spLocks noGrp="1"/>
          </p:cNvSpPr>
          <p:nvPr>
            <p:ph type="sldNum" sz="quarter" idx="12"/>
          </p:nvPr>
        </p:nvSpPr>
        <p:spPr/>
        <p:txBody>
          <a:bodyPr/>
          <a:lstStyle>
            <a:lvl1pPr>
              <a:defRPr/>
            </a:lvl1pPr>
          </a:lstStyle>
          <a:p>
            <a:pPr>
              <a:defRPr/>
            </a:pPr>
            <a:fld id="{F308D702-9A4F-43CF-83CC-E556C1F6D90F}" type="slidenum">
              <a:rPr lang="en-US" altLang="en-US"/>
              <a:pPr>
                <a:defRPr/>
              </a:pPr>
              <a:t>‹#›</a:t>
            </a:fld>
            <a:endParaRPr lang="en-US" altLang="en-US"/>
          </a:p>
        </p:txBody>
      </p:sp>
    </p:spTree>
    <p:extLst>
      <p:ext uri="{BB962C8B-B14F-4D97-AF65-F5344CB8AC3E}">
        <p14:creationId xmlns:p14="http://schemas.microsoft.com/office/powerpoint/2010/main" val="3880491482"/>
      </p:ext>
    </p:extLst>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961F42-C0D3-BE81-A998-1F52D4F238EA}"/>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39BB8A58-7ACF-4EE1-4F08-D82BB806272B}"/>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C1262EEF-CCA7-251F-15DC-8A4283654CE1}"/>
              </a:ext>
            </a:extLst>
          </p:cNvPr>
          <p:cNvSpPr>
            <a:spLocks noGrp="1"/>
          </p:cNvSpPr>
          <p:nvPr>
            <p:ph type="dt" sz="half" idx="10"/>
          </p:nvPr>
        </p:nvSpPr>
        <p:spPr/>
        <p:txBody>
          <a:bodyPr/>
          <a:lstStyle>
            <a:lvl1pPr>
              <a:defRPr/>
            </a:lvl1pPr>
          </a:lstStyle>
          <a:p>
            <a:pPr>
              <a:defRPr/>
            </a:pPr>
            <a:fld id="{11F374DA-2BBB-4453-BEA7-271E793A3821}" type="datetime1">
              <a:rPr lang="en-US"/>
              <a:pPr>
                <a:defRPr/>
              </a:pPr>
              <a:t>1/20/2025</a:t>
            </a:fld>
            <a:endParaRPr lang="en-US" dirty="0"/>
          </a:p>
        </p:txBody>
      </p:sp>
      <p:sp>
        <p:nvSpPr>
          <p:cNvPr id="7" name="Footer Placeholder 4">
            <a:extLst>
              <a:ext uri="{FF2B5EF4-FFF2-40B4-BE49-F238E27FC236}">
                <a16:creationId xmlns:a16="http://schemas.microsoft.com/office/drawing/2014/main" id="{246CF5D3-C9F2-F59C-114F-07221D9D7CAD}"/>
              </a:ext>
            </a:extLst>
          </p:cNvPr>
          <p:cNvSpPr>
            <a:spLocks noGrp="1"/>
          </p:cNvSpPr>
          <p:nvPr>
            <p:ph type="ftr" sz="quarter" idx="11"/>
          </p:nvPr>
        </p:nvSpPr>
        <p:spPr/>
        <p:txBody>
          <a:bodyPr/>
          <a:lstStyle>
            <a:lvl1pPr>
              <a:defRPr/>
            </a:lvl1pPr>
          </a:lstStyle>
          <a:p>
            <a:pPr>
              <a:defRPr/>
            </a:pPr>
            <a:r>
              <a:rPr lang="en-US"/>
              <a:t>"...between you and him alone..."</a:t>
            </a:r>
          </a:p>
        </p:txBody>
      </p:sp>
      <p:sp>
        <p:nvSpPr>
          <p:cNvPr id="8" name="Slide Number Placeholder 5">
            <a:extLst>
              <a:ext uri="{FF2B5EF4-FFF2-40B4-BE49-F238E27FC236}">
                <a16:creationId xmlns:a16="http://schemas.microsoft.com/office/drawing/2014/main" id="{DF968315-7236-A471-7B28-E0C445D671D0}"/>
              </a:ext>
            </a:extLst>
          </p:cNvPr>
          <p:cNvSpPr>
            <a:spLocks noGrp="1"/>
          </p:cNvSpPr>
          <p:nvPr>
            <p:ph type="sldNum" sz="quarter" idx="12"/>
          </p:nvPr>
        </p:nvSpPr>
        <p:spPr/>
        <p:txBody>
          <a:bodyPr/>
          <a:lstStyle>
            <a:lvl1pPr>
              <a:defRPr/>
            </a:lvl1pPr>
          </a:lstStyle>
          <a:p>
            <a:pPr>
              <a:defRPr/>
            </a:pPr>
            <a:fld id="{DA8852A7-6B2F-42FB-AD44-9916328E41A3}" type="slidenum">
              <a:rPr lang="en-US" altLang="en-US"/>
              <a:pPr>
                <a:defRPr/>
              </a:pPr>
              <a:t>‹#›</a:t>
            </a:fld>
            <a:endParaRPr lang="en-US" altLang="en-US"/>
          </a:p>
        </p:txBody>
      </p:sp>
    </p:spTree>
    <p:extLst>
      <p:ext uri="{BB962C8B-B14F-4D97-AF65-F5344CB8AC3E}">
        <p14:creationId xmlns:p14="http://schemas.microsoft.com/office/powerpoint/2010/main" val="995523303"/>
      </p:ext>
    </p:extLst>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B62884-C947-8E1D-85BA-E4677A18018C}"/>
              </a:ext>
            </a:extLst>
          </p:cNvPr>
          <p:cNvSpPr>
            <a:spLocks noGrp="1"/>
          </p:cNvSpPr>
          <p:nvPr>
            <p:ph type="dt" sz="half" idx="10"/>
          </p:nvPr>
        </p:nvSpPr>
        <p:spPr/>
        <p:txBody>
          <a:bodyPr/>
          <a:lstStyle>
            <a:lvl1pPr>
              <a:defRPr/>
            </a:lvl1pPr>
          </a:lstStyle>
          <a:p>
            <a:pPr>
              <a:defRPr/>
            </a:pPr>
            <a:fld id="{8C794850-DE1A-4E72-934A-2CC885B7A30C}" type="datetime1">
              <a:rPr lang="en-US"/>
              <a:pPr>
                <a:defRPr/>
              </a:pPr>
              <a:t>1/20/2025</a:t>
            </a:fld>
            <a:endParaRPr lang="en-US" dirty="0"/>
          </a:p>
        </p:txBody>
      </p:sp>
      <p:sp>
        <p:nvSpPr>
          <p:cNvPr id="5" name="Footer Placeholder 4">
            <a:extLst>
              <a:ext uri="{FF2B5EF4-FFF2-40B4-BE49-F238E27FC236}">
                <a16:creationId xmlns:a16="http://schemas.microsoft.com/office/drawing/2014/main" id="{65810A00-BFC9-8681-4C3C-ABAD2F3AB54A}"/>
              </a:ext>
            </a:extLst>
          </p:cNvPr>
          <p:cNvSpPr>
            <a:spLocks noGrp="1"/>
          </p:cNvSpPr>
          <p:nvPr>
            <p:ph type="ftr" sz="quarter" idx="11"/>
          </p:nvPr>
        </p:nvSpPr>
        <p:spPr/>
        <p:txBody>
          <a:bodyPr/>
          <a:lstStyle>
            <a:lvl1pPr>
              <a:defRPr/>
            </a:lvl1pPr>
          </a:lstStyle>
          <a:p>
            <a:pPr>
              <a:defRPr/>
            </a:pPr>
            <a:r>
              <a:rPr lang="en-US"/>
              <a:t>"...between you and him alone..."</a:t>
            </a:r>
          </a:p>
        </p:txBody>
      </p:sp>
      <p:sp>
        <p:nvSpPr>
          <p:cNvPr id="6" name="Slide Number Placeholder 5">
            <a:extLst>
              <a:ext uri="{FF2B5EF4-FFF2-40B4-BE49-F238E27FC236}">
                <a16:creationId xmlns:a16="http://schemas.microsoft.com/office/drawing/2014/main" id="{36558EFC-EAD4-2288-61D7-55183BADEBD3}"/>
              </a:ext>
            </a:extLst>
          </p:cNvPr>
          <p:cNvSpPr>
            <a:spLocks noGrp="1"/>
          </p:cNvSpPr>
          <p:nvPr>
            <p:ph type="sldNum" sz="quarter" idx="12"/>
          </p:nvPr>
        </p:nvSpPr>
        <p:spPr/>
        <p:txBody>
          <a:bodyPr/>
          <a:lstStyle>
            <a:lvl1pPr>
              <a:defRPr/>
            </a:lvl1pPr>
          </a:lstStyle>
          <a:p>
            <a:pPr>
              <a:defRPr/>
            </a:pPr>
            <a:fld id="{E5A2A24E-7742-4623-B227-95BBDDF07613}" type="slidenum">
              <a:rPr lang="en-US" altLang="en-US"/>
              <a:pPr>
                <a:defRPr/>
              </a:pPr>
              <a:t>‹#›</a:t>
            </a:fld>
            <a:endParaRPr lang="en-US" altLang="en-US"/>
          </a:p>
        </p:txBody>
      </p:sp>
    </p:spTree>
    <p:extLst>
      <p:ext uri="{BB962C8B-B14F-4D97-AF65-F5344CB8AC3E}">
        <p14:creationId xmlns:p14="http://schemas.microsoft.com/office/powerpoint/2010/main" val="2200491637"/>
      </p:ext>
    </p:extLst>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788418B-5804-91DB-CFC1-026409CE35B0}"/>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BB9A9317-EF70-E14B-DF64-93B22FE367BF}"/>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541A5944-B2E2-7348-CE2D-02F90C43BA83}"/>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690E919D-D1F5-BFB9-EE4B-217ADCBE4874}"/>
              </a:ext>
            </a:extLst>
          </p:cNvPr>
          <p:cNvSpPr>
            <a:spLocks noGrp="1"/>
          </p:cNvSpPr>
          <p:nvPr>
            <p:ph type="dt" sz="half" idx="10"/>
          </p:nvPr>
        </p:nvSpPr>
        <p:spPr/>
        <p:txBody>
          <a:bodyPr/>
          <a:lstStyle>
            <a:lvl1pPr>
              <a:defRPr/>
            </a:lvl1pPr>
          </a:lstStyle>
          <a:p>
            <a:pPr>
              <a:defRPr/>
            </a:pPr>
            <a:fld id="{96AA6003-2233-4C13-A462-019DC980080E}" type="datetime1">
              <a:rPr lang="en-US"/>
              <a:pPr>
                <a:defRPr/>
              </a:pPr>
              <a:t>1/20/2025</a:t>
            </a:fld>
            <a:endParaRPr lang="en-US" dirty="0"/>
          </a:p>
        </p:txBody>
      </p:sp>
      <p:sp>
        <p:nvSpPr>
          <p:cNvPr id="8" name="Footer Placeholder 4">
            <a:extLst>
              <a:ext uri="{FF2B5EF4-FFF2-40B4-BE49-F238E27FC236}">
                <a16:creationId xmlns:a16="http://schemas.microsoft.com/office/drawing/2014/main" id="{141FA67D-FF7E-3ECF-EFAF-8BF4174E88AE}"/>
              </a:ext>
            </a:extLst>
          </p:cNvPr>
          <p:cNvSpPr>
            <a:spLocks noGrp="1"/>
          </p:cNvSpPr>
          <p:nvPr>
            <p:ph type="ftr" sz="quarter" idx="11"/>
          </p:nvPr>
        </p:nvSpPr>
        <p:spPr/>
        <p:txBody>
          <a:bodyPr/>
          <a:lstStyle>
            <a:lvl1pPr>
              <a:defRPr/>
            </a:lvl1pPr>
          </a:lstStyle>
          <a:p>
            <a:pPr>
              <a:defRPr/>
            </a:pPr>
            <a:r>
              <a:rPr lang="en-US"/>
              <a:t>"...between you and him alone..."</a:t>
            </a:r>
          </a:p>
        </p:txBody>
      </p:sp>
      <p:sp>
        <p:nvSpPr>
          <p:cNvPr id="9" name="Slide Number Placeholder 5">
            <a:extLst>
              <a:ext uri="{FF2B5EF4-FFF2-40B4-BE49-F238E27FC236}">
                <a16:creationId xmlns:a16="http://schemas.microsoft.com/office/drawing/2014/main" id="{4FFE4E9D-1DC1-2F79-639D-D31011AB9DF0}"/>
              </a:ext>
            </a:extLst>
          </p:cNvPr>
          <p:cNvSpPr>
            <a:spLocks noGrp="1"/>
          </p:cNvSpPr>
          <p:nvPr>
            <p:ph type="sldNum" sz="quarter" idx="12"/>
          </p:nvPr>
        </p:nvSpPr>
        <p:spPr/>
        <p:txBody>
          <a:bodyPr/>
          <a:lstStyle>
            <a:lvl1pPr>
              <a:defRPr/>
            </a:lvl1pPr>
          </a:lstStyle>
          <a:p>
            <a:pPr>
              <a:defRPr/>
            </a:pPr>
            <a:fld id="{ABCF1A7A-C2B3-46D4-995B-D1A0EBEA20D5}" type="slidenum">
              <a:rPr lang="en-US" altLang="en-US"/>
              <a:pPr>
                <a:defRPr/>
              </a:pPr>
              <a:t>‹#›</a:t>
            </a:fld>
            <a:endParaRPr lang="en-US" altLang="en-US"/>
          </a:p>
        </p:txBody>
      </p:sp>
    </p:spTree>
    <p:extLst>
      <p:ext uri="{BB962C8B-B14F-4D97-AF65-F5344CB8AC3E}">
        <p14:creationId xmlns:p14="http://schemas.microsoft.com/office/powerpoint/2010/main" val="287880145"/>
      </p:ext>
    </p:extLst>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74C82B63-33F0-6EAC-C78C-3DB35622C9A8}"/>
              </a:ext>
            </a:extLst>
          </p:cNvPr>
          <p:cNvSpPr>
            <a:spLocks noGrp="1"/>
          </p:cNvSpPr>
          <p:nvPr>
            <p:ph type="dt" sz="half" idx="10"/>
          </p:nvPr>
        </p:nvSpPr>
        <p:spPr/>
        <p:txBody>
          <a:bodyPr/>
          <a:lstStyle>
            <a:lvl1pPr>
              <a:defRPr/>
            </a:lvl1pPr>
          </a:lstStyle>
          <a:p>
            <a:pPr>
              <a:defRPr/>
            </a:pPr>
            <a:fld id="{18B1A62F-16C2-4D60-ACBF-99F8ADB37B5A}" type="datetime1">
              <a:rPr lang="en-US"/>
              <a:pPr>
                <a:defRPr/>
              </a:pPr>
              <a:t>1/20/2025</a:t>
            </a:fld>
            <a:endParaRPr lang="en-US" dirty="0"/>
          </a:p>
        </p:txBody>
      </p:sp>
      <p:sp>
        <p:nvSpPr>
          <p:cNvPr id="5" name="Footer Placeholder 4">
            <a:extLst>
              <a:ext uri="{FF2B5EF4-FFF2-40B4-BE49-F238E27FC236}">
                <a16:creationId xmlns:a16="http://schemas.microsoft.com/office/drawing/2014/main" id="{2053F7C8-EC08-F5A2-F5B1-7A3FFC1DE6EB}"/>
              </a:ext>
            </a:extLst>
          </p:cNvPr>
          <p:cNvSpPr>
            <a:spLocks noGrp="1"/>
          </p:cNvSpPr>
          <p:nvPr>
            <p:ph type="ftr" sz="quarter" idx="11"/>
          </p:nvPr>
        </p:nvSpPr>
        <p:spPr/>
        <p:txBody>
          <a:bodyPr/>
          <a:lstStyle>
            <a:lvl1pPr>
              <a:defRPr/>
            </a:lvl1pPr>
          </a:lstStyle>
          <a:p>
            <a:pPr>
              <a:defRPr/>
            </a:pPr>
            <a:r>
              <a:rPr lang="en-US"/>
              <a:t>"...between you and him alone..."</a:t>
            </a:r>
          </a:p>
        </p:txBody>
      </p:sp>
      <p:sp>
        <p:nvSpPr>
          <p:cNvPr id="6" name="Slide Number Placeholder 5">
            <a:extLst>
              <a:ext uri="{FF2B5EF4-FFF2-40B4-BE49-F238E27FC236}">
                <a16:creationId xmlns:a16="http://schemas.microsoft.com/office/drawing/2014/main" id="{B22D2761-B5FE-A24D-9488-E7A5E0333BFD}"/>
              </a:ext>
            </a:extLst>
          </p:cNvPr>
          <p:cNvSpPr>
            <a:spLocks noGrp="1"/>
          </p:cNvSpPr>
          <p:nvPr>
            <p:ph type="sldNum" sz="quarter" idx="12"/>
          </p:nvPr>
        </p:nvSpPr>
        <p:spPr/>
        <p:txBody>
          <a:bodyPr/>
          <a:lstStyle>
            <a:lvl1pPr>
              <a:defRPr/>
            </a:lvl1pPr>
          </a:lstStyle>
          <a:p>
            <a:pPr>
              <a:defRPr/>
            </a:pPr>
            <a:fld id="{DD22DB2F-93D0-482B-B420-56E85804C4D3}" type="slidenum">
              <a:rPr lang="en-US" altLang="en-US"/>
              <a:pPr>
                <a:defRPr/>
              </a:pPr>
              <a:t>‹#›</a:t>
            </a:fld>
            <a:endParaRPr lang="en-US" altLang="en-US"/>
          </a:p>
        </p:txBody>
      </p:sp>
    </p:spTree>
    <p:extLst>
      <p:ext uri="{BB962C8B-B14F-4D97-AF65-F5344CB8AC3E}">
        <p14:creationId xmlns:p14="http://schemas.microsoft.com/office/powerpoint/2010/main" val="308649118"/>
      </p:ext>
    </p:extLst>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B3C3CC46-5F97-774F-DB6A-CF13699E2E1B}"/>
              </a:ext>
            </a:extLst>
          </p:cNvPr>
          <p:cNvSpPr>
            <a:spLocks noGrp="1"/>
          </p:cNvSpPr>
          <p:nvPr>
            <p:ph type="dt" sz="half" idx="10"/>
          </p:nvPr>
        </p:nvSpPr>
        <p:spPr/>
        <p:txBody>
          <a:bodyPr/>
          <a:lstStyle>
            <a:lvl1pPr>
              <a:defRPr/>
            </a:lvl1pPr>
          </a:lstStyle>
          <a:p>
            <a:pPr>
              <a:defRPr/>
            </a:pPr>
            <a:fld id="{B1B3CC6B-2D79-4901-9128-57A4CBD15380}" type="datetime1">
              <a:rPr lang="en-US"/>
              <a:pPr>
                <a:defRPr/>
              </a:pPr>
              <a:t>1/20/2025</a:t>
            </a:fld>
            <a:endParaRPr lang="en-US" dirty="0"/>
          </a:p>
        </p:txBody>
      </p:sp>
      <p:sp>
        <p:nvSpPr>
          <p:cNvPr id="7" name="Footer Placeholder 4">
            <a:extLst>
              <a:ext uri="{FF2B5EF4-FFF2-40B4-BE49-F238E27FC236}">
                <a16:creationId xmlns:a16="http://schemas.microsoft.com/office/drawing/2014/main" id="{B8B68EC2-02BA-6F6E-6F71-04460D9777DA}"/>
              </a:ext>
            </a:extLst>
          </p:cNvPr>
          <p:cNvSpPr>
            <a:spLocks noGrp="1"/>
          </p:cNvSpPr>
          <p:nvPr>
            <p:ph type="ftr" sz="quarter" idx="11"/>
          </p:nvPr>
        </p:nvSpPr>
        <p:spPr/>
        <p:txBody>
          <a:bodyPr/>
          <a:lstStyle>
            <a:lvl1pPr>
              <a:defRPr/>
            </a:lvl1pPr>
          </a:lstStyle>
          <a:p>
            <a:pPr>
              <a:defRPr/>
            </a:pPr>
            <a:r>
              <a:rPr lang="en-US"/>
              <a:t>"...between you and him alone..."</a:t>
            </a:r>
          </a:p>
        </p:txBody>
      </p:sp>
      <p:sp>
        <p:nvSpPr>
          <p:cNvPr id="8" name="Slide Number Placeholder 5">
            <a:extLst>
              <a:ext uri="{FF2B5EF4-FFF2-40B4-BE49-F238E27FC236}">
                <a16:creationId xmlns:a16="http://schemas.microsoft.com/office/drawing/2014/main" id="{F6346779-1645-3292-6B7A-9F28E3ECEFB2}"/>
              </a:ext>
            </a:extLst>
          </p:cNvPr>
          <p:cNvSpPr>
            <a:spLocks noGrp="1"/>
          </p:cNvSpPr>
          <p:nvPr>
            <p:ph type="sldNum" sz="quarter" idx="12"/>
          </p:nvPr>
        </p:nvSpPr>
        <p:spPr/>
        <p:txBody>
          <a:bodyPr/>
          <a:lstStyle>
            <a:lvl1pPr>
              <a:defRPr/>
            </a:lvl1pPr>
          </a:lstStyle>
          <a:p>
            <a:pPr>
              <a:defRPr/>
            </a:pPr>
            <a:fld id="{9849FD84-0105-43C3-A3F6-171EFA5EDBFF}" type="slidenum">
              <a:rPr lang="en-US" altLang="en-US"/>
              <a:pPr>
                <a:defRPr/>
              </a:pPr>
              <a:t>‹#›</a:t>
            </a:fld>
            <a:endParaRPr lang="en-US" altLang="en-US"/>
          </a:p>
        </p:txBody>
      </p:sp>
    </p:spTree>
    <p:extLst>
      <p:ext uri="{BB962C8B-B14F-4D97-AF65-F5344CB8AC3E}">
        <p14:creationId xmlns:p14="http://schemas.microsoft.com/office/powerpoint/2010/main" val="2517907702"/>
      </p:ext>
    </p:extLst>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BE68BAEC-36C1-6A7C-48AD-9B30169669FB}"/>
              </a:ext>
            </a:extLst>
          </p:cNvPr>
          <p:cNvSpPr>
            <a:spLocks noGrp="1"/>
          </p:cNvSpPr>
          <p:nvPr>
            <p:ph type="dt" sz="half" idx="10"/>
          </p:nvPr>
        </p:nvSpPr>
        <p:spPr/>
        <p:txBody>
          <a:bodyPr/>
          <a:lstStyle>
            <a:lvl1pPr>
              <a:defRPr/>
            </a:lvl1pPr>
          </a:lstStyle>
          <a:p>
            <a:pPr>
              <a:defRPr/>
            </a:pPr>
            <a:fld id="{9A86F08C-84DE-47BE-AB29-7897106FE7D2}" type="datetime1">
              <a:rPr lang="en-US"/>
              <a:pPr>
                <a:defRPr/>
              </a:pPr>
              <a:t>1/20/2025</a:t>
            </a:fld>
            <a:endParaRPr lang="en-US" dirty="0"/>
          </a:p>
        </p:txBody>
      </p:sp>
      <p:sp>
        <p:nvSpPr>
          <p:cNvPr id="4" name="Footer Placeholder 4">
            <a:extLst>
              <a:ext uri="{FF2B5EF4-FFF2-40B4-BE49-F238E27FC236}">
                <a16:creationId xmlns:a16="http://schemas.microsoft.com/office/drawing/2014/main" id="{FBDB469A-B7A2-C833-9A06-009B6C5BB028}"/>
              </a:ext>
            </a:extLst>
          </p:cNvPr>
          <p:cNvSpPr>
            <a:spLocks noGrp="1"/>
          </p:cNvSpPr>
          <p:nvPr>
            <p:ph type="ftr" sz="quarter" idx="11"/>
          </p:nvPr>
        </p:nvSpPr>
        <p:spPr/>
        <p:txBody>
          <a:bodyPr/>
          <a:lstStyle>
            <a:lvl1pPr>
              <a:defRPr/>
            </a:lvl1pPr>
          </a:lstStyle>
          <a:p>
            <a:pPr>
              <a:defRPr/>
            </a:pPr>
            <a:r>
              <a:rPr lang="en-US"/>
              <a:t>"...between you and him alone..."</a:t>
            </a:r>
          </a:p>
        </p:txBody>
      </p:sp>
      <p:sp>
        <p:nvSpPr>
          <p:cNvPr id="5" name="Slide Number Placeholder 5">
            <a:extLst>
              <a:ext uri="{FF2B5EF4-FFF2-40B4-BE49-F238E27FC236}">
                <a16:creationId xmlns:a16="http://schemas.microsoft.com/office/drawing/2014/main" id="{A155FE8A-5B09-8360-7A89-D327806CA509}"/>
              </a:ext>
            </a:extLst>
          </p:cNvPr>
          <p:cNvSpPr>
            <a:spLocks noGrp="1"/>
          </p:cNvSpPr>
          <p:nvPr>
            <p:ph type="sldNum" sz="quarter" idx="12"/>
          </p:nvPr>
        </p:nvSpPr>
        <p:spPr/>
        <p:txBody>
          <a:bodyPr/>
          <a:lstStyle>
            <a:lvl1pPr>
              <a:defRPr/>
            </a:lvl1pPr>
          </a:lstStyle>
          <a:p>
            <a:pPr>
              <a:defRPr/>
            </a:pPr>
            <a:fld id="{C57AA8FB-0331-4B02-9444-7DFC5AFBEB53}" type="slidenum">
              <a:rPr lang="en-US" altLang="en-US"/>
              <a:pPr>
                <a:defRPr/>
              </a:pPr>
              <a:t>‹#›</a:t>
            </a:fld>
            <a:endParaRPr lang="en-US" altLang="en-US"/>
          </a:p>
        </p:txBody>
      </p:sp>
    </p:spTree>
    <p:extLst>
      <p:ext uri="{BB962C8B-B14F-4D97-AF65-F5344CB8AC3E}">
        <p14:creationId xmlns:p14="http://schemas.microsoft.com/office/powerpoint/2010/main" val="1906192117"/>
      </p:ext>
    </p:extLst>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BC2254-A885-943F-3E70-1B309BC2DD23}"/>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a:extLst>
              <a:ext uri="{FF2B5EF4-FFF2-40B4-BE49-F238E27FC236}">
                <a16:creationId xmlns:a16="http://schemas.microsoft.com/office/drawing/2014/main" id="{91F3FB66-C931-B4EB-781D-D026B32C82FC}"/>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89C5A012-828F-4736-C881-1598E8446A4E}"/>
              </a:ext>
            </a:extLst>
          </p:cNvPr>
          <p:cNvSpPr>
            <a:spLocks noGrp="1"/>
          </p:cNvSpPr>
          <p:nvPr>
            <p:ph type="dt" sz="half" idx="10"/>
          </p:nvPr>
        </p:nvSpPr>
        <p:spPr/>
        <p:txBody>
          <a:bodyPr/>
          <a:lstStyle>
            <a:lvl1pPr>
              <a:defRPr/>
            </a:lvl1pPr>
          </a:lstStyle>
          <a:p>
            <a:pPr>
              <a:defRPr/>
            </a:pPr>
            <a:fld id="{E704E7BC-8BDC-4631-AB2E-0450EE363567}" type="datetime1">
              <a:rPr lang="en-US"/>
              <a:pPr>
                <a:defRPr/>
              </a:pPr>
              <a:t>1/20/2025</a:t>
            </a:fld>
            <a:endParaRPr lang="en-US" dirty="0"/>
          </a:p>
        </p:txBody>
      </p:sp>
      <p:sp>
        <p:nvSpPr>
          <p:cNvPr id="5" name="Footer Placeholder 7">
            <a:extLst>
              <a:ext uri="{FF2B5EF4-FFF2-40B4-BE49-F238E27FC236}">
                <a16:creationId xmlns:a16="http://schemas.microsoft.com/office/drawing/2014/main" id="{EAF1FB83-CE5A-C8ED-9D8E-47650B4488C0}"/>
              </a:ext>
            </a:extLst>
          </p:cNvPr>
          <p:cNvSpPr>
            <a:spLocks noGrp="1"/>
          </p:cNvSpPr>
          <p:nvPr>
            <p:ph type="ftr" sz="quarter" idx="11"/>
          </p:nvPr>
        </p:nvSpPr>
        <p:spPr/>
        <p:txBody>
          <a:bodyPr/>
          <a:lstStyle>
            <a:lvl1pPr>
              <a:defRPr>
                <a:solidFill>
                  <a:srgbClr val="FFFFFF"/>
                </a:solidFill>
              </a:defRPr>
            </a:lvl1pPr>
          </a:lstStyle>
          <a:p>
            <a:pPr>
              <a:defRPr/>
            </a:pPr>
            <a:r>
              <a:rPr lang="en-US"/>
              <a:t>"...between you and him alone..."</a:t>
            </a:r>
          </a:p>
        </p:txBody>
      </p:sp>
      <p:sp>
        <p:nvSpPr>
          <p:cNvPr id="6" name="Slide Number Placeholder 8">
            <a:extLst>
              <a:ext uri="{FF2B5EF4-FFF2-40B4-BE49-F238E27FC236}">
                <a16:creationId xmlns:a16="http://schemas.microsoft.com/office/drawing/2014/main" id="{5EFA6937-16E3-D3D6-40D0-C12935EABDB1}"/>
              </a:ext>
            </a:extLst>
          </p:cNvPr>
          <p:cNvSpPr>
            <a:spLocks noGrp="1"/>
          </p:cNvSpPr>
          <p:nvPr>
            <p:ph type="sldNum" sz="quarter" idx="12"/>
          </p:nvPr>
        </p:nvSpPr>
        <p:spPr/>
        <p:txBody>
          <a:bodyPr/>
          <a:lstStyle>
            <a:lvl1pPr>
              <a:defRPr/>
            </a:lvl1pPr>
          </a:lstStyle>
          <a:p>
            <a:pPr>
              <a:defRPr/>
            </a:pPr>
            <a:fld id="{11021A50-CA5C-432A-9204-28F4220EF286}" type="slidenum">
              <a:rPr lang="en-US" altLang="en-US"/>
              <a:pPr>
                <a:defRPr/>
              </a:pPr>
              <a:t>‹#›</a:t>
            </a:fld>
            <a:endParaRPr lang="en-US" altLang="en-US"/>
          </a:p>
        </p:txBody>
      </p:sp>
    </p:spTree>
    <p:extLst>
      <p:ext uri="{BB962C8B-B14F-4D97-AF65-F5344CB8AC3E}">
        <p14:creationId xmlns:p14="http://schemas.microsoft.com/office/powerpoint/2010/main" val="89237041"/>
      </p:ext>
    </p:extLst>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F332984-6660-0EB9-3A04-4BB0A18F1414}"/>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C71BE8F8-2830-5E82-1160-1081C1168A86}"/>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id="{F6713315-45E7-6A9C-38A9-B9BCF66EBFDF}"/>
              </a:ext>
            </a:extLst>
          </p:cNvPr>
          <p:cNvSpPr>
            <a:spLocks noGrp="1"/>
          </p:cNvSpPr>
          <p:nvPr>
            <p:ph type="dt" sz="half" idx="10"/>
          </p:nvPr>
        </p:nvSpPr>
        <p:spPr>
          <a:xfrm>
            <a:off x="349250" y="6459538"/>
            <a:ext cx="1963738" cy="365125"/>
          </a:xfrm>
        </p:spPr>
        <p:txBody>
          <a:bodyPr/>
          <a:lstStyle>
            <a:lvl1pPr algn="l">
              <a:defRPr/>
            </a:lvl1pPr>
          </a:lstStyle>
          <a:p>
            <a:pPr>
              <a:defRPr/>
            </a:pPr>
            <a:fld id="{B90437C4-BBCF-470F-B628-EB1668220C51}" type="datetime1">
              <a:rPr lang="en-US"/>
              <a:pPr>
                <a:defRPr/>
              </a:pPr>
              <a:t>1/20/2025</a:t>
            </a:fld>
            <a:endParaRPr lang="en-US" dirty="0"/>
          </a:p>
        </p:txBody>
      </p:sp>
      <p:sp>
        <p:nvSpPr>
          <p:cNvPr id="8" name="Footer Placeholder 5">
            <a:extLst>
              <a:ext uri="{FF2B5EF4-FFF2-40B4-BE49-F238E27FC236}">
                <a16:creationId xmlns:a16="http://schemas.microsoft.com/office/drawing/2014/main" id="{49F0C2DB-FEC4-30DA-252F-412707CA227E}"/>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r>
              <a:rPr lang="en-US"/>
              <a:t>"...between you and him alone..."</a:t>
            </a:r>
          </a:p>
        </p:txBody>
      </p:sp>
      <p:sp>
        <p:nvSpPr>
          <p:cNvPr id="9" name="Slide Number Placeholder 6">
            <a:extLst>
              <a:ext uri="{FF2B5EF4-FFF2-40B4-BE49-F238E27FC236}">
                <a16:creationId xmlns:a16="http://schemas.microsoft.com/office/drawing/2014/main" id="{C54E6510-9544-1D0C-73BD-05298138E10A}"/>
              </a:ext>
            </a:extLst>
          </p:cNvPr>
          <p:cNvSpPr>
            <a:spLocks noGrp="1"/>
          </p:cNvSpPr>
          <p:nvPr>
            <p:ph type="sldNum" sz="quarter" idx="12"/>
          </p:nvPr>
        </p:nvSpPr>
        <p:spPr/>
        <p:txBody>
          <a:bodyPr/>
          <a:lstStyle>
            <a:lvl1pPr>
              <a:defRPr>
                <a:solidFill>
                  <a:schemeClr val="tx2"/>
                </a:solidFill>
              </a:defRPr>
            </a:lvl1pPr>
          </a:lstStyle>
          <a:p>
            <a:pPr>
              <a:defRPr/>
            </a:pPr>
            <a:fld id="{E9A2276A-CD31-4235-9CC1-D6CF60716804}" type="slidenum">
              <a:rPr lang="en-US" altLang="en-US"/>
              <a:pPr>
                <a:defRPr/>
              </a:pPr>
              <a:t>‹#›</a:t>
            </a:fld>
            <a:endParaRPr lang="en-US" altLang="en-US"/>
          </a:p>
        </p:txBody>
      </p:sp>
    </p:spTree>
    <p:extLst>
      <p:ext uri="{BB962C8B-B14F-4D97-AF65-F5344CB8AC3E}">
        <p14:creationId xmlns:p14="http://schemas.microsoft.com/office/powerpoint/2010/main" val="2269635248"/>
      </p:ext>
    </p:extLst>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773EC9F-6885-0D3C-2C91-8E0F2F5D7EE9}"/>
              </a:ext>
            </a:extLst>
          </p:cNvPr>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139F031F-7F24-CAED-0B34-848B87AFDBAB}"/>
              </a:ext>
            </a:extLst>
          </p:cNvPr>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id="{31A55FBF-C3BC-690C-DF2B-5D9D80B39C11}"/>
              </a:ext>
            </a:extLst>
          </p:cNvPr>
          <p:cNvSpPr>
            <a:spLocks noGrp="1"/>
          </p:cNvSpPr>
          <p:nvPr>
            <p:ph type="dt" sz="half" idx="10"/>
          </p:nvPr>
        </p:nvSpPr>
        <p:spPr/>
        <p:txBody>
          <a:bodyPr/>
          <a:lstStyle>
            <a:lvl1pPr>
              <a:defRPr/>
            </a:lvl1pPr>
          </a:lstStyle>
          <a:p>
            <a:pPr>
              <a:defRPr/>
            </a:pPr>
            <a:fld id="{5DB965F0-8451-44AB-8B16-C65CAF9CBD75}" type="datetime1">
              <a:rPr lang="en-US"/>
              <a:pPr>
                <a:defRPr/>
              </a:pPr>
              <a:t>1/20/2025</a:t>
            </a:fld>
            <a:endParaRPr lang="en-US" dirty="0"/>
          </a:p>
        </p:txBody>
      </p:sp>
      <p:sp>
        <p:nvSpPr>
          <p:cNvPr id="8" name="Footer Placeholder 5">
            <a:extLst>
              <a:ext uri="{FF2B5EF4-FFF2-40B4-BE49-F238E27FC236}">
                <a16:creationId xmlns:a16="http://schemas.microsoft.com/office/drawing/2014/main" id="{41C43BC9-F3D1-B82C-2E14-2CFEBE20EB39}"/>
              </a:ext>
            </a:extLst>
          </p:cNvPr>
          <p:cNvSpPr>
            <a:spLocks noGrp="1"/>
          </p:cNvSpPr>
          <p:nvPr>
            <p:ph type="ftr" sz="quarter" idx="11"/>
          </p:nvPr>
        </p:nvSpPr>
        <p:spPr/>
        <p:txBody>
          <a:bodyPr/>
          <a:lstStyle>
            <a:lvl1pPr>
              <a:defRPr/>
            </a:lvl1pPr>
          </a:lstStyle>
          <a:p>
            <a:pPr>
              <a:defRPr/>
            </a:pPr>
            <a:r>
              <a:rPr lang="en-US"/>
              <a:t>"...between you and him alone..."</a:t>
            </a:r>
          </a:p>
        </p:txBody>
      </p:sp>
      <p:sp>
        <p:nvSpPr>
          <p:cNvPr id="9" name="Slide Number Placeholder 6">
            <a:extLst>
              <a:ext uri="{FF2B5EF4-FFF2-40B4-BE49-F238E27FC236}">
                <a16:creationId xmlns:a16="http://schemas.microsoft.com/office/drawing/2014/main" id="{159B37F2-D7B8-86EB-9DF1-03D14BFA53CD}"/>
              </a:ext>
            </a:extLst>
          </p:cNvPr>
          <p:cNvSpPr>
            <a:spLocks noGrp="1"/>
          </p:cNvSpPr>
          <p:nvPr>
            <p:ph type="sldNum" sz="quarter" idx="12"/>
          </p:nvPr>
        </p:nvSpPr>
        <p:spPr/>
        <p:txBody>
          <a:bodyPr/>
          <a:lstStyle>
            <a:lvl1pPr>
              <a:defRPr/>
            </a:lvl1pPr>
          </a:lstStyle>
          <a:p>
            <a:pPr>
              <a:defRPr/>
            </a:pPr>
            <a:fld id="{49CF2F62-25C7-4475-A4B0-6C36A0E470AD}" type="slidenum">
              <a:rPr lang="en-US" altLang="en-US"/>
              <a:pPr>
                <a:defRPr/>
              </a:pPr>
              <a:t>‹#›</a:t>
            </a:fld>
            <a:endParaRPr lang="en-US" altLang="en-US"/>
          </a:p>
        </p:txBody>
      </p:sp>
    </p:spTree>
    <p:extLst>
      <p:ext uri="{BB962C8B-B14F-4D97-AF65-F5344CB8AC3E}">
        <p14:creationId xmlns:p14="http://schemas.microsoft.com/office/powerpoint/2010/main" val="1073700461"/>
      </p:ext>
    </p:extLst>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8954376-7956-A2A5-26AC-A6A29911D4BB}"/>
              </a:ext>
            </a:extLst>
          </p:cNvPr>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9C4BF528-A816-BEB9-9600-81C43CC66391}"/>
              </a:ext>
            </a:extLst>
          </p:cNvPr>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FF6525F3-5841-D77D-D4E9-B01EF97BAA58}"/>
              </a:ext>
            </a:extLst>
          </p:cNvPr>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9" name="Text Placeholder 2">
            <a:extLst>
              <a:ext uri="{FF2B5EF4-FFF2-40B4-BE49-F238E27FC236}">
                <a16:creationId xmlns:a16="http://schemas.microsoft.com/office/drawing/2014/main" id="{FFA6A2DF-39D7-9A84-86AA-DEDA69E92562}"/>
              </a:ext>
            </a:extLst>
          </p:cNvPr>
          <p:cNvSpPr>
            <a:spLocks noGrp="1" noChangeArrowheads="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D189057-2F30-8C60-6329-B9BE5801164D}"/>
              </a:ext>
            </a:extLst>
          </p:cNvPr>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FB983A52-0775-4BB4-9A8F-1EB303795DCD}" type="datetime1">
              <a:rPr lang="en-US"/>
              <a:pPr>
                <a:defRPr/>
              </a:pPr>
              <a:t>1/20/2025</a:t>
            </a:fld>
            <a:endParaRPr lang="en-US" dirty="0"/>
          </a:p>
        </p:txBody>
      </p:sp>
      <p:sp>
        <p:nvSpPr>
          <p:cNvPr id="5" name="Footer Placeholder 4">
            <a:extLst>
              <a:ext uri="{FF2B5EF4-FFF2-40B4-BE49-F238E27FC236}">
                <a16:creationId xmlns:a16="http://schemas.microsoft.com/office/drawing/2014/main" id="{C6D6F5DA-C4C0-9F81-E2B8-89EFAA3D87B5}"/>
              </a:ext>
            </a:extLst>
          </p:cNvPr>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r>
              <a:rPr lang="en-US"/>
              <a:t>"...between you and him alone..."</a:t>
            </a:r>
          </a:p>
        </p:txBody>
      </p:sp>
      <p:sp>
        <p:nvSpPr>
          <p:cNvPr id="6" name="Slide Number Placeholder 5">
            <a:extLst>
              <a:ext uri="{FF2B5EF4-FFF2-40B4-BE49-F238E27FC236}">
                <a16:creationId xmlns:a16="http://schemas.microsoft.com/office/drawing/2014/main" id="{616B2BA4-FFD5-CE4E-0E79-290B591A7CD5}"/>
              </a:ext>
            </a:extLst>
          </p:cNvPr>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pPr>
              <a:defRPr/>
            </a:pPr>
            <a:fld id="{115437E2-C186-49A6-9093-C341263E9052}" type="slidenum">
              <a:rPr lang="en-US" altLang="en-US"/>
              <a:pPr>
                <a:defRPr/>
              </a:pPr>
              <a:t>‹#›</a:t>
            </a:fld>
            <a:endParaRPr lang="en-US" altLang="en-US"/>
          </a:p>
        </p:txBody>
      </p:sp>
      <p:cxnSp>
        <p:nvCxnSpPr>
          <p:cNvPr id="10" name="Straight Connector 9">
            <a:extLst>
              <a:ext uri="{FF2B5EF4-FFF2-40B4-BE49-F238E27FC236}">
                <a16:creationId xmlns:a16="http://schemas.microsoft.com/office/drawing/2014/main" id="{5494B38E-0F33-F3D2-A0CA-A308360305EF}"/>
              </a:ext>
            </a:extLst>
          </p:cNvPr>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21" r:id="rId1"/>
    <p:sldLayoutId id="2147483916" r:id="rId2"/>
    <p:sldLayoutId id="2147483922" r:id="rId3"/>
    <p:sldLayoutId id="2147483917" r:id="rId4"/>
    <p:sldLayoutId id="2147483918" r:id="rId5"/>
    <p:sldLayoutId id="2147483919" r:id="rId6"/>
    <p:sldLayoutId id="2147483923" r:id="rId7"/>
    <p:sldLayoutId id="2147483924" r:id="rId8"/>
    <p:sldLayoutId id="2147483925" r:id="rId9"/>
    <p:sldLayoutId id="2147483920" r:id="rId10"/>
    <p:sldLayoutId id="2147483926" r:id="rId11"/>
  </p:sldLayoutIdLst>
  <p:transition spd="slow">
    <p:circle/>
  </p:transition>
  <p:hf hd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A54BD-5C0C-DFD9-D3C8-4FD807BE7C5F}"/>
              </a:ext>
            </a:extLst>
          </p:cNvPr>
          <p:cNvSpPr>
            <a:spLocks noGrp="1"/>
          </p:cNvSpPr>
          <p:nvPr>
            <p:ph type="ctrTitle"/>
          </p:nvPr>
        </p:nvSpPr>
        <p:spPr>
          <a:xfrm>
            <a:off x="0" y="157163"/>
            <a:ext cx="9144000" cy="1384300"/>
          </a:xfrm>
        </p:spPr>
        <p:txBody>
          <a:bodyPr/>
          <a:lstStyle/>
          <a:p>
            <a:pPr algn="ctr" eaLnBrk="1" fontAlgn="auto" hangingPunct="1">
              <a:spcAft>
                <a:spcPts val="0"/>
              </a:spcAft>
              <a:defRPr/>
            </a:pPr>
            <a:r>
              <a:rPr lang="en-US" sz="5300" b="1" i="1" dirty="0">
                <a:solidFill>
                  <a:schemeClr val="accent2"/>
                </a:solidFill>
                <a:latin typeface="Candara" panose="020E0502030303020204" pitchFamily="34" charset="0"/>
              </a:rPr>
              <a:t>“Between You and Him Alone”</a:t>
            </a:r>
            <a:br>
              <a:rPr lang="en-US" sz="5300" i="1" dirty="0">
                <a:solidFill>
                  <a:schemeClr val="accent2"/>
                </a:solidFill>
                <a:latin typeface="Candara" panose="020E0502030303020204" pitchFamily="34" charset="0"/>
              </a:rPr>
            </a:br>
            <a:r>
              <a:rPr lang="en-US" sz="2400" i="1" dirty="0">
                <a:solidFill>
                  <a:schemeClr val="accent2"/>
                </a:solidFill>
                <a:latin typeface="Candara" panose="020E0502030303020204" pitchFamily="34" charset="0"/>
                <a:cs typeface="Arial" pitchFamily="34" charset="0"/>
              </a:rPr>
              <a:t>Matt. 18:15-17, NKJV</a:t>
            </a:r>
          </a:p>
        </p:txBody>
      </p:sp>
      <p:sp>
        <p:nvSpPr>
          <p:cNvPr id="9219" name="TextBox 3">
            <a:extLst>
              <a:ext uri="{FF2B5EF4-FFF2-40B4-BE49-F238E27FC236}">
                <a16:creationId xmlns:a16="http://schemas.microsoft.com/office/drawing/2014/main" id="{98FE5D69-B45A-F819-62E6-F0D37F27879C}"/>
              </a:ext>
            </a:extLst>
          </p:cNvPr>
          <p:cNvSpPr txBox="1">
            <a:spLocks noChangeArrowheads="1"/>
          </p:cNvSpPr>
          <p:nvPr/>
        </p:nvSpPr>
        <p:spPr bwMode="auto">
          <a:xfrm>
            <a:off x="877888" y="4459288"/>
            <a:ext cx="739140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ts val="2800"/>
              </a:lnSpc>
            </a:pPr>
            <a:r>
              <a:rPr lang="en-US" altLang="en-US" sz="2800" b="1" i="1">
                <a:solidFill>
                  <a:schemeClr val="accent2"/>
                </a:solidFill>
                <a:latin typeface="Candara" panose="020E0502030303020204" pitchFamily="34" charset="0"/>
              </a:rPr>
              <a:t>“Even so the tongue is a little member, and boasts great things. See how great a forest a little fire kindles” </a:t>
            </a:r>
            <a:r>
              <a:rPr lang="en-US" altLang="en-US" sz="2800" i="1">
                <a:solidFill>
                  <a:schemeClr val="accent2"/>
                </a:solidFill>
                <a:latin typeface="Candara" panose="020E0502030303020204" pitchFamily="34" charset="0"/>
              </a:rPr>
              <a:t>– James 3:5, NKJV</a:t>
            </a:r>
          </a:p>
        </p:txBody>
      </p:sp>
      <p:sp>
        <p:nvSpPr>
          <p:cNvPr id="7" name="Footer Placeholder 6">
            <a:extLst>
              <a:ext uri="{FF2B5EF4-FFF2-40B4-BE49-F238E27FC236}">
                <a16:creationId xmlns:a16="http://schemas.microsoft.com/office/drawing/2014/main" id="{67017B76-253D-0960-3E11-3A4896987143}"/>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
        <p:nvSpPr>
          <p:cNvPr id="9221" name="Slide Number Placeholder 7">
            <a:extLst>
              <a:ext uri="{FF2B5EF4-FFF2-40B4-BE49-F238E27FC236}">
                <a16:creationId xmlns:a16="http://schemas.microsoft.com/office/drawing/2014/main" id="{FAB356E8-072C-8B08-58C9-59FFBDCD118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DE515B6D-6DC4-4FC7-A64C-70FE74C15001}" type="slidenum">
              <a:rPr lang="en-US" altLang="en-US" smtClean="0">
                <a:solidFill>
                  <a:srgbClr val="FFFFFF"/>
                </a:solidFill>
              </a:rPr>
              <a:pPr/>
              <a:t>1</a:t>
            </a:fld>
            <a:endParaRPr lang="en-US" altLang="en-US">
              <a:solidFill>
                <a:srgbClr val="FFFFFF"/>
              </a:solidFill>
            </a:endParaRPr>
          </a:p>
        </p:txBody>
      </p:sp>
      <p:pic>
        <p:nvPicPr>
          <p:cNvPr id="4" name="Picture 3" descr="A person standing in front of a sunset&#10;&#10;Description generated with very high confidence">
            <a:extLst>
              <a:ext uri="{FF2B5EF4-FFF2-40B4-BE49-F238E27FC236}">
                <a16:creationId xmlns:a16="http://schemas.microsoft.com/office/drawing/2014/main" id="{04B2FEAA-AF92-8375-1B6E-F241E721FB20}"/>
              </a:ext>
            </a:extLst>
          </p:cNvPr>
          <p:cNvPicPr>
            <a:picLocks noChangeAspect="1"/>
          </p:cNvPicPr>
          <p:nvPr/>
        </p:nvPicPr>
        <p:blipFill>
          <a:blip r:embed="rId3"/>
          <a:stretch>
            <a:fillRect/>
          </a:stretch>
        </p:blipFill>
        <p:spPr>
          <a:xfrm>
            <a:off x="2456985" y="1472514"/>
            <a:ext cx="4230029" cy="2802394"/>
          </a:xfrm>
          <a:prstGeom prst="rect">
            <a:avLst/>
          </a:prstGeom>
          <a:ln>
            <a:noFill/>
          </a:ln>
          <a:effectLst>
            <a:softEdge rad="254000"/>
          </a:effectLst>
        </p:spPr>
      </p:pic>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childTnLst>
                          </p:cTn>
                        </p:par>
                        <p:par>
                          <p:cTn id="8" fill="hold" nodeType="afterGroup">
                            <p:stCondLst>
                              <p:cond delay="125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25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219"/>
                                        </p:tgtEl>
                                        <p:attrNameLst>
                                          <p:attrName>style.visibility</p:attrName>
                                        </p:attrNameLst>
                                      </p:cBhvr>
                                      <p:to>
                                        <p:strVal val="visible"/>
                                      </p:to>
                                    </p:set>
                                    <p:animEffect transition="in" filter="fade">
                                      <p:cBhvr>
                                        <p:cTn id="16" dur="125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2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itle 1">
            <a:extLst>
              <a:ext uri="{FF2B5EF4-FFF2-40B4-BE49-F238E27FC236}">
                <a16:creationId xmlns:a16="http://schemas.microsoft.com/office/drawing/2014/main" id="{F4A6956A-C004-431C-D729-068FBEA71321}"/>
              </a:ext>
            </a:extLst>
          </p:cNvPr>
          <p:cNvSpPr>
            <a:spLocks noGrp="1"/>
          </p:cNvSpPr>
          <p:nvPr>
            <p:ph type="title"/>
          </p:nvPr>
        </p:nvSpPr>
        <p:spPr/>
        <p:txBody>
          <a:bodyPr/>
          <a:lstStyle/>
          <a:p>
            <a:pPr eaLnBrk="1" fontAlgn="auto" hangingPunct="1">
              <a:spcAft>
                <a:spcPts val="0"/>
              </a:spcAft>
              <a:defRPr/>
            </a:pPr>
            <a:r>
              <a:rPr lang="en-US" altLang="en-US" b="1" dirty="0">
                <a:solidFill>
                  <a:schemeClr val="accent2"/>
                </a:solidFill>
                <a:latin typeface="Candara" panose="020E0502030303020204" pitchFamily="34" charset="0"/>
                <a:cs typeface="Arial" panose="020B0604020202020204" pitchFamily="34" charset="0"/>
              </a:rPr>
              <a:t>Promote Reconciliation</a:t>
            </a:r>
          </a:p>
        </p:txBody>
      </p:sp>
      <p:sp>
        <p:nvSpPr>
          <p:cNvPr id="3" name="Content Placeholder 2">
            <a:extLst>
              <a:ext uri="{FF2B5EF4-FFF2-40B4-BE49-F238E27FC236}">
                <a16:creationId xmlns:a16="http://schemas.microsoft.com/office/drawing/2014/main" id="{4189DDA5-32FC-39AB-213A-CFA5A7FF4930}"/>
              </a:ext>
            </a:extLst>
          </p:cNvPr>
          <p:cNvSpPr>
            <a:spLocks noGrp="1"/>
          </p:cNvSpPr>
          <p:nvPr>
            <p:ph idx="1"/>
          </p:nvPr>
        </p:nvSpPr>
        <p:spPr>
          <a:xfrm>
            <a:off x="914400" y="1943100"/>
            <a:ext cx="7924800" cy="4221163"/>
          </a:xfrm>
        </p:spPr>
        <p:txBody>
          <a:bodyPr rtlCol="0">
            <a:normAutofit/>
          </a:bodyPr>
          <a:lstStyle/>
          <a:p>
            <a:pPr marL="0" indent="0" eaLnBrk="1" fontAlgn="auto" hangingPunct="1">
              <a:lnSpc>
                <a:spcPts val="3600"/>
              </a:lnSpc>
              <a:spcAft>
                <a:spcPts val="0"/>
              </a:spcAft>
              <a:buFont typeface="Calibri" panose="020F0502020204030204" pitchFamily="34" charset="0"/>
              <a:buNone/>
              <a:defRPr/>
            </a:pPr>
            <a:r>
              <a:rPr lang="en-US" sz="3600" b="1" dirty="0">
                <a:solidFill>
                  <a:schemeClr val="tx1"/>
                </a:solidFill>
                <a:latin typeface="Candara" panose="020E0502030303020204" pitchFamily="34" charset="0"/>
                <a:cs typeface="Arial" pitchFamily="34" charset="0"/>
              </a:rPr>
              <a:t>We should desire solutions, not audiences! </a:t>
            </a:r>
          </a:p>
          <a:p>
            <a:pPr marL="365760" lvl="1" indent="-274320" eaLnBrk="1" fontAlgn="auto" hangingPunct="1">
              <a:lnSpc>
                <a:spcPts val="2600"/>
              </a:lnSpc>
              <a:spcBef>
                <a:spcPts val="600"/>
              </a:spcBef>
              <a:spcAft>
                <a:spcPts val="0"/>
              </a:spcAft>
              <a:buFont typeface="Wingdings" panose="05000000000000000000" pitchFamily="2" charset="2"/>
              <a:buChar char="§"/>
              <a:defRPr/>
            </a:pPr>
            <a:r>
              <a:rPr lang="en-US" sz="2600" b="1" dirty="0">
                <a:solidFill>
                  <a:schemeClr val="tx1"/>
                </a:solidFill>
                <a:latin typeface="Candara" panose="020E0502030303020204" pitchFamily="34" charset="0"/>
                <a:cs typeface="Arial" pitchFamily="34" charset="0"/>
              </a:rPr>
              <a:t>Any </a:t>
            </a:r>
            <a:r>
              <a:rPr lang="en-US" sz="2600" b="1" i="1" u="sng" dirty="0">
                <a:solidFill>
                  <a:schemeClr val="tx1"/>
                </a:solidFill>
                <a:effectLst>
                  <a:outerShdw blurRad="38100" dist="38100" dir="2700000" algn="tl">
                    <a:srgbClr val="000000">
                      <a:alpha val="43137"/>
                    </a:srgbClr>
                  </a:outerShdw>
                </a:effectLst>
                <a:latin typeface="Candara" panose="020E0502030303020204" pitchFamily="34" charset="0"/>
                <a:cs typeface="Arial" pitchFamily="34" charset="0"/>
              </a:rPr>
              <a:t>solution</a:t>
            </a:r>
            <a:r>
              <a:rPr lang="en-US" sz="2600" b="1" dirty="0">
                <a:solidFill>
                  <a:schemeClr val="tx1"/>
                </a:solidFill>
                <a:latin typeface="Candara" panose="020E0502030303020204" pitchFamily="34" charset="0"/>
                <a:cs typeface="Arial" pitchFamily="34" charset="0"/>
              </a:rPr>
              <a:t> that avoids bringing the two estranged parties together, face to face, is unscriptural and cannot possibly succeed!</a:t>
            </a:r>
          </a:p>
          <a:p>
            <a:pPr marL="0" lvl="1" indent="0" algn="ctr" eaLnBrk="1" fontAlgn="auto" hangingPunct="1">
              <a:lnSpc>
                <a:spcPts val="3500"/>
              </a:lnSpc>
              <a:spcBef>
                <a:spcPts val="1800"/>
              </a:spcBef>
              <a:spcAft>
                <a:spcPts val="0"/>
              </a:spcAft>
              <a:buFont typeface="Calibri" panose="020F0502020204030204" pitchFamily="34" charset="0"/>
              <a:buNone/>
              <a:defRPr/>
            </a:pPr>
            <a:r>
              <a:rPr lang="en-US" sz="3600" b="1" i="1" dirty="0">
                <a:solidFill>
                  <a:schemeClr val="accent2"/>
                </a:solidFill>
                <a:latin typeface="Candara" panose="020E0502030303020204" pitchFamily="34" charset="0"/>
                <a:cs typeface="Arial" pitchFamily="34" charset="0"/>
              </a:rPr>
              <a:t>“Then you will understand the fear of the LORD, and find the knowledge of God”</a:t>
            </a:r>
          </a:p>
          <a:p>
            <a:pPr marL="0" lvl="1" indent="0" algn="ctr" eaLnBrk="1" fontAlgn="auto" hangingPunct="1">
              <a:lnSpc>
                <a:spcPts val="2800"/>
              </a:lnSpc>
              <a:spcBef>
                <a:spcPts val="600"/>
              </a:spcBef>
              <a:spcAft>
                <a:spcPts val="0"/>
              </a:spcAft>
              <a:buFont typeface="Calibri" panose="020F0502020204030204" pitchFamily="34" charset="0"/>
              <a:buNone/>
              <a:defRPr/>
            </a:pPr>
            <a:r>
              <a:rPr lang="en-US" sz="2800" i="1" dirty="0">
                <a:solidFill>
                  <a:schemeClr val="accent2"/>
                </a:solidFill>
                <a:latin typeface="Candara" panose="020E0502030303020204" pitchFamily="34" charset="0"/>
                <a:cs typeface="Arial" pitchFamily="34" charset="0"/>
              </a:rPr>
              <a:t>Prov. 2:5, NKJV </a:t>
            </a:r>
          </a:p>
        </p:txBody>
      </p:sp>
      <p:sp>
        <p:nvSpPr>
          <p:cNvPr id="27652" name="Slide Number Placeholder 3">
            <a:extLst>
              <a:ext uri="{FF2B5EF4-FFF2-40B4-BE49-F238E27FC236}">
                <a16:creationId xmlns:a16="http://schemas.microsoft.com/office/drawing/2014/main" id="{F8DFC253-41F1-8ED1-5DC4-DEED245D0ED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DB79944-D78C-4AD0-83E3-975B3CA1F0D8}" type="slidenum">
              <a:rPr lang="en-US" altLang="en-US" smtClean="0">
                <a:solidFill>
                  <a:srgbClr val="FFFFFF"/>
                </a:solidFill>
              </a:rPr>
              <a:pPr/>
              <a:t>10</a:t>
            </a:fld>
            <a:endParaRPr lang="en-US" altLang="en-US">
              <a:solidFill>
                <a:srgbClr val="FFFFFF"/>
              </a:solidFill>
            </a:endParaRPr>
          </a:p>
        </p:txBody>
      </p:sp>
      <p:sp>
        <p:nvSpPr>
          <p:cNvPr id="4" name="Footer Placeholder 6">
            <a:extLst>
              <a:ext uri="{FF2B5EF4-FFF2-40B4-BE49-F238E27FC236}">
                <a16:creationId xmlns:a16="http://schemas.microsoft.com/office/drawing/2014/main" id="{0B428347-106E-443D-8D21-8B1CB7D23B72}"/>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0C2AB-1E28-B4B1-F950-07F8D14872D4}"/>
              </a:ext>
            </a:extLst>
          </p:cNvPr>
          <p:cNvSpPr>
            <a:spLocks noGrp="1"/>
          </p:cNvSpPr>
          <p:nvPr>
            <p:ph type="title"/>
          </p:nvPr>
        </p:nvSpPr>
        <p:spPr>
          <a:xfrm>
            <a:off x="822325" y="287338"/>
            <a:ext cx="8093075" cy="1449387"/>
          </a:xfrm>
        </p:spPr>
        <p:txBody>
          <a:bodyPr>
            <a:noAutofit/>
          </a:bodyPr>
          <a:lstStyle/>
          <a:p>
            <a:pPr>
              <a:defRPr/>
            </a:pPr>
            <a:r>
              <a:rPr lang="en-US" sz="4200" b="1" dirty="0">
                <a:solidFill>
                  <a:schemeClr val="accent2"/>
                </a:solidFill>
                <a:latin typeface="Candara" panose="020E0502030303020204" pitchFamily="34" charset="0"/>
                <a:cs typeface="Arial" pitchFamily="34" charset="0"/>
              </a:rPr>
              <a:t>What to Do If Someone Tells You About Problems With a Third Party</a:t>
            </a:r>
            <a:endParaRPr lang="en-US" sz="4200" dirty="0"/>
          </a:p>
        </p:txBody>
      </p:sp>
      <p:sp>
        <p:nvSpPr>
          <p:cNvPr id="3" name="Content Placeholder 2">
            <a:extLst>
              <a:ext uri="{FF2B5EF4-FFF2-40B4-BE49-F238E27FC236}">
                <a16:creationId xmlns:a16="http://schemas.microsoft.com/office/drawing/2014/main" id="{19FFDDDC-E752-2B2D-B713-49900EA7D3B6}"/>
              </a:ext>
            </a:extLst>
          </p:cNvPr>
          <p:cNvSpPr>
            <a:spLocks noGrp="1"/>
          </p:cNvSpPr>
          <p:nvPr>
            <p:ph idx="1"/>
          </p:nvPr>
        </p:nvSpPr>
        <p:spPr>
          <a:xfrm>
            <a:off x="914400" y="1846263"/>
            <a:ext cx="7696200" cy="4022725"/>
          </a:xfrm>
        </p:spPr>
        <p:txBody>
          <a:bodyPr>
            <a:normAutofit fontScale="92500"/>
          </a:bodyPr>
          <a:lstStyle/>
          <a:p>
            <a:pPr marL="0" indent="0" eaLnBrk="1" hangingPunct="1">
              <a:buFont typeface="Calibri" panose="020F0502020204030204" pitchFamily="34" charset="0"/>
              <a:buNone/>
              <a:defRPr/>
            </a:pPr>
            <a:r>
              <a:rPr lang="en-US" altLang="en-US" sz="3700" b="1" dirty="0">
                <a:solidFill>
                  <a:schemeClr val="tx1"/>
                </a:solidFill>
                <a:latin typeface="Candara" panose="020E0502030303020204" pitchFamily="34" charset="0"/>
              </a:rPr>
              <a:t>Advise them to go to the person instead</a:t>
            </a:r>
          </a:p>
          <a:p>
            <a:pPr marL="365760" lvl="1" indent="-274320" eaLnBrk="1" hangingPunct="1">
              <a:lnSpc>
                <a:spcPts val="2600"/>
              </a:lnSpc>
              <a:spcBef>
                <a:spcPts val="0"/>
              </a:spcBef>
              <a:spcAft>
                <a:spcPts val="0"/>
              </a:spcAft>
              <a:buFont typeface="Wingdings" panose="05000000000000000000" pitchFamily="2" charset="2"/>
              <a:buChar char="§"/>
              <a:defRPr/>
            </a:pPr>
            <a:r>
              <a:rPr lang="en-US" altLang="en-US" sz="2800" i="1" dirty="0">
                <a:solidFill>
                  <a:schemeClr val="tx1"/>
                </a:solidFill>
                <a:latin typeface="Candara" panose="020E0502030303020204" pitchFamily="34" charset="0"/>
              </a:rPr>
              <a:t>If they don’t want to do that…</a:t>
            </a:r>
          </a:p>
          <a:p>
            <a:pPr marL="0" indent="0" eaLnBrk="1" hangingPunct="1">
              <a:lnSpc>
                <a:spcPts val="3600"/>
              </a:lnSpc>
              <a:spcBef>
                <a:spcPts val="1800"/>
              </a:spcBef>
              <a:buFont typeface="Calibri" panose="020F0502020204030204" pitchFamily="34" charset="0"/>
              <a:buNone/>
              <a:defRPr/>
            </a:pPr>
            <a:r>
              <a:rPr lang="en-US" altLang="en-US" sz="3700" b="1" dirty="0">
                <a:solidFill>
                  <a:schemeClr val="tx1"/>
                </a:solidFill>
                <a:latin typeface="Candara" panose="020E0502030303020204" pitchFamily="34" charset="0"/>
              </a:rPr>
              <a:t>Advise them not to speak of it again</a:t>
            </a:r>
          </a:p>
          <a:p>
            <a:pPr marL="365760" lvl="1" indent="-274320" eaLnBrk="1" hangingPunct="1">
              <a:lnSpc>
                <a:spcPts val="2600"/>
              </a:lnSpc>
              <a:spcBef>
                <a:spcPts val="0"/>
              </a:spcBef>
              <a:spcAft>
                <a:spcPts val="0"/>
              </a:spcAft>
              <a:buFont typeface="Wingdings" panose="05000000000000000000" pitchFamily="2" charset="2"/>
              <a:buChar char="§"/>
              <a:defRPr/>
            </a:pPr>
            <a:r>
              <a:rPr lang="en-US" altLang="en-US" sz="2800" i="1" dirty="0">
                <a:solidFill>
                  <a:schemeClr val="tx1"/>
                </a:solidFill>
                <a:latin typeface="Candara" panose="020E0502030303020204" pitchFamily="34" charset="0"/>
              </a:rPr>
              <a:t>If they continue to bring it up… </a:t>
            </a:r>
          </a:p>
          <a:p>
            <a:pPr marL="0" indent="0" eaLnBrk="1" hangingPunct="1">
              <a:lnSpc>
                <a:spcPts val="3200"/>
              </a:lnSpc>
              <a:spcBef>
                <a:spcPts val="1800"/>
              </a:spcBef>
              <a:spcAft>
                <a:spcPts val="0"/>
              </a:spcAft>
              <a:buFont typeface="Calibri" panose="020F0502020204030204" pitchFamily="34" charset="0"/>
              <a:buNone/>
              <a:defRPr/>
            </a:pPr>
            <a:r>
              <a:rPr lang="en-US" altLang="en-US" sz="3700" b="1" dirty="0">
                <a:solidFill>
                  <a:schemeClr val="tx1"/>
                </a:solidFill>
                <a:latin typeface="Candara" panose="020E0502030303020204" pitchFamily="34" charset="0"/>
              </a:rPr>
              <a:t>Kindley tell them you won’t be a party to gossip, and warn them against backbiting and </a:t>
            </a:r>
            <a:r>
              <a:rPr lang="en-US" altLang="en-US" sz="3700" b="1" i="1" u="sng" dirty="0">
                <a:solidFill>
                  <a:schemeClr val="tx1"/>
                </a:solidFill>
                <a:latin typeface="Candara" panose="020E0502030303020204" pitchFamily="34" charset="0"/>
              </a:rPr>
              <a:t>sowing discord among brethren</a:t>
            </a:r>
          </a:p>
          <a:p>
            <a:pPr marL="365760" lvl="1" indent="-274320" eaLnBrk="1" hangingPunct="1">
              <a:lnSpc>
                <a:spcPts val="2800"/>
              </a:lnSpc>
              <a:spcBef>
                <a:spcPts val="600"/>
              </a:spcBef>
              <a:spcAft>
                <a:spcPts val="0"/>
              </a:spcAft>
              <a:buFont typeface="Wingdings" panose="05000000000000000000" pitchFamily="2" charset="2"/>
              <a:buChar char="§"/>
              <a:defRPr/>
            </a:pPr>
            <a:r>
              <a:rPr lang="en-US" altLang="en-US" sz="3000" i="1" dirty="0">
                <a:solidFill>
                  <a:schemeClr val="accent2"/>
                </a:solidFill>
                <a:latin typeface="Candara" panose="020E0502030303020204" pitchFamily="34" charset="0"/>
              </a:rPr>
              <a:t>Prov. 6:19, ASV           </a:t>
            </a:r>
          </a:p>
          <a:p>
            <a:pPr>
              <a:defRPr/>
            </a:pPr>
            <a:endParaRPr lang="en-US" dirty="0"/>
          </a:p>
        </p:txBody>
      </p:sp>
      <p:sp>
        <p:nvSpPr>
          <p:cNvPr id="29700" name="Slide Number Placeholder 4">
            <a:extLst>
              <a:ext uri="{FF2B5EF4-FFF2-40B4-BE49-F238E27FC236}">
                <a16:creationId xmlns:a16="http://schemas.microsoft.com/office/drawing/2014/main" id="{F7FFDD4E-0481-B319-770B-334598307D8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31BEFD1E-D1C6-4313-8689-A00A70125516}" type="slidenum">
              <a:rPr lang="en-US" altLang="en-US" smtClean="0">
                <a:solidFill>
                  <a:srgbClr val="FFFFFF"/>
                </a:solidFill>
              </a:rPr>
              <a:pPr/>
              <a:t>11</a:t>
            </a:fld>
            <a:endParaRPr lang="en-US" altLang="en-US">
              <a:solidFill>
                <a:srgbClr val="FFFFFF"/>
              </a:solidFill>
            </a:endParaRPr>
          </a:p>
        </p:txBody>
      </p:sp>
      <p:sp>
        <p:nvSpPr>
          <p:cNvPr id="5" name="Footer Placeholder 6">
            <a:extLst>
              <a:ext uri="{FF2B5EF4-FFF2-40B4-BE49-F238E27FC236}">
                <a16:creationId xmlns:a16="http://schemas.microsoft.com/office/drawing/2014/main" id="{49FF7301-48AF-B5BC-097F-1BD382AF8854}"/>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28E2-9CCB-CA3D-C85F-F6A7161790EC}"/>
              </a:ext>
            </a:extLst>
          </p:cNvPr>
          <p:cNvSpPr>
            <a:spLocks noGrp="1"/>
          </p:cNvSpPr>
          <p:nvPr>
            <p:ph type="title"/>
          </p:nvPr>
        </p:nvSpPr>
        <p:spPr>
          <a:xfrm>
            <a:off x="822325" y="287338"/>
            <a:ext cx="8169275" cy="1449387"/>
          </a:xfrm>
        </p:spPr>
        <p:txBody>
          <a:bodyPr>
            <a:normAutofit fontScale="90000"/>
          </a:bodyPr>
          <a:lstStyle/>
          <a:p>
            <a:pPr>
              <a:defRPr/>
            </a:pPr>
            <a:r>
              <a:rPr lang="en-US" sz="4700" b="1" dirty="0">
                <a:solidFill>
                  <a:schemeClr val="accent2"/>
                </a:solidFill>
                <a:latin typeface="Candara" panose="020E0502030303020204" pitchFamily="34" charset="0"/>
                <a:cs typeface="Arial" pitchFamily="34" charset="0"/>
              </a:rPr>
              <a:t>What to Do If Someone Tells You About Problems With a Third Par</a:t>
            </a:r>
            <a:r>
              <a:rPr lang="en-US" b="1" dirty="0">
                <a:solidFill>
                  <a:schemeClr val="accent2"/>
                </a:solidFill>
                <a:latin typeface="Candara" panose="020E0502030303020204" pitchFamily="34" charset="0"/>
                <a:cs typeface="Arial" pitchFamily="34" charset="0"/>
              </a:rPr>
              <a:t>ty</a:t>
            </a:r>
            <a:endParaRPr lang="en-US" dirty="0"/>
          </a:p>
        </p:txBody>
      </p:sp>
      <p:sp>
        <p:nvSpPr>
          <p:cNvPr id="3" name="Content Placeholder 2">
            <a:extLst>
              <a:ext uri="{FF2B5EF4-FFF2-40B4-BE49-F238E27FC236}">
                <a16:creationId xmlns:a16="http://schemas.microsoft.com/office/drawing/2014/main" id="{AAA1D4B4-126E-C2C6-53A3-1702EB929D69}"/>
              </a:ext>
            </a:extLst>
          </p:cNvPr>
          <p:cNvSpPr>
            <a:spLocks noGrp="1" noChangeArrowheads="1"/>
          </p:cNvSpPr>
          <p:nvPr>
            <p:ph idx="1"/>
          </p:nvPr>
        </p:nvSpPr>
        <p:spPr>
          <a:xfrm>
            <a:off x="914400" y="1846263"/>
            <a:ext cx="7924800" cy="4022725"/>
          </a:xfrm>
        </p:spPr>
        <p:txBody>
          <a:bodyPr/>
          <a:lstStyle/>
          <a:p>
            <a:pPr marL="0" indent="0" eaLnBrk="1" hangingPunct="1">
              <a:lnSpc>
                <a:spcPts val="3600"/>
              </a:lnSpc>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Ask if they’ve prayed about the matter</a:t>
            </a:r>
            <a:endParaRPr lang="en-US" altLang="en-US" sz="3600" b="1" i="1">
              <a:solidFill>
                <a:schemeClr val="tx1"/>
              </a:solidFill>
              <a:latin typeface="Candara" panose="020E0502030303020204" pitchFamily="34" charset="0"/>
              <a:cs typeface="Arial" panose="020B0604020202020204" pitchFamily="34" charset="0"/>
            </a:endParaRPr>
          </a:p>
          <a:p>
            <a:pPr marL="0" indent="0" eaLnBrk="1" hangingPunct="1">
              <a:lnSpc>
                <a:spcPts val="3600"/>
              </a:lnSpc>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Ask if they’ve prayed for wisdom on how to approach the other party</a:t>
            </a:r>
            <a:endParaRPr lang="en-US" altLang="en-US" sz="3600" b="1" i="1">
              <a:solidFill>
                <a:schemeClr val="tx1"/>
              </a:solidFill>
              <a:latin typeface="Candara" panose="020E0502030303020204" pitchFamily="34" charset="0"/>
              <a:cs typeface="Arial" panose="020B0604020202020204" pitchFamily="34" charset="0"/>
            </a:endParaRPr>
          </a:p>
          <a:p>
            <a:pPr marL="0" indent="0" eaLnBrk="1" hangingPunct="1">
              <a:lnSpc>
                <a:spcPts val="3600"/>
              </a:lnSpc>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Ask if the person truly loves his brother, then the solution will then become crystal clear!</a:t>
            </a:r>
          </a:p>
          <a:p>
            <a:pPr marL="365125" lvl="1" indent="-273050" eaLnBrk="1" hangingPunct="1">
              <a:lnSpc>
                <a:spcPts val="2800"/>
              </a:lnSpc>
              <a:spcBef>
                <a:spcPts val="600"/>
              </a:spcBef>
              <a:spcAft>
                <a:spcPct val="0"/>
              </a:spcAft>
              <a:buFont typeface="Wingdings" panose="05000000000000000000" pitchFamily="2" charset="2"/>
              <a:buChar char="§"/>
            </a:pPr>
            <a:r>
              <a:rPr lang="en-US" altLang="en-US" sz="2800" i="1">
                <a:solidFill>
                  <a:schemeClr val="accent2"/>
                </a:solidFill>
                <a:latin typeface="Candara" panose="020E0502030303020204" pitchFamily="34" charset="0"/>
                <a:cs typeface="Arial" panose="020B0604020202020204" pitchFamily="34" charset="0"/>
              </a:rPr>
              <a:t>James 1:5; 1 John 4:20-21</a:t>
            </a:r>
            <a:endParaRPr lang="en-US" altLang="en-US" sz="2800" i="1">
              <a:solidFill>
                <a:schemeClr val="accent2"/>
              </a:solidFill>
              <a:latin typeface="Candara" panose="020E0502030303020204" pitchFamily="34" charset="0"/>
            </a:endParaRPr>
          </a:p>
        </p:txBody>
      </p:sp>
      <p:sp>
        <p:nvSpPr>
          <p:cNvPr id="31748" name="Slide Number Placeholder 4">
            <a:extLst>
              <a:ext uri="{FF2B5EF4-FFF2-40B4-BE49-F238E27FC236}">
                <a16:creationId xmlns:a16="http://schemas.microsoft.com/office/drawing/2014/main" id="{1E236042-1D34-B953-6CE1-DE0C83863BE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32AEBE9F-2F3C-4DAF-B66E-499DB9DA8155}" type="slidenum">
              <a:rPr lang="en-US" altLang="en-US" smtClean="0">
                <a:solidFill>
                  <a:srgbClr val="FFFFFF"/>
                </a:solidFill>
              </a:rPr>
              <a:pPr/>
              <a:t>12</a:t>
            </a:fld>
            <a:endParaRPr lang="en-US" altLang="en-US">
              <a:solidFill>
                <a:srgbClr val="FFFFFF"/>
              </a:solidFill>
            </a:endParaRPr>
          </a:p>
        </p:txBody>
      </p:sp>
      <p:sp>
        <p:nvSpPr>
          <p:cNvPr id="5" name="Footer Placeholder 6">
            <a:extLst>
              <a:ext uri="{FF2B5EF4-FFF2-40B4-BE49-F238E27FC236}">
                <a16:creationId xmlns:a16="http://schemas.microsoft.com/office/drawing/2014/main" id="{AEDEE8A7-7C44-B128-A580-B0FFE2FD139F}"/>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C8EA8-5169-F2E1-D05F-5ACEAF560B0A}"/>
              </a:ext>
            </a:extLst>
          </p:cNvPr>
          <p:cNvSpPr>
            <a:spLocks noGrp="1"/>
          </p:cNvSpPr>
          <p:nvPr>
            <p:ph type="title"/>
          </p:nvPr>
        </p:nvSpPr>
        <p:spPr>
          <a:xfrm>
            <a:off x="762000" y="419100"/>
            <a:ext cx="8077200" cy="1325563"/>
          </a:xfrm>
          <a:ln w="38100"/>
        </p:spPr>
        <p:txBody>
          <a:bodyPr>
            <a:noAutofit/>
          </a:bodyPr>
          <a:lstStyle/>
          <a:p>
            <a:pPr eaLnBrk="1" fontAlgn="auto" hangingPunct="1">
              <a:spcAft>
                <a:spcPts val="0"/>
              </a:spcAft>
              <a:defRPr/>
            </a:pPr>
            <a:r>
              <a:rPr lang="en-US" b="1" dirty="0">
                <a:solidFill>
                  <a:schemeClr val="accent2"/>
                </a:solidFill>
                <a:latin typeface="Candara" panose="020E0502030303020204" pitchFamily="34" charset="0"/>
                <a:cs typeface="Arial" pitchFamily="34" charset="0"/>
              </a:rPr>
              <a:t>Practice Self-Control Over Your Tongue</a:t>
            </a:r>
            <a:endParaRPr lang="en-US" b="1" cap="small" dirty="0">
              <a:solidFill>
                <a:schemeClr val="accent2"/>
              </a:solidFill>
              <a:latin typeface="Candara" panose="020E0502030303020204" pitchFamily="34" charset="0"/>
              <a:cs typeface="Arial" pitchFamily="34" charset="0"/>
            </a:endParaRPr>
          </a:p>
        </p:txBody>
      </p:sp>
      <p:sp>
        <p:nvSpPr>
          <p:cNvPr id="3" name="Content Placeholder 2">
            <a:extLst>
              <a:ext uri="{FF2B5EF4-FFF2-40B4-BE49-F238E27FC236}">
                <a16:creationId xmlns:a16="http://schemas.microsoft.com/office/drawing/2014/main" id="{883B9D5E-B0C3-B0ED-0128-FF555EA5B039}"/>
              </a:ext>
            </a:extLst>
          </p:cNvPr>
          <p:cNvSpPr>
            <a:spLocks noGrp="1" noChangeArrowheads="1"/>
          </p:cNvSpPr>
          <p:nvPr>
            <p:ph idx="1"/>
          </p:nvPr>
        </p:nvSpPr>
        <p:spPr>
          <a:xfrm>
            <a:off x="914400" y="1905000"/>
            <a:ext cx="7772400" cy="2362200"/>
          </a:xfrm>
        </p:spPr>
        <p:txBody>
          <a:bodyPr/>
          <a:lstStyle/>
          <a:p>
            <a:pPr marL="0" indent="0" eaLnBrk="1" hangingPunct="1">
              <a:lnSpc>
                <a:spcPts val="3600"/>
              </a:lnSpc>
              <a:buFont typeface="Calibri" panose="020F0502020204030204" pitchFamily="34" charset="0"/>
              <a:buNone/>
            </a:pPr>
            <a:r>
              <a:rPr lang="en-US" altLang="en-US" sz="3600" b="1" i="1" dirty="0">
                <a:solidFill>
                  <a:schemeClr val="tx1"/>
                </a:solidFill>
                <a:latin typeface="Candara" panose="020E0502030303020204" pitchFamily="34" charset="0"/>
                <a:cs typeface="Arial" panose="020B0604020202020204" pitchFamily="34" charset="0"/>
              </a:rPr>
              <a:t>“Even so the tongue is a little member and boasts great things. See how great a forest a little fire kindles!”</a:t>
            </a:r>
          </a:p>
          <a:p>
            <a:pPr lvl="1" eaLnBrk="1" hangingPunct="1">
              <a:buFont typeface="Wingdings" panose="05000000000000000000" pitchFamily="2" charset="2"/>
              <a:buChar char="§"/>
            </a:pPr>
            <a:r>
              <a:rPr lang="en-US" altLang="en-US" sz="2800" i="1" dirty="0">
                <a:solidFill>
                  <a:schemeClr val="accent2"/>
                </a:solidFill>
                <a:latin typeface="Candara" panose="020E0502030303020204" pitchFamily="34" charset="0"/>
                <a:cs typeface="Arial" panose="020B0604020202020204" pitchFamily="34" charset="0"/>
              </a:rPr>
              <a:t>James 3:5; 1:26-27 KJV</a:t>
            </a:r>
          </a:p>
        </p:txBody>
      </p:sp>
      <p:sp>
        <p:nvSpPr>
          <p:cNvPr id="33796" name="Slide Number Placeholder 4">
            <a:extLst>
              <a:ext uri="{FF2B5EF4-FFF2-40B4-BE49-F238E27FC236}">
                <a16:creationId xmlns:a16="http://schemas.microsoft.com/office/drawing/2014/main" id="{BFE5FF27-7D26-4A47-CE9B-B9369D8DBDF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5A4EC76-C3CB-4B28-A93C-88DEA35DCC55}" type="slidenum">
              <a:rPr lang="en-US" altLang="en-US" smtClean="0">
                <a:solidFill>
                  <a:srgbClr val="FFFFFF"/>
                </a:solidFill>
              </a:rPr>
              <a:pPr/>
              <a:t>13</a:t>
            </a:fld>
            <a:endParaRPr lang="en-US" altLang="en-US">
              <a:solidFill>
                <a:srgbClr val="FFFFFF"/>
              </a:solidFill>
            </a:endParaRPr>
          </a:p>
        </p:txBody>
      </p:sp>
      <p:sp>
        <p:nvSpPr>
          <p:cNvPr id="5" name="Footer Placeholder 6">
            <a:extLst>
              <a:ext uri="{FF2B5EF4-FFF2-40B4-BE49-F238E27FC236}">
                <a16:creationId xmlns:a16="http://schemas.microsoft.com/office/drawing/2014/main" id="{2ADAC6A7-B288-268B-767F-27256715C592}"/>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
        <p:nvSpPr>
          <p:cNvPr id="4" name="TextBox 3">
            <a:extLst>
              <a:ext uri="{FF2B5EF4-FFF2-40B4-BE49-F238E27FC236}">
                <a16:creationId xmlns:a16="http://schemas.microsoft.com/office/drawing/2014/main" id="{FB8EAE45-0A7B-419A-60C3-FD305644F12E}"/>
              </a:ext>
            </a:extLst>
          </p:cNvPr>
          <p:cNvSpPr txBox="1"/>
          <p:nvPr/>
        </p:nvSpPr>
        <p:spPr>
          <a:xfrm>
            <a:off x="1003300" y="4038600"/>
            <a:ext cx="7467600" cy="1528763"/>
          </a:xfrm>
          <a:prstGeom prst="rect">
            <a:avLst/>
          </a:prstGeom>
          <a:solidFill>
            <a:schemeClr val="accent3">
              <a:lumMod val="20000"/>
              <a:lumOff val="80000"/>
            </a:schemeClr>
          </a:solidFill>
        </p:spPr>
        <p:txBody>
          <a:bodyPr>
            <a:spAutoFit/>
          </a:bodyPr>
          <a:lstStyle/>
          <a:p>
            <a:pPr>
              <a:lnSpc>
                <a:spcPts val="2800"/>
              </a:lnSpc>
              <a:defRPr/>
            </a:pPr>
            <a:r>
              <a:rPr lang="en-US" sz="2800" b="1" i="1" dirty="0"/>
              <a:t>“Let no corrupt word proceed out of your mouth, but what is good for necessary edification, that it may impart grace to the hearers”</a:t>
            </a:r>
          </a:p>
          <a:p>
            <a:pPr marL="365760" indent="-274320">
              <a:lnSpc>
                <a:spcPts val="2800"/>
              </a:lnSpc>
              <a:buFont typeface="Wingdings" panose="05000000000000000000" pitchFamily="2" charset="2"/>
              <a:buChar char="§"/>
              <a:defRPr/>
            </a:pPr>
            <a:r>
              <a:rPr lang="en-US" sz="2600" i="1"/>
              <a:t>Eph. </a:t>
            </a:r>
            <a:r>
              <a:rPr lang="en-US" sz="2600" i="1" dirty="0"/>
              <a:t>4:29, NKJV</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outVertical)">
                                      <p:cBhvr>
                                        <p:cTn id="19"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C0FACDC-F2DF-44F7-209D-4A87E48E3299}"/>
              </a:ext>
            </a:extLst>
          </p:cNvPr>
          <p:cNvSpPr>
            <a:spLocks noGrp="1"/>
          </p:cNvSpPr>
          <p:nvPr>
            <p:ph type="ctrTitle"/>
          </p:nvPr>
        </p:nvSpPr>
        <p:spPr>
          <a:xfrm>
            <a:off x="914400" y="304800"/>
            <a:ext cx="7620000" cy="1295400"/>
          </a:xfrm>
          <a:solidFill>
            <a:srgbClr val="FFFFFF">
              <a:alpha val="79999"/>
            </a:srgbClr>
          </a:solidFill>
          <a:ln>
            <a:solidFill>
              <a:srgbClr val="FFFFFF"/>
            </a:solidFill>
            <a:miter lim="800000"/>
            <a:headEnd/>
            <a:tailEnd/>
          </a:ln>
        </p:spPr>
        <p:txBody>
          <a:bodyPr/>
          <a:lstStyle/>
          <a:p>
            <a:pPr eaLnBrk="1" hangingPunct="1">
              <a:defRPr/>
            </a:pPr>
            <a:r>
              <a:rPr lang="en-US" altLang="en-US" sz="4400" b="1" dirty="0">
                <a:solidFill>
                  <a:schemeClr val="accent2"/>
                </a:solidFill>
                <a:latin typeface="Candara" panose="020E0502030303020204" pitchFamily="34" charset="0"/>
              </a:rPr>
              <a:t>Why Not Begin Using God’s Truths Today?</a:t>
            </a:r>
            <a:endParaRPr lang="en-US" altLang="en-US" sz="4400" b="1" u="sng" dirty="0">
              <a:solidFill>
                <a:schemeClr val="accent2"/>
              </a:solidFill>
              <a:latin typeface="Candara" panose="020E0502030303020204" pitchFamily="34" charset="0"/>
              <a:cs typeface="Arial" panose="020B0604020202020204" pitchFamily="34" charset="0"/>
            </a:endParaRPr>
          </a:p>
        </p:txBody>
      </p:sp>
      <p:sp>
        <p:nvSpPr>
          <p:cNvPr id="35843" name="TextBox 3">
            <a:extLst>
              <a:ext uri="{FF2B5EF4-FFF2-40B4-BE49-F238E27FC236}">
                <a16:creationId xmlns:a16="http://schemas.microsoft.com/office/drawing/2014/main" id="{C751D838-ED50-FF60-AAAD-2689159353B7}"/>
              </a:ext>
            </a:extLst>
          </p:cNvPr>
          <p:cNvSpPr txBox="1">
            <a:spLocks noChangeArrowheads="1"/>
          </p:cNvSpPr>
          <p:nvPr/>
        </p:nvSpPr>
        <p:spPr bwMode="auto">
          <a:xfrm>
            <a:off x="914400" y="1676400"/>
            <a:ext cx="7848600" cy="2406650"/>
          </a:xfrm>
          <a:prstGeom prst="rect">
            <a:avLst/>
          </a:prstGeom>
          <a:solidFill>
            <a:schemeClr val="bg1">
              <a:alpha val="79999"/>
            </a:schemeClr>
          </a:solidFill>
          <a:ln>
            <a:noFill/>
          </a:ln>
          <a:extLst>
            <a:ext uri="{91240B29-F687-4F45-9708-019B960494DF}">
              <a14:hiddenLine xmlns:a14="http://schemas.microsoft.com/office/drawing/2010/main" w="6350">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3600"/>
              </a:lnSpc>
            </a:pPr>
            <a:r>
              <a:rPr lang="en-US" altLang="en-US" sz="3600" b="1" i="1">
                <a:latin typeface="Candara" panose="020E0502030303020204" pitchFamily="34" charset="0"/>
              </a:rPr>
              <a:t>“…In an acceptable time I have heard you, And in the day of salvation I have helped you. Behold, now is the accepted time; behold, now is the day of salvation” </a:t>
            </a:r>
            <a:r>
              <a:rPr lang="en-US" altLang="en-US" sz="3600" i="1">
                <a:latin typeface="Candara" panose="020E0502030303020204" pitchFamily="34" charset="0"/>
              </a:rPr>
              <a:t>– 2 Cor. 6:2</a:t>
            </a:r>
          </a:p>
        </p:txBody>
      </p:sp>
      <p:sp>
        <p:nvSpPr>
          <p:cNvPr id="35844" name="Slide Number Placeholder 4">
            <a:extLst>
              <a:ext uri="{FF2B5EF4-FFF2-40B4-BE49-F238E27FC236}">
                <a16:creationId xmlns:a16="http://schemas.microsoft.com/office/drawing/2014/main" id="{D1C846CB-F84E-406B-3CBC-66FC8E682E8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97C7CAA0-E6BF-4639-9D60-A461CC6B206E}" type="slidenum">
              <a:rPr lang="en-US" altLang="en-US" smtClean="0">
                <a:solidFill>
                  <a:srgbClr val="FFFFFF"/>
                </a:solidFill>
              </a:rPr>
              <a:pPr/>
              <a:t>14</a:t>
            </a:fld>
            <a:endParaRPr lang="en-US" altLang="en-US">
              <a:solidFill>
                <a:srgbClr val="FFFFFF"/>
              </a:solidFill>
            </a:endParaRPr>
          </a:p>
        </p:txBody>
      </p:sp>
      <p:sp>
        <p:nvSpPr>
          <p:cNvPr id="3" name="Footer Placeholder 6">
            <a:extLst>
              <a:ext uri="{FF2B5EF4-FFF2-40B4-BE49-F238E27FC236}">
                <a16:creationId xmlns:a16="http://schemas.microsoft.com/office/drawing/2014/main" id="{E20A34EA-9489-5354-8C88-E76351987BB8}"/>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fade">
                                      <p:cBhvr>
                                        <p:cTn id="7" dur="125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B20A78-4EC1-443D-8DBD-D74F4A737927}"/>
              </a:ext>
            </a:extLst>
          </p:cNvPr>
          <p:cNvSpPr/>
          <p:nvPr/>
        </p:nvSpPr>
        <p:spPr>
          <a:xfrm>
            <a:off x="917575" y="2846388"/>
            <a:ext cx="5427663" cy="533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a:extLst>
              <a:ext uri="{FF2B5EF4-FFF2-40B4-BE49-F238E27FC236}">
                <a16:creationId xmlns:a16="http://schemas.microsoft.com/office/drawing/2014/main" id="{09C32926-8975-DBAC-D2CF-ACE77336A1BF}"/>
              </a:ext>
            </a:extLst>
          </p:cNvPr>
          <p:cNvSpPr>
            <a:spLocks noGrp="1"/>
          </p:cNvSpPr>
          <p:nvPr>
            <p:ph type="title"/>
          </p:nvPr>
        </p:nvSpPr>
        <p:spPr/>
        <p:txBody>
          <a:bodyPr/>
          <a:lstStyle/>
          <a:p>
            <a:pPr eaLnBrk="1" fontAlgn="auto" hangingPunct="1">
              <a:spcAft>
                <a:spcPts val="0"/>
              </a:spcAft>
              <a:defRPr/>
            </a:pPr>
            <a:r>
              <a:rPr lang="en-US" b="1" i="1" dirty="0">
                <a:solidFill>
                  <a:schemeClr val="accent2"/>
                </a:solidFill>
                <a:latin typeface="Candara" panose="020E0502030303020204" pitchFamily="34" charset="0"/>
              </a:rPr>
              <a:t>Matthew 18:15, NJKV</a:t>
            </a:r>
          </a:p>
        </p:txBody>
      </p:sp>
      <p:sp>
        <p:nvSpPr>
          <p:cNvPr id="37892" name="Slide Number Placeholder 4">
            <a:extLst>
              <a:ext uri="{FF2B5EF4-FFF2-40B4-BE49-F238E27FC236}">
                <a16:creationId xmlns:a16="http://schemas.microsoft.com/office/drawing/2014/main" id="{9C2D62FB-1BD4-BA97-5BE7-73F6CA9C14F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B1E8595-1DE6-4576-92FC-D672A8CE531E}" type="slidenum">
              <a:rPr lang="en-US" altLang="en-US" smtClean="0">
                <a:solidFill>
                  <a:srgbClr val="FFFFFF"/>
                </a:solidFill>
              </a:rPr>
              <a:pPr/>
              <a:t>15</a:t>
            </a:fld>
            <a:endParaRPr lang="en-US" altLang="en-US">
              <a:solidFill>
                <a:srgbClr val="FFFFFF"/>
              </a:solidFill>
            </a:endParaRPr>
          </a:p>
        </p:txBody>
      </p:sp>
      <p:sp>
        <p:nvSpPr>
          <p:cNvPr id="3" name="Footer Placeholder 6">
            <a:extLst>
              <a:ext uri="{FF2B5EF4-FFF2-40B4-BE49-F238E27FC236}">
                <a16:creationId xmlns:a16="http://schemas.microsoft.com/office/drawing/2014/main" id="{C165D132-BA85-48B9-55AB-934123CBB8FE}"/>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
        <p:nvSpPr>
          <p:cNvPr id="37894" name="Content Placeholder 2">
            <a:extLst>
              <a:ext uri="{FF2B5EF4-FFF2-40B4-BE49-F238E27FC236}">
                <a16:creationId xmlns:a16="http://schemas.microsoft.com/office/drawing/2014/main" id="{AAF0D72B-9B2A-60B1-FF96-1A2DC437ECCA}"/>
              </a:ext>
            </a:extLst>
          </p:cNvPr>
          <p:cNvSpPr>
            <a:spLocks noGrp="1" noChangeArrowheads="1"/>
          </p:cNvSpPr>
          <p:nvPr>
            <p:ph idx="1"/>
          </p:nvPr>
        </p:nvSpPr>
        <p:spPr>
          <a:xfrm>
            <a:off x="942975" y="1905000"/>
            <a:ext cx="7742238" cy="2209800"/>
          </a:xfrm>
        </p:spPr>
        <p:txBody>
          <a:bodyPr/>
          <a:lstStyle/>
          <a:p>
            <a:pPr marL="0" indent="0" eaLnBrk="1" hangingPunct="1">
              <a:lnSpc>
                <a:spcPts val="3600"/>
              </a:lnSpc>
              <a:buFont typeface="Calibri" panose="020F0502020204030204" pitchFamily="34" charset="0"/>
              <a:buNone/>
            </a:pPr>
            <a:r>
              <a:rPr lang="en-US" altLang="en-US" sz="3600" b="1" i="1" dirty="0">
                <a:solidFill>
                  <a:schemeClr val="tx1"/>
                </a:solidFill>
                <a:latin typeface="Candara" panose="020E0502030303020204" pitchFamily="34" charset="0"/>
              </a:rPr>
              <a:t>“</a:t>
            </a:r>
            <a:r>
              <a:rPr lang="en-US" altLang="en-US" sz="3600" b="1" i="1" dirty="0">
                <a:solidFill>
                  <a:schemeClr val="accent1"/>
                </a:solidFill>
                <a:latin typeface="Candara" panose="020E0502030303020204" pitchFamily="34" charset="0"/>
              </a:rPr>
              <a:t>15</a:t>
            </a:r>
            <a:r>
              <a:rPr lang="en-US" altLang="en-US" sz="3600" b="1" i="1" dirty="0">
                <a:solidFill>
                  <a:schemeClr val="tx1"/>
                </a:solidFill>
                <a:latin typeface="Candara" panose="020E0502030303020204" pitchFamily="34" charset="0"/>
              </a:rPr>
              <a:t> Moreover if your brother sins against you, go and tell him his fault between you and him alone. If he hears you, you have gained your brother”</a:t>
            </a:r>
            <a:r>
              <a:rPr lang="en-US" altLang="en-US" sz="3600" b="1" i="1" dirty="0">
                <a:solidFill>
                  <a:schemeClr val="accent1"/>
                </a:solidFill>
                <a:latin typeface="Candara" panose="020E0502030303020204" pitchFamily="34" charset="0"/>
              </a:rPr>
              <a:t> </a:t>
            </a:r>
            <a:endParaRPr lang="en-US" altLang="en-US" sz="3600" b="1" i="1" dirty="0">
              <a:solidFill>
                <a:schemeClr val="tx1"/>
              </a:solidFill>
              <a:latin typeface="Candara" panose="020E0502030303020204" pitchFamily="34"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6E3091-D9D6-90AE-7481-5011105979E9}"/>
              </a:ext>
            </a:extLst>
          </p:cNvPr>
          <p:cNvSpPr>
            <a:spLocks noGrp="1" noChangeArrowheads="1"/>
          </p:cNvSpPr>
          <p:nvPr>
            <p:ph idx="1"/>
          </p:nvPr>
        </p:nvSpPr>
        <p:spPr>
          <a:xfrm>
            <a:off x="914400" y="1828800"/>
            <a:ext cx="8001000" cy="4495800"/>
          </a:xfrm>
        </p:spPr>
        <p:txBody>
          <a:bodyPr/>
          <a:lstStyle/>
          <a:p>
            <a:pPr marL="0" indent="0">
              <a:spcBef>
                <a:spcPts val="0"/>
              </a:spcBef>
              <a:spcAft>
                <a:spcPts val="0"/>
              </a:spcAft>
              <a:buFont typeface="Calibri" panose="020F0502020204030204" pitchFamily="34" charset="0"/>
              <a:buNone/>
            </a:pPr>
            <a:r>
              <a:rPr lang="en-US" altLang="en-US" sz="2800" b="1" dirty="0">
                <a:latin typeface="Candara" panose="020E0502030303020204" pitchFamily="34" charset="0"/>
                <a:cs typeface="Arial" panose="020B0604020202020204" pitchFamily="34" charset="0"/>
              </a:rPr>
              <a:t>Alien Sinners Must…</a:t>
            </a:r>
          </a:p>
          <a:p>
            <a:pPr lvl="1" indent="-274320">
              <a:lnSpc>
                <a:spcPts val="2800"/>
              </a:lnSpc>
              <a:spcBef>
                <a:spcPts val="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Hear the gospel – </a:t>
            </a:r>
            <a:r>
              <a:rPr lang="en-US" altLang="en-US" sz="2400" i="1" dirty="0">
                <a:latin typeface="Candara" panose="020E0502030303020204" pitchFamily="34" charset="0"/>
                <a:cs typeface="Arial" panose="020B0604020202020204" pitchFamily="34" charset="0"/>
              </a:rPr>
              <a:t>Rom. 10:17</a:t>
            </a:r>
          </a:p>
          <a:p>
            <a:pPr lvl="1" indent="-274320">
              <a:lnSpc>
                <a:spcPts val="2800"/>
              </a:lnSpc>
              <a:spcBef>
                <a:spcPts val="40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Believe the gospel – </a:t>
            </a:r>
            <a:r>
              <a:rPr lang="en-US" altLang="en-US" sz="2400" i="1" dirty="0">
                <a:latin typeface="Candara" panose="020E0502030303020204" pitchFamily="34" charset="0"/>
                <a:cs typeface="Arial" panose="020B0604020202020204" pitchFamily="34" charset="0"/>
              </a:rPr>
              <a:t>Rom. 10:10</a:t>
            </a:r>
          </a:p>
          <a:p>
            <a:pPr lvl="1" indent="-274320">
              <a:lnSpc>
                <a:spcPts val="2800"/>
              </a:lnSpc>
              <a:spcBef>
                <a:spcPts val="40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Repent of their sins – </a:t>
            </a:r>
            <a:r>
              <a:rPr lang="en-US" altLang="en-US" sz="2400" i="1" dirty="0">
                <a:latin typeface="Candara" panose="020E0502030303020204" pitchFamily="34" charset="0"/>
                <a:cs typeface="Arial" panose="020B0604020202020204" pitchFamily="34" charset="0"/>
              </a:rPr>
              <a:t>Acts 17:30</a:t>
            </a:r>
          </a:p>
          <a:p>
            <a:pPr lvl="1" indent="-274320">
              <a:lnSpc>
                <a:spcPts val="2800"/>
              </a:lnSpc>
              <a:spcBef>
                <a:spcPts val="40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Confess Christ before men – </a:t>
            </a:r>
            <a:r>
              <a:rPr lang="en-US" altLang="en-US" sz="2400" i="1" dirty="0">
                <a:latin typeface="Candara" panose="020E0502030303020204" pitchFamily="34" charset="0"/>
                <a:cs typeface="Arial" panose="020B0604020202020204" pitchFamily="34" charset="0"/>
              </a:rPr>
              <a:t>Matt. 10:32</a:t>
            </a:r>
          </a:p>
          <a:p>
            <a:pPr lvl="1" indent="-274320">
              <a:lnSpc>
                <a:spcPts val="2800"/>
              </a:lnSpc>
              <a:spcBef>
                <a:spcPts val="40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Be baptized in water for the remission of sins </a:t>
            </a:r>
            <a:r>
              <a:rPr lang="en-US" altLang="en-US" sz="2400" i="1" dirty="0">
                <a:latin typeface="Candara" panose="020E0502030303020204" pitchFamily="34" charset="0"/>
                <a:cs typeface="Arial" panose="020B0604020202020204" pitchFamily="34" charset="0"/>
              </a:rPr>
              <a:t>–  Acts 2:38</a:t>
            </a:r>
          </a:p>
          <a:p>
            <a:pPr marL="0" indent="0">
              <a:lnSpc>
                <a:spcPts val="3200"/>
              </a:lnSpc>
              <a:spcAft>
                <a:spcPts val="0"/>
              </a:spcAft>
              <a:buFont typeface="Calibri" panose="020F0502020204030204" pitchFamily="34" charset="0"/>
              <a:buNone/>
            </a:pPr>
            <a:r>
              <a:rPr lang="en-US" altLang="en-US" sz="2800" b="1" dirty="0">
                <a:latin typeface="Candara" panose="020E0502030303020204" pitchFamily="34" charset="0"/>
                <a:cs typeface="Arial" panose="020B0604020202020204" pitchFamily="34" charset="0"/>
              </a:rPr>
              <a:t>An Erring Child of God Must…</a:t>
            </a:r>
          </a:p>
          <a:p>
            <a:pPr lvl="1" indent="-274320">
              <a:lnSpc>
                <a:spcPts val="2800"/>
              </a:lnSpc>
              <a:spcBef>
                <a:spcPts val="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Repent and pray –  </a:t>
            </a:r>
            <a:r>
              <a:rPr lang="en-US" altLang="en-US" sz="2400" i="1" dirty="0">
                <a:latin typeface="Candara" panose="020E0502030303020204" pitchFamily="34" charset="0"/>
                <a:cs typeface="Arial" panose="020B0604020202020204" pitchFamily="34" charset="0"/>
              </a:rPr>
              <a:t>Acts 8:22</a:t>
            </a:r>
          </a:p>
          <a:p>
            <a:pPr marL="0" indent="0">
              <a:lnSpc>
                <a:spcPts val="3200"/>
              </a:lnSpc>
              <a:spcAft>
                <a:spcPts val="0"/>
              </a:spcAft>
              <a:buFont typeface="Calibri" panose="020F0502020204030204" pitchFamily="34" charset="0"/>
              <a:buNone/>
            </a:pPr>
            <a:r>
              <a:rPr lang="en-US" altLang="en-US" sz="2800" b="1" dirty="0">
                <a:latin typeface="Candara" panose="020E0502030303020204" pitchFamily="34" charset="0"/>
                <a:cs typeface="Arial" panose="020B0604020202020204" pitchFamily="34" charset="0"/>
              </a:rPr>
              <a:t>Children of God Must… </a:t>
            </a:r>
          </a:p>
          <a:p>
            <a:pPr lvl="1" indent="-274320">
              <a:lnSpc>
                <a:spcPts val="3200"/>
              </a:lnSpc>
              <a:spcBef>
                <a:spcPts val="0"/>
              </a:spcBef>
              <a:spcAft>
                <a:spcPts val="0"/>
              </a:spcAft>
              <a:buFont typeface="Wingdings" panose="05000000000000000000" pitchFamily="2" charset="2"/>
              <a:buChar char="§"/>
            </a:pPr>
            <a:r>
              <a:rPr lang="en-US" altLang="en-US" sz="2400" dirty="0">
                <a:latin typeface="Candara" panose="020E0502030303020204" pitchFamily="34" charset="0"/>
                <a:cs typeface="Arial" panose="020B0604020202020204" pitchFamily="34" charset="0"/>
              </a:rPr>
              <a:t>Live</a:t>
            </a:r>
            <a:r>
              <a:rPr lang="en-US" altLang="en-US" sz="2400" b="1" dirty="0">
                <a:latin typeface="Candara" panose="020E0502030303020204" pitchFamily="34" charset="0"/>
                <a:cs typeface="Arial" panose="020B0604020202020204" pitchFamily="34" charset="0"/>
              </a:rPr>
              <a:t> </a:t>
            </a:r>
            <a:r>
              <a:rPr lang="en-US" altLang="en-US" sz="2400" b="1" i="1" dirty="0">
                <a:latin typeface="Candara" panose="020E0502030303020204" pitchFamily="34" charset="0"/>
                <a:cs typeface="Arial" panose="020B0604020202020204" pitchFamily="34" charset="0"/>
              </a:rPr>
              <a:t>“faithful </a:t>
            </a:r>
            <a:r>
              <a:rPr lang="en-US" altLang="en-US" sz="2400" b="1" i="1" u="sng" dirty="0">
                <a:solidFill>
                  <a:schemeClr val="accent2"/>
                </a:solidFill>
                <a:latin typeface="Candara" panose="020E0502030303020204" pitchFamily="34" charset="0"/>
                <a:cs typeface="Arial" panose="020B0604020202020204" pitchFamily="34" charset="0"/>
              </a:rPr>
              <a:t>unto</a:t>
            </a:r>
            <a:r>
              <a:rPr lang="en-US" altLang="en-US" sz="2400" b="1" i="1" dirty="0">
                <a:latin typeface="Candara" panose="020E0502030303020204" pitchFamily="34" charset="0"/>
                <a:cs typeface="Arial" panose="020B0604020202020204" pitchFamily="34" charset="0"/>
              </a:rPr>
              <a:t> death” </a:t>
            </a:r>
            <a:r>
              <a:rPr lang="en-US" altLang="en-US" sz="2400" dirty="0">
                <a:latin typeface="Candara" panose="020E0502030303020204" pitchFamily="34" charset="0"/>
                <a:cs typeface="Arial" panose="020B0604020202020204" pitchFamily="34" charset="0"/>
              </a:rPr>
              <a:t>–</a:t>
            </a:r>
            <a:r>
              <a:rPr lang="en-US" altLang="en-US" sz="2400" b="1" i="1" dirty="0">
                <a:latin typeface="Candara" panose="020E0502030303020204" pitchFamily="34" charset="0"/>
                <a:cs typeface="Arial" panose="020B0604020202020204" pitchFamily="34" charset="0"/>
              </a:rPr>
              <a:t> </a:t>
            </a:r>
            <a:r>
              <a:rPr lang="en-US" altLang="en-US" sz="2400" i="1" dirty="0">
                <a:latin typeface="Candara" panose="020E0502030303020204" pitchFamily="34" charset="0"/>
                <a:cs typeface="Arial" panose="020B0604020202020204" pitchFamily="34" charset="0"/>
              </a:rPr>
              <a:t>Rev. 2:10</a:t>
            </a:r>
          </a:p>
        </p:txBody>
      </p:sp>
      <p:sp>
        <p:nvSpPr>
          <p:cNvPr id="22531" name="Title 1">
            <a:extLst>
              <a:ext uri="{FF2B5EF4-FFF2-40B4-BE49-F238E27FC236}">
                <a16:creationId xmlns:a16="http://schemas.microsoft.com/office/drawing/2014/main" id="{07E78830-BC67-8DA0-D8F8-C3849880D8A5}"/>
              </a:ext>
            </a:extLst>
          </p:cNvPr>
          <p:cNvSpPr>
            <a:spLocks noGrp="1" noChangeArrowheads="1"/>
          </p:cNvSpPr>
          <p:nvPr>
            <p:ph type="title"/>
          </p:nvPr>
        </p:nvSpPr>
        <p:spPr>
          <a:xfrm>
            <a:off x="419100" y="228600"/>
            <a:ext cx="8305799" cy="1465262"/>
          </a:xfrm>
        </p:spPr>
        <p:txBody>
          <a:bodyPr>
            <a:normAutofit/>
          </a:bodyPr>
          <a:lstStyle/>
          <a:p>
            <a:pPr algn="ctr" eaLnBrk="1" hangingPunct="1">
              <a:lnSpc>
                <a:spcPts val="2900"/>
              </a:lnSpc>
              <a:defRPr/>
            </a:pPr>
            <a:r>
              <a:rPr lang="en-US" altLang="en-US" sz="6000" b="1" i="1" dirty="0">
                <a:solidFill>
                  <a:schemeClr val="accent2"/>
                </a:solidFill>
                <a:latin typeface="Candara" panose="020E0502030303020204" pitchFamily="34" charset="0"/>
                <a:cs typeface="Arial" panose="020B0604020202020204" pitchFamily="34" charset="0"/>
              </a:rPr>
              <a:t>“…what shall we do?”</a:t>
            </a:r>
            <a:br>
              <a:rPr lang="en-US" altLang="en-US" sz="5025" b="1" dirty="0">
                <a:solidFill>
                  <a:schemeClr val="accent2"/>
                </a:solidFill>
                <a:latin typeface="Candara" panose="020E0502030303020204" pitchFamily="34" charset="0"/>
              </a:rPr>
            </a:br>
            <a:r>
              <a:rPr lang="en-US" altLang="en-US" sz="2400" i="1" dirty="0">
                <a:solidFill>
                  <a:schemeClr val="accent2"/>
                </a:solidFill>
                <a:latin typeface="Candara" panose="020E0502030303020204" pitchFamily="34" charset="0"/>
                <a:cs typeface="Arial" panose="020B0604020202020204" pitchFamily="34" charset="0"/>
              </a:rPr>
              <a:t>Acts 2:37</a:t>
            </a:r>
          </a:p>
        </p:txBody>
      </p:sp>
      <p:sp>
        <p:nvSpPr>
          <p:cNvPr id="39940" name="Slide Number Placeholder 5">
            <a:extLst>
              <a:ext uri="{FF2B5EF4-FFF2-40B4-BE49-F238E27FC236}">
                <a16:creationId xmlns:a16="http://schemas.microsoft.com/office/drawing/2014/main" id="{8C419B03-C75A-FCDE-486D-E48DD7903DC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417513" indent="-160338">
              <a:defRPr>
                <a:solidFill>
                  <a:schemeClr val="tx1"/>
                </a:solidFill>
                <a:latin typeface="Calibri" panose="020F0502020204030204" pitchFamily="34" charset="0"/>
              </a:defRPr>
            </a:lvl2pPr>
            <a:lvl3pPr marL="642938" indent="-128588">
              <a:defRPr>
                <a:solidFill>
                  <a:schemeClr val="tx1"/>
                </a:solidFill>
                <a:latin typeface="Calibri" panose="020F0502020204030204" pitchFamily="34" charset="0"/>
              </a:defRPr>
            </a:lvl3pPr>
            <a:lvl4pPr marL="900113" indent="-128588">
              <a:defRPr>
                <a:solidFill>
                  <a:schemeClr val="tx1"/>
                </a:solidFill>
                <a:latin typeface="Calibri" panose="020F0502020204030204" pitchFamily="34" charset="0"/>
              </a:defRPr>
            </a:lvl4pPr>
            <a:lvl5pPr marL="1157288" indent="-128588">
              <a:defRPr>
                <a:solidFill>
                  <a:schemeClr val="tx1"/>
                </a:solidFill>
                <a:latin typeface="Calibri" panose="020F0502020204030204" pitchFamily="34" charset="0"/>
              </a:defRPr>
            </a:lvl5pPr>
            <a:lvl6pPr marL="1614488" indent="-128588" defTabSz="457200" eaLnBrk="0" fontAlgn="base" hangingPunct="0">
              <a:spcBef>
                <a:spcPct val="0"/>
              </a:spcBef>
              <a:spcAft>
                <a:spcPct val="0"/>
              </a:spcAft>
              <a:defRPr>
                <a:solidFill>
                  <a:schemeClr val="tx1"/>
                </a:solidFill>
                <a:latin typeface="Calibri" panose="020F0502020204030204" pitchFamily="34" charset="0"/>
              </a:defRPr>
            </a:lvl6pPr>
            <a:lvl7pPr marL="2071688" indent="-128588" defTabSz="457200" eaLnBrk="0" fontAlgn="base" hangingPunct="0">
              <a:spcBef>
                <a:spcPct val="0"/>
              </a:spcBef>
              <a:spcAft>
                <a:spcPct val="0"/>
              </a:spcAft>
              <a:defRPr>
                <a:solidFill>
                  <a:schemeClr val="tx1"/>
                </a:solidFill>
                <a:latin typeface="Calibri" panose="020F0502020204030204" pitchFamily="34" charset="0"/>
              </a:defRPr>
            </a:lvl7pPr>
            <a:lvl8pPr marL="2528888" indent="-128588" defTabSz="457200" eaLnBrk="0" fontAlgn="base" hangingPunct="0">
              <a:spcBef>
                <a:spcPct val="0"/>
              </a:spcBef>
              <a:spcAft>
                <a:spcPct val="0"/>
              </a:spcAft>
              <a:defRPr>
                <a:solidFill>
                  <a:schemeClr val="tx1"/>
                </a:solidFill>
                <a:latin typeface="Calibri" panose="020F0502020204030204" pitchFamily="34" charset="0"/>
              </a:defRPr>
            </a:lvl8pPr>
            <a:lvl9pPr marL="2986088" indent="-128588" defTabSz="457200" eaLnBrk="0" fontAlgn="base" hangingPunct="0">
              <a:spcBef>
                <a:spcPct val="0"/>
              </a:spcBef>
              <a:spcAft>
                <a:spcPct val="0"/>
              </a:spcAft>
              <a:defRPr>
                <a:solidFill>
                  <a:schemeClr val="tx1"/>
                </a:solidFill>
                <a:latin typeface="Calibri" panose="020F0502020204030204" pitchFamily="34" charset="0"/>
              </a:defRPr>
            </a:lvl9pPr>
          </a:lstStyle>
          <a:p>
            <a:pPr>
              <a:spcBef>
                <a:spcPct val="50000"/>
              </a:spcBef>
            </a:pPr>
            <a:fld id="{C487E902-583A-4712-BD94-E88BC920D7FC}" type="slidenum">
              <a:rPr lang="en-US" altLang="en-US" sz="700" smtClean="0">
                <a:latin typeface="Times New Roman" panose="02020603050405020304" pitchFamily="18" charset="0"/>
                <a:cs typeface="Arial" panose="020B0604020202020204" pitchFamily="34" charset="0"/>
              </a:rPr>
              <a:pPr>
                <a:spcBef>
                  <a:spcPct val="50000"/>
                </a:spcBef>
              </a:pPr>
              <a:t>16</a:t>
            </a:fld>
            <a:endParaRPr lang="en-US" altLang="en-US" sz="700">
              <a:latin typeface="Times New Roman" panose="02020603050405020304" pitchFamily="18" charset="0"/>
              <a:cs typeface="Arial" panose="020B0604020202020204" pitchFamily="34" charset="0"/>
            </a:endParaRPr>
          </a:p>
        </p:txBody>
      </p:sp>
      <p:pic>
        <p:nvPicPr>
          <p:cNvPr id="7" name="Picture 6">
            <a:extLst>
              <a:ext uri="{FF2B5EF4-FFF2-40B4-BE49-F238E27FC236}">
                <a16:creationId xmlns:a16="http://schemas.microsoft.com/office/drawing/2014/main" id="{48F1BC56-1D14-3FA0-CE32-01E1FB46CD96}"/>
              </a:ext>
            </a:extLst>
          </p:cNvPr>
          <p:cNvPicPr>
            <a:picLocks noChangeAspect="1"/>
          </p:cNvPicPr>
          <p:nvPr/>
        </p:nvPicPr>
        <p:blipFill>
          <a:blip r:embed="rId3"/>
          <a:stretch>
            <a:fillRect/>
          </a:stretch>
        </p:blipFill>
        <p:spPr>
          <a:xfrm>
            <a:off x="7848600" y="4698200"/>
            <a:ext cx="1066800" cy="1456538"/>
          </a:xfrm>
          <a:prstGeom prst="rect">
            <a:avLst/>
          </a:prstGeom>
          <a:ln>
            <a:noFill/>
          </a:ln>
          <a:effectLst>
            <a:softEdge rad="112500"/>
          </a:effectLst>
        </p:spPr>
      </p:pic>
      <p:sp>
        <p:nvSpPr>
          <p:cNvPr id="4" name="Footer Placeholder 6">
            <a:extLst>
              <a:ext uri="{FF2B5EF4-FFF2-40B4-BE49-F238E27FC236}">
                <a16:creationId xmlns:a16="http://schemas.microsoft.com/office/drawing/2014/main" id="{42C24909-E3FE-99FA-2B90-8B48F78A38E7}"/>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par>
                          <p:cTn id="8" fill="hold" nodeType="afterGroup">
                            <p:stCondLst>
                              <p:cond delay="125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250"/>
                                        <p:tgtEl>
                                          <p:spTgt spid="3">
                                            <p:txEl>
                                              <p:pRg st="1" end="1"/>
                                            </p:txEl>
                                          </p:spTgt>
                                        </p:tgtEl>
                                      </p:cBhvr>
                                    </p:animEffect>
                                  </p:childTnLst>
                                </p:cTn>
                              </p:par>
                            </p:childTnLst>
                          </p:cTn>
                        </p:par>
                        <p:par>
                          <p:cTn id="12" fill="hold" nodeType="afterGroup">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250"/>
                                        <p:tgtEl>
                                          <p:spTgt spid="3">
                                            <p:txEl>
                                              <p:pRg st="2" end="2"/>
                                            </p:txEl>
                                          </p:spTgt>
                                        </p:tgtEl>
                                      </p:cBhvr>
                                    </p:animEffect>
                                  </p:childTnLst>
                                </p:cTn>
                              </p:par>
                            </p:childTnLst>
                          </p:cTn>
                        </p:par>
                        <p:par>
                          <p:cTn id="16" fill="hold" nodeType="afterGroup">
                            <p:stCondLst>
                              <p:cond delay="375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250"/>
                                        <p:tgtEl>
                                          <p:spTgt spid="3">
                                            <p:txEl>
                                              <p:pRg st="3" end="3"/>
                                            </p:txEl>
                                          </p:spTgt>
                                        </p:tgtEl>
                                      </p:cBhvr>
                                    </p:animEffect>
                                  </p:childTnLst>
                                </p:cTn>
                              </p:par>
                            </p:childTnLst>
                          </p:cTn>
                        </p:par>
                        <p:par>
                          <p:cTn id="20" fill="hold" nodeType="afterGroup">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250"/>
                                        <p:tgtEl>
                                          <p:spTgt spid="3">
                                            <p:txEl>
                                              <p:pRg st="4" end="4"/>
                                            </p:txEl>
                                          </p:spTgt>
                                        </p:tgtEl>
                                      </p:cBhvr>
                                    </p:animEffect>
                                  </p:childTnLst>
                                </p:cTn>
                              </p:par>
                            </p:childTnLst>
                          </p:cTn>
                        </p:par>
                        <p:par>
                          <p:cTn id="24" fill="hold" nodeType="afterGroup">
                            <p:stCondLst>
                              <p:cond delay="625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250"/>
                                        <p:tgtEl>
                                          <p:spTgt spid="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250"/>
                                        <p:tgtEl>
                                          <p:spTgt spid="3">
                                            <p:txEl>
                                              <p:pRg st="6" end="6"/>
                                            </p:txEl>
                                          </p:spTgt>
                                        </p:tgtEl>
                                      </p:cBhvr>
                                    </p:animEffect>
                                  </p:childTnLst>
                                </p:cTn>
                              </p:par>
                            </p:childTnLst>
                          </p:cTn>
                        </p:par>
                        <p:par>
                          <p:cTn id="33" fill="hold" nodeType="afterGroup">
                            <p:stCondLst>
                              <p:cond delay="1250"/>
                            </p:stCondLst>
                            <p:childTnLst>
                              <p:par>
                                <p:cTn id="34" presetID="10" presetClass="entr" presetSubtype="0" fill="hold" grpId="0"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250"/>
                                        <p:tgtEl>
                                          <p:spTgt spid="3">
                                            <p:txEl>
                                              <p:pRg st="7" end="7"/>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1250"/>
                                        <p:tgtEl>
                                          <p:spTgt spid="3">
                                            <p:txEl>
                                              <p:pRg st="8" end="8"/>
                                            </p:txEl>
                                          </p:spTgt>
                                        </p:tgtEl>
                                      </p:cBhvr>
                                    </p:animEffect>
                                  </p:childTnLst>
                                </p:cTn>
                              </p:par>
                            </p:childTnLst>
                          </p:cTn>
                        </p:par>
                        <p:par>
                          <p:cTn id="42" fill="hold" nodeType="afterGroup">
                            <p:stCondLst>
                              <p:cond delay="1250"/>
                            </p:stCondLst>
                            <p:childTnLst>
                              <p:par>
                                <p:cTn id="43" presetID="10" presetClass="entr" presetSubtype="0" fill="hold" grpId="0" nodeType="after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fade">
                                      <p:cBhvr>
                                        <p:cTn id="45" dur="125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40512F-2220-7FBD-FB4A-497E0BAC2694}"/>
              </a:ext>
            </a:extLst>
          </p:cNvPr>
          <p:cNvSpPr/>
          <p:nvPr/>
        </p:nvSpPr>
        <p:spPr>
          <a:xfrm>
            <a:off x="4814888" y="2293938"/>
            <a:ext cx="3594100" cy="4159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a:extLst>
              <a:ext uri="{FF2B5EF4-FFF2-40B4-BE49-F238E27FC236}">
                <a16:creationId xmlns:a16="http://schemas.microsoft.com/office/drawing/2014/main" id="{44B3509E-994E-25D7-C316-E6CC297A62B4}"/>
              </a:ext>
            </a:extLst>
          </p:cNvPr>
          <p:cNvSpPr>
            <a:spLocks noGrp="1"/>
          </p:cNvSpPr>
          <p:nvPr>
            <p:ph type="title"/>
          </p:nvPr>
        </p:nvSpPr>
        <p:spPr>
          <a:xfrm>
            <a:off x="822325" y="287338"/>
            <a:ext cx="7543800" cy="1311275"/>
          </a:xfrm>
        </p:spPr>
        <p:txBody>
          <a:bodyPr/>
          <a:lstStyle/>
          <a:p>
            <a:pPr eaLnBrk="1" fontAlgn="auto" hangingPunct="1">
              <a:spcAft>
                <a:spcPts val="0"/>
              </a:spcAft>
              <a:defRPr/>
            </a:pPr>
            <a:r>
              <a:rPr lang="en-US" b="1" i="1" dirty="0">
                <a:solidFill>
                  <a:schemeClr val="accent2"/>
                </a:solidFill>
                <a:latin typeface="Candara" panose="020E0502030303020204" pitchFamily="34" charset="0"/>
              </a:rPr>
              <a:t>Matthew 18:15-17, NJKV</a:t>
            </a:r>
          </a:p>
        </p:txBody>
      </p:sp>
      <p:sp>
        <p:nvSpPr>
          <p:cNvPr id="11268" name="Slide Number Placeholder 4">
            <a:extLst>
              <a:ext uri="{FF2B5EF4-FFF2-40B4-BE49-F238E27FC236}">
                <a16:creationId xmlns:a16="http://schemas.microsoft.com/office/drawing/2014/main" id="{7D900F20-E622-106D-1D51-44973A4DC11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9510C0C-1581-4B12-B821-1553C601C850}" type="slidenum">
              <a:rPr lang="en-US" altLang="en-US" smtClean="0">
                <a:solidFill>
                  <a:srgbClr val="FFFFFF"/>
                </a:solidFill>
              </a:rPr>
              <a:pPr/>
              <a:t>2</a:t>
            </a:fld>
            <a:endParaRPr lang="en-US" altLang="en-US">
              <a:solidFill>
                <a:srgbClr val="FFFFFF"/>
              </a:solidFill>
            </a:endParaRPr>
          </a:p>
        </p:txBody>
      </p:sp>
      <p:sp>
        <p:nvSpPr>
          <p:cNvPr id="10" name="Footer Placeholder 6">
            <a:extLst>
              <a:ext uri="{FF2B5EF4-FFF2-40B4-BE49-F238E27FC236}">
                <a16:creationId xmlns:a16="http://schemas.microsoft.com/office/drawing/2014/main" id="{0FA7918C-0148-EE5B-80D3-20EDE8C8C3FE}"/>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
        <p:nvSpPr>
          <p:cNvPr id="3" name="Rectangle 2">
            <a:extLst>
              <a:ext uri="{FF2B5EF4-FFF2-40B4-BE49-F238E27FC236}">
                <a16:creationId xmlns:a16="http://schemas.microsoft.com/office/drawing/2014/main" id="{585F83DB-E39B-1BA3-EA2F-DF87482DBA80}"/>
              </a:ext>
            </a:extLst>
          </p:cNvPr>
          <p:cNvSpPr/>
          <p:nvPr/>
        </p:nvSpPr>
        <p:spPr>
          <a:xfrm>
            <a:off x="822325" y="2692956"/>
            <a:ext cx="1158875" cy="37195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71" name="Content Placeholder 2">
            <a:extLst>
              <a:ext uri="{FF2B5EF4-FFF2-40B4-BE49-F238E27FC236}">
                <a16:creationId xmlns:a16="http://schemas.microsoft.com/office/drawing/2014/main" id="{16F09B5F-477C-D0C6-7B74-D9A1DB163768}"/>
              </a:ext>
            </a:extLst>
          </p:cNvPr>
          <p:cNvSpPr>
            <a:spLocks noGrp="1" noChangeArrowheads="1"/>
          </p:cNvSpPr>
          <p:nvPr>
            <p:ph idx="1"/>
          </p:nvPr>
        </p:nvSpPr>
        <p:spPr>
          <a:xfrm>
            <a:off x="914400" y="1865313"/>
            <a:ext cx="7696200" cy="4306887"/>
          </a:xfrm>
        </p:spPr>
        <p:txBody>
          <a:bodyPr/>
          <a:lstStyle/>
          <a:p>
            <a:pPr marL="0" indent="0" eaLnBrk="1" hangingPunct="1">
              <a:lnSpc>
                <a:spcPts val="3100"/>
              </a:lnSpc>
              <a:buFont typeface="Calibri" panose="020F0502020204030204" pitchFamily="34" charset="0"/>
              <a:buNone/>
            </a:pPr>
            <a:r>
              <a:rPr lang="en-US" altLang="en-US" sz="3100" b="1" i="1" dirty="0">
                <a:solidFill>
                  <a:schemeClr val="tx1"/>
                </a:solidFill>
                <a:latin typeface="Candara" panose="020E0502030303020204" pitchFamily="34" charset="0"/>
              </a:rPr>
              <a:t>“</a:t>
            </a:r>
            <a:r>
              <a:rPr lang="en-US" altLang="en-US" sz="3100" b="1" i="1" dirty="0">
                <a:solidFill>
                  <a:schemeClr val="accent1"/>
                </a:solidFill>
                <a:latin typeface="Candara" panose="020E0502030303020204" pitchFamily="34" charset="0"/>
              </a:rPr>
              <a:t>15 </a:t>
            </a:r>
            <a:r>
              <a:rPr lang="en-US" altLang="en-US" sz="3100" b="1" i="1" dirty="0">
                <a:solidFill>
                  <a:schemeClr val="tx1"/>
                </a:solidFill>
                <a:latin typeface="Candara" panose="020E0502030303020204" pitchFamily="34" charset="0"/>
              </a:rPr>
              <a:t>Moreover if your brother sins against you, go and tell him his fault between you and him alone. If he hears you, you have gained your brother.</a:t>
            </a:r>
            <a:r>
              <a:rPr lang="en-US" altLang="en-US" sz="3100" b="1" i="1" dirty="0">
                <a:solidFill>
                  <a:schemeClr val="accent1"/>
                </a:solidFill>
                <a:latin typeface="Candara" panose="020E0502030303020204" pitchFamily="34" charset="0"/>
              </a:rPr>
              <a:t> 16 </a:t>
            </a:r>
            <a:r>
              <a:rPr lang="en-US" altLang="en-US" sz="3100" b="1" i="1" dirty="0">
                <a:solidFill>
                  <a:schemeClr val="tx1"/>
                </a:solidFill>
                <a:latin typeface="Candara" panose="020E0502030303020204" pitchFamily="34" charset="0"/>
              </a:rPr>
              <a:t>But if he will not hear, take with you one or two more, that ‘by the mouth of two or three witnesses every word may be established.’ </a:t>
            </a:r>
            <a:r>
              <a:rPr lang="en-US" altLang="en-US" sz="3100" b="1" i="1" dirty="0">
                <a:solidFill>
                  <a:schemeClr val="accent1"/>
                </a:solidFill>
                <a:latin typeface="Candara" panose="020E0502030303020204" pitchFamily="34" charset="0"/>
              </a:rPr>
              <a:t>17</a:t>
            </a:r>
            <a:r>
              <a:rPr lang="en-US" altLang="en-US" sz="3100" b="1" i="1" dirty="0">
                <a:solidFill>
                  <a:schemeClr val="tx1"/>
                </a:solidFill>
                <a:latin typeface="Candara" panose="020E0502030303020204" pitchFamily="34" charset="0"/>
              </a:rPr>
              <a:t> “And if he refuses to hear them, tell it to the church. But if he refuses even to hear the church, let him be to you like a heathen and a tax collector”</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250"/>
                                        <p:tgtEl>
                                          <p:spTgt spid="8"/>
                                        </p:tgtEl>
                                      </p:cBhvr>
                                    </p:animEffect>
                                  </p:childTnLst>
                                </p:cTn>
                              </p:par>
                            </p:childTnLst>
                          </p:cTn>
                        </p:par>
                        <p:par>
                          <p:cTn id="8" fill="hold" nodeType="afterGroup">
                            <p:stCondLst>
                              <p:cond delay="125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86598-44B5-6658-5A6D-80805F310666}"/>
              </a:ext>
            </a:extLst>
          </p:cNvPr>
          <p:cNvSpPr>
            <a:spLocks noGrp="1"/>
          </p:cNvSpPr>
          <p:nvPr>
            <p:ph type="title"/>
          </p:nvPr>
        </p:nvSpPr>
        <p:spPr>
          <a:xfrm>
            <a:off x="762000" y="152400"/>
            <a:ext cx="8077200" cy="1449388"/>
          </a:xfrm>
          <a:ln w="38100"/>
        </p:spPr>
        <p:txBody>
          <a:bodyPr>
            <a:noAutofit/>
          </a:bodyPr>
          <a:lstStyle/>
          <a:p>
            <a:pPr eaLnBrk="1" fontAlgn="auto" hangingPunct="1">
              <a:spcAft>
                <a:spcPts val="0"/>
              </a:spcAft>
              <a:defRPr/>
            </a:pPr>
            <a:r>
              <a:rPr lang="en-US" b="1" dirty="0">
                <a:solidFill>
                  <a:schemeClr val="accent2"/>
                </a:solidFill>
                <a:latin typeface="Candara" panose="020E0502030303020204" pitchFamily="34" charset="0"/>
                <a:cs typeface="Arial" pitchFamily="34" charset="0"/>
              </a:rPr>
              <a:t>Gods Order On How to Handle When One Sins Against You</a:t>
            </a:r>
          </a:p>
        </p:txBody>
      </p:sp>
      <p:sp>
        <p:nvSpPr>
          <p:cNvPr id="3" name="Content Placeholder 2">
            <a:extLst>
              <a:ext uri="{FF2B5EF4-FFF2-40B4-BE49-F238E27FC236}">
                <a16:creationId xmlns:a16="http://schemas.microsoft.com/office/drawing/2014/main" id="{05ECD191-C97E-82D3-F9B8-4CAFBF650EA9}"/>
              </a:ext>
            </a:extLst>
          </p:cNvPr>
          <p:cNvSpPr>
            <a:spLocks noGrp="1" noChangeArrowheads="1"/>
          </p:cNvSpPr>
          <p:nvPr>
            <p:ph idx="1"/>
          </p:nvPr>
        </p:nvSpPr>
        <p:spPr>
          <a:xfrm>
            <a:off x="914400" y="1951038"/>
            <a:ext cx="7772400" cy="2925762"/>
          </a:xfrm>
        </p:spPr>
        <p:txBody>
          <a:bodyPr/>
          <a:lstStyle/>
          <a:p>
            <a:pPr marL="365125" indent="-457200" eaLnBrk="1" hangingPunct="1">
              <a:lnSpc>
                <a:spcPts val="3200"/>
              </a:lnSpc>
              <a:buFont typeface="Calibri Light" panose="020F0302020204030204" pitchFamily="34" charset="0"/>
              <a:buAutoNum type="arabicPeriod"/>
            </a:pPr>
            <a:r>
              <a:rPr lang="en-US" altLang="en-US" sz="3600" b="1">
                <a:solidFill>
                  <a:schemeClr val="tx1"/>
                </a:solidFill>
                <a:latin typeface="Candara" panose="020E0502030303020204" pitchFamily="34" charset="0"/>
                <a:cs typeface="Arial" panose="020B0604020202020204" pitchFamily="34" charset="0"/>
              </a:rPr>
              <a:t>Deal with it </a:t>
            </a:r>
            <a:r>
              <a:rPr lang="en-US" altLang="en-US" sz="3600" b="1" i="1" u="sng">
                <a:solidFill>
                  <a:schemeClr val="tx1"/>
                </a:solidFill>
                <a:latin typeface="Candara" panose="020E0502030303020204" pitchFamily="34" charset="0"/>
                <a:cs typeface="Arial" panose="020B0604020202020204" pitchFamily="34" charset="0"/>
              </a:rPr>
              <a:t>privately</a:t>
            </a:r>
          </a:p>
          <a:p>
            <a:pPr marL="365125" indent="-457200" eaLnBrk="1" hangingPunct="1">
              <a:lnSpc>
                <a:spcPts val="3200"/>
              </a:lnSpc>
              <a:spcBef>
                <a:spcPts val="2400"/>
              </a:spcBef>
              <a:spcAft>
                <a:spcPct val="0"/>
              </a:spcAft>
              <a:buFont typeface="Calibri Light" panose="020F0302020204030204" pitchFamily="34" charset="0"/>
              <a:buAutoNum type="arabicPeriod"/>
            </a:pPr>
            <a:r>
              <a:rPr lang="en-US" altLang="en-US" sz="3600" b="1">
                <a:solidFill>
                  <a:schemeClr val="tx1"/>
                </a:solidFill>
                <a:latin typeface="Candara" panose="020E0502030303020204" pitchFamily="34" charset="0"/>
                <a:cs typeface="Arial" panose="020B0604020202020204" pitchFamily="34" charset="0"/>
              </a:rPr>
              <a:t>If unsuccessful, </a:t>
            </a:r>
            <a:r>
              <a:rPr lang="en-US" altLang="en-US" sz="3600" b="1" i="1" u="sng">
                <a:solidFill>
                  <a:schemeClr val="tx1"/>
                </a:solidFill>
                <a:latin typeface="Candara" panose="020E0502030303020204" pitchFamily="34" charset="0"/>
                <a:cs typeface="Arial" panose="020B0604020202020204" pitchFamily="34" charset="0"/>
              </a:rPr>
              <a:t>involve others</a:t>
            </a:r>
          </a:p>
          <a:p>
            <a:pPr marL="365125" indent="-457200" eaLnBrk="1" hangingPunct="1">
              <a:lnSpc>
                <a:spcPts val="3200"/>
              </a:lnSpc>
              <a:spcBef>
                <a:spcPts val="2400"/>
              </a:spcBef>
              <a:buFont typeface="Calibri Light" panose="020F0302020204030204" pitchFamily="34" charset="0"/>
              <a:buAutoNum type="arabicPeriod"/>
            </a:pPr>
            <a:r>
              <a:rPr lang="en-US" altLang="en-US" sz="3600" b="1">
                <a:solidFill>
                  <a:schemeClr val="tx1"/>
                </a:solidFill>
                <a:latin typeface="Candara" panose="020E0502030303020204" pitchFamily="34" charset="0"/>
                <a:cs typeface="Arial" panose="020B0604020202020204" pitchFamily="34" charset="0"/>
              </a:rPr>
              <a:t>If the first two steps don’t succeed, </a:t>
            </a:r>
            <a:r>
              <a:rPr lang="en-US" altLang="en-US" sz="3600" b="1" i="1" u="sng">
                <a:solidFill>
                  <a:schemeClr val="tx1"/>
                </a:solidFill>
                <a:latin typeface="Candara" panose="020E0502030303020204" pitchFamily="34" charset="0"/>
                <a:cs typeface="Arial" panose="020B0604020202020204" pitchFamily="34" charset="0"/>
              </a:rPr>
              <a:t>involve the church</a:t>
            </a:r>
          </a:p>
        </p:txBody>
      </p:sp>
      <p:sp>
        <p:nvSpPr>
          <p:cNvPr id="13316" name="Slide Number Placeholder 4">
            <a:extLst>
              <a:ext uri="{FF2B5EF4-FFF2-40B4-BE49-F238E27FC236}">
                <a16:creationId xmlns:a16="http://schemas.microsoft.com/office/drawing/2014/main" id="{789CD638-FA4F-84EB-FDB9-5F536F4A050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CBF02BBB-A7F1-4EDF-A19F-6F42A52E0EDD}" type="slidenum">
              <a:rPr lang="en-US" altLang="en-US" smtClean="0">
                <a:solidFill>
                  <a:srgbClr val="FFFFFF"/>
                </a:solidFill>
              </a:rPr>
              <a:pPr/>
              <a:t>3</a:t>
            </a:fld>
            <a:endParaRPr lang="en-US" altLang="en-US">
              <a:solidFill>
                <a:srgbClr val="FFFFFF"/>
              </a:solidFill>
            </a:endParaRPr>
          </a:p>
        </p:txBody>
      </p:sp>
      <p:sp>
        <p:nvSpPr>
          <p:cNvPr id="5" name="Footer Placeholder 6">
            <a:extLst>
              <a:ext uri="{FF2B5EF4-FFF2-40B4-BE49-F238E27FC236}">
                <a16:creationId xmlns:a16="http://schemas.microsoft.com/office/drawing/2014/main" id="{D60993C3-9651-0154-2C9E-76814D435CA2}"/>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F62F9-D31B-BF7F-0647-F7D182456324}"/>
              </a:ext>
            </a:extLst>
          </p:cNvPr>
          <p:cNvSpPr>
            <a:spLocks noGrp="1"/>
          </p:cNvSpPr>
          <p:nvPr>
            <p:ph type="title"/>
          </p:nvPr>
        </p:nvSpPr>
        <p:spPr>
          <a:xfrm>
            <a:off x="762000" y="150813"/>
            <a:ext cx="7629525" cy="1447800"/>
          </a:xfrm>
          <a:ln w="38100"/>
        </p:spPr>
        <p:txBody>
          <a:bodyPr>
            <a:noAutofit/>
          </a:bodyPr>
          <a:lstStyle/>
          <a:p>
            <a:pPr eaLnBrk="1" fontAlgn="auto" hangingPunct="1">
              <a:spcAft>
                <a:spcPts val="0"/>
              </a:spcAft>
              <a:defRPr/>
            </a:pPr>
            <a:r>
              <a:rPr lang="en-US" b="1" dirty="0">
                <a:solidFill>
                  <a:schemeClr val="accent2"/>
                </a:solidFill>
                <a:latin typeface="Candara" panose="020E0502030303020204" pitchFamily="34" charset="0"/>
                <a:cs typeface="Arial" pitchFamily="34" charset="0"/>
              </a:rPr>
              <a:t>The Prohibits an Approach Indirectly</a:t>
            </a:r>
          </a:p>
        </p:txBody>
      </p:sp>
      <p:sp>
        <p:nvSpPr>
          <p:cNvPr id="3" name="Content Placeholder 2">
            <a:extLst>
              <a:ext uri="{FF2B5EF4-FFF2-40B4-BE49-F238E27FC236}">
                <a16:creationId xmlns:a16="http://schemas.microsoft.com/office/drawing/2014/main" id="{BF9DB64E-AE35-2688-CCAA-B4B53E8D9B7A}"/>
              </a:ext>
            </a:extLst>
          </p:cNvPr>
          <p:cNvSpPr>
            <a:spLocks noGrp="1" noChangeArrowheads="1"/>
          </p:cNvSpPr>
          <p:nvPr>
            <p:ph idx="1"/>
          </p:nvPr>
        </p:nvSpPr>
        <p:spPr>
          <a:xfrm>
            <a:off x="923925" y="1905000"/>
            <a:ext cx="7791450" cy="4221163"/>
          </a:xfrm>
        </p:spPr>
        <p:txBody>
          <a:bodyPr/>
          <a:lstStyle/>
          <a:p>
            <a:pPr marL="0" indent="0" eaLnBrk="1" hangingPunct="1">
              <a:buFont typeface="Calibri" panose="020F0502020204030204" pitchFamily="34" charset="0"/>
              <a:buNone/>
            </a:pPr>
            <a:r>
              <a:rPr lang="en-US" altLang="en-US" sz="3600" b="1" dirty="0">
                <a:solidFill>
                  <a:schemeClr val="tx1"/>
                </a:solidFill>
                <a:latin typeface="Candara" panose="020E0502030303020204" pitchFamily="34" charset="0"/>
                <a:cs typeface="Arial" panose="020B0604020202020204" pitchFamily="34" charset="0"/>
              </a:rPr>
              <a:t>Third parties usually make the problem worse, not better!</a:t>
            </a:r>
            <a:endParaRPr lang="en-US" altLang="en-US" b="1" dirty="0">
              <a:solidFill>
                <a:schemeClr val="accent2"/>
              </a:solidFill>
              <a:latin typeface="Candara" panose="020E0502030303020204" pitchFamily="34" charset="0"/>
              <a:cs typeface="Arial" panose="020B0604020202020204" pitchFamily="34" charset="0"/>
            </a:endParaRPr>
          </a:p>
          <a:p>
            <a:pPr marL="0" indent="0" algn="ctr" eaLnBrk="1" hangingPunct="1">
              <a:lnSpc>
                <a:spcPts val="3600"/>
              </a:lnSpc>
              <a:spcBef>
                <a:spcPts val="2400"/>
              </a:spcBef>
              <a:buFont typeface="Calibri" panose="020F0502020204030204" pitchFamily="34" charset="0"/>
              <a:buNone/>
            </a:pPr>
            <a:r>
              <a:rPr lang="en-US" altLang="en-US" sz="3600" b="1" i="1" dirty="0">
                <a:solidFill>
                  <a:schemeClr val="accent2"/>
                </a:solidFill>
                <a:latin typeface="Candara" panose="020E0502030303020204" pitchFamily="34" charset="0"/>
                <a:cs typeface="Arial" panose="020B0604020202020204" pitchFamily="34" charset="0"/>
              </a:rPr>
              <a:t>“He who passes by and meddles in a quarrel not his own is like one who  takes a dog by the ears”</a:t>
            </a:r>
          </a:p>
          <a:p>
            <a:pPr marL="182563" lvl="1" indent="0" algn="ctr" eaLnBrk="1" hangingPunct="1">
              <a:lnSpc>
                <a:spcPts val="2800"/>
              </a:lnSpc>
              <a:spcBef>
                <a:spcPts val="600"/>
              </a:spcBef>
              <a:spcAft>
                <a:spcPct val="0"/>
              </a:spcAft>
              <a:buFont typeface="Calibri" panose="020F0502020204030204" pitchFamily="34" charset="0"/>
              <a:buNone/>
            </a:pPr>
            <a:r>
              <a:rPr lang="en-US" altLang="en-US" sz="2800" i="1" dirty="0">
                <a:solidFill>
                  <a:schemeClr val="accent2"/>
                </a:solidFill>
                <a:latin typeface="Candara" panose="020E0502030303020204" pitchFamily="34" charset="0"/>
                <a:cs typeface="Arial" panose="020B0604020202020204" pitchFamily="34" charset="0"/>
              </a:rPr>
              <a:t>Prov. 26:17, NKJV </a:t>
            </a:r>
            <a:r>
              <a:rPr lang="en-US" altLang="en-US" sz="3400" b="1" i="1" dirty="0">
                <a:solidFill>
                  <a:schemeClr val="accent2"/>
                </a:solidFill>
                <a:latin typeface="Candara" panose="020E0502030303020204" pitchFamily="34" charset="0"/>
                <a:cs typeface="Arial" panose="020B0604020202020204" pitchFamily="34" charset="0"/>
              </a:rPr>
              <a:t>                            </a:t>
            </a:r>
            <a:endParaRPr lang="en-US" altLang="en-US" b="1" i="1" dirty="0">
              <a:solidFill>
                <a:schemeClr val="accent2"/>
              </a:solidFill>
              <a:latin typeface="Candara" panose="020E0502030303020204" pitchFamily="34" charset="0"/>
              <a:cs typeface="Arial" panose="020B0604020202020204" pitchFamily="34" charset="0"/>
            </a:endParaRPr>
          </a:p>
        </p:txBody>
      </p:sp>
      <p:sp>
        <p:nvSpPr>
          <p:cNvPr id="15364" name="Slide Number Placeholder 4">
            <a:extLst>
              <a:ext uri="{FF2B5EF4-FFF2-40B4-BE49-F238E27FC236}">
                <a16:creationId xmlns:a16="http://schemas.microsoft.com/office/drawing/2014/main" id="{FA915F0D-5D36-DE5D-C8ED-A7931D9016D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1EBAFF1C-1896-4592-8C31-B86225781410}" type="slidenum">
              <a:rPr lang="en-US" altLang="en-US" smtClean="0">
                <a:solidFill>
                  <a:srgbClr val="FFFFFF"/>
                </a:solidFill>
              </a:rPr>
              <a:pPr/>
              <a:t>4</a:t>
            </a:fld>
            <a:endParaRPr lang="en-US" altLang="en-US">
              <a:solidFill>
                <a:srgbClr val="FFFFFF"/>
              </a:solidFill>
            </a:endParaRPr>
          </a:p>
        </p:txBody>
      </p:sp>
      <p:sp>
        <p:nvSpPr>
          <p:cNvPr id="5" name="Footer Placeholder 6">
            <a:extLst>
              <a:ext uri="{FF2B5EF4-FFF2-40B4-BE49-F238E27FC236}">
                <a16:creationId xmlns:a16="http://schemas.microsoft.com/office/drawing/2014/main" id="{E5330682-5EF6-C62A-91D9-66335198B356}"/>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70CDE3C-EC51-2AFF-AFB3-B010EF3E8517}"/>
              </a:ext>
            </a:extLst>
          </p:cNvPr>
          <p:cNvSpPr>
            <a:spLocks noGrp="1"/>
          </p:cNvSpPr>
          <p:nvPr>
            <p:ph type="title"/>
          </p:nvPr>
        </p:nvSpPr>
        <p:spPr>
          <a:xfrm>
            <a:off x="762000" y="287338"/>
            <a:ext cx="7604125" cy="1449387"/>
          </a:xfrm>
          <a:ln w="38100"/>
        </p:spPr>
        <p:txBody>
          <a:bodyPr/>
          <a:lstStyle/>
          <a:p>
            <a:pPr eaLnBrk="1" fontAlgn="auto" hangingPunct="1">
              <a:spcAft>
                <a:spcPts val="0"/>
              </a:spcAft>
              <a:defRPr/>
            </a:pPr>
            <a:r>
              <a:rPr lang="en-US" b="1" dirty="0">
                <a:solidFill>
                  <a:schemeClr val="accent2"/>
                </a:solidFill>
                <a:latin typeface="Candara" panose="020E0502030303020204" pitchFamily="34" charset="0"/>
                <a:cs typeface="Arial" pitchFamily="34" charset="0"/>
              </a:rPr>
              <a:t>Prohibits an Approach Indirectly</a:t>
            </a:r>
            <a:endParaRPr lang="en-US" b="1" dirty="0">
              <a:solidFill>
                <a:schemeClr val="accent3"/>
              </a:solidFill>
              <a:latin typeface="Candara" panose="020E0502030303020204" pitchFamily="34" charset="0"/>
              <a:cs typeface="Arial" pitchFamily="34" charset="0"/>
            </a:endParaRPr>
          </a:p>
        </p:txBody>
      </p:sp>
      <p:sp>
        <p:nvSpPr>
          <p:cNvPr id="3" name="Content Placeholder 2">
            <a:extLst>
              <a:ext uri="{FF2B5EF4-FFF2-40B4-BE49-F238E27FC236}">
                <a16:creationId xmlns:a16="http://schemas.microsoft.com/office/drawing/2014/main" id="{8D528935-CFF8-F3F7-3B4F-FD364833838A}"/>
              </a:ext>
            </a:extLst>
          </p:cNvPr>
          <p:cNvSpPr>
            <a:spLocks noGrp="1" noChangeArrowheads="1"/>
          </p:cNvSpPr>
          <p:nvPr>
            <p:ph idx="1"/>
          </p:nvPr>
        </p:nvSpPr>
        <p:spPr>
          <a:xfrm>
            <a:off x="914400" y="1905000"/>
            <a:ext cx="7772400" cy="4221163"/>
          </a:xfrm>
        </p:spPr>
        <p:txBody>
          <a:bodyPr/>
          <a:lstStyle/>
          <a:p>
            <a:pPr marL="0" indent="0" eaLnBrk="1" hangingPunct="1">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Negatives often become exaggerated when heard out of context</a:t>
            </a:r>
          </a:p>
          <a:p>
            <a:pPr marL="0" indent="0" algn="ctr" eaLnBrk="1" hangingPunct="1">
              <a:buFont typeface="Calibri" panose="020F0502020204030204" pitchFamily="34" charset="0"/>
              <a:buNone/>
            </a:pPr>
            <a:r>
              <a:rPr lang="en-US" altLang="en-US" sz="3600" b="1" i="1">
                <a:solidFill>
                  <a:schemeClr val="accent2"/>
                </a:solidFill>
                <a:latin typeface="Candara" panose="020E0502030303020204" pitchFamily="34" charset="0"/>
                <a:cs typeface="Arial" panose="020B0604020202020204" pitchFamily="34" charset="0"/>
              </a:rPr>
              <a:t>“If a ruler pays attention to lies, all his servants become wicked”</a:t>
            </a:r>
          </a:p>
          <a:p>
            <a:pPr marL="0" indent="0" algn="ctr" eaLnBrk="1" hangingPunct="1">
              <a:lnSpc>
                <a:spcPts val="2800"/>
              </a:lnSpc>
              <a:spcBef>
                <a:spcPts val="600"/>
              </a:spcBef>
              <a:buFont typeface="Calibri" panose="020F0502020204030204" pitchFamily="34" charset="0"/>
              <a:buNone/>
            </a:pPr>
            <a:r>
              <a:rPr lang="en-US" altLang="en-US" sz="2800" i="1">
                <a:solidFill>
                  <a:schemeClr val="accent2"/>
                </a:solidFill>
                <a:latin typeface="Candara" panose="020E0502030303020204" pitchFamily="34" charset="0"/>
                <a:cs typeface="Arial" panose="020B0604020202020204" pitchFamily="34" charset="0"/>
              </a:rPr>
              <a:t>Prov. 29:12, NKJV</a:t>
            </a:r>
          </a:p>
        </p:txBody>
      </p:sp>
      <p:sp>
        <p:nvSpPr>
          <p:cNvPr id="17412" name="Slide Number Placeholder 3">
            <a:extLst>
              <a:ext uri="{FF2B5EF4-FFF2-40B4-BE49-F238E27FC236}">
                <a16:creationId xmlns:a16="http://schemas.microsoft.com/office/drawing/2014/main" id="{5B3E59BC-1AED-191E-78B0-F03369763B3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DBC5707E-E68A-40BD-9ABA-1EFE58260F98}" type="slidenum">
              <a:rPr lang="en-US" altLang="en-US" smtClean="0">
                <a:solidFill>
                  <a:srgbClr val="FFFFFF"/>
                </a:solidFill>
              </a:rPr>
              <a:pPr/>
              <a:t>5</a:t>
            </a:fld>
            <a:endParaRPr lang="en-US" altLang="en-US">
              <a:solidFill>
                <a:srgbClr val="FFFFFF"/>
              </a:solidFill>
            </a:endParaRPr>
          </a:p>
        </p:txBody>
      </p:sp>
      <p:sp>
        <p:nvSpPr>
          <p:cNvPr id="4" name="Footer Placeholder 6">
            <a:extLst>
              <a:ext uri="{FF2B5EF4-FFF2-40B4-BE49-F238E27FC236}">
                <a16:creationId xmlns:a16="http://schemas.microsoft.com/office/drawing/2014/main" id="{DEDB1405-6460-AE26-D9BC-5BDC15B9912A}"/>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72DC7B5-A217-252A-45F1-CD2DA5B2D610}"/>
              </a:ext>
            </a:extLst>
          </p:cNvPr>
          <p:cNvSpPr>
            <a:spLocks noGrp="1"/>
          </p:cNvSpPr>
          <p:nvPr>
            <p:ph type="title"/>
          </p:nvPr>
        </p:nvSpPr>
        <p:spPr/>
        <p:txBody>
          <a:bodyPr/>
          <a:lstStyle/>
          <a:p>
            <a:pPr eaLnBrk="1" fontAlgn="auto" hangingPunct="1">
              <a:spcAft>
                <a:spcPts val="0"/>
              </a:spcAft>
              <a:defRPr/>
            </a:pPr>
            <a:r>
              <a:rPr lang="en-US" altLang="en-US" b="1" dirty="0">
                <a:solidFill>
                  <a:schemeClr val="accent2"/>
                </a:solidFill>
                <a:latin typeface="Candara" panose="020E0502030303020204" pitchFamily="34" charset="0"/>
                <a:cs typeface="Arial" panose="020B0604020202020204" pitchFamily="34" charset="0"/>
              </a:rPr>
              <a:t>Prevent Gossip</a:t>
            </a:r>
          </a:p>
        </p:txBody>
      </p:sp>
      <p:sp>
        <p:nvSpPr>
          <p:cNvPr id="3" name="Content Placeholder 2">
            <a:extLst>
              <a:ext uri="{FF2B5EF4-FFF2-40B4-BE49-F238E27FC236}">
                <a16:creationId xmlns:a16="http://schemas.microsoft.com/office/drawing/2014/main" id="{9D20A607-751D-EC35-72F4-182437D8EE86}"/>
              </a:ext>
            </a:extLst>
          </p:cNvPr>
          <p:cNvSpPr>
            <a:spLocks noGrp="1" noChangeArrowheads="1"/>
          </p:cNvSpPr>
          <p:nvPr>
            <p:ph idx="1"/>
          </p:nvPr>
        </p:nvSpPr>
        <p:spPr>
          <a:xfrm>
            <a:off x="914400" y="1905000"/>
            <a:ext cx="7696200" cy="4221163"/>
          </a:xfrm>
        </p:spPr>
        <p:txBody>
          <a:bodyPr/>
          <a:lstStyle/>
          <a:p>
            <a:pPr marL="0" indent="0" eaLnBrk="1" hangingPunct="1">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Gossip is enticing and hurtful</a:t>
            </a:r>
            <a:endParaRPr lang="en-US" altLang="en-US" b="1">
              <a:solidFill>
                <a:schemeClr val="tx1"/>
              </a:solidFill>
              <a:latin typeface="Arial" panose="020B0604020202020204" pitchFamily="34" charset="0"/>
              <a:cs typeface="Arial" panose="020B0604020202020204" pitchFamily="34" charset="0"/>
            </a:endParaRPr>
          </a:p>
          <a:p>
            <a:pPr marL="0" indent="0" algn="ctr" eaLnBrk="1" hangingPunct="1">
              <a:lnSpc>
                <a:spcPts val="3600"/>
              </a:lnSpc>
              <a:spcBef>
                <a:spcPts val="2400"/>
              </a:spcBef>
              <a:buFont typeface="Calibri" panose="020F0502020204030204" pitchFamily="34" charset="0"/>
              <a:buNone/>
            </a:pPr>
            <a:r>
              <a:rPr lang="en-US" altLang="en-US" sz="3600" b="1" i="1">
                <a:solidFill>
                  <a:schemeClr val="accent2"/>
                </a:solidFill>
                <a:latin typeface="Candara" panose="020E0502030303020204" pitchFamily="34" charset="0"/>
                <a:cs typeface="Arial" panose="020B0604020202020204" pitchFamily="34" charset="0"/>
              </a:rPr>
              <a:t>“The words of a talebearer are like tasty trifles, and they go down into the inmost body”</a:t>
            </a:r>
          </a:p>
          <a:p>
            <a:pPr marL="0" indent="0" algn="ctr" eaLnBrk="1" hangingPunct="1">
              <a:lnSpc>
                <a:spcPts val="2800"/>
              </a:lnSpc>
              <a:spcBef>
                <a:spcPts val="600"/>
              </a:spcBef>
              <a:spcAft>
                <a:spcPct val="0"/>
              </a:spcAft>
              <a:buFont typeface="Calibri" panose="020F0502020204030204" pitchFamily="34" charset="0"/>
              <a:buNone/>
            </a:pPr>
            <a:r>
              <a:rPr lang="en-US" altLang="en-US" sz="2800" i="1">
                <a:solidFill>
                  <a:schemeClr val="accent2"/>
                </a:solidFill>
                <a:latin typeface="Candara" panose="020E0502030303020204" pitchFamily="34" charset="0"/>
                <a:cs typeface="Arial" panose="020B0604020202020204" pitchFamily="34" charset="0"/>
              </a:rPr>
              <a:t>Prov. 18:8, NKJV</a:t>
            </a:r>
          </a:p>
        </p:txBody>
      </p:sp>
      <p:sp>
        <p:nvSpPr>
          <p:cNvPr id="19460" name="Slide Number Placeholder 3">
            <a:extLst>
              <a:ext uri="{FF2B5EF4-FFF2-40B4-BE49-F238E27FC236}">
                <a16:creationId xmlns:a16="http://schemas.microsoft.com/office/drawing/2014/main" id="{56275DD6-B2BE-C0EB-1127-30BF106B30A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2E516A0B-F09B-4C80-8EB8-0BC17605B171}" type="slidenum">
              <a:rPr lang="en-US" altLang="en-US" smtClean="0">
                <a:solidFill>
                  <a:srgbClr val="FFFFFF"/>
                </a:solidFill>
              </a:rPr>
              <a:pPr/>
              <a:t>6</a:t>
            </a:fld>
            <a:endParaRPr lang="en-US" altLang="en-US">
              <a:solidFill>
                <a:srgbClr val="FFFFFF"/>
              </a:solidFill>
            </a:endParaRPr>
          </a:p>
        </p:txBody>
      </p:sp>
      <p:sp>
        <p:nvSpPr>
          <p:cNvPr id="4" name="Footer Placeholder 6">
            <a:extLst>
              <a:ext uri="{FF2B5EF4-FFF2-40B4-BE49-F238E27FC236}">
                <a16:creationId xmlns:a16="http://schemas.microsoft.com/office/drawing/2014/main" id="{2CAE8580-9897-C7C9-7843-E943E63B30AA}"/>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a:extLst>
              <a:ext uri="{FF2B5EF4-FFF2-40B4-BE49-F238E27FC236}">
                <a16:creationId xmlns:a16="http://schemas.microsoft.com/office/drawing/2014/main" id="{B1BECA2F-E5C0-9E22-41C2-5D065E9788BC}"/>
              </a:ext>
            </a:extLst>
          </p:cNvPr>
          <p:cNvSpPr>
            <a:spLocks noGrp="1"/>
          </p:cNvSpPr>
          <p:nvPr>
            <p:ph type="title"/>
          </p:nvPr>
        </p:nvSpPr>
        <p:spPr/>
        <p:txBody>
          <a:bodyPr/>
          <a:lstStyle/>
          <a:p>
            <a:pPr eaLnBrk="1" fontAlgn="auto" hangingPunct="1">
              <a:spcAft>
                <a:spcPts val="0"/>
              </a:spcAft>
              <a:defRPr/>
            </a:pPr>
            <a:r>
              <a:rPr lang="en-US" altLang="en-US" b="1" dirty="0">
                <a:solidFill>
                  <a:schemeClr val="accent2"/>
                </a:solidFill>
                <a:latin typeface="Candara" panose="020E0502030303020204" pitchFamily="34" charset="0"/>
                <a:cs typeface="Arial" panose="020B0604020202020204" pitchFamily="34" charset="0"/>
              </a:rPr>
              <a:t>Prevent Gossip</a:t>
            </a:r>
          </a:p>
        </p:txBody>
      </p:sp>
      <p:sp>
        <p:nvSpPr>
          <p:cNvPr id="3" name="Content Placeholder 2">
            <a:extLst>
              <a:ext uri="{FF2B5EF4-FFF2-40B4-BE49-F238E27FC236}">
                <a16:creationId xmlns:a16="http://schemas.microsoft.com/office/drawing/2014/main" id="{3CCD6070-A5C0-9058-FDC5-FB00280FDC69}"/>
              </a:ext>
            </a:extLst>
          </p:cNvPr>
          <p:cNvSpPr>
            <a:spLocks noGrp="1" noChangeArrowheads="1"/>
          </p:cNvSpPr>
          <p:nvPr>
            <p:ph idx="1"/>
          </p:nvPr>
        </p:nvSpPr>
        <p:spPr>
          <a:xfrm>
            <a:off x="914400" y="1905000"/>
            <a:ext cx="8001000" cy="4221163"/>
          </a:xfrm>
        </p:spPr>
        <p:txBody>
          <a:bodyPr/>
          <a:lstStyle/>
          <a:p>
            <a:pPr marL="0" indent="0" eaLnBrk="1" hangingPunct="1">
              <a:lnSpc>
                <a:spcPts val="3600"/>
              </a:lnSpc>
              <a:spcAft>
                <a:spcPct val="0"/>
              </a:spcAft>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Failure to take a direct approach will provide a forum for gossip and encourages it</a:t>
            </a:r>
            <a:endParaRPr lang="en-US" altLang="en-US" b="1">
              <a:solidFill>
                <a:schemeClr val="bg1"/>
              </a:solidFill>
              <a:latin typeface="Arial" panose="020B0604020202020204" pitchFamily="34" charset="0"/>
              <a:cs typeface="Arial" panose="020B0604020202020204" pitchFamily="34" charset="0"/>
            </a:endParaRPr>
          </a:p>
          <a:p>
            <a:pPr marL="0" indent="0" algn="ctr" eaLnBrk="1" hangingPunct="1">
              <a:lnSpc>
                <a:spcPts val="3600"/>
              </a:lnSpc>
              <a:spcBef>
                <a:spcPts val="2400"/>
              </a:spcBef>
              <a:buFont typeface="Calibri" panose="020F0502020204030204" pitchFamily="34" charset="0"/>
              <a:buNone/>
            </a:pPr>
            <a:r>
              <a:rPr lang="en-US" altLang="en-US" sz="3600" b="1" i="1">
                <a:solidFill>
                  <a:schemeClr val="accent2"/>
                </a:solidFill>
                <a:latin typeface="Candara" panose="020E0502030303020204" pitchFamily="34" charset="0"/>
                <a:cs typeface="Arial" panose="020B0604020202020204" pitchFamily="34" charset="0"/>
              </a:rPr>
              <a:t>“Where there is no wood, the fire goes out; and where there is no talebearer, strife ceases”</a:t>
            </a:r>
          </a:p>
          <a:p>
            <a:pPr marL="0" indent="0" algn="ctr" eaLnBrk="1" hangingPunct="1">
              <a:lnSpc>
                <a:spcPts val="2800"/>
              </a:lnSpc>
              <a:spcBef>
                <a:spcPts val="600"/>
              </a:spcBef>
              <a:buFont typeface="Calibri" panose="020F0502020204030204" pitchFamily="34" charset="0"/>
              <a:buNone/>
            </a:pPr>
            <a:r>
              <a:rPr lang="en-US" altLang="en-US" sz="2800" i="1">
                <a:solidFill>
                  <a:schemeClr val="accent2"/>
                </a:solidFill>
                <a:latin typeface="Candara" panose="020E0502030303020204" pitchFamily="34" charset="0"/>
                <a:cs typeface="Arial" panose="020B0604020202020204" pitchFamily="34" charset="0"/>
              </a:rPr>
              <a:t>Prov. 26:20, NKJV</a:t>
            </a:r>
          </a:p>
        </p:txBody>
      </p:sp>
      <p:sp>
        <p:nvSpPr>
          <p:cNvPr id="21508" name="Slide Number Placeholder 3">
            <a:extLst>
              <a:ext uri="{FF2B5EF4-FFF2-40B4-BE49-F238E27FC236}">
                <a16:creationId xmlns:a16="http://schemas.microsoft.com/office/drawing/2014/main" id="{AA34B205-FE7E-7432-1DFD-72721022CFA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3356142-C26B-46EC-9721-FA832A93837B}" type="slidenum">
              <a:rPr lang="en-US" altLang="en-US" smtClean="0">
                <a:solidFill>
                  <a:srgbClr val="FFFFFF"/>
                </a:solidFill>
              </a:rPr>
              <a:pPr/>
              <a:t>7</a:t>
            </a:fld>
            <a:endParaRPr lang="en-US" altLang="en-US">
              <a:solidFill>
                <a:srgbClr val="FFFFFF"/>
              </a:solidFill>
            </a:endParaRPr>
          </a:p>
        </p:txBody>
      </p:sp>
      <p:sp>
        <p:nvSpPr>
          <p:cNvPr id="4" name="Footer Placeholder 6">
            <a:extLst>
              <a:ext uri="{FF2B5EF4-FFF2-40B4-BE49-F238E27FC236}">
                <a16:creationId xmlns:a16="http://schemas.microsoft.com/office/drawing/2014/main" id="{AC502307-EEA1-79A0-22DB-6C5B2C986B95}"/>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
            <a:extLst>
              <a:ext uri="{FF2B5EF4-FFF2-40B4-BE49-F238E27FC236}">
                <a16:creationId xmlns:a16="http://schemas.microsoft.com/office/drawing/2014/main" id="{EE56BC92-644D-CDBA-2D01-3FD850F3CBA2}"/>
              </a:ext>
            </a:extLst>
          </p:cNvPr>
          <p:cNvSpPr>
            <a:spLocks noGrp="1"/>
          </p:cNvSpPr>
          <p:nvPr>
            <p:ph type="title"/>
          </p:nvPr>
        </p:nvSpPr>
        <p:spPr/>
        <p:txBody>
          <a:bodyPr/>
          <a:lstStyle/>
          <a:p>
            <a:pPr eaLnBrk="1" fontAlgn="auto" hangingPunct="1">
              <a:spcAft>
                <a:spcPts val="0"/>
              </a:spcAft>
              <a:defRPr/>
            </a:pPr>
            <a:r>
              <a:rPr lang="en-US" altLang="en-US" b="1" dirty="0">
                <a:solidFill>
                  <a:schemeClr val="accent2"/>
                </a:solidFill>
                <a:latin typeface="Candara" panose="020E0502030303020204" pitchFamily="34" charset="0"/>
                <a:cs typeface="Arial" panose="020B0604020202020204" pitchFamily="34" charset="0"/>
              </a:rPr>
              <a:t>Prevent Gossip</a:t>
            </a:r>
          </a:p>
        </p:txBody>
      </p:sp>
      <p:sp>
        <p:nvSpPr>
          <p:cNvPr id="3" name="Content Placeholder 2">
            <a:extLst>
              <a:ext uri="{FF2B5EF4-FFF2-40B4-BE49-F238E27FC236}">
                <a16:creationId xmlns:a16="http://schemas.microsoft.com/office/drawing/2014/main" id="{1C639E92-EACF-BF2E-0C39-3D9235FA1C40}"/>
              </a:ext>
            </a:extLst>
          </p:cNvPr>
          <p:cNvSpPr>
            <a:spLocks noGrp="1" noChangeArrowheads="1"/>
          </p:cNvSpPr>
          <p:nvPr>
            <p:ph idx="1"/>
          </p:nvPr>
        </p:nvSpPr>
        <p:spPr>
          <a:xfrm>
            <a:off x="914400" y="1905000"/>
            <a:ext cx="7772400" cy="4221163"/>
          </a:xfrm>
        </p:spPr>
        <p:txBody>
          <a:bodyPr/>
          <a:lstStyle/>
          <a:p>
            <a:pPr marL="0" indent="0" eaLnBrk="1" hangingPunct="1">
              <a:lnSpc>
                <a:spcPts val="3600"/>
              </a:lnSpc>
              <a:buFont typeface="Calibri" panose="020F0502020204030204" pitchFamily="34" charset="0"/>
              <a:buNone/>
            </a:pPr>
            <a:r>
              <a:rPr lang="en-US" altLang="en-US" sz="3600" b="1" i="1">
                <a:solidFill>
                  <a:schemeClr val="tx1"/>
                </a:solidFill>
                <a:latin typeface="Candara" panose="020E0502030303020204" pitchFamily="34" charset="0"/>
                <a:cs typeface="Arial" panose="020B0604020202020204" pitchFamily="34" charset="0"/>
              </a:rPr>
              <a:t>Negatives</a:t>
            </a:r>
            <a:r>
              <a:rPr lang="en-US" altLang="en-US" sz="3600" b="1">
                <a:solidFill>
                  <a:schemeClr val="tx1"/>
                </a:solidFill>
                <a:latin typeface="Candara" panose="020E0502030303020204" pitchFamily="34" charset="0"/>
                <a:cs typeface="Arial" panose="020B0604020202020204" pitchFamily="34" charset="0"/>
              </a:rPr>
              <a:t> (even if they are true) are often better left concealed</a:t>
            </a:r>
          </a:p>
          <a:p>
            <a:pPr marL="0" indent="0" algn="ctr" eaLnBrk="1" hangingPunct="1">
              <a:lnSpc>
                <a:spcPts val="3600"/>
              </a:lnSpc>
              <a:spcBef>
                <a:spcPts val="2400"/>
              </a:spcBef>
              <a:buFont typeface="Calibri" panose="020F0502020204030204" pitchFamily="34" charset="0"/>
              <a:buNone/>
            </a:pPr>
            <a:r>
              <a:rPr lang="en-US" altLang="en-US" sz="3600" b="1" i="1">
                <a:solidFill>
                  <a:schemeClr val="accent2"/>
                </a:solidFill>
                <a:latin typeface="Candara" panose="020E0502030303020204" pitchFamily="34" charset="0"/>
                <a:cs typeface="Arial" panose="020B0604020202020204" pitchFamily="34" charset="0"/>
              </a:rPr>
              <a:t>“A prudent man conceals knowledge, but the heart of fools proclaims foolishness”</a:t>
            </a:r>
          </a:p>
          <a:p>
            <a:pPr marL="0" indent="0" algn="ctr" eaLnBrk="1" hangingPunct="1">
              <a:lnSpc>
                <a:spcPts val="2800"/>
              </a:lnSpc>
              <a:spcBef>
                <a:spcPts val="600"/>
              </a:spcBef>
              <a:buFont typeface="Calibri" panose="020F0502020204030204" pitchFamily="34" charset="0"/>
              <a:buNone/>
            </a:pPr>
            <a:r>
              <a:rPr lang="en-US" altLang="en-US" sz="2800" i="1">
                <a:solidFill>
                  <a:schemeClr val="accent2"/>
                </a:solidFill>
                <a:latin typeface="Candara" panose="020E0502030303020204" pitchFamily="34" charset="0"/>
                <a:cs typeface="Arial" panose="020B0604020202020204" pitchFamily="34" charset="0"/>
              </a:rPr>
              <a:t>Prov. 12:23, NKJV</a:t>
            </a:r>
          </a:p>
        </p:txBody>
      </p:sp>
      <p:sp>
        <p:nvSpPr>
          <p:cNvPr id="23556" name="Slide Number Placeholder 3">
            <a:extLst>
              <a:ext uri="{FF2B5EF4-FFF2-40B4-BE49-F238E27FC236}">
                <a16:creationId xmlns:a16="http://schemas.microsoft.com/office/drawing/2014/main" id="{F3509FBC-9DE7-025D-38BF-47499ABC19D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303C9CB5-2D91-475E-9D44-D6019389DC8D}" type="slidenum">
              <a:rPr lang="en-US" altLang="en-US" smtClean="0">
                <a:solidFill>
                  <a:srgbClr val="FFFFFF"/>
                </a:solidFill>
              </a:rPr>
              <a:pPr/>
              <a:t>8</a:t>
            </a:fld>
            <a:endParaRPr lang="en-US" altLang="en-US">
              <a:solidFill>
                <a:srgbClr val="FFFFFF"/>
              </a:solidFill>
            </a:endParaRPr>
          </a:p>
        </p:txBody>
      </p:sp>
      <p:sp>
        <p:nvSpPr>
          <p:cNvPr id="4" name="Footer Placeholder 6">
            <a:extLst>
              <a:ext uri="{FF2B5EF4-FFF2-40B4-BE49-F238E27FC236}">
                <a16:creationId xmlns:a16="http://schemas.microsoft.com/office/drawing/2014/main" id="{2A5B6C5B-76FC-EFE9-B373-39F80BE81995}"/>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CC058ED-2A77-AE7B-3BE8-D0CE417FE1D0}"/>
              </a:ext>
            </a:extLst>
          </p:cNvPr>
          <p:cNvSpPr>
            <a:spLocks noGrp="1"/>
          </p:cNvSpPr>
          <p:nvPr>
            <p:ph type="title"/>
          </p:nvPr>
        </p:nvSpPr>
        <p:spPr/>
        <p:txBody>
          <a:bodyPr/>
          <a:lstStyle/>
          <a:p>
            <a:pPr eaLnBrk="1" fontAlgn="auto" hangingPunct="1">
              <a:spcAft>
                <a:spcPts val="0"/>
              </a:spcAft>
              <a:defRPr/>
            </a:pPr>
            <a:r>
              <a:rPr lang="en-US" altLang="en-US" b="1" dirty="0">
                <a:solidFill>
                  <a:schemeClr val="accent2"/>
                </a:solidFill>
                <a:latin typeface="Candara" panose="020E0502030303020204" pitchFamily="34" charset="0"/>
                <a:cs typeface="Arial" panose="020B0604020202020204" pitchFamily="34" charset="0"/>
              </a:rPr>
              <a:t>Promote Reconciliation</a:t>
            </a:r>
          </a:p>
        </p:txBody>
      </p:sp>
      <p:sp>
        <p:nvSpPr>
          <p:cNvPr id="3" name="Content Placeholder 2">
            <a:extLst>
              <a:ext uri="{FF2B5EF4-FFF2-40B4-BE49-F238E27FC236}">
                <a16:creationId xmlns:a16="http://schemas.microsoft.com/office/drawing/2014/main" id="{B2A2EFFD-2AEA-1B8E-25B9-0037E049FE8C}"/>
              </a:ext>
            </a:extLst>
          </p:cNvPr>
          <p:cNvSpPr>
            <a:spLocks noGrp="1" noChangeArrowheads="1"/>
          </p:cNvSpPr>
          <p:nvPr>
            <p:ph idx="1"/>
          </p:nvPr>
        </p:nvSpPr>
        <p:spPr>
          <a:xfrm>
            <a:off x="914400" y="1905000"/>
            <a:ext cx="7772400" cy="4221163"/>
          </a:xfrm>
        </p:spPr>
        <p:txBody>
          <a:bodyPr/>
          <a:lstStyle/>
          <a:p>
            <a:pPr marL="0" indent="0" eaLnBrk="1" hangingPunct="1">
              <a:lnSpc>
                <a:spcPts val="3600"/>
              </a:lnSpc>
              <a:spcAft>
                <a:spcPct val="0"/>
              </a:spcAft>
              <a:buFont typeface="Calibri" panose="020F0502020204030204" pitchFamily="34" charset="0"/>
              <a:buNone/>
            </a:pPr>
            <a:r>
              <a:rPr lang="en-US" altLang="en-US" sz="3600" b="1">
                <a:solidFill>
                  <a:schemeClr val="tx1"/>
                </a:solidFill>
                <a:latin typeface="Candara" panose="020E0502030303020204" pitchFamily="34" charset="0"/>
                <a:cs typeface="Arial" panose="020B0604020202020204" pitchFamily="34" charset="0"/>
              </a:rPr>
              <a:t>We should desire solutions, not audiences!</a:t>
            </a:r>
            <a:endParaRPr lang="en-US" altLang="en-US" b="1">
              <a:solidFill>
                <a:srgbClr val="CCCCFF"/>
              </a:solidFill>
              <a:latin typeface="Arial" panose="020B0604020202020204" pitchFamily="34" charset="0"/>
              <a:cs typeface="Arial" panose="020B0604020202020204" pitchFamily="34" charset="0"/>
            </a:endParaRPr>
          </a:p>
          <a:p>
            <a:pPr marL="0" indent="0" algn="ctr" eaLnBrk="1" hangingPunct="1">
              <a:lnSpc>
                <a:spcPts val="3600"/>
              </a:lnSpc>
              <a:spcBef>
                <a:spcPts val="2400"/>
              </a:spcBef>
              <a:spcAft>
                <a:spcPct val="0"/>
              </a:spcAft>
              <a:buFont typeface="Calibri" panose="020F0502020204030204" pitchFamily="34" charset="0"/>
              <a:buNone/>
            </a:pPr>
            <a:r>
              <a:rPr lang="en-US" altLang="en-US" sz="3600" b="1" i="1">
                <a:solidFill>
                  <a:schemeClr val="accent2"/>
                </a:solidFill>
                <a:latin typeface="Candara" panose="020E0502030303020204" pitchFamily="34" charset="0"/>
                <a:cs typeface="Arial" panose="020B0604020202020204" pitchFamily="34" charset="0"/>
              </a:rPr>
              <a:t>“A perverse man sows strife, and a whisperer separates the best of friends”</a:t>
            </a:r>
          </a:p>
          <a:p>
            <a:pPr marL="0" indent="0" algn="ctr" eaLnBrk="1" hangingPunct="1">
              <a:lnSpc>
                <a:spcPts val="2800"/>
              </a:lnSpc>
              <a:spcBef>
                <a:spcPts val="600"/>
              </a:spcBef>
              <a:spcAft>
                <a:spcPct val="0"/>
              </a:spcAft>
              <a:buFont typeface="Calibri" panose="020F0502020204030204" pitchFamily="34" charset="0"/>
              <a:buNone/>
            </a:pPr>
            <a:r>
              <a:rPr lang="en-US" altLang="en-US" sz="2800" i="1">
                <a:solidFill>
                  <a:schemeClr val="accent2"/>
                </a:solidFill>
                <a:latin typeface="Candara" panose="020E0502030303020204" pitchFamily="34" charset="0"/>
                <a:cs typeface="Arial" panose="020B0604020202020204" pitchFamily="34" charset="0"/>
              </a:rPr>
              <a:t>Prov. 16:28, NKJV</a:t>
            </a:r>
          </a:p>
        </p:txBody>
      </p:sp>
      <p:sp>
        <p:nvSpPr>
          <p:cNvPr id="25604" name="Slide Number Placeholder 3">
            <a:extLst>
              <a:ext uri="{FF2B5EF4-FFF2-40B4-BE49-F238E27FC236}">
                <a16:creationId xmlns:a16="http://schemas.microsoft.com/office/drawing/2014/main" id="{9EDFFE44-DF7B-46BC-115F-E634762B1D9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C971EAA8-8127-43C1-8627-F93DCB696E14}" type="slidenum">
              <a:rPr lang="en-US" altLang="en-US" smtClean="0">
                <a:solidFill>
                  <a:srgbClr val="FFFFFF"/>
                </a:solidFill>
              </a:rPr>
              <a:pPr/>
              <a:t>9</a:t>
            </a:fld>
            <a:endParaRPr lang="en-US" altLang="en-US">
              <a:solidFill>
                <a:srgbClr val="FFFFFF"/>
              </a:solidFill>
            </a:endParaRPr>
          </a:p>
        </p:txBody>
      </p:sp>
      <p:sp>
        <p:nvSpPr>
          <p:cNvPr id="4" name="Footer Placeholder 6">
            <a:extLst>
              <a:ext uri="{FF2B5EF4-FFF2-40B4-BE49-F238E27FC236}">
                <a16:creationId xmlns:a16="http://schemas.microsoft.com/office/drawing/2014/main" id="{B4E5E229-5753-7154-8551-340678DC8047}"/>
              </a:ext>
            </a:extLst>
          </p:cNvPr>
          <p:cNvSpPr>
            <a:spLocks noGrp="1"/>
          </p:cNvSpPr>
          <p:nvPr>
            <p:ph type="ftr" sz="quarter" idx="11"/>
          </p:nvPr>
        </p:nvSpPr>
        <p:spPr/>
        <p:txBody>
          <a:bodyPr/>
          <a:lstStyle/>
          <a:p>
            <a:pPr>
              <a:defRPr/>
            </a:pPr>
            <a:r>
              <a:rPr lang="en-US" sz="1600" i="1" dirty="0">
                <a:latin typeface="Candara" panose="020E0502030303020204" pitchFamily="34" charset="0"/>
              </a:rPr>
              <a:t>"...between you and him alone..."</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1137</TotalTime>
  <Words>2797</Words>
  <Application>Microsoft Office PowerPoint</Application>
  <PresentationFormat>On-screen Show (4:3)</PresentationFormat>
  <Paragraphs>184</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Candara</vt:lpstr>
      <vt:lpstr>Times New Roman</vt:lpstr>
      <vt:lpstr>Wingdings</vt:lpstr>
      <vt:lpstr>Retrospect</vt:lpstr>
      <vt:lpstr>“Between You and Him Alone” Matt. 18:15-17, NKJV</vt:lpstr>
      <vt:lpstr>Matthew 18:15-17, NJKV</vt:lpstr>
      <vt:lpstr>Gods Order On How to Handle When One Sins Against You</vt:lpstr>
      <vt:lpstr>The Prohibits an Approach Indirectly</vt:lpstr>
      <vt:lpstr>Prohibits an Approach Indirectly</vt:lpstr>
      <vt:lpstr>Prevent Gossip</vt:lpstr>
      <vt:lpstr>Prevent Gossip</vt:lpstr>
      <vt:lpstr>Prevent Gossip</vt:lpstr>
      <vt:lpstr>Promote Reconciliation</vt:lpstr>
      <vt:lpstr>Promote Reconciliation</vt:lpstr>
      <vt:lpstr>What to Do If Someone Tells You About Problems With a Third Party</vt:lpstr>
      <vt:lpstr>What to Do If Someone Tells You About Problems With a Third Party</vt:lpstr>
      <vt:lpstr>Practice Self-Control Over Your Tongue</vt:lpstr>
      <vt:lpstr>Why Not Begin Using God’s Truths Today?</vt:lpstr>
      <vt:lpstr>Matthew 18:15, NJKV</vt:lpstr>
      <vt:lpstr>“…what shall we do?” Acts 2:37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“Between You and Him Alone” Matthew 18:15-17</dc:title>
  <cp:lastModifiedBy>Tommy McClure</cp:lastModifiedBy>
  <cp:revision>107</cp:revision>
  <cp:lastPrinted>2025-01-19T23:19:44Z</cp:lastPrinted>
  <dcterms:created xsi:type="dcterms:W3CDTF">2009-08-03T15:35:47Z</dcterms:created>
  <dcterms:modified xsi:type="dcterms:W3CDTF">2025-01-20T22:45:20Z</dcterms:modified>
</cp:coreProperties>
</file>