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4"/>
  </p:notesMasterIdLst>
  <p:handoutMasterIdLst>
    <p:handoutMasterId r:id="rId15"/>
  </p:handoutMasterIdLst>
  <p:sldIdLst>
    <p:sldId id="256" r:id="rId2"/>
    <p:sldId id="257" r:id="rId3"/>
    <p:sldId id="258" r:id="rId4"/>
    <p:sldId id="260" r:id="rId5"/>
    <p:sldId id="259" r:id="rId6"/>
    <p:sldId id="261" r:id="rId7"/>
    <p:sldId id="262" r:id="rId8"/>
    <p:sldId id="263" r:id="rId9"/>
    <p:sldId id="264" r:id="rId10"/>
    <p:sldId id="265" r:id="rId11"/>
    <p:sldId id="266" r:id="rId12"/>
    <p:sldId id="38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7A55FB8-CD5A-4393-8C16-82B49F91D411}" v="1658" dt="2025-01-19T15:56:51.9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43110" autoAdjust="0"/>
  </p:normalViewPr>
  <p:slideViewPr>
    <p:cSldViewPr snapToGrid="0">
      <p:cViewPr varScale="1">
        <p:scale>
          <a:sx n="37" d="100"/>
          <a:sy n="37" d="100"/>
        </p:scale>
        <p:origin x="3780" y="264"/>
      </p:cViewPr>
      <p:guideLst/>
    </p:cSldViewPr>
  </p:slideViewPr>
  <p:notesTextViewPr>
    <p:cViewPr>
      <p:scale>
        <a:sx n="1" d="1"/>
        <a:sy n="1" d="1"/>
      </p:scale>
      <p:origin x="0" y="0"/>
    </p:cViewPr>
  </p:notesTextViewPr>
  <p:notesViewPr>
    <p:cSldViewPr snapToGrid="0">
      <p:cViewPr varScale="1">
        <p:scale>
          <a:sx n="80" d="100"/>
          <a:sy n="80" d="100"/>
        </p:scale>
        <p:origin x="4002"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my McClure" userId="5f57beb918c8a44c" providerId="LiveId" clId="{E7A55FB8-CD5A-4393-8C16-82B49F91D411}"/>
    <pc:docChg chg="undo custSel addSld modSld sldOrd">
      <pc:chgData name="Tommy McClure" userId="5f57beb918c8a44c" providerId="LiveId" clId="{E7A55FB8-CD5A-4393-8C16-82B49F91D411}" dt="2025-01-19T15:56:51.997" v="10849" actId="20577"/>
      <pc:docMkLst>
        <pc:docMk/>
      </pc:docMkLst>
      <pc:sldChg chg="modSp mod modAnim modNotes modNotesTx">
        <pc:chgData name="Tommy McClure" userId="5f57beb918c8a44c" providerId="LiveId" clId="{E7A55FB8-CD5A-4393-8C16-82B49F91D411}" dt="2025-01-18T22:45:05.224" v="10268" actId="14100"/>
        <pc:sldMkLst>
          <pc:docMk/>
          <pc:sldMk cId="3089125562" sldId="256"/>
        </pc:sldMkLst>
        <pc:spChg chg="mod">
          <ac:chgData name="Tommy McClure" userId="5f57beb918c8a44c" providerId="LiveId" clId="{E7A55FB8-CD5A-4393-8C16-82B49F91D411}" dt="2025-01-18T13:25:38.904" v="2009" actId="1076"/>
          <ac:spMkLst>
            <pc:docMk/>
            <pc:sldMk cId="3089125562" sldId="256"/>
            <ac:spMk id="3" creationId="{A217F59E-279F-70FD-E3B1-81359AFA67E2}"/>
          </ac:spMkLst>
        </pc:spChg>
      </pc:sldChg>
      <pc:sldChg chg="modSp mod modAnim modNotes modNotesTx">
        <pc:chgData name="Tommy McClure" userId="5f57beb918c8a44c" providerId="LiveId" clId="{E7A55FB8-CD5A-4393-8C16-82B49F91D411}" dt="2025-01-19T14:36:41.506" v="10725" actId="20577"/>
        <pc:sldMkLst>
          <pc:docMk/>
          <pc:sldMk cId="742770655" sldId="257"/>
        </pc:sldMkLst>
        <pc:spChg chg="mod">
          <ac:chgData name="Tommy McClure" userId="5f57beb918c8a44c" providerId="LiveId" clId="{E7A55FB8-CD5A-4393-8C16-82B49F91D411}" dt="2025-01-18T22:49:59.478" v="10303" actId="1076"/>
          <ac:spMkLst>
            <pc:docMk/>
            <pc:sldMk cId="742770655" sldId="257"/>
            <ac:spMk id="2" creationId="{46940284-0AAC-E4A0-E201-44BD174CC148}"/>
          </ac:spMkLst>
        </pc:spChg>
        <pc:spChg chg="mod">
          <ac:chgData name="Tommy McClure" userId="5f57beb918c8a44c" providerId="LiveId" clId="{E7A55FB8-CD5A-4393-8C16-82B49F91D411}" dt="2025-01-18T13:25:11.794" v="1994" actId="115"/>
          <ac:spMkLst>
            <pc:docMk/>
            <pc:sldMk cId="742770655" sldId="257"/>
            <ac:spMk id="3" creationId="{9F275616-5B7F-5F13-1835-0CB640C06494}"/>
          </ac:spMkLst>
        </pc:spChg>
        <pc:spChg chg="mod">
          <ac:chgData name="Tommy McClure" userId="5f57beb918c8a44c" providerId="LiveId" clId="{E7A55FB8-CD5A-4393-8C16-82B49F91D411}" dt="2025-01-18T21:43:28.599" v="10074" actId="20577"/>
          <ac:spMkLst>
            <pc:docMk/>
            <pc:sldMk cId="742770655" sldId="257"/>
            <ac:spMk id="6" creationId="{BF807995-D099-9BFC-D8E8-D23AC4F1DA8B}"/>
          </ac:spMkLst>
        </pc:spChg>
        <pc:spChg chg="mod">
          <ac:chgData name="Tommy McClure" userId="5f57beb918c8a44c" providerId="LiveId" clId="{E7A55FB8-CD5A-4393-8C16-82B49F91D411}" dt="2025-01-18T21:43:24.145" v="10071" actId="20577"/>
          <ac:spMkLst>
            <pc:docMk/>
            <pc:sldMk cId="742770655" sldId="257"/>
            <ac:spMk id="9" creationId="{D84BC9C7-9076-D7B3-2F07-5D353D115A4A}"/>
          </ac:spMkLst>
        </pc:spChg>
      </pc:sldChg>
      <pc:sldChg chg="delSp modSp add mod delAnim modAnim modNotes modNotesTx">
        <pc:chgData name="Tommy McClure" userId="5f57beb918c8a44c" providerId="LiveId" clId="{E7A55FB8-CD5A-4393-8C16-82B49F91D411}" dt="2025-01-18T22:49:14.964" v="10301" actId="14100"/>
        <pc:sldMkLst>
          <pc:docMk/>
          <pc:sldMk cId="305664814" sldId="258"/>
        </pc:sldMkLst>
        <pc:spChg chg="mod">
          <ac:chgData name="Tommy McClure" userId="5f57beb918c8a44c" providerId="LiveId" clId="{E7A55FB8-CD5A-4393-8C16-82B49F91D411}" dt="2025-01-18T21:56:40.928" v="10184" actId="20577"/>
          <ac:spMkLst>
            <pc:docMk/>
            <pc:sldMk cId="305664814" sldId="258"/>
            <ac:spMk id="3" creationId="{374287AE-8777-C23F-CB8E-EDB48C0C3DD8}"/>
          </ac:spMkLst>
        </pc:spChg>
        <pc:spChg chg="mod">
          <ac:chgData name="Tommy McClure" userId="5f57beb918c8a44c" providerId="LiveId" clId="{E7A55FB8-CD5A-4393-8C16-82B49F91D411}" dt="2025-01-18T02:01:09.858" v="209" actId="1037"/>
          <ac:spMkLst>
            <pc:docMk/>
            <pc:sldMk cId="305664814" sldId="258"/>
            <ac:spMk id="5" creationId="{97579BBA-26D3-DF80-96D6-E8E2524D7A82}"/>
          </ac:spMkLst>
        </pc:spChg>
        <pc:spChg chg="del">
          <ac:chgData name="Tommy McClure" userId="5f57beb918c8a44c" providerId="LiveId" clId="{E7A55FB8-CD5A-4393-8C16-82B49F91D411}" dt="2025-01-18T01:58:24.573" v="1" actId="478"/>
          <ac:spMkLst>
            <pc:docMk/>
            <pc:sldMk cId="305664814" sldId="258"/>
            <ac:spMk id="6" creationId="{AF8625E8-781A-76FA-68D6-CD07ACF75A54}"/>
          </ac:spMkLst>
        </pc:spChg>
        <pc:spChg chg="del">
          <ac:chgData name="Tommy McClure" userId="5f57beb918c8a44c" providerId="LiveId" clId="{E7A55FB8-CD5A-4393-8C16-82B49F91D411}" dt="2025-01-18T01:58:27.312" v="2" actId="478"/>
          <ac:spMkLst>
            <pc:docMk/>
            <pc:sldMk cId="305664814" sldId="258"/>
            <ac:spMk id="9" creationId="{BA25D969-A4F6-35CB-858D-47E4883112DC}"/>
          </ac:spMkLst>
        </pc:spChg>
      </pc:sldChg>
      <pc:sldChg chg="addSp modSp add mod modAnim modNotes modNotesTx">
        <pc:chgData name="Tommy McClure" userId="5f57beb918c8a44c" providerId="LiveId" clId="{E7A55FB8-CD5A-4393-8C16-82B49F91D411}" dt="2025-01-19T15:04:35.434" v="10777" actId="113"/>
        <pc:sldMkLst>
          <pc:docMk/>
          <pc:sldMk cId="1354427183" sldId="259"/>
        </pc:sldMkLst>
        <pc:spChg chg="add mod">
          <ac:chgData name="Tommy McClure" userId="5f57beb918c8a44c" providerId="LiveId" clId="{E7A55FB8-CD5A-4393-8C16-82B49F91D411}" dt="2025-01-18T02:25:30.947" v="942" actId="1076"/>
          <ac:spMkLst>
            <pc:docMk/>
            <pc:sldMk cId="1354427183" sldId="259"/>
            <ac:spMk id="2" creationId="{5C4ED247-94BD-E01E-3F35-5A5E4A182A60}"/>
          </ac:spMkLst>
        </pc:spChg>
        <pc:spChg chg="mod">
          <ac:chgData name="Tommy McClure" userId="5f57beb918c8a44c" providerId="LiveId" clId="{E7A55FB8-CD5A-4393-8C16-82B49F91D411}" dt="2025-01-18T22:05:36.298" v="10248" actId="20577"/>
          <ac:spMkLst>
            <pc:docMk/>
            <pc:sldMk cId="1354427183" sldId="259"/>
            <ac:spMk id="3" creationId="{8146C86F-59D7-E255-2D9D-618C4BA1366A}"/>
          </ac:spMkLst>
        </pc:spChg>
        <pc:spChg chg="add mod">
          <ac:chgData name="Tommy McClure" userId="5f57beb918c8a44c" providerId="LiveId" clId="{E7A55FB8-CD5A-4393-8C16-82B49F91D411}" dt="2025-01-18T02:27:09.159" v="956" actId="207"/>
          <ac:spMkLst>
            <pc:docMk/>
            <pc:sldMk cId="1354427183" sldId="259"/>
            <ac:spMk id="4" creationId="{4F68F42E-FEF3-DD0F-C079-C4F8189229DB}"/>
          </ac:spMkLst>
        </pc:spChg>
        <pc:spChg chg="mod">
          <ac:chgData name="Tommy McClure" userId="5f57beb918c8a44c" providerId="LiveId" clId="{E7A55FB8-CD5A-4393-8C16-82B49F91D411}" dt="2025-01-18T17:54:02.495" v="4724" actId="20577"/>
          <ac:spMkLst>
            <pc:docMk/>
            <pc:sldMk cId="1354427183" sldId="259"/>
            <ac:spMk id="5" creationId="{05ECE196-D6CF-F5D2-49E0-0F262C0D137F}"/>
          </ac:spMkLst>
        </pc:spChg>
      </pc:sldChg>
      <pc:sldChg chg="modSp add mod ord modAnim modNotes modNotesTx">
        <pc:chgData name="Tommy McClure" userId="5f57beb918c8a44c" providerId="LiveId" clId="{E7A55FB8-CD5A-4393-8C16-82B49F91D411}" dt="2025-01-19T14:47:57.224" v="10746" actId="113"/>
        <pc:sldMkLst>
          <pc:docMk/>
          <pc:sldMk cId="2895698729" sldId="260"/>
        </pc:sldMkLst>
        <pc:spChg chg="mod">
          <ac:chgData name="Tommy McClure" userId="5f57beb918c8a44c" providerId="LiveId" clId="{E7A55FB8-CD5A-4393-8C16-82B49F91D411}" dt="2025-01-18T22:03:31.446" v="10195" actId="20577"/>
          <ac:spMkLst>
            <pc:docMk/>
            <pc:sldMk cId="2895698729" sldId="260"/>
            <ac:spMk id="3" creationId="{922733DF-50C7-01B7-5E97-FCCA0E6FA46D}"/>
          </ac:spMkLst>
        </pc:spChg>
        <pc:spChg chg="mod">
          <ac:chgData name="Tommy McClure" userId="5f57beb918c8a44c" providerId="LiveId" clId="{E7A55FB8-CD5A-4393-8C16-82B49F91D411}" dt="2025-01-18T17:54:14.094" v="4733" actId="20577"/>
          <ac:spMkLst>
            <pc:docMk/>
            <pc:sldMk cId="2895698729" sldId="260"/>
            <ac:spMk id="5" creationId="{ED0E7707-9520-778D-8975-4E6C5A56EC4C}"/>
          </ac:spMkLst>
        </pc:spChg>
      </pc:sldChg>
      <pc:sldChg chg="addSp modSp add mod modAnim modNotes modNotesTx">
        <pc:chgData name="Tommy McClure" userId="5f57beb918c8a44c" providerId="LiveId" clId="{E7A55FB8-CD5A-4393-8C16-82B49F91D411}" dt="2025-01-19T15:56:51.997" v="10849" actId="20577"/>
        <pc:sldMkLst>
          <pc:docMk/>
          <pc:sldMk cId="660829475" sldId="261"/>
        </pc:sldMkLst>
        <pc:spChg chg="mod">
          <ac:chgData name="Tommy McClure" userId="5f57beb918c8a44c" providerId="LiveId" clId="{E7A55FB8-CD5A-4393-8C16-82B49F91D411}" dt="2025-01-19T15:17:16.544" v="10816" actId="20577"/>
          <ac:spMkLst>
            <pc:docMk/>
            <pc:sldMk cId="660829475" sldId="261"/>
            <ac:spMk id="3" creationId="{3B0020B4-FBBF-6D34-339D-CDCBC9A023EE}"/>
          </ac:spMkLst>
        </pc:spChg>
        <pc:spChg chg="mod">
          <ac:chgData name="Tommy McClure" userId="5f57beb918c8a44c" providerId="LiveId" clId="{E7A55FB8-CD5A-4393-8C16-82B49F91D411}" dt="2025-01-18T17:53:49.692" v="4705" actId="20577"/>
          <ac:spMkLst>
            <pc:docMk/>
            <pc:sldMk cId="660829475" sldId="261"/>
            <ac:spMk id="5" creationId="{26B44676-8B41-C086-C97E-F4B3DE56A722}"/>
          </ac:spMkLst>
        </pc:spChg>
        <pc:spChg chg="add mod">
          <ac:chgData name="Tommy McClure" userId="5f57beb918c8a44c" providerId="LiveId" clId="{E7A55FB8-CD5A-4393-8C16-82B49F91D411}" dt="2025-01-19T15:56:51.997" v="10849" actId="20577"/>
          <ac:spMkLst>
            <pc:docMk/>
            <pc:sldMk cId="660829475" sldId="261"/>
            <ac:spMk id="6" creationId="{3FB21B76-951E-B7F8-B178-5EC107833EE8}"/>
          </ac:spMkLst>
        </pc:spChg>
        <pc:spChg chg="mod">
          <ac:chgData name="Tommy McClure" userId="5f57beb918c8a44c" providerId="LiveId" clId="{E7A55FB8-CD5A-4393-8C16-82B49F91D411}" dt="2025-01-18T22:50:08.605" v="10304" actId="1076"/>
          <ac:spMkLst>
            <pc:docMk/>
            <pc:sldMk cId="660829475" sldId="261"/>
            <ac:spMk id="7" creationId="{AEED64ED-512D-8EB8-726F-64EDFB7871EE}"/>
          </ac:spMkLst>
        </pc:spChg>
      </pc:sldChg>
      <pc:sldChg chg="addSp delSp modSp add mod modTransition modAnim modNotes modNotesTx">
        <pc:chgData name="Tommy McClure" userId="5f57beb918c8a44c" providerId="LiveId" clId="{E7A55FB8-CD5A-4393-8C16-82B49F91D411}" dt="2025-01-18T23:23:54.704" v="10502" actId="1035"/>
        <pc:sldMkLst>
          <pc:docMk/>
          <pc:sldMk cId="2524291688" sldId="262"/>
        </pc:sldMkLst>
        <pc:spChg chg="mod">
          <ac:chgData name="Tommy McClure" userId="5f57beb918c8a44c" providerId="LiveId" clId="{E7A55FB8-CD5A-4393-8C16-82B49F91D411}" dt="2025-01-18T19:22:57.427" v="6465" actId="20577"/>
          <ac:spMkLst>
            <pc:docMk/>
            <pc:sldMk cId="2524291688" sldId="262"/>
            <ac:spMk id="3" creationId="{2EE6902D-BE8D-DB28-A1C0-AE7B54CAB050}"/>
          </ac:spMkLst>
        </pc:spChg>
        <pc:spChg chg="mod">
          <ac:chgData name="Tommy McClure" userId="5f57beb918c8a44c" providerId="LiveId" clId="{E7A55FB8-CD5A-4393-8C16-82B49F91D411}" dt="2025-01-18T22:50:23.638" v="10305" actId="121"/>
          <ac:spMkLst>
            <pc:docMk/>
            <pc:sldMk cId="2524291688" sldId="262"/>
            <ac:spMk id="6" creationId="{5AC3C583-AA6A-DDC7-3BAA-2B8E7FCF07C4}"/>
          </ac:spMkLst>
        </pc:spChg>
        <pc:spChg chg="del">
          <ac:chgData name="Tommy McClure" userId="5f57beb918c8a44c" providerId="LiveId" clId="{E7A55FB8-CD5A-4393-8C16-82B49F91D411}" dt="2025-01-18T18:45:04.901" v="5975" actId="478"/>
          <ac:spMkLst>
            <pc:docMk/>
            <pc:sldMk cId="2524291688" sldId="262"/>
            <ac:spMk id="6" creationId="{D87F5420-0656-AE3E-749F-FACFF79CF463}"/>
          </ac:spMkLst>
        </pc:spChg>
        <pc:spChg chg="add mod">
          <ac:chgData name="Tommy McClure" userId="5f57beb918c8a44c" providerId="LiveId" clId="{E7A55FB8-CD5A-4393-8C16-82B49F91D411}" dt="2025-01-18T23:23:54.704" v="10502" actId="1035"/>
          <ac:spMkLst>
            <pc:docMk/>
            <pc:sldMk cId="2524291688" sldId="262"/>
            <ac:spMk id="7" creationId="{6085B000-DB29-6398-2DD7-20B8DAA325AF}"/>
          </ac:spMkLst>
        </pc:spChg>
      </pc:sldChg>
      <pc:sldChg chg="delSp modSp add mod modTransition modAnim modNotes modNotesTx">
        <pc:chgData name="Tommy McClure" userId="5f57beb918c8a44c" providerId="LiveId" clId="{E7A55FB8-CD5A-4393-8C16-82B49F91D411}" dt="2025-01-18T22:53:30.824" v="10334" actId="14100"/>
        <pc:sldMkLst>
          <pc:docMk/>
          <pc:sldMk cId="3362815064" sldId="263"/>
        </pc:sldMkLst>
        <pc:spChg chg="mod">
          <ac:chgData name="Tommy McClure" userId="5f57beb918c8a44c" providerId="LiveId" clId="{E7A55FB8-CD5A-4393-8C16-82B49F91D411}" dt="2025-01-18T19:48:35.333" v="7818" actId="20577"/>
          <ac:spMkLst>
            <pc:docMk/>
            <pc:sldMk cId="3362815064" sldId="263"/>
            <ac:spMk id="3" creationId="{CE703CC2-5265-8C01-5D49-700F21D0670B}"/>
          </ac:spMkLst>
        </pc:spChg>
        <pc:spChg chg="del mod">
          <ac:chgData name="Tommy McClure" userId="5f57beb918c8a44c" providerId="LiveId" clId="{E7A55FB8-CD5A-4393-8C16-82B49F91D411}" dt="2025-01-18T22:50:42.941" v="10308" actId="478"/>
          <ac:spMkLst>
            <pc:docMk/>
            <pc:sldMk cId="3362815064" sldId="263"/>
            <ac:spMk id="6" creationId="{963EDE0E-331C-D66E-AD4E-9D83D766566D}"/>
          </ac:spMkLst>
        </pc:spChg>
        <pc:spChg chg="del mod">
          <ac:chgData name="Tommy McClure" userId="5f57beb918c8a44c" providerId="LiveId" clId="{E7A55FB8-CD5A-4393-8C16-82B49F91D411}" dt="2025-01-18T19:34:02.459" v="7259" actId="478"/>
          <ac:spMkLst>
            <pc:docMk/>
            <pc:sldMk cId="3362815064" sldId="263"/>
            <ac:spMk id="7" creationId="{860A04F4-D184-F71E-DEEF-4EF8B4D1B0BA}"/>
          </ac:spMkLst>
        </pc:spChg>
      </pc:sldChg>
      <pc:sldChg chg="addSp delSp modSp add mod modAnim modNotes modNotesTx">
        <pc:chgData name="Tommy McClure" userId="5f57beb918c8a44c" providerId="LiveId" clId="{E7A55FB8-CD5A-4393-8C16-82B49F91D411}" dt="2025-01-18T22:54:01.346" v="10342" actId="14100"/>
        <pc:sldMkLst>
          <pc:docMk/>
          <pc:sldMk cId="1753826225" sldId="264"/>
        </pc:sldMkLst>
        <pc:spChg chg="mod">
          <ac:chgData name="Tommy McClure" userId="5f57beb918c8a44c" providerId="LiveId" clId="{E7A55FB8-CD5A-4393-8C16-82B49F91D411}" dt="2025-01-18T20:26:19.425" v="8635" actId="20577"/>
          <ac:spMkLst>
            <pc:docMk/>
            <pc:sldMk cId="1753826225" sldId="264"/>
            <ac:spMk id="3" creationId="{4454253B-D1AC-B882-0CAB-EA2BD686673E}"/>
          </ac:spMkLst>
        </pc:spChg>
        <pc:spChg chg="mod">
          <ac:chgData name="Tommy McClure" userId="5f57beb918c8a44c" providerId="LiveId" clId="{E7A55FB8-CD5A-4393-8C16-82B49F91D411}" dt="2025-01-18T20:03:00.978" v="7980" actId="20577"/>
          <ac:spMkLst>
            <pc:docMk/>
            <pc:sldMk cId="1753826225" sldId="264"/>
            <ac:spMk id="5" creationId="{1A6FEE00-7AC9-EC1A-CE07-36DAD4A76FAE}"/>
          </ac:spMkLst>
        </pc:spChg>
        <pc:spChg chg="add del mod">
          <ac:chgData name="Tommy McClure" userId="5f57beb918c8a44c" providerId="LiveId" clId="{E7A55FB8-CD5A-4393-8C16-82B49F91D411}" dt="2025-01-18T20:17:53.394" v="8510" actId="478"/>
          <ac:spMkLst>
            <pc:docMk/>
            <pc:sldMk cId="1753826225" sldId="264"/>
            <ac:spMk id="6" creationId="{74E83C2B-C326-5057-B9C3-8D252D75F13B}"/>
          </ac:spMkLst>
        </pc:spChg>
        <pc:spChg chg="add mod">
          <ac:chgData name="Tommy McClure" userId="5f57beb918c8a44c" providerId="LiveId" clId="{E7A55FB8-CD5A-4393-8C16-82B49F91D411}" dt="2025-01-18T20:29:40.760" v="8711" actId="1035"/>
          <ac:spMkLst>
            <pc:docMk/>
            <pc:sldMk cId="1753826225" sldId="264"/>
            <ac:spMk id="7" creationId="{30A97BE9-2F8A-BA6C-3A94-78B1533CA41F}"/>
          </ac:spMkLst>
        </pc:spChg>
      </pc:sldChg>
      <pc:sldChg chg="addSp modSp add mod ord modAnim modNotes modNotesTx">
        <pc:chgData name="Tommy McClure" userId="5f57beb918c8a44c" providerId="LiveId" clId="{E7A55FB8-CD5A-4393-8C16-82B49F91D411}" dt="2025-01-18T22:55:09.079" v="10353" actId="1076"/>
        <pc:sldMkLst>
          <pc:docMk/>
          <pc:sldMk cId="2068870909" sldId="265"/>
        </pc:sldMkLst>
        <pc:spChg chg="mod">
          <ac:chgData name="Tommy McClure" userId="5f57beb918c8a44c" providerId="LiveId" clId="{E7A55FB8-CD5A-4393-8C16-82B49F91D411}" dt="2025-01-18T21:16:12.835" v="9668" actId="20577"/>
          <ac:spMkLst>
            <pc:docMk/>
            <pc:sldMk cId="2068870909" sldId="265"/>
            <ac:spMk id="3" creationId="{00160438-611E-7DE3-B064-8E976E41C342}"/>
          </ac:spMkLst>
        </pc:spChg>
        <pc:spChg chg="mod">
          <ac:chgData name="Tommy McClure" userId="5f57beb918c8a44c" providerId="LiveId" clId="{E7A55FB8-CD5A-4393-8C16-82B49F91D411}" dt="2025-01-18T21:16:59.572" v="9671" actId="114"/>
          <ac:spMkLst>
            <pc:docMk/>
            <pc:sldMk cId="2068870909" sldId="265"/>
            <ac:spMk id="5" creationId="{75C69877-9F4B-DBD8-29C3-97B569D772CD}"/>
          </ac:spMkLst>
        </pc:spChg>
        <pc:spChg chg="add mod">
          <ac:chgData name="Tommy McClure" userId="5f57beb918c8a44c" providerId="LiveId" clId="{E7A55FB8-CD5A-4393-8C16-82B49F91D411}" dt="2025-01-18T21:16:42.824" v="9670" actId="113"/>
          <ac:spMkLst>
            <pc:docMk/>
            <pc:sldMk cId="2068870909" sldId="265"/>
            <ac:spMk id="6" creationId="{5A1C8A1D-A2E9-A56C-9E56-A730CE18A1CE}"/>
          </ac:spMkLst>
        </pc:spChg>
        <pc:spChg chg="add mod">
          <ac:chgData name="Tommy McClure" userId="5f57beb918c8a44c" providerId="LiveId" clId="{E7A55FB8-CD5A-4393-8C16-82B49F91D411}" dt="2025-01-18T21:24:13.721" v="9855" actId="1036"/>
          <ac:spMkLst>
            <pc:docMk/>
            <pc:sldMk cId="2068870909" sldId="265"/>
            <ac:spMk id="7" creationId="{43D920D3-00FF-370C-2140-47A2351A6CAF}"/>
          </ac:spMkLst>
        </pc:spChg>
        <pc:spChg chg="add mod">
          <ac:chgData name="Tommy McClure" userId="5f57beb918c8a44c" providerId="LiveId" clId="{E7A55FB8-CD5A-4393-8C16-82B49F91D411}" dt="2025-01-18T21:24:37.649" v="9881" actId="1036"/>
          <ac:spMkLst>
            <pc:docMk/>
            <pc:sldMk cId="2068870909" sldId="265"/>
            <ac:spMk id="8" creationId="{B0A7D074-7264-BFE2-1786-B8FE24DA2D30}"/>
          </ac:spMkLst>
        </pc:spChg>
        <pc:spChg chg="add mod">
          <ac:chgData name="Tommy McClure" userId="5f57beb918c8a44c" providerId="LiveId" clId="{E7A55FB8-CD5A-4393-8C16-82B49F91D411}" dt="2025-01-18T21:24:32.913" v="9880" actId="1036"/>
          <ac:spMkLst>
            <pc:docMk/>
            <pc:sldMk cId="2068870909" sldId="265"/>
            <ac:spMk id="9" creationId="{D5E03B39-2A6C-3059-9769-A5F818207D02}"/>
          </ac:spMkLst>
        </pc:spChg>
      </pc:sldChg>
      <pc:sldChg chg="addSp delSp modSp add mod modTransition modAnim modNotes">
        <pc:chgData name="Tommy McClure" userId="5f57beb918c8a44c" providerId="LiveId" clId="{E7A55FB8-CD5A-4393-8C16-82B49F91D411}" dt="2025-01-18T23:25:48.992" v="10506" actId="14100"/>
        <pc:sldMkLst>
          <pc:docMk/>
          <pc:sldMk cId="2598345182" sldId="266"/>
        </pc:sldMkLst>
        <pc:spChg chg="mod">
          <ac:chgData name="Tommy McClure" userId="5f57beb918c8a44c" providerId="LiveId" clId="{E7A55FB8-CD5A-4393-8C16-82B49F91D411}" dt="2025-01-18T21:18:39.851" v="9701" actId="1038"/>
          <ac:spMkLst>
            <pc:docMk/>
            <pc:sldMk cId="2598345182" sldId="266"/>
            <ac:spMk id="2" creationId="{CAD256EF-D8AC-3BCE-15C5-9F2F9C0C7E63}"/>
          </ac:spMkLst>
        </pc:spChg>
        <pc:spChg chg="mod">
          <ac:chgData name="Tommy McClure" userId="5f57beb918c8a44c" providerId="LiveId" clId="{E7A55FB8-CD5A-4393-8C16-82B49F91D411}" dt="2025-01-18T23:25:48.992" v="10506" actId="14100"/>
          <ac:spMkLst>
            <pc:docMk/>
            <pc:sldMk cId="2598345182" sldId="266"/>
            <ac:spMk id="3" creationId="{B3D5A460-0597-36F2-EA5F-3DB835FFE2C6}"/>
          </ac:spMkLst>
        </pc:spChg>
        <pc:spChg chg="mod">
          <ac:chgData name="Tommy McClure" userId="5f57beb918c8a44c" providerId="LiveId" clId="{E7A55FB8-CD5A-4393-8C16-82B49F91D411}" dt="2025-01-18T21:28:23.693" v="9887" actId="1038"/>
          <ac:spMkLst>
            <pc:docMk/>
            <pc:sldMk cId="2598345182" sldId="266"/>
            <ac:spMk id="5" creationId="{C20C36F6-35C2-1DA2-9B3C-77D4A7A7C2EE}"/>
          </ac:spMkLst>
        </pc:spChg>
        <pc:spChg chg="mod">
          <ac:chgData name="Tommy McClure" userId="5f57beb918c8a44c" providerId="LiveId" clId="{E7A55FB8-CD5A-4393-8C16-82B49F91D411}" dt="2025-01-18T22:50:57.839" v="10310" actId="121"/>
          <ac:spMkLst>
            <pc:docMk/>
            <pc:sldMk cId="2598345182" sldId="266"/>
            <ac:spMk id="6" creationId="{5E0D197B-3C31-A427-3C1D-231483DF4F11}"/>
          </ac:spMkLst>
        </pc:spChg>
        <pc:spChg chg="del">
          <ac:chgData name="Tommy McClure" userId="5f57beb918c8a44c" providerId="LiveId" clId="{E7A55FB8-CD5A-4393-8C16-82B49F91D411}" dt="2025-01-18T21:17:56.265" v="9673" actId="478"/>
          <ac:spMkLst>
            <pc:docMk/>
            <pc:sldMk cId="2598345182" sldId="266"/>
            <ac:spMk id="6" creationId="{B5FD0310-7F93-ACA1-2B51-3921048CFAEA}"/>
          </ac:spMkLst>
        </pc:spChg>
        <pc:spChg chg="del">
          <ac:chgData name="Tommy McClure" userId="5f57beb918c8a44c" providerId="LiveId" clId="{E7A55FB8-CD5A-4393-8C16-82B49F91D411}" dt="2025-01-18T21:17:58.747" v="9674" actId="478"/>
          <ac:spMkLst>
            <pc:docMk/>
            <pc:sldMk cId="2598345182" sldId="266"/>
            <ac:spMk id="7" creationId="{85B38D7E-7B36-11BF-0877-39408C852473}"/>
          </ac:spMkLst>
        </pc:spChg>
        <pc:spChg chg="del">
          <ac:chgData name="Tommy McClure" userId="5f57beb918c8a44c" providerId="LiveId" clId="{E7A55FB8-CD5A-4393-8C16-82B49F91D411}" dt="2025-01-18T21:18:02.196" v="9675" actId="478"/>
          <ac:spMkLst>
            <pc:docMk/>
            <pc:sldMk cId="2598345182" sldId="266"/>
            <ac:spMk id="8" creationId="{E95E15A7-9153-99EA-D191-DA8FD315F5F2}"/>
          </ac:spMkLst>
        </pc:spChg>
        <pc:spChg chg="del">
          <ac:chgData name="Tommy McClure" userId="5f57beb918c8a44c" providerId="LiveId" clId="{E7A55FB8-CD5A-4393-8C16-82B49F91D411}" dt="2025-01-18T21:18:04.428" v="9676" actId="478"/>
          <ac:spMkLst>
            <pc:docMk/>
            <pc:sldMk cId="2598345182" sldId="266"/>
            <ac:spMk id="9" creationId="{DE6DD5A0-3EB6-0D93-25E4-A41C7F398816}"/>
          </ac:spMkLst>
        </pc:spChg>
        <pc:spChg chg="add mod">
          <ac:chgData name="Tommy McClure" userId="5f57beb918c8a44c" providerId="LiveId" clId="{E7A55FB8-CD5A-4393-8C16-82B49F91D411}" dt="2025-01-18T21:19:18.204" v="9733"/>
          <ac:spMkLst>
            <pc:docMk/>
            <pc:sldMk cId="2598345182" sldId="266"/>
            <ac:spMk id="10" creationId="{771CFD5C-AC23-22E0-A0ED-A9C378D91772}"/>
          </ac:spMkLst>
        </pc:spChg>
        <pc:spChg chg="add mod">
          <ac:chgData name="Tommy McClure" userId="5f57beb918c8a44c" providerId="LiveId" clId="{E7A55FB8-CD5A-4393-8C16-82B49F91D411}" dt="2025-01-18T21:37:49.055" v="9931" actId="1035"/>
          <ac:spMkLst>
            <pc:docMk/>
            <pc:sldMk cId="2598345182" sldId="266"/>
            <ac:spMk id="11" creationId="{E5E255F0-68E7-B335-F61E-5FDFD2EB957C}"/>
          </ac:spMkLst>
        </pc:spChg>
        <pc:spChg chg="add mod">
          <ac:chgData name="Tommy McClure" userId="5f57beb918c8a44c" providerId="LiveId" clId="{E7A55FB8-CD5A-4393-8C16-82B49F91D411}" dt="2025-01-18T21:37:56.941" v="9947" actId="1035"/>
          <ac:spMkLst>
            <pc:docMk/>
            <pc:sldMk cId="2598345182" sldId="266"/>
            <ac:spMk id="12" creationId="{A71A5B8C-2A18-D43C-81EF-ACD451D5EFCF}"/>
          </ac:spMkLst>
        </pc:spChg>
        <pc:spChg chg="add mod">
          <ac:chgData name="Tommy McClure" userId="5f57beb918c8a44c" providerId="LiveId" clId="{E7A55FB8-CD5A-4393-8C16-82B49F91D411}" dt="2025-01-18T21:38:10.020" v="9974" actId="1035"/>
          <ac:spMkLst>
            <pc:docMk/>
            <pc:sldMk cId="2598345182" sldId="266"/>
            <ac:spMk id="13" creationId="{A541DB16-6C08-1642-752D-C38F5DAD343B}"/>
          </ac:spMkLst>
        </pc:spChg>
      </pc:sldChg>
      <pc:sldChg chg="modSp mod modNotes">
        <pc:chgData name="Tommy McClure" userId="5f57beb918c8a44c" providerId="LiveId" clId="{E7A55FB8-CD5A-4393-8C16-82B49F91D411}" dt="2025-01-18T22:54:53.182" v="10351" actId="1076"/>
        <pc:sldMkLst>
          <pc:docMk/>
          <pc:sldMk cId="2970185068" sldId="380"/>
        </pc:sldMkLst>
        <pc:spChg chg="mod">
          <ac:chgData name="Tommy McClure" userId="5f57beb918c8a44c" providerId="LiveId" clId="{E7A55FB8-CD5A-4393-8C16-82B49F91D411}" dt="2025-01-18T22:51:05.886" v="10311" actId="1076"/>
          <ac:spMkLst>
            <pc:docMk/>
            <pc:sldMk cId="2970185068" sldId="380"/>
            <ac:spMk id="2" creationId="{81AD1D5B-2735-6303-EDE2-A336026E5D60}"/>
          </ac:spMkLst>
        </pc:spChg>
        <pc:spChg chg="mod">
          <ac:chgData name="Tommy McClure" userId="5f57beb918c8a44c" providerId="LiveId" clId="{E7A55FB8-CD5A-4393-8C16-82B49F91D411}" dt="2025-01-18T21:26:55.152" v="9883"/>
          <ac:spMkLst>
            <pc:docMk/>
            <pc:sldMk cId="2970185068" sldId="380"/>
            <ac:spMk id="10" creationId="{BB8A7FBA-4C4C-4440-9886-90F8BD6246F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94DB9B6-C2CE-CC6A-6B16-4EB0282EC98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F6262257-8D54-4277-431C-771B67BB875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r>
              <a:rPr lang="en-US"/>
              <a:t>1/19/2025 AM</a:t>
            </a:r>
          </a:p>
        </p:txBody>
      </p:sp>
      <p:sp>
        <p:nvSpPr>
          <p:cNvPr id="4" name="Footer Placeholder 3">
            <a:extLst>
              <a:ext uri="{FF2B5EF4-FFF2-40B4-BE49-F238E27FC236}">
                <a16:creationId xmlns:a16="http://schemas.microsoft.com/office/drawing/2014/main" id="{A5A3A5BC-9E5F-6D40-3640-AEF3645EA19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5E589E8-6879-F767-CF4A-9DB1B413082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C9E4F02-0EDB-41BF-8E06-8E970171930C}" type="slidenum">
              <a:rPr lang="en-US" smtClean="0"/>
              <a:t>‹#›</a:t>
            </a:fld>
            <a:endParaRPr lang="en-US"/>
          </a:p>
        </p:txBody>
      </p:sp>
    </p:spTree>
    <p:extLst>
      <p:ext uri="{BB962C8B-B14F-4D97-AF65-F5344CB8AC3E}">
        <p14:creationId xmlns:p14="http://schemas.microsoft.com/office/powerpoint/2010/main" val="3719602076"/>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r>
              <a:rPr lang="en-US"/>
              <a:t>1/19/2025 AM</a:t>
            </a:r>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0E08DF-3668-4DB3-B0B1-0E737185C8AE}" type="slidenum">
              <a:rPr lang="en-US" smtClean="0"/>
              <a:t>‹#›</a:t>
            </a:fld>
            <a:endParaRPr lang="en-US"/>
          </a:p>
        </p:txBody>
      </p:sp>
    </p:spTree>
    <p:extLst>
      <p:ext uri="{BB962C8B-B14F-4D97-AF65-F5344CB8AC3E}">
        <p14:creationId xmlns:p14="http://schemas.microsoft.com/office/powerpoint/2010/main" val="2646411493"/>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studybible.info/strongs/G4175" TargetMode="External"/><Relationship Id="rId2" Type="http://schemas.openxmlformats.org/officeDocument/2006/relationships/slide" Target="../slides/slide5.xml"/><Relationship Id="rId1" Type="http://schemas.openxmlformats.org/officeDocument/2006/relationships/notesMaster" Target="../notesMasters/notesMaster1.xml"/><Relationship Id="rId6" Type="http://schemas.openxmlformats.org/officeDocument/2006/relationships/hyperlink" Target="https://studybible.info/vines/Free,%20Freedom,%20Freely,%20Freeman,%20Freedman,%20Freewoman" TargetMode="External"/><Relationship Id="rId5" Type="http://schemas.openxmlformats.org/officeDocument/2006/relationships/hyperlink" Target="https://studybible.info/vines/Commonwealth" TargetMode="External"/><Relationship Id="rId4" Type="http://schemas.openxmlformats.org/officeDocument/2006/relationships/hyperlink" Target="https://studybible.info/TR-KJV_Strongs-ERV/Philippians%203:20"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47875" y="139700"/>
            <a:ext cx="2760663" cy="2070100"/>
          </a:xfrm>
        </p:spPr>
      </p:sp>
      <p:sp>
        <p:nvSpPr>
          <p:cNvPr id="3" name="Notes Placeholder 2"/>
          <p:cNvSpPr>
            <a:spLocks noGrp="1"/>
          </p:cNvSpPr>
          <p:nvPr>
            <p:ph type="body" idx="1"/>
          </p:nvPr>
        </p:nvSpPr>
        <p:spPr>
          <a:xfrm>
            <a:off x="1587" y="2209800"/>
            <a:ext cx="6856413" cy="6934200"/>
          </a:xfrm>
        </p:spPr>
        <p:txBody>
          <a:bodyPr/>
          <a:lstStyle/>
          <a:p>
            <a:pPr algn="l"/>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A00E08DF-3668-4DB3-B0B1-0E737185C8AE}" type="slidenum">
              <a:rPr lang="en-US" smtClean="0"/>
              <a:t>1</a:t>
            </a:fld>
            <a:endParaRPr lang="en-US"/>
          </a:p>
        </p:txBody>
      </p:sp>
      <p:sp>
        <p:nvSpPr>
          <p:cNvPr id="5" name="Date Placeholder 4">
            <a:extLst>
              <a:ext uri="{FF2B5EF4-FFF2-40B4-BE49-F238E27FC236}">
                <a16:creationId xmlns:a16="http://schemas.microsoft.com/office/drawing/2014/main" id="{FDF26636-2A60-5759-D510-5B341015977E}"/>
              </a:ext>
            </a:extLst>
          </p:cNvPr>
          <p:cNvSpPr>
            <a:spLocks noGrp="1"/>
          </p:cNvSpPr>
          <p:nvPr>
            <p:ph type="dt" idx="1"/>
          </p:nvPr>
        </p:nvSpPr>
        <p:spPr/>
        <p:txBody>
          <a:bodyPr/>
          <a:lstStyle/>
          <a:p>
            <a:r>
              <a:rPr lang="en-US"/>
              <a:t>1/19/2025 AM</a:t>
            </a:r>
          </a:p>
        </p:txBody>
      </p:sp>
    </p:spTree>
    <p:extLst>
      <p:ext uri="{BB962C8B-B14F-4D97-AF65-F5344CB8AC3E}">
        <p14:creationId xmlns:p14="http://schemas.microsoft.com/office/powerpoint/2010/main" val="36391566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0E62A0-FC27-5CB7-E85D-9B2546FC680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EE70917-B222-0B30-4B3D-D83732A24A77}"/>
              </a:ext>
            </a:extLst>
          </p:cNvPr>
          <p:cNvSpPr>
            <a:spLocks noGrp="1" noRot="1" noChangeAspect="1"/>
          </p:cNvSpPr>
          <p:nvPr>
            <p:ph type="sldImg"/>
          </p:nvPr>
        </p:nvSpPr>
        <p:spPr>
          <a:xfrm>
            <a:off x="1371600" y="230188"/>
            <a:ext cx="4114800" cy="3086100"/>
          </a:xfrm>
        </p:spPr>
      </p:sp>
      <p:sp>
        <p:nvSpPr>
          <p:cNvPr id="3" name="Notes Placeholder 2">
            <a:extLst>
              <a:ext uri="{FF2B5EF4-FFF2-40B4-BE49-F238E27FC236}">
                <a16:creationId xmlns:a16="http://schemas.microsoft.com/office/drawing/2014/main" id="{6445927F-9B58-3328-1049-EC9F387C41A5}"/>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200" b="1" i="0" u="none"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998E8FEC-9913-6E55-C2D8-4DB46D241213}"/>
              </a:ext>
            </a:extLst>
          </p:cNvPr>
          <p:cNvSpPr>
            <a:spLocks noGrp="1"/>
          </p:cNvSpPr>
          <p:nvPr>
            <p:ph type="sldNum" sz="quarter" idx="5"/>
          </p:nvPr>
        </p:nvSpPr>
        <p:spPr/>
        <p:txBody>
          <a:bodyPr/>
          <a:lstStyle/>
          <a:p>
            <a:fld id="{A00E08DF-3668-4DB3-B0B1-0E737185C8AE}" type="slidenum">
              <a:rPr lang="en-US" smtClean="0"/>
              <a:t>10</a:t>
            </a:fld>
            <a:endParaRPr lang="en-US"/>
          </a:p>
        </p:txBody>
      </p:sp>
      <p:sp>
        <p:nvSpPr>
          <p:cNvPr id="5" name="Date Placeholder 4">
            <a:extLst>
              <a:ext uri="{FF2B5EF4-FFF2-40B4-BE49-F238E27FC236}">
                <a16:creationId xmlns:a16="http://schemas.microsoft.com/office/drawing/2014/main" id="{94E3793A-AE4D-5C39-AC86-9E8B9FD98F18}"/>
              </a:ext>
            </a:extLst>
          </p:cNvPr>
          <p:cNvSpPr>
            <a:spLocks noGrp="1"/>
          </p:cNvSpPr>
          <p:nvPr>
            <p:ph type="dt" idx="1"/>
          </p:nvPr>
        </p:nvSpPr>
        <p:spPr/>
        <p:txBody>
          <a:bodyPr/>
          <a:lstStyle/>
          <a:p>
            <a:r>
              <a:rPr lang="en-US"/>
              <a:t>1/19/2025 AM</a:t>
            </a:r>
          </a:p>
        </p:txBody>
      </p:sp>
    </p:spTree>
    <p:extLst>
      <p:ext uri="{BB962C8B-B14F-4D97-AF65-F5344CB8AC3E}">
        <p14:creationId xmlns:p14="http://schemas.microsoft.com/office/powerpoint/2010/main" val="92983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79AD0C-ED2E-A18A-99B1-221301FF322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76EDAEB-A099-0EDC-C4F1-6B53661F1CD9}"/>
              </a:ext>
            </a:extLst>
          </p:cNvPr>
          <p:cNvSpPr>
            <a:spLocks noGrp="1" noRot="1" noChangeAspect="1"/>
          </p:cNvSpPr>
          <p:nvPr>
            <p:ph type="sldImg"/>
          </p:nvPr>
        </p:nvSpPr>
        <p:spPr>
          <a:xfrm>
            <a:off x="1371600" y="230188"/>
            <a:ext cx="4114800" cy="3086100"/>
          </a:xfrm>
        </p:spPr>
      </p:sp>
      <p:sp>
        <p:nvSpPr>
          <p:cNvPr id="3" name="Notes Placeholder 2">
            <a:extLst>
              <a:ext uri="{FF2B5EF4-FFF2-40B4-BE49-F238E27FC236}">
                <a16:creationId xmlns:a16="http://schemas.microsoft.com/office/drawing/2014/main" id="{BD33AD8F-F479-3D7E-AAAA-A68E2BAA46AB}"/>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200" b="1" i="0" u="none"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4CE6876-69D2-3D7A-3702-874BCF743A70}"/>
              </a:ext>
            </a:extLst>
          </p:cNvPr>
          <p:cNvSpPr>
            <a:spLocks noGrp="1"/>
          </p:cNvSpPr>
          <p:nvPr>
            <p:ph type="sldNum" sz="quarter" idx="5"/>
          </p:nvPr>
        </p:nvSpPr>
        <p:spPr/>
        <p:txBody>
          <a:bodyPr/>
          <a:lstStyle/>
          <a:p>
            <a:fld id="{A00E08DF-3668-4DB3-B0B1-0E737185C8AE}" type="slidenum">
              <a:rPr lang="en-US" smtClean="0"/>
              <a:t>11</a:t>
            </a:fld>
            <a:endParaRPr lang="en-US"/>
          </a:p>
        </p:txBody>
      </p:sp>
      <p:sp>
        <p:nvSpPr>
          <p:cNvPr id="5" name="Date Placeholder 4">
            <a:extLst>
              <a:ext uri="{FF2B5EF4-FFF2-40B4-BE49-F238E27FC236}">
                <a16:creationId xmlns:a16="http://schemas.microsoft.com/office/drawing/2014/main" id="{9E98DAA7-596E-8D93-5AD5-61BCBA245001}"/>
              </a:ext>
            </a:extLst>
          </p:cNvPr>
          <p:cNvSpPr>
            <a:spLocks noGrp="1"/>
          </p:cNvSpPr>
          <p:nvPr>
            <p:ph type="dt" idx="1"/>
          </p:nvPr>
        </p:nvSpPr>
        <p:spPr/>
        <p:txBody>
          <a:bodyPr/>
          <a:lstStyle/>
          <a:p>
            <a:r>
              <a:rPr lang="en-US"/>
              <a:t>1/19/2025 AM</a:t>
            </a:r>
          </a:p>
        </p:txBody>
      </p:sp>
    </p:spTree>
    <p:extLst>
      <p:ext uri="{BB962C8B-B14F-4D97-AF65-F5344CB8AC3E}">
        <p14:creationId xmlns:p14="http://schemas.microsoft.com/office/powerpoint/2010/main" val="10765297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76313" y="230188"/>
            <a:ext cx="4905375" cy="3679825"/>
          </a:xfrm>
        </p:spPr>
      </p:sp>
      <p:sp>
        <p:nvSpPr>
          <p:cNvPr id="3" name="Notes Placeholder 2"/>
          <p:cNvSpPr>
            <a:spLocks noGrp="1"/>
          </p:cNvSpPr>
          <p:nvPr>
            <p:ph type="body" idx="1"/>
          </p:nvPr>
        </p:nvSpPr>
        <p:spPr>
          <a:xfrm>
            <a:off x="10676" y="4021138"/>
            <a:ext cx="6845738" cy="5122862"/>
          </a:xfrm>
        </p:spPr>
        <p:txBody>
          <a:bodyPr>
            <a:noAutofit/>
          </a:bodyPr>
          <a:lstStyle/>
          <a:p>
            <a:pPr>
              <a:defRPr/>
            </a:pPr>
            <a:r>
              <a:rPr lang="en-US" altLang="en-US" sz="1300" b="1" u="sng" dirty="0">
                <a:latin typeface="Arial" panose="020B0604020202020204" pitchFamily="34" charset="0"/>
                <a:cs typeface="Arial" panose="020B0604020202020204" pitchFamily="34" charset="0"/>
              </a:rPr>
              <a:t>Acts 2:36-37 - 36 </a:t>
            </a:r>
            <a:r>
              <a:rPr lang="en-US" altLang="en-US" sz="1300" dirty="0">
                <a:latin typeface="Arial" panose="020B0604020202020204" pitchFamily="34" charset="0"/>
                <a:cs typeface="Arial" panose="020B0604020202020204" pitchFamily="34" charset="0"/>
              </a:rPr>
              <a:t>Therefore let all the house of Israel know assuredly, that God hath made that same Jesus, whom ye have crucified, both Lord and Christ. </a:t>
            </a:r>
            <a:r>
              <a:rPr lang="en-US" altLang="en-US" sz="1300" b="1" dirty="0">
                <a:latin typeface="Arial" panose="020B0604020202020204" pitchFamily="34" charset="0"/>
                <a:cs typeface="Arial" panose="020B0604020202020204" pitchFamily="34" charset="0"/>
              </a:rPr>
              <a:t>3</a:t>
            </a:r>
            <a:r>
              <a:rPr lang="en-US" altLang="en-US" sz="1300" dirty="0">
                <a:latin typeface="Arial" panose="020B0604020202020204" pitchFamily="34" charset="0"/>
                <a:cs typeface="Arial" panose="020B0604020202020204" pitchFamily="34" charset="0"/>
              </a:rPr>
              <a:t>7 Now when they heard this, they were pricked in their heart, and said unto Peter and to the rest of the apostles, </a:t>
            </a:r>
            <a:r>
              <a:rPr lang="en-US" altLang="en-US" sz="1300" b="1" dirty="0">
                <a:latin typeface="Arial" panose="020B0604020202020204" pitchFamily="34" charset="0"/>
                <a:cs typeface="Arial" panose="020B0604020202020204" pitchFamily="34" charset="0"/>
              </a:rPr>
              <a:t>Men and brethren, what shall we do?</a:t>
            </a:r>
          </a:p>
          <a:p>
            <a:pPr>
              <a:defRPr/>
            </a:pPr>
            <a:r>
              <a:rPr lang="en-US" altLang="en-US" sz="1300" b="1" u="sng" dirty="0">
                <a:latin typeface="Arial" panose="020B0604020202020204" pitchFamily="34" charset="0"/>
                <a:cs typeface="Arial" panose="020B0604020202020204" pitchFamily="34" charset="0"/>
              </a:rPr>
              <a:t>Rom. 10:17 </a:t>
            </a:r>
            <a:r>
              <a:rPr lang="en-US" altLang="en-US" sz="1300" dirty="0">
                <a:latin typeface="Arial" panose="020B0604020202020204" pitchFamily="34" charset="0"/>
                <a:cs typeface="Arial" panose="020B0604020202020204" pitchFamily="34" charset="0"/>
              </a:rPr>
              <a:t>- So then faith cometh by hearing, and hearing by the word of God.</a:t>
            </a:r>
          </a:p>
          <a:p>
            <a:pPr>
              <a:defRPr/>
            </a:pPr>
            <a:r>
              <a:rPr lang="en-US" altLang="en-US" sz="1300" b="1" u="sng" dirty="0">
                <a:latin typeface="Arial" panose="020B0604020202020204" pitchFamily="34" charset="0"/>
                <a:cs typeface="Arial" panose="020B0604020202020204" pitchFamily="34" charset="0"/>
              </a:rPr>
              <a:t>Heb 11:6</a:t>
            </a:r>
            <a:r>
              <a:rPr lang="en-US" altLang="en-US" sz="1300" b="1" dirty="0">
                <a:latin typeface="Arial" panose="020B0604020202020204" pitchFamily="34" charset="0"/>
                <a:cs typeface="Arial" panose="020B0604020202020204" pitchFamily="34" charset="0"/>
              </a:rPr>
              <a:t> </a:t>
            </a:r>
            <a:r>
              <a:rPr lang="en-US" altLang="en-US" sz="1300" dirty="0">
                <a:latin typeface="Arial" panose="020B0604020202020204" pitchFamily="34" charset="0"/>
                <a:cs typeface="Arial" panose="020B0604020202020204" pitchFamily="34" charset="0"/>
              </a:rPr>
              <a:t>But without faith it is impossible to please him: for he that cometh to God </a:t>
            </a:r>
            <a:r>
              <a:rPr lang="en-US" altLang="en-US" sz="1300" b="1" dirty="0">
                <a:latin typeface="Arial" panose="020B0604020202020204" pitchFamily="34" charset="0"/>
                <a:cs typeface="Arial" panose="020B0604020202020204" pitchFamily="34" charset="0"/>
              </a:rPr>
              <a:t>must believe that he is</a:t>
            </a:r>
            <a:r>
              <a:rPr lang="en-US" altLang="en-US" sz="1300" dirty="0">
                <a:latin typeface="Arial" panose="020B0604020202020204" pitchFamily="34" charset="0"/>
                <a:cs typeface="Arial" panose="020B0604020202020204" pitchFamily="34" charset="0"/>
              </a:rPr>
              <a:t>, and that he is a rewarder of </a:t>
            </a:r>
            <a:r>
              <a:rPr lang="en-US" altLang="en-US" sz="1300" b="1" dirty="0">
                <a:latin typeface="Arial" panose="020B0604020202020204" pitchFamily="34" charset="0"/>
                <a:cs typeface="Arial" panose="020B0604020202020204" pitchFamily="34" charset="0"/>
              </a:rPr>
              <a:t>them that diligently seek him</a:t>
            </a:r>
            <a:r>
              <a:rPr lang="en-US" altLang="en-US" sz="1300" dirty="0">
                <a:latin typeface="Arial" panose="020B0604020202020204" pitchFamily="34" charset="0"/>
                <a:cs typeface="Arial" panose="020B0604020202020204" pitchFamily="34" charset="0"/>
              </a:rPr>
              <a:t>.</a:t>
            </a:r>
          </a:p>
          <a:p>
            <a:pPr>
              <a:defRPr/>
            </a:pPr>
            <a:r>
              <a:rPr lang="en-US" altLang="en-US" sz="1300" b="1" u="sng" dirty="0">
                <a:latin typeface="Arial" panose="020B0604020202020204" pitchFamily="34" charset="0"/>
                <a:cs typeface="Arial" panose="020B0604020202020204" pitchFamily="34" charset="0"/>
              </a:rPr>
              <a:t>Jn. 8:24 </a:t>
            </a:r>
            <a:r>
              <a:rPr lang="en-US" altLang="en-US" sz="1300" dirty="0">
                <a:latin typeface="Arial" panose="020B0604020202020204" pitchFamily="34" charset="0"/>
                <a:cs typeface="Arial" panose="020B0604020202020204" pitchFamily="34" charset="0"/>
              </a:rPr>
              <a:t>-  I said therefore unto you, that ye shall die in your sins: for if ye believe not that I am he, ye shall die in your sins.</a:t>
            </a:r>
          </a:p>
          <a:p>
            <a:pPr>
              <a:defRPr/>
            </a:pPr>
            <a:r>
              <a:rPr lang="en-US" altLang="en-US" sz="1300" b="1" u="sng" dirty="0">
                <a:latin typeface="Arial" panose="020B0604020202020204" pitchFamily="34" charset="0"/>
                <a:cs typeface="Arial" panose="020B0604020202020204" pitchFamily="34" charset="0"/>
              </a:rPr>
              <a:t>Acts 17:30-31 </a:t>
            </a:r>
            <a:r>
              <a:rPr lang="en-US" altLang="en-US" sz="1300" dirty="0">
                <a:latin typeface="Arial" panose="020B0604020202020204" pitchFamily="34" charset="0"/>
                <a:cs typeface="Arial" panose="020B0604020202020204" pitchFamily="34" charset="0"/>
              </a:rPr>
              <a:t>- And the times of this ignorance God winked at; but now </a:t>
            </a:r>
            <a:r>
              <a:rPr lang="en-US" altLang="en-US" sz="1300" dirty="0" err="1">
                <a:latin typeface="Arial" panose="020B0604020202020204" pitchFamily="34" charset="0"/>
                <a:cs typeface="Arial" panose="020B0604020202020204" pitchFamily="34" charset="0"/>
              </a:rPr>
              <a:t>commandeth</a:t>
            </a:r>
            <a:r>
              <a:rPr lang="en-US" altLang="en-US" sz="1300" dirty="0">
                <a:latin typeface="Arial" panose="020B0604020202020204" pitchFamily="34" charset="0"/>
                <a:cs typeface="Arial" panose="020B0604020202020204" pitchFamily="34" charset="0"/>
              </a:rPr>
              <a:t> all men every where to repent: 31 Because he hath appointed a day, in the which he will judge the world in righteousness by that man whom he hath ordained; whereof he hath given assurance unto all men, in that he hath raised him from the dead.</a:t>
            </a:r>
          </a:p>
          <a:p>
            <a:pPr>
              <a:defRPr/>
            </a:pPr>
            <a:r>
              <a:rPr lang="en-US" altLang="en-US" sz="1300" b="1" u="sng" dirty="0">
                <a:latin typeface="Arial" panose="020B0604020202020204" pitchFamily="34" charset="0"/>
                <a:cs typeface="Arial" panose="020B0604020202020204" pitchFamily="34" charset="0"/>
              </a:rPr>
              <a:t>Matt. 10:32</a:t>
            </a:r>
            <a:r>
              <a:rPr lang="en-US" altLang="en-US" sz="1300" dirty="0">
                <a:latin typeface="Arial" panose="020B0604020202020204" pitchFamily="34" charset="0"/>
                <a:cs typeface="Arial" panose="020B0604020202020204" pitchFamily="34" charset="0"/>
              </a:rPr>
              <a:t>- Whosoever therefore shall confess me before men, him will I confess also before my Father which is in heaven.</a:t>
            </a:r>
          </a:p>
          <a:p>
            <a:pPr>
              <a:defRPr/>
            </a:pPr>
            <a:r>
              <a:rPr lang="en-US" altLang="en-US" sz="1300" b="1" u="sng" dirty="0">
                <a:latin typeface="Arial" panose="020B0604020202020204" pitchFamily="34" charset="0"/>
                <a:cs typeface="Arial" panose="020B0604020202020204" pitchFamily="34" charset="0"/>
              </a:rPr>
              <a:t>Acts 2:38 </a:t>
            </a:r>
            <a:r>
              <a:rPr lang="en-US" altLang="en-US" sz="1300" dirty="0">
                <a:latin typeface="Arial" panose="020B0604020202020204" pitchFamily="34" charset="0"/>
                <a:cs typeface="Arial" panose="020B0604020202020204" pitchFamily="34" charset="0"/>
              </a:rPr>
              <a:t>- Then Peter said unto them, Repent, and be baptized every one of you in the name of Jesus Christ for the remission of sins, and ye shall receive the gift of the Holy Ghost.</a:t>
            </a:r>
          </a:p>
          <a:p>
            <a:pPr>
              <a:defRPr/>
            </a:pPr>
            <a:r>
              <a:rPr lang="en-US" altLang="en-US" sz="1300" b="1" u="sng" dirty="0">
                <a:latin typeface="Arial" panose="020B0604020202020204" pitchFamily="34" charset="0"/>
                <a:cs typeface="Arial" panose="020B0604020202020204" pitchFamily="34" charset="0"/>
              </a:rPr>
              <a:t>1 Jn. 1:7-9 </a:t>
            </a:r>
            <a:r>
              <a:rPr lang="en-US" altLang="en-US" sz="1300" dirty="0">
                <a:latin typeface="Arial" panose="020B0604020202020204" pitchFamily="34" charset="0"/>
                <a:cs typeface="Arial" panose="020B0604020202020204" pitchFamily="34" charset="0"/>
              </a:rPr>
              <a:t>- But if we walk in the light, as he is in the light, we have fellowship one with another, and the blood of Jesus Christ his Son </a:t>
            </a:r>
            <a:r>
              <a:rPr lang="en-US" altLang="en-US" sz="1300" dirty="0" err="1">
                <a:latin typeface="Arial" panose="020B0604020202020204" pitchFamily="34" charset="0"/>
                <a:cs typeface="Arial" panose="020B0604020202020204" pitchFamily="34" charset="0"/>
              </a:rPr>
              <a:t>cleanseth</a:t>
            </a:r>
            <a:r>
              <a:rPr lang="en-US" altLang="en-US" sz="1300" dirty="0">
                <a:latin typeface="Arial" panose="020B0604020202020204" pitchFamily="34" charset="0"/>
                <a:cs typeface="Arial" panose="020B0604020202020204" pitchFamily="34" charset="0"/>
              </a:rPr>
              <a:t> us from all sin</a:t>
            </a:r>
            <a:r>
              <a:rPr lang="en-US" altLang="en-US" sz="1300" b="1" dirty="0">
                <a:latin typeface="Arial" panose="020B0604020202020204" pitchFamily="34" charset="0"/>
                <a:cs typeface="Arial" panose="020B0604020202020204" pitchFamily="34" charset="0"/>
              </a:rPr>
              <a:t>. 8 </a:t>
            </a:r>
            <a:r>
              <a:rPr lang="en-US" altLang="en-US" sz="1300" dirty="0">
                <a:latin typeface="Arial" panose="020B0604020202020204" pitchFamily="34" charset="0"/>
                <a:cs typeface="Arial" panose="020B0604020202020204" pitchFamily="34" charset="0"/>
              </a:rPr>
              <a:t>If we say that we have no sin, we deceive ourselves, and the truth is not in us. </a:t>
            </a:r>
            <a:r>
              <a:rPr lang="en-US" altLang="en-US" sz="1300" b="1" dirty="0">
                <a:latin typeface="Arial" panose="020B0604020202020204" pitchFamily="34" charset="0"/>
                <a:cs typeface="Arial" panose="020B0604020202020204" pitchFamily="34" charset="0"/>
              </a:rPr>
              <a:t>9</a:t>
            </a:r>
            <a:r>
              <a:rPr lang="en-US" altLang="en-US" sz="1300" dirty="0">
                <a:latin typeface="Arial" panose="020B0604020202020204" pitchFamily="34" charset="0"/>
                <a:cs typeface="Arial" panose="020B0604020202020204" pitchFamily="34" charset="0"/>
              </a:rPr>
              <a:t> If we confess our sins, he is faithful and just to forgive us our sins, and to cleanse us from all unrighteousness.</a:t>
            </a:r>
          </a:p>
          <a:p>
            <a:pPr>
              <a:defRPr/>
            </a:pPr>
            <a:r>
              <a:rPr lang="en-US" altLang="en-US" sz="1300" b="1" u="sng" dirty="0">
                <a:latin typeface="Arial" panose="020B0604020202020204" pitchFamily="34" charset="0"/>
                <a:cs typeface="Arial" panose="020B0604020202020204" pitchFamily="34" charset="0"/>
              </a:rPr>
              <a:t>Rev. 2:10 </a:t>
            </a:r>
            <a:r>
              <a:rPr lang="en-US" altLang="en-US" sz="1300" dirty="0">
                <a:latin typeface="Arial" panose="020B0604020202020204" pitchFamily="34" charset="0"/>
                <a:cs typeface="Arial" panose="020B0604020202020204" pitchFamily="34" charset="0"/>
              </a:rPr>
              <a:t>- Fear none of those things which thou shalt suffer: behold, the devil shall cast some of you into prison, that ye may be tried; and ye shall have tribulation ten days: </a:t>
            </a:r>
            <a:r>
              <a:rPr lang="en-US" altLang="en-US" sz="1300" b="1" u="sng" dirty="0">
                <a:latin typeface="Arial" panose="020B0604020202020204" pitchFamily="34" charset="0"/>
                <a:cs typeface="Arial" panose="020B0604020202020204" pitchFamily="34" charset="0"/>
              </a:rPr>
              <a:t>be thou faithful unto death, and I will give thee a crown of life</a:t>
            </a:r>
            <a:r>
              <a:rPr lang="en-US" altLang="en-US" sz="1300" b="1" dirty="0">
                <a:latin typeface="Arial" panose="020B0604020202020204" pitchFamily="34" charset="0"/>
                <a:cs typeface="Arial" panose="020B0604020202020204" pitchFamily="34" charset="0"/>
              </a:rPr>
              <a:t>.</a:t>
            </a:r>
          </a:p>
          <a:p>
            <a:endParaRPr lang="en-US" dirty="0"/>
          </a:p>
        </p:txBody>
      </p:sp>
      <p:sp>
        <p:nvSpPr>
          <p:cNvPr id="4" name="Date Placeholder 3"/>
          <p:cNvSpPr>
            <a:spLocks noGrp="1"/>
          </p:cNvSpPr>
          <p:nvPr>
            <p:ph type="dt" idx="1"/>
          </p:nvPr>
        </p:nvSpPr>
        <p:spPr/>
        <p:txBody>
          <a:bodyPr/>
          <a:lstStyle/>
          <a:p>
            <a:r>
              <a:rPr lang="en-US"/>
              <a:t>1/19/2025 AM</a:t>
            </a:r>
            <a:endParaRPr lang="en-US" dirty="0"/>
          </a:p>
        </p:txBody>
      </p:sp>
      <p:sp>
        <p:nvSpPr>
          <p:cNvPr id="5" name="Slide Number Placeholder 4"/>
          <p:cNvSpPr>
            <a:spLocks noGrp="1"/>
          </p:cNvSpPr>
          <p:nvPr>
            <p:ph type="sldNum" sz="quarter" idx="5"/>
          </p:nvPr>
        </p:nvSpPr>
        <p:spPr/>
        <p:txBody>
          <a:bodyPr/>
          <a:lstStyle/>
          <a:p>
            <a:fld id="{DC0D42F3-CDD5-4B19-B3DB-7C5223465AF0}" type="slidenum">
              <a:rPr lang="en-US" smtClean="0"/>
              <a:t>12</a:t>
            </a:fld>
            <a:endParaRPr lang="en-US" dirty="0"/>
          </a:p>
        </p:txBody>
      </p:sp>
    </p:spTree>
    <p:extLst>
      <p:ext uri="{BB962C8B-B14F-4D97-AF65-F5344CB8AC3E}">
        <p14:creationId xmlns:p14="http://schemas.microsoft.com/office/powerpoint/2010/main" val="547384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230188"/>
            <a:ext cx="4114800" cy="3086100"/>
          </a:xfrm>
        </p:spPr>
      </p:sp>
      <p:sp>
        <p:nvSpPr>
          <p:cNvPr id="3" name="Notes Placeholder 2"/>
          <p:cNvSpPr>
            <a:spLocks noGrp="1"/>
          </p:cNvSpPr>
          <p:nvPr>
            <p:ph type="body" idx="1"/>
          </p:nvPr>
        </p:nvSpPr>
        <p:spPr>
          <a:xfrm>
            <a:off x="0" y="3316288"/>
            <a:ext cx="6856413" cy="5827712"/>
          </a:xfrm>
        </p:spPr>
        <p:txBody>
          <a:bodyPr/>
          <a:lstStyle/>
          <a:p>
            <a:r>
              <a:rPr lang="en-US" b="1" dirty="0">
                <a:latin typeface="Arial" panose="020B0604020202020204" pitchFamily="34" charset="0"/>
                <a:cs typeface="Arial" panose="020B0604020202020204" pitchFamily="34" charset="0"/>
              </a:rPr>
              <a:t>1 Peter 1:1-2 KJV 1 </a:t>
            </a:r>
            <a:r>
              <a:rPr lang="en-US" dirty="0">
                <a:latin typeface="Arial" panose="020B0604020202020204" pitchFamily="34" charset="0"/>
                <a:cs typeface="Arial" panose="020B0604020202020204" pitchFamily="34" charset="0"/>
              </a:rPr>
              <a:t>Peter, an apostle of Jesus Christ, </a:t>
            </a:r>
            <a:r>
              <a:rPr lang="en-US" u="sng" dirty="0">
                <a:latin typeface="Arial" panose="020B0604020202020204" pitchFamily="34" charset="0"/>
                <a:cs typeface="Arial" panose="020B0604020202020204" pitchFamily="34" charset="0"/>
              </a:rPr>
              <a:t>to </a:t>
            </a:r>
            <a:r>
              <a:rPr lang="en-US" b="1" u="sng" dirty="0">
                <a:latin typeface="Arial" panose="020B0604020202020204" pitchFamily="34" charset="0"/>
                <a:cs typeface="Arial" panose="020B0604020202020204" pitchFamily="34" charset="0"/>
              </a:rPr>
              <a:t>the strangers</a:t>
            </a: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scattered throughout Pontus, Galatia, Cappadocia, Asia, and Bithynia, </a:t>
            </a:r>
            <a:r>
              <a:rPr lang="en-US" b="1" dirty="0">
                <a:latin typeface="Arial" panose="020B0604020202020204" pitchFamily="34" charset="0"/>
                <a:cs typeface="Arial" panose="020B0604020202020204" pitchFamily="34" charset="0"/>
              </a:rPr>
              <a:t>2 Elect </a:t>
            </a:r>
            <a:r>
              <a:rPr lang="en-US" dirty="0">
                <a:latin typeface="Arial" panose="020B0604020202020204" pitchFamily="34" charset="0"/>
                <a:cs typeface="Arial" panose="020B0604020202020204" pitchFamily="34" charset="0"/>
              </a:rPr>
              <a:t>according to the foreknowledge of God the Father, through sanctification of the Spirit, unto obedience and sprinkling of the blood of Jesus Christ: Grace unto you, and peace, be multiplied.</a:t>
            </a:r>
          </a:p>
          <a:p>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1 Peter 1:1 NKJV 1</a:t>
            </a:r>
            <a:r>
              <a:rPr lang="en-US" dirty="0">
                <a:latin typeface="Arial" panose="020B0604020202020204" pitchFamily="34" charset="0"/>
                <a:cs typeface="Arial" panose="020B0604020202020204" pitchFamily="34" charset="0"/>
              </a:rPr>
              <a:t> Peter, an apostle of Jesus Christ, </a:t>
            </a:r>
            <a:r>
              <a:rPr lang="en-US" b="1" dirty="0">
                <a:latin typeface="Arial" panose="020B0604020202020204" pitchFamily="34" charset="0"/>
                <a:cs typeface="Arial" panose="020B0604020202020204" pitchFamily="34" charset="0"/>
              </a:rPr>
              <a:t>To </a:t>
            </a:r>
            <a:r>
              <a:rPr lang="en-US" b="1" u="sng" dirty="0">
                <a:latin typeface="Arial" panose="020B0604020202020204" pitchFamily="34" charset="0"/>
                <a:cs typeface="Arial" panose="020B0604020202020204" pitchFamily="34" charset="0"/>
              </a:rPr>
              <a:t>the pilgrims</a:t>
            </a: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of the Dispersion in Pontus, Galatia, Cappadocia, Asia, and Bithynia,</a:t>
            </a: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A00E08DF-3668-4DB3-B0B1-0E737185C8AE}" type="slidenum">
              <a:rPr lang="en-US" smtClean="0"/>
              <a:t>2</a:t>
            </a:fld>
            <a:endParaRPr lang="en-US"/>
          </a:p>
        </p:txBody>
      </p:sp>
      <p:sp>
        <p:nvSpPr>
          <p:cNvPr id="5" name="Date Placeholder 4">
            <a:extLst>
              <a:ext uri="{FF2B5EF4-FFF2-40B4-BE49-F238E27FC236}">
                <a16:creationId xmlns:a16="http://schemas.microsoft.com/office/drawing/2014/main" id="{6FA207A6-4CDA-116F-8906-DF2095BE55E7}"/>
              </a:ext>
            </a:extLst>
          </p:cNvPr>
          <p:cNvSpPr>
            <a:spLocks noGrp="1"/>
          </p:cNvSpPr>
          <p:nvPr>
            <p:ph type="dt" idx="1"/>
          </p:nvPr>
        </p:nvSpPr>
        <p:spPr/>
        <p:txBody>
          <a:bodyPr/>
          <a:lstStyle/>
          <a:p>
            <a:r>
              <a:rPr lang="en-US"/>
              <a:t>1/19/2025 AM</a:t>
            </a:r>
          </a:p>
        </p:txBody>
      </p:sp>
    </p:spTree>
    <p:extLst>
      <p:ext uri="{BB962C8B-B14F-4D97-AF65-F5344CB8AC3E}">
        <p14:creationId xmlns:p14="http://schemas.microsoft.com/office/powerpoint/2010/main" val="40635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230188"/>
            <a:ext cx="4114800" cy="3086100"/>
          </a:xfrm>
        </p:spPr>
      </p:sp>
      <p:sp>
        <p:nvSpPr>
          <p:cNvPr id="3" name="Notes Placeholder 2"/>
          <p:cNvSpPr>
            <a:spLocks noGrp="1"/>
          </p:cNvSpPr>
          <p:nvPr>
            <p:ph type="body" idx="1"/>
          </p:nvPr>
        </p:nvSpPr>
        <p:spPr>
          <a:xfrm>
            <a:off x="0" y="3316288"/>
            <a:ext cx="6858000" cy="5827712"/>
          </a:xfrm>
        </p:spPr>
        <p:txBody>
          <a:bodyPr/>
          <a:lstStyle/>
          <a:p>
            <a:r>
              <a:rPr lang="en-US" b="1" dirty="0">
                <a:latin typeface="Arial" panose="020B0604020202020204" pitchFamily="34" charset="0"/>
                <a:cs typeface="Arial" panose="020B0604020202020204" pitchFamily="34" charset="0"/>
              </a:rPr>
              <a:t>1 Peter 4:12-19 KJV 12 </a:t>
            </a:r>
            <a:r>
              <a:rPr lang="en-US" dirty="0">
                <a:latin typeface="Arial" panose="020B0604020202020204" pitchFamily="34" charset="0"/>
                <a:cs typeface="Arial" panose="020B0604020202020204" pitchFamily="34" charset="0"/>
              </a:rPr>
              <a:t>Beloved, think it not strange concerning the fiery trial which is to try you, as though some strange thing happened unto you: </a:t>
            </a:r>
            <a:r>
              <a:rPr lang="en-US" b="1" dirty="0">
                <a:latin typeface="Arial" panose="020B0604020202020204" pitchFamily="34" charset="0"/>
                <a:cs typeface="Arial" panose="020B0604020202020204" pitchFamily="34" charset="0"/>
              </a:rPr>
              <a:t>13</a:t>
            </a:r>
            <a:r>
              <a:rPr lang="en-US" dirty="0">
                <a:latin typeface="Arial" panose="020B0604020202020204" pitchFamily="34" charset="0"/>
                <a:cs typeface="Arial" panose="020B0604020202020204" pitchFamily="34" charset="0"/>
              </a:rPr>
              <a:t> But rejoice, inasmuch as ye are partakers of Christ's sufferings; that, when his glory shall be revealed, ye may be glad also with exceeding joy. </a:t>
            </a:r>
            <a:r>
              <a:rPr lang="en-US" b="1" dirty="0">
                <a:latin typeface="Arial" panose="020B0604020202020204" pitchFamily="34" charset="0"/>
                <a:cs typeface="Arial" panose="020B0604020202020204" pitchFamily="34" charset="0"/>
              </a:rPr>
              <a:t>14</a:t>
            </a:r>
            <a:r>
              <a:rPr lang="en-US" dirty="0">
                <a:latin typeface="Arial" panose="020B0604020202020204" pitchFamily="34" charset="0"/>
                <a:cs typeface="Arial" panose="020B0604020202020204" pitchFamily="34" charset="0"/>
              </a:rPr>
              <a:t> If ye be reproached for the name of Christ, happy are ye; for the spirit of glory and of God </a:t>
            </a:r>
            <a:r>
              <a:rPr lang="en-US" dirty="0" err="1">
                <a:latin typeface="Arial" panose="020B0604020202020204" pitchFamily="34" charset="0"/>
                <a:cs typeface="Arial" panose="020B0604020202020204" pitchFamily="34" charset="0"/>
              </a:rPr>
              <a:t>resteth</a:t>
            </a:r>
            <a:r>
              <a:rPr lang="en-US" dirty="0">
                <a:latin typeface="Arial" panose="020B0604020202020204" pitchFamily="34" charset="0"/>
                <a:cs typeface="Arial" panose="020B0604020202020204" pitchFamily="34" charset="0"/>
              </a:rPr>
              <a:t> upon you: on their part he is evil spoken of, but on your part he is glorified. </a:t>
            </a:r>
            <a:r>
              <a:rPr lang="en-US" b="1" dirty="0">
                <a:latin typeface="Arial" panose="020B0604020202020204" pitchFamily="34" charset="0"/>
                <a:cs typeface="Arial" panose="020B0604020202020204" pitchFamily="34" charset="0"/>
              </a:rPr>
              <a:t>15</a:t>
            </a:r>
            <a:r>
              <a:rPr lang="en-US" dirty="0">
                <a:latin typeface="Arial" panose="020B0604020202020204" pitchFamily="34" charset="0"/>
                <a:cs typeface="Arial" panose="020B0604020202020204" pitchFamily="34" charset="0"/>
              </a:rPr>
              <a:t> But let none of you suffer as a murderer, or as a thief, or as an evildoer, or as a busybody in other men's matters. </a:t>
            </a:r>
            <a:r>
              <a:rPr lang="en-US" b="1" dirty="0">
                <a:latin typeface="Arial" panose="020B0604020202020204" pitchFamily="34" charset="0"/>
                <a:cs typeface="Arial" panose="020B0604020202020204" pitchFamily="34" charset="0"/>
              </a:rPr>
              <a:t>16</a:t>
            </a:r>
            <a:r>
              <a:rPr lang="en-US" dirty="0">
                <a:latin typeface="Arial" panose="020B0604020202020204" pitchFamily="34" charset="0"/>
                <a:cs typeface="Arial" panose="020B0604020202020204" pitchFamily="34" charset="0"/>
              </a:rPr>
              <a:t> Yet if any man suffer as a Christian, let him not be ashamed; but let him glorify God on this behalf</a:t>
            </a:r>
            <a:r>
              <a:rPr lang="en-US" b="1" dirty="0">
                <a:latin typeface="Arial" panose="020B0604020202020204" pitchFamily="34" charset="0"/>
                <a:cs typeface="Arial" panose="020B0604020202020204" pitchFamily="34" charset="0"/>
              </a:rPr>
              <a:t>. 17 </a:t>
            </a:r>
            <a:r>
              <a:rPr lang="en-US" dirty="0">
                <a:latin typeface="Arial" panose="020B0604020202020204" pitchFamily="34" charset="0"/>
                <a:cs typeface="Arial" panose="020B0604020202020204" pitchFamily="34" charset="0"/>
              </a:rPr>
              <a:t>For the time is come that judgment must begin at the house of God: and if it first begin at us, what shall the end be of them that obey not the gospel of God? </a:t>
            </a:r>
            <a:r>
              <a:rPr lang="en-US" b="1" dirty="0">
                <a:latin typeface="Arial" panose="020B0604020202020204" pitchFamily="34" charset="0"/>
                <a:cs typeface="Arial" panose="020B0604020202020204" pitchFamily="34" charset="0"/>
              </a:rPr>
              <a:t>18</a:t>
            </a:r>
            <a:r>
              <a:rPr lang="en-US" dirty="0">
                <a:latin typeface="Arial" panose="020B0604020202020204" pitchFamily="34" charset="0"/>
                <a:cs typeface="Arial" panose="020B0604020202020204" pitchFamily="34" charset="0"/>
              </a:rPr>
              <a:t> And if the righteous scarcely be saved, where shall the ungodly and the sinner appear? </a:t>
            </a:r>
            <a:r>
              <a:rPr lang="en-US" b="1" dirty="0">
                <a:latin typeface="Arial" panose="020B0604020202020204" pitchFamily="34" charset="0"/>
                <a:cs typeface="Arial" panose="020B0604020202020204" pitchFamily="34" charset="0"/>
              </a:rPr>
              <a:t>19</a:t>
            </a:r>
            <a:r>
              <a:rPr lang="en-US" dirty="0">
                <a:latin typeface="Arial" panose="020B0604020202020204" pitchFamily="34" charset="0"/>
                <a:cs typeface="Arial" panose="020B0604020202020204" pitchFamily="34" charset="0"/>
              </a:rPr>
              <a:t> Wherefore let them that suffer according to the will of God commit the keeping of their souls to him in well doing, as unto a faithful Creator.</a:t>
            </a:r>
          </a:p>
          <a:p>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1 Peter 1:17 KJV 17 </a:t>
            </a:r>
            <a:r>
              <a:rPr lang="en-US" dirty="0">
                <a:latin typeface="Arial" panose="020B0604020202020204" pitchFamily="34" charset="0"/>
                <a:cs typeface="Arial" panose="020B0604020202020204" pitchFamily="34" charset="0"/>
              </a:rPr>
              <a:t>And if ye call on the Father, who without respect of persons </a:t>
            </a:r>
            <a:r>
              <a:rPr lang="en-US" dirty="0" err="1">
                <a:latin typeface="Arial" panose="020B0604020202020204" pitchFamily="34" charset="0"/>
                <a:cs typeface="Arial" panose="020B0604020202020204" pitchFamily="34" charset="0"/>
              </a:rPr>
              <a:t>judgeth</a:t>
            </a:r>
            <a:r>
              <a:rPr lang="en-US" dirty="0">
                <a:latin typeface="Arial" panose="020B0604020202020204" pitchFamily="34" charset="0"/>
                <a:cs typeface="Arial" panose="020B0604020202020204" pitchFamily="34" charset="0"/>
              </a:rPr>
              <a:t> according to every man's work, </a:t>
            </a:r>
            <a:r>
              <a:rPr lang="en-US" b="1" dirty="0">
                <a:latin typeface="Arial" panose="020B0604020202020204" pitchFamily="34" charset="0"/>
                <a:cs typeface="Arial" panose="020B0604020202020204" pitchFamily="34" charset="0"/>
              </a:rPr>
              <a:t>pass the time </a:t>
            </a:r>
            <a:r>
              <a:rPr lang="en-US" dirty="0">
                <a:latin typeface="Arial" panose="020B0604020202020204" pitchFamily="34" charset="0"/>
                <a:cs typeface="Arial" panose="020B0604020202020204" pitchFamily="34" charset="0"/>
              </a:rPr>
              <a:t>of your </a:t>
            </a:r>
            <a:r>
              <a:rPr lang="en-US" b="1" dirty="0">
                <a:latin typeface="Arial" panose="020B0604020202020204" pitchFamily="34" charset="0"/>
                <a:cs typeface="Arial" panose="020B0604020202020204" pitchFamily="34" charset="0"/>
              </a:rPr>
              <a:t>sojourning here </a:t>
            </a:r>
            <a:r>
              <a:rPr lang="en-US" dirty="0">
                <a:latin typeface="Arial" panose="020B0604020202020204" pitchFamily="34" charset="0"/>
                <a:cs typeface="Arial" panose="020B0604020202020204" pitchFamily="34" charset="0"/>
              </a:rPr>
              <a:t>in fear:</a:t>
            </a:r>
          </a:p>
          <a:p>
            <a:pPr marL="171450" indent="-171450">
              <a:buFont typeface="Wingdings" panose="05000000000000000000" pitchFamily="2" charset="2"/>
              <a:buChar char="§"/>
            </a:pPr>
            <a:r>
              <a:rPr lang="en-US" b="1" dirty="0">
                <a:latin typeface="Arial" panose="020B0604020202020204" pitchFamily="34" charset="0"/>
                <a:cs typeface="Arial" panose="020B0604020202020204" pitchFamily="34" charset="0"/>
              </a:rPr>
              <a:t>1 Peter 1:24 KJV 24 For all flesh is as grass, and all the glory of man as the flower of grass. The grass </a:t>
            </a:r>
            <a:r>
              <a:rPr lang="en-US" b="1" dirty="0" err="1">
                <a:latin typeface="Arial" panose="020B0604020202020204" pitchFamily="34" charset="0"/>
                <a:cs typeface="Arial" panose="020B0604020202020204" pitchFamily="34" charset="0"/>
              </a:rPr>
              <a:t>withereth</a:t>
            </a:r>
            <a:r>
              <a:rPr lang="en-US" b="1" dirty="0">
                <a:latin typeface="Arial" panose="020B0604020202020204" pitchFamily="34" charset="0"/>
                <a:cs typeface="Arial" panose="020B0604020202020204" pitchFamily="34" charset="0"/>
              </a:rPr>
              <a:t>, and the flower thereof falleth away:</a:t>
            </a:r>
          </a:p>
          <a:p>
            <a:pPr marL="171450" indent="-171450">
              <a:buFont typeface="Wingdings" panose="05000000000000000000" pitchFamily="2" charset="2"/>
              <a:buChar char="§"/>
            </a:pPr>
            <a:r>
              <a:rPr lang="en-US" b="1" dirty="0">
                <a:latin typeface="Arial" panose="020B0604020202020204" pitchFamily="34" charset="0"/>
                <a:cs typeface="Arial" panose="020B0604020202020204" pitchFamily="34" charset="0"/>
              </a:rPr>
              <a:t>1 Peter 2:11 KJV 11 </a:t>
            </a:r>
            <a:r>
              <a:rPr lang="en-US" dirty="0">
                <a:latin typeface="Arial" panose="020B0604020202020204" pitchFamily="34" charset="0"/>
                <a:cs typeface="Arial" panose="020B0604020202020204" pitchFamily="34" charset="0"/>
              </a:rPr>
              <a:t>Dearly beloved, I beseech you as </a:t>
            </a:r>
            <a:r>
              <a:rPr lang="en-US" b="1" dirty="0">
                <a:latin typeface="Arial" panose="020B0604020202020204" pitchFamily="34" charset="0"/>
                <a:cs typeface="Arial" panose="020B0604020202020204" pitchFamily="34" charset="0"/>
              </a:rPr>
              <a:t>strangers and pilgrims, </a:t>
            </a:r>
            <a:r>
              <a:rPr lang="en-US" dirty="0">
                <a:latin typeface="Arial" panose="020B0604020202020204" pitchFamily="34" charset="0"/>
                <a:cs typeface="Arial" panose="020B0604020202020204" pitchFamily="34" charset="0"/>
              </a:rPr>
              <a:t>abstain from fleshly lusts, which war against the soul;</a:t>
            </a:r>
          </a:p>
        </p:txBody>
      </p:sp>
      <p:sp>
        <p:nvSpPr>
          <p:cNvPr id="4" name="Slide Number Placeholder 3"/>
          <p:cNvSpPr>
            <a:spLocks noGrp="1"/>
          </p:cNvSpPr>
          <p:nvPr>
            <p:ph type="sldNum" sz="quarter" idx="5"/>
          </p:nvPr>
        </p:nvSpPr>
        <p:spPr/>
        <p:txBody>
          <a:bodyPr/>
          <a:lstStyle/>
          <a:p>
            <a:fld id="{A00E08DF-3668-4DB3-B0B1-0E737185C8AE}" type="slidenum">
              <a:rPr lang="en-US" smtClean="0"/>
              <a:t>3</a:t>
            </a:fld>
            <a:endParaRPr lang="en-US"/>
          </a:p>
        </p:txBody>
      </p:sp>
      <p:sp>
        <p:nvSpPr>
          <p:cNvPr id="5" name="Date Placeholder 4">
            <a:extLst>
              <a:ext uri="{FF2B5EF4-FFF2-40B4-BE49-F238E27FC236}">
                <a16:creationId xmlns:a16="http://schemas.microsoft.com/office/drawing/2014/main" id="{09AC2159-6468-4B0D-3417-24BCCABCDB3D}"/>
              </a:ext>
            </a:extLst>
          </p:cNvPr>
          <p:cNvSpPr>
            <a:spLocks noGrp="1"/>
          </p:cNvSpPr>
          <p:nvPr>
            <p:ph type="dt" idx="1"/>
          </p:nvPr>
        </p:nvSpPr>
        <p:spPr/>
        <p:txBody>
          <a:bodyPr/>
          <a:lstStyle/>
          <a:p>
            <a:r>
              <a:rPr lang="en-US"/>
              <a:t>1/19/2025 AM</a:t>
            </a:r>
          </a:p>
        </p:txBody>
      </p:sp>
    </p:spTree>
    <p:extLst>
      <p:ext uri="{BB962C8B-B14F-4D97-AF65-F5344CB8AC3E}">
        <p14:creationId xmlns:p14="http://schemas.microsoft.com/office/powerpoint/2010/main" val="21503238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345723-7402-F890-3989-D0884E0ED84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0B5F16C-C529-64F1-DFE6-8A11DD34B17F}"/>
              </a:ext>
            </a:extLst>
          </p:cNvPr>
          <p:cNvSpPr>
            <a:spLocks noGrp="1" noRot="1" noChangeAspect="1"/>
          </p:cNvSpPr>
          <p:nvPr>
            <p:ph type="sldImg"/>
          </p:nvPr>
        </p:nvSpPr>
        <p:spPr>
          <a:xfrm>
            <a:off x="1370013" y="230188"/>
            <a:ext cx="4114800" cy="3086100"/>
          </a:xfrm>
        </p:spPr>
      </p:sp>
      <p:sp>
        <p:nvSpPr>
          <p:cNvPr id="3" name="Notes Placeholder 2">
            <a:extLst>
              <a:ext uri="{FF2B5EF4-FFF2-40B4-BE49-F238E27FC236}">
                <a16:creationId xmlns:a16="http://schemas.microsoft.com/office/drawing/2014/main" id="{37C23E01-A88E-50BB-38E8-49DDDE2B8E87}"/>
              </a:ext>
            </a:extLst>
          </p:cNvPr>
          <p:cNvSpPr>
            <a:spLocks noGrp="1"/>
          </p:cNvSpPr>
          <p:nvPr>
            <p:ph type="body" idx="1"/>
          </p:nvPr>
        </p:nvSpPr>
        <p:spPr>
          <a:xfrm>
            <a:off x="-1" y="3316288"/>
            <a:ext cx="6856413" cy="5827712"/>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dirty="0">
                <a:latin typeface="Arial" panose="020B0604020202020204" pitchFamily="34" charset="0"/>
                <a:cs typeface="Arial" panose="020B0604020202020204" pitchFamily="34" charset="0"/>
              </a:rPr>
              <a:t>1 Peter 1:17 KJV 17 </a:t>
            </a:r>
            <a:r>
              <a:rPr lang="en-US" sz="1200" b="0" i="0" dirty="0">
                <a:latin typeface="Arial" panose="020B0604020202020204" pitchFamily="34" charset="0"/>
                <a:cs typeface="Arial" panose="020B0604020202020204" pitchFamily="34" charset="0"/>
              </a:rPr>
              <a:t>And if ye call on the Father, who without respect of persons </a:t>
            </a:r>
            <a:r>
              <a:rPr lang="en-US" sz="1200" b="0" i="0" dirty="0" err="1">
                <a:latin typeface="Arial" panose="020B0604020202020204" pitchFamily="34" charset="0"/>
                <a:cs typeface="Arial" panose="020B0604020202020204" pitchFamily="34" charset="0"/>
              </a:rPr>
              <a:t>judgeth</a:t>
            </a:r>
            <a:r>
              <a:rPr lang="en-US" sz="1200" b="0" i="0" dirty="0">
                <a:latin typeface="Arial" panose="020B0604020202020204" pitchFamily="34" charset="0"/>
                <a:cs typeface="Arial" panose="020B0604020202020204" pitchFamily="34" charset="0"/>
              </a:rPr>
              <a:t> according to every man's work, </a:t>
            </a:r>
            <a:r>
              <a:rPr lang="en-US" sz="1200" b="1" i="0" dirty="0">
                <a:latin typeface="Arial" panose="020B0604020202020204" pitchFamily="34" charset="0"/>
                <a:cs typeface="Arial" panose="020B0604020202020204" pitchFamily="34" charset="0"/>
              </a:rPr>
              <a:t>pass the time of your sojourning here in </a:t>
            </a:r>
            <a:r>
              <a:rPr lang="en-US" sz="1200" b="1" i="0" u="sng" dirty="0">
                <a:latin typeface="Arial" panose="020B0604020202020204" pitchFamily="34" charset="0"/>
                <a:cs typeface="Arial" panose="020B0604020202020204" pitchFamily="34" charset="0"/>
              </a:rPr>
              <a:t>fear</a:t>
            </a:r>
            <a:r>
              <a:rPr lang="en-US" sz="1200" b="1" i="0" dirty="0">
                <a:latin typeface="Arial" panose="020B0604020202020204" pitchFamily="34" charset="0"/>
                <a:cs typeface="Arial" panose="020B0604020202020204" pitchFamily="34" charset="0"/>
              </a:rPr>
              <a:t>:</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b="1" i="0" dirty="0">
                <a:latin typeface="Arial" panose="020B0604020202020204" pitchFamily="34" charset="0"/>
                <a:cs typeface="Arial" panose="020B0604020202020204" pitchFamily="34" charset="0"/>
              </a:rPr>
              <a:t>NKJV 17 </a:t>
            </a:r>
            <a:r>
              <a:rPr lang="en-US" sz="1200" b="0" i="0" dirty="0">
                <a:latin typeface="Arial" panose="020B0604020202020204" pitchFamily="34" charset="0"/>
                <a:cs typeface="Arial" panose="020B0604020202020204" pitchFamily="34" charset="0"/>
              </a:rPr>
              <a:t>And if you call on the Father, who without partiality judges according to each one's work, </a:t>
            </a:r>
            <a:r>
              <a:rPr lang="en-US" sz="1200" b="1" i="0" dirty="0">
                <a:latin typeface="Arial" panose="020B0604020202020204" pitchFamily="34" charset="0"/>
                <a:cs typeface="Arial" panose="020B0604020202020204" pitchFamily="34" charset="0"/>
              </a:rPr>
              <a:t>conduct yourselves throughout the time of your stay here in fear.</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b="1" i="0" dirty="0">
                <a:latin typeface="Arial" panose="020B0604020202020204" pitchFamily="34" charset="0"/>
                <a:cs typeface="Arial" panose="020B0604020202020204" pitchFamily="34" charset="0"/>
              </a:rPr>
              <a:t>ASV 17 </a:t>
            </a:r>
            <a:r>
              <a:rPr lang="en-US" sz="1200" b="0" i="0" dirty="0">
                <a:latin typeface="Arial" panose="020B0604020202020204" pitchFamily="34" charset="0"/>
                <a:cs typeface="Arial" panose="020B0604020202020204" pitchFamily="34" charset="0"/>
              </a:rPr>
              <a:t>And if ye call on him as Father, who without respect of persons </a:t>
            </a:r>
            <a:r>
              <a:rPr lang="en-US" sz="1200" b="0" i="0" dirty="0" err="1">
                <a:latin typeface="Arial" panose="020B0604020202020204" pitchFamily="34" charset="0"/>
                <a:cs typeface="Arial" panose="020B0604020202020204" pitchFamily="34" charset="0"/>
              </a:rPr>
              <a:t>judgeth</a:t>
            </a:r>
            <a:r>
              <a:rPr lang="en-US" sz="1200" b="0" i="0" dirty="0">
                <a:latin typeface="Arial" panose="020B0604020202020204" pitchFamily="34" charset="0"/>
                <a:cs typeface="Arial" panose="020B0604020202020204" pitchFamily="34" charset="0"/>
              </a:rPr>
              <a:t> according to each man's work, </a:t>
            </a:r>
            <a:r>
              <a:rPr lang="en-US" sz="1200" b="1" i="0" dirty="0">
                <a:latin typeface="Arial" panose="020B0604020202020204" pitchFamily="34" charset="0"/>
                <a:cs typeface="Arial" panose="020B0604020202020204" pitchFamily="34" charset="0"/>
              </a:rPr>
              <a:t>pass the time of your sojourning in fear</a:t>
            </a:r>
            <a:r>
              <a:rPr lang="en-US" sz="1200" b="0" i="0" dirty="0">
                <a:latin typeface="Arial" panose="020B0604020202020204" pitchFamily="34" charset="0"/>
                <a:cs typeface="Arial" panose="020B0604020202020204" pitchFamily="34" charset="0"/>
              </a:rPr>
              <a:t>:</a:t>
            </a:r>
            <a:endParaRPr lang="en-US" sz="1200" b="0" i="1" dirty="0">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b="1" i="0" u="none" strike="noStrike" baseline="0" dirty="0">
                <a:solidFill>
                  <a:srgbClr val="292F33"/>
                </a:solidFill>
                <a:latin typeface="Arial" panose="020B0604020202020204" pitchFamily="34" charset="0"/>
                <a:cs typeface="Arial" panose="020B0604020202020204" pitchFamily="34" charset="0"/>
              </a:rPr>
              <a:t>NAS95 17 </a:t>
            </a:r>
            <a:r>
              <a:rPr lang="en-US" sz="1200" b="0" i="0" u="none" strike="noStrike" baseline="0" dirty="0">
                <a:solidFill>
                  <a:srgbClr val="292F33"/>
                </a:solidFill>
                <a:latin typeface="Arial" panose="020B0604020202020204" pitchFamily="34" charset="0"/>
                <a:cs typeface="Arial" panose="020B0604020202020204" pitchFamily="34" charset="0"/>
              </a:rPr>
              <a:t>If you address as Father the One who impartially judges according to each one's work, </a:t>
            </a:r>
            <a:r>
              <a:rPr lang="en-US" sz="1200" b="1" i="0" u="none" strike="noStrike" baseline="0" dirty="0">
                <a:solidFill>
                  <a:srgbClr val="292F33"/>
                </a:solidFill>
                <a:latin typeface="Arial" panose="020B0604020202020204" pitchFamily="34" charset="0"/>
                <a:cs typeface="Arial" panose="020B0604020202020204" pitchFamily="34" charset="0"/>
              </a:rPr>
              <a:t>conduct yourselves in fear during the time of your stay </a:t>
            </a:r>
            <a:r>
              <a:rPr lang="en-US" sz="1200" i="1" u="none" strike="noStrike" baseline="0" dirty="0">
                <a:latin typeface="Arial" panose="020B0604020202020204" pitchFamily="34" charset="0"/>
                <a:cs typeface="Arial" panose="020B0604020202020204" pitchFamily="34" charset="0"/>
              </a:rPr>
              <a:t>on earth;</a:t>
            </a:r>
            <a:endParaRPr lang="en-US" dirty="0">
              <a:latin typeface="Arial" panose="020B0604020202020204" pitchFamily="34" charset="0"/>
              <a:cs typeface="Arial" panose="020B0604020202020204" pitchFamily="34" charset="0"/>
            </a:endParaRPr>
          </a:p>
          <a:p>
            <a:pPr marR="0" lvl="0" algn="l" defTabSz="914400" rtl="0" eaLnBrk="1" fontAlgn="auto" latinLnBrk="0" hangingPunct="1">
              <a:lnSpc>
                <a:spcPct val="100000"/>
              </a:lnSpc>
              <a:spcBef>
                <a:spcPts val="0"/>
              </a:spcBef>
              <a:spcAft>
                <a:spcPts val="0"/>
              </a:spcAft>
              <a:buClrTx/>
              <a:buSzTx/>
              <a:tabLst/>
              <a:defRPr/>
            </a:pPr>
            <a:endParaRPr lang="en-US" b="1" dirty="0">
              <a:latin typeface="Arial" panose="020B0604020202020204" pitchFamily="34" charset="0"/>
              <a:cs typeface="Arial" panose="020B0604020202020204" pitchFamily="34" charset="0"/>
            </a:endParaRPr>
          </a:p>
          <a:p>
            <a:pPr marR="0" lvl="0" algn="l" defTabSz="914400" rtl="0" eaLnBrk="1" fontAlgn="auto" latinLnBrk="0" hangingPunct="1">
              <a:lnSpc>
                <a:spcPct val="100000"/>
              </a:lnSpc>
              <a:spcBef>
                <a:spcPts val="0"/>
              </a:spcBef>
              <a:spcAft>
                <a:spcPts val="0"/>
              </a:spcAft>
              <a:buClrTx/>
              <a:buSzTx/>
              <a:tabLst/>
              <a:defRPr/>
            </a:pPr>
            <a:r>
              <a:rPr lang="en-US" b="1" dirty="0">
                <a:latin typeface="Arial" panose="020B0604020202020204" pitchFamily="34" charset="0"/>
                <a:cs typeface="Arial" panose="020B0604020202020204" pitchFamily="34" charset="0"/>
              </a:rPr>
              <a:t>John 6:24-29 KJV 24 </a:t>
            </a:r>
            <a:r>
              <a:rPr lang="en-US" dirty="0">
                <a:latin typeface="Arial" panose="020B0604020202020204" pitchFamily="34" charset="0"/>
                <a:cs typeface="Arial" panose="020B0604020202020204" pitchFamily="34" charset="0"/>
              </a:rPr>
              <a:t>When the people therefore saw that Jesus was not there, neither his disciples, they also took shipping, and came to Capernaum, seeking for Jesus. </a:t>
            </a:r>
            <a:r>
              <a:rPr lang="en-US" b="1" dirty="0">
                <a:latin typeface="Arial" panose="020B0604020202020204" pitchFamily="34" charset="0"/>
                <a:cs typeface="Arial" panose="020B0604020202020204" pitchFamily="34" charset="0"/>
              </a:rPr>
              <a:t>25</a:t>
            </a:r>
            <a:r>
              <a:rPr lang="en-US" dirty="0">
                <a:latin typeface="Arial" panose="020B0604020202020204" pitchFamily="34" charset="0"/>
                <a:cs typeface="Arial" panose="020B0604020202020204" pitchFamily="34" charset="0"/>
              </a:rPr>
              <a:t> And when they had found him on the other side of the sea, they said unto him, Rabbi, when </a:t>
            </a:r>
            <a:r>
              <a:rPr lang="en-US" dirty="0" err="1">
                <a:latin typeface="Arial" panose="020B0604020202020204" pitchFamily="34" charset="0"/>
                <a:cs typeface="Arial" panose="020B0604020202020204" pitchFamily="34" charset="0"/>
              </a:rPr>
              <a:t>camest</a:t>
            </a:r>
            <a:r>
              <a:rPr lang="en-US" dirty="0">
                <a:latin typeface="Arial" panose="020B0604020202020204" pitchFamily="34" charset="0"/>
                <a:cs typeface="Arial" panose="020B0604020202020204" pitchFamily="34" charset="0"/>
              </a:rPr>
              <a:t> thou hither? </a:t>
            </a:r>
            <a:r>
              <a:rPr lang="en-US" b="1" dirty="0">
                <a:latin typeface="Arial" panose="020B0604020202020204" pitchFamily="34" charset="0"/>
                <a:cs typeface="Arial" panose="020B0604020202020204" pitchFamily="34" charset="0"/>
              </a:rPr>
              <a:t>26</a:t>
            </a:r>
            <a:r>
              <a:rPr lang="en-US" dirty="0">
                <a:latin typeface="Arial" panose="020B0604020202020204" pitchFamily="34" charset="0"/>
                <a:cs typeface="Arial" panose="020B0604020202020204" pitchFamily="34" charset="0"/>
              </a:rPr>
              <a:t> Jesus answered them and said, Verily, verily, I say unto you, Ye seek me, not because ye saw the miracles, but because ye did eat of the loaves, and were filled. </a:t>
            </a:r>
            <a:r>
              <a:rPr lang="en-US" b="1" dirty="0">
                <a:latin typeface="Arial" panose="020B0604020202020204" pitchFamily="34" charset="0"/>
                <a:cs typeface="Arial" panose="020B0604020202020204" pitchFamily="34" charset="0"/>
              </a:rPr>
              <a:t>27</a:t>
            </a:r>
            <a:r>
              <a:rPr lang="en-US" dirty="0">
                <a:latin typeface="Arial" panose="020B0604020202020204" pitchFamily="34" charset="0"/>
                <a:cs typeface="Arial" panose="020B0604020202020204" pitchFamily="34" charset="0"/>
              </a:rPr>
              <a:t> </a:t>
            </a:r>
            <a:r>
              <a:rPr lang="en-US" b="1" i="1" dirty="0" err="1">
                <a:latin typeface="Arial" panose="020B0604020202020204" pitchFamily="34" charset="0"/>
                <a:cs typeface="Arial" panose="020B0604020202020204" pitchFamily="34" charset="0"/>
              </a:rPr>
              <a:t>Labour</a:t>
            </a:r>
            <a:r>
              <a:rPr lang="en-US" b="1" i="1" dirty="0">
                <a:latin typeface="Arial" panose="020B0604020202020204" pitchFamily="34" charset="0"/>
                <a:cs typeface="Arial" panose="020B0604020202020204" pitchFamily="34" charset="0"/>
              </a:rPr>
              <a:t> not for the meat which </a:t>
            </a:r>
            <a:r>
              <a:rPr lang="en-US" b="1" i="1" dirty="0" err="1">
                <a:latin typeface="Arial" panose="020B0604020202020204" pitchFamily="34" charset="0"/>
                <a:cs typeface="Arial" panose="020B0604020202020204" pitchFamily="34" charset="0"/>
              </a:rPr>
              <a:t>perisheth</a:t>
            </a:r>
            <a:r>
              <a:rPr lang="en-US" b="1" i="1" dirty="0">
                <a:latin typeface="Arial" panose="020B0604020202020204" pitchFamily="34" charset="0"/>
                <a:cs typeface="Arial" panose="020B0604020202020204" pitchFamily="34" charset="0"/>
              </a:rPr>
              <a:t>, but for that meat which </a:t>
            </a:r>
            <a:r>
              <a:rPr lang="en-US" b="1" i="1" dirty="0" err="1">
                <a:latin typeface="Arial" panose="020B0604020202020204" pitchFamily="34" charset="0"/>
                <a:cs typeface="Arial" panose="020B0604020202020204" pitchFamily="34" charset="0"/>
              </a:rPr>
              <a:t>endureth</a:t>
            </a:r>
            <a:r>
              <a:rPr lang="en-US" b="1" i="1" dirty="0">
                <a:latin typeface="Arial" panose="020B0604020202020204" pitchFamily="34" charset="0"/>
                <a:cs typeface="Arial" panose="020B0604020202020204" pitchFamily="34" charset="0"/>
              </a:rPr>
              <a:t> unto everlasting life, which the Son of man shall give unto you: for him hath God the Father sealed (Set His Seal). </a:t>
            </a:r>
            <a:r>
              <a:rPr lang="en-US" b="1" dirty="0">
                <a:latin typeface="Arial" panose="020B0604020202020204" pitchFamily="34" charset="0"/>
                <a:cs typeface="Arial" panose="020B0604020202020204" pitchFamily="34" charset="0"/>
              </a:rPr>
              <a:t>28 </a:t>
            </a:r>
            <a:r>
              <a:rPr lang="en-US" dirty="0">
                <a:latin typeface="Arial" panose="020B0604020202020204" pitchFamily="34" charset="0"/>
                <a:cs typeface="Arial" panose="020B0604020202020204" pitchFamily="34" charset="0"/>
              </a:rPr>
              <a:t>Then said they unto him, </a:t>
            </a:r>
            <a:r>
              <a:rPr lang="en-US" i="1" u="sng" dirty="0">
                <a:latin typeface="Arial" panose="020B0604020202020204" pitchFamily="34" charset="0"/>
                <a:cs typeface="Arial" panose="020B0604020202020204" pitchFamily="34" charset="0"/>
              </a:rPr>
              <a:t>What shall we do, that we might work the works of God?</a:t>
            </a:r>
            <a:r>
              <a:rPr lang="en-US" i="1"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29 </a:t>
            </a:r>
            <a:r>
              <a:rPr lang="en-US" dirty="0">
                <a:latin typeface="Arial" panose="020B0604020202020204" pitchFamily="34" charset="0"/>
                <a:cs typeface="Arial" panose="020B0604020202020204" pitchFamily="34" charset="0"/>
              </a:rPr>
              <a:t>Jesus answered and said unto them</a:t>
            </a:r>
            <a:r>
              <a:rPr lang="en-US" b="1" dirty="0">
                <a:latin typeface="Arial" panose="020B0604020202020204" pitchFamily="34" charset="0"/>
                <a:cs typeface="Arial" panose="020B0604020202020204" pitchFamily="34" charset="0"/>
              </a:rPr>
              <a:t>, This </a:t>
            </a:r>
            <a:r>
              <a:rPr lang="en-US" b="1" u="sng" dirty="0">
                <a:latin typeface="Arial" panose="020B0604020202020204" pitchFamily="34" charset="0"/>
                <a:cs typeface="Arial" panose="020B0604020202020204" pitchFamily="34" charset="0"/>
              </a:rPr>
              <a:t>is the work of God, that ye believe on him</a:t>
            </a:r>
            <a:r>
              <a:rPr lang="en-US" b="1" dirty="0">
                <a:latin typeface="Arial" panose="020B0604020202020204" pitchFamily="34" charset="0"/>
                <a:cs typeface="Arial" panose="020B0604020202020204" pitchFamily="34" charset="0"/>
              </a:rPr>
              <a:t> whom he hath sent.</a:t>
            </a:r>
          </a:p>
          <a:p>
            <a:pPr algn="l"/>
            <a:endParaRPr lang="en-US" b="0" i="0" u="none" strike="noStrike" baseline="0" dirty="0">
              <a:solidFill>
                <a:srgbClr val="000000"/>
              </a:solidFill>
              <a:latin typeface="Arial" panose="020B0604020202020204" pitchFamily="34" charset="0"/>
              <a:cs typeface="Arial" panose="020B0604020202020204" pitchFamily="34" charset="0"/>
            </a:endParaRPr>
          </a:p>
          <a:p>
            <a:pPr marL="171450" indent="-171450" algn="l">
              <a:buFont typeface="Wingdings" panose="05000000000000000000" pitchFamily="2" charset="2"/>
              <a:buChar char="§"/>
            </a:pPr>
            <a:r>
              <a:rPr lang="en-US" b="1" i="0" u="none" strike="noStrike" baseline="0" dirty="0">
                <a:solidFill>
                  <a:srgbClr val="000000"/>
                </a:solidFill>
                <a:latin typeface="Arial" panose="020B0604020202020204" pitchFamily="34" charset="0"/>
                <a:cs typeface="Arial" panose="020B0604020202020204" pitchFamily="34" charset="0"/>
              </a:rPr>
              <a:t>Deuteronomy 5:29 KJV 29 </a:t>
            </a:r>
            <a:r>
              <a:rPr lang="en-US" b="0" i="0" u="none" strike="noStrike" baseline="0" dirty="0">
                <a:solidFill>
                  <a:srgbClr val="000000"/>
                </a:solidFill>
                <a:latin typeface="Arial" panose="020B0604020202020204" pitchFamily="34" charset="0"/>
                <a:cs typeface="Arial" panose="020B0604020202020204" pitchFamily="34" charset="0"/>
              </a:rPr>
              <a:t>O that there were such an heart in them, that they would </a:t>
            </a:r>
            <a:r>
              <a:rPr lang="en-US" b="1" i="0" u="none" strike="noStrike" baseline="0" dirty="0">
                <a:solidFill>
                  <a:srgbClr val="000000"/>
                </a:solidFill>
                <a:latin typeface="Arial" panose="020B0604020202020204" pitchFamily="34" charset="0"/>
                <a:cs typeface="Arial" panose="020B0604020202020204" pitchFamily="34" charset="0"/>
              </a:rPr>
              <a:t>fear me, and keep all my commandments always, that it might be well with them, and with their children for ever! </a:t>
            </a:r>
          </a:p>
          <a:p>
            <a:pPr marL="171450" indent="-171450" algn="l">
              <a:buFont typeface="Wingdings" panose="05000000000000000000" pitchFamily="2" charset="2"/>
              <a:buChar char="§"/>
            </a:pPr>
            <a:r>
              <a:rPr lang="en-US" b="1" i="0" u="none" strike="noStrike" baseline="0" dirty="0">
                <a:solidFill>
                  <a:srgbClr val="000000"/>
                </a:solidFill>
                <a:latin typeface="Arial" panose="020B0604020202020204" pitchFamily="34" charset="0"/>
                <a:cs typeface="Arial" panose="020B0604020202020204" pitchFamily="34" charset="0"/>
              </a:rPr>
              <a:t>Deuteronomy 6:1-3 KJV 1 </a:t>
            </a:r>
            <a:r>
              <a:rPr lang="en-US" b="0" i="0" u="none" strike="noStrike" baseline="0" dirty="0">
                <a:solidFill>
                  <a:srgbClr val="000000"/>
                </a:solidFill>
                <a:latin typeface="Arial" panose="020B0604020202020204" pitchFamily="34" charset="0"/>
                <a:cs typeface="Arial" panose="020B0604020202020204" pitchFamily="34" charset="0"/>
              </a:rPr>
              <a:t>Now these are the commandments (See Dt. 5:1-22), the statutes, and the judgments, which the LORD your God commanded to teach you, that ye might do them in the land whither ye go to possess it: </a:t>
            </a:r>
            <a:r>
              <a:rPr lang="en-US" b="1" i="0" u="none" strike="noStrike" baseline="0" dirty="0">
                <a:solidFill>
                  <a:srgbClr val="000000"/>
                </a:solidFill>
                <a:latin typeface="Arial" panose="020B0604020202020204" pitchFamily="34" charset="0"/>
                <a:cs typeface="Arial" panose="020B0604020202020204" pitchFamily="34" charset="0"/>
              </a:rPr>
              <a:t>2</a:t>
            </a:r>
            <a:r>
              <a:rPr lang="en-US" b="0" i="0" u="none" strike="noStrike" baseline="0" dirty="0">
                <a:solidFill>
                  <a:srgbClr val="000000"/>
                </a:solidFill>
                <a:latin typeface="Arial" panose="020B0604020202020204" pitchFamily="34" charset="0"/>
                <a:cs typeface="Arial" panose="020B0604020202020204" pitchFamily="34" charset="0"/>
              </a:rPr>
              <a:t> </a:t>
            </a:r>
            <a:r>
              <a:rPr lang="en-US" b="1" i="0" u="none" strike="noStrike" baseline="0" dirty="0">
                <a:solidFill>
                  <a:srgbClr val="000000"/>
                </a:solidFill>
                <a:latin typeface="Arial" panose="020B0604020202020204" pitchFamily="34" charset="0"/>
                <a:cs typeface="Arial" panose="020B0604020202020204" pitchFamily="34" charset="0"/>
              </a:rPr>
              <a:t>That thou </a:t>
            </a:r>
            <a:r>
              <a:rPr lang="en-US" b="1" i="0" u="none" strike="noStrike" baseline="0" dirty="0" err="1">
                <a:solidFill>
                  <a:srgbClr val="000000"/>
                </a:solidFill>
                <a:latin typeface="Arial" panose="020B0604020202020204" pitchFamily="34" charset="0"/>
                <a:cs typeface="Arial" panose="020B0604020202020204" pitchFamily="34" charset="0"/>
              </a:rPr>
              <a:t>mightest</a:t>
            </a:r>
            <a:r>
              <a:rPr lang="en-US" b="1" i="0" u="none" strike="noStrike" baseline="0" dirty="0">
                <a:solidFill>
                  <a:srgbClr val="000000"/>
                </a:solidFill>
                <a:latin typeface="Arial" panose="020B0604020202020204" pitchFamily="34" charset="0"/>
                <a:cs typeface="Arial" panose="020B0604020202020204" pitchFamily="34" charset="0"/>
              </a:rPr>
              <a:t> fear the LORD thy God, to keep all his statutes and his commandments, which I command thee</a:t>
            </a:r>
            <a:r>
              <a:rPr lang="en-US" b="0" i="0" u="none" strike="noStrike" baseline="0" dirty="0">
                <a:solidFill>
                  <a:srgbClr val="000000"/>
                </a:solidFill>
                <a:latin typeface="Arial" panose="020B0604020202020204" pitchFamily="34" charset="0"/>
                <a:cs typeface="Arial" panose="020B0604020202020204" pitchFamily="34" charset="0"/>
              </a:rPr>
              <a:t>, thou, and thy son, and thy son's son, all the days of thy life; and that thy days may be prolonged. </a:t>
            </a:r>
            <a:r>
              <a:rPr lang="en-US" b="1" i="0" u="none" strike="noStrike" baseline="0" dirty="0">
                <a:solidFill>
                  <a:srgbClr val="000000"/>
                </a:solidFill>
                <a:latin typeface="Arial" panose="020B0604020202020204" pitchFamily="34" charset="0"/>
                <a:cs typeface="Arial" panose="020B0604020202020204" pitchFamily="34" charset="0"/>
              </a:rPr>
              <a:t>3</a:t>
            </a:r>
            <a:r>
              <a:rPr lang="en-US" b="0" i="0" u="none" strike="noStrike" baseline="0" dirty="0">
                <a:solidFill>
                  <a:srgbClr val="000000"/>
                </a:solidFill>
                <a:latin typeface="Arial" panose="020B0604020202020204" pitchFamily="34" charset="0"/>
                <a:cs typeface="Arial" panose="020B0604020202020204" pitchFamily="34" charset="0"/>
              </a:rPr>
              <a:t> Hear therefore, O Israel, and observe to do it; that it may be well with thee, and that ye may increase mightily, as the LORD God of thy fathers hath promised thee, in the land that </a:t>
            </a:r>
            <a:r>
              <a:rPr lang="en-US" b="0" i="0" u="none" strike="noStrike" baseline="0" dirty="0" err="1">
                <a:solidFill>
                  <a:srgbClr val="000000"/>
                </a:solidFill>
                <a:latin typeface="Arial" panose="020B0604020202020204" pitchFamily="34" charset="0"/>
                <a:cs typeface="Arial" panose="020B0604020202020204" pitchFamily="34" charset="0"/>
              </a:rPr>
              <a:t>floweth</a:t>
            </a:r>
            <a:r>
              <a:rPr lang="en-US" b="0" i="0" u="none" strike="noStrike" baseline="0" dirty="0">
                <a:solidFill>
                  <a:srgbClr val="000000"/>
                </a:solidFill>
                <a:latin typeface="Arial" panose="020B0604020202020204" pitchFamily="34" charset="0"/>
                <a:cs typeface="Arial" panose="020B0604020202020204" pitchFamily="34" charset="0"/>
              </a:rPr>
              <a:t> with milk and honey.</a:t>
            </a:r>
          </a:p>
          <a:p>
            <a:pPr marL="171450" indent="-171450" algn="l">
              <a:buFont typeface="Wingdings" panose="05000000000000000000" pitchFamily="2" charset="2"/>
              <a:buChar char="§"/>
            </a:pPr>
            <a:r>
              <a:rPr lang="en-US" b="1" i="0" u="none" strike="noStrike" baseline="0" dirty="0">
                <a:solidFill>
                  <a:srgbClr val="000000"/>
                </a:solidFill>
                <a:latin typeface="Arial" panose="020B0604020202020204" pitchFamily="34" charset="0"/>
                <a:cs typeface="Arial" panose="020B0604020202020204" pitchFamily="34" charset="0"/>
              </a:rPr>
              <a:t>Matthew 10:27-28 KJV 27 </a:t>
            </a:r>
            <a:r>
              <a:rPr lang="en-US" b="0" i="0" u="none" strike="noStrike" baseline="0" dirty="0">
                <a:solidFill>
                  <a:srgbClr val="000000"/>
                </a:solidFill>
                <a:latin typeface="Arial" panose="020B0604020202020204" pitchFamily="34" charset="0"/>
                <a:cs typeface="Arial" panose="020B0604020202020204" pitchFamily="34" charset="0"/>
              </a:rPr>
              <a:t>What I tell you in darkness, that speak ye in light: and what ye hear in the ear, that preach ye upon the housetops. </a:t>
            </a:r>
            <a:r>
              <a:rPr lang="en-US" b="1" i="0" u="none" strike="noStrike" baseline="0" dirty="0">
                <a:solidFill>
                  <a:srgbClr val="000000"/>
                </a:solidFill>
                <a:latin typeface="Arial" panose="020B0604020202020204" pitchFamily="34" charset="0"/>
                <a:cs typeface="Arial" panose="020B0604020202020204" pitchFamily="34" charset="0"/>
              </a:rPr>
              <a:t>28</a:t>
            </a:r>
            <a:r>
              <a:rPr lang="en-US" b="0" i="0" u="none" strike="noStrike" baseline="0" dirty="0">
                <a:solidFill>
                  <a:srgbClr val="000000"/>
                </a:solidFill>
                <a:latin typeface="Arial" panose="020B0604020202020204" pitchFamily="34" charset="0"/>
                <a:cs typeface="Arial" panose="020B0604020202020204" pitchFamily="34" charset="0"/>
              </a:rPr>
              <a:t> And </a:t>
            </a:r>
            <a:r>
              <a:rPr lang="en-US" b="1" i="0" u="none" strike="noStrike" baseline="0" dirty="0">
                <a:solidFill>
                  <a:srgbClr val="000000"/>
                </a:solidFill>
                <a:latin typeface="Arial" panose="020B0604020202020204" pitchFamily="34" charset="0"/>
                <a:cs typeface="Arial" panose="020B0604020202020204" pitchFamily="34" charset="0"/>
              </a:rPr>
              <a:t>fear not them which kill the body, but are not able to kill the soul: but rather fear him which is able to destroy both soul and body in hell.</a:t>
            </a:r>
          </a:p>
          <a:p>
            <a:pPr marL="171450" indent="-171450" algn="l">
              <a:buFont typeface="Wingdings" panose="05000000000000000000" pitchFamily="2" charset="2"/>
              <a:buChar char="§"/>
            </a:pPr>
            <a:endParaRPr lang="en-US" b="1" i="0" u="none" strike="noStrike" baseline="0" dirty="0">
              <a:solidFill>
                <a:srgbClr val="000000"/>
              </a:solidFill>
              <a:latin typeface="Arial" panose="020B0604020202020204" pitchFamily="34" charset="0"/>
              <a:cs typeface="Arial" panose="020B0604020202020204" pitchFamily="34" charset="0"/>
            </a:endParaRPr>
          </a:p>
          <a:p>
            <a:pPr marL="0" indent="0" algn="l">
              <a:buFont typeface="Wingdings" panose="05000000000000000000" pitchFamily="2" charset="2"/>
              <a:buNone/>
            </a:pPr>
            <a:r>
              <a:rPr lang="en-US" b="1" dirty="0">
                <a:latin typeface="Arial" panose="020B0604020202020204" pitchFamily="34" charset="0"/>
                <a:cs typeface="Arial" panose="020B0604020202020204" pitchFamily="34" charset="0"/>
              </a:rPr>
              <a:t>Romans 3:10-18 KJV</a:t>
            </a:r>
            <a:r>
              <a:rPr lang="en-US" b="0" dirty="0">
                <a:latin typeface="Arial" panose="020B0604020202020204" pitchFamily="34" charset="0"/>
                <a:cs typeface="Arial" panose="020B0604020202020204" pitchFamily="34" charset="0"/>
              </a:rPr>
              <a:t> 10 As it is written, There is none righteous, no, not one: 11 There is none that </a:t>
            </a:r>
            <a:r>
              <a:rPr lang="en-US" b="0" dirty="0" err="1">
                <a:latin typeface="Arial" panose="020B0604020202020204" pitchFamily="34" charset="0"/>
                <a:cs typeface="Arial" panose="020B0604020202020204" pitchFamily="34" charset="0"/>
              </a:rPr>
              <a:t>understandeth</a:t>
            </a:r>
            <a:r>
              <a:rPr lang="en-US" b="0" dirty="0">
                <a:latin typeface="Arial" panose="020B0604020202020204" pitchFamily="34" charset="0"/>
                <a:cs typeface="Arial" panose="020B0604020202020204" pitchFamily="34" charset="0"/>
              </a:rPr>
              <a:t>, there is none that </a:t>
            </a:r>
            <a:r>
              <a:rPr lang="en-US" b="0" dirty="0" err="1">
                <a:latin typeface="Arial" panose="020B0604020202020204" pitchFamily="34" charset="0"/>
                <a:cs typeface="Arial" panose="020B0604020202020204" pitchFamily="34" charset="0"/>
              </a:rPr>
              <a:t>seeketh</a:t>
            </a:r>
            <a:r>
              <a:rPr lang="en-US" b="0" dirty="0">
                <a:latin typeface="Arial" panose="020B0604020202020204" pitchFamily="34" charset="0"/>
                <a:cs typeface="Arial" panose="020B0604020202020204" pitchFamily="34" charset="0"/>
              </a:rPr>
              <a:t> after God. </a:t>
            </a:r>
            <a:r>
              <a:rPr lang="en-US" b="1" dirty="0">
                <a:latin typeface="Arial" panose="020B0604020202020204" pitchFamily="34" charset="0"/>
                <a:cs typeface="Arial" panose="020B0604020202020204" pitchFamily="34" charset="0"/>
              </a:rPr>
              <a:t>12 </a:t>
            </a:r>
            <a:r>
              <a:rPr lang="en-US" b="0" dirty="0">
                <a:latin typeface="Arial" panose="020B0604020202020204" pitchFamily="34" charset="0"/>
                <a:cs typeface="Arial" panose="020B0604020202020204" pitchFamily="34" charset="0"/>
              </a:rPr>
              <a:t>They are all gone out of the way, they are together become unprofitable; there is none that doeth good, no, not one. </a:t>
            </a:r>
            <a:r>
              <a:rPr lang="en-US" b="1" dirty="0">
                <a:latin typeface="Arial" panose="020B0604020202020204" pitchFamily="34" charset="0"/>
                <a:cs typeface="Arial" panose="020B0604020202020204" pitchFamily="34" charset="0"/>
              </a:rPr>
              <a:t>13</a:t>
            </a:r>
            <a:r>
              <a:rPr lang="en-US" b="0" dirty="0">
                <a:latin typeface="Arial" panose="020B0604020202020204" pitchFamily="34" charset="0"/>
                <a:cs typeface="Arial" panose="020B0604020202020204" pitchFamily="34" charset="0"/>
              </a:rPr>
              <a:t> Their throat is an open </a:t>
            </a:r>
            <a:r>
              <a:rPr lang="en-US" b="0" dirty="0" err="1">
                <a:latin typeface="Arial" panose="020B0604020202020204" pitchFamily="34" charset="0"/>
                <a:cs typeface="Arial" panose="020B0604020202020204" pitchFamily="34" charset="0"/>
              </a:rPr>
              <a:t>sepulchre</a:t>
            </a:r>
            <a:r>
              <a:rPr lang="en-US" b="0" dirty="0">
                <a:latin typeface="Arial" panose="020B0604020202020204" pitchFamily="34" charset="0"/>
                <a:cs typeface="Arial" panose="020B0604020202020204" pitchFamily="34" charset="0"/>
              </a:rPr>
              <a:t>; with their tongues they have used deceit; the poison of asps is under their lips: </a:t>
            </a:r>
            <a:r>
              <a:rPr lang="en-US" b="1" dirty="0">
                <a:latin typeface="Arial" panose="020B0604020202020204" pitchFamily="34" charset="0"/>
                <a:cs typeface="Arial" panose="020B0604020202020204" pitchFamily="34" charset="0"/>
              </a:rPr>
              <a:t>14</a:t>
            </a:r>
            <a:r>
              <a:rPr lang="en-US" b="0" dirty="0">
                <a:latin typeface="Arial" panose="020B0604020202020204" pitchFamily="34" charset="0"/>
                <a:cs typeface="Arial" panose="020B0604020202020204" pitchFamily="34" charset="0"/>
              </a:rPr>
              <a:t> Whose mouth is full of cursing and bitterness: </a:t>
            </a:r>
            <a:r>
              <a:rPr lang="en-US" b="1" dirty="0">
                <a:latin typeface="Arial" panose="020B0604020202020204" pitchFamily="34" charset="0"/>
                <a:cs typeface="Arial" panose="020B0604020202020204" pitchFamily="34" charset="0"/>
              </a:rPr>
              <a:t>15</a:t>
            </a:r>
            <a:r>
              <a:rPr lang="en-US" b="0" dirty="0">
                <a:latin typeface="Arial" panose="020B0604020202020204" pitchFamily="34" charset="0"/>
                <a:cs typeface="Arial" panose="020B0604020202020204" pitchFamily="34" charset="0"/>
              </a:rPr>
              <a:t> Their feet are swift to shed blood: </a:t>
            </a:r>
            <a:r>
              <a:rPr lang="en-US" b="1" dirty="0">
                <a:latin typeface="Arial" panose="020B0604020202020204" pitchFamily="34" charset="0"/>
                <a:cs typeface="Arial" panose="020B0604020202020204" pitchFamily="34" charset="0"/>
              </a:rPr>
              <a:t>16</a:t>
            </a:r>
            <a:r>
              <a:rPr lang="en-US" b="0" dirty="0">
                <a:latin typeface="Arial" panose="020B0604020202020204" pitchFamily="34" charset="0"/>
                <a:cs typeface="Arial" panose="020B0604020202020204" pitchFamily="34" charset="0"/>
              </a:rPr>
              <a:t> Destruction and misery are in their ways: </a:t>
            </a:r>
            <a:r>
              <a:rPr lang="en-US" b="1" dirty="0">
                <a:latin typeface="Arial" panose="020B0604020202020204" pitchFamily="34" charset="0"/>
                <a:cs typeface="Arial" panose="020B0604020202020204" pitchFamily="34" charset="0"/>
              </a:rPr>
              <a:t>17</a:t>
            </a:r>
            <a:r>
              <a:rPr lang="en-US" b="0" dirty="0">
                <a:latin typeface="Arial" panose="020B0604020202020204" pitchFamily="34" charset="0"/>
                <a:cs typeface="Arial" panose="020B0604020202020204" pitchFamily="34" charset="0"/>
              </a:rPr>
              <a:t> And the way of peace have they not known: </a:t>
            </a:r>
            <a:r>
              <a:rPr lang="en-US" b="1" i="1" u="sng" dirty="0">
                <a:latin typeface="Arial" panose="020B0604020202020204" pitchFamily="34" charset="0"/>
                <a:cs typeface="Arial" panose="020B0604020202020204" pitchFamily="34" charset="0"/>
              </a:rPr>
              <a:t>18 There is no fear of God before their eyes.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b="1" dirty="0">
                <a:latin typeface="Arial" panose="020B0604020202020204" pitchFamily="34" charset="0"/>
                <a:cs typeface="Arial" panose="020B0604020202020204" pitchFamily="34" charset="0"/>
              </a:rPr>
              <a:t>Ecclesiastes 12:13-14 KJV 13 </a:t>
            </a:r>
            <a:r>
              <a:rPr lang="en-US" dirty="0">
                <a:latin typeface="Arial" panose="020B0604020202020204" pitchFamily="34" charset="0"/>
                <a:cs typeface="Arial" panose="020B0604020202020204" pitchFamily="34" charset="0"/>
              </a:rPr>
              <a:t>Let us hear the conclusion of the whole matter: </a:t>
            </a:r>
            <a:r>
              <a:rPr lang="en-US" b="1" dirty="0">
                <a:latin typeface="Arial" panose="020B0604020202020204" pitchFamily="34" charset="0"/>
                <a:cs typeface="Arial" panose="020B0604020202020204" pitchFamily="34" charset="0"/>
              </a:rPr>
              <a:t>Fear God, and keep his commandments: </a:t>
            </a:r>
            <a:r>
              <a:rPr lang="en-US" dirty="0">
                <a:latin typeface="Arial" panose="020B0604020202020204" pitchFamily="34" charset="0"/>
                <a:cs typeface="Arial" panose="020B0604020202020204" pitchFamily="34" charset="0"/>
              </a:rPr>
              <a:t>for this is the whole duty of man. </a:t>
            </a:r>
            <a:r>
              <a:rPr lang="en-US" b="1" dirty="0">
                <a:latin typeface="Arial" panose="020B0604020202020204" pitchFamily="34" charset="0"/>
                <a:cs typeface="Arial" panose="020B0604020202020204" pitchFamily="34" charset="0"/>
              </a:rPr>
              <a:t>14 </a:t>
            </a:r>
            <a:r>
              <a:rPr lang="en-US" dirty="0">
                <a:latin typeface="Arial" panose="020B0604020202020204" pitchFamily="34" charset="0"/>
                <a:cs typeface="Arial" panose="020B0604020202020204" pitchFamily="34" charset="0"/>
              </a:rPr>
              <a:t>For God shall bring every work into judgment, with every secret thing, whether it be good, or whether it be evil</a:t>
            </a:r>
          </a:p>
        </p:txBody>
      </p:sp>
      <p:sp>
        <p:nvSpPr>
          <p:cNvPr id="4" name="Slide Number Placeholder 3">
            <a:extLst>
              <a:ext uri="{FF2B5EF4-FFF2-40B4-BE49-F238E27FC236}">
                <a16:creationId xmlns:a16="http://schemas.microsoft.com/office/drawing/2014/main" id="{DE83D973-7C57-D233-2C47-8906D05E4575}"/>
              </a:ext>
            </a:extLst>
          </p:cNvPr>
          <p:cNvSpPr>
            <a:spLocks noGrp="1"/>
          </p:cNvSpPr>
          <p:nvPr>
            <p:ph type="sldNum" sz="quarter" idx="5"/>
          </p:nvPr>
        </p:nvSpPr>
        <p:spPr/>
        <p:txBody>
          <a:bodyPr/>
          <a:lstStyle/>
          <a:p>
            <a:fld id="{A00E08DF-3668-4DB3-B0B1-0E737185C8AE}" type="slidenum">
              <a:rPr lang="en-US" smtClean="0"/>
              <a:t>4</a:t>
            </a:fld>
            <a:endParaRPr lang="en-US"/>
          </a:p>
        </p:txBody>
      </p:sp>
      <p:sp>
        <p:nvSpPr>
          <p:cNvPr id="5" name="Date Placeholder 4">
            <a:extLst>
              <a:ext uri="{FF2B5EF4-FFF2-40B4-BE49-F238E27FC236}">
                <a16:creationId xmlns:a16="http://schemas.microsoft.com/office/drawing/2014/main" id="{9A2740A4-A702-CC99-319E-255B06736EFF}"/>
              </a:ext>
            </a:extLst>
          </p:cNvPr>
          <p:cNvSpPr>
            <a:spLocks noGrp="1"/>
          </p:cNvSpPr>
          <p:nvPr>
            <p:ph type="dt" idx="1"/>
          </p:nvPr>
        </p:nvSpPr>
        <p:spPr/>
        <p:txBody>
          <a:bodyPr/>
          <a:lstStyle/>
          <a:p>
            <a:r>
              <a:rPr lang="en-US"/>
              <a:t>1/19/2025 AM</a:t>
            </a:r>
          </a:p>
        </p:txBody>
      </p:sp>
    </p:spTree>
    <p:extLst>
      <p:ext uri="{BB962C8B-B14F-4D97-AF65-F5344CB8AC3E}">
        <p14:creationId xmlns:p14="http://schemas.microsoft.com/office/powerpoint/2010/main" val="606951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F6BB18-8D81-37A1-5E14-60FB84ED0D2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30AE5CC-A9B5-DA48-BC73-31E6E1F2ABE8}"/>
              </a:ext>
            </a:extLst>
          </p:cNvPr>
          <p:cNvSpPr>
            <a:spLocks noGrp="1" noRot="1" noChangeAspect="1"/>
          </p:cNvSpPr>
          <p:nvPr>
            <p:ph type="sldImg"/>
          </p:nvPr>
        </p:nvSpPr>
        <p:spPr>
          <a:xfrm>
            <a:off x="1370013" y="230188"/>
            <a:ext cx="4114800" cy="3086100"/>
          </a:xfrm>
        </p:spPr>
      </p:sp>
      <p:sp>
        <p:nvSpPr>
          <p:cNvPr id="3" name="Notes Placeholder 2">
            <a:extLst>
              <a:ext uri="{FF2B5EF4-FFF2-40B4-BE49-F238E27FC236}">
                <a16:creationId xmlns:a16="http://schemas.microsoft.com/office/drawing/2014/main" id="{FAE5B5D9-3432-4C70-EFF2-0433CBDEFCA5}"/>
              </a:ext>
            </a:extLst>
          </p:cNvPr>
          <p:cNvSpPr>
            <a:spLocks noGrp="1"/>
          </p:cNvSpPr>
          <p:nvPr>
            <p:ph type="body" idx="1"/>
          </p:nvPr>
        </p:nvSpPr>
        <p:spPr>
          <a:xfrm>
            <a:off x="-794" y="3316288"/>
            <a:ext cx="6856413" cy="3600450"/>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dirty="0">
                <a:latin typeface="Arial" panose="020B0604020202020204" pitchFamily="34" charset="0"/>
                <a:cs typeface="Arial" panose="020B0604020202020204" pitchFamily="34" charset="0"/>
              </a:rPr>
              <a:t>1 Peter 3:15 KJV 15 </a:t>
            </a:r>
            <a:r>
              <a:rPr lang="en-US" sz="1200" b="0" i="0" u="none" dirty="0">
                <a:latin typeface="Arial" panose="020B0604020202020204" pitchFamily="34" charset="0"/>
                <a:cs typeface="Arial" panose="020B0604020202020204" pitchFamily="34" charset="0"/>
              </a:rPr>
              <a:t>But sanctify the Lord God in your hearts: and be ready always to give an answer to every man that </a:t>
            </a:r>
            <a:r>
              <a:rPr lang="en-US" sz="1200" b="0" i="0" u="none" dirty="0" err="1">
                <a:latin typeface="Arial" panose="020B0604020202020204" pitchFamily="34" charset="0"/>
                <a:cs typeface="Arial" panose="020B0604020202020204" pitchFamily="34" charset="0"/>
              </a:rPr>
              <a:t>asketh</a:t>
            </a:r>
            <a:r>
              <a:rPr lang="en-US" sz="1200" b="0" i="0" u="none" dirty="0">
                <a:latin typeface="Arial" panose="020B0604020202020204" pitchFamily="34" charset="0"/>
                <a:cs typeface="Arial" panose="020B0604020202020204" pitchFamily="34" charset="0"/>
              </a:rPr>
              <a:t> you </a:t>
            </a:r>
            <a:r>
              <a:rPr lang="en-US" sz="1200" b="1" i="0" u="none" dirty="0">
                <a:latin typeface="Arial" panose="020B0604020202020204" pitchFamily="34" charset="0"/>
                <a:cs typeface="Arial" panose="020B0604020202020204" pitchFamily="34" charset="0"/>
              </a:rPr>
              <a:t>a reason of the hope that is in you</a:t>
            </a:r>
            <a:r>
              <a:rPr lang="en-US" sz="1200" b="0" i="0" u="none" dirty="0">
                <a:latin typeface="Arial" panose="020B0604020202020204" pitchFamily="34" charset="0"/>
                <a:cs typeface="Arial" panose="020B0604020202020204" pitchFamily="34" charset="0"/>
              </a:rPr>
              <a:t> with meekness and fear:</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b="1" i="0" u="none" dirty="0">
                <a:latin typeface="Arial" panose="020B0604020202020204" pitchFamily="34" charset="0"/>
                <a:cs typeface="Arial" panose="020B0604020202020204" pitchFamily="34" charset="0"/>
              </a:rPr>
              <a:t>Colossians 1:5 KJV 5 </a:t>
            </a:r>
            <a:r>
              <a:rPr lang="en-US" sz="1200" b="0" i="0" u="none" dirty="0">
                <a:latin typeface="Arial" panose="020B0604020202020204" pitchFamily="34" charset="0"/>
                <a:cs typeface="Arial" panose="020B0604020202020204" pitchFamily="34" charset="0"/>
              </a:rPr>
              <a:t>For the </a:t>
            </a:r>
            <a:r>
              <a:rPr lang="en-US" sz="1200" b="1" i="0" u="none" dirty="0">
                <a:latin typeface="Arial" panose="020B0604020202020204" pitchFamily="34" charset="0"/>
                <a:cs typeface="Arial" panose="020B0604020202020204" pitchFamily="34" charset="0"/>
              </a:rPr>
              <a:t>hope which is laid up for you in heaven</a:t>
            </a:r>
            <a:r>
              <a:rPr lang="en-US" sz="1200" b="0" i="0" u="none" dirty="0">
                <a:latin typeface="Arial" panose="020B0604020202020204" pitchFamily="34" charset="0"/>
                <a:cs typeface="Arial" panose="020B0604020202020204" pitchFamily="34" charset="0"/>
              </a:rPr>
              <a:t>, whereof ye heard before in the </a:t>
            </a:r>
            <a:r>
              <a:rPr lang="en-US" sz="1200" b="1" i="0" u="none" dirty="0">
                <a:latin typeface="Arial" panose="020B0604020202020204" pitchFamily="34" charset="0"/>
                <a:cs typeface="Arial" panose="020B0604020202020204" pitchFamily="34" charset="0"/>
              </a:rPr>
              <a:t>word</a:t>
            </a:r>
            <a:r>
              <a:rPr lang="en-US" sz="1200" b="0" i="0" u="none" dirty="0">
                <a:latin typeface="Arial" panose="020B0604020202020204" pitchFamily="34" charset="0"/>
                <a:cs typeface="Arial" panose="020B0604020202020204" pitchFamily="34" charset="0"/>
              </a:rPr>
              <a:t> of the </a:t>
            </a:r>
            <a:r>
              <a:rPr lang="en-US" sz="1200" b="1" i="0" u="none" dirty="0">
                <a:latin typeface="Arial" panose="020B0604020202020204" pitchFamily="34" charset="0"/>
                <a:cs typeface="Arial" panose="020B0604020202020204" pitchFamily="34" charset="0"/>
              </a:rPr>
              <a:t>truth</a:t>
            </a:r>
            <a:r>
              <a:rPr lang="en-US" sz="1200" b="0" i="0" u="none" dirty="0">
                <a:latin typeface="Arial" panose="020B0604020202020204" pitchFamily="34" charset="0"/>
                <a:cs typeface="Arial" panose="020B0604020202020204" pitchFamily="34" charset="0"/>
              </a:rPr>
              <a:t> of the </a:t>
            </a:r>
            <a:r>
              <a:rPr lang="en-US" sz="1200" b="1" i="0" u="none" dirty="0">
                <a:latin typeface="Arial" panose="020B0604020202020204" pitchFamily="34" charset="0"/>
                <a:cs typeface="Arial" panose="020B0604020202020204" pitchFamily="34" charset="0"/>
              </a:rPr>
              <a:t>gospel</a:t>
            </a:r>
            <a:r>
              <a:rPr lang="en-US" sz="1200" b="0" i="0" u="none" dirty="0">
                <a:latin typeface="Arial" panose="020B0604020202020204" pitchFamily="34" charset="0"/>
                <a:cs typeface="Arial" panose="020B0604020202020204" pitchFamily="34" charset="0"/>
              </a:rPr>
              <a:t>;</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lang="en-US" sz="1200" b="0" i="0" u="none"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200" b="1" i="0" u="none" dirty="0">
                <a:latin typeface="Arial" panose="020B0604020202020204" pitchFamily="34" charset="0"/>
                <a:cs typeface="Arial" panose="020B0604020202020204" pitchFamily="34" charset="0"/>
              </a:rPr>
              <a:t>1 Peter 1:3-9 KJV </a:t>
            </a:r>
            <a:r>
              <a:rPr lang="en-US" sz="1200" b="1" i="1" u="sng" dirty="0">
                <a:latin typeface="Arial" panose="020B0604020202020204" pitchFamily="34" charset="0"/>
                <a:cs typeface="Arial" panose="020B0604020202020204" pitchFamily="34" charset="0"/>
              </a:rPr>
              <a:t>3 </a:t>
            </a:r>
            <a:r>
              <a:rPr lang="en-US" sz="1200" b="0" i="1" u="sng" dirty="0">
                <a:latin typeface="Arial" panose="020B0604020202020204" pitchFamily="34" charset="0"/>
                <a:cs typeface="Arial" panose="020B0604020202020204" pitchFamily="34" charset="0"/>
              </a:rPr>
              <a:t>Blessed be the God and Father of our Lord Jesus Christ, which according to his abundant mercy hath begotten us again unto a </a:t>
            </a:r>
            <a:r>
              <a:rPr lang="en-US" sz="1200" b="1" i="1" u="sng" dirty="0">
                <a:latin typeface="Arial" panose="020B0604020202020204" pitchFamily="34" charset="0"/>
                <a:cs typeface="Arial" panose="020B0604020202020204" pitchFamily="34" charset="0"/>
              </a:rPr>
              <a:t>lively hope by the resurrection of Jesus Christ from the dead</a:t>
            </a:r>
            <a:r>
              <a:rPr lang="en-US" sz="1200" b="0" i="1" u="sng" dirty="0">
                <a:latin typeface="Arial" panose="020B0604020202020204" pitchFamily="34" charset="0"/>
                <a:cs typeface="Arial" panose="020B0604020202020204" pitchFamily="34" charset="0"/>
              </a:rPr>
              <a:t>, </a:t>
            </a:r>
            <a:r>
              <a:rPr lang="en-US" sz="1200" b="1" i="1" u="sng" dirty="0">
                <a:latin typeface="Arial" panose="020B0604020202020204" pitchFamily="34" charset="0"/>
                <a:cs typeface="Arial" panose="020B0604020202020204" pitchFamily="34" charset="0"/>
              </a:rPr>
              <a:t>4</a:t>
            </a:r>
            <a:r>
              <a:rPr lang="en-US" sz="1200" b="0" i="1" u="sng" dirty="0">
                <a:latin typeface="Arial" panose="020B0604020202020204" pitchFamily="34" charset="0"/>
                <a:cs typeface="Arial" panose="020B0604020202020204" pitchFamily="34" charset="0"/>
              </a:rPr>
              <a:t> To an inheritance incorruptible, and undefiled, and that </a:t>
            </a:r>
            <a:r>
              <a:rPr lang="en-US" sz="1200" b="0" i="1" u="sng" dirty="0" err="1">
                <a:latin typeface="Arial" panose="020B0604020202020204" pitchFamily="34" charset="0"/>
                <a:cs typeface="Arial" panose="020B0604020202020204" pitchFamily="34" charset="0"/>
              </a:rPr>
              <a:t>fadeth</a:t>
            </a:r>
            <a:r>
              <a:rPr lang="en-US" sz="1200" b="0" i="1" u="sng" dirty="0">
                <a:latin typeface="Arial" panose="020B0604020202020204" pitchFamily="34" charset="0"/>
                <a:cs typeface="Arial" panose="020B0604020202020204" pitchFamily="34" charset="0"/>
              </a:rPr>
              <a:t> not away, </a:t>
            </a:r>
            <a:r>
              <a:rPr lang="en-US" sz="1200" b="1" i="1" u="sng" dirty="0">
                <a:latin typeface="Arial" panose="020B0604020202020204" pitchFamily="34" charset="0"/>
                <a:cs typeface="Arial" panose="020B0604020202020204" pitchFamily="34" charset="0"/>
              </a:rPr>
              <a:t>reserved in heaven for you</a:t>
            </a:r>
            <a:r>
              <a:rPr lang="en-US" sz="1200" b="0" i="0" u="none" dirty="0">
                <a:latin typeface="Arial" panose="020B0604020202020204" pitchFamily="34" charset="0"/>
                <a:cs typeface="Arial" panose="020B0604020202020204" pitchFamily="34" charset="0"/>
              </a:rPr>
              <a:t>, </a:t>
            </a:r>
            <a:r>
              <a:rPr lang="en-US" sz="1200" b="1" i="0" u="none" dirty="0">
                <a:latin typeface="Arial" panose="020B0604020202020204" pitchFamily="34" charset="0"/>
                <a:cs typeface="Arial" panose="020B0604020202020204" pitchFamily="34" charset="0"/>
              </a:rPr>
              <a:t>5</a:t>
            </a:r>
            <a:r>
              <a:rPr lang="en-US" sz="1200" b="0" i="0" u="none" dirty="0">
                <a:latin typeface="Arial" panose="020B0604020202020204" pitchFamily="34" charset="0"/>
                <a:cs typeface="Arial" panose="020B0604020202020204" pitchFamily="34" charset="0"/>
              </a:rPr>
              <a:t> Who are kept by the power of God through faith unto salvation ready to be revealed in the last time. </a:t>
            </a:r>
            <a:r>
              <a:rPr lang="en-US" sz="1200" b="1" i="0" u="none" dirty="0">
                <a:latin typeface="Arial" panose="020B0604020202020204" pitchFamily="34" charset="0"/>
                <a:cs typeface="Arial" panose="020B0604020202020204" pitchFamily="34" charset="0"/>
              </a:rPr>
              <a:t>6 </a:t>
            </a:r>
            <a:r>
              <a:rPr lang="en-US" sz="1200" b="0" i="0" u="none" dirty="0">
                <a:latin typeface="Arial" panose="020B0604020202020204" pitchFamily="34" charset="0"/>
                <a:cs typeface="Arial" panose="020B0604020202020204" pitchFamily="34" charset="0"/>
              </a:rPr>
              <a:t>Wherein ye greatly rejoice, though now for a season, if need be, ye are in heaviness through manifold temptations: </a:t>
            </a:r>
            <a:r>
              <a:rPr lang="en-US" sz="1200" b="1" i="0" u="none" dirty="0">
                <a:latin typeface="Arial" panose="020B0604020202020204" pitchFamily="34" charset="0"/>
                <a:cs typeface="Arial" panose="020B0604020202020204" pitchFamily="34" charset="0"/>
              </a:rPr>
              <a:t>7</a:t>
            </a:r>
            <a:r>
              <a:rPr lang="en-US" sz="1200" b="0" i="0" u="none" dirty="0">
                <a:latin typeface="Arial" panose="020B0604020202020204" pitchFamily="34" charset="0"/>
                <a:cs typeface="Arial" panose="020B0604020202020204" pitchFamily="34" charset="0"/>
              </a:rPr>
              <a:t> That the trial of your faith, being much more precious than of gold that </a:t>
            </a:r>
            <a:r>
              <a:rPr lang="en-US" sz="1200" b="0" i="0" u="none" dirty="0" err="1">
                <a:latin typeface="Arial" panose="020B0604020202020204" pitchFamily="34" charset="0"/>
                <a:cs typeface="Arial" panose="020B0604020202020204" pitchFamily="34" charset="0"/>
              </a:rPr>
              <a:t>perisheth</a:t>
            </a:r>
            <a:r>
              <a:rPr lang="en-US" sz="1200" b="0" i="0" u="none" dirty="0">
                <a:latin typeface="Arial" panose="020B0604020202020204" pitchFamily="34" charset="0"/>
                <a:cs typeface="Arial" panose="020B0604020202020204" pitchFamily="34" charset="0"/>
              </a:rPr>
              <a:t>, though it be tried with fire, might be found unto praise and </a:t>
            </a:r>
            <a:r>
              <a:rPr lang="en-US" sz="1200" b="0" i="0" u="none" dirty="0" err="1">
                <a:latin typeface="Arial" panose="020B0604020202020204" pitchFamily="34" charset="0"/>
                <a:cs typeface="Arial" panose="020B0604020202020204" pitchFamily="34" charset="0"/>
              </a:rPr>
              <a:t>honour</a:t>
            </a:r>
            <a:r>
              <a:rPr lang="en-US" sz="1200" b="0" i="0" u="none" dirty="0">
                <a:latin typeface="Arial" panose="020B0604020202020204" pitchFamily="34" charset="0"/>
                <a:cs typeface="Arial" panose="020B0604020202020204" pitchFamily="34" charset="0"/>
              </a:rPr>
              <a:t> and glory at the appearing of Jesus Christ: </a:t>
            </a:r>
            <a:r>
              <a:rPr lang="en-US" sz="1200" b="1" i="0" u="none" dirty="0">
                <a:latin typeface="Arial" panose="020B0604020202020204" pitchFamily="34" charset="0"/>
                <a:cs typeface="Arial" panose="020B0604020202020204" pitchFamily="34" charset="0"/>
              </a:rPr>
              <a:t>8 </a:t>
            </a:r>
            <a:r>
              <a:rPr lang="en-US" sz="1200" b="0" i="0" u="none" dirty="0">
                <a:latin typeface="Arial" panose="020B0604020202020204" pitchFamily="34" charset="0"/>
                <a:cs typeface="Arial" panose="020B0604020202020204" pitchFamily="34" charset="0"/>
              </a:rPr>
              <a:t>Whom having not seen, ye love; in whom, though now ye see him not, yet believing, ye rejoice with joy unspeakable and full of glory: </a:t>
            </a:r>
            <a:r>
              <a:rPr lang="en-US" sz="1200" b="1" i="0" u="none" dirty="0">
                <a:latin typeface="Arial" panose="020B0604020202020204" pitchFamily="34" charset="0"/>
                <a:cs typeface="Arial" panose="020B0604020202020204" pitchFamily="34" charset="0"/>
              </a:rPr>
              <a:t>9 </a:t>
            </a:r>
            <a:r>
              <a:rPr lang="en-US" sz="1200" b="0" i="0" u="none" dirty="0">
                <a:latin typeface="Arial" panose="020B0604020202020204" pitchFamily="34" charset="0"/>
                <a:cs typeface="Arial" panose="020B0604020202020204" pitchFamily="34" charset="0"/>
              </a:rPr>
              <a:t>Receiving the end of your faith, even the salvation of your souls.</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200" b="0" i="0" u="none"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200" b="1" i="0" u="none" dirty="0">
                <a:latin typeface="Arial" panose="020B0604020202020204" pitchFamily="34" charset="0"/>
                <a:cs typeface="Arial" panose="020B0604020202020204" pitchFamily="34" charset="0"/>
              </a:rPr>
              <a:t>1 Peter 1:10-12 KJV 10 </a:t>
            </a:r>
            <a:r>
              <a:rPr lang="en-US" sz="1200" b="0" i="0" u="none" dirty="0">
                <a:latin typeface="Arial" panose="020B0604020202020204" pitchFamily="34" charset="0"/>
                <a:cs typeface="Arial" panose="020B0604020202020204" pitchFamily="34" charset="0"/>
              </a:rPr>
              <a:t>Of which </a:t>
            </a:r>
            <a:r>
              <a:rPr lang="en-US" sz="1200" b="1" i="0" u="none" dirty="0">
                <a:latin typeface="Arial" panose="020B0604020202020204" pitchFamily="34" charset="0"/>
                <a:cs typeface="Arial" panose="020B0604020202020204" pitchFamily="34" charset="0"/>
              </a:rPr>
              <a:t>salvation the prophets have enquired and searched diligently, who prophesied of the grace that should come unto you: 11 </a:t>
            </a:r>
            <a:r>
              <a:rPr lang="en-US" sz="1200" b="0" i="0" u="none" dirty="0">
                <a:latin typeface="Arial" panose="020B0604020202020204" pitchFamily="34" charset="0"/>
                <a:cs typeface="Arial" panose="020B0604020202020204" pitchFamily="34" charset="0"/>
              </a:rPr>
              <a:t>Searching what, or what manner of time the Spirit of Christ which was in them did signify, when it testified beforehand the sufferings of Christ, and the glory that should follow. </a:t>
            </a:r>
            <a:r>
              <a:rPr lang="en-US" sz="1200" b="1" i="0" u="none" dirty="0">
                <a:latin typeface="Arial" panose="020B0604020202020204" pitchFamily="34" charset="0"/>
                <a:cs typeface="Arial" panose="020B0604020202020204" pitchFamily="34" charset="0"/>
              </a:rPr>
              <a:t>12 </a:t>
            </a:r>
            <a:r>
              <a:rPr lang="en-US" sz="1200" b="0" i="0" u="none" dirty="0">
                <a:latin typeface="Arial" panose="020B0604020202020204" pitchFamily="34" charset="0"/>
                <a:cs typeface="Arial" panose="020B0604020202020204" pitchFamily="34" charset="0"/>
              </a:rPr>
              <a:t>Unto whom it was revealed, that not unto themselves, </a:t>
            </a:r>
            <a:r>
              <a:rPr lang="en-US" sz="1200" b="1" i="0" u="none" dirty="0">
                <a:latin typeface="Arial" panose="020B0604020202020204" pitchFamily="34" charset="0"/>
                <a:cs typeface="Arial" panose="020B0604020202020204" pitchFamily="34" charset="0"/>
              </a:rPr>
              <a:t>but unto us</a:t>
            </a:r>
            <a:r>
              <a:rPr lang="en-US" sz="1200" b="0" i="0" u="none" dirty="0">
                <a:latin typeface="Arial" panose="020B0604020202020204" pitchFamily="34" charset="0"/>
                <a:cs typeface="Arial" panose="020B0604020202020204" pitchFamily="34" charset="0"/>
              </a:rPr>
              <a:t> they did minister the things, which are now reported </a:t>
            </a:r>
            <a:r>
              <a:rPr lang="en-US" sz="1200" b="1" i="0" u="none" dirty="0">
                <a:latin typeface="Arial" panose="020B0604020202020204" pitchFamily="34" charset="0"/>
                <a:cs typeface="Arial" panose="020B0604020202020204" pitchFamily="34" charset="0"/>
              </a:rPr>
              <a:t>unto you by them that have preached the gospel</a:t>
            </a:r>
            <a:r>
              <a:rPr lang="en-US" sz="1200" b="0" i="0" u="none" dirty="0">
                <a:latin typeface="Arial" panose="020B0604020202020204" pitchFamily="34" charset="0"/>
                <a:cs typeface="Arial" panose="020B0604020202020204" pitchFamily="34" charset="0"/>
              </a:rPr>
              <a:t> unto you with the Holy Ghost sent down from heaven; which things the angels desire to look into.</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200" b="0" i="0" u="none"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200" b="1" i="0" u="none" dirty="0">
                <a:latin typeface="Arial" panose="020B0604020202020204" pitchFamily="34" charset="0"/>
                <a:cs typeface="Arial" panose="020B0604020202020204" pitchFamily="34" charset="0"/>
              </a:rPr>
              <a:t>1 Peter 1:18-25 KJV 18</a:t>
            </a:r>
            <a:r>
              <a:rPr lang="en-US" sz="1200" b="0" i="0" u="none" dirty="0">
                <a:latin typeface="Arial" panose="020B0604020202020204" pitchFamily="34" charset="0"/>
                <a:cs typeface="Arial" panose="020B0604020202020204" pitchFamily="34" charset="0"/>
              </a:rPr>
              <a:t> Forasmuch as ye know that ye were not redeemed with corruptible things, as silver and gold, from your vain conversation received by tradition from your fathers; </a:t>
            </a:r>
            <a:r>
              <a:rPr lang="en-US" sz="1200" b="1" i="0" u="none" dirty="0">
                <a:latin typeface="Arial" panose="020B0604020202020204" pitchFamily="34" charset="0"/>
                <a:cs typeface="Arial" panose="020B0604020202020204" pitchFamily="34" charset="0"/>
              </a:rPr>
              <a:t>19 </a:t>
            </a:r>
            <a:r>
              <a:rPr lang="en-US" sz="1200" b="0" i="0" u="none" dirty="0">
                <a:latin typeface="Arial" panose="020B0604020202020204" pitchFamily="34" charset="0"/>
                <a:cs typeface="Arial" panose="020B0604020202020204" pitchFamily="34" charset="0"/>
              </a:rPr>
              <a:t>But with the precious blood of Christ, as of a lamb without blemish and without spot: </a:t>
            </a:r>
            <a:r>
              <a:rPr lang="en-US" sz="1200" b="1" i="0" u="none" dirty="0">
                <a:latin typeface="Arial" panose="020B0604020202020204" pitchFamily="34" charset="0"/>
                <a:cs typeface="Arial" panose="020B0604020202020204" pitchFamily="34" charset="0"/>
              </a:rPr>
              <a:t>20</a:t>
            </a:r>
            <a:r>
              <a:rPr lang="en-US" sz="1200" b="0" i="0" u="none" dirty="0">
                <a:latin typeface="Arial" panose="020B0604020202020204" pitchFamily="34" charset="0"/>
                <a:cs typeface="Arial" panose="020B0604020202020204" pitchFamily="34" charset="0"/>
              </a:rPr>
              <a:t> Who verily was foreordained before the foundation of the world, but was manifest in these last times for you, </a:t>
            </a:r>
            <a:r>
              <a:rPr lang="en-US" sz="1200" b="1" i="0" u="none" dirty="0">
                <a:latin typeface="Arial" panose="020B0604020202020204" pitchFamily="34" charset="0"/>
                <a:cs typeface="Arial" panose="020B0604020202020204" pitchFamily="34" charset="0"/>
              </a:rPr>
              <a:t>21</a:t>
            </a:r>
            <a:r>
              <a:rPr lang="en-US" sz="1200" b="0" i="0" u="none" dirty="0">
                <a:latin typeface="Arial" panose="020B0604020202020204" pitchFamily="34" charset="0"/>
                <a:cs typeface="Arial" panose="020B0604020202020204" pitchFamily="34" charset="0"/>
              </a:rPr>
              <a:t> Who by him do believe in God, that raised him up from the dead, and gave him glory; that your faith and hope might be in God. </a:t>
            </a:r>
            <a:r>
              <a:rPr lang="en-US" sz="1200" b="1" i="0" u="none" dirty="0">
                <a:latin typeface="Arial" panose="020B0604020202020204" pitchFamily="34" charset="0"/>
                <a:cs typeface="Arial" panose="020B0604020202020204" pitchFamily="34" charset="0"/>
              </a:rPr>
              <a:t>22</a:t>
            </a:r>
            <a:r>
              <a:rPr lang="en-US" sz="1200" b="0" i="0" u="none" dirty="0">
                <a:latin typeface="Arial" panose="020B0604020202020204" pitchFamily="34" charset="0"/>
                <a:cs typeface="Arial" panose="020B0604020202020204" pitchFamily="34" charset="0"/>
              </a:rPr>
              <a:t> Seeing ye have purified your souls in obeying the truth through the Spirit unto unfeigned love of the brethren, see that ye love one another with a pure heart fervently: 23 Being born again, </a:t>
            </a:r>
            <a:r>
              <a:rPr lang="en-US" sz="1200" b="1" i="0" u="none" dirty="0">
                <a:latin typeface="Arial" panose="020B0604020202020204" pitchFamily="34" charset="0"/>
                <a:cs typeface="Arial" panose="020B0604020202020204" pitchFamily="34" charset="0"/>
              </a:rPr>
              <a:t>not of corruptible seed, but of incorruptible, by the word of God, which </a:t>
            </a:r>
            <a:r>
              <a:rPr lang="en-US" sz="1200" b="1" i="0" u="none" dirty="0" err="1">
                <a:latin typeface="Arial" panose="020B0604020202020204" pitchFamily="34" charset="0"/>
                <a:cs typeface="Arial" panose="020B0604020202020204" pitchFamily="34" charset="0"/>
              </a:rPr>
              <a:t>liveth</a:t>
            </a:r>
            <a:r>
              <a:rPr lang="en-US" sz="1200" b="1" i="0" u="none" dirty="0">
                <a:latin typeface="Arial" panose="020B0604020202020204" pitchFamily="34" charset="0"/>
                <a:cs typeface="Arial" panose="020B0604020202020204" pitchFamily="34" charset="0"/>
              </a:rPr>
              <a:t> and </a:t>
            </a:r>
            <a:r>
              <a:rPr lang="en-US" sz="1200" b="1" i="0" u="none" dirty="0" err="1">
                <a:latin typeface="Arial" panose="020B0604020202020204" pitchFamily="34" charset="0"/>
                <a:cs typeface="Arial" panose="020B0604020202020204" pitchFamily="34" charset="0"/>
              </a:rPr>
              <a:t>abideth</a:t>
            </a:r>
            <a:r>
              <a:rPr lang="en-US" sz="1200" b="1" i="0" u="none" dirty="0">
                <a:latin typeface="Arial" panose="020B0604020202020204" pitchFamily="34" charset="0"/>
                <a:cs typeface="Arial" panose="020B0604020202020204" pitchFamily="34" charset="0"/>
              </a:rPr>
              <a:t> for ever</a:t>
            </a:r>
            <a:r>
              <a:rPr lang="en-US" sz="1200" b="0" i="0" u="none" dirty="0">
                <a:latin typeface="Arial" panose="020B0604020202020204" pitchFamily="34" charset="0"/>
                <a:cs typeface="Arial" panose="020B0604020202020204" pitchFamily="34" charset="0"/>
              </a:rPr>
              <a:t>. </a:t>
            </a:r>
            <a:r>
              <a:rPr lang="en-US" sz="1200" b="1" i="0" u="none" dirty="0">
                <a:latin typeface="Arial" panose="020B0604020202020204" pitchFamily="34" charset="0"/>
                <a:cs typeface="Arial" panose="020B0604020202020204" pitchFamily="34" charset="0"/>
              </a:rPr>
              <a:t>24</a:t>
            </a:r>
            <a:r>
              <a:rPr lang="en-US" sz="1200" b="0" i="0" u="none" dirty="0">
                <a:latin typeface="Arial" panose="020B0604020202020204" pitchFamily="34" charset="0"/>
                <a:cs typeface="Arial" panose="020B0604020202020204" pitchFamily="34" charset="0"/>
              </a:rPr>
              <a:t> For all flesh is as grass, and all the glory of man as the flower of grass. The grass </a:t>
            </a:r>
            <a:r>
              <a:rPr lang="en-US" sz="1200" b="0" i="0" u="none" dirty="0" err="1">
                <a:latin typeface="Arial" panose="020B0604020202020204" pitchFamily="34" charset="0"/>
                <a:cs typeface="Arial" panose="020B0604020202020204" pitchFamily="34" charset="0"/>
              </a:rPr>
              <a:t>withereth</a:t>
            </a:r>
            <a:r>
              <a:rPr lang="en-US" sz="1200" b="0" i="0" u="none" dirty="0">
                <a:latin typeface="Arial" panose="020B0604020202020204" pitchFamily="34" charset="0"/>
                <a:cs typeface="Arial" panose="020B0604020202020204" pitchFamily="34" charset="0"/>
              </a:rPr>
              <a:t>, and the flower thereof falleth away: </a:t>
            </a:r>
            <a:r>
              <a:rPr lang="en-US" sz="1200" b="1" i="0" u="none" dirty="0">
                <a:latin typeface="Arial" panose="020B0604020202020204" pitchFamily="34" charset="0"/>
                <a:cs typeface="Arial" panose="020B0604020202020204" pitchFamily="34" charset="0"/>
              </a:rPr>
              <a:t>25 But the word of the Lord </a:t>
            </a:r>
            <a:r>
              <a:rPr lang="en-US" sz="1200" b="1" i="0" u="none" dirty="0" err="1">
                <a:latin typeface="Arial" panose="020B0604020202020204" pitchFamily="34" charset="0"/>
                <a:cs typeface="Arial" panose="020B0604020202020204" pitchFamily="34" charset="0"/>
              </a:rPr>
              <a:t>endureth</a:t>
            </a:r>
            <a:r>
              <a:rPr lang="en-US" sz="1200" b="1" i="0" u="none" dirty="0">
                <a:latin typeface="Arial" panose="020B0604020202020204" pitchFamily="34" charset="0"/>
                <a:cs typeface="Arial" panose="020B0604020202020204" pitchFamily="34" charset="0"/>
              </a:rPr>
              <a:t> for ever. And this is the word which by the gospel is preached unto you.</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200" b="1" i="0" u="none"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200" b="1" i="0" u="none" dirty="0">
                <a:latin typeface="Arial" panose="020B0604020202020204" pitchFamily="34" charset="0"/>
                <a:cs typeface="Arial" panose="020B0604020202020204" pitchFamily="34" charset="0"/>
              </a:rPr>
              <a:t>1 Peter 1:3-4 See above citation</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200" b="1" i="0" u="none" dirty="0">
                <a:latin typeface="Arial" panose="020B0604020202020204" pitchFamily="34" charset="0"/>
                <a:cs typeface="Arial" panose="020B0604020202020204" pitchFamily="34" charset="0"/>
              </a:rPr>
              <a:t>1 Peter 1:1 KJV 1 Peter, an apostle of Jesus Christ, to the strangers scattered throughout (</a:t>
            </a:r>
            <a:r>
              <a:rPr lang="en-US" sz="1200" b="0" i="0" u="none" dirty="0">
                <a:latin typeface="Arial" panose="020B0604020202020204" pitchFamily="34" charset="0"/>
                <a:cs typeface="Arial" panose="020B0604020202020204" pitchFamily="34" charset="0"/>
              </a:rPr>
              <a:t>Pilgrims (sojourners-ASV) of the dispersion-NKJV</a:t>
            </a:r>
            <a:r>
              <a:rPr lang="en-US" sz="1200" b="1" i="0" u="none" dirty="0">
                <a:latin typeface="Arial" panose="020B0604020202020204" pitchFamily="34" charset="0"/>
                <a:cs typeface="Arial" panose="020B0604020202020204" pitchFamily="34" charset="0"/>
              </a:rPr>
              <a:t>) Pontus, Galatia, Cappadocia, Asia, and Bithynia,</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200" b="1" i="0" u="none" dirty="0">
                <a:latin typeface="Arial" panose="020B0604020202020204" pitchFamily="34" charset="0"/>
                <a:cs typeface="Arial" panose="020B0604020202020204" pitchFamily="34" charset="0"/>
              </a:rPr>
              <a:t>1 Peter 1:17 KJV 17 </a:t>
            </a:r>
            <a:r>
              <a:rPr lang="en-US" sz="1200" b="0" i="0" u="none" dirty="0">
                <a:latin typeface="Arial" panose="020B0604020202020204" pitchFamily="34" charset="0"/>
                <a:cs typeface="Arial" panose="020B0604020202020204" pitchFamily="34" charset="0"/>
              </a:rPr>
              <a:t>And if ye call on the Father, who without respect of persons </a:t>
            </a:r>
            <a:r>
              <a:rPr lang="en-US" sz="1200" b="0" i="0" u="none" dirty="0" err="1">
                <a:latin typeface="Arial" panose="020B0604020202020204" pitchFamily="34" charset="0"/>
                <a:cs typeface="Arial" panose="020B0604020202020204" pitchFamily="34" charset="0"/>
              </a:rPr>
              <a:t>judgeth</a:t>
            </a:r>
            <a:r>
              <a:rPr lang="en-US" sz="1200" b="0" i="0" u="none" dirty="0">
                <a:latin typeface="Arial" panose="020B0604020202020204" pitchFamily="34" charset="0"/>
                <a:cs typeface="Arial" panose="020B0604020202020204" pitchFamily="34" charset="0"/>
              </a:rPr>
              <a:t> according to every man's work, pass the time of your </a:t>
            </a:r>
            <a:r>
              <a:rPr lang="en-US" sz="1200" b="1" i="0" u="none" dirty="0">
                <a:latin typeface="Arial" panose="020B0604020202020204" pitchFamily="34" charset="0"/>
                <a:cs typeface="Arial" panose="020B0604020202020204" pitchFamily="34" charset="0"/>
              </a:rPr>
              <a:t>sojourning</a:t>
            </a:r>
            <a:r>
              <a:rPr lang="en-US" sz="1200" b="0" i="0" u="none" dirty="0">
                <a:latin typeface="Arial" panose="020B0604020202020204" pitchFamily="34" charset="0"/>
                <a:cs typeface="Arial" panose="020B0604020202020204" pitchFamily="34" charset="0"/>
              </a:rPr>
              <a:t> here in fear:</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200" b="0" i="0" u="none"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200" b="1" i="0" u="none" dirty="0">
                <a:latin typeface="Arial" panose="020B0604020202020204" pitchFamily="34" charset="0"/>
                <a:cs typeface="Arial" panose="020B0604020202020204" pitchFamily="34" charset="0"/>
              </a:rPr>
              <a:t>Philippians 3:20-21 NKJV 20</a:t>
            </a:r>
            <a:r>
              <a:rPr lang="en-US" sz="1200" b="0" i="0" u="none" dirty="0">
                <a:latin typeface="Arial" panose="020B0604020202020204" pitchFamily="34" charset="0"/>
                <a:cs typeface="Arial" panose="020B0604020202020204" pitchFamily="34" charset="0"/>
              </a:rPr>
              <a:t> For our </a:t>
            </a:r>
            <a:r>
              <a:rPr lang="en-US" sz="1200" b="1" i="0" u="none" dirty="0">
                <a:latin typeface="Arial" panose="020B0604020202020204" pitchFamily="34" charset="0"/>
                <a:cs typeface="Arial" panose="020B0604020202020204" pitchFamily="34" charset="0"/>
              </a:rPr>
              <a:t>citizenship is in heaven</a:t>
            </a:r>
            <a:r>
              <a:rPr lang="en-US" sz="1200" b="0" i="0" u="none" dirty="0">
                <a:latin typeface="Arial" panose="020B0604020202020204" pitchFamily="34" charset="0"/>
                <a:cs typeface="Arial" panose="020B0604020202020204" pitchFamily="34" charset="0"/>
              </a:rPr>
              <a:t>, from which we also eagerly wait for the Savior, the Lord Jesus Christ, </a:t>
            </a:r>
            <a:r>
              <a:rPr lang="en-US" sz="1200" b="1" i="0" u="none" dirty="0">
                <a:latin typeface="Arial" panose="020B0604020202020204" pitchFamily="34" charset="0"/>
                <a:cs typeface="Arial" panose="020B0604020202020204" pitchFamily="34" charset="0"/>
              </a:rPr>
              <a:t>21</a:t>
            </a:r>
            <a:r>
              <a:rPr lang="en-US" sz="1200" b="0" i="0" u="none" dirty="0">
                <a:latin typeface="Arial" panose="020B0604020202020204" pitchFamily="34" charset="0"/>
                <a:cs typeface="Arial" panose="020B0604020202020204" pitchFamily="34" charset="0"/>
              </a:rPr>
              <a:t> who will transform our lowly body that it may be conformed to His glorious body, according to the working by which He is able even to subdue all things to Himself.</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200" b="1" i="0" u="none"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200" b="1" i="0" u="none" dirty="0">
                <a:latin typeface="Arial" panose="020B0604020202020204" pitchFamily="34" charset="0"/>
                <a:cs typeface="Arial" panose="020B0604020202020204" pitchFamily="34" charset="0"/>
              </a:rPr>
              <a:t>“conversation” KJV - </a:t>
            </a:r>
            <a:r>
              <a:rPr lang="en-US" dirty="0">
                <a:latin typeface="Arial" panose="020B0604020202020204" pitchFamily="34" charset="0"/>
                <a:cs typeface="Arial" panose="020B0604020202020204" pitchFamily="34" charset="0"/>
              </a:rPr>
              <a:t>[ 4,,</a:t>
            </a:r>
            <a:r>
              <a:rPr lang="en-US" dirty="0">
                <a:latin typeface="Arial" panose="020B0604020202020204" pitchFamily="34" charset="0"/>
                <a:cs typeface="Arial" panose="020B0604020202020204" pitchFamily="34" charset="0"/>
                <a:hlinkClick r:id="rId3" tooltip="G4175"/>
              </a:rPr>
              <a:t>G4175</a:t>
            </a:r>
            <a:r>
              <a:rPr lang="en-US"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politeuma</a:t>
            </a:r>
            <a:r>
              <a:rPr lang="en-US" dirty="0">
                <a:latin typeface="Arial" panose="020B0604020202020204" pitchFamily="34" charset="0"/>
                <a:cs typeface="Arial" panose="020B0604020202020204" pitchFamily="34" charset="0"/>
              </a:rPr>
              <a:t> ]  signifies "the condition, or life, of a citizen, citizenship;" </a:t>
            </a:r>
            <a:r>
              <a:rPr lang="en-US" u="sng" dirty="0">
                <a:latin typeface="Arial" panose="020B0604020202020204" pitchFamily="34" charset="0"/>
                <a:cs typeface="Arial" panose="020B0604020202020204" pitchFamily="34" charset="0"/>
              </a:rPr>
              <a:t>it is said of the heavenly status of believers</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4" tooltip="Philippians 3:20 TR-KJV_Strongs-ERV"/>
              </a:rPr>
              <a:t>Philippians 3:20</a:t>
            </a:r>
            <a:r>
              <a:rPr lang="en-US" dirty="0">
                <a:latin typeface="Arial" panose="020B0604020202020204" pitchFamily="34" charset="0"/>
                <a:cs typeface="Arial" panose="020B0604020202020204" pitchFamily="34" charset="0"/>
              </a:rPr>
              <a:t>, "our citizenship (AV, "conversation") is in Heaven." The RV marg. gives the alternative meaning, "commonwealth," i.e., community. See </a:t>
            </a:r>
            <a:r>
              <a:rPr lang="en-US" dirty="0">
                <a:latin typeface="Arial" panose="020B0604020202020204" pitchFamily="34" charset="0"/>
                <a:cs typeface="Arial" panose="020B0604020202020204" pitchFamily="34" charset="0"/>
                <a:hlinkClick r:id="rId5" tooltip="Commonwealth"/>
              </a:rPr>
              <a:t>COMMONWEALTH</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6" tooltip="Free, Freedom, Freely, Freeman, Freedman, Freewoman"/>
              </a:rPr>
              <a:t>FREEDOM</a:t>
            </a:r>
            <a:r>
              <a:rPr lang="en-US" b="1" dirty="0">
                <a:latin typeface="Arial" panose="020B0604020202020204" pitchFamily="34" charset="0"/>
                <a:cs typeface="Arial" panose="020B0604020202020204" pitchFamily="34" charset="0"/>
              </a:rPr>
              <a:t>. – Vine</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b="1" dirty="0">
                <a:latin typeface="Arial" panose="020B0604020202020204" pitchFamily="34" charset="0"/>
                <a:cs typeface="Arial" panose="020B0604020202020204" pitchFamily="34" charset="0"/>
              </a:rPr>
              <a:t>Hebrews 11:8-10 KJV 8 </a:t>
            </a:r>
            <a:r>
              <a:rPr lang="en-US" dirty="0">
                <a:latin typeface="Arial" panose="020B0604020202020204" pitchFamily="34" charset="0"/>
                <a:cs typeface="Arial" panose="020B0604020202020204" pitchFamily="34" charset="0"/>
              </a:rPr>
              <a:t>By faith Abraham, when he was called to go out into a place which he should after receive for an inheritance, obeyed; and he went out, not knowing whither he went. </a:t>
            </a:r>
            <a:r>
              <a:rPr lang="en-US" b="1" dirty="0">
                <a:latin typeface="Arial" panose="020B0604020202020204" pitchFamily="34" charset="0"/>
                <a:cs typeface="Arial" panose="020B0604020202020204" pitchFamily="34" charset="0"/>
              </a:rPr>
              <a:t>9</a:t>
            </a:r>
            <a:r>
              <a:rPr lang="en-US" dirty="0">
                <a:latin typeface="Arial" panose="020B0604020202020204" pitchFamily="34" charset="0"/>
                <a:cs typeface="Arial" panose="020B0604020202020204" pitchFamily="34" charset="0"/>
              </a:rPr>
              <a:t> By faith he </a:t>
            </a:r>
            <a:r>
              <a:rPr lang="en-US" b="1" i="1" u="sng" dirty="0">
                <a:latin typeface="Arial" panose="020B0604020202020204" pitchFamily="34" charset="0"/>
                <a:cs typeface="Arial" panose="020B0604020202020204" pitchFamily="34" charset="0"/>
              </a:rPr>
              <a:t>sojourned </a:t>
            </a:r>
            <a:r>
              <a:rPr lang="en-US" u="sng" dirty="0">
                <a:latin typeface="Arial" panose="020B0604020202020204" pitchFamily="34" charset="0"/>
                <a:cs typeface="Arial" panose="020B0604020202020204" pitchFamily="34" charset="0"/>
              </a:rPr>
              <a:t>in the land of promise, as in a </a:t>
            </a:r>
            <a:r>
              <a:rPr lang="en-US" b="1" i="1" u="sng" dirty="0">
                <a:latin typeface="Arial" panose="020B0604020202020204" pitchFamily="34" charset="0"/>
                <a:cs typeface="Arial" panose="020B0604020202020204" pitchFamily="34" charset="0"/>
              </a:rPr>
              <a:t>strange country</a:t>
            </a:r>
            <a:r>
              <a:rPr lang="en-US" dirty="0">
                <a:latin typeface="Arial" panose="020B0604020202020204" pitchFamily="34" charset="0"/>
                <a:cs typeface="Arial" panose="020B0604020202020204" pitchFamily="34" charset="0"/>
              </a:rPr>
              <a:t>, </a:t>
            </a:r>
            <a:r>
              <a:rPr lang="en-US" u="sng" dirty="0">
                <a:latin typeface="Arial" panose="020B0604020202020204" pitchFamily="34" charset="0"/>
                <a:cs typeface="Arial" panose="020B0604020202020204" pitchFamily="34" charset="0"/>
              </a:rPr>
              <a:t>dwelling in </a:t>
            </a:r>
            <a:r>
              <a:rPr lang="en-US" b="1" i="1" u="sng" dirty="0">
                <a:latin typeface="Arial" panose="020B0604020202020204" pitchFamily="34" charset="0"/>
                <a:cs typeface="Arial" panose="020B0604020202020204" pitchFamily="34" charset="0"/>
              </a:rPr>
              <a:t>tabernacles</a:t>
            </a:r>
            <a:r>
              <a:rPr lang="en-US" u="sng"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with Isaac and Jacob, the heirs with him of the same promise: </a:t>
            </a:r>
            <a:r>
              <a:rPr lang="en-US" b="1" dirty="0">
                <a:latin typeface="Arial" panose="020B0604020202020204" pitchFamily="34" charset="0"/>
                <a:cs typeface="Arial" panose="020B0604020202020204" pitchFamily="34" charset="0"/>
              </a:rPr>
              <a:t>10</a:t>
            </a:r>
            <a:r>
              <a:rPr lang="en-US" dirty="0">
                <a:latin typeface="Arial" panose="020B0604020202020204" pitchFamily="34" charset="0"/>
                <a:cs typeface="Arial" panose="020B0604020202020204" pitchFamily="34" charset="0"/>
              </a:rPr>
              <a:t> </a:t>
            </a:r>
            <a:r>
              <a:rPr lang="en-US" u="sng" dirty="0">
                <a:latin typeface="Arial" panose="020B0604020202020204" pitchFamily="34" charset="0"/>
                <a:cs typeface="Arial" panose="020B0604020202020204" pitchFamily="34" charset="0"/>
              </a:rPr>
              <a:t>For he looked for a city which hath foundations, whose builder and maker is God</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See vv. 13-16</a:t>
            </a:r>
            <a:br>
              <a:rPr lang="en-US" dirty="0"/>
            </a:br>
            <a:endParaRPr lang="en-US" sz="1200" b="1" i="0" u="none"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200" b="1" i="0" u="none"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03409B89-3193-5106-4F86-6BA329F4AEA7}"/>
              </a:ext>
            </a:extLst>
          </p:cNvPr>
          <p:cNvSpPr>
            <a:spLocks noGrp="1"/>
          </p:cNvSpPr>
          <p:nvPr>
            <p:ph type="sldNum" sz="quarter" idx="5"/>
          </p:nvPr>
        </p:nvSpPr>
        <p:spPr/>
        <p:txBody>
          <a:bodyPr/>
          <a:lstStyle/>
          <a:p>
            <a:fld id="{A00E08DF-3668-4DB3-B0B1-0E737185C8AE}" type="slidenum">
              <a:rPr lang="en-US" smtClean="0"/>
              <a:t>5</a:t>
            </a:fld>
            <a:endParaRPr lang="en-US"/>
          </a:p>
        </p:txBody>
      </p:sp>
      <p:sp>
        <p:nvSpPr>
          <p:cNvPr id="5" name="Date Placeholder 4">
            <a:extLst>
              <a:ext uri="{FF2B5EF4-FFF2-40B4-BE49-F238E27FC236}">
                <a16:creationId xmlns:a16="http://schemas.microsoft.com/office/drawing/2014/main" id="{0E3696B5-DBF6-BCD4-4F11-990C7D5D09F3}"/>
              </a:ext>
            </a:extLst>
          </p:cNvPr>
          <p:cNvSpPr>
            <a:spLocks noGrp="1"/>
          </p:cNvSpPr>
          <p:nvPr>
            <p:ph type="dt" idx="1"/>
          </p:nvPr>
        </p:nvSpPr>
        <p:spPr/>
        <p:txBody>
          <a:bodyPr/>
          <a:lstStyle/>
          <a:p>
            <a:r>
              <a:rPr lang="en-US"/>
              <a:t>1/19/2025 AM</a:t>
            </a:r>
          </a:p>
        </p:txBody>
      </p:sp>
    </p:spTree>
    <p:extLst>
      <p:ext uri="{BB962C8B-B14F-4D97-AF65-F5344CB8AC3E}">
        <p14:creationId xmlns:p14="http://schemas.microsoft.com/office/powerpoint/2010/main" val="36740955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1AA36E-00DC-ADB9-A184-FB79A109B6D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EF8AE47-CC15-2702-8FF5-D2AAC68B8F33}"/>
              </a:ext>
            </a:extLst>
          </p:cNvPr>
          <p:cNvSpPr>
            <a:spLocks noGrp="1" noRot="1" noChangeAspect="1"/>
          </p:cNvSpPr>
          <p:nvPr>
            <p:ph type="sldImg"/>
          </p:nvPr>
        </p:nvSpPr>
        <p:spPr>
          <a:xfrm>
            <a:off x="1371600" y="230188"/>
            <a:ext cx="4114800" cy="3086100"/>
          </a:xfrm>
        </p:spPr>
      </p:sp>
      <p:sp>
        <p:nvSpPr>
          <p:cNvPr id="3" name="Notes Placeholder 2">
            <a:extLst>
              <a:ext uri="{FF2B5EF4-FFF2-40B4-BE49-F238E27FC236}">
                <a16:creationId xmlns:a16="http://schemas.microsoft.com/office/drawing/2014/main" id="{EEB20F6B-7797-1683-6102-24E03FD3B1FC}"/>
              </a:ext>
            </a:extLst>
          </p:cNvPr>
          <p:cNvSpPr>
            <a:spLocks noGrp="1"/>
          </p:cNvSpPr>
          <p:nvPr>
            <p:ph type="body" idx="1"/>
          </p:nvPr>
        </p:nvSpPr>
        <p:spPr>
          <a:xfrm>
            <a:off x="0" y="3316288"/>
            <a:ext cx="6858000" cy="5827712"/>
          </a:xfrm>
        </p:spPr>
        <p: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200" b="1" i="0" u="none" dirty="0">
                <a:latin typeface="Arial" panose="020B0604020202020204" pitchFamily="34" charset="0"/>
                <a:cs typeface="Arial" panose="020B0604020202020204" pitchFamily="34" charset="0"/>
              </a:rPr>
              <a:t>1 Peter 1:13-14 KJV 13 </a:t>
            </a:r>
            <a:r>
              <a:rPr lang="en-US" sz="1200" b="0" i="0" u="none" dirty="0">
                <a:latin typeface="Arial" panose="020B0604020202020204" pitchFamily="34" charset="0"/>
                <a:cs typeface="Arial" panose="020B0604020202020204" pitchFamily="34" charset="0"/>
              </a:rPr>
              <a:t>Wherefore gird up the </a:t>
            </a:r>
            <a:r>
              <a:rPr lang="en-US" sz="1200" b="1" i="0" u="none" dirty="0">
                <a:latin typeface="Arial" panose="020B0604020202020204" pitchFamily="34" charset="0"/>
                <a:cs typeface="Arial" panose="020B0604020202020204" pitchFamily="34" charset="0"/>
              </a:rPr>
              <a:t>loins of your mind</a:t>
            </a:r>
            <a:r>
              <a:rPr lang="en-US" sz="1200" b="0" i="0" u="none" dirty="0">
                <a:latin typeface="Arial" panose="020B0604020202020204" pitchFamily="34" charset="0"/>
                <a:cs typeface="Arial" panose="020B0604020202020204" pitchFamily="34" charset="0"/>
              </a:rPr>
              <a:t>, be sober, and hope to the end for the grace that is to be brought unto you at the revelation of Jesus Christ; </a:t>
            </a:r>
            <a:r>
              <a:rPr lang="en-US" sz="1200" b="1" i="0" u="none" dirty="0">
                <a:latin typeface="Arial" panose="020B0604020202020204" pitchFamily="34" charset="0"/>
                <a:cs typeface="Arial" panose="020B0604020202020204" pitchFamily="34" charset="0"/>
              </a:rPr>
              <a:t>14 </a:t>
            </a:r>
            <a:r>
              <a:rPr lang="en-US" sz="1200" b="0" i="0" u="none" dirty="0">
                <a:latin typeface="Arial" panose="020B0604020202020204" pitchFamily="34" charset="0"/>
                <a:cs typeface="Arial" panose="020B0604020202020204" pitchFamily="34" charset="0"/>
              </a:rPr>
              <a:t>As obedient children, not fashioning yourselves according to the former lusts in your ignorance:</a:t>
            </a:r>
          </a:p>
          <a:p>
            <a:pPr marL="171450" indent="-171450" algn="l">
              <a:buFont typeface="Arial" panose="020B0604020202020204" pitchFamily="34" charset="0"/>
              <a:buChar char="•"/>
            </a:pPr>
            <a:r>
              <a:rPr lang="en-US" sz="1200" b="1" i="0" u="none" strike="noStrike" baseline="0" dirty="0">
                <a:latin typeface="Arial" panose="020B0604020202020204" pitchFamily="34" charset="0"/>
                <a:cs typeface="Arial" panose="020B0604020202020204" pitchFamily="34" charset="0"/>
              </a:rPr>
              <a:t>Comment</a:t>
            </a:r>
            <a:r>
              <a:rPr lang="en-US" sz="1200" b="0" i="0" u="none" strike="noStrike" baseline="0" dirty="0">
                <a:latin typeface="Arial" panose="020B0604020202020204" pitchFamily="34" charset="0"/>
                <a:cs typeface="Arial" panose="020B0604020202020204" pitchFamily="34" charset="0"/>
              </a:rPr>
              <a:t> - Peter is admonishing the Christians to </a:t>
            </a:r>
            <a:r>
              <a:rPr lang="en-US" dirty="0">
                <a:latin typeface="Arial" panose="020B0604020202020204" pitchFamily="34" charset="0"/>
                <a:cs typeface="Arial" panose="020B0604020202020204" pitchFamily="34" charset="0"/>
              </a:rPr>
              <a:t>guard</a:t>
            </a:r>
            <a:r>
              <a:rPr lang="en-US" sz="1200" b="0" i="0" u="none" strike="noStrike" baseline="0" dirty="0">
                <a:latin typeface="Arial" panose="020B0604020202020204" pitchFamily="34" charset="0"/>
                <a:cs typeface="Arial" panose="020B0604020202020204" pitchFamily="34" charset="0"/>
              </a:rPr>
              <a:t> the thinking process of the mind. The Christian’s mind is to be firmly fixed on truth rather than being loosely held together with fleshly wisdom. It seems evident that Peter is admonishing the Christians to secure their minds and ready themselves for obedient ways of life rather than loosely following prevalent false religious ideas,</a:t>
            </a:r>
          </a:p>
          <a:p>
            <a:pPr marL="171450" indent="-171450" algn="l">
              <a:buFont typeface="Wingdings" panose="05000000000000000000" pitchFamily="2" charset="2"/>
              <a:buChar char="§"/>
            </a:pPr>
            <a:r>
              <a:rPr lang="en-US" sz="1200" b="1" i="0" u="none" strike="noStrike" baseline="0" dirty="0">
                <a:latin typeface="Arial" panose="020B0604020202020204" pitchFamily="34" charset="0"/>
                <a:cs typeface="Arial" panose="020B0604020202020204" pitchFamily="34" charset="0"/>
              </a:rPr>
              <a:t>1 Peter 5:6 KJV 6 </a:t>
            </a:r>
            <a:r>
              <a:rPr lang="en-US" sz="1200" b="0" i="0" u="none" strike="noStrike" baseline="0" dirty="0">
                <a:latin typeface="Arial" panose="020B0604020202020204" pitchFamily="34" charset="0"/>
                <a:cs typeface="Arial" panose="020B0604020202020204" pitchFamily="34" charset="0"/>
              </a:rPr>
              <a:t>Humble yourselves therefore under the mighty hand of God, that he may exalt you in due time:</a:t>
            </a:r>
          </a:p>
          <a:p>
            <a:pPr marL="0" indent="0" algn="l">
              <a:buFont typeface="Wingdings" panose="05000000000000000000" pitchFamily="2" charset="2"/>
              <a:buNone/>
            </a:pPr>
            <a:endParaRPr lang="en-US" sz="1200" b="0" i="0" u="none" strike="noStrike" baseline="0" dirty="0">
              <a:latin typeface="Arial" panose="020B0604020202020204" pitchFamily="34" charset="0"/>
              <a:cs typeface="Arial" panose="020B0604020202020204" pitchFamily="34" charset="0"/>
            </a:endParaRPr>
          </a:p>
          <a:p>
            <a:pPr marL="0" indent="0" algn="l">
              <a:buFont typeface="Wingdings" panose="05000000000000000000" pitchFamily="2" charset="2"/>
              <a:buNone/>
            </a:pPr>
            <a:r>
              <a:rPr lang="en-US" sz="1200" b="1" i="0" u="none" strike="noStrike" baseline="0" dirty="0">
                <a:latin typeface="Arial" panose="020B0604020202020204" pitchFamily="34" charset="0"/>
                <a:cs typeface="Arial" panose="020B0604020202020204" pitchFamily="34" charset="0"/>
              </a:rPr>
              <a:t>1 Peter 2:13-17 NKJV 13 </a:t>
            </a:r>
            <a:r>
              <a:rPr lang="en-US" sz="1200" b="0" i="0" u="none" strike="noStrike" baseline="0" dirty="0">
                <a:latin typeface="Arial" panose="020B0604020202020204" pitchFamily="34" charset="0"/>
                <a:cs typeface="Arial" panose="020B0604020202020204" pitchFamily="34" charset="0"/>
              </a:rPr>
              <a:t>Therefore submit yourselves to every ordinance of man for the Lord's sake, whether to the king as supreme, </a:t>
            </a:r>
            <a:r>
              <a:rPr lang="en-US" sz="1200" b="1" i="0" u="none" strike="noStrike" baseline="0" dirty="0">
                <a:latin typeface="Arial" panose="020B0604020202020204" pitchFamily="34" charset="0"/>
                <a:cs typeface="Arial" panose="020B0604020202020204" pitchFamily="34" charset="0"/>
              </a:rPr>
              <a:t>14 </a:t>
            </a:r>
            <a:r>
              <a:rPr lang="en-US" sz="1200" b="0" i="0" u="none" strike="noStrike" baseline="0" dirty="0">
                <a:latin typeface="Arial" panose="020B0604020202020204" pitchFamily="34" charset="0"/>
                <a:cs typeface="Arial" panose="020B0604020202020204" pitchFamily="34" charset="0"/>
              </a:rPr>
              <a:t>or to governors, as to those who are sent by him for the punishment of evildoers and for the praise of those who do good. </a:t>
            </a:r>
            <a:r>
              <a:rPr lang="en-US" sz="1200" b="1" i="0" u="none" strike="noStrike" baseline="0" dirty="0">
                <a:latin typeface="Arial" panose="020B0604020202020204" pitchFamily="34" charset="0"/>
                <a:cs typeface="Arial" panose="020B0604020202020204" pitchFamily="34" charset="0"/>
              </a:rPr>
              <a:t>15</a:t>
            </a:r>
            <a:r>
              <a:rPr lang="en-US" sz="1200" b="0" i="0" u="none" strike="noStrike" baseline="0" dirty="0">
                <a:latin typeface="Arial" panose="020B0604020202020204" pitchFamily="34" charset="0"/>
                <a:cs typeface="Arial" panose="020B0604020202020204" pitchFamily="34" charset="0"/>
              </a:rPr>
              <a:t> For this is the will of God, that by doing good you may put to silence the ignorance of foolish men-- </a:t>
            </a:r>
            <a:r>
              <a:rPr lang="en-US" sz="1200" b="1" i="0" u="none" strike="noStrike" baseline="0" dirty="0">
                <a:latin typeface="Arial" panose="020B0604020202020204" pitchFamily="34" charset="0"/>
                <a:cs typeface="Arial" panose="020B0604020202020204" pitchFamily="34" charset="0"/>
              </a:rPr>
              <a:t>16</a:t>
            </a:r>
            <a:r>
              <a:rPr lang="en-US" sz="1200" b="0" i="0" u="none" strike="noStrike" baseline="0" dirty="0">
                <a:latin typeface="Arial" panose="020B0604020202020204" pitchFamily="34" charset="0"/>
                <a:cs typeface="Arial" panose="020B0604020202020204" pitchFamily="34" charset="0"/>
              </a:rPr>
              <a:t> as free, yet not using liberty as a cloak for vice, but as bondservants of God. 17 Honor all people. Love the brotherhood. Fear God. Honor the king.</a:t>
            </a:r>
          </a:p>
          <a:p>
            <a:pPr marL="0" indent="0" algn="l">
              <a:buFont typeface="Wingdings" panose="05000000000000000000" pitchFamily="2" charset="2"/>
              <a:buNone/>
            </a:pPr>
            <a:endParaRPr lang="en-US" sz="1200" b="0" i="0" u="none" strike="noStrike" baseline="0" dirty="0">
              <a:latin typeface="Arial" panose="020B0604020202020204" pitchFamily="34" charset="0"/>
              <a:cs typeface="Arial" panose="020B0604020202020204" pitchFamily="34" charset="0"/>
            </a:endParaRPr>
          </a:p>
          <a:p>
            <a:pPr marL="0" indent="0" algn="l">
              <a:buFont typeface="Wingdings" panose="05000000000000000000" pitchFamily="2" charset="2"/>
              <a:buNone/>
            </a:pPr>
            <a:r>
              <a:rPr lang="en-US" sz="1200" b="1" i="0" u="none" strike="noStrike" baseline="0" dirty="0">
                <a:latin typeface="Arial" panose="020B0604020202020204" pitchFamily="34" charset="0"/>
                <a:cs typeface="Arial" panose="020B0604020202020204" pitchFamily="34" charset="0"/>
              </a:rPr>
              <a:t>1 Peter 2:18-19 NKJV 18 </a:t>
            </a:r>
            <a:r>
              <a:rPr lang="en-US" sz="1200" b="0" i="0" u="none" strike="noStrike" baseline="0" dirty="0">
                <a:latin typeface="Arial" panose="020B0604020202020204" pitchFamily="34" charset="0"/>
                <a:cs typeface="Arial" panose="020B0604020202020204" pitchFamily="34" charset="0"/>
              </a:rPr>
              <a:t>Servants, be submissive to your masters </a:t>
            </a:r>
            <a:r>
              <a:rPr lang="en-US" sz="1200" b="1" i="0" u="none" strike="noStrike" baseline="0" dirty="0">
                <a:latin typeface="Arial" panose="020B0604020202020204" pitchFamily="34" charset="0"/>
                <a:cs typeface="Arial" panose="020B0604020202020204" pitchFamily="34" charset="0"/>
              </a:rPr>
              <a:t>with all fear</a:t>
            </a:r>
            <a:r>
              <a:rPr lang="en-US" sz="1200" b="0" i="0" u="none" strike="noStrike" baseline="0" dirty="0">
                <a:latin typeface="Arial" panose="020B0604020202020204" pitchFamily="34" charset="0"/>
                <a:cs typeface="Arial" panose="020B0604020202020204" pitchFamily="34" charset="0"/>
              </a:rPr>
              <a:t>, not only to the good and gentle, but also to the harsh. </a:t>
            </a:r>
            <a:r>
              <a:rPr lang="en-US" sz="1200" b="1" i="0" u="none" strike="noStrike" baseline="0" dirty="0">
                <a:latin typeface="Arial" panose="020B0604020202020204" pitchFamily="34" charset="0"/>
                <a:cs typeface="Arial" panose="020B0604020202020204" pitchFamily="34" charset="0"/>
              </a:rPr>
              <a:t>19</a:t>
            </a:r>
            <a:r>
              <a:rPr lang="en-US" sz="1200" b="0" i="0" u="none" strike="noStrike" baseline="0" dirty="0">
                <a:latin typeface="Arial" panose="020B0604020202020204" pitchFamily="34" charset="0"/>
                <a:cs typeface="Arial" panose="020B0604020202020204" pitchFamily="34" charset="0"/>
              </a:rPr>
              <a:t> For this is commendable, if because of conscience toward God one endures grief, suffering wrongfully.</a:t>
            </a:r>
          </a:p>
          <a:p>
            <a:pPr marL="0" indent="0" algn="l">
              <a:buFont typeface="Wingdings" panose="05000000000000000000" pitchFamily="2" charset="2"/>
              <a:buNone/>
            </a:pPr>
            <a:endParaRPr lang="en-US" sz="1200" b="0" i="0" u="none" strike="noStrike" baseline="0" dirty="0">
              <a:latin typeface="Arial" panose="020B0604020202020204" pitchFamily="34" charset="0"/>
              <a:cs typeface="Arial" panose="020B0604020202020204" pitchFamily="34" charset="0"/>
            </a:endParaRPr>
          </a:p>
          <a:p>
            <a:pPr marL="0" indent="0" algn="l">
              <a:buFont typeface="Wingdings" panose="05000000000000000000" pitchFamily="2" charset="2"/>
              <a:buNone/>
            </a:pPr>
            <a:r>
              <a:rPr lang="en-US" sz="1200" b="1" i="0" u="none" strike="noStrike" baseline="0" dirty="0">
                <a:latin typeface="Arial" panose="020B0604020202020204" pitchFamily="34" charset="0"/>
                <a:cs typeface="Arial" panose="020B0604020202020204" pitchFamily="34" charset="0"/>
              </a:rPr>
              <a:t>1 Peter 3:1-7 NKJV 1 </a:t>
            </a:r>
            <a:r>
              <a:rPr lang="en-US" sz="1200" b="0" i="0" u="none" strike="noStrike" baseline="0" dirty="0">
                <a:latin typeface="Arial" panose="020B0604020202020204" pitchFamily="34" charset="0"/>
                <a:cs typeface="Arial" panose="020B0604020202020204" pitchFamily="34" charset="0"/>
              </a:rPr>
              <a:t>Wives, likewise, be submissive to your own husbands, that even if some do not obey the word, they, without a word, may be won by the conduct of their wives, </a:t>
            </a:r>
            <a:r>
              <a:rPr lang="en-US" sz="1200" b="1" i="0" u="none" strike="noStrike" baseline="0" dirty="0">
                <a:latin typeface="Arial" panose="020B0604020202020204" pitchFamily="34" charset="0"/>
                <a:cs typeface="Arial" panose="020B0604020202020204" pitchFamily="34" charset="0"/>
              </a:rPr>
              <a:t>2 </a:t>
            </a:r>
            <a:r>
              <a:rPr lang="en-US" sz="1200" b="0" i="0" u="none" strike="noStrike" baseline="0" dirty="0">
                <a:latin typeface="Arial" panose="020B0604020202020204" pitchFamily="34" charset="0"/>
                <a:cs typeface="Arial" panose="020B0604020202020204" pitchFamily="34" charset="0"/>
              </a:rPr>
              <a:t>when they observe your chaste conduct accompanied by fear</a:t>
            </a:r>
            <a:r>
              <a:rPr lang="en-US" sz="1200" b="1" i="0" u="none" strike="noStrike" baseline="0" dirty="0">
                <a:latin typeface="Arial" panose="020B0604020202020204" pitchFamily="34" charset="0"/>
                <a:cs typeface="Arial" panose="020B0604020202020204" pitchFamily="34" charset="0"/>
              </a:rPr>
              <a:t>. 3 D</a:t>
            </a:r>
            <a:r>
              <a:rPr lang="en-US" sz="1200" b="0" i="0" u="none" strike="noStrike" baseline="0" dirty="0">
                <a:latin typeface="Arial" panose="020B0604020202020204" pitchFamily="34" charset="0"/>
                <a:cs typeface="Arial" panose="020B0604020202020204" pitchFamily="34" charset="0"/>
              </a:rPr>
              <a:t>o not let your adornment be merely outward--arranging the hair, wearing gold, or putting on fine apparel-- </a:t>
            </a:r>
            <a:r>
              <a:rPr lang="en-US" sz="1200" b="1" i="0" u="none" strike="noStrike" baseline="0" dirty="0">
                <a:latin typeface="Arial" panose="020B0604020202020204" pitchFamily="34" charset="0"/>
                <a:cs typeface="Arial" panose="020B0604020202020204" pitchFamily="34" charset="0"/>
              </a:rPr>
              <a:t>4</a:t>
            </a:r>
            <a:r>
              <a:rPr lang="en-US" sz="1200" b="0" i="0" u="none" strike="noStrike" baseline="0" dirty="0">
                <a:latin typeface="Arial" panose="020B0604020202020204" pitchFamily="34" charset="0"/>
                <a:cs typeface="Arial" panose="020B0604020202020204" pitchFamily="34" charset="0"/>
              </a:rPr>
              <a:t> rather let it be the hidden person of the heart, with the incorruptible beauty of a gentle and quiet spirit, which is very precious in the sight of God. </a:t>
            </a:r>
            <a:r>
              <a:rPr lang="en-US" sz="1200" b="1" i="0" u="none" strike="noStrike" baseline="0" dirty="0">
                <a:latin typeface="Arial" panose="020B0604020202020204" pitchFamily="34" charset="0"/>
                <a:cs typeface="Arial" panose="020B0604020202020204" pitchFamily="34" charset="0"/>
              </a:rPr>
              <a:t>5</a:t>
            </a:r>
            <a:r>
              <a:rPr lang="en-US" sz="1200" b="0" i="0" u="none" strike="noStrike" baseline="0" dirty="0">
                <a:latin typeface="Arial" panose="020B0604020202020204" pitchFamily="34" charset="0"/>
                <a:cs typeface="Arial" panose="020B0604020202020204" pitchFamily="34" charset="0"/>
              </a:rPr>
              <a:t> For in this manner, in former times, the holy women who trusted in God also adorned themselves, being submissive to their own husbands</a:t>
            </a:r>
            <a:r>
              <a:rPr lang="en-US" sz="1200" b="1" i="0" u="none" strike="noStrike" baseline="0" dirty="0">
                <a:latin typeface="Arial" panose="020B0604020202020204" pitchFamily="34" charset="0"/>
                <a:cs typeface="Arial" panose="020B0604020202020204" pitchFamily="34" charset="0"/>
              </a:rPr>
              <a:t>, 6</a:t>
            </a:r>
            <a:r>
              <a:rPr lang="en-US" sz="1200" b="0" i="0" u="none" strike="noStrike" baseline="0" dirty="0">
                <a:latin typeface="Arial" panose="020B0604020202020204" pitchFamily="34" charset="0"/>
                <a:cs typeface="Arial" panose="020B0604020202020204" pitchFamily="34" charset="0"/>
              </a:rPr>
              <a:t> as Sarah obeyed Abraham, calling him lord, whose daughters you are if you do good and are not afraid with any terror. </a:t>
            </a:r>
            <a:r>
              <a:rPr lang="en-US" sz="1200" b="1" i="0" u="none" strike="noStrike" baseline="0" dirty="0">
                <a:latin typeface="Arial" panose="020B0604020202020204" pitchFamily="34" charset="0"/>
                <a:cs typeface="Arial" panose="020B0604020202020204" pitchFamily="34" charset="0"/>
              </a:rPr>
              <a:t>7</a:t>
            </a:r>
            <a:r>
              <a:rPr lang="en-US" sz="1200" b="0" i="0" u="none" strike="noStrike" baseline="0" dirty="0">
                <a:latin typeface="Arial" panose="020B0604020202020204" pitchFamily="34" charset="0"/>
                <a:cs typeface="Arial" panose="020B0604020202020204" pitchFamily="34" charset="0"/>
              </a:rPr>
              <a:t> Husbands, likewise, dwell with them with understanding, giving honor to the wife, as to the weaker vessel, and as being heirs together of the grace of life, that your prayers may not be hindered.</a:t>
            </a:r>
          </a:p>
          <a:p>
            <a:pPr marL="0" indent="0" algn="l">
              <a:buFont typeface="Wingdings" panose="05000000000000000000" pitchFamily="2" charset="2"/>
              <a:buNone/>
            </a:pPr>
            <a:endParaRPr lang="en-US" sz="1200" b="0" i="0" u="none" strike="noStrike" baseline="0" dirty="0">
              <a:latin typeface="Arial" panose="020B0604020202020204" pitchFamily="34" charset="0"/>
              <a:cs typeface="Arial" panose="020B0604020202020204" pitchFamily="34" charset="0"/>
            </a:endParaRPr>
          </a:p>
          <a:p>
            <a:pPr marL="0" indent="0" algn="l">
              <a:buFont typeface="Wingdings" panose="05000000000000000000" pitchFamily="2" charset="2"/>
              <a:buNone/>
            </a:pPr>
            <a:r>
              <a:rPr lang="en-US" sz="1200" b="1" i="0" u="none" strike="noStrike" baseline="0" dirty="0">
                <a:latin typeface="Arial" panose="020B0604020202020204" pitchFamily="34" charset="0"/>
                <a:cs typeface="Arial" panose="020B0604020202020204" pitchFamily="34" charset="0"/>
              </a:rPr>
              <a:t>1 Peter 5:1-5 NKJV 1</a:t>
            </a:r>
            <a:r>
              <a:rPr lang="en-US" sz="1200" b="0" i="0" u="none" strike="noStrike" baseline="0" dirty="0">
                <a:latin typeface="Arial" panose="020B0604020202020204" pitchFamily="34" charset="0"/>
                <a:cs typeface="Arial" panose="020B0604020202020204" pitchFamily="34" charset="0"/>
              </a:rPr>
              <a:t> The elders who are among you I exhort, I who am a fellow elder and a witness of the sufferings of Christ, and also a partaker of the glory that will be revealed: </a:t>
            </a:r>
            <a:r>
              <a:rPr lang="en-US" sz="1200" b="1" i="0" u="none" strike="noStrike" baseline="0" dirty="0">
                <a:latin typeface="Arial" panose="020B0604020202020204" pitchFamily="34" charset="0"/>
                <a:cs typeface="Arial" panose="020B0604020202020204" pitchFamily="34" charset="0"/>
              </a:rPr>
              <a:t>2 </a:t>
            </a:r>
            <a:r>
              <a:rPr lang="en-US" sz="1200" b="0" i="0" u="none" strike="noStrike" baseline="0" dirty="0">
                <a:latin typeface="Arial" panose="020B0604020202020204" pitchFamily="34" charset="0"/>
                <a:cs typeface="Arial" panose="020B0604020202020204" pitchFamily="34" charset="0"/>
              </a:rPr>
              <a:t>Shepherd the flock of God which is among you, serving as overseers, not by compulsion but willingly, not for dishonest gain but eagerly</a:t>
            </a:r>
            <a:r>
              <a:rPr lang="en-US" sz="1200" b="1" i="0" u="none" strike="noStrike" baseline="0" dirty="0">
                <a:latin typeface="Arial" panose="020B0604020202020204" pitchFamily="34" charset="0"/>
                <a:cs typeface="Arial" panose="020B0604020202020204" pitchFamily="34" charset="0"/>
              </a:rPr>
              <a:t>; 3</a:t>
            </a:r>
            <a:r>
              <a:rPr lang="en-US" sz="1200" b="0" i="0" u="none" strike="noStrike" baseline="0" dirty="0">
                <a:latin typeface="Arial" panose="020B0604020202020204" pitchFamily="34" charset="0"/>
                <a:cs typeface="Arial" panose="020B0604020202020204" pitchFamily="34" charset="0"/>
              </a:rPr>
              <a:t> nor as being lords over those entrusted to you, but being examples to the flock; </a:t>
            </a:r>
            <a:r>
              <a:rPr lang="en-US" sz="1200" b="1" i="0" u="none" strike="noStrike" baseline="0" dirty="0">
                <a:latin typeface="Arial" panose="020B0604020202020204" pitchFamily="34" charset="0"/>
                <a:cs typeface="Arial" panose="020B0604020202020204" pitchFamily="34" charset="0"/>
              </a:rPr>
              <a:t>4 </a:t>
            </a:r>
            <a:r>
              <a:rPr lang="en-US" sz="1200" b="0" i="0" u="none" strike="noStrike" baseline="0" dirty="0">
                <a:latin typeface="Arial" panose="020B0604020202020204" pitchFamily="34" charset="0"/>
                <a:cs typeface="Arial" panose="020B0604020202020204" pitchFamily="34" charset="0"/>
              </a:rPr>
              <a:t>and when the Chief Shepherd appears, you will receive the crown of glory that does not fade away</a:t>
            </a:r>
            <a:r>
              <a:rPr lang="en-US" sz="1200" b="1" i="0" u="none" strike="noStrike" baseline="0" dirty="0">
                <a:latin typeface="Arial" panose="020B0604020202020204" pitchFamily="34" charset="0"/>
                <a:cs typeface="Arial" panose="020B0604020202020204" pitchFamily="34" charset="0"/>
              </a:rPr>
              <a:t>. 5</a:t>
            </a:r>
            <a:r>
              <a:rPr lang="en-US" sz="1200" b="0" i="0" u="none" strike="noStrike" baseline="0" dirty="0">
                <a:latin typeface="Arial" panose="020B0604020202020204" pitchFamily="34" charset="0"/>
                <a:cs typeface="Arial" panose="020B0604020202020204" pitchFamily="34" charset="0"/>
              </a:rPr>
              <a:t> Likewise </a:t>
            </a:r>
            <a:r>
              <a:rPr lang="en-US" sz="1200" b="1" i="0" u="none" strike="noStrike" baseline="0" dirty="0">
                <a:latin typeface="Arial" panose="020B0604020202020204" pitchFamily="34" charset="0"/>
                <a:cs typeface="Arial" panose="020B0604020202020204" pitchFamily="34" charset="0"/>
              </a:rPr>
              <a:t>you younger people, submit yourselves to your elders</a:t>
            </a:r>
            <a:r>
              <a:rPr lang="en-US" sz="1200" b="0" i="0" u="none" strike="noStrike" baseline="0" dirty="0">
                <a:latin typeface="Arial" panose="020B0604020202020204" pitchFamily="34" charset="0"/>
                <a:cs typeface="Arial" panose="020B0604020202020204" pitchFamily="34" charset="0"/>
              </a:rPr>
              <a:t>. Yes, all of you </a:t>
            </a:r>
            <a:r>
              <a:rPr lang="en-US" sz="1200" b="1" i="0" u="none" strike="noStrike" baseline="0" dirty="0">
                <a:latin typeface="Arial" panose="020B0604020202020204" pitchFamily="34" charset="0"/>
                <a:cs typeface="Arial" panose="020B0604020202020204" pitchFamily="34" charset="0"/>
              </a:rPr>
              <a:t>be submissive to one another</a:t>
            </a:r>
            <a:r>
              <a:rPr lang="en-US" sz="1200" b="0" i="0" u="none" strike="noStrike" baseline="0" dirty="0">
                <a:latin typeface="Arial" panose="020B0604020202020204" pitchFamily="34" charset="0"/>
                <a:cs typeface="Arial" panose="020B0604020202020204" pitchFamily="34" charset="0"/>
              </a:rPr>
              <a:t>, and </a:t>
            </a:r>
            <a:r>
              <a:rPr lang="en-US" sz="1200" b="1" i="0" u="none" strike="noStrike" baseline="0" dirty="0">
                <a:latin typeface="Arial" panose="020B0604020202020204" pitchFamily="34" charset="0"/>
                <a:cs typeface="Arial" panose="020B0604020202020204" pitchFamily="34" charset="0"/>
              </a:rPr>
              <a:t>be clothed with humilit</a:t>
            </a:r>
            <a:r>
              <a:rPr lang="en-US" sz="1200" b="0" i="0" u="none" strike="noStrike" baseline="0" dirty="0">
                <a:latin typeface="Arial" panose="020B0604020202020204" pitchFamily="34" charset="0"/>
                <a:cs typeface="Arial" panose="020B0604020202020204" pitchFamily="34" charset="0"/>
              </a:rPr>
              <a:t>y, for "God resists the proud, But gives grace to the humble.“ </a:t>
            </a:r>
            <a:r>
              <a:rPr lang="en-US" sz="1200" b="1" i="0" u="none" strike="noStrike" baseline="0" dirty="0">
                <a:latin typeface="Arial" panose="020B0604020202020204" pitchFamily="34" charset="0"/>
                <a:cs typeface="Arial" panose="020B0604020202020204" pitchFamily="34" charset="0"/>
              </a:rPr>
              <a:t>6 </a:t>
            </a:r>
            <a:r>
              <a:rPr lang="en-US" sz="1200" b="0" i="0" u="sng" strike="noStrike" baseline="0" dirty="0">
                <a:latin typeface="Arial" panose="020B0604020202020204" pitchFamily="34" charset="0"/>
                <a:cs typeface="Arial" panose="020B0604020202020204" pitchFamily="34" charset="0"/>
              </a:rPr>
              <a:t>Humble yourselves therefore under the mighty hand of God, that he may exalt you in due time:</a:t>
            </a:r>
          </a:p>
        </p:txBody>
      </p:sp>
      <p:sp>
        <p:nvSpPr>
          <p:cNvPr id="4" name="Slide Number Placeholder 3">
            <a:extLst>
              <a:ext uri="{FF2B5EF4-FFF2-40B4-BE49-F238E27FC236}">
                <a16:creationId xmlns:a16="http://schemas.microsoft.com/office/drawing/2014/main" id="{3BF9A4D7-6016-15B3-075C-D9377D278E18}"/>
              </a:ext>
            </a:extLst>
          </p:cNvPr>
          <p:cNvSpPr>
            <a:spLocks noGrp="1"/>
          </p:cNvSpPr>
          <p:nvPr>
            <p:ph type="sldNum" sz="quarter" idx="5"/>
          </p:nvPr>
        </p:nvSpPr>
        <p:spPr/>
        <p:txBody>
          <a:bodyPr/>
          <a:lstStyle/>
          <a:p>
            <a:fld id="{A00E08DF-3668-4DB3-B0B1-0E737185C8AE}" type="slidenum">
              <a:rPr lang="en-US" smtClean="0"/>
              <a:t>6</a:t>
            </a:fld>
            <a:endParaRPr lang="en-US"/>
          </a:p>
        </p:txBody>
      </p:sp>
      <p:sp>
        <p:nvSpPr>
          <p:cNvPr id="5" name="Date Placeholder 4">
            <a:extLst>
              <a:ext uri="{FF2B5EF4-FFF2-40B4-BE49-F238E27FC236}">
                <a16:creationId xmlns:a16="http://schemas.microsoft.com/office/drawing/2014/main" id="{0E74BD22-9F5C-22DD-F325-30188FDCC049}"/>
              </a:ext>
            </a:extLst>
          </p:cNvPr>
          <p:cNvSpPr>
            <a:spLocks noGrp="1"/>
          </p:cNvSpPr>
          <p:nvPr>
            <p:ph type="dt" idx="1"/>
          </p:nvPr>
        </p:nvSpPr>
        <p:spPr/>
        <p:txBody>
          <a:bodyPr/>
          <a:lstStyle/>
          <a:p>
            <a:r>
              <a:rPr lang="en-US"/>
              <a:t>1/19/2025 AM</a:t>
            </a:r>
          </a:p>
        </p:txBody>
      </p:sp>
    </p:spTree>
    <p:extLst>
      <p:ext uri="{BB962C8B-B14F-4D97-AF65-F5344CB8AC3E}">
        <p14:creationId xmlns:p14="http://schemas.microsoft.com/office/powerpoint/2010/main" val="24260040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4887CB-16DE-DC7F-51DF-7E3D6C71F67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7F5C59C-7B2D-2205-3D85-EC6B891C2EFC}"/>
              </a:ext>
            </a:extLst>
          </p:cNvPr>
          <p:cNvSpPr>
            <a:spLocks noGrp="1" noRot="1" noChangeAspect="1"/>
          </p:cNvSpPr>
          <p:nvPr>
            <p:ph type="sldImg"/>
          </p:nvPr>
        </p:nvSpPr>
        <p:spPr>
          <a:xfrm>
            <a:off x="1465263" y="376238"/>
            <a:ext cx="3927475" cy="2946400"/>
          </a:xfrm>
        </p:spPr>
      </p:sp>
      <p:sp>
        <p:nvSpPr>
          <p:cNvPr id="3" name="Notes Placeholder 2">
            <a:extLst>
              <a:ext uri="{FF2B5EF4-FFF2-40B4-BE49-F238E27FC236}">
                <a16:creationId xmlns:a16="http://schemas.microsoft.com/office/drawing/2014/main" id="{F00C7EC2-A84B-4C16-3D97-4917B966D8C5}"/>
              </a:ext>
            </a:extLst>
          </p:cNvPr>
          <p:cNvSpPr>
            <a:spLocks noGrp="1"/>
          </p:cNvSpPr>
          <p:nvPr>
            <p:ph type="body" idx="1"/>
          </p:nvPr>
        </p:nvSpPr>
        <p:spPr>
          <a:xfrm>
            <a:off x="0" y="3322638"/>
            <a:ext cx="6856413" cy="5821362"/>
          </a:xfrm>
        </p:spPr>
        <p: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200" b="1" i="0" u="none" dirty="0">
                <a:latin typeface="Arial" panose="020B0604020202020204" pitchFamily="34" charset="0"/>
                <a:cs typeface="Arial" panose="020B0604020202020204" pitchFamily="34" charset="0"/>
              </a:rPr>
              <a:t>1 Peter 2:18-25 KJV 18 </a:t>
            </a:r>
            <a:r>
              <a:rPr lang="en-US" sz="1200" b="0" i="0" u="none" dirty="0">
                <a:latin typeface="Arial" panose="020B0604020202020204" pitchFamily="34" charset="0"/>
                <a:cs typeface="Arial" panose="020B0604020202020204" pitchFamily="34" charset="0"/>
              </a:rPr>
              <a:t>Servants, be subject to your masters </a:t>
            </a:r>
            <a:r>
              <a:rPr lang="en-US" sz="1200" b="1" i="0" u="none" dirty="0">
                <a:latin typeface="Arial" panose="020B0604020202020204" pitchFamily="34" charset="0"/>
                <a:cs typeface="Arial" panose="020B0604020202020204" pitchFamily="34" charset="0"/>
              </a:rPr>
              <a:t>with all fear</a:t>
            </a:r>
            <a:r>
              <a:rPr lang="en-US" sz="1200" b="0" i="0" u="none" dirty="0">
                <a:latin typeface="Arial" panose="020B0604020202020204" pitchFamily="34" charset="0"/>
                <a:cs typeface="Arial" panose="020B0604020202020204" pitchFamily="34" charset="0"/>
              </a:rPr>
              <a:t>; not only to the good and gentle, but also to the forward (harsh). </a:t>
            </a:r>
            <a:r>
              <a:rPr lang="en-US" sz="1200" b="1" i="0" u="none" dirty="0">
                <a:latin typeface="Arial" panose="020B0604020202020204" pitchFamily="34" charset="0"/>
                <a:cs typeface="Arial" panose="020B0604020202020204" pitchFamily="34" charset="0"/>
              </a:rPr>
              <a:t>19</a:t>
            </a:r>
            <a:r>
              <a:rPr lang="en-US" sz="1200" b="0" i="0" u="none" dirty="0">
                <a:latin typeface="Arial" panose="020B0604020202020204" pitchFamily="34" charset="0"/>
                <a:cs typeface="Arial" panose="020B0604020202020204" pitchFamily="34" charset="0"/>
              </a:rPr>
              <a:t> For this is thankworthy, if a man for conscience toward God endure grief, suffering wrongfully. </a:t>
            </a:r>
            <a:r>
              <a:rPr lang="en-US" sz="1200" b="1" i="0" u="none" dirty="0">
                <a:latin typeface="Arial" panose="020B0604020202020204" pitchFamily="34" charset="0"/>
                <a:cs typeface="Arial" panose="020B0604020202020204" pitchFamily="34" charset="0"/>
              </a:rPr>
              <a:t>20 </a:t>
            </a:r>
            <a:r>
              <a:rPr lang="en-US" sz="1200" b="0" i="0" u="none" dirty="0">
                <a:latin typeface="Arial" panose="020B0604020202020204" pitchFamily="34" charset="0"/>
                <a:cs typeface="Arial" panose="020B0604020202020204" pitchFamily="34" charset="0"/>
              </a:rPr>
              <a:t>For what glory is it, if, when ye be buffeted for your faults, ye shall take it patiently? but if, when ye do well, and suffer for it, ye take it patiently, this is acceptable with God. </a:t>
            </a:r>
            <a:r>
              <a:rPr lang="en-US" sz="1200" b="1" i="1" u="sng" dirty="0">
                <a:latin typeface="Arial" panose="020B0604020202020204" pitchFamily="34" charset="0"/>
                <a:cs typeface="Arial" panose="020B0604020202020204" pitchFamily="34" charset="0"/>
              </a:rPr>
              <a:t>21</a:t>
            </a:r>
            <a:r>
              <a:rPr lang="en-US" sz="1200" b="0" i="1" u="sng" dirty="0">
                <a:latin typeface="Arial" panose="020B0604020202020204" pitchFamily="34" charset="0"/>
                <a:cs typeface="Arial" panose="020B0604020202020204" pitchFamily="34" charset="0"/>
              </a:rPr>
              <a:t> For even hereunto were ye called: because Christ also suffered for us, leaving us an example, that ye should follow his steps: </a:t>
            </a:r>
            <a:r>
              <a:rPr lang="en-US" sz="1200" b="1" i="1" u="sng" dirty="0">
                <a:latin typeface="Arial" panose="020B0604020202020204" pitchFamily="34" charset="0"/>
                <a:cs typeface="Arial" panose="020B0604020202020204" pitchFamily="34" charset="0"/>
              </a:rPr>
              <a:t>22 </a:t>
            </a:r>
            <a:r>
              <a:rPr lang="en-US" sz="1200" b="0" i="1" u="sng" dirty="0">
                <a:latin typeface="Arial" panose="020B0604020202020204" pitchFamily="34" charset="0"/>
                <a:cs typeface="Arial" panose="020B0604020202020204" pitchFamily="34" charset="0"/>
              </a:rPr>
              <a:t>Who did no sin, neither was guile found in his mouth</a:t>
            </a:r>
            <a:r>
              <a:rPr lang="en-US" sz="1200" b="1" i="1" u="sng" dirty="0">
                <a:latin typeface="Arial" panose="020B0604020202020204" pitchFamily="34" charset="0"/>
                <a:cs typeface="Arial" panose="020B0604020202020204" pitchFamily="34" charset="0"/>
              </a:rPr>
              <a:t>: 23 </a:t>
            </a:r>
            <a:r>
              <a:rPr lang="en-US" sz="1200" b="0" i="1" u="sng" dirty="0">
                <a:latin typeface="Arial" panose="020B0604020202020204" pitchFamily="34" charset="0"/>
                <a:cs typeface="Arial" panose="020B0604020202020204" pitchFamily="34" charset="0"/>
              </a:rPr>
              <a:t>Who, when he was reviled, reviled not again; when he suffered, he threatened not; but committed himself to him that </a:t>
            </a:r>
            <a:r>
              <a:rPr lang="en-US" sz="1200" b="0" i="1" u="sng" dirty="0" err="1">
                <a:latin typeface="Arial" panose="020B0604020202020204" pitchFamily="34" charset="0"/>
                <a:cs typeface="Arial" panose="020B0604020202020204" pitchFamily="34" charset="0"/>
              </a:rPr>
              <a:t>judgeth</a:t>
            </a:r>
            <a:r>
              <a:rPr lang="en-US" sz="1200" b="0" i="1" u="sng" dirty="0">
                <a:latin typeface="Arial" panose="020B0604020202020204" pitchFamily="34" charset="0"/>
                <a:cs typeface="Arial" panose="020B0604020202020204" pitchFamily="34" charset="0"/>
              </a:rPr>
              <a:t> righteously</a:t>
            </a:r>
            <a:r>
              <a:rPr lang="en-US" sz="1200" b="0" i="0" u="none" dirty="0">
                <a:latin typeface="Arial" panose="020B0604020202020204" pitchFamily="34" charset="0"/>
                <a:cs typeface="Arial" panose="020B0604020202020204" pitchFamily="34" charset="0"/>
              </a:rPr>
              <a:t>: </a:t>
            </a:r>
            <a:r>
              <a:rPr lang="en-US" sz="1200" b="1" i="0" u="none" dirty="0">
                <a:latin typeface="Arial" panose="020B0604020202020204" pitchFamily="34" charset="0"/>
                <a:cs typeface="Arial" panose="020B0604020202020204" pitchFamily="34" charset="0"/>
              </a:rPr>
              <a:t>24</a:t>
            </a:r>
            <a:r>
              <a:rPr lang="en-US" sz="1200" b="0" i="0" u="none" dirty="0">
                <a:latin typeface="Arial" panose="020B0604020202020204" pitchFamily="34" charset="0"/>
                <a:cs typeface="Arial" panose="020B0604020202020204" pitchFamily="34" charset="0"/>
              </a:rPr>
              <a:t> Who his own self bare our sins in his own body on the tree, that we, being dead to sins, should live unto righteousness: by whose stripes ye were healed. </a:t>
            </a:r>
            <a:r>
              <a:rPr lang="en-US" sz="1200" b="1" i="0" u="none" dirty="0">
                <a:latin typeface="Arial" panose="020B0604020202020204" pitchFamily="34" charset="0"/>
                <a:cs typeface="Arial" panose="020B0604020202020204" pitchFamily="34" charset="0"/>
              </a:rPr>
              <a:t>25</a:t>
            </a:r>
            <a:r>
              <a:rPr lang="en-US" sz="1200" b="0" i="0" u="none" dirty="0">
                <a:latin typeface="Arial" panose="020B0604020202020204" pitchFamily="34" charset="0"/>
                <a:cs typeface="Arial" panose="020B0604020202020204" pitchFamily="34" charset="0"/>
              </a:rPr>
              <a:t> For ye were as sheep going astray; but are now returned unto the Shepherd and Bishop of your souls.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b="1" i="0" u="none" dirty="0">
                <a:latin typeface="Arial" panose="020B0604020202020204" pitchFamily="34" charset="0"/>
                <a:cs typeface="Arial" panose="020B0604020202020204" pitchFamily="34" charset="0"/>
              </a:rPr>
              <a:t>1 Peter 2:12 NKJV 12 </a:t>
            </a:r>
            <a:r>
              <a:rPr lang="en-US" sz="1200" b="0" i="0" u="none" dirty="0">
                <a:latin typeface="Arial" panose="020B0604020202020204" pitchFamily="34" charset="0"/>
                <a:cs typeface="Arial" panose="020B0604020202020204" pitchFamily="34" charset="0"/>
              </a:rPr>
              <a:t>having your conduct honorable among the Gentiles, </a:t>
            </a:r>
            <a:r>
              <a:rPr lang="en-US" sz="1200" b="1" i="0" u="none" dirty="0">
                <a:latin typeface="Arial" panose="020B0604020202020204" pitchFamily="34" charset="0"/>
                <a:cs typeface="Arial" panose="020B0604020202020204" pitchFamily="34" charset="0"/>
              </a:rPr>
              <a:t>that when they speak against you as evildoers</a:t>
            </a:r>
            <a:r>
              <a:rPr lang="en-US" sz="1200" b="0" i="0" u="none" dirty="0">
                <a:latin typeface="Arial" panose="020B0604020202020204" pitchFamily="34" charset="0"/>
                <a:cs typeface="Arial" panose="020B0604020202020204" pitchFamily="34" charset="0"/>
              </a:rPr>
              <a:t>, they may, by your good works which they observe, glorify God in the day of visitation.</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b="1" i="0" u="none" dirty="0">
                <a:latin typeface="Arial" panose="020B0604020202020204" pitchFamily="34" charset="0"/>
                <a:cs typeface="Arial" panose="020B0604020202020204" pitchFamily="34" charset="0"/>
              </a:rPr>
              <a:t>1 Peter 2:18-19 NKJV 18 </a:t>
            </a:r>
            <a:r>
              <a:rPr lang="en-US" sz="1200" b="0" i="0" u="none" dirty="0">
                <a:latin typeface="Arial" panose="020B0604020202020204" pitchFamily="34" charset="0"/>
                <a:cs typeface="Arial" panose="020B0604020202020204" pitchFamily="34" charset="0"/>
              </a:rPr>
              <a:t>Servants, be submissive to your masters with all fear, </a:t>
            </a:r>
            <a:r>
              <a:rPr lang="en-US" sz="1200" b="1" i="0" u="none" dirty="0">
                <a:latin typeface="Arial" panose="020B0604020202020204" pitchFamily="34" charset="0"/>
                <a:cs typeface="Arial" panose="020B0604020202020204" pitchFamily="34" charset="0"/>
              </a:rPr>
              <a:t>not only to the good and gentle, but also to the harsh</a:t>
            </a:r>
            <a:r>
              <a:rPr lang="en-US" sz="1200" b="0" i="0" u="none" dirty="0">
                <a:latin typeface="Arial" panose="020B0604020202020204" pitchFamily="34" charset="0"/>
                <a:cs typeface="Arial" panose="020B0604020202020204" pitchFamily="34" charset="0"/>
              </a:rPr>
              <a:t>. </a:t>
            </a:r>
            <a:r>
              <a:rPr lang="en-US" sz="1200" b="1" i="0" u="none" dirty="0">
                <a:latin typeface="Arial" panose="020B0604020202020204" pitchFamily="34" charset="0"/>
                <a:cs typeface="Arial" panose="020B0604020202020204" pitchFamily="34" charset="0"/>
              </a:rPr>
              <a:t>19 </a:t>
            </a:r>
            <a:r>
              <a:rPr lang="en-US" sz="1200" b="0" i="0" u="none" dirty="0">
                <a:latin typeface="Arial" panose="020B0604020202020204" pitchFamily="34" charset="0"/>
                <a:cs typeface="Arial" panose="020B0604020202020204" pitchFamily="34" charset="0"/>
              </a:rPr>
              <a:t>For this is commendable, if because of conscience toward God one endures grief, suffering wrongfully.</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b="1" i="0" u="none" dirty="0">
                <a:latin typeface="Arial" panose="020B0604020202020204" pitchFamily="34" charset="0"/>
                <a:cs typeface="Arial" panose="020B0604020202020204" pitchFamily="34" charset="0"/>
              </a:rPr>
              <a:t>1 Peter 4:14-16 NKJV 14 </a:t>
            </a:r>
            <a:r>
              <a:rPr lang="en-US" sz="1200" b="0" i="0" u="none" dirty="0">
                <a:latin typeface="Arial" panose="020B0604020202020204" pitchFamily="34" charset="0"/>
                <a:cs typeface="Arial" panose="020B0604020202020204" pitchFamily="34" charset="0"/>
              </a:rPr>
              <a:t>If you are reproached for the name of Christ, blessed are you, for the Spirit of glory and of God rests upon you. On their part He is blasphemed, but on your part He is glorified. 15 But let none of you suffer as a murderer, a thief, an evildoer, or as a busybody in other people's matters. 16 Yet if anyone suffers as a Christian, let him not be ashamed, but let him glorify God in this matter.</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b="1" i="0" u="none" dirty="0">
                <a:latin typeface="Arial" panose="020B0604020202020204" pitchFamily="34" charset="0"/>
                <a:cs typeface="Arial" panose="020B0604020202020204" pitchFamily="34" charset="0"/>
              </a:rPr>
              <a:t>1 Peter 2:21-23 – See above citation</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b="1" i="0" u="none" dirty="0">
                <a:latin typeface="Arial" panose="020B0604020202020204" pitchFamily="34" charset="0"/>
                <a:cs typeface="Arial" panose="020B0604020202020204" pitchFamily="34" charset="0"/>
              </a:rPr>
              <a:t>1 Peter 3:12-16 NKJV 12 </a:t>
            </a:r>
            <a:r>
              <a:rPr lang="en-US" sz="1200" b="0" i="0" u="none" dirty="0">
                <a:latin typeface="Arial" panose="020B0604020202020204" pitchFamily="34" charset="0"/>
                <a:cs typeface="Arial" panose="020B0604020202020204" pitchFamily="34" charset="0"/>
              </a:rPr>
              <a:t>For the eyes of the LORD are on the righteous, And His ears are open to their prayers; But the face of the LORD is against those who do evil." </a:t>
            </a:r>
            <a:r>
              <a:rPr lang="en-US" sz="1200" b="1" i="0" u="none" dirty="0">
                <a:latin typeface="Arial" panose="020B0604020202020204" pitchFamily="34" charset="0"/>
                <a:cs typeface="Arial" panose="020B0604020202020204" pitchFamily="34" charset="0"/>
              </a:rPr>
              <a:t>13</a:t>
            </a:r>
            <a:r>
              <a:rPr lang="en-US" sz="1200" b="0" i="0" u="none" dirty="0">
                <a:latin typeface="Arial" panose="020B0604020202020204" pitchFamily="34" charset="0"/>
                <a:cs typeface="Arial" panose="020B0604020202020204" pitchFamily="34" charset="0"/>
              </a:rPr>
              <a:t> And who is he who will harm you if you become followers of what is good? </a:t>
            </a:r>
            <a:r>
              <a:rPr lang="en-US" sz="1200" b="1" i="0" u="none" dirty="0">
                <a:latin typeface="Arial" panose="020B0604020202020204" pitchFamily="34" charset="0"/>
                <a:cs typeface="Arial" panose="020B0604020202020204" pitchFamily="34" charset="0"/>
              </a:rPr>
              <a:t>14</a:t>
            </a:r>
            <a:r>
              <a:rPr lang="en-US" sz="1200" b="0" i="0" u="none" dirty="0">
                <a:latin typeface="Arial" panose="020B0604020202020204" pitchFamily="34" charset="0"/>
                <a:cs typeface="Arial" panose="020B0604020202020204" pitchFamily="34" charset="0"/>
              </a:rPr>
              <a:t> But even if you should suffer for righteousness' sake, you are blessed. "And do not be afraid of their threats, nor be troubled." </a:t>
            </a:r>
            <a:r>
              <a:rPr lang="en-US" sz="1200" b="1" i="0" u="none" dirty="0">
                <a:latin typeface="Arial" panose="020B0604020202020204" pitchFamily="34" charset="0"/>
                <a:cs typeface="Arial" panose="020B0604020202020204" pitchFamily="34" charset="0"/>
              </a:rPr>
              <a:t>15</a:t>
            </a:r>
            <a:r>
              <a:rPr lang="en-US" sz="1200" b="0" i="0" u="none" dirty="0">
                <a:latin typeface="Arial" panose="020B0604020202020204" pitchFamily="34" charset="0"/>
                <a:cs typeface="Arial" panose="020B0604020202020204" pitchFamily="34" charset="0"/>
              </a:rPr>
              <a:t> But sanctify the Lord God in your hearts, and always be ready to give a defense to everyone who asks you a reason for the hope that is in you, with meekness and fear; </a:t>
            </a:r>
            <a:r>
              <a:rPr lang="en-US" sz="1200" b="1" i="0" u="none" dirty="0">
                <a:latin typeface="Arial" panose="020B0604020202020204" pitchFamily="34" charset="0"/>
                <a:cs typeface="Arial" panose="020B0604020202020204" pitchFamily="34" charset="0"/>
              </a:rPr>
              <a:t>16</a:t>
            </a:r>
            <a:r>
              <a:rPr lang="en-US" sz="1200" b="0" i="0" u="none" dirty="0">
                <a:latin typeface="Arial" panose="020B0604020202020204" pitchFamily="34" charset="0"/>
                <a:cs typeface="Arial" panose="020B0604020202020204" pitchFamily="34" charset="0"/>
              </a:rPr>
              <a:t> having a good conscience, that when they defame you as evildoers, those who revile your good conduct in Christ may be ashamed.</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b="1" i="0" u="none" dirty="0">
                <a:latin typeface="Arial" panose="020B0604020202020204" pitchFamily="34" charset="0"/>
                <a:cs typeface="Arial" panose="020B0604020202020204" pitchFamily="34" charset="0"/>
              </a:rPr>
              <a:t>Hebrews 12:1-3 NKJV 1 </a:t>
            </a:r>
            <a:r>
              <a:rPr lang="en-US" sz="1200" b="0" i="0" u="none" dirty="0">
                <a:latin typeface="Arial" panose="020B0604020202020204" pitchFamily="34" charset="0"/>
                <a:cs typeface="Arial" panose="020B0604020202020204" pitchFamily="34" charset="0"/>
              </a:rPr>
              <a:t>Therefore we also, since we are surrounded by so great a cloud of witnesses, let us lay aside every weight, and the sin which so easily ensnares us, </a:t>
            </a:r>
            <a:r>
              <a:rPr lang="en-US" sz="1200" b="1" i="0" u="none" dirty="0">
                <a:latin typeface="Arial" panose="020B0604020202020204" pitchFamily="34" charset="0"/>
                <a:cs typeface="Arial" panose="020B0604020202020204" pitchFamily="34" charset="0"/>
              </a:rPr>
              <a:t>and let us run with endurance the race that is set before us, 2</a:t>
            </a:r>
            <a:r>
              <a:rPr lang="en-US" sz="1200" b="0" i="0" u="none" dirty="0">
                <a:latin typeface="Arial" panose="020B0604020202020204" pitchFamily="34" charset="0"/>
                <a:cs typeface="Arial" panose="020B0604020202020204" pitchFamily="34" charset="0"/>
              </a:rPr>
              <a:t> </a:t>
            </a:r>
            <a:r>
              <a:rPr lang="en-US" sz="1200" b="1" i="0" u="none" dirty="0">
                <a:latin typeface="Arial" panose="020B0604020202020204" pitchFamily="34" charset="0"/>
                <a:cs typeface="Arial" panose="020B0604020202020204" pitchFamily="34" charset="0"/>
              </a:rPr>
              <a:t>looking unto Jesus</a:t>
            </a:r>
            <a:r>
              <a:rPr lang="en-US" sz="1200" b="0" i="0" u="none" dirty="0">
                <a:latin typeface="Arial" panose="020B0604020202020204" pitchFamily="34" charset="0"/>
                <a:cs typeface="Arial" panose="020B0604020202020204" pitchFamily="34" charset="0"/>
              </a:rPr>
              <a:t>, the author and finisher of our faith, who for the joy that was set before Him </a:t>
            </a:r>
            <a:r>
              <a:rPr lang="en-US" sz="1200" b="1" i="0" u="none" dirty="0">
                <a:latin typeface="Arial" panose="020B0604020202020204" pitchFamily="34" charset="0"/>
                <a:cs typeface="Arial" panose="020B0604020202020204" pitchFamily="34" charset="0"/>
              </a:rPr>
              <a:t>endured the cross</a:t>
            </a:r>
            <a:r>
              <a:rPr lang="en-US" sz="1200" b="0" i="0" u="none" dirty="0">
                <a:latin typeface="Arial" panose="020B0604020202020204" pitchFamily="34" charset="0"/>
                <a:cs typeface="Arial" panose="020B0604020202020204" pitchFamily="34" charset="0"/>
              </a:rPr>
              <a:t>, </a:t>
            </a:r>
            <a:r>
              <a:rPr lang="en-US" sz="1200" b="1" i="0" u="none" dirty="0">
                <a:latin typeface="Arial" panose="020B0604020202020204" pitchFamily="34" charset="0"/>
                <a:cs typeface="Arial" panose="020B0604020202020204" pitchFamily="34" charset="0"/>
              </a:rPr>
              <a:t>despising the shame</a:t>
            </a:r>
            <a:r>
              <a:rPr lang="en-US" sz="1200" b="0" i="0" u="none" dirty="0">
                <a:latin typeface="Arial" panose="020B0604020202020204" pitchFamily="34" charset="0"/>
                <a:cs typeface="Arial" panose="020B0604020202020204" pitchFamily="34" charset="0"/>
              </a:rPr>
              <a:t>, and has sat down at the right hand of the throne of God. </a:t>
            </a:r>
            <a:r>
              <a:rPr lang="en-US" sz="1200" b="1" i="0" u="none" dirty="0">
                <a:latin typeface="Arial" panose="020B0604020202020204" pitchFamily="34" charset="0"/>
                <a:cs typeface="Arial" panose="020B0604020202020204" pitchFamily="34" charset="0"/>
              </a:rPr>
              <a:t>3</a:t>
            </a:r>
            <a:r>
              <a:rPr lang="en-US" sz="1200" b="0" i="0" u="none" dirty="0">
                <a:latin typeface="Arial" panose="020B0604020202020204" pitchFamily="34" charset="0"/>
                <a:cs typeface="Arial" panose="020B0604020202020204" pitchFamily="34" charset="0"/>
              </a:rPr>
              <a:t> For consider Him </a:t>
            </a:r>
            <a:r>
              <a:rPr lang="en-US" sz="1200" b="1" i="0" u="none" dirty="0">
                <a:latin typeface="Arial" panose="020B0604020202020204" pitchFamily="34" charset="0"/>
                <a:cs typeface="Arial" panose="020B0604020202020204" pitchFamily="34" charset="0"/>
              </a:rPr>
              <a:t>who endured such hostility from sinners against Himself, </a:t>
            </a:r>
            <a:r>
              <a:rPr lang="en-US" sz="1200" b="0" i="0" u="none" dirty="0">
                <a:latin typeface="Arial" panose="020B0604020202020204" pitchFamily="34" charset="0"/>
                <a:cs typeface="Arial" panose="020B0604020202020204" pitchFamily="34" charset="0"/>
              </a:rPr>
              <a:t>lest you become weary and discouraged in your souls.</a:t>
            </a:r>
          </a:p>
        </p:txBody>
      </p:sp>
      <p:sp>
        <p:nvSpPr>
          <p:cNvPr id="4" name="Slide Number Placeholder 3">
            <a:extLst>
              <a:ext uri="{FF2B5EF4-FFF2-40B4-BE49-F238E27FC236}">
                <a16:creationId xmlns:a16="http://schemas.microsoft.com/office/drawing/2014/main" id="{36C665EC-F1F9-77E2-3BAA-038CF26B6238}"/>
              </a:ext>
            </a:extLst>
          </p:cNvPr>
          <p:cNvSpPr>
            <a:spLocks noGrp="1"/>
          </p:cNvSpPr>
          <p:nvPr>
            <p:ph type="sldNum" sz="quarter" idx="5"/>
          </p:nvPr>
        </p:nvSpPr>
        <p:spPr/>
        <p:txBody>
          <a:bodyPr/>
          <a:lstStyle/>
          <a:p>
            <a:fld id="{A00E08DF-3668-4DB3-B0B1-0E737185C8AE}" type="slidenum">
              <a:rPr lang="en-US" smtClean="0"/>
              <a:t>7</a:t>
            </a:fld>
            <a:endParaRPr lang="en-US"/>
          </a:p>
        </p:txBody>
      </p:sp>
      <p:sp>
        <p:nvSpPr>
          <p:cNvPr id="5" name="Date Placeholder 4">
            <a:extLst>
              <a:ext uri="{FF2B5EF4-FFF2-40B4-BE49-F238E27FC236}">
                <a16:creationId xmlns:a16="http://schemas.microsoft.com/office/drawing/2014/main" id="{1BEB9938-6F77-1B1B-37C7-56F894F1810D}"/>
              </a:ext>
            </a:extLst>
          </p:cNvPr>
          <p:cNvSpPr>
            <a:spLocks noGrp="1"/>
          </p:cNvSpPr>
          <p:nvPr>
            <p:ph type="dt" idx="1"/>
          </p:nvPr>
        </p:nvSpPr>
        <p:spPr/>
        <p:txBody>
          <a:bodyPr/>
          <a:lstStyle/>
          <a:p>
            <a:r>
              <a:rPr lang="en-US"/>
              <a:t>1/19/2025 AM</a:t>
            </a:r>
          </a:p>
        </p:txBody>
      </p:sp>
    </p:spTree>
    <p:extLst>
      <p:ext uri="{BB962C8B-B14F-4D97-AF65-F5344CB8AC3E}">
        <p14:creationId xmlns:p14="http://schemas.microsoft.com/office/powerpoint/2010/main" val="40651282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6CFD14-4C7C-058E-DDFD-7A0DD99EF4A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8E7192A-62B5-012A-236C-DF636065698A}"/>
              </a:ext>
            </a:extLst>
          </p:cNvPr>
          <p:cNvSpPr>
            <a:spLocks noGrp="1" noRot="1" noChangeAspect="1"/>
          </p:cNvSpPr>
          <p:nvPr>
            <p:ph type="sldImg"/>
          </p:nvPr>
        </p:nvSpPr>
        <p:spPr>
          <a:xfrm>
            <a:off x="1677988" y="133350"/>
            <a:ext cx="3500437" cy="2625725"/>
          </a:xfrm>
        </p:spPr>
      </p:sp>
      <p:sp>
        <p:nvSpPr>
          <p:cNvPr id="3" name="Notes Placeholder 2">
            <a:extLst>
              <a:ext uri="{FF2B5EF4-FFF2-40B4-BE49-F238E27FC236}">
                <a16:creationId xmlns:a16="http://schemas.microsoft.com/office/drawing/2014/main" id="{9487B00A-083C-2C85-FF11-014AE8B7959E}"/>
              </a:ext>
            </a:extLst>
          </p:cNvPr>
          <p:cNvSpPr>
            <a:spLocks noGrp="1"/>
          </p:cNvSpPr>
          <p:nvPr>
            <p:ph type="body" idx="1"/>
          </p:nvPr>
        </p:nvSpPr>
        <p:spPr>
          <a:xfrm>
            <a:off x="-1" y="2759076"/>
            <a:ext cx="6856413" cy="6384924"/>
          </a:xfrm>
        </p:spPr>
        <p: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200" b="1" i="0" u="none" dirty="0">
                <a:latin typeface="Arial" panose="020B0604020202020204" pitchFamily="34" charset="0"/>
                <a:cs typeface="Arial" panose="020B0604020202020204" pitchFamily="34" charset="0"/>
              </a:rPr>
              <a:t>1 Peter 5:5-7 KJV 5 </a:t>
            </a:r>
            <a:r>
              <a:rPr lang="en-US" sz="1200" b="0" i="0" u="none" dirty="0">
                <a:latin typeface="Arial" panose="020B0604020202020204" pitchFamily="34" charset="0"/>
                <a:cs typeface="Arial" panose="020B0604020202020204" pitchFamily="34" charset="0"/>
              </a:rPr>
              <a:t>Likewise, ye younger, </a:t>
            </a:r>
            <a:r>
              <a:rPr lang="en-US" sz="1200" b="1" i="0" u="none" dirty="0">
                <a:latin typeface="Arial" panose="020B0604020202020204" pitchFamily="34" charset="0"/>
                <a:cs typeface="Arial" panose="020B0604020202020204" pitchFamily="34" charset="0"/>
              </a:rPr>
              <a:t>submit</a:t>
            </a:r>
            <a:r>
              <a:rPr lang="en-US" sz="1200" b="0" i="0" u="none" dirty="0">
                <a:latin typeface="Arial" panose="020B0604020202020204" pitchFamily="34" charset="0"/>
                <a:cs typeface="Arial" panose="020B0604020202020204" pitchFamily="34" charset="0"/>
              </a:rPr>
              <a:t> yourselves unto the elder. Yea, all of you </a:t>
            </a:r>
            <a:r>
              <a:rPr lang="en-US" sz="1200" b="1" i="0" u="none" dirty="0">
                <a:latin typeface="Arial" panose="020B0604020202020204" pitchFamily="34" charset="0"/>
                <a:cs typeface="Arial" panose="020B0604020202020204" pitchFamily="34" charset="0"/>
              </a:rPr>
              <a:t>be subject</a:t>
            </a:r>
            <a:r>
              <a:rPr lang="en-US" sz="1200" b="0" i="0" u="none" dirty="0">
                <a:latin typeface="Arial" panose="020B0604020202020204" pitchFamily="34" charset="0"/>
                <a:cs typeface="Arial" panose="020B0604020202020204" pitchFamily="34" charset="0"/>
              </a:rPr>
              <a:t> one to another, and be clothed with humility: for God </a:t>
            </a:r>
            <a:r>
              <a:rPr lang="en-US" sz="1200" b="0" i="0" u="none" dirty="0" err="1">
                <a:latin typeface="Arial" panose="020B0604020202020204" pitchFamily="34" charset="0"/>
                <a:cs typeface="Arial" panose="020B0604020202020204" pitchFamily="34" charset="0"/>
              </a:rPr>
              <a:t>resisteth</a:t>
            </a:r>
            <a:r>
              <a:rPr lang="en-US" sz="1200" b="0" i="0" u="none" dirty="0">
                <a:latin typeface="Arial" panose="020B0604020202020204" pitchFamily="34" charset="0"/>
                <a:cs typeface="Arial" panose="020B0604020202020204" pitchFamily="34" charset="0"/>
              </a:rPr>
              <a:t> the proud, and giveth grace to the </a:t>
            </a:r>
            <a:r>
              <a:rPr lang="en-US" sz="1200" b="1" i="0" u="none" dirty="0">
                <a:latin typeface="Arial" panose="020B0604020202020204" pitchFamily="34" charset="0"/>
                <a:cs typeface="Arial" panose="020B0604020202020204" pitchFamily="34" charset="0"/>
              </a:rPr>
              <a:t>humble.</a:t>
            </a:r>
            <a:r>
              <a:rPr lang="en-US" sz="1200" b="0" i="0" u="none" dirty="0">
                <a:latin typeface="Arial" panose="020B0604020202020204" pitchFamily="34" charset="0"/>
                <a:cs typeface="Arial" panose="020B0604020202020204" pitchFamily="34" charset="0"/>
              </a:rPr>
              <a:t> </a:t>
            </a:r>
            <a:r>
              <a:rPr lang="en-US" sz="1200" b="1" i="0" u="none" dirty="0">
                <a:latin typeface="Arial" panose="020B0604020202020204" pitchFamily="34" charset="0"/>
                <a:cs typeface="Arial" panose="020B0604020202020204" pitchFamily="34" charset="0"/>
              </a:rPr>
              <a:t>6 Humble yourselves therefore under the mighty hand of God, </a:t>
            </a:r>
            <a:r>
              <a:rPr lang="en-US" sz="1200" b="0" i="0" u="none" dirty="0">
                <a:latin typeface="Arial" panose="020B0604020202020204" pitchFamily="34" charset="0"/>
                <a:cs typeface="Arial" panose="020B0604020202020204" pitchFamily="34" charset="0"/>
              </a:rPr>
              <a:t>that he may exalt you in due time: </a:t>
            </a:r>
            <a:r>
              <a:rPr lang="en-US" sz="1200" b="1" i="0" u="none" dirty="0">
                <a:latin typeface="Arial" panose="020B0604020202020204" pitchFamily="34" charset="0"/>
                <a:cs typeface="Arial" panose="020B0604020202020204" pitchFamily="34" charset="0"/>
              </a:rPr>
              <a:t>7</a:t>
            </a:r>
            <a:r>
              <a:rPr lang="en-US" sz="1200" b="0" i="0" u="none" dirty="0">
                <a:latin typeface="Arial" panose="020B0604020202020204" pitchFamily="34" charset="0"/>
                <a:cs typeface="Arial" panose="020B0604020202020204" pitchFamily="34" charset="0"/>
              </a:rPr>
              <a:t> Casting all your care upon him; for he </a:t>
            </a:r>
            <a:r>
              <a:rPr lang="en-US" sz="1200" b="0" i="0" u="none" dirty="0" err="1">
                <a:latin typeface="Arial" panose="020B0604020202020204" pitchFamily="34" charset="0"/>
                <a:cs typeface="Arial" panose="020B0604020202020204" pitchFamily="34" charset="0"/>
              </a:rPr>
              <a:t>careth</a:t>
            </a:r>
            <a:r>
              <a:rPr lang="en-US" sz="1200" b="0" i="0" u="none" dirty="0">
                <a:latin typeface="Arial" panose="020B0604020202020204" pitchFamily="34" charset="0"/>
                <a:cs typeface="Arial" panose="020B0604020202020204" pitchFamily="34" charset="0"/>
              </a:rPr>
              <a:t> for you.</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b="1" i="0" u="none" dirty="0">
                <a:latin typeface="Arial" panose="020B0604020202020204" pitchFamily="34" charset="0"/>
                <a:cs typeface="Arial" panose="020B0604020202020204" pitchFamily="34" charset="0"/>
              </a:rPr>
              <a:t>1 Peter 5:3-5 NKJV 3 </a:t>
            </a:r>
            <a:r>
              <a:rPr lang="en-US" sz="1200" b="0" i="0" u="none" dirty="0">
                <a:latin typeface="Arial" panose="020B0604020202020204" pitchFamily="34" charset="0"/>
                <a:cs typeface="Arial" panose="020B0604020202020204" pitchFamily="34" charset="0"/>
              </a:rPr>
              <a:t>nor as being lords over those entrusted to you, but being examples to the flock</a:t>
            </a:r>
            <a:r>
              <a:rPr lang="en-US" sz="1200" b="1" i="0" u="none" dirty="0">
                <a:latin typeface="Arial" panose="020B0604020202020204" pitchFamily="34" charset="0"/>
                <a:cs typeface="Arial" panose="020B0604020202020204" pitchFamily="34" charset="0"/>
              </a:rPr>
              <a:t>; 4</a:t>
            </a:r>
            <a:r>
              <a:rPr lang="en-US" sz="1200" b="0" i="0" u="none" dirty="0">
                <a:latin typeface="Arial" panose="020B0604020202020204" pitchFamily="34" charset="0"/>
                <a:cs typeface="Arial" panose="020B0604020202020204" pitchFamily="34" charset="0"/>
              </a:rPr>
              <a:t> and when the </a:t>
            </a:r>
            <a:r>
              <a:rPr lang="en-US" sz="1200" b="1" i="1" u="sng" dirty="0">
                <a:latin typeface="Arial" panose="020B0604020202020204" pitchFamily="34" charset="0"/>
                <a:cs typeface="Arial" panose="020B0604020202020204" pitchFamily="34" charset="0"/>
              </a:rPr>
              <a:t>Chief Shepherd</a:t>
            </a:r>
            <a:r>
              <a:rPr lang="en-US" sz="1200" b="1" i="1" u="none" dirty="0">
                <a:latin typeface="Arial" panose="020B0604020202020204" pitchFamily="34" charset="0"/>
                <a:cs typeface="Arial" panose="020B0604020202020204" pitchFamily="34" charset="0"/>
              </a:rPr>
              <a:t> </a:t>
            </a:r>
            <a:r>
              <a:rPr lang="en-US" sz="1200" b="0" i="0" u="none" dirty="0">
                <a:latin typeface="Arial" panose="020B0604020202020204" pitchFamily="34" charset="0"/>
                <a:cs typeface="Arial" panose="020B0604020202020204" pitchFamily="34" charset="0"/>
              </a:rPr>
              <a:t>appears, you will receive the crown of glory that does not fade away. </a:t>
            </a:r>
            <a:r>
              <a:rPr lang="en-US" sz="1200" b="1" i="0" u="none" dirty="0">
                <a:latin typeface="Arial" panose="020B0604020202020204" pitchFamily="34" charset="0"/>
                <a:cs typeface="Arial" panose="020B0604020202020204" pitchFamily="34" charset="0"/>
              </a:rPr>
              <a:t>5</a:t>
            </a:r>
            <a:r>
              <a:rPr lang="en-US" sz="1200" b="0" i="0" u="none" dirty="0">
                <a:latin typeface="Arial" panose="020B0604020202020204" pitchFamily="34" charset="0"/>
                <a:cs typeface="Arial" panose="020B0604020202020204" pitchFamily="34" charset="0"/>
              </a:rPr>
              <a:t> Likewise you younger people, submit yourselves to your elders. Yes, all of you be submissive to one another, and be clothed with humility, for </a:t>
            </a:r>
            <a:r>
              <a:rPr lang="en-US" sz="1200" b="1" i="0" u="none" dirty="0">
                <a:latin typeface="Arial" panose="020B0604020202020204" pitchFamily="34" charset="0"/>
                <a:cs typeface="Arial" panose="020B0604020202020204" pitchFamily="34" charset="0"/>
              </a:rPr>
              <a:t>"God resists the proud, But gives grace to the humble.“</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200" b="1" i="0" u="none"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200" b="1" i="0" u="none" dirty="0">
                <a:latin typeface="Arial" panose="020B0604020202020204" pitchFamily="34" charset="0"/>
                <a:cs typeface="Arial" panose="020B0604020202020204" pitchFamily="34" charset="0"/>
              </a:rPr>
              <a:t>1 Peter 3:7 NKJV 7 Husbands, likewise, dwell with them with understanding, giving honor to the wife, as to the weaker vessel, and as being heirs together of the grace of life, that your prayers may not be hindered.</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200" b="1" i="0" u="none" dirty="0">
                <a:latin typeface="Arial" panose="020B0604020202020204" pitchFamily="34" charset="0"/>
                <a:cs typeface="Arial" panose="020B0604020202020204" pitchFamily="34" charset="0"/>
              </a:rPr>
              <a:t>1 Peter 3:3-5 NKJV – See citation above</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200" b="1" i="0" u="none"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200" b="1" i="0" u="none" dirty="0">
                <a:latin typeface="Arial" panose="020B0604020202020204" pitchFamily="34" charset="0"/>
                <a:cs typeface="Arial" panose="020B0604020202020204" pitchFamily="34" charset="0"/>
              </a:rPr>
              <a:t>1 Peter 3:17-22 NKJV 17 </a:t>
            </a:r>
            <a:r>
              <a:rPr lang="en-US" sz="1200" b="0" i="0" u="none" dirty="0">
                <a:latin typeface="Arial" panose="020B0604020202020204" pitchFamily="34" charset="0"/>
                <a:cs typeface="Arial" panose="020B0604020202020204" pitchFamily="34" charset="0"/>
              </a:rPr>
              <a:t>For it is better, if it is the will of God, to suffer for doing good than for doing evil. </a:t>
            </a:r>
            <a:r>
              <a:rPr lang="en-US" sz="1200" b="1" i="0" u="none" dirty="0">
                <a:latin typeface="Arial" panose="020B0604020202020204" pitchFamily="34" charset="0"/>
                <a:cs typeface="Arial" panose="020B0604020202020204" pitchFamily="34" charset="0"/>
              </a:rPr>
              <a:t>18</a:t>
            </a:r>
            <a:r>
              <a:rPr lang="en-US" sz="1200" b="0" i="0" u="none" dirty="0">
                <a:latin typeface="Arial" panose="020B0604020202020204" pitchFamily="34" charset="0"/>
                <a:cs typeface="Arial" panose="020B0604020202020204" pitchFamily="34" charset="0"/>
              </a:rPr>
              <a:t> </a:t>
            </a:r>
            <a:r>
              <a:rPr lang="en-US" sz="1200" b="1" i="0" u="none" dirty="0">
                <a:latin typeface="Arial" panose="020B0604020202020204" pitchFamily="34" charset="0"/>
                <a:cs typeface="Arial" panose="020B0604020202020204" pitchFamily="34" charset="0"/>
              </a:rPr>
              <a:t>For Christ also suffered once for sins, the just for the unjust, that He might bring us to God, being put to death in the flesh but made alive by the Spirit, 19 </a:t>
            </a:r>
            <a:r>
              <a:rPr lang="en-US" sz="1200" b="0" i="0" u="none" dirty="0">
                <a:latin typeface="Arial" panose="020B0604020202020204" pitchFamily="34" charset="0"/>
                <a:cs typeface="Arial" panose="020B0604020202020204" pitchFamily="34" charset="0"/>
              </a:rPr>
              <a:t>by whom also He went and preached to the spirits in prison, </a:t>
            </a:r>
            <a:r>
              <a:rPr lang="en-US" sz="1200" b="1" i="0" u="none" dirty="0">
                <a:latin typeface="Arial" panose="020B0604020202020204" pitchFamily="34" charset="0"/>
                <a:cs typeface="Arial" panose="020B0604020202020204" pitchFamily="34" charset="0"/>
              </a:rPr>
              <a:t>20</a:t>
            </a:r>
            <a:r>
              <a:rPr lang="en-US" sz="1200" b="0" i="0" u="none" dirty="0">
                <a:latin typeface="Arial" panose="020B0604020202020204" pitchFamily="34" charset="0"/>
                <a:cs typeface="Arial" panose="020B0604020202020204" pitchFamily="34" charset="0"/>
              </a:rPr>
              <a:t> who formerly were disobedient, when once the Divine longsuffering waited in the days of Noah, while the ark was being prepared, in which a few, that is, eight souls, were saved through water. </a:t>
            </a:r>
            <a:r>
              <a:rPr lang="en-US" sz="1200" b="1" i="0" u="none" dirty="0">
                <a:latin typeface="Arial" panose="020B0604020202020204" pitchFamily="34" charset="0"/>
                <a:cs typeface="Arial" panose="020B0604020202020204" pitchFamily="34" charset="0"/>
              </a:rPr>
              <a:t>21</a:t>
            </a:r>
            <a:r>
              <a:rPr lang="en-US" sz="1200" b="0" i="0" u="none" dirty="0">
                <a:latin typeface="Arial" panose="020B0604020202020204" pitchFamily="34" charset="0"/>
                <a:cs typeface="Arial" panose="020B0604020202020204" pitchFamily="34" charset="0"/>
              </a:rPr>
              <a:t> There is also an antitype which now saves us--baptism (not the removal of the filth of the flesh, but the answer of a good conscience toward God), through the resurrection of Jesus Christ, </a:t>
            </a:r>
            <a:r>
              <a:rPr lang="en-US" sz="1200" b="1" i="0" u="none" dirty="0">
                <a:latin typeface="Arial" panose="020B0604020202020204" pitchFamily="34" charset="0"/>
                <a:cs typeface="Arial" panose="020B0604020202020204" pitchFamily="34" charset="0"/>
              </a:rPr>
              <a:t>22</a:t>
            </a:r>
            <a:r>
              <a:rPr lang="en-US" sz="1200" b="0" i="0" u="none" dirty="0">
                <a:latin typeface="Arial" panose="020B0604020202020204" pitchFamily="34" charset="0"/>
                <a:cs typeface="Arial" panose="020B0604020202020204" pitchFamily="34" charset="0"/>
              </a:rPr>
              <a:t> who has gone into heaven and is at the right hand of God, </a:t>
            </a:r>
            <a:r>
              <a:rPr lang="en-US" sz="1200" b="1" i="0" u="none" dirty="0">
                <a:latin typeface="Arial" panose="020B0604020202020204" pitchFamily="34" charset="0"/>
                <a:cs typeface="Arial" panose="020B0604020202020204" pitchFamily="34" charset="0"/>
              </a:rPr>
              <a:t>angels and authorities and powers having been made subject to Him.</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b="1" i="0" u="none" dirty="0">
                <a:latin typeface="Arial" panose="020B0604020202020204" pitchFamily="34" charset="0"/>
                <a:cs typeface="Arial" panose="020B0604020202020204" pitchFamily="34" charset="0"/>
              </a:rPr>
              <a:t>Philippians 2:1-8 KJV 1 </a:t>
            </a:r>
            <a:r>
              <a:rPr lang="en-US" sz="1200" b="0" i="0" u="none" dirty="0">
                <a:latin typeface="Arial" panose="020B0604020202020204" pitchFamily="34" charset="0"/>
                <a:cs typeface="Arial" panose="020B0604020202020204" pitchFamily="34" charset="0"/>
              </a:rPr>
              <a:t>If there be therefore any consolation in Christ, if any comfort of love, if any fellowship of the Spirit, if any bowels and mercies, </a:t>
            </a:r>
            <a:r>
              <a:rPr lang="en-US" sz="1200" b="1" i="0" u="none" dirty="0">
                <a:latin typeface="Arial" panose="020B0604020202020204" pitchFamily="34" charset="0"/>
                <a:cs typeface="Arial" panose="020B0604020202020204" pitchFamily="34" charset="0"/>
              </a:rPr>
              <a:t>2 </a:t>
            </a:r>
            <a:r>
              <a:rPr lang="en-US" sz="1200" b="0" i="0" u="none" dirty="0">
                <a:latin typeface="Arial" panose="020B0604020202020204" pitchFamily="34" charset="0"/>
                <a:cs typeface="Arial" panose="020B0604020202020204" pitchFamily="34" charset="0"/>
              </a:rPr>
              <a:t>Fulfil ye my joy, that ye be likeminded, having the same love, being of one accord, of one mind. </a:t>
            </a:r>
            <a:r>
              <a:rPr lang="en-US" sz="1200" b="1" i="0" u="none" dirty="0">
                <a:latin typeface="Arial" panose="020B0604020202020204" pitchFamily="34" charset="0"/>
                <a:cs typeface="Arial" panose="020B0604020202020204" pitchFamily="34" charset="0"/>
              </a:rPr>
              <a:t>3 </a:t>
            </a:r>
            <a:r>
              <a:rPr lang="en-US" sz="1200" b="0" i="0" u="none" dirty="0">
                <a:latin typeface="Arial" panose="020B0604020202020204" pitchFamily="34" charset="0"/>
                <a:cs typeface="Arial" panose="020B0604020202020204" pitchFamily="34" charset="0"/>
              </a:rPr>
              <a:t>Let nothing be done through strife or vainglory; but in </a:t>
            </a:r>
            <a:r>
              <a:rPr lang="en-US" sz="1200" b="1" i="0" u="none" dirty="0">
                <a:latin typeface="Arial" panose="020B0604020202020204" pitchFamily="34" charset="0"/>
                <a:cs typeface="Arial" panose="020B0604020202020204" pitchFamily="34" charset="0"/>
              </a:rPr>
              <a:t>lowliness of mind let each esteem other better than themselves. 4</a:t>
            </a:r>
            <a:r>
              <a:rPr lang="en-US" sz="1200" b="0" i="0" u="none" dirty="0">
                <a:latin typeface="Arial" panose="020B0604020202020204" pitchFamily="34" charset="0"/>
                <a:cs typeface="Arial" panose="020B0604020202020204" pitchFamily="34" charset="0"/>
              </a:rPr>
              <a:t> Look not every man on his own things, but every man also on the things of others</a:t>
            </a:r>
            <a:r>
              <a:rPr lang="en-US" sz="1200" b="1" i="0" u="none" dirty="0">
                <a:latin typeface="Arial" panose="020B0604020202020204" pitchFamily="34" charset="0"/>
                <a:cs typeface="Arial" panose="020B0604020202020204" pitchFamily="34" charset="0"/>
              </a:rPr>
              <a:t>. 5</a:t>
            </a:r>
            <a:r>
              <a:rPr lang="en-US" sz="1200" b="0" i="0" u="none" dirty="0">
                <a:latin typeface="Arial" panose="020B0604020202020204" pitchFamily="34" charset="0"/>
                <a:cs typeface="Arial" panose="020B0604020202020204" pitchFamily="34" charset="0"/>
              </a:rPr>
              <a:t>  Let this mind be in you, which was also in Christ Jesus: </a:t>
            </a:r>
            <a:r>
              <a:rPr lang="en-US" sz="1200" b="1" i="0" u="none" dirty="0">
                <a:latin typeface="Arial" panose="020B0604020202020204" pitchFamily="34" charset="0"/>
                <a:cs typeface="Arial" panose="020B0604020202020204" pitchFamily="34" charset="0"/>
              </a:rPr>
              <a:t>6 </a:t>
            </a:r>
            <a:r>
              <a:rPr lang="en-US" sz="1200" b="0" i="0" u="none" dirty="0">
                <a:latin typeface="Arial" panose="020B0604020202020204" pitchFamily="34" charset="0"/>
                <a:cs typeface="Arial" panose="020B0604020202020204" pitchFamily="34" charset="0"/>
              </a:rPr>
              <a:t>Who, being in the form of God, thought it not robbery to be equal with God: </a:t>
            </a:r>
            <a:r>
              <a:rPr lang="en-US" sz="1200" b="1" i="0" u="none" dirty="0">
                <a:latin typeface="Arial" panose="020B0604020202020204" pitchFamily="34" charset="0"/>
                <a:cs typeface="Arial" panose="020B0604020202020204" pitchFamily="34" charset="0"/>
              </a:rPr>
              <a:t>7</a:t>
            </a:r>
            <a:r>
              <a:rPr lang="en-US" sz="1200" b="0" i="0" u="none" dirty="0">
                <a:latin typeface="Arial" panose="020B0604020202020204" pitchFamily="34" charset="0"/>
                <a:cs typeface="Arial" panose="020B0604020202020204" pitchFamily="34" charset="0"/>
              </a:rPr>
              <a:t> But made himself of no reputation, and took upon him the form of a servant, and was made in the likeness of men: </a:t>
            </a:r>
            <a:r>
              <a:rPr lang="en-US" sz="1200" b="1" i="0" u="none" dirty="0">
                <a:latin typeface="Arial" panose="020B0604020202020204" pitchFamily="34" charset="0"/>
                <a:cs typeface="Arial" panose="020B0604020202020204" pitchFamily="34" charset="0"/>
              </a:rPr>
              <a:t>8</a:t>
            </a:r>
            <a:r>
              <a:rPr lang="en-US" sz="1200" b="0" i="0" u="none" dirty="0">
                <a:latin typeface="Arial" panose="020B0604020202020204" pitchFamily="34" charset="0"/>
                <a:cs typeface="Arial" panose="020B0604020202020204" pitchFamily="34" charset="0"/>
              </a:rPr>
              <a:t> And being found in fashion as a man, </a:t>
            </a:r>
            <a:r>
              <a:rPr lang="en-US" sz="1200" b="1" i="0" u="none" dirty="0">
                <a:latin typeface="Arial" panose="020B0604020202020204" pitchFamily="34" charset="0"/>
                <a:cs typeface="Arial" panose="020B0604020202020204" pitchFamily="34" charset="0"/>
              </a:rPr>
              <a:t>he humbled himself, and became obedient unto death, even the death of the cross.</a:t>
            </a:r>
          </a:p>
        </p:txBody>
      </p:sp>
      <p:sp>
        <p:nvSpPr>
          <p:cNvPr id="4" name="Slide Number Placeholder 3">
            <a:extLst>
              <a:ext uri="{FF2B5EF4-FFF2-40B4-BE49-F238E27FC236}">
                <a16:creationId xmlns:a16="http://schemas.microsoft.com/office/drawing/2014/main" id="{79040D2A-19A1-FEC9-03BB-058D12939497}"/>
              </a:ext>
            </a:extLst>
          </p:cNvPr>
          <p:cNvSpPr>
            <a:spLocks noGrp="1"/>
          </p:cNvSpPr>
          <p:nvPr>
            <p:ph type="sldNum" sz="quarter" idx="5"/>
          </p:nvPr>
        </p:nvSpPr>
        <p:spPr/>
        <p:txBody>
          <a:bodyPr/>
          <a:lstStyle/>
          <a:p>
            <a:fld id="{A00E08DF-3668-4DB3-B0B1-0E737185C8AE}" type="slidenum">
              <a:rPr lang="en-US" smtClean="0"/>
              <a:t>8</a:t>
            </a:fld>
            <a:endParaRPr lang="en-US"/>
          </a:p>
        </p:txBody>
      </p:sp>
      <p:sp>
        <p:nvSpPr>
          <p:cNvPr id="5" name="Date Placeholder 4">
            <a:extLst>
              <a:ext uri="{FF2B5EF4-FFF2-40B4-BE49-F238E27FC236}">
                <a16:creationId xmlns:a16="http://schemas.microsoft.com/office/drawing/2014/main" id="{00765197-6B5C-ADD4-536F-13A6085F1E16}"/>
              </a:ext>
            </a:extLst>
          </p:cNvPr>
          <p:cNvSpPr>
            <a:spLocks noGrp="1"/>
          </p:cNvSpPr>
          <p:nvPr>
            <p:ph type="dt" idx="1"/>
          </p:nvPr>
        </p:nvSpPr>
        <p:spPr/>
        <p:txBody>
          <a:bodyPr/>
          <a:lstStyle/>
          <a:p>
            <a:r>
              <a:rPr lang="en-US"/>
              <a:t>1/19/2025 AM</a:t>
            </a:r>
          </a:p>
        </p:txBody>
      </p:sp>
    </p:spTree>
    <p:extLst>
      <p:ext uri="{BB962C8B-B14F-4D97-AF65-F5344CB8AC3E}">
        <p14:creationId xmlns:p14="http://schemas.microsoft.com/office/powerpoint/2010/main" val="32267618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FC0EB5-7A4E-1578-1DA6-1A74D6DA77F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FA2C2A1-FBD0-CDEF-87BC-6FC30A8F90C0}"/>
              </a:ext>
            </a:extLst>
          </p:cNvPr>
          <p:cNvSpPr>
            <a:spLocks noGrp="1" noRot="1" noChangeAspect="1"/>
          </p:cNvSpPr>
          <p:nvPr>
            <p:ph type="sldImg"/>
          </p:nvPr>
        </p:nvSpPr>
        <p:spPr>
          <a:xfrm>
            <a:off x="1479550" y="182563"/>
            <a:ext cx="3898900" cy="2924175"/>
          </a:xfrm>
        </p:spPr>
      </p:sp>
      <p:sp>
        <p:nvSpPr>
          <p:cNvPr id="3" name="Notes Placeholder 2">
            <a:extLst>
              <a:ext uri="{FF2B5EF4-FFF2-40B4-BE49-F238E27FC236}">
                <a16:creationId xmlns:a16="http://schemas.microsoft.com/office/drawing/2014/main" id="{DCE600B0-D3A1-EA64-8C15-B8C7EC6E0909}"/>
              </a:ext>
            </a:extLst>
          </p:cNvPr>
          <p:cNvSpPr>
            <a:spLocks noGrp="1"/>
          </p:cNvSpPr>
          <p:nvPr>
            <p:ph type="body" idx="1"/>
          </p:nvPr>
        </p:nvSpPr>
        <p:spPr>
          <a:xfrm>
            <a:off x="-1" y="3106738"/>
            <a:ext cx="6856413" cy="6037262"/>
          </a:xfrm>
        </p:spPr>
        <p: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200" b="1" i="0" u="none" dirty="0">
                <a:latin typeface="Arial" panose="020B0604020202020204" pitchFamily="34" charset="0"/>
                <a:cs typeface="Arial" panose="020B0604020202020204" pitchFamily="34" charset="0"/>
              </a:rPr>
              <a:t>1 Peter 1:13-15 NKJV 13 </a:t>
            </a:r>
            <a:r>
              <a:rPr lang="en-US" sz="1200" b="0" i="0" u="none" dirty="0">
                <a:latin typeface="Arial" panose="020B0604020202020204" pitchFamily="34" charset="0"/>
                <a:cs typeface="Arial" panose="020B0604020202020204" pitchFamily="34" charset="0"/>
              </a:rPr>
              <a:t>Therefore gird up the loins of your mind, be sober, and rest your hope fully upon the grace that is to be brought to you at the revelation of Jesus Christ; </a:t>
            </a:r>
            <a:r>
              <a:rPr lang="en-US" sz="1200" b="1" i="0" u="none" dirty="0">
                <a:latin typeface="Arial" panose="020B0604020202020204" pitchFamily="34" charset="0"/>
                <a:cs typeface="Arial" panose="020B0604020202020204" pitchFamily="34" charset="0"/>
              </a:rPr>
              <a:t>14 as obedient children</a:t>
            </a:r>
            <a:r>
              <a:rPr lang="en-US" sz="1200" b="0" i="0" u="none" dirty="0">
                <a:latin typeface="Arial" panose="020B0604020202020204" pitchFamily="34" charset="0"/>
                <a:cs typeface="Arial" panose="020B0604020202020204" pitchFamily="34" charset="0"/>
              </a:rPr>
              <a:t>, not conforming yourselves to the former lusts, as in your ignorance; </a:t>
            </a:r>
            <a:r>
              <a:rPr lang="en-US" sz="1200" b="1" i="0" u="none" dirty="0">
                <a:latin typeface="Arial" panose="020B0604020202020204" pitchFamily="34" charset="0"/>
                <a:cs typeface="Arial" panose="020B0604020202020204" pitchFamily="34" charset="0"/>
              </a:rPr>
              <a:t>15</a:t>
            </a:r>
            <a:r>
              <a:rPr lang="en-US" sz="1200" b="0" i="0" u="none" dirty="0">
                <a:latin typeface="Arial" panose="020B0604020202020204" pitchFamily="34" charset="0"/>
                <a:cs typeface="Arial" panose="020B0604020202020204" pitchFamily="34" charset="0"/>
              </a:rPr>
              <a:t> but as </a:t>
            </a:r>
            <a:r>
              <a:rPr lang="en-US" sz="1200" b="1" i="0" u="none" dirty="0">
                <a:latin typeface="Arial" panose="020B0604020202020204" pitchFamily="34" charset="0"/>
                <a:cs typeface="Arial" panose="020B0604020202020204" pitchFamily="34" charset="0"/>
              </a:rPr>
              <a:t>He who called you is holy, you also be holy in all your conduct</a:t>
            </a:r>
            <a:r>
              <a:rPr lang="en-US" sz="1200" b="0" i="0" u="none" dirty="0">
                <a:latin typeface="Arial" panose="020B0604020202020204" pitchFamily="34" charset="0"/>
                <a:cs typeface="Arial" panose="020B0604020202020204" pitchFamily="34" charset="0"/>
              </a:rPr>
              <a:t>, </a:t>
            </a:r>
            <a:r>
              <a:rPr lang="en-US" sz="1200" b="1" i="0" u="none" dirty="0">
                <a:latin typeface="Arial" panose="020B0604020202020204" pitchFamily="34" charset="0"/>
                <a:cs typeface="Arial" panose="020B0604020202020204" pitchFamily="34" charset="0"/>
              </a:rPr>
              <a:t>16</a:t>
            </a:r>
            <a:r>
              <a:rPr lang="en-US" sz="1200" b="0" i="0" u="none" dirty="0">
                <a:latin typeface="Arial" panose="020B0604020202020204" pitchFamily="34" charset="0"/>
                <a:cs typeface="Arial" panose="020B0604020202020204" pitchFamily="34" charset="0"/>
              </a:rPr>
              <a:t> because it is written, "Be holy, for I am holy."</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b="1" i="0" u="none" dirty="0">
                <a:latin typeface="Arial" panose="020B0604020202020204" pitchFamily="34" charset="0"/>
                <a:cs typeface="Arial" panose="020B0604020202020204" pitchFamily="34" charset="0"/>
              </a:rPr>
              <a:t>1 Peter 2:1-3 KJV 1 </a:t>
            </a:r>
            <a:r>
              <a:rPr lang="en-US" sz="1200" b="0" i="0" u="none" dirty="0">
                <a:latin typeface="Arial" panose="020B0604020202020204" pitchFamily="34" charset="0"/>
                <a:cs typeface="Arial" panose="020B0604020202020204" pitchFamily="34" charset="0"/>
              </a:rPr>
              <a:t>Wherefore laying aside all malice, and all guile, and hypocrisies, and envies, and all evil </a:t>
            </a:r>
            <a:r>
              <a:rPr lang="en-US" sz="1200" b="0" i="0" u="none" dirty="0" err="1">
                <a:latin typeface="Arial" panose="020B0604020202020204" pitchFamily="34" charset="0"/>
                <a:cs typeface="Arial" panose="020B0604020202020204" pitchFamily="34" charset="0"/>
              </a:rPr>
              <a:t>speakings</a:t>
            </a:r>
            <a:r>
              <a:rPr lang="en-US" sz="1200" b="1" i="0" u="none" dirty="0">
                <a:latin typeface="Arial" panose="020B0604020202020204" pitchFamily="34" charset="0"/>
                <a:cs typeface="Arial" panose="020B0604020202020204" pitchFamily="34" charset="0"/>
              </a:rPr>
              <a:t>, 2</a:t>
            </a:r>
            <a:r>
              <a:rPr lang="en-US" sz="1200" b="0" i="0" u="none" dirty="0">
                <a:latin typeface="Arial" panose="020B0604020202020204" pitchFamily="34" charset="0"/>
                <a:cs typeface="Arial" panose="020B0604020202020204" pitchFamily="34" charset="0"/>
              </a:rPr>
              <a:t> As newborn babes, desire the sincere milk of the word, that ye may grow thereby: 3 If so be ye have tasted that the Lord is gracious.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b="1" i="0" u="none" dirty="0">
                <a:latin typeface="Arial" panose="020B0604020202020204" pitchFamily="34" charset="0"/>
                <a:cs typeface="Arial" panose="020B0604020202020204" pitchFamily="34" charset="0"/>
              </a:rPr>
              <a:t>1 Peter 2:4-10 KJV 4 </a:t>
            </a:r>
            <a:r>
              <a:rPr lang="en-US" sz="1200" b="0" i="0" u="none" dirty="0">
                <a:latin typeface="Arial" panose="020B0604020202020204" pitchFamily="34" charset="0"/>
                <a:cs typeface="Arial" panose="020B0604020202020204" pitchFamily="34" charset="0"/>
              </a:rPr>
              <a:t>To whom coming, as unto a living stone, disallowed indeed of men, but chosen of God, and precious</a:t>
            </a:r>
            <a:r>
              <a:rPr lang="en-US" sz="1200" b="1" i="0" u="none" dirty="0">
                <a:latin typeface="Arial" panose="020B0604020202020204" pitchFamily="34" charset="0"/>
                <a:cs typeface="Arial" panose="020B0604020202020204" pitchFamily="34" charset="0"/>
              </a:rPr>
              <a:t>, 5</a:t>
            </a:r>
            <a:r>
              <a:rPr lang="en-US" sz="1200" b="0" i="0" u="none" dirty="0">
                <a:latin typeface="Arial" panose="020B0604020202020204" pitchFamily="34" charset="0"/>
                <a:cs typeface="Arial" panose="020B0604020202020204" pitchFamily="34" charset="0"/>
              </a:rPr>
              <a:t> Ye also, as lively stones, are built up a spiritual house, an holy priesthood, to offer up spiritual sacrifices, acceptable to God by Jesus Christ. </a:t>
            </a:r>
            <a:r>
              <a:rPr lang="en-US" sz="1200" b="1" i="0" u="none" dirty="0">
                <a:latin typeface="Arial" panose="020B0604020202020204" pitchFamily="34" charset="0"/>
                <a:cs typeface="Arial" panose="020B0604020202020204" pitchFamily="34" charset="0"/>
              </a:rPr>
              <a:t>6</a:t>
            </a:r>
            <a:r>
              <a:rPr lang="en-US" sz="1200" b="0" i="0" u="none" dirty="0">
                <a:latin typeface="Arial" panose="020B0604020202020204" pitchFamily="34" charset="0"/>
                <a:cs typeface="Arial" panose="020B0604020202020204" pitchFamily="34" charset="0"/>
              </a:rPr>
              <a:t> Wherefore also it is contained in the scripture, Behold, I lay in Sion a chief corner stone, elect, precious: and he that believeth on him shall not be confounded. </a:t>
            </a:r>
            <a:r>
              <a:rPr lang="en-US" sz="1200" b="1" i="0" u="none" dirty="0">
                <a:latin typeface="Arial" panose="020B0604020202020204" pitchFamily="34" charset="0"/>
                <a:cs typeface="Arial" panose="020B0604020202020204" pitchFamily="34" charset="0"/>
              </a:rPr>
              <a:t>7 </a:t>
            </a:r>
            <a:r>
              <a:rPr lang="en-US" sz="1200" b="0" i="0" u="none" dirty="0">
                <a:latin typeface="Arial" panose="020B0604020202020204" pitchFamily="34" charset="0"/>
                <a:cs typeface="Arial" panose="020B0604020202020204" pitchFamily="34" charset="0"/>
              </a:rPr>
              <a:t>Unto you therefore which believe he is precious: but unto them which be disobedient, the stone which the builders disallowed, the same is made the head of the corner, </a:t>
            </a:r>
            <a:r>
              <a:rPr lang="en-US" sz="1200" b="1" i="0" u="none" dirty="0">
                <a:latin typeface="Arial" panose="020B0604020202020204" pitchFamily="34" charset="0"/>
                <a:cs typeface="Arial" panose="020B0604020202020204" pitchFamily="34" charset="0"/>
              </a:rPr>
              <a:t>8</a:t>
            </a:r>
            <a:r>
              <a:rPr lang="en-US" sz="1200" b="0" i="0" u="none" dirty="0">
                <a:latin typeface="Arial" panose="020B0604020202020204" pitchFamily="34" charset="0"/>
                <a:cs typeface="Arial" panose="020B0604020202020204" pitchFamily="34" charset="0"/>
              </a:rPr>
              <a:t> And a stone of stumbling, and a rock of offence, even to them which stumble at the word, being disobedient: whereunto also they were appointed. </a:t>
            </a:r>
            <a:r>
              <a:rPr lang="en-US" sz="1200" b="1" i="0" u="none" dirty="0">
                <a:latin typeface="Arial" panose="020B0604020202020204" pitchFamily="34" charset="0"/>
                <a:cs typeface="Arial" panose="020B0604020202020204" pitchFamily="34" charset="0"/>
              </a:rPr>
              <a:t>9</a:t>
            </a:r>
            <a:r>
              <a:rPr lang="en-US" sz="1200" b="0" i="0" u="none" dirty="0">
                <a:latin typeface="Arial" panose="020B0604020202020204" pitchFamily="34" charset="0"/>
                <a:cs typeface="Arial" panose="020B0604020202020204" pitchFamily="34" charset="0"/>
              </a:rPr>
              <a:t> But ye are a chosen generation, a royal priesthood, an holy nation, a peculiar people; </a:t>
            </a:r>
            <a:r>
              <a:rPr lang="en-US" sz="1200" b="1" i="0" u="none" dirty="0">
                <a:latin typeface="Arial" panose="020B0604020202020204" pitchFamily="34" charset="0"/>
                <a:cs typeface="Arial" panose="020B0604020202020204" pitchFamily="34" charset="0"/>
              </a:rPr>
              <a:t>that ye should shew forth the praises of him who hath called you out of darkness into his </a:t>
            </a:r>
            <a:r>
              <a:rPr lang="en-US" sz="1200" b="1" i="0" u="none" dirty="0" err="1">
                <a:latin typeface="Arial" panose="020B0604020202020204" pitchFamily="34" charset="0"/>
                <a:cs typeface="Arial" panose="020B0604020202020204" pitchFamily="34" charset="0"/>
              </a:rPr>
              <a:t>marvellous</a:t>
            </a:r>
            <a:r>
              <a:rPr lang="en-US" sz="1200" b="1" i="0" u="none" dirty="0">
                <a:latin typeface="Arial" panose="020B0604020202020204" pitchFamily="34" charset="0"/>
                <a:cs typeface="Arial" panose="020B0604020202020204" pitchFamily="34" charset="0"/>
              </a:rPr>
              <a:t> light</a:t>
            </a:r>
            <a:r>
              <a:rPr lang="en-US" sz="1200" b="0" i="0" u="none" dirty="0">
                <a:latin typeface="Arial" panose="020B0604020202020204" pitchFamily="34" charset="0"/>
                <a:cs typeface="Arial" panose="020B0604020202020204" pitchFamily="34" charset="0"/>
              </a:rPr>
              <a:t>: </a:t>
            </a:r>
            <a:r>
              <a:rPr lang="en-US" sz="1200" b="1" i="0" u="none" dirty="0">
                <a:latin typeface="Arial" panose="020B0604020202020204" pitchFamily="34" charset="0"/>
                <a:cs typeface="Arial" panose="020B0604020202020204" pitchFamily="34" charset="0"/>
              </a:rPr>
              <a:t>10</a:t>
            </a:r>
            <a:r>
              <a:rPr lang="en-US" sz="1200" b="0" i="0" u="none" dirty="0">
                <a:latin typeface="Arial" panose="020B0604020202020204" pitchFamily="34" charset="0"/>
                <a:cs typeface="Arial" panose="020B0604020202020204" pitchFamily="34" charset="0"/>
              </a:rPr>
              <a:t> Which in time past were not a people, but are now the people of God: which had not obtained mercy, but now have obtained mercy.</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b="1" i="0" u="none" dirty="0">
                <a:latin typeface="Arial" panose="020B0604020202020204" pitchFamily="34" charset="0"/>
                <a:cs typeface="Arial" panose="020B0604020202020204" pitchFamily="34" charset="0"/>
              </a:rPr>
              <a:t>1 Peter 2:11-12 KJV 11 </a:t>
            </a:r>
            <a:r>
              <a:rPr lang="en-US" sz="1200" b="0" i="0" u="none" dirty="0">
                <a:latin typeface="Arial" panose="020B0604020202020204" pitchFamily="34" charset="0"/>
                <a:cs typeface="Arial" panose="020B0604020202020204" pitchFamily="34" charset="0"/>
              </a:rPr>
              <a:t>Dearly beloved, I beseech </a:t>
            </a:r>
            <a:r>
              <a:rPr lang="en-US" sz="1200" b="1" i="0" u="none" dirty="0">
                <a:latin typeface="Arial" panose="020B0604020202020204" pitchFamily="34" charset="0"/>
                <a:cs typeface="Arial" panose="020B0604020202020204" pitchFamily="34" charset="0"/>
              </a:rPr>
              <a:t>you as strangers and pilgrims</a:t>
            </a:r>
            <a:r>
              <a:rPr lang="en-US" sz="1200" b="0" i="0" u="none" dirty="0">
                <a:latin typeface="Arial" panose="020B0604020202020204" pitchFamily="34" charset="0"/>
                <a:cs typeface="Arial" panose="020B0604020202020204" pitchFamily="34" charset="0"/>
              </a:rPr>
              <a:t>, abstain from fleshly lusts, which war against the soul; </a:t>
            </a:r>
            <a:r>
              <a:rPr lang="en-US" sz="1200" b="1" i="0" u="none" dirty="0">
                <a:latin typeface="Arial" panose="020B0604020202020204" pitchFamily="34" charset="0"/>
                <a:cs typeface="Arial" panose="020B0604020202020204" pitchFamily="34" charset="0"/>
              </a:rPr>
              <a:t>12</a:t>
            </a:r>
            <a:r>
              <a:rPr lang="en-US" sz="1200" b="0" i="0" u="none" dirty="0">
                <a:latin typeface="Arial" panose="020B0604020202020204" pitchFamily="34" charset="0"/>
                <a:cs typeface="Arial" panose="020B0604020202020204" pitchFamily="34" charset="0"/>
              </a:rPr>
              <a:t> Having your conversation honest among the Gentiles: that, whereas they speak against you as evildoers, they may by your good works, which they shall behold, glorify God in the day of visitation.</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b="1" i="0" u="none" dirty="0">
                <a:latin typeface="Arial" panose="020B0604020202020204" pitchFamily="34" charset="0"/>
                <a:cs typeface="Arial" panose="020B0604020202020204" pitchFamily="34" charset="0"/>
              </a:rPr>
              <a:t>1 Peter 3:15-16 KJV 15</a:t>
            </a:r>
            <a:r>
              <a:rPr lang="en-US" sz="1200" b="0" i="0" u="none" dirty="0">
                <a:latin typeface="Arial" panose="020B0604020202020204" pitchFamily="34" charset="0"/>
                <a:cs typeface="Arial" panose="020B0604020202020204" pitchFamily="34" charset="0"/>
              </a:rPr>
              <a:t> But sanctify the Lord God in your hearts: and be ready always to give an answer to every man that </a:t>
            </a:r>
            <a:r>
              <a:rPr lang="en-US" sz="1200" b="0" i="0" u="none" dirty="0" err="1">
                <a:latin typeface="Arial" panose="020B0604020202020204" pitchFamily="34" charset="0"/>
                <a:cs typeface="Arial" panose="020B0604020202020204" pitchFamily="34" charset="0"/>
              </a:rPr>
              <a:t>asketh</a:t>
            </a:r>
            <a:r>
              <a:rPr lang="en-US" sz="1200" b="0" i="0" u="none" dirty="0">
                <a:latin typeface="Arial" panose="020B0604020202020204" pitchFamily="34" charset="0"/>
                <a:cs typeface="Arial" panose="020B0604020202020204" pitchFamily="34" charset="0"/>
              </a:rPr>
              <a:t> you a reason of the hope that is in you with meekness and fear: </a:t>
            </a:r>
            <a:r>
              <a:rPr lang="en-US" sz="1200" b="1" i="0" u="none" dirty="0">
                <a:latin typeface="Arial" panose="020B0604020202020204" pitchFamily="34" charset="0"/>
                <a:cs typeface="Arial" panose="020B0604020202020204" pitchFamily="34" charset="0"/>
              </a:rPr>
              <a:t>1</a:t>
            </a:r>
            <a:r>
              <a:rPr lang="en-US" sz="1200" b="0" i="0" u="none" dirty="0">
                <a:latin typeface="Arial" panose="020B0604020202020204" pitchFamily="34" charset="0"/>
                <a:cs typeface="Arial" panose="020B0604020202020204" pitchFamily="34" charset="0"/>
              </a:rPr>
              <a:t>6 Having a good conscience; that, </a:t>
            </a:r>
            <a:r>
              <a:rPr lang="en-US" sz="1200" b="1" i="0" u="none" dirty="0">
                <a:latin typeface="Arial" panose="020B0604020202020204" pitchFamily="34" charset="0"/>
                <a:cs typeface="Arial" panose="020B0604020202020204" pitchFamily="34" charset="0"/>
              </a:rPr>
              <a:t>whereas they speak evil of you, as of evildoers, they may be ashamed that falsely accuse your good conversation in Christ.</a:t>
            </a:r>
            <a:endParaRPr lang="en-US" sz="1200" b="0" i="0" u="none" dirty="0">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lang="en-US" sz="1200" b="1" i="0" u="none"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200" b="1" i="0" u="none" dirty="0">
                <a:latin typeface="Arial" panose="020B0604020202020204" pitchFamily="34" charset="0"/>
                <a:cs typeface="Arial" panose="020B0604020202020204" pitchFamily="34" charset="0"/>
              </a:rPr>
              <a:t>Leviticus 20:7-8 NKJV 7 </a:t>
            </a:r>
            <a:r>
              <a:rPr lang="en-US" sz="1200" b="0" i="0" u="none" dirty="0">
                <a:latin typeface="Arial" panose="020B0604020202020204" pitchFamily="34" charset="0"/>
                <a:cs typeface="Arial" panose="020B0604020202020204" pitchFamily="34" charset="0"/>
              </a:rPr>
              <a:t>'Consecrate yourselves therefore, and be holy, for I am the LORD your God. 8 'And you shall keep My statutes, and perform them: I am the LORD who sanctifies you. </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b="0" i="0" u="none" dirty="0">
                <a:latin typeface="Arial" panose="020B0604020202020204" pitchFamily="34" charset="0"/>
                <a:cs typeface="Arial" panose="020B0604020202020204" pitchFamily="34" charset="0"/>
              </a:rPr>
              <a:t>See Lev. 11:44; 19:2 </a:t>
            </a:r>
          </a:p>
        </p:txBody>
      </p:sp>
      <p:sp>
        <p:nvSpPr>
          <p:cNvPr id="4" name="Slide Number Placeholder 3">
            <a:extLst>
              <a:ext uri="{FF2B5EF4-FFF2-40B4-BE49-F238E27FC236}">
                <a16:creationId xmlns:a16="http://schemas.microsoft.com/office/drawing/2014/main" id="{B2FC131A-D8C4-23C2-19AD-AE4F59227528}"/>
              </a:ext>
            </a:extLst>
          </p:cNvPr>
          <p:cNvSpPr>
            <a:spLocks noGrp="1"/>
          </p:cNvSpPr>
          <p:nvPr>
            <p:ph type="sldNum" sz="quarter" idx="5"/>
          </p:nvPr>
        </p:nvSpPr>
        <p:spPr/>
        <p:txBody>
          <a:bodyPr/>
          <a:lstStyle/>
          <a:p>
            <a:fld id="{A00E08DF-3668-4DB3-B0B1-0E737185C8AE}" type="slidenum">
              <a:rPr lang="en-US" smtClean="0"/>
              <a:t>9</a:t>
            </a:fld>
            <a:endParaRPr lang="en-US"/>
          </a:p>
        </p:txBody>
      </p:sp>
      <p:sp>
        <p:nvSpPr>
          <p:cNvPr id="5" name="Date Placeholder 4">
            <a:extLst>
              <a:ext uri="{FF2B5EF4-FFF2-40B4-BE49-F238E27FC236}">
                <a16:creationId xmlns:a16="http://schemas.microsoft.com/office/drawing/2014/main" id="{A8E9B4A5-560E-E4F1-B2FD-3BA1D1D8F771}"/>
              </a:ext>
            </a:extLst>
          </p:cNvPr>
          <p:cNvSpPr>
            <a:spLocks noGrp="1"/>
          </p:cNvSpPr>
          <p:nvPr>
            <p:ph type="dt" idx="1"/>
          </p:nvPr>
        </p:nvSpPr>
        <p:spPr/>
        <p:txBody>
          <a:bodyPr/>
          <a:lstStyle/>
          <a:p>
            <a:r>
              <a:rPr lang="en-US"/>
              <a:t>1/19/2025 AM</a:t>
            </a:r>
          </a:p>
        </p:txBody>
      </p:sp>
    </p:spTree>
    <p:extLst>
      <p:ext uri="{BB962C8B-B14F-4D97-AF65-F5344CB8AC3E}">
        <p14:creationId xmlns:p14="http://schemas.microsoft.com/office/powerpoint/2010/main" val="7951310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9B0F7D69-D93C-4C38-A23D-76E000D691CD}"/>
              </a:ext>
            </a:extLst>
          </p:cNvPr>
          <p:cNvSpPr/>
          <p:nvPr/>
        </p:nvSpPr>
        <p:spPr>
          <a:xfrm>
            <a:off x="0" y="0"/>
            <a:ext cx="2622317" cy="6858000"/>
          </a:xfrm>
          <a:custGeom>
            <a:avLst/>
            <a:gdLst>
              <a:gd name="connsiteX0" fmla="*/ 0 w 3496422"/>
              <a:gd name="connsiteY0" fmla="*/ 0 h 6858000"/>
              <a:gd name="connsiteX1" fmla="*/ 1873399 w 3496422"/>
              <a:gd name="connsiteY1" fmla="*/ 0 h 6858000"/>
              <a:gd name="connsiteX2" fmla="*/ 1895523 w 3496422"/>
              <a:gd name="connsiteY2" fmla="*/ 14997 h 6858000"/>
              <a:gd name="connsiteX3" fmla="*/ 3496422 w 3496422"/>
              <a:gd name="connsiteY3" fmla="*/ 3621656 h 6858000"/>
              <a:gd name="connsiteX4" fmla="*/ 1622072 w 3496422"/>
              <a:gd name="connsiteY4" fmla="*/ 6374814 h 6858000"/>
              <a:gd name="connsiteX5" fmla="*/ 1105424 w 3496422"/>
              <a:gd name="connsiteY5" fmla="*/ 6780599 h 6858000"/>
              <a:gd name="connsiteX6" fmla="*/ 993668 w 3496422"/>
              <a:gd name="connsiteY6" fmla="*/ 6858000 h 6858000"/>
              <a:gd name="connsiteX7" fmla="*/ 0 w 3496422"/>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dirty="0"/>
          </a:p>
        </p:txBody>
      </p:sp>
      <p:sp>
        <p:nvSpPr>
          <p:cNvPr id="2" name="Title 1"/>
          <p:cNvSpPr>
            <a:spLocks noGrp="1"/>
          </p:cNvSpPr>
          <p:nvPr>
            <p:ph type="ctrTitle"/>
          </p:nvPr>
        </p:nvSpPr>
        <p:spPr>
          <a:xfrm>
            <a:off x="3490722" y="1346269"/>
            <a:ext cx="5295101" cy="3285207"/>
          </a:xfrm>
        </p:spPr>
        <p:txBody>
          <a:bodyPr anchor="b">
            <a:noAutofit/>
          </a:bodyPr>
          <a:lstStyle>
            <a:lvl1pPr algn="l">
              <a:lnSpc>
                <a:spcPct val="120000"/>
              </a:lnSpc>
              <a:defRPr sz="40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3496734" y="4631475"/>
            <a:ext cx="5289088" cy="1150200"/>
          </a:xfrm>
        </p:spPr>
        <p:txBody>
          <a:bodyPr lIns="109728" tIns="109728" rIns="109728" bIns="91440" anchor="t">
            <a:normAutofit/>
          </a:bodyPr>
          <a:lstStyle>
            <a:lvl1pPr marL="0" indent="0" algn="l">
              <a:lnSpc>
                <a:spcPct val="130000"/>
              </a:lnSpc>
              <a:buNone/>
              <a:defRPr sz="1800" baseline="0">
                <a:solidFill>
                  <a:schemeClr val="tx1">
                    <a:lumMod val="85000"/>
                    <a:lumOff val="15000"/>
                  </a:schemeClr>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10" name="Date Placeholder 9">
            <a:extLst>
              <a:ext uri="{FF2B5EF4-FFF2-40B4-BE49-F238E27FC236}">
                <a16:creationId xmlns:a16="http://schemas.microsoft.com/office/drawing/2014/main" id="{123E5C65-E22A-4865-9449-10140D62B655}"/>
              </a:ext>
            </a:extLst>
          </p:cNvPr>
          <p:cNvSpPr>
            <a:spLocks noGrp="1"/>
          </p:cNvSpPr>
          <p:nvPr>
            <p:ph type="dt" sz="half" idx="10"/>
          </p:nvPr>
        </p:nvSpPr>
        <p:spPr>
          <a:xfrm>
            <a:off x="3490722" y="617415"/>
            <a:ext cx="5342792" cy="457200"/>
          </a:xfrm>
        </p:spPr>
        <p:txBody>
          <a:bodyPr/>
          <a:lstStyle>
            <a:lvl1pPr algn="l">
              <a:defRPr/>
            </a:lvl1pPr>
          </a:lstStyle>
          <a:p>
            <a:fld id="{F960FDA6-CADB-4BBC-9B7F-8AB6BDA88E12}" type="datetime1">
              <a:rPr lang="en-US" smtClean="0"/>
              <a:t>1/20/2025</a:t>
            </a:fld>
            <a:endParaRPr lang="en-US" dirty="0"/>
          </a:p>
        </p:txBody>
      </p:sp>
      <p:sp>
        <p:nvSpPr>
          <p:cNvPr id="24" name="Footer Placeholder 23">
            <a:extLst>
              <a:ext uri="{FF2B5EF4-FFF2-40B4-BE49-F238E27FC236}">
                <a16:creationId xmlns:a16="http://schemas.microsoft.com/office/drawing/2014/main" id="{EF9C3DE0-E7F5-4B4D-B5AF-CDE724CE79A3}"/>
              </a:ext>
            </a:extLst>
          </p:cNvPr>
          <p:cNvSpPr>
            <a:spLocks noGrp="1"/>
          </p:cNvSpPr>
          <p:nvPr>
            <p:ph type="ftr" sz="quarter" idx="11"/>
          </p:nvPr>
        </p:nvSpPr>
        <p:spPr>
          <a:xfrm>
            <a:off x="3490722" y="6170490"/>
            <a:ext cx="4191262" cy="457200"/>
          </a:xfrm>
        </p:spPr>
        <p:txBody>
          <a:bodyPr/>
          <a:lstStyle/>
          <a:p>
            <a:endParaRPr lang="en-US" dirty="0"/>
          </a:p>
        </p:txBody>
      </p:sp>
      <p:sp>
        <p:nvSpPr>
          <p:cNvPr id="25" name="Slide Number Placeholder 24">
            <a:extLst>
              <a:ext uri="{FF2B5EF4-FFF2-40B4-BE49-F238E27FC236}">
                <a16:creationId xmlns:a16="http://schemas.microsoft.com/office/drawing/2014/main" id="{48C1E146-840A-4217-B63E-62E5CF8909C2}"/>
              </a:ext>
            </a:extLst>
          </p:cNvPr>
          <p:cNvSpPr>
            <a:spLocks noGrp="1"/>
          </p:cNvSpPr>
          <p:nvPr>
            <p:ph type="sldNum" sz="quarter" idx="12"/>
          </p:nvPr>
        </p:nvSpPr>
        <p:spPr>
          <a:xfrm>
            <a:off x="7886700" y="6170490"/>
            <a:ext cx="899122" cy="457200"/>
          </a:xfrm>
        </p:spPr>
        <p:txBody>
          <a:bodyPr/>
          <a:lstStyle>
            <a:lvl1pPr algn="r">
              <a:defRPr/>
            </a:lvl1pPr>
          </a:lstStyle>
          <a:p>
            <a:fld id="{FAEF9944-A4F6-4C59-AEBD-678D6480B8EA}" type="slidenum">
              <a:rPr lang="en-US" smtClean="0"/>
              <a:pPr/>
              <a:t>‹#›</a:t>
            </a:fld>
            <a:endParaRPr lang="en-US" dirty="0"/>
          </a:p>
        </p:txBody>
      </p:sp>
      <p:sp>
        <p:nvSpPr>
          <p:cNvPr id="4" name="Freeform: Shape 3">
            <a:extLst>
              <a:ext uri="{FF2B5EF4-FFF2-40B4-BE49-F238E27FC236}">
                <a16:creationId xmlns:a16="http://schemas.microsoft.com/office/drawing/2014/main" id="{8CD419D4-EA9D-42D9-BF62-B07F0B7B672B}"/>
              </a:ext>
            </a:extLst>
          </p:cNvPr>
          <p:cNvSpPr/>
          <p:nvPr/>
        </p:nvSpPr>
        <p:spPr>
          <a:xfrm>
            <a:off x="1031557" y="0"/>
            <a:ext cx="1897292"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Meiryo"/>
              <a:ea typeface="+mn-ea"/>
              <a:cs typeface="+mn-cs"/>
            </a:endParaRPr>
          </a:p>
        </p:txBody>
      </p:sp>
      <p:sp>
        <p:nvSpPr>
          <p:cNvPr id="5" name="Freeform: Shape 4">
            <a:extLst>
              <a:ext uri="{FF2B5EF4-FFF2-40B4-BE49-F238E27FC236}">
                <a16:creationId xmlns:a16="http://schemas.microsoft.com/office/drawing/2014/main" id="{1C6FEC9B-9608-4181-A9E5-A1B80E72021C}"/>
              </a:ext>
            </a:extLst>
          </p:cNvPr>
          <p:cNvSpPr/>
          <p:nvPr/>
        </p:nvSpPr>
        <p:spPr>
          <a:xfrm>
            <a:off x="866551" y="0"/>
            <a:ext cx="1902326"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Meiryo"/>
              <a:ea typeface="+mn-ea"/>
              <a:cs typeface="+mn-cs"/>
            </a:endParaRPr>
          </a:p>
        </p:txBody>
      </p:sp>
      <p:sp>
        <p:nvSpPr>
          <p:cNvPr id="6" name="Freeform: Shape 5">
            <a:extLst>
              <a:ext uri="{FF2B5EF4-FFF2-40B4-BE49-F238E27FC236}">
                <a16:creationId xmlns:a16="http://schemas.microsoft.com/office/drawing/2014/main" id="{AB1564ED-F26F-451D-97D6-A6EC3E83FD55}"/>
              </a:ext>
            </a:extLst>
          </p:cNvPr>
          <p:cNvSpPr/>
          <p:nvPr/>
        </p:nvSpPr>
        <p:spPr>
          <a:xfrm>
            <a:off x="693121" y="0"/>
            <a:ext cx="1696013"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Meiryo"/>
              <a:ea typeface="+mn-ea"/>
              <a:cs typeface="+mn-cs"/>
            </a:endParaRPr>
          </a:p>
        </p:txBody>
      </p:sp>
    </p:spTree>
    <p:extLst>
      <p:ext uri="{BB962C8B-B14F-4D97-AF65-F5344CB8AC3E}">
        <p14:creationId xmlns:p14="http://schemas.microsoft.com/office/powerpoint/2010/main" val="260518443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extLst>
    <p:ext uri="{DCECCB84-F9BA-43D5-87BE-67443E8EF086}">
      <p15:sldGuideLst xmlns:p15="http://schemas.microsoft.com/office/powerpoint/2012/main">
        <p15:guide id="1" orient="horz" pos="405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6397E4A-EB6A-4FA6-AA4F-69EA0C70FDC9}"/>
              </a:ext>
            </a:extLst>
          </p:cNvPr>
          <p:cNvSpPr>
            <a:spLocks noGrp="1"/>
          </p:cNvSpPr>
          <p:nvPr>
            <p:ph type="dt" sz="half" idx="10"/>
          </p:nvPr>
        </p:nvSpPr>
        <p:spPr/>
        <p:txBody>
          <a:bodyPr/>
          <a:lstStyle/>
          <a:p>
            <a:fld id="{735DEF52-E009-4CDB-A5E0-EEA954ABD763}" type="datetime1">
              <a:rPr lang="en-US" smtClean="0"/>
              <a:t>1/20/2025</a:t>
            </a:fld>
            <a:endParaRPr lang="en-US" dirty="0"/>
          </a:p>
        </p:txBody>
      </p:sp>
      <p:sp>
        <p:nvSpPr>
          <p:cNvPr id="8" name="Footer Placeholder 7">
            <a:extLst>
              <a:ext uri="{FF2B5EF4-FFF2-40B4-BE49-F238E27FC236}">
                <a16:creationId xmlns:a16="http://schemas.microsoft.com/office/drawing/2014/main" id="{051A2F5D-7AC4-4F91-965A-7B6A45D6F41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26E8B86-CDB8-482F-9D9F-1BFDA3638B3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93156263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8474" y="507037"/>
            <a:ext cx="1178720"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00275" y="524373"/>
            <a:ext cx="4469683"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958474" y="6296616"/>
            <a:ext cx="1879497" cy="365125"/>
          </a:xfrm>
        </p:spPr>
        <p:txBody>
          <a:bodyPr/>
          <a:lstStyle/>
          <a:p>
            <a:fld id="{BACC1087-3F50-48BC-BD4D-CE6E34F4D662}" type="datetime1">
              <a:rPr lang="en-US" smtClean="0"/>
              <a:t>1/20/2025</a:t>
            </a:fld>
            <a:endParaRPr lang="en-US" dirty="0"/>
          </a:p>
        </p:txBody>
      </p:sp>
      <p:sp>
        <p:nvSpPr>
          <p:cNvPr id="5" name="Footer Placeholder 4"/>
          <p:cNvSpPr>
            <a:spLocks noGrp="1"/>
          </p:cNvSpPr>
          <p:nvPr>
            <p:ph type="ftr" sz="quarter" idx="11"/>
          </p:nvPr>
        </p:nvSpPr>
        <p:spPr>
          <a:xfrm>
            <a:off x="2200275" y="6296616"/>
            <a:ext cx="4469683" cy="365125"/>
          </a:xfrm>
        </p:spPr>
        <p:txBody>
          <a:bodyPr/>
          <a:lstStyle/>
          <a:p>
            <a:endParaRPr lang="en-US" dirty="0"/>
          </a:p>
        </p:txBody>
      </p:sp>
      <p:sp>
        <p:nvSpPr>
          <p:cNvPr id="6" name="Slide Number Placeholder 5"/>
          <p:cNvSpPr>
            <a:spLocks noGrp="1"/>
          </p:cNvSpPr>
          <p:nvPr>
            <p:ph type="sldNum" sz="quarter" idx="12"/>
          </p:nvPr>
        </p:nvSpPr>
        <p:spPr>
          <a:xfrm rot="5400000">
            <a:off x="5878074" y="2928735"/>
            <a:ext cx="5383267" cy="453202"/>
          </a:xfrm>
        </p:spPr>
        <p:txBody>
          <a:bodyPr/>
          <a:lstStyle>
            <a:lvl1pPr algn="l">
              <a:defRPr/>
            </a:lvl1pPr>
          </a:lstStyle>
          <a:p>
            <a:fld id="{FAEF9944-A4F6-4C59-AEBD-678D6480B8EA}" type="slidenum">
              <a:rPr lang="en-US" smtClean="0"/>
              <a:pPr/>
              <a:t>‹#›</a:t>
            </a:fld>
            <a:endParaRPr lang="en-US" dirty="0"/>
          </a:p>
        </p:txBody>
      </p:sp>
      <p:cxnSp>
        <p:nvCxnSpPr>
          <p:cNvPr id="7" name="Straight Connector 6" title="Rule Line">
            <a:extLst>
              <a:ext uri="{FF2B5EF4-FFF2-40B4-BE49-F238E27FC236}">
                <a16:creationId xmlns:a16="http://schemas.microsoft.com/office/drawing/2014/main" id="{A1005B08-D2D4-455C-AA62-1200E43E7AF9}"/>
              </a:ext>
            </a:extLst>
          </p:cNvPr>
          <p:cNvCxnSpPr/>
          <p:nvPr/>
        </p:nvCxnSpPr>
        <p:spPr>
          <a:xfrm>
            <a:off x="6833687" y="571503"/>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391944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6923EF53-7767-4C94-BEF6-D452927945DA}"/>
              </a:ext>
            </a:extLst>
          </p:cNvPr>
          <p:cNvSpPr>
            <a:spLocks noGrp="1"/>
          </p:cNvSpPr>
          <p:nvPr>
            <p:ph type="dt" sz="half" idx="10"/>
          </p:nvPr>
        </p:nvSpPr>
        <p:spPr/>
        <p:txBody>
          <a:bodyPr/>
          <a:lstStyle/>
          <a:p>
            <a:fld id="{5F55301D-85A9-4FAC-87D0-75B46589B177}" type="datetime1">
              <a:rPr lang="en-US" smtClean="0"/>
              <a:t>1/20/2025</a:t>
            </a:fld>
            <a:endParaRPr lang="en-US" dirty="0"/>
          </a:p>
        </p:txBody>
      </p:sp>
      <p:sp>
        <p:nvSpPr>
          <p:cNvPr id="11" name="Footer Placeholder 10">
            <a:extLst>
              <a:ext uri="{FF2B5EF4-FFF2-40B4-BE49-F238E27FC236}">
                <a16:creationId xmlns:a16="http://schemas.microsoft.com/office/drawing/2014/main" id="{ACF12700-F905-4CFA-970C-C81E05A64D5B}"/>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DA1B1EE2-BCA3-432B-A32D-B04C7F1DD93F}"/>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15771725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B84A89F5-6982-40AE-8108-88B93E85C8FF}"/>
              </a:ext>
            </a:extLst>
          </p:cNvPr>
          <p:cNvGrpSpPr/>
          <p:nvPr/>
        </p:nvGrpSpPr>
        <p:grpSpPr>
          <a:xfrm>
            <a:off x="2343433" y="1"/>
            <a:ext cx="3292139" cy="2916937"/>
            <a:chOff x="3124577" y="0"/>
            <a:chExt cx="4389519" cy="2916937"/>
          </a:xfrm>
        </p:grpSpPr>
        <p:sp>
          <p:nvSpPr>
            <p:cNvPr id="49" name="Freeform: Shape 48">
              <a:extLst>
                <a:ext uri="{FF2B5EF4-FFF2-40B4-BE49-F238E27FC236}">
                  <a16:creationId xmlns:a16="http://schemas.microsoft.com/office/drawing/2014/main" id="{B80BED93-E30B-4492-A268-84C33CA4F067}"/>
                </a:ext>
              </a:extLst>
            </p:cNvPr>
            <p:cNvSpPr/>
            <p:nvPr/>
          </p:nvSpPr>
          <p:spPr>
            <a:xfrm>
              <a:off x="3320637" y="0"/>
              <a:ext cx="4013331" cy="2742133"/>
            </a:xfrm>
            <a:custGeom>
              <a:avLst/>
              <a:gdLst>
                <a:gd name="connsiteX0" fmla="*/ 294151 w 4013331"/>
                <a:gd name="connsiteY0" fmla="*/ 0 h 2742133"/>
                <a:gd name="connsiteX1" fmla="*/ 3844057 w 4013331"/>
                <a:gd name="connsiteY1" fmla="*/ 0 h 2742133"/>
                <a:gd name="connsiteX2" fmla="*/ 3892490 w 4013331"/>
                <a:gd name="connsiteY2" fmla="*/ 131440 h 2742133"/>
                <a:gd name="connsiteX3" fmla="*/ 4013331 w 4013331"/>
                <a:gd name="connsiteY3" fmla="*/ 941251 h 2742133"/>
                <a:gd name="connsiteX4" fmla="*/ 3804827 w 4013331"/>
                <a:gd name="connsiteY4" fmla="*/ 1540292 h 2742133"/>
                <a:gd name="connsiteX5" fmla="*/ 3187498 w 4013331"/>
                <a:gd name="connsiteY5" fmla="*/ 2098087 h 2742133"/>
                <a:gd name="connsiteX6" fmla="*/ 3051769 w 4013331"/>
                <a:gd name="connsiteY6" fmla="*/ 2204787 h 2742133"/>
                <a:gd name="connsiteX7" fmla="*/ 1936476 w 4013331"/>
                <a:gd name="connsiteY7" fmla="*/ 2742133 h 2742133"/>
                <a:gd name="connsiteX8" fmla="*/ 467303 w 4013331"/>
                <a:gd name="connsiteY8" fmla="*/ 1868695 h 2742133"/>
                <a:gd name="connsiteX9" fmla="*/ 310732 w 4013331"/>
                <a:gd name="connsiteY9" fmla="*/ 1645244 h 2742133"/>
                <a:gd name="connsiteX10" fmla="*/ 0 w 4013331"/>
                <a:gd name="connsiteY10" fmla="*/ 941251 h 2742133"/>
                <a:gd name="connsiteX11" fmla="*/ 187749 w 4013331"/>
                <a:gd name="connsiteY11" fmla="*/ 183076 h 2742133"/>
                <a:gd name="connsiteX12" fmla="*/ 288888 w 4013331"/>
                <a:gd name="connsiteY12" fmla="*/ 7329 h 2742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013331" h="2742133">
                  <a:moveTo>
                    <a:pt x="294151" y="0"/>
                  </a:moveTo>
                  <a:lnTo>
                    <a:pt x="3844057" y="0"/>
                  </a:lnTo>
                  <a:lnTo>
                    <a:pt x="3892490" y="131440"/>
                  </a:lnTo>
                  <a:cubicBezTo>
                    <a:pt x="3971777" y="378867"/>
                    <a:pt x="4013331" y="652783"/>
                    <a:pt x="4013331" y="941251"/>
                  </a:cubicBezTo>
                  <a:cubicBezTo>
                    <a:pt x="4013331" y="1171430"/>
                    <a:pt x="3948997" y="1356167"/>
                    <a:pt x="3804827" y="1540292"/>
                  </a:cubicBezTo>
                  <a:cubicBezTo>
                    <a:pt x="3654026" y="1732895"/>
                    <a:pt x="3427436" y="1910292"/>
                    <a:pt x="3187498" y="2098087"/>
                  </a:cubicBezTo>
                  <a:cubicBezTo>
                    <a:pt x="3143231" y="2132693"/>
                    <a:pt x="3097499" y="2168522"/>
                    <a:pt x="3051769" y="2204787"/>
                  </a:cubicBezTo>
                  <a:cubicBezTo>
                    <a:pt x="2642425" y="2529345"/>
                    <a:pt x="2343664" y="2742133"/>
                    <a:pt x="1936476" y="2742133"/>
                  </a:cubicBezTo>
                  <a:cubicBezTo>
                    <a:pt x="1316045" y="2742133"/>
                    <a:pt x="876647" y="2480932"/>
                    <a:pt x="467303" y="1868695"/>
                  </a:cubicBezTo>
                  <a:cubicBezTo>
                    <a:pt x="413736" y="1788559"/>
                    <a:pt x="361372" y="1715679"/>
                    <a:pt x="310732" y="1645244"/>
                  </a:cubicBezTo>
                  <a:cubicBezTo>
                    <a:pt x="100850" y="1353195"/>
                    <a:pt x="0" y="1201315"/>
                    <a:pt x="0" y="941251"/>
                  </a:cubicBezTo>
                  <a:cubicBezTo>
                    <a:pt x="0" y="683021"/>
                    <a:pt x="63214" y="427935"/>
                    <a:pt x="187749" y="183076"/>
                  </a:cubicBezTo>
                  <a:cubicBezTo>
                    <a:pt x="218215" y="123194"/>
                    <a:pt x="251953" y="64578"/>
                    <a:pt x="288888" y="7329"/>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Meiryo"/>
                <a:ea typeface="+mn-ea"/>
                <a:cs typeface="+mn-cs"/>
              </a:endParaRPr>
            </a:p>
          </p:txBody>
        </p:sp>
        <p:sp>
          <p:nvSpPr>
            <p:cNvPr id="50" name="Freeform: Shape 49">
              <a:extLst>
                <a:ext uri="{FF2B5EF4-FFF2-40B4-BE49-F238E27FC236}">
                  <a16:creationId xmlns:a16="http://schemas.microsoft.com/office/drawing/2014/main" id="{965F60C1-CD8B-4326-9B24-3D197CF382A6}"/>
                </a:ext>
              </a:extLst>
            </p:cNvPr>
            <p:cNvSpPr/>
            <p:nvPr/>
          </p:nvSpPr>
          <p:spPr>
            <a:xfrm>
              <a:off x="3566319" y="0"/>
              <a:ext cx="3401415" cy="2440484"/>
            </a:xfrm>
            <a:custGeom>
              <a:avLst/>
              <a:gdLst>
                <a:gd name="connsiteX0" fmla="*/ 332917 w 3401415"/>
                <a:gd name="connsiteY0" fmla="*/ 0 h 2440484"/>
                <a:gd name="connsiteX1" fmla="*/ 3207137 w 3401415"/>
                <a:gd name="connsiteY1" fmla="*/ 0 h 2440484"/>
                <a:gd name="connsiteX2" fmla="*/ 3242654 w 3401415"/>
                <a:gd name="connsiteY2" fmla="*/ 74937 h 2440484"/>
                <a:gd name="connsiteX3" fmla="*/ 3401415 w 3401415"/>
                <a:gd name="connsiteY3" fmla="*/ 914184 h 2440484"/>
                <a:gd name="connsiteX4" fmla="*/ 3224702 w 3401415"/>
                <a:gd name="connsiteY4" fmla="*/ 1421888 h 2440484"/>
                <a:gd name="connsiteX5" fmla="*/ 2701498 w 3401415"/>
                <a:gd name="connsiteY5" fmla="*/ 1894635 h 2440484"/>
                <a:gd name="connsiteX6" fmla="*/ 2586463 w 3401415"/>
                <a:gd name="connsiteY6" fmla="*/ 1985068 h 2440484"/>
                <a:gd name="connsiteX7" fmla="*/ 1641219 w 3401415"/>
                <a:gd name="connsiteY7" fmla="*/ 2440484 h 2440484"/>
                <a:gd name="connsiteX8" fmla="*/ 396053 w 3401415"/>
                <a:gd name="connsiteY8" fmla="*/ 1700219 h 2440484"/>
                <a:gd name="connsiteX9" fmla="*/ 263354 w 3401415"/>
                <a:gd name="connsiteY9" fmla="*/ 1510839 h 2440484"/>
                <a:gd name="connsiteX10" fmla="*/ 0 w 3401415"/>
                <a:gd name="connsiteY10" fmla="*/ 914184 h 2440484"/>
                <a:gd name="connsiteX11" fmla="*/ 159122 w 3401415"/>
                <a:gd name="connsiteY11" fmla="*/ 271610 h 2440484"/>
                <a:gd name="connsiteX12" fmla="*/ 244841 w 3401415"/>
                <a:gd name="connsiteY12" fmla="*/ 122658 h 2440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01415" h="2440484">
                  <a:moveTo>
                    <a:pt x="332917" y="0"/>
                  </a:moveTo>
                  <a:lnTo>
                    <a:pt x="3207137" y="0"/>
                  </a:lnTo>
                  <a:lnTo>
                    <a:pt x="3242654" y="74937"/>
                  </a:lnTo>
                  <a:cubicBezTo>
                    <a:pt x="3346386" y="322243"/>
                    <a:pt x="3401415" y="608579"/>
                    <a:pt x="3401415" y="914184"/>
                  </a:cubicBezTo>
                  <a:cubicBezTo>
                    <a:pt x="3401415" y="1109268"/>
                    <a:pt x="3346890" y="1265837"/>
                    <a:pt x="3224702" y="1421888"/>
                  </a:cubicBezTo>
                  <a:cubicBezTo>
                    <a:pt x="3096894" y="1585125"/>
                    <a:pt x="2904852" y="1735475"/>
                    <a:pt x="2701498" y="1894635"/>
                  </a:cubicBezTo>
                  <a:cubicBezTo>
                    <a:pt x="2663980" y="1923966"/>
                    <a:pt x="2625221" y="1954332"/>
                    <a:pt x="2586463" y="1985068"/>
                  </a:cubicBezTo>
                  <a:cubicBezTo>
                    <a:pt x="2239532" y="2260140"/>
                    <a:pt x="1986324" y="2440484"/>
                    <a:pt x="1641219" y="2440484"/>
                  </a:cubicBezTo>
                  <a:cubicBezTo>
                    <a:pt x="1115386" y="2440484"/>
                    <a:pt x="742984" y="2219109"/>
                    <a:pt x="396053" y="1700219"/>
                  </a:cubicBezTo>
                  <a:cubicBezTo>
                    <a:pt x="350653" y="1632303"/>
                    <a:pt x="306273" y="1570535"/>
                    <a:pt x="263354" y="1510839"/>
                  </a:cubicBezTo>
                  <a:cubicBezTo>
                    <a:pt x="85473" y="1263318"/>
                    <a:pt x="0" y="1134597"/>
                    <a:pt x="0" y="914184"/>
                  </a:cubicBezTo>
                  <a:cubicBezTo>
                    <a:pt x="0" y="695327"/>
                    <a:pt x="53576" y="479135"/>
                    <a:pt x="159122" y="271610"/>
                  </a:cubicBezTo>
                  <a:cubicBezTo>
                    <a:pt x="184943" y="220858"/>
                    <a:pt x="213538" y="171179"/>
                    <a:pt x="244841" y="122658"/>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Meiryo"/>
                <a:ea typeface="+mn-ea"/>
                <a:cs typeface="+mn-cs"/>
              </a:endParaRPr>
            </a:p>
          </p:txBody>
        </p:sp>
        <p:sp>
          <p:nvSpPr>
            <p:cNvPr id="51" name="Freeform: Shape 50">
              <a:extLst>
                <a:ext uri="{FF2B5EF4-FFF2-40B4-BE49-F238E27FC236}">
                  <a16:creationId xmlns:a16="http://schemas.microsoft.com/office/drawing/2014/main" id="{69511D06-104E-440E-8049-4CDCE4B87E96}"/>
                </a:ext>
              </a:extLst>
            </p:cNvPr>
            <p:cNvSpPr/>
            <p:nvPr/>
          </p:nvSpPr>
          <p:spPr>
            <a:xfrm>
              <a:off x="3232490" y="0"/>
              <a:ext cx="4164597" cy="2817185"/>
            </a:xfrm>
            <a:custGeom>
              <a:avLst/>
              <a:gdLst>
                <a:gd name="connsiteX0" fmla="*/ 237339 w 4130517"/>
                <a:gd name="connsiteY0" fmla="*/ 0 h 2806419"/>
                <a:gd name="connsiteX1" fmla="*/ 3997489 w 4130517"/>
                <a:gd name="connsiteY1" fmla="*/ 0 h 2806419"/>
                <a:gd name="connsiteX2" fmla="*/ 4006148 w 4130517"/>
                <a:gd name="connsiteY2" fmla="*/ 24333 h 2806419"/>
                <a:gd name="connsiteX3" fmla="*/ 4130517 w 4130517"/>
                <a:gd name="connsiteY3" fmla="*/ 887307 h 2806419"/>
                <a:gd name="connsiteX4" fmla="*/ 3915925 w 4130517"/>
                <a:gd name="connsiteY4" fmla="*/ 1525677 h 2806419"/>
                <a:gd name="connsiteX5" fmla="*/ 3280571 w 4130517"/>
                <a:gd name="connsiteY5" fmla="*/ 2120090 h 2806419"/>
                <a:gd name="connsiteX6" fmla="*/ 3140878 w 4130517"/>
                <a:gd name="connsiteY6" fmla="*/ 2233796 h 2806419"/>
                <a:gd name="connsiteX7" fmla="*/ 1993019 w 4130517"/>
                <a:gd name="connsiteY7" fmla="*/ 2806419 h 2806419"/>
                <a:gd name="connsiteX8" fmla="*/ 480948 w 4130517"/>
                <a:gd name="connsiteY8" fmla="*/ 1875638 h 2806419"/>
                <a:gd name="connsiteX9" fmla="*/ 319805 w 4130517"/>
                <a:gd name="connsiteY9" fmla="*/ 1637519 h 2806419"/>
                <a:gd name="connsiteX10" fmla="*/ 0 w 4130517"/>
                <a:gd name="connsiteY10" fmla="*/ 887307 h 2806419"/>
                <a:gd name="connsiteX11" fmla="*/ 193231 w 4130517"/>
                <a:gd name="connsiteY11" fmla="*/ 79360 h 2806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30517" h="2806419">
                  <a:moveTo>
                    <a:pt x="237339" y="0"/>
                  </a:moveTo>
                  <a:lnTo>
                    <a:pt x="3997489" y="0"/>
                  </a:lnTo>
                  <a:lnTo>
                    <a:pt x="4006148" y="24333"/>
                  </a:lnTo>
                  <a:cubicBezTo>
                    <a:pt x="4087750" y="288004"/>
                    <a:pt x="4130517" y="579903"/>
                    <a:pt x="4130517" y="887307"/>
                  </a:cubicBezTo>
                  <a:cubicBezTo>
                    <a:pt x="4130517" y="1132599"/>
                    <a:pt x="4064304" y="1329464"/>
                    <a:pt x="3915925" y="1525677"/>
                  </a:cubicBezTo>
                  <a:cubicBezTo>
                    <a:pt x="3760721" y="1730924"/>
                    <a:pt x="3527514" y="1919967"/>
                    <a:pt x="3280571" y="2120090"/>
                  </a:cubicBezTo>
                  <a:cubicBezTo>
                    <a:pt x="3235011" y="2156968"/>
                    <a:pt x="3187944" y="2195151"/>
                    <a:pt x="3140878" y="2233796"/>
                  </a:cubicBezTo>
                  <a:cubicBezTo>
                    <a:pt x="2719582" y="2579662"/>
                    <a:pt x="2412097" y="2806419"/>
                    <a:pt x="1993019" y="2806419"/>
                  </a:cubicBezTo>
                  <a:cubicBezTo>
                    <a:pt x="1354472" y="2806419"/>
                    <a:pt x="902244" y="2528070"/>
                    <a:pt x="480948" y="1875638"/>
                  </a:cubicBezTo>
                  <a:cubicBezTo>
                    <a:pt x="425816" y="1790244"/>
                    <a:pt x="371924" y="1712578"/>
                    <a:pt x="319805" y="1637519"/>
                  </a:cubicBezTo>
                  <a:cubicBezTo>
                    <a:pt x="103795" y="1326296"/>
                    <a:pt x="0" y="1164446"/>
                    <a:pt x="0" y="887307"/>
                  </a:cubicBezTo>
                  <a:cubicBezTo>
                    <a:pt x="0" y="612125"/>
                    <a:pt x="65060" y="340293"/>
                    <a:pt x="193231" y="79360"/>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Meiryo"/>
                <a:ea typeface="+mn-ea"/>
                <a:cs typeface="+mn-cs"/>
              </a:endParaRPr>
            </a:p>
          </p:txBody>
        </p:sp>
        <p:sp>
          <p:nvSpPr>
            <p:cNvPr id="52" name="Freeform: Shape 51">
              <a:extLst>
                <a:ext uri="{FF2B5EF4-FFF2-40B4-BE49-F238E27FC236}">
                  <a16:creationId xmlns:a16="http://schemas.microsoft.com/office/drawing/2014/main" id="{164F6B39-7B0A-4839-9F52-1FFA2044F248}"/>
                </a:ext>
              </a:extLst>
            </p:cNvPr>
            <p:cNvSpPr/>
            <p:nvPr/>
          </p:nvSpPr>
          <p:spPr>
            <a:xfrm>
              <a:off x="3124577" y="0"/>
              <a:ext cx="4389519" cy="2916937"/>
            </a:xfrm>
            <a:custGeom>
              <a:avLst/>
              <a:gdLst>
                <a:gd name="connsiteX0" fmla="*/ 208215 w 4389519"/>
                <a:gd name="connsiteY0" fmla="*/ 0 h 2916937"/>
                <a:gd name="connsiteX1" fmla="*/ 4284014 w 4389519"/>
                <a:gd name="connsiteY1" fmla="*/ 0 h 2916937"/>
                <a:gd name="connsiteX2" fmla="*/ 4335794 w 4389519"/>
                <a:gd name="connsiteY2" fmla="*/ 207911 h 2916937"/>
                <a:gd name="connsiteX3" fmla="*/ 4376420 w 4389519"/>
                <a:gd name="connsiteY3" fmla="*/ 1078865 h 2916937"/>
                <a:gd name="connsiteX4" fmla="*/ 4090147 w 4389519"/>
                <a:gd name="connsiteY4" fmla="*/ 1734728 h 2916937"/>
                <a:gd name="connsiteX5" fmla="*/ 3362552 w 4389519"/>
                <a:gd name="connsiteY5" fmla="*/ 2305097 h 2916937"/>
                <a:gd name="connsiteX6" fmla="*/ 3204152 w 4389519"/>
                <a:gd name="connsiteY6" fmla="*/ 2412521 h 2916937"/>
                <a:gd name="connsiteX7" fmla="*/ 1936072 w 4389519"/>
                <a:gd name="connsiteY7" fmla="*/ 2912360 h 2916937"/>
                <a:gd name="connsiteX8" fmla="*/ 421690 w 4389519"/>
                <a:gd name="connsiteY8" fmla="*/ 1787063 h 2916937"/>
                <a:gd name="connsiteX9" fmla="*/ 273167 w 4389519"/>
                <a:gd name="connsiteY9" fmla="*/ 1520080 h 2916937"/>
                <a:gd name="connsiteX10" fmla="*/ 4118 w 4389519"/>
                <a:gd name="connsiteY10" fmla="*/ 696338 h 2916937"/>
                <a:gd name="connsiteX11" fmla="*/ 175984 w 4389519"/>
                <a:gd name="connsiteY11" fmla="*/ 60381 h 2916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89519" h="2916937">
                  <a:moveTo>
                    <a:pt x="208215" y="0"/>
                  </a:moveTo>
                  <a:lnTo>
                    <a:pt x="4284014" y="0"/>
                  </a:lnTo>
                  <a:lnTo>
                    <a:pt x="4335794" y="207911"/>
                  </a:lnTo>
                  <a:cubicBezTo>
                    <a:pt x="4388748" y="479686"/>
                    <a:pt x="4403109" y="773803"/>
                    <a:pt x="4376420" y="1078865"/>
                  </a:cubicBezTo>
                  <a:cubicBezTo>
                    <a:pt x="4353703" y="1338514"/>
                    <a:pt x="4265383" y="1540772"/>
                    <a:pt x="4090147" y="1734728"/>
                  </a:cubicBezTo>
                  <a:cubicBezTo>
                    <a:pt x="3906850" y="1937616"/>
                    <a:pt x="3642485" y="2116128"/>
                    <a:pt x="3362552" y="2305097"/>
                  </a:cubicBezTo>
                  <a:cubicBezTo>
                    <a:pt x="3310910" y="2339914"/>
                    <a:pt x="3257553" y="2375972"/>
                    <a:pt x="3204152" y="2412521"/>
                  </a:cubicBezTo>
                  <a:cubicBezTo>
                    <a:pt x="2726165" y="2739616"/>
                    <a:pt x="2379682" y="2951171"/>
                    <a:pt x="1936072" y="2912360"/>
                  </a:cubicBezTo>
                  <a:cubicBezTo>
                    <a:pt x="1260148" y="2853224"/>
                    <a:pt x="807225" y="2516700"/>
                    <a:pt x="421690" y="1787063"/>
                  </a:cubicBezTo>
                  <a:cubicBezTo>
                    <a:pt x="371240" y="1691563"/>
                    <a:pt x="321385" y="1604361"/>
                    <a:pt x="273167" y="1520080"/>
                  </a:cubicBezTo>
                  <a:cubicBezTo>
                    <a:pt x="73334" y="1170636"/>
                    <a:pt x="-21548" y="989700"/>
                    <a:pt x="4118" y="696338"/>
                  </a:cubicBezTo>
                  <a:cubicBezTo>
                    <a:pt x="23232" y="477870"/>
                    <a:pt x="80908" y="264786"/>
                    <a:pt x="175984" y="60381"/>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Meiryo"/>
                <a:ea typeface="+mn-ea"/>
                <a:cs typeface="+mn-cs"/>
              </a:endParaRPr>
            </a:p>
          </p:txBody>
        </p:sp>
      </p:grpSp>
      <p:grpSp>
        <p:nvGrpSpPr>
          <p:cNvPr id="8" name="Group 7">
            <a:extLst>
              <a:ext uri="{FF2B5EF4-FFF2-40B4-BE49-F238E27FC236}">
                <a16:creationId xmlns:a16="http://schemas.microsoft.com/office/drawing/2014/main" id="{03099122-D80B-4389-A1CF-52C635217F4B}"/>
              </a:ext>
            </a:extLst>
          </p:cNvPr>
          <p:cNvGrpSpPr/>
          <p:nvPr/>
        </p:nvGrpSpPr>
        <p:grpSpPr>
          <a:xfrm>
            <a:off x="6092206" y="0"/>
            <a:ext cx="3051794" cy="3547008"/>
            <a:chOff x="8122942" y="0"/>
            <a:chExt cx="4069058" cy="3547008"/>
          </a:xfrm>
        </p:grpSpPr>
        <p:sp>
          <p:nvSpPr>
            <p:cNvPr id="54" name="Freeform: Shape 53">
              <a:extLst>
                <a:ext uri="{FF2B5EF4-FFF2-40B4-BE49-F238E27FC236}">
                  <a16:creationId xmlns:a16="http://schemas.microsoft.com/office/drawing/2014/main" id="{CA535D59-CDAA-4AA9-84AC-A6142E857FE2}"/>
                </a:ext>
              </a:extLst>
            </p:cNvPr>
            <p:cNvSpPr/>
            <p:nvPr/>
          </p:nvSpPr>
          <p:spPr>
            <a:xfrm>
              <a:off x="8122942" y="0"/>
              <a:ext cx="4069058" cy="3547008"/>
            </a:xfrm>
            <a:custGeom>
              <a:avLst/>
              <a:gdLst>
                <a:gd name="connsiteX0" fmla="*/ 305212 w 4069058"/>
                <a:gd name="connsiteY0" fmla="*/ 0 h 3547008"/>
                <a:gd name="connsiteX1" fmla="*/ 4069058 w 4069058"/>
                <a:gd name="connsiteY1" fmla="*/ 0 h 3547008"/>
                <a:gd name="connsiteX2" fmla="*/ 4069058 w 4069058"/>
                <a:gd name="connsiteY2" fmla="*/ 2865785 h 3547008"/>
                <a:gd name="connsiteX3" fmla="*/ 3996814 w 4069058"/>
                <a:gd name="connsiteY3" fmla="*/ 2947457 h 3547008"/>
                <a:gd name="connsiteX4" fmla="*/ 2732780 w 4069058"/>
                <a:gd name="connsiteY4" fmla="*/ 3541640 h 3547008"/>
                <a:gd name="connsiteX5" fmla="*/ 1317550 w 4069058"/>
                <a:gd name="connsiteY5" fmla="*/ 3015110 h 3547008"/>
                <a:gd name="connsiteX6" fmla="*/ 1140977 w 4069058"/>
                <a:gd name="connsiteY6" fmla="*/ 2901419 h 3547008"/>
                <a:gd name="connsiteX7" fmla="*/ 330269 w 4069058"/>
                <a:gd name="connsiteY7" fmla="*/ 2297252 h 3547008"/>
                <a:gd name="connsiteX8" fmla="*/ 13299 w 4069058"/>
                <a:gd name="connsiteY8" fmla="*/ 1599966 h 3547008"/>
                <a:gd name="connsiteX9" fmla="*/ 217457 w 4069058"/>
                <a:gd name="connsiteY9" fmla="*/ 178659 h 3547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69058" h="3547008">
                  <a:moveTo>
                    <a:pt x="305212" y="0"/>
                  </a:moveTo>
                  <a:lnTo>
                    <a:pt x="4069058" y="0"/>
                  </a:lnTo>
                  <a:lnTo>
                    <a:pt x="4069058" y="2865785"/>
                  </a:lnTo>
                  <a:lnTo>
                    <a:pt x="3996814" y="2947457"/>
                  </a:lnTo>
                  <a:cubicBezTo>
                    <a:pt x="3654887" y="3311545"/>
                    <a:pt x="3252443" y="3496175"/>
                    <a:pt x="2732780" y="3541640"/>
                  </a:cubicBezTo>
                  <a:cubicBezTo>
                    <a:pt x="2236701" y="3585041"/>
                    <a:pt x="1850359" y="3361306"/>
                    <a:pt x="1317550" y="3015110"/>
                  </a:cubicBezTo>
                  <a:cubicBezTo>
                    <a:pt x="1258026" y="2976425"/>
                    <a:pt x="1198546" y="2938265"/>
                    <a:pt x="1140977" y="2901419"/>
                  </a:cubicBezTo>
                  <a:cubicBezTo>
                    <a:pt x="828927" y="2701433"/>
                    <a:pt x="534230" y="2512513"/>
                    <a:pt x="330269" y="2297252"/>
                  </a:cubicBezTo>
                  <a:cubicBezTo>
                    <a:pt x="135278" y="2091465"/>
                    <a:pt x="37487" y="1876435"/>
                    <a:pt x="13299" y="1599966"/>
                  </a:cubicBezTo>
                  <a:cubicBezTo>
                    <a:pt x="-32170" y="1080250"/>
                    <a:pt x="39709" y="589889"/>
                    <a:pt x="217457" y="178659"/>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Meiryo"/>
                <a:ea typeface="+mn-ea"/>
                <a:cs typeface="+mn-cs"/>
              </a:endParaRPr>
            </a:p>
          </p:txBody>
        </p:sp>
        <p:sp>
          <p:nvSpPr>
            <p:cNvPr id="55" name="Freeform: Shape 54">
              <a:extLst>
                <a:ext uri="{FF2B5EF4-FFF2-40B4-BE49-F238E27FC236}">
                  <a16:creationId xmlns:a16="http://schemas.microsoft.com/office/drawing/2014/main" id="{CD6948CC-6D51-4092-887C-B0664DC102C7}"/>
                </a:ext>
              </a:extLst>
            </p:cNvPr>
            <p:cNvSpPr/>
            <p:nvPr/>
          </p:nvSpPr>
          <p:spPr>
            <a:xfrm flipH="1">
              <a:off x="8319994" y="0"/>
              <a:ext cx="3872006" cy="3321595"/>
            </a:xfrm>
            <a:custGeom>
              <a:avLst/>
              <a:gdLst>
                <a:gd name="connsiteX0" fmla="*/ 3466434 w 3872006"/>
                <a:gd name="connsiteY0" fmla="*/ 0 h 3321595"/>
                <a:gd name="connsiteX1" fmla="*/ 65800 w 3872006"/>
                <a:gd name="connsiteY1" fmla="*/ 0 h 3321595"/>
                <a:gd name="connsiteX2" fmla="*/ 0 w 3872006"/>
                <a:gd name="connsiteY2" fmla="*/ 59511 h 3321595"/>
                <a:gd name="connsiteX3" fmla="*/ 0 w 3872006"/>
                <a:gd name="connsiteY3" fmla="*/ 2518435 h 3321595"/>
                <a:gd name="connsiteX4" fmla="*/ 80122 w 3872006"/>
                <a:gd name="connsiteY4" fmla="*/ 2618704 h 3321595"/>
                <a:gd name="connsiteX5" fmla="*/ 1549501 w 3872006"/>
                <a:gd name="connsiteY5" fmla="*/ 3321595 h 3321595"/>
                <a:gd name="connsiteX6" fmla="*/ 2796711 w 3872006"/>
                <a:gd name="connsiteY6" fmla="*/ 2749441 h 3321595"/>
                <a:gd name="connsiteX7" fmla="*/ 2948494 w 3872006"/>
                <a:gd name="connsiteY7" fmla="*/ 2635829 h 3321595"/>
                <a:gd name="connsiteX8" fmla="*/ 3638840 w 3872006"/>
                <a:gd name="connsiteY8" fmla="*/ 2041901 h 3321595"/>
                <a:gd name="connsiteX9" fmla="*/ 3872006 w 3872006"/>
                <a:gd name="connsiteY9" fmla="*/ 1404055 h 3321595"/>
                <a:gd name="connsiteX10" fmla="*/ 3467973 w 3872006"/>
                <a:gd name="connsiteY10" fmla="*/ 1974 h 3321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72006" h="3321595">
                  <a:moveTo>
                    <a:pt x="3466434" y="0"/>
                  </a:moveTo>
                  <a:lnTo>
                    <a:pt x="65800" y="0"/>
                  </a:lnTo>
                  <a:lnTo>
                    <a:pt x="0" y="59511"/>
                  </a:lnTo>
                  <a:lnTo>
                    <a:pt x="0" y="2518435"/>
                  </a:lnTo>
                  <a:lnTo>
                    <a:pt x="80122" y="2618704"/>
                  </a:lnTo>
                  <a:cubicBezTo>
                    <a:pt x="490323" y="3108658"/>
                    <a:pt x="942414" y="3321595"/>
                    <a:pt x="1549501" y="3321595"/>
                  </a:cubicBezTo>
                  <a:cubicBezTo>
                    <a:pt x="2004852" y="3321595"/>
                    <a:pt x="2338950" y="3095023"/>
                    <a:pt x="2796711" y="2749441"/>
                  </a:cubicBezTo>
                  <a:cubicBezTo>
                    <a:pt x="2847850" y="2710827"/>
                    <a:pt x="2898991" y="2672676"/>
                    <a:pt x="2948494" y="2635829"/>
                  </a:cubicBezTo>
                  <a:cubicBezTo>
                    <a:pt x="3216812" y="2435869"/>
                    <a:pt x="3470203" y="2246981"/>
                    <a:pt x="3638840" y="2041901"/>
                  </a:cubicBezTo>
                  <a:cubicBezTo>
                    <a:pt x="3800062" y="1845849"/>
                    <a:pt x="3872006" y="1649145"/>
                    <a:pt x="3872006" y="1404055"/>
                  </a:cubicBezTo>
                  <a:cubicBezTo>
                    <a:pt x="3872006" y="866538"/>
                    <a:pt x="3729694" y="376466"/>
                    <a:pt x="3467973" y="1974"/>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dirty="0"/>
            </a:p>
          </p:txBody>
        </p:sp>
        <p:sp>
          <p:nvSpPr>
            <p:cNvPr id="56" name="Freeform: Shape 55">
              <a:extLst>
                <a:ext uri="{FF2B5EF4-FFF2-40B4-BE49-F238E27FC236}">
                  <a16:creationId xmlns:a16="http://schemas.microsoft.com/office/drawing/2014/main" id="{F5F9FD94-99CC-42AD-8E66-CF99E8FD5A94}"/>
                </a:ext>
              </a:extLst>
            </p:cNvPr>
            <p:cNvSpPr/>
            <p:nvPr/>
          </p:nvSpPr>
          <p:spPr>
            <a:xfrm flipH="1">
              <a:off x="8729240" y="9274"/>
              <a:ext cx="3462454" cy="3010961"/>
            </a:xfrm>
            <a:custGeom>
              <a:avLst/>
              <a:gdLst>
                <a:gd name="connsiteX0" fmla="*/ 2953507 w 3462454"/>
                <a:gd name="connsiteY0" fmla="*/ 0 h 3010961"/>
                <a:gd name="connsiteX1" fmla="*/ 477652 w 3462454"/>
                <a:gd name="connsiteY1" fmla="*/ 0 h 3010961"/>
                <a:gd name="connsiteX2" fmla="*/ 327396 w 3462454"/>
                <a:gd name="connsiteY2" fmla="*/ 113681 h 3010961"/>
                <a:gd name="connsiteX3" fmla="*/ 46554 w 3462454"/>
                <a:gd name="connsiteY3" fmla="*/ 391785 h 3010961"/>
                <a:gd name="connsiteX4" fmla="*/ 0 w 3462454"/>
                <a:gd name="connsiteY4" fmla="*/ 453516 h 3010961"/>
                <a:gd name="connsiteX5" fmla="*/ 0 w 3462454"/>
                <a:gd name="connsiteY5" fmla="*/ 2083461 h 3010961"/>
                <a:gd name="connsiteX6" fmla="*/ 26382 w 3462454"/>
                <a:gd name="connsiteY6" fmla="*/ 2118637 h 3010961"/>
                <a:gd name="connsiteX7" fmla="*/ 101620 w 3462454"/>
                <a:gd name="connsiteY7" fmla="*/ 2222744 h 3010961"/>
                <a:gd name="connsiteX8" fmla="*/ 1494064 w 3462454"/>
                <a:gd name="connsiteY8" fmla="*/ 3010961 h 3010961"/>
                <a:gd name="connsiteX9" fmla="*/ 2551110 w 3462454"/>
                <a:gd name="connsiteY9" fmla="*/ 2526044 h 3010961"/>
                <a:gd name="connsiteX10" fmla="*/ 2679751 w 3462454"/>
                <a:gd name="connsiteY10" fmla="*/ 2429754 h 3010961"/>
                <a:gd name="connsiteX11" fmla="*/ 3264840 w 3462454"/>
                <a:gd name="connsiteY11" fmla="*/ 1926383 h 3010961"/>
                <a:gd name="connsiteX12" fmla="*/ 3462454 w 3462454"/>
                <a:gd name="connsiteY12" fmla="*/ 1385790 h 3010961"/>
                <a:gd name="connsiteX13" fmla="*/ 3018820 w 3462454"/>
                <a:gd name="connsiteY13" fmla="*/ 67626 h 3010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462454" h="3010961">
                  <a:moveTo>
                    <a:pt x="2953507" y="0"/>
                  </a:moveTo>
                  <a:lnTo>
                    <a:pt x="477652" y="0"/>
                  </a:lnTo>
                  <a:lnTo>
                    <a:pt x="327396" y="113681"/>
                  </a:lnTo>
                  <a:cubicBezTo>
                    <a:pt x="222344" y="200626"/>
                    <a:pt x="128536" y="293564"/>
                    <a:pt x="46554" y="391785"/>
                  </a:cubicBezTo>
                  <a:lnTo>
                    <a:pt x="0" y="453516"/>
                  </a:lnTo>
                  <a:lnTo>
                    <a:pt x="0" y="2083461"/>
                  </a:lnTo>
                  <a:lnTo>
                    <a:pt x="26382" y="2118637"/>
                  </a:lnTo>
                  <a:cubicBezTo>
                    <a:pt x="51135" y="2152065"/>
                    <a:pt x="76235" y="2186586"/>
                    <a:pt x="101620" y="2222744"/>
                  </a:cubicBezTo>
                  <a:cubicBezTo>
                    <a:pt x="489585" y="2775245"/>
                    <a:pt x="906035" y="3010961"/>
                    <a:pt x="1494064" y="3010961"/>
                  </a:cubicBezTo>
                  <a:cubicBezTo>
                    <a:pt x="1879987" y="3010961"/>
                    <a:pt x="2163144" y="2818935"/>
                    <a:pt x="2551110" y="2526044"/>
                  </a:cubicBezTo>
                  <a:cubicBezTo>
                    <a:pt x="2594452" y="2493317"/>
                    <a:pt x="2637795" y="2460984"/>
                    <a:pt x="2679751" y="2429754"/>
                  </a:cubicBezTo>
                  <a:cubicBezTo>
                    <a:pt x="2907158" y="2260282"/>
                    <a:pt x="3121914" y="2100194"/>
                    <a:pt x="3264840" y="1926383"/>
                  </a:cubicBezTo>
                  <a:cubicBezTo>
                    <a:pt x="3401480" y="1760224"/>
                    <a:pt x="3462454" y="1593511"/>
                    <a:pt x="3462454" y="1385790"/>
                  </a:cubicBezTo>
                  <a:cubicBezTo>
                    <a:pt x="3462454" y="865148"/>
                    <a:pt x="3304918" y="397028"/>
                    <a:pt x="3018820" y="67626"/>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dirty="0"/>
            </a:p>
          </p:txBody>
        </p:sp>
        <p:sp>
          <p:nvSpPr>
            <p:cNvPr id="57" name="Freeform: Shape 56">
              <a:extLst>
                <a:ext uri="{FF2B5EF4-FFF2-40B4-BE49-F238E27FC236}">
                  <a16:creationId xmlns:a16="http://schemas.microsoft.com/office/drawing/2014/main" id="{F47D3E70-A759-410D-B5DB-855218E138C3}"/>
                </a:ext>
              </a:extLst>
            </p:cNvPr>
            <p:cNvSpPr/>
            <p:nvPr/>
          </p:nvSpPr>
          <p:spPr>
            <a:xfrm flipH="1">
              <a:off x="8243247" y="9274"/>
              <a:ext cx="3948447" cy="3411460"/>
            </a:xfrm>
            <a:custGeom>
              <a:avLst/>
              <a:gdLst>
                <a:gd name="connsiteX0" fmla="*/ 3564894 w 3904481"/>
                <a:gd name="connsiteY0" fmla="*/ 0 h 3411460"/>
                <a:gd name="connsiteX1" fmla="*/ 0 w 3904481"/>
                <a:gd name="connsiteY1" fmla="*/ 0 h 3411460"/>
                <a:gd name="connsiteX2" fmla="*/ 0 w 3904481"/>
                <a:gd name="connsiteY2" fmla="*/ 2659993 h 3411460"/>
                <a:gd name="connsiteX3" fmla="*/ 1876 w 3904481"/>
                <a:gd name="connsiteY3" fmla="*/ 2662425 h 3411460"/>
                <a:gd name="connsiteX4" fmla="*/ 1514161 w 3904481"/>
                <a:gd name="connsiteY4" fmla="*/ 3411460 h 3411460"/>
                <a:gd name="connsiteX5" fmla="*/ 2797788 w 3904481"/>
                <a:gd name="connsiteY5" fmla="*/ 2801744 h 3411460"/>
                <a:gd name="connsiteX6" fmla="*/ 2954004 w 3904481"/>
                <a:gd name="connsiteY6" fmla="*/ 2680673 h 3411460"/>
                <a:gd name="connsiteX7" fmla="*/ 3664508 w 3904481"/>
                <a:gd name="connsiteY7" fmla="*/ 2047754 h 3411460"/>
                <a:gd name="connsiteX8" fmla="*/ 3904481 w 3904481"/>
                <a:gd name="connsiteY8" fmla="*/ 1368033 h 3411460"/>
                <a:gd name="connsiteX9" fmla="*/ 3596499 w 3904481"/>
                <a:gd name="connsiteY9" fmla="*/ 52268 h 3411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4481" h="3411460">
                  <a:moveTo>
                    <a:pt x="3564894" y="0"/>
                  </a:moveTo>
                  <a:lnTo>
                    <a:pt x="0" y="0"/>
                  </a:lnTo>
                  <a:lnTo>
                    <a:pt x="0" y="2659993"/>
                  </a:lnTo>
                  <a:lnTo>
                    <a:pt x="1876" y="2662425"/>
                  </a:lnTo>
                  <a:cubicBezTo>
                    <a:pt x="424055" y="3184544"/>
                    <a:pt x="889346" y="3411460"/>
                    <a:pt x="1514161" y="3411460"/>
                  </a:cubicBezTo>
                  <a:cubicBezTo>
                    <a:pt x="1982808" y="3411460"/>
                    <a:pt x="2326661" y="3170014"/>
                    <a:pt x="2797788" y="2801744"/>
                  </a:cubicBezTo>
                  <a:cubicBezTo>
                    <a:pt x="2850420" y="2760595"/>
                    <a:pt x="2903054" y="2719940"/>
                    <a:pt x="2954004" y="2680673"/>
                  </a:cubicBezTo>
                  <a:cubicBezTo>
                    <a:pt x="3230156" y="2467586"/>
                    <a:pt x="3490946" y="2266297"/>
                    <a:pt x="3664508" y="2047754"/>
                  </a:cubicBezTo>
                  <a:cubicBezTo>
                    <a:pt x="3830437" y="1838832"/>
                    <a:pt x="3904481" y="1629214"/>
                    <a:pt x="3904481" y="1368033"/>
                  </a:cubicBezTo>
                  <a:cubicBezTo>
                    <a:pt x="3904481" y="877057"/>
                    <a:pt x="3796872" y="423228"/>
                    <a:pt x="3596499" y="52268"/>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dirty="0"/>
            </a:p>
          </p:txBody>
        </p:sp>
      </p:grpSp>
      <p:grpSp>
        <p:nvGrpSpPr>
          <p:cNvPr id="9" name="Group 8">
            <a:extLst>
              <a:ext uri="{FF2B5EF4-FFF2-40B4-BE49-F238E27FC236}">
                <a16:creationId xmlns:a16="http://schemas.microsoft.com/office/drawing/2014/main" id="{90302A25-2D4F-4AD5-B0E9-C12184C3599E}"/>
              </a:ext>
            </a:extLst>
          </p:cNvPr>
          <p:cNvGrpSpPr/>
          <p:nvPr/>
        </p:nvGrpSpPr>
        <p:grpSpPr>
          <a:xfrm>
            <a:off x="0" y="1355239"/>
            <a:ext cx="3286004" cy="5510713"/>
            <a:chOff x="0" y="1347287"/>
            <a:chExt cx="4259808" cy="5510713"/>
          </a:xfrm>
        </p:grpSpPr>
        <p:sp>
          <p:nvSpPr>
            <p:cNvPr id="59" name="Freeform: Shape 58">
              <a:extLst>
                <a:ext uri="{FF2B5EF4-FFF2-40B4-BE49-F238E27FC236}">
                  <a16:creationId xmlns:a16="http://schemas.microsoft.com/office/drawing/2014/main" id="{E227AF03-773A-4B1E-8FED-67198038E60D}"/>
                </a:ext>
              </a:extLst>
            </p:cNvPr>
            <p:cNvSpPr/>
            <p:nvPr/>
          </p:nvSpPr>
          <p:spPr>
            <a:xfrm>
              <a:off x="0" y="1676545"/>
              <a:ext cx="4174269" cy="5181455"/>
            </a:xfrm>
            <a:custGeom>
              <a:avLst/>
              <a:gdLst>
                <a:gd name="connsiteX0" fmla="*/ 1155130 w 4174269"/>
                <a:gd name="connsiteY0" fmla="*/ 990 h 5181455"/>
                <a:gd name="connsiteX1" fmla="*/ 2396955 w 4174269"/>
                <a:gd name="connsiteY1" fmla="*/ 367328 h 5181455"/>
                <a:gd name="connsiteX2" fmla="*/ 3827960 w 4174269"/>
                <a:gd name="connsiteY2" fmla="*/ 4749328 h 5181455"/>
                <a:gd name="connsiteX3" fmla="*/ 3561502 w 4174269"/>
                <a:gd name="connsiteY3" fmla="*/ 5090948 h 5181455"/>
                <a:gd name="connsiteX4" fmla="*/ 3452726 w 4174269"/>
                <a:gd name="connsiteY4" fmla="*/ 5181455 h 5181455"/>
                <a:gd name="connsiteX5" fmla="*/ 0 w 4174269"/>
                <a:gd name="connsiteY5" fmla="*/ 5181455 h 5181455"/>
                <a:gd name="connsiteX6" fmla="*/ 0 w 4174269"/>
                <a:gd name="connsiteY6" fmla="*/ 251605 h 5181455"/>
                <a:gd name="connsiteX7" fmla="*/ 157396 w 4174269"/>
                <a:gd name="connsiteY7" fmla="*/ 182600 h 5181455"/>
                <a:gd name="connsiteX8" fmla="*/ 1155130 w 4174269"/>
                <a:gd name="connsiteY8" fmla="*/ 990 h 5181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74269" h="5181455">
                  <a:moveTo>
                    <a:pt x="1155130" y="990"/>
                  </a:moveTo>
                  <a:cubicBezTo>
                    <a:pt x="1564667" y="12730"/>
                    <a:pt x="1984593" y="129250"/>
                    <a:pt x="2396955" y="367328"/>
                  </a:cubicBezTo>
                  <a:cubicBezTo>
                    <a:pt x="3871760" y="1218807"/>
                    <a:pt x="4678347" y="3276416"/>
                    <a:pt x="3827960" y="4749328"/>
                  </a:cubicBezTo>
                  <a:cubicBezTo>
                    <a:pt x="3748235" y="4887417"/>
                    <a:pt x="3658928" y="4998272"/>
                    <a:pt x="3561502" y="5090948"/>
                  </a:cubicBezTo>
                  <a:lnTo>
                    <a:pt x="3452726" y="5181455"/>
                  </a:lnTo>
                  <a:lnTo>
                    <a:pt x="0" y="5181455"/>
                  </a:lnTo>
                  <a:lnTo>
                    <a:pt x="0" y="251605"/>
                  </a:lnTo>
                  <a:lnTo>
                    <a:pt x="157396" y="182600"/>
                  </a:lnTo>
                  <a:cubicBezTo>
                    <a:pt x="475610" y="54980"/>
                    <a:pt x="811718" y="-8854"/>
                    <a:pt x="1155130" y="990"/>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Meiryo"/>
                <a:ea typeface="+mn-ea"/>
                <a:cs typeface="+mn-cs"/>
              </a:endParaRPr>
            </a:p>
          </p:txBody>
        </p:sp>
        <p:sp>
          <p:nvSpPr>
            <p:cNvPr id="60" name="Freeform: Shape 59">
              <a:extLst>
                <a:ext uri="{FF2B5EF4-FFF2-40B4-BE49-F238E27FC236}">
                  <a16:creationId xmlns:a16="http://schemas.microsoft.com/office/drawing/2014/main" id="{D6FE8FAD-8A4A-49E1-AFAF-A074482295A9}"/>
                </a:ext>
              </a:extLst>
            </p:cNvPr>
            <p:cNvSpPr/>
            <p:nvPr/>
          </p:nvSpPr>
          <p:spPr>
            <a:xfrm>
              <a:off x="0" y="1347287"/>
              <a:ext cx="4259808" cy="5510713"/>
            </a:xfrm>
            <a:custGeom>
              <a:avLst/>
              <a:gdLst>
                <a:gd name="connsiteX0" fmla="*/ 948905 w 4259808"/>
                <a:gd name="connsiteY0" fmla="*/ 1556 h 5510713"/>
                <a:gd name="connsiteX1" fmla="*/ 2304106 w 4259808"/>
                <a:gd name="connsiteY1" fmla="*/ 405867 h 5510713"/>
                <a:gd name="connsiteX2" fmla="*/ 3890982 w 4259808"/>
                <a:gd name="connsiteY2" fmla="*/ 5156588 h 5510713"/>
                <a:gd name="connsiteX3" fmla="*/ 3680329 w 4259808"/>
                <a:gd name="connsiteY3" fmla="*/ 5445948 h 5510713"/>
                <a:gd name="connsiteX4" fmla="*/ 3616504 w 4259808"/>
                <a:gd name="connsiteY4" fmla="*/ 5510713 h 5510713"/>
                <a:gd name="connsiteX5" fmla="*/ 0 w 4259808"/>
                <a:gd name="connsiteY5" fmla="*/ 5510713 h 5510713"/>
                <a:gd name="connsiteX6" fmla="*/ 0 w 4259808"/>
                <a:gd name="connsiteY6" fmla="*/ 144797 h 5510713"/>
                <a:gd name="connsiteX7" fmla="*/ 164164 w 4259808"/>
                <a:gd name="connsiteY7" fmla="*/ 92266 h 5510713"/>
                <a:gd name="connsiteX8" fmla="*/ 948905 w 4259808"/>
                <a:gd name="connsiteY8" fmla="*/ 1556 h 551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59808" h="5510713">
                  <a:moveTo>
                    <a:pt x="948905" y="1556"/>
                  </a:moveTo>
                  <a:cubicBezTo>
                    <a:pt x="1395136" y="16867"/>
                    <a:pt x="1853354" y="145625"/>
                    <a:pt x="2304106" y="405867"/>
                  </a:cubicBezTo>
                  <a:cubicBezTo>
                    <a:pt x="3916211" y="1336616"/>
                    <a:pt x="4808028" y="3568218"/>
                    <a:pt x="3890982" y="5156588"/>
                  </a:cubicBezTo>
                  <a:cubicBezTo>
                    <a:pt x="3826502" y="5268272"/>
                    <a:pt x="3756052" y="5363347"/>
                    <a:pt x="3680329" y="5445948"/>
                  </a:cubicBezTo>
                  <a:lnTo>
                    <a:pt x="3616504" y="5510713"/>
                  </a:lnTo>
                  <a:lnTo>
                    <a:pt x="0" y="5510713"/>
                  </a:lnTo>
                  <a:lnTo>
                    <a:pt x="0" y="144797"/>
                  </a:lnTo>
                  <a:lnTo>
                    <a:pt x="164164" y="92266"/>
                  </a:lnTo>
                  <a:cubicBezTo>
                    <a:pt x="418657" y="23914"/>
                    <a:pt x="681631" y="-7614"/>
                    <a:pt x="948905" y="1556"/>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Meiryo"/>
                <a:ea typeface="+mn-ea"/>
                <a:cs typeface="+mn-cs"/>
              </a:endParaRPr>
            </a:p>
          </p:txBody>
        </p:sp>
        <p:sp>
          <p:nvSpPr>
            <p:cNvPr id="61" name="Freeform: Shape 60">
              <a:extLst>
                <a:ext uri="{FF2B5EF4-FFF2-40B4-BE49-F238E27FC236}">
                  <a16:creationId xmlns:a16="http://schemas.microsoft.com/office/drawing/2014/main" id="{0A7C4DFB-FDFD-4F28-8B00-287EB75C79EB}"/>
                </a:ext>
              </a:extLst>
            </p:cNvPr>
            <p:cNvSpPr/>
            <p:nvPr/>
          </p:nvSpPr>
          <p:spPr>
            <a:xfrm>
              <a:off x="0" y="1592806"/>
              <a:ext cx="4029221" cy="5265194"/>
            </a:xfrm>
            <a:custGeom>
              <a:avLst/>
              <a:gdLst>
                <a:gd name="connsiteX0" fmla="*/ 812878 w 4029221"/>
                <a:gd name="connsiteY0" fmla="*/ 840 h 5265194"/>
                <a:gd name="connsiteX1" fmla="*/ 960980 w 4029221"/>
                <a:gd name="connsiteY1" fmla="*/ 1442 h 5265194"/>
                <a:gd name="connsiteX2" fmla="*/ 2216856 w 4029221"/>
                <a:gd name="connsiteY2" fmla="*/ 376120 h 5265194"/>
                <a:gd name="connsiteX3" fmla="*/ 3687427 w 4029221"/>
                <a:gd name="connsiteY3" fmla="*/ 4778650 h 5265194"/>
                <a:gd name="connsiteX4" fmla="*/ 3267677 w 4029221"/>
                <a:gd name="connsiteY4" fmla="*/ 5245601 h 5265194"/>
                <a:gd name="connsiteX5" fmla="*/ 3237167 w 4029221"/>
                <a:gd name="connsiteY5" fmla="*/ 5265194 h 5265194"/>
                <a:gd name="connsiteX6" fmla="*/ 0 w 4029221"/>
                <a:gd name="connsiteY6" fmla="*/ 5265194 h 5265194"/>
                <a:gd name="connsiteX7" fmla="*/ 0 w 4029221"/>
                <a:gd name="connsiteY7" fmla="*/ 162790 h 5265194"/>
                <a:gd name="connsiteX8" fmla="*/ 58408 w 4029221"/>
                <a:gd name="connsiteY8" fmla="*/ 139352 h 5265194"/>
                <a:gd name="connsiteX9" fmla="*/ 812878 w 4029221"/>
                <a:gd name="connsiteY9" fmla="*/ 840 h 5265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9221" h="5265194">
                  <a:moveTo>
                    <a:pt x="812878" y="840"/>
                  </a:moveTo>
                  <a:cubicBezTo>
                    <a:pt x="862065" y="-449"/>
                    <a:pt x="911443" y="-258"/>
                    <a:pt x="960980" y="1442"/>
                  </a:cubicBezTo>
                  <a:cubicBezTo>
                    <a:pt x="1374507" y="15631"/>
                    <a:pt x="1799140" y="134952"/>
                    <a:pt x="2216856" y="376120"/>
                  </a:cubicBezTo>
                  <a:cubicBezTo>
                    <a:pt x="3710806" y="1238652"/>
                    <a:pt x="4537261" y="3306696"/>
                    <a:pt x="3687427" y="4778650"/>
                  </a:cubicBezTo>
                  <a:cubicBezTo>
                    <a:pt x="3567917" y="4985647"/>
                    <a:pt x="3426282" y="5131074"/>
                    <a:pt x="3267677" y="5245601"/>
                  </a:cubicBezTo>
                  <a:lnTo>
                    <a:pt x="3237167" y="5265194"/>
                  </a:lnTo>
                  <a:lnTo>
                    <a:pt x="0" y="5265194"/>
                  </a:lnTo>
                  <a:lnTo>
                    <a:pt x="0" y="162790"/>
                  </a:lnTo>
                  <a:lnTo>
                    <a:pt x="58408" y="139352"/>
                  </a:lnTo>
                  <a:cubicBezTo>
                    <a:pt x="301661" y="55163"/>
                    <a:pt x="554646" y="7607"/>
                    <a:pt x="812878" y="840"/>
                  </a:cubicBezTo>
                  <a:close/>
                </a:path>
              </a:pathLst>
            </a:cu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Meiryo"/>
                <a:ea typeface="+mn-ea"/>
                <a:cs typeface="+mn-cs"/>
              </a:endParaRPr>
            </a:p>
          </p:txBody>
        </p:sp>
        <p:sp>
          <p:nvSpPr>
            <p:cNvPr id="62" name="Freeform: Shape 61">
              <a:extLst>
                <a:ext uri="{FF2B5EF4-FFF2-40B4-BE49-F238E27FC236}">
                  <a16:creationId xmlns:a16="http://schemas.microsoft.com/office/drawing/2014/main" id="{B6E867DF-0B62-429A-A554-CBE585048439}"/>
                </a:ext>
              </a:extLst>
            </p:cNvPr>
            <p:cNvSpPr/>
            <p:nvPr/>
          </p:nvSpPr>
          <p:spPr>
            <a:xfrm>
              <a:off x="0" y="2147333"/>
              <a:ext cx="3702048" cy="4710667"/>
            </a:xfrm>
            <a:custGeom>
              <a:avLst/>
              <a:gdLst>
                <a:gd name="connsiteX0" fmla="*/ 1057511 w 3702048"/>
                <a:gd name="connsiteY0" fmla="*/ 1243 h 4710667"/>
                <a:gd name="connsiteX1" fmla="*/ 2139959 w 3702048"/>
                <a:gd name="connsiteY1" fmla="*/ 324180 h 4710667"/>
                <a:gd name="connsiteX2" fmla="*/ 3407455 w 3702048"/>
                <a:gd name="connsiteY2" fmla="*/ 4118750 h 4710667"/>
                <a:gd name="connsiteX3" fmla="*/ 2754080 w 3702048"/>
                <a:gd name="connsiteY3" fmla="*/ 4690965 h 4710667"/>
                <a:gd name="connsiteX4" fmla="*/ 2711405 w 3702048"/>
                <a:gd name="connsiteY4" fmla="*/ 4710667 h 4710667"/>
                <a:gd name="connsiteX5" fmla="*/ 0 w 3702048"/>
                <a:gd name="connsiteY5" fmla="*/ 4710667 h 4710667"/>
                <a:gd name="connsiteX6" fmla="*/ 0 w 3702048"/>
                <a:gd name="connsiteY6" fmla="*/ 239601 h 4710667"/>
                <a:gd name="connsiteX7" fmla="*/ 72857 w 3702048"/>
                <a:gd name="connsiteY7" fmla="*/ 203063 h 4710667"/>
                <a:gd name="connsiteX8" fmla="*/ 1057511 w 3702048"/>
                <a:gd name="connsiteY8" fmla="*/ 1243 h 4710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02048" h="4710667">
                  <a:moveTo>
                    <a:pt x="1057511" y="1243"/>
                  </a:moveTo>
                  <a:cubicBezTo>
                    <a:pt x="1413932" y="13473"/>
                    <a:pt x="1779927" y="116316"/>
                    <a:pt x="2139959" y="324180"/>
                  </a:cubicBezTo>
                  <a:cubicBezTo>
                    <a:pt x="3427605" y="1067603"/>
                    <a:pt x="4139931" y="2850064"/>
                    <a:pt x="3407455" y="4118750"/>
                  </a:cubicBezTo>
                  <a:cubicBezTo>
                    <a:pt x="3235777" y="4416105"/>
                    <a:pt x="3011128" y="4566048"/>
                    <a:pt x="2754080" y="4690965"/>
                  </a:cubicBezTo>
                  <a:lnTo>
                    <a:pt x="2711405" y="4710667"/>
                  </a:lnTo>
                  <a:lnTo>
                    <a:pt x="0" y="4710667"/>
                  </a:lnTo>
                  <a:lnTo>
                    <a:pt x="0" y="239601"/>
                  </a:lnTo>
                  <a:lnTo>
                    <a:pt x="72857" y="203063"/>
                  </a:lnTo>
                  <a:cubicBezTo>
                    <a:pt x="383165" y="61024"/>
                    <a:pt x="715942" y="-10476"/>
                    <a:pt x="1057511" y="1243"/>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Meiryo"/>
                <a:ea typeface="+mn-ea"/>
                <a:cs typeface="+mn-cs"/>
              </a:endParaRPr>
            </a:p>
          </p:txBody>
        </p:sp>
      </p:grpSp>
      <p:sp>
        <p:nvSpPr>
          <p:cNvPr id="2" name="Title 1"/>
          <p:cNvSpPr>
            <a:spLocks noGrp="1"/>
          </p:cNvSpPr>
          <p:nvPr>
            <p:ph type="title"/>
          </p:nvPr>
        </p:nvSpPr>
        <p:spPr>
          <a:xfrm>
            <a:off x="3490722" y="3420734"/>
            <a:ext cx="4999482" cy="2129674"/>
          </a:xfrm>
        </p:spPr>
        <p:txBody>
          <a:bodyPr anchor="b">
            <a:noAutofit/>
          </a:bodyPr>
          <a:lstStyle>
            <a:lvl1pPr algn="l">
              <a:lnSpc>
                <a:spcPct val="110000"/>
              </a:lnSpc>
              <a:defRPr sz="3600" cap="none" baseline="0">
                <a:solidFill>
                  <a:schemeClr val="tx1">
                    <a:lumMod val="75000"/>
                    <a:lumOff val="25000"/>
                  </a:schemeClr>
                </a:solidFill>
              </a:defRPr>
            </a:lvl1pPr>
          </a:lstStyle>
          <a:p>
            <a:r>
              <a:rPr lang="en-US"/>
              <a:t>Click to edit Master title style</a:t>
            </a:r>
            <a:endParaRPr lang="en-US" dirty="0"/>
          </a:p>
        </p:txBody>
      </p:sp>
      <p:sp>
        <p:nvSpPr>
          <p:cNvPr id="23" name="Footer Placeholder 22">
            <a:extLst>
              <a:ext uri="{FF2B5EF4-FFF2-40B4-BE49-F238E27FC236}">
                <a16:creationId xmlns:a16="http://schemas.microsoft.com/office/drawing/2014/main" id="{E197B67B-BA44-4D2A-B31D-35A89323C4B1}"/>
              </a:ext>
            </a:extLst>
          </p:cNvPr>
          <p:cNvSpPr>
            <a:spLocks noGrp="1"/>
          </p:cNvSpPr>
          <p:nvPr>
            <p:ph type="ftr" sz="quarter" idx="11"/>
          </p:nvPr>
        </p:nvSpPr>
        <p:spPr>
          <a:xfrm>
            <a:off x="3490722" y="6170490"/>
            <a:ext cx="4284986" cy="457200"/>
          </a:xfrm>
        </p:spPr>
        <p:txBody>
          <a:bodyPr/>
          <a:lstStyle/>
          <a:p>
            <a:endParaRPr lang="en-US" dirty="0"/>
          </a:p>
        </p:txBody>
      </p:sp>
      <p:sp>
        <p:nvSpPr>
          <p:cNvPr id="27" name="Slide Number Placeholder 26">
            <a:extLst>
              <a:ext uri="{FF2B5EF4-FFF2-40B4-BE49-F238E27FC236}">
                <a16:creationId xmlns:a16="http://schemas.microsoft.com/office/drawing/2014/main" id="{1D718595-24D3-4517-A62E-C1F493407AA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3" name="Text Placeholder 2"/>
          <p:cNvSpPr>
            <a:spLocks noGrp="1"/>
          </p:cNvSpPr>
          <p:nvPr>
            <p:ph type="body" idx="1"/>
          </p:nvPr>
        </p:nvSpPr>
        <p:spPr>
          <a:xfrm>
            <a:off x="3490722" y="5550408"/>
            <a:ext cx="4999481" cy="512064"/>
          </a:xfrm>
        </p:spPr>
        <p:txBody>
          <a:bodyPr>
            <a:normAutofit/>
          </a:bodyPr>
          <a:lstStyle>
            <a:lvl1pPr marL="0" indent="0" algn="l">
              <a:lnSpc>
                <a:spcPct val="130000"/>
              </a:lnSpc>
              <a:spcBef>
                <a:spcPts val="0"/>
              </a:spcBef>
              <a:buNone/>
              <a:defRPr sz="1500" baseline="0">
                <a:solidFill>
                  <a:schemeClr val="tx1">
                    <a:lumMod val="75000"/>
                    <a:lumOff val="2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18" name="Date Placeholder 17">
            <a:extLst>
              <a:ext uri="{FF2B5EF4-FFF2-40B4-BE49-F238E27FC236}">
                <a16:creationId xmlns:a16="http://schemas.microsoft.com/office/drawing/2014/main" id="{3C6217BB-A228-414D-92D9-E1D1EFEB8BE6}"/>
              </a:ext>
            </a:extLst>
          </p:cNvPr>
          <p:cNvSpPr>
            <a:spLocks noGrp="1"/>
          </p:cNvSpPr>
          <p:nvPr>
            <p:ph type="dt" sz="half" idx="10"/>
          </p:nvPr>
        </p:nvSpPr>
        <p:spPr>
          <a:xfrm>
            <a:off x="480061" y="6170491"/>
            <a:ext cx="2130062" cy="457200"/>
          </a:xfrm>
        </p:spPr>
        <p:txBody>
          <a:bodyPr/>
          <a:lstStyle>
            <a:lvl1pPr algn="l">
              <a:defRPr/>
            </a:lvl1pPr>
          </a:lstStyle>
          <a:p>
            <a:fld id="{9A59BED1-1908-4D3E-8966-47AD07257E36}" type="datetime1">
              <a:rPr lang="en-US" smtClean="0"/>
              <a:t>1/20/2025</a:t>
            </a:fld>
            <a:endParaRPr lang="en-US" dirty="0"/>
          </a:p>
        </p:txBody>
      </p:sp>
    </p:spTree>
    <p:extLst>
      <p:ext uri="{BB962C8B-B14F-4D97-AF65-F5344CB8AC3E}">
        <p14:creationId xmlns:p14="http://schemas.microsoft.com/office/powerpoint/2010/main" val="314288812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440180" y="2438400"/>
            <a:ext cx="312039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97718" y="2438400"/>
            <a:ext cx="312039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C1D6427-F07F-4D50-B151-455100AF70FF}"/>
              </a:ext>
            </a:extLst>
          </p:cNvPr>
          <p:cNvSpPr>
            <a:spLocks noGrp="1"/>
          </p:cNvSpPr>
          <p:nvPr>
            <p:ph type="dt" sz="half" idx="10"/>
          </p:nvPr>
        </p:nvSpPr>
        <p:spPr/>
        <p:txBody>
          <a:bodyPr/>
          <a:lstStyle/>
          <a:p>
            <a:fld id="{F29662FC-3FA0-4598-ADED-4D05E3676C49}" type="datetime1">
              <a:rPr lang="en-US" smtClean="0"/>
              <a:t>1/20/2025</a:t>
            </a:fld>
            <a:endParaRPr lang="en-US" dirty="0"/>
          </a:p>
        </p:txBody>
      </p:sp>
      <p:sp>
        <p:nvSpPr>
          <p:cNvPr id="9" name="Footer Placeholder 8">
            <a:extLst>
              <a:ext uri="{FF2B5EF4-FFF2-40B4-BE49-F238E27FC236}">
                <a16:creationId xmlns:a16="http://schemas.microsoft.com/office/drawing/2014/main" id="{479EFBB2-C5E0-4D57-AB1D-3AA907ECFD72}"/>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7AE6B7E1-F60B-4D08-9052-423D6FBFAD6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70294338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440181" y="2456408"/>
            <a:ext cx="3120390" cy="823912"/>
          </a:xfrm>
        </p:spPr>
        <p:txBody>
          <a:bodyPr anchor="b">
            <a:normAutofit/>
          </a:bodyPr>
          <a:lstStyle>
            <a:lvl1pPr marL="0" indent="0">
              <a:lnSpc>
                <a:spcPct val="130000"/>
              </a:lnSpc>
              <a:buNone/>
              <a:defRPr sz="1350" b="1"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440181" y="3316640"/>
            <a:ext cx="312039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97718" y="2456408"/>
            <a:ext cx="3120390" cy="823912"/>
          </a:xfrm>
        </p:spPr>
        <p:txBody>
          <a:bodyPr anchor="b">
            <a:normAutofit/>
          </a:bodyPr>
          <a:lstStyle>
            <a:lvl1pPr marL="0" indent="0">
              <a:lnSpc>
                <a:spcPct val="99000"/>
              </a:lnSpc>
              <a:buNone/>
              <a:defRPr lang="en-US" sz="1350" b="1" kern="1200" cap="all" spc="113" baseline="0" dirty="0">
                <a:solidFill>
                  <a:schemeClr val="accent1"/>
                </a:solidFill>
                <a:latin typeface="+mn-lt"/>
                <a:ea typeface="+mn-ea"/>
                <a:cs typeface="+mn-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lvl="0" indent="0" algn="l" defTabSz="685800" rtl="0" eaLnBrk="1" latinLnBrk="0" hangingPunct="1">
              <a:lnSpc>
                <a:spcPct val="130000"/>
              </a:lnSpc>
              <a:spcBef>
                <a:spcPts val="698"/>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4897718" y="3316640"/>
            <a:ext cx="312039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3771BF97-4D2A-43A4-8CDC-2250017EB045}"/>
              </a:ext>
            </a:extLst>
          </p:cNvPr>
          <p:cNvSpPr>
            <a:spLocks noGrp="1"/>
          </p:cNvSpPr>
          <p:nvPr>
            <p:ph type="dt" sz="half" idx="10"/>
          </p:nvPr>
        </p:nvSpPr>
        <p:spPr/>
        <p:txBody>
          <a:bodyPr/>
          <a:lstStyle/>
          <a:p>
            <a:fld id="{0BF1524E-CD51-4338-A928-C55D9401B5FD}" type="datetime1">
              <a:rPr lang="en-US" smtClean="0"/>
              <a:t>1/20/2025</a:t>
            </a:fld>
            <a:endParaRPr lang="en-US" dirty="0"/>
          </a:p>
        </p:txBody>
      </p:sp>
      <p:sp>
        <p:nvSpPr>
          <p:cNvPr id="11" name="Footer Placeholder 10">
            <a:extLst>
              <a:ext uri="{FF2B5EF4-FFF2-40B4-BE49-F238E27FC236}">
                <a16:creationId xmlns:a16="http://schemas.microsoft.com/office/drawing/2014/main" id="{6020661A-DA07-4679-9226-945B5DD2480C}"/>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EEFCE38B-E087-4988-BC3A-FE3B55E70D7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13" name="Title 12">
            <a:extLst>
              <a:ext uri="{FF2B5EF4-FFF2-40B4-BE49-F238E27FC236}">
                <a16:creationId xmlns:a16="http://schemas.microsoft.com/office/drawing/2014/main" id="{D3BC439C-E995-4E1F-8DE9-75C32785E00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5585609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CF30096C-3491-4EF2-ABB2-D57F3F4B5BD5}"/>
              </a:ext>
            </a:extLst>
          </p:cNvPr>
          <p:cNvSpPr>
            <a:spLocks noGrp="1"/>
          </p:cNvSpPr>
          <p:nvPr>
            <p:ph type="dt" sz="half" idx="10"/>
          </p:nvPr>
        </p:nvSpPr>
        <p:spPr/>
        <p:txBody>
          <a:bodyPr/>
          <a:lstStyle/>
          <a:p>
            <a:fld id="{8845EF5E-3EA9-469C-B37F-F9259474A76B}" type="datetime1">
              <a:rPr lang="en-US" smtClean="0"/>
              <a:t>1/20/2025</a:t>
            </a:fld>
            <a:endParaRPr lang="en-US" dirty="0"/>
          </a:p>
        </p:txBody>
      </p:sp>
      <p:sp>
        <p:nvSpPr>
          <p:cNvPr id="7" name="Footer Placeholder 6">
            <a:extLst>
              <a:ext uri="{FF2B5EF4-FFF2-40B4-BE49-F238E27FC236}">
                <a16:creationId xmlns:a16="http://schemas.microsoft.com/office/drawing/2014/main" id="{79DA3A85-7147-4F32-944A-B079AF5147E2}"/>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EEDDF50D-95C0-4DA2-BBC6-41774FAC140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411083718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209BEFCA-6D6F-4F26-823F-C86CA694B830}"/>
              </a:ext>
            </a:extLst>
          </p:cNvPr>
          <p:cNvSpPr>
            <a:spLocks noGrp="1"/>
          </p:cNvSpPr>
          <p:nvPr>
            <p:ph type="dt" sz="half" idx="10"/>
          </p:nvPr>
        </p:nvSpPr>
        <p:spPr/>
        <p:txBody>
          <a:bodyPr/>
          <a:lstStyle/>
          <a:p>
            <a:fld id="{AB9AD042-A2B4-459C-8372-9B3486F52FFE}" type="datetime1">
              <a:rPr lang="en-US" smtClean="0"/>
              <a:t>1/20/2025</a:t>
            </a:fld>
            <a:endParaRPr lang="en-US" dirty="0"/>
          </a:p>
        </p:txBody>
      </p:sp>
      <p:sp>
        <p:nvSpPr>
          <p:cNvPr id="6" name="Footer Placeholder 5">
            <a:extLst>
              <a:ext uri="{FF2B5EF4-FFF2-40B4-BE49-F238E27FC236}">
                <a16:creationId xmlns:a16="http://schemas.microsoft.com/office/drawing/2014/main" id="{BC2EE2C9-E87D-4495-9EDA-6BC0EDC2709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E5557A9-903F-4B36-8B06-D9EADF230508}"/>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409610869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extLst>
    <p:ext uri="{DCECCB84-F9BA-43D5-87BE-67443E8EF086}">
      <p15:sldGuideLst xmlns:p15="http://schemas.microsoft.com/office/powerpoint/2012/main">
        <p15:guide id="1" pos="405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57367" y="640081"/>
            <a:ext cx="2420786" cy="2551751"/>
          </a:xfrm>
        </p:spPr>
        <p:txBody>
          <a:bodyPr anchor="b">
            <a:normAutofit/>
          </a:bodyPr>
          <a:lstStyle>
            <a:lvl1pPr>
              <a:lnSpc>
                <a:spcPct val="104000"/>
              </a:lnSpc>
              <a:defRPr sz="2550"/>
            </a:lvl1pPr>
          </a:lstStyle>
          <a:p>
            <a:r>
              <a:rPr lang="en-US"/>
              <a:t>Click to edit Master title style</a:t>
            </a:r>
            <a:endParaRPr lang="en-US" dirty="0"/>
          </a:p>
        </p:txBody>
      </p:sp>
      <p:sp>
        <p:nvSpPr>
          <p:cNvPr id="3" name="Content Placeholder 2"/>
          <p:cNvSpPr>
            <a:spLocks noGrp="1"/>
          </p:cNvSpPr>
          <p:nvPr>
            <p:ph idx="1"/>
          </p:nvPr>
        </p:nvSpPr>
        <p:spPr>
          <a:xfrm>
            <a:off x="960120" y="640081"/>
            <a:ext cx="5212080" cy="5455919"/>
          </a:xfrm>
        </p:spPr>
        <p:txBody>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357367" y="3223804"/>
            <a:ext cx="2420786" cy="2872197"/>
          </a:xfrm>
        </p:spPr>
        <p:txBody>
          <a:bodyPr/>
          <a:lstStyle>
            <a:lvl1pPr marL="0" indent="0">
              <a:spcBef>
                <a:spcPts val="1050"/>
              </a:spcBef>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8" name="Date Placeholder 7">
            <a:extLst>
              <a:ext uri="{FF2B5EF4-FFF2-40B4-BE49-F238E27FC236}">
                <a16:creationId xmlns:a16="http://schemas.microsoft.com/office/drawing/2014/main" id="{BB904BE8-2080-4FFA-9239-A8929E28FAD9}"/>
              </a:ext>
            </a:extLst>
          </p:cNvPr>
          <p:cNvSpPr>
            <a:spLocks noGrp="1"/>
          </p:cNvSpPr>
          <p:nvPr>
            <p:ph type="dt" sz="half" idx="10"/>
          </p:nvPr>
        </p:nvSpPr>
        <p:spPr>
          <a:xfrm>
            <a:off x="6357366" y="6170491"/>
            <a:ext cx="1660742" cy="457200"/>
          </a:xfrm>
        </p:spPr>
        <p:txBody>
          <a:bodyPr/>
          <a:lstStyle/>
          <a:p>
            <a:fld id="{E780B277-D5DC-4A91-9F19-9AC505752C7A}" type="datetime1">
              <a:rPr lang="en-US" smtClean="0"/>
              <a:t>1/20/2025</a:t>
            </a:fld>
            <a:endParaRPr lang="en-US" dirty="0"/>
          </a:p>
        </p:txBody>
      </p:sp>
      <p:sp>
        <p:nvSpPr>
          <p:cNvPr id="9" name="Footer Placeholder 8">
            <a:extLst>
              <a:ext uri="{FF2B5EF4-FFF2-40B4-BE49-F238E27FC236}">
                <a16:creationId xmlns:a16="http://schemas.microsoft.com/office/drawing/2014/main" id="{ED5580C6-5CD7-4CDD-977D-0533C84F2F45}"/>
              </a:ext>
            </a:extLst>
          </p:cNvPr>
          <p:cNvSpPr>
            <a:spLocks noGrp="1"/>
          </p:cNvSpPr>
          <p:nvPr>
            <p:ph type="ftr" sz="quarter" idx="11"/>
          </p:nvPr>
        </p:nvSpPr>
        <p:spPr>
          <a:xfrm>
            <a:off x="960120" y="6170490"/>
            <a:ext cx="5212080" cy="457200"/>
          </a:xfrm>
        </p:spPr>
        <p:txBody>
          <a:bodyPr/>
          <a:lstStyle/>
          <a:p>
            <a:endParaRPr lang="en-US" dirty="0"/>
          </a:p>
        </p:txBody>
      </p:sp>
      <p:sp>
        <p:nvSpPr>
          <p:cNvPr id="10" name="Slide Number Placeholder 9">
            <a:extLst>
              <a:ext uri="{FF2B5EF4-FFF2-40B4-BE49-F238E27FC236}">
                <a16:creationId xmlns:a16="http://schemas.microsoft.com/office/drawing/2014/main" id="{518D0320-9B66-443F-8E28-8BCF07E082BD}"/>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35135323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extLst>
    <p:ext uri="{DCECCB84-F9BA-43D5-87BE-67443E8EF086}">
      <p15:sldGuideLst xmlns:p15="http://schemas.microsoft.com/office/powerpoint/2012/main">
        <p15:guide id="1" pos="405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 y="1"/>
            <a:ext cx="6076988" cy="6857999"/>
          </a:xfrm>
          <a:solidFill>
            <a:schemeClr val="bg2">
              <a:lumMod val="90000"/>
            </a:schemeClr>
          </a:solidFill>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 name="Title 1"/>
          <p:cNvSpPr>
            <a:spLocks noGrp="1"/>
          </p:cNvSpPr>
          <p:nvPr>
            <p:ph type="title"/>
          </p:nvPr>
        </p:nvSpPr>
        <p:spPr>
          <a:xfrm>
            <a:off x="6357366" y="1503910"/>
            <a:ext cx="2422969" cy="1687924"/>
          </a:xfrm>
        </p:spPr>
        <p:txBody>
          <a:bodyPr anchor="b">
            <a:noAutofit/>
          </a:bodyPr>
          <a:lstStyle>
            <a:lvl1pPr>
              <a:lnSpc>
                <a:spcPct val="104000"/>
              </a:lnSpc>
              <a:defRPr sz="2550"/>
            </a:lvl1pPr>
          </a:lstStyle>
          <a:p>
            <a:r>
              <a:rPr lang="en-US"/>
              <a:t>Click to edit Master title style</a:t>
            </a:r>
            <a:endParaRPr lang="en-US" dirty="0"/>
          </a:p>
        </p:txBody>
      </p:sp>
      <p:sp>
        <p:nvSpPr>
          <p:cNvPr id="4" name="Text Placeholder 3"/>
          <p:cNvSpPr>
            <a:spLocks noGrp="1"/>
          </p:cNvSpPr>
          <p:nvPr>
            <p:ph type="body" sz="half" idx="2"/>
          </p:nvPr>
        </p:nvSpPr>
        <p:spPr>
          <a:xfrm>
            <a:off x="6357366" y="3223806"/>
            <a:ext cx="2420874" cy="2872194"/>
          </a:xfrm>
        </p:spPr>
        <p:txBody>
          <a:bodyPr/>
          <a:lstStyle>
            <a:lvl1pPr marL="0" indent="0">
              <a:spcBef>
                <a:spcPts val="1050"/>
              </a:spcBef>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11" name="Date Placeholder 10">
            <a:extLst>
              <a:ext uri="{FF2B5EF4-FFF2-40B4-BE49-F238E27FC236}">
                <a16:creationId xmlns:a16="http://schemas.microsoft.com/office/drawing/2014/main" id="{41C2A9DB-B176-4069-8734-5B4ED352BA2B}"/>
              </a:ext>
            </a:extLst>
          </p:cNvPr>
          <p:cNvSpPr>
            <a:spLocks noGrp="1"/>
          </p:cNvSpPr>
          <p:nvPr>
            <p:ph type="dt" sz="half" idx="10"/>
          </p:nvPr>
        </p:nvSpPr>
        <p:spPr>
          <a:xfrm>
            <a:off x="6357366" y="6170491"/>
            <a:ext cx="1660742" cy="457200"/>
          </a:xfrm>
        </p:spPr>
        <p:txBody>
          <a:bodyPr/>
          <a:lstStyle/>
          <a:p>
            <a:fld id="{2A8DCDB8-9B56-459C-B729-50F478FA8E96}" type="datetime1">
              <a:rPr lang="en-US" smtClean="0"/>
              <a:t>1/20/2025</a:t>
            </a:fld>
            <a:endParaRPr lang="en-US" dirty="0"/>
          </a:p>
        </p:txBody>
      </p:sp>
      <p:sp>
        <p:nvSpPr>
          <p:cNvPr id="12" name="Footer Placeholder 11">
            <a:extLst>
              <a:ext uri="{FF2B5EF4-FFF2-40B4-BE49-F238E27FC236}">
                <a16:creationId xmlns:a16="http://schemas.microsoft.com/office/drawing/2014/main" id="{430F9A2F-C2C4-4E1C-B4B3-07ED84F28CE8}"/>
              </a:ext>
            </a:extLst>
          </p:cNvPr>
          <p:cNvSpPr>
            <a:spLocks noGrp="1"/>
          </p:cNvSpPr>
          <p:nvPr>
            <p:ph type="ftr" sz="quarter" idx="11"/>
          </p:nvPr>
        </p:nvSpPr>
        <p:spPr>
          <a:xfrm>
            <a:off x="960120" y="6170490"/>
            <a:ext cx="4848308" cy="457200"/>
          </a:xfrm>
        </p:spPr>
        <p:txBody>
          <a:bodyPr/>
          <a:lstStyle>
            <a:lvl1pPr>
              <a:defRPr b="1">
                <a:solidFill>
                  <a:srgbClr val="FFFFFF"/>
                </a:solidFill>
                <a:effectLst>
                  <a:outerShdw blurRad="50800" dist="38100" dir="2700000" algn="tl" rotWithShape="0">
                    <a:prstClr val="black">
                      <a:alpha val="43000"/>
                    </a:prstClr>
                  </a:outerShdw>
                </a:effectLst>
              </a:defRPr>
            </a:lvl1pPr>
          </a:lstStyle>
          <a:p>
            <a:endParaRPr lang="en-US" dirty="0"/>
          </a:p>
        </p:txBody>
      </p:sp>
      <p:sp>
        <p:nvSpPr>
          <p:cNvPr id="13" name="Slide Number Placeholder 12">
            <a:extLst>
              <a:ext uri="{FF2B5EF4-FFF2-40B4-BE49-F238E27FC236}">
                <a16:creationId xmlns:a16="http://schemas.microsoft.com/office/drawing/2014/main" id="{F9BFA0A0-2117-4A10-9DAA-080C21559CF3}"/>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21494507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40181" y="442221"/>
            <a:ext cx="6577928" cy="1345269"/>
          </a:xfrm>
          <a:prstGeom prst="rect">
            <a:avLst/>
          </a:prstGeom>
        </p:spPr>
        <p:txBody>
          <a:bodyPr vert="horz" lIns="109728" tIns="109728" rIns="109728" bIns="9144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440181" y="2312276"/>
            <a:ext cx="6577928" cy="3651504"/>
          </a:xfrm>
          <a:prstGeom prst="rect">
            <a:avLst/>
          </a:prstGeom>
        </p:spPr>
        <p:txBody>
          <a:bodyPr vert="horz" lIns="109728" tIns="109728" rIns="109728" bIns="9144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888046" y="6170491"/>
            <a:ext cx="2130062" cy="457200"/>
          </a:xfrm>
          <a:prstGeom prst="rect">
            <a:avLst/>
          </a:prstGeom>
        </p:spPr>
        <p:txBody>
          <a:bodyPr vert="horz" lIns="109728" tIns="109728" rIns="109728" bIns="91440" rtlCol="0" anchor="ctr"/>
          <a:lstStyle>
            <a:lvl1pPr algn="r">
              <a:defRPr sz="825" spc="113" baseline="0">
                <a:solidFill>
                  <a:schemeClr val="tx1">
                    <a:lumMod val="75000"/>
                    <a:lumOff val="25000"/>
                  </a:schemeClr>
                </a:solidFill>
                <a:latin typeface="+mj-lt"/>
              </a:defRPr>
            </a:lvl1pPr>
          </a:lstStyle>
          <a:p>
            <a:fld id="{F7530538-C002-4D18-941F-15E18234E0C1}" type="datetime1">
              <a:rPr lang="en-US" smtClean="0"/>
              <a:t>1/20/2025</a:t>
            </a:fld>
            <a:endParaRPr lang="en-US" dirty="0"/>
          </a:p>
        </p:txBody>
      </p:sp>
      <p:sp>
        <p:nvSpPr>
          <p:cNvPr id="5" name="Footer Placeholder 4"/>
          <p:cNvSpPr>
            <a:spLocks noGrp="1"/>
          </p:cNvSpPr>
          <p:nvPr>
            <p:ph type="ftr" sz="quarter" idx="3"/>
          </p:nvPr>
        </p:nvSpPr>
        <p:spPr>
          <a:xfrm>
            <a:off x="1440181" y="6170490"/>
            <a:ext cx="4250531" cy="457200"/>
          </a:xfrm>
          <a:prstGeom prst="rect">
            <a:avLst/>
          </a:prstGeom>
        </p:spPr>
        <p:txBody>
          <a:bodyPr vert="horz" lIns="109728" tIns="109728" rIns="109728" bIns="91440" rtlCol="0" anchor="ctr"/>
          <a:lstStyle>
            <a:lvl1pPr algn="l">
              <a:defRPr sz="825" spc="113" baseline="0">
                <a:solidFill>
                  <a:schemeClr val="tx1">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8140308" y="6170490"/>
            <a:ext cx="891540" cy="457200"/>
          </a:xfrm>
          <a:prstGeom prst="rect">
            <a:avLst/>
          </a:prstGeom>
        </p:spPr>
        <p:txBody>
          <a:bodyPr vert="horz" lIns="109728" tIns="109728" rIns="109728" bIns="91440" rtlCol="0" anchor="b"/>
          <a:lstStyle>
            <a:lvl1pPr algn="r">
              <a:defRPr sz="1200" b="1" baseline="0">
                <a:solidFill>
                  <a:schemeClr val="tx1">
                    <a:lumMod val="75000"/>
                    <a:lumOff val="25000"/>
                  </a:schemeClr>
                </a:solidFill>
                <a:latin typeface="+mj-lt"/>
              </a:defRPr>
            </a:lvl1pPr>
          </a:lstStyle>
          <a:p>
            <a:pPr algn="l"/>
            <a:fld id="{FAEF9944-A4F6-4C59-AEBD-678D6480B8EA}" type="slidenum">
              <a:rPr lang="en-US" smtClean="0"/>
              <a:pPr algn="l"/>
              <a:t>‹#›</a:t>
            </a:fld>
            <a:endParaRPr lang="en-US" dirty="0"/>
          </a:p>
        </p:txBody>
      </p:sp>
      <p:cxnSp>
        <p:nvCxnSpPr>
          <p:cNvPr id="9" name="Straight Connector 8" title="Rule Line">
            <a:extLst>
              <a:ext uri="{FF2B5EF4-FFF2-40B4-BE49-F238E27FC236}">
                <a16:creationId xmlns:a16="http://schemas.microsoft.com/office/drawing/2014/main" id="{430127AE-B29E-4FDF-99D2-A2F1E7003F74}"/>
              </a:ext>
            </a:extLst>
          </p:cNvPr>
          <p:cNvCxnSpPr/>
          <p:nvPr/>
        </p:nvCxnSpPr>
        <p:spPr>
          <a:xfrm>
            <a:off x="1440181" y="2176009"/>
            <a:ext cx="6577928" cy="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41668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hf hdr="0" ftr="0" dt="0"/>
  <p:txStyles>
    <p:titleStyle>
      <a:lvl1pPr algn="l" defTabSz="685800" rtl="0" eaLnBrk="1" latinLnBrk="0" hangingPunct="1">
        <a:lnSpc>
          <a:spcPct val="130000"/>
        </a:lnSpc>
        <a:spcBef>
          <a:spcPct val="0"/>
        </a:spcBef>
        <a:buNone/>
        <a:defRPr sz="2400" b="1" kern="1200" spc="113" baseline="0">
          <a:solidFill>
            <a:schemeClr val="tx1">
              <a:lumMod val="75000"/>
              <a:lumOff val="25000"/>
            </a:schemeClr>
          </a:solidFill>
          <a:latin typeface="+mj-lt"/>
          <a:ea typeface="+mj-ea"/>
          <a:cs typeface="+mj-cs"/>
        </a:defRPr>
      </a:lvl1pPr>
    </p:titleStyle>
    <p:bodyStyle>
      <a:lvl1pPr marL="0" indent="0" algn="l" defTabSz="685800" rtl="0" eaLnBrk="1" latinLnBrk="0" hangingPunct="1">
        <a:lnSpc>
          <a:spcPct val="140000"/>
        </a:lnSpc>
        <a:spcBef>
          <a:spcPts val="698"/>
        </a:spcBef>
        <a:buFont typeface="Corbel" panose="020B0503020204020204" pitchFamily="34" charset="0"/>
        <a:buNone/>
        <a:defRPr sz="1350" b="0" kern="1200" spc="113" baseline="0">
          <a:solidFill>
            <a:schemeClr val="tx1">
              <a:lumMod val="75000"/>
              <a:lumOff val="25000"/>
            </a:schemeClr>
          </a:solidFill>
          <a:latin typeface="+mn-lt"/>
          <a:ea typeface="+mn-ea"/>
          <a:cs typeface="+mn-cs"/>
        </a:defRPr>
      </a:lvl1pPr>
      <a:lvl2pPr marL="0" indent="0" algn="l" defTabSz="685800" rtl="0" eaLnBrk="1" latinLnBrk="0" hangingPunct="1">
        <a:lnSpc>
          <a:spcPct val="140000"/>
        </a:lnSpc>
        <a:spcBef>
          <a:spcPts val="698"/>
        </a:spcBef>
        <a:buFont typeface="Corbel" panose="020B0503020204020204" pitchFamily="34" charset="0"/>
        <a:buNone/>
        <a:defRPr sz="1200" kern="1200" spc="113" baseline="0">
          <a:solidFill>
            <a:schemeClr val="tx1">
              <a:lumMod val="75000"/>
              <a:lumOff val="25000"/>
            </a:schemeClr>
          </a:solidFill>
          <a:latin typeface="+mn-lt"/>
          <a:ea typeface="+mn-ea"/>
          <a:cs typeface="+mn-cs"/>
        </a:defRPr>
      </a:lvl2pPr>
      <a:lvl3pPr marL="0" indent="-240030" algn="l" defTabSz="685800" rtl="0" eaLnBrk="1" latinLnBrk="0" hangingPunct="1">
        <a:lnSpc>
          <a:spcPct val="140000"/>
        </a:lnSpc>
        <a:spcBef>
          <a:spcPts val="698"/>
        </a:spcBef>
        <a:buFont typeface="Corbel" panose="020B0503020204020204" pitchFamily="34" charset="0"/>
        <a:buChar char="–"/>
        <a:defRPr sz="1050" i="1" kern="1200" spc="113" baseline="0">
          <a:solidFill>
            <a:schemeClr val="tx1">
              <a:lumMod val="75000"/>
              <a:lumOff val="25000"/>
            </a:schemeClr>
          </a:solidFill>
          <a:latin typeface="+mn-lt"/>
          <a:ea typeface="+mn-ea"/>
          <a:cs typeface="+mn-cs"/>
        </a:defRPr>
      </a:lvl3pPr>
      <a:lvl4pPr marL="0" indent="-240030" algn="l" defTabSz="685800" rtl="0" eaLnBrk="1" latinLnBrk="0" hangingPunct="1">
        <a:lnSpc>
          <a:spcPct val="140000"/>
        </a:lnSpc>
        <a:spcBef>
          <a:spcPts val="698"/>
        </a:spcBef>
        <a:buFont typeface="Corbel" panose="020B0503020204020204" pitchFamily="34" charset="0"/>
        <a:buChar char="–"/>
        <a:defRPr sz="1050" kern="1200" spc="113" baseline="0">
          <a:solidFill>
            <a:schemeClr val="tx1">
              <a:lumMod val="75000"/>
              <a:lumOff val="25000"/>
            </a:schemeClr>
          </a:solidFill>
          <a:latin typeface="+mn-lt"/>
          <a:ea typeface="+mn-ea"/>
          <a:cs typeface="+mn-cs"/>
        </a:defRPr>
      </a:lvl4pPr>
      <a:lvl5pPr marL="0" indent="-240030" algn="l" defTabSz="685800" rtl="0" eaLnBrk="1" latinLnBrk="0" hangingPunct="1">
        <a:lnSpc>
          <a:spcPct val="140000"/>
        </a:lnSpc>
        <a:spcBef>
          <a:spcPts val="698"/>
        </a:spcBef>
        <a:buFont typeface="Corbel" panose="020B0503020204020204" pitchFamily="34" charset="0"/>
        <a:buChar char="–"/>
        <a:defRPr sz="1050" i="1" kern="1200" spc="113" baseline="0">
          <a:solidFill>
            <a:schemeClr val="tx1">
              <a:lumMod val="75000"/>
              <a:lumOff val="25000"/>
            </a:schemeClr>
          </a:solidFill>
          <a:latin typeface="+mn-lt"/>
          <a:ea typeface="+mn-ea"/>
          <a:cs typeface="+mn-cs"/>
        </a:defRPr>
      </a:lvl5pPr>
      <a:lvl6pPr marL="1440180" indent="-240030" algn="l" defTabSz="685800" rtl="0" eaLnBrk="1" latinLnBrk="0" hangingPunct="1">
        <a:lnSpc>
          <a:spcPct val="111000"/>
        </a:lnSpc>
        <a:spcBef>
          <a:spcPts val="698"/>
        </a:spcBef>
        <a:buFont typeface="Corbel" panose="020B0503020204020204" pitchFamily="34" charset="0"/>
        <a:buChar char="–"/>
        <a:defRPr sz="1050" kern="1200">
          <a:solidFill>
            <a:schemeClr val="accent1">
              <a:lumMod val="75000"/>
            </a:schemeClr>
          </a:solidFill>
          <a:latin typeface="+mn-lt"/>
          <a:ea typeface="+mn-ea"/>
          <a:cs typeface="+mn-cs"/>
        </a:defRPr>
      </a:lvl6pPr>
      <a:lvl7pPr marL="1680210" indent="-240030" algn="l" defTabSz="685800" rtl="0" eaLnBrk="1" latinLnBrk="0" hangingPunct="1">
        <a:lnSpc>
          <a:spcPct val="111000"/>
        </a:lnSpc>
        <a:spcBef>
          <a:spcPts val="698"/>
        </a:spcBef>
        <a:buFont typeface="Corbel" panose="020B0503020204020204" pitchFamily="34" charset="0"/>
        <a:buChar char="–"/>
        <a:defRPr sz="1050" i="1" kern="1200">
          <a:solidFill>
            <a:schemeClr val="accent1">
              <a:lumMod val="75000"/>
            </a:schemeClr>
          </a:solidFill>
          <a:latin typeface="+mn-lt"/>
          <a:ea typeface="+mn-ea"/>
          <a:cs typeface="+mn-cs"/>
        </a:defRPr>
      </a:lvl7pPr>
      <a:lvl8pPr marL="1920240" indent="-240030" algn="l" defTabSz="685800" rtl="0" eaLnBrk="1" latinLnBrk="0" hangingPunct="1">
        <a:lnSpc>
          <a:spcPct val="111000"/>
        </a:lnSpc>
        <a:spcBef>
          <a:spcPts val="698"/>
        </a:spcBef>
        <a:buFont typeface="Corbel" panose="020B0503020204020204" pitchFamily="34" charset="0"/>
        <a:buChar char="–"/>
        <a:defRPr sz="1050" kern="1200">
          <a:solidFill>
            <a:schemeClr val="accent1">
              <a:lumMod val="75000"/>
            </a:schemeClr>
          </a:solidFill>
          <a:latin typeface="+mn-lt"/>
          <a:ea typeface="+mn-ea"/>
          <a:cs typeface="+mn-cs"/>
        </a:defRPr>
      </a:lvl8pPr>
      <a:lvl9pPr marL="2160270" indent="-240030" algn="l" defTabSz="685800" rtl="0" eaLnBrk="1" latinLnBrk="0" hangingPunct="1">
        <a:lnSpc>
          <a:spcPct val="111000"/>
        </a:lnSpc>
        <a:spcBef>
          <a:spcPts val="698"/>
        </a:spcBef>
        <a:buFont typeface="Corbel" panose="020B0503020204020204" pitchFamily="34" charset="0"/>
        <a:buChar char="–"/>
        <a:defRPr sz="1050" i="1" kern="1200">
          <a:solidFill>
            <a:schemeClr val="accent1">
              <a:lumMod val="7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386" userDrawn="1">
          <p15:clr>
            <a:srgbClr val="F26B43"/>
          </p15:clr>
        </p15:guide>
        <p15:guide id="2" orient="horz" pos="3960" userDrawn="1">
          <p15:clr>
            <a:srgbClr val="F26B43"/>
          </p15:clr>
        </p15:guide>
        <p15:guide id="3" orient="horz" pos="1536" userDrawn="1">
          <p15:clr>
            <a:srgbClr val="F26B43"/>
          </p15:clr>
        </p15:guide>
        <p15:guide id="4" orient="horz" pos="3840" userDrawn="1">
          <p15:clr>
            <a:srgbClr val="F26B43"/>
          </p15:clr>
        </p15:guide>
        <p15:guide id="5" pos="3312" userDrawn="1">
          <p15:clr>
            <a:srgbClr val="F26B43"/>
          </p15:clr>
        </p15:guide>
        <p15:guide id="6" pos="3600" userDrawn="1">
          <p15:clr>
            <a:srgbClr val="F26B43"/>
          </p15:clr>
        </p15:guide>
        <p15:guide id="7" orient="horz" pos="360" userDrawn="1">
          <p15:clr>
            <a:srgbClr val="F26B43"/>
          </p15:clr>
        </p15:guide>
        <p15:guide id="8" pos="5526" userDrawn="1">
          <p15:clr>
            <a:srgbClr val="F26B43"/>
          </p15:clr>
        </p15:guide>
        <p15:guide id="9" pos="1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62004-E993-F7E0-19E8-1F2A455307BF}"/>
              </a:ext>
            </a:extLst>
          </p:cNvPr>
          <p:cNvSpPr>
            <a:spLocks noGrp="1"/>
          </p:cNvSpPr>
          <p:nvPr>
            <p:ph type="ctrTitle"/>
          </p:nvPr>
        </p:nvSpPr>
        <p:spPr>
          <a:xfrm>
            <a:off x="2867893" y="2389909"/>
            <a:ext cx="6011450" cy="1693720"/>
          </a:xfrm>
        </p:spPr>
        <p:txBody>
          <a:bodyPr/>
          <a:lstStyle/>
          <a:p>
            <a:pPr algn="ctr">
              <a:lnSpc>
                <a:spcPts val="5400"/>
              </a:lnSpc>
            </a:pPr>
            <a:r>
              <a:rPr lang="en-US" sz="5400" i="1" dirty="0">
                <a:latin typeface="Candara" panose="020E0502030303020204" pitchFamily="34" charset="0"/>
              </a:rPr>
              <a:t>“The Time Of Your Sojourning Here”</a:t>
            </a:r>
          </a:p>
        </p:txBody>
      </p:sp>
      <p:sp>
        <p:nvSpPr>
          <p:cNvPr id="3" name="Subtitle 2">
            <a:extLst>
              <a:ext uri="{FF2B5EF4-FFF2-40B4-BE49-F238E27FC236}">
                <a16:creationId xmlns:a16="http://schemas.microsoft.com/office/drawing/2014/main" id="{A217F59E-279F-70FD-E3B1-81359AFA67E2}"/>
              </a:ext>
            </a:extLst>
          </p:cNvPr>
          <p:cNvSpPr>
            <a:spLocks noGrp="1"/>
          </p:cNvSpPr>
          <p:nvPr>
            <p:ph type="subTitle" idx="1"/>
          </p:nvPr>
        </p:nvSpPr>
        <p:spPr>
          <a:xfrm>
            <a:off x="4771236" y="3953000"/>
            <a:ext cx="2204764" cy="540325"/>
          </a:xfrm>
        </p:spPr>
        <p:txBody>
          <a:bodyPr>
            <a:normAutofit fontScale="85000" lnSpcReduction="20000"/>
          </a:bodyPr>
          <a:lstStyle/>
          <a:p>
            <a:pPr algn="ctr"/>
            <a:r>
              <a:rPr lang="en-US" sz="2400" i="1" dirty="0">
                <a:latin typeface="Candara" panose="020E0502030303020204" pitchFamily="34" charset="0"/>
              </a:rPr>
              <a:t>1 Peter 1:17, KJV</a:t>
            </a:r>
          </a:p>
        </p:txBody>
      </p:sp>
    </p:spTree>
    <p:extLst>
      <p:ext uri="{BB962C8B-B14F-4D97-AF65-F5344CB8AC3E}">
        <p14:creationId xmlns:p14="http://schemas.microsoft.com/office/powerpoint/2010/main" val="308912556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1000"/>
                                        <p:tgtEl>
                                          <p:spTgt spid="2"/>
                                        </p:tgtEl>
                                      </p:cBhvr>
                                    </p:animEffect>
                                  </p:childTnLst>
                                </p:cTn>
                              </p:par>
                              <p:par>
                                <p:cTn id="8" presetID="47"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000"/>
                                        <p:tgtEl>
                                          <p:spTgt spid="3">
                                            <p:txEl>
                                              <p:pRg st="0" end="0"/>
                                            </p:txEl>
                                          </p:spTgt>
                                        </p:tgtEl>
                                      </p:cBhvr>
                                    </p:animEffect>
                                    <p:anim calcmode="lin" valueType="num">
                                      <p:cBhvr>
                                        <p:cTn id="1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F6C2EEB4-84AD-D4BA-323F-1BE336695EB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0160438-611E-7DE3-B064-8E976E41C342}"/>
              </a:ext>
            </a:extLst>
          </p:cNvPr>
          <p:cNvSpPr>
            <a:spLocks noGrp="1"/>
          </p:cNvSpPr>
          <p:nvPr>
            <p:ph idx="1"/>
          </p:nvPr>
        </p:nvSpPr>
        <p:spPr>
          <a:xfrm>
            <a:off x="783770" y="1143254"/>
            <a:ext cx="8360229" cy="5714746"/>
          </a:xfrm>
        </p:spPr>
        <p:txBody>
          <a:bodyPr>
            <a:noAutofit/>
          </a:bodyPr>
          <a:lstStyle/>
          <a:p>
            <a:pPr>
              <a:lnSpc>
                <a:spcPts val="3200"/>
              </a:lnSpc>
              <a:spcBef>
                <a:spcPts val="1200"/>
              </a:spcBef>
            </a:pPr>
            <a:r>
              <a:rPr lang="en-US" sz="3200" b="1" dirty="0">
                <a:latin typeface="Candara" panose="020E0502030303020204" pitchFamily="34" charset="0"/>
              </a:rPr>
              <a:t>Let us remember these songs …</a:t>
            </a:r>
            <a:endParaRPr lang="en-US" sz="2600" i="1" dirty="0">
              <a:latin typeface="Candara" panose="020E0502030303020204" pitchFamily="34" charset="0"/>
            </a:endParaRPr>
          </a:p>
          <a:p>
            <a:pPr marL="365760" indent="-274320">
              <a:lnSpc>
                <a:spcPts val="2800"/>
              </a:lnSpc>
              <a:spcBef>
                <a:spcPts val="600"/>
              </a:spcBef>
              <a:buFont typeface="Wingdings" panose="05000000000000000000" pitchFamily="2" charset="2"/>
              <a:buChar char="§"/>
            </a:pPr>
            <a:endParaRPr lang="en-US" sz="2800" i="1" dirty="0">
              <a:latin typeface="Candara" panose="020E0502030303020204" pitchFamily="34" charset="0"/>
            </a:endParaRPr>
          </a:p>
          <a:p>
            <a:pPr marL="91440">
              <a:lnSpc>
                <a:spcPts val="2800"/>
              </a:lnSpc>
              <a:spcBef>
                <a:spcPts val="600"/>
              </a:spcBef>
            </a:pPr>
            <a:endParaRPr lang="en-US" sz="2800" i="1" dirty="0">
              <a:latin typeface="Candara" panose="020E0502030303020204" pitchFamily="34" charset="0"/>
            </a:endParaRPr>
          </a:p>
          <a:p>
            <a:pPr marL="365760" indent="-274320">
              <a:lnSpc>
                <a:spcPts val="2800"/>
              </a:lnSpc>
              <a:spcBef>
                <a:spcPts val="600"/>
              </a:spcBef>
              <a:buFont typeface="Wingdings" panose="05000000000000000000" pitchFamily="2" charset="2"/>
              <a:buChar char="§"/>
            </a:pPr>
            <a:endParaRPr lang="en-US" sz="2800" i="1" dirty="0">
              <a:latin typeface="Candara" panose="020E0502030303020204" pitchFamily="34" charset="0"/>
            </a:endParaRPr>
          </a:p>
        </p:txBody>
      </p:sp>
      <p:sp>
        <p:nvSpPr>
          <p:cNvPr id="5" name="Title 4">
            <a:extLst>
              <a:ext uri="{FF2B5EF4-FFF2-40B4-BE49-F238E27FC236}">
                <a16:creationId xmlns:a16="http://schemas.microsoft.com/office/drawing/2014/main" id="{75C69877-9F4B-DBD8-29C3-97B569D772CD}"/>
              </a:ext>
            </a:extLst>
          </p:cNvPr>
          <p:cNvSpPr>
            <a:spLocks noGrp="1"/>
          </p:cNvSpPr>
          <p:nvPr>
            <p:ph type="title"/>
          </p:nvPr>
        </p:nvSpPr>
        <p:spPr>
          <a:xfrm>
            <a:off x="783771" y="280556"/>
            <a:ext cx="6860263" cy="800100"/>
          </a:xfrm>
        </p:spPr>
        <p:txBody>
          <a:bodyPr anchor="ctr">
            <a:normAutofit fontScale="90000"/>
          </a:bodyPr>
          <a:lstStyle/>
          <a:p>
            <a:r>
              <a:rPr lang="en-US" sz="4800" dirty="0">
                <a:latin typeface="Candara" panose="020E0502030303020204" pitchFamily="34" charset="0"/>
              </a:rPr>
              <a:t>CONCLUSION</a:t>
            </a:r>
          </a:p>
        </p:txBody>
      </p:sp>
      <p:sp>
        <p:nvSpPr>
          <p:cNvPr id="2" name="Rectangle 1">
            <a:extLst>
              <a:ext uri="{FF2B5EF4-FFF2-40B4-BE49-F238E27FC236}">
                <a16:creationId xmlns:a16="http://schemas.microsoft.com/office/drawing/2014/main" id="{8C324331-7E74-D366-D37E-9EFAEF66C18F}"/>
              </a:ext>
            </a:extLst>
          </p:cNvPr>
          <p:cNvSpPr/>
          <p:nvPr/>
        </p:nvSpPr>
        <p:spPr>
          <a:xfrm rot="16200000">
            <a:off x="-1576693" y="2548834"/>
            <a:ext cx="3672933" cy="861774"/>
          </a:xfrm>
          <a:prstGeom prst="rect">
            <a:avLst/>
          </a:prstGeom>
          <a:noFill/>
        </p:spPr>
        <p:txBody>
          <a:bodyPr wrap="square" lIns="91440" tIns="45720" rIns="91440" bIns="45720">
            <a:spAutoFit/>
          </a:bodyPr>
          <a:lstStyle/>
          <a:p>
            <a:pPr algn="ctr"/>
            <a:r>
              <a:rPr lang="en-US" sz="5000" b="1" i="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rPr>
              <a:t>Sojourn Here </a:t>
            </a:r>
            <a:endParaRPr lang="en-US" sz="5000" b="1" i="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endParaRPr>
          </a:p>
        </p:txBody>
      </p:sp>
      <p:sp>
        <p:nvSpPr>
          <p:cNvPr id="4" name="Arrow: Right 3">
            <a:extLst>
              <a:ext uri="{FF2B5EF4-FFF2-40B4-BE49-F238E27FC236}">
                <a16:creationId xmlns:a16="http://schemas.microsoft.com/office/drawing/2014/main" id="{8C2C84D4-A597-47AD-436A-B626EC3EA3A3}"/>
              </a:ext>
            </a:extLst>
          </p:cNvPr>
          <p:cNvSpPr/>
          <p:nvPr/>
        </p:nvSpPr>
        <p:spPr>
          <a:xfrm rot="19197435">
            <a:off x="270961" y="806496"/>
            <a:ext cx="588905" cy="275771"/>
          </a:xfrm>
          <a:prstGeom prst="rightArrow">
            <a:avLst>
              <a:gd name="adj1" fmla="val 40489"/>
              <a:gd name="adj2" fmla="val 97804"/>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TextBox 5">
            <a:extLst>
              <a:ext uri="{FF2B5EF4-FFF2-40B4-BE49-F238E27FC236}">
                <a16:creationId xmlns:a16="http://schemas.microsoft.com/office/drawing/2014/main" id="{5A1C8A1D-A2E9-A56C-9E56-A730CE18A1CE}"/>
              </a:ext>
            </a:extLst>
          </p:cNvPr>
          <p:cNvSpPr txBox="1"/>
          <p:nvPr/>
        </p:nvSpPr>
        <p:spPr>
          <a:xfrm>
            <a:off x="969545" y="1764362"/>
            <a:ext cx="7204910" cy="913070"/>
          </a:xfrm>
          <a:prstGeom prst="rect">
            <a:avLst/>
          </a:prstGeom>
          <a:solidFill>
            <a:schemeClr val="bg2">
              <a:lumMod val="90000"/>
            </a:schemeClr>
          </a:solidFill>
        </p:spPr>
        <p:txBody>
          <a:bodyPr wrap="square" rtlCol="0">
            <a:spAutoFit/>
          </a:bodyPr>
          <a:lstStyle/>
          <a:p>
            <a:pPr>
              <a:lnSpc>
                <a:spcPts val="3200"/>
              </a:lnSpc>
            </a:pPr>
            <a:r>
              <a:rPr lang="en-US" sz="2800" b="1" i="1" dirty="0">
                <a:latin typeface="Candara" panose="020E0502030303020204" pitchFamily="34" charset="0"/>
              </a:rPr>
              <a:t>“This world is not my home, I’m just a passing thru …”  </a:t>
            </a:r>
            <a:r>
              <a:rPr lang="en-US" sz="2800" dirty="0">
                <a:latin typeface="Candara" panose="020E0502030303020204" pitchFamily="34" charset="0"/>
              </a:rPr>
              <a:t>(#957)</a:t>
            </a:r>
          </a:p>
        </p:txBody>
      </p:sp>
      <p:sp>
        <p:nvSpPr>
          <p:cNvPr id="7" name="TextBox 6">
            <a:extLst>
              <a:ext uri="{FF2B5EF4-FFF2-40B4-BE49-F238E27FC236}">
                <a16:creationId xmlns:a16="http://schemas.microsoft.com/office/drawing/2014/main" id="{43D920D3-00FF-370C-2140-47A2351A6CAF}"/>
              </a:ext>
            </a:extLst>
          </p:cNvPr>
          <p:cNvSpPr txBox="1"/>
          <p:nvPr/>
        </p:nvSpPr>
        <p:spPr>
          <a:xfrm>
            <a:off x="969545" y="2917827"/>
            <a:ext cx="7204910" cy="913070"/>
          </a:xfrm>
          <a:prstGeom prst="rect">
            <a:avLst/>
          </a:prstGeom>
          <a:solidFill>
            <a:schemeClr val="bg2">
              <a:lumMod val="90000"/>
            </a:schemeClr>
          </a:solidFill>
        </p:spPr>
        <p:txBody>
          <a:bodyPr wrap="square" rtlCol="0">
            <a:spAutoFit/>
          </a:bodyPr>
          <a:lstStyle/>
          <a:p>
            <a:pPr>
              <a:lnSpc>
                <a:spcPts val="3200"/>
              </a:lnSpc>
            </a:pPr>
            <a:r>
              <a:rPr lang="en-US" sz="2800" b="1" i="1" dirty="0">
                <a:latin typeface="Candara" panose="020E0502030303020204" pitchFamily="34" charset="0"/>
              </a:rPr>
              <a:t>“Here we are but straying pilgrims: Here our path is often dim …”  </a:t>
            </a:r>
            <a:r>
              <a:rPr lang="en-US" sz="2800" dirty="0">
                <a:latin typeface="Candara" panose="020E0502030303020204" pitchFamily="34" charset="0"/>
              </a:rPr>
              <a:t>(#537)</a:t>
            </a:r>
          </a:p>
        </p:txBody>
      </p:sp>
      <p:sp>
        <p:nvSpPr>
          <p:cNvPr id="8" name="TextBox 7">
            <a:extLst>
              <a:ext uri="{FF2B5EF4-FFF2-40B4-BE49-F238E27FC236}">
                <a16:creationId xmlns:a16="http://schemas.microsoft.com/office/drawing/2014/main" id="{B0A7D074-7264-BFE2-1786-B8FE24DA2D30}"/>
              </a:ext>
            </a:extLst>
          </p:cNvPr>
          <p:cNvSpPr txBox="1"/>
          <p:nvPr/>
        </p:nvSpPr>
        <p:spPr>
          <a:xfrm>
            <a:off x="969545" y="4090299"/>
            <a:ext cx="7204910" cy="913070"/>
          </a:xfrm>
          <a:prstGeom prst="rect">
            <a:avLst/>
          </a:prstGeom>
          <a:solidFill>
            <a:schemeClr val="bg2">
              <a:lumMod val="90000"/>
            </a:schemeClr>
          </a:solidFill>
        </p:spPr>
        <p:txBody>
          <a:bodyPr wrap="square" rtlCol="0">
            <a:spAutoFit/>
          </a:bodyPr>
          <a:lstStyle/>
          <a:p>
            <a:pPr>
              <a:lnSpc>
                <a:spcPts val="3200"/>
              </a:lnSpc>
            </a:pPr>
            <a:r>
              <a:rPr lang="en-US" sz="2800" b="1" i="1" dirty="0">
                <a:latin typeface="Candara" panose="020E0502030303020204" pitchFamily="34" charset="0"/>
              </a:rPr>
              <a:t>“I am a stranger here, within a foreign land; my  home is far away …”  </a:t>
            </a:r>
            <a:r>
              <a:rPr lang="en-US" sz="2800" dirty="0">
                <a:latin typeface="Candara" panose="020E0502030303020204" pitchFamily="34" charset="0"/>
              </a:rPr>
              <a:t>(#658)</a:t>
            </a:r>
          </a:p>
        </p:txBody>
      </p:sp>
      <p:sp>
        <p:nvSpPr>
          <p:cNvPr id="9" name="TextBox 8">
            <a:extLst>
              <a:ext uri="{FF2B5EF4-FFF2-40B4-BE49-F238E27FC236}">
                <a16:creationId xmlns:a16="http://schemas.microsoft.com/office/drawing/2014/main" id="{D5E03B39-2A6C-3059-9769-A5F818207D02}"/>
              </a:ext>
            </a:extLst>
          </p:cNvPr>
          <p:cNvSpPr txBox="1"/>
          <p:nvPr/>
        </p:nvSpPr>
        <p:spPr>
          <a:xfrm>
            <a:off x="969545" y="5277285"/>
            <a:ext cx="7204910" cy="913070"/>
          </a:xfrm>
          <a:prstGeom prst="rect">
            <a:avLst/>
          </a:prstGeom>
          <a:solidFill>
            <a:schemeClr val="bg2">
              <a:lumMod val="90000"/>
            </a:schemeClr>
          </a:solidFill>
        </p:spPr>
        <p:txBody>
          <a:bodyPr wrap="square" rtlCol="0">
            <a:spAutoFit/>
          </a:bodyPr>
          <a:lstStyle/>
          <a:p>
            <a:pPr>
              <a:lnSpc>
                <a:spcPts val="3200"/>
              </a:lnSpc>
            </a:pPr>
            <a:r>
              <a:rPr lang="en-US" sz="2800" b="1" i="1" dirty="0">
                <a:latin typeface="Candara" panose="020E0502030303020204" pitchFamily="34" charset="0"/>
              </a:rPr>
              <a:t>“I am a poor wayfaring stranger while traveling thru this world of woe …”  </a:t>
            </a:r>
            <a:r>
              <a:rPr lang="en-US" sz="2800" dirty="0">
                <a:latin typeface="Candara" panose="020E0502030303020204" pitchFamily="34" charset="0"/>
              </a:rPr>
              <a:t>(#979)</a:t>
            </a:r>
          </a:p>
        </p:txBody>
      </p:sp>
      <p:sp>
        <p:nvSpPr>
          <p:cNvPr id="10" name="Slide Number Placeholder 9">
            <a:extLst>
              <a:ext uri="{FF2B5EF4-FFF2-40B4-BE49-F238E27FC236}">
                <a16:creationId xmlns:a16="http://schemas.microsoft.com/office/drawing/2014/main" id="{549C1E7E-CB29-ED63-CC77-D1C50E870352}"/>
              </a:ext>
            </a:extLst>
          </p:cNvPr>
          <p:cNvSpPr>
            <a:spLocks noGrp="1"/>
          </p:cNvSpPr>
          <p:nvPr>
            <p:ph type="sldNum" sz="quarter" idx="12"/>
          </p:nvPr>
        </p:nvSpPr>
        <p:spPr/>
        <p:txBody>
          <a:bodyPr/>
          <a:lstStyle/>
          <a:p>
            <a:pPr algn="l"/>
            <a:fld id="{FAEF9944-A4F6-4C59-AEBD-678D6480B8EA}" type="slidenum">
              <a:rPr lang="en-US" smtClean="0"/>
              <a:pPr algn="l"/>
              <a:t>10</a:t>
            </a:fld>
            <a:endParaRPr lang="en-US" dirty="0"/>
          </a:p>
        </p:txBody>
      </p:sp>
    </p:spTree>
    <p:extLst>
      <p:ext uri="{BB962C8B-B14F-4D97-AF65-F5344CB8AC3E}">
        <p14:creationId xmlns:p14="http://schemas.microsoft.com/office/powerpoint/2010/main" val="20688709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000"/>
                                        <p:tgtEl>
                                          <p:spTgt spid="8"/>
                                        </p:tgtEl>
                                      </p:cBhvr>
                                    </p:animEffect>
                                    <p:anim calcmode="lin" valueType="num">
                                      <p:cBhvr>
                                        <p:cTn id="29" dur="1000" fill="hold"/>
                                        <p:tgtEl>
                                          <p:spTgt spid="8"/>
                                        </p:tgtEl>
                                        <p:attrNameLst>
                                          <p:attrName>ppt_x</p:attrName>
                                        </p:attrNameLst>
                                      </p:cBhvr>
                                      <p:tavLst>
                                        <p:tav tm="0">
                                          <p:val>
                                            <p:strVal val="#ppt_x"/>
                                          </p:val>
                                        </p:tav>
                                        <p:tav tm="100000">
                                          <p:val>
                                            <p:strVal val="#ppt_x"/>
                                          </p:val>
                                        </p:tav>
                                      </p:tavLst>
                                    </p:anim>
                                    <p:anim calcmode="lin" valueType="num">
                                      <p:cBhvr>
                                        <p:cTn id="3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1000"/>
                                        <p:tgtEl>
                                          <p:spTgt spid="9"/>
                                        </p:tgtEl>
                                      </p:cBhvr>
                                    </p:animEffect>
                                    <p:anim calcmode="lin" valueType="num">
                                      <p:cBhvr>
                                        <p:cTn id="36" dur="1000" fill="hold"/>
                                        <p:tgtEl>
                                          <p:spTgt spid="9"/>
                                        </p:tgtEl>
                                        <p:attrNameLst>
                                          <p:attrName>ppt_x</p:attrName>
                                        </p:attrNameLst>
                                      </p:cBhvr>
                                      <p:tavLst>
                                        <p:tav tm="0">
                                          <p:val>
                                            <p:strVal val="#ppt_x"/>
                                          </p:val>
                                        </p:tav>
                                        <p:tav tm="100000">
                                          <p:val>
                                            <p:strVal val="#ppt_x"/>
                                          </p:val>
                                        </p:tav>
                                      </p:tavLst>
                                    </p:anim>
                                    <p:anim calcmode="lin" valueType="num">
                                      <p:cBhvr>
                                        <p:cTn id="3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P spid="7" grpId="0" animBg="1"/>
      <p:bldP spid="8"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7704AF7C-0FE5-98FE-EB7E-A0C151B0CD8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D5A460-0597-36F2-EA5F-3DB835FFE2C6}"/>
              </a:ext>
            </a:extLst>
          </p:cNvPr>
          <p:cNvSpPr>
            <a:spLocks noGrp="1"/>
          </p:cNvSpPr>
          <p:nvPr>
            <p:ph idx="1"/>
          </p:nvPr>
        </p:nvSpPr>
        <p:spPr>
          <a:xfrm>
            <a:off x="827313" y="3267030"/>
            <a:ext cx="7727425" cy="3133770"/>
          </a:xfrm>
          <a:solidFill>
            <a:schemeClr val="bg2">
              <a:lumMod val="90000"/>
            </a:schemeClr>
          </a:solidFill>
        </p:spPr>
        <p:txBody>
          <a:bodyPr anchor="ctr">
            <a:noAutofit/>
          </a:bodyPr>
          <a:lstStyle/>
          <a:p>
            <a:pPr marL="91440">
              <a:lnSpc>
                <a:spcPts val="3400"/>
              </a:lnSpc>
              <a:spcBef>
                <a:spcPts val="600"/>
              </a:spcBef>
            </a:pPr>
            <a:r>
              <a:rPr lang="en-US" sz="3400" b="1" i="1" dirty="0">
                <a:latin typeface="Candara" panose="020E0502030303020204" pitchFamily="34" charset="0"/>
              </a:rPr>
              <a:t>“But the God of all grace, who hath called us unto his eternal glory by Christ Jesus, </a:t>
            </a:r>
            <a:r>
              <a:rPr lang="en-US" sz="3400" b="1" i="1" dirty="0">
                <a:solidFill>
                  <a:srgbClr val="FF0000"/>
                </a:solidFill>
                <a:latin typeface="Candara" panose="020E0502030303020204" pitchFamily="34" charset="0"/>
              </a:rPr>
              <a:t>after that ye have suffered a while</a:t>
            </a:r>
            <a:r>
              <a:rPr lang="en-US" sz="3400" b="1" i="1" dirty="0">
                <a:latin typeface="Candara" panose="020E0502030303020204" pitchFamily="34" charset="0"/>
              </a:rPr>
              <a:t>, make you perfect, stablish, strengthen, settle you. To him be glory and dominion for ever and ever. Amen” </a:t>
            </a:r>
            <a:r>
              <a:rPr lang="en-US" sz="3400" i="1" dirty="0">
                <a:latin typeface="Candara" panose="020E0502030303020204" pitchFamily="34" charset="0"/>
              </a:rPr>
              <a:t>– 1 Pet. 5:10-11, KJV</a:t>
            </a:r>
          </a:p>
        </p:txBody>
      </p:sp>
      <p:sp>
        <p:nvSpPr>
          <p:cNvPr id="5" name="Title 4">
            <a:extLst>
              <a:ext uri="{FF2B5EF4-FFF2-40B4-BE49-F238E27FC236}">
                <a16:creationId xmlns:a16="http://schemas.microsoft.com/office/drawing/2014/main" id="{C20C36F6-35C2-1DA2-9B3C-77D4A7A7C2EE}"/>
              </a:ext>
            </a:extLst>
          </p:cNvPr>
          <p:cNvSpPr>
            <a:spLocks noGrp="1"/>
          </p:cNvSpPr>
          <p:nvPr>
            <p:ph type="title"/>
          </p:nvPr>
        </p:nvSpPr>
        <p:spPr>
          <a:xfrm>
            <a:off x="827313" y="280556"/>
            <a:ext cx="6860263" cy="800100"/>
          </a:xfrm>
        </p:spPr>
        <p:txBody>
          <a:bodyPr anchor="ctr">
            <a:normAutofit fontScale="90000"/>
          </a:bodyPr>
          <a:lstStyle/>
          <a:p>
            <a:r>
              <a:rPr lang="en-US" sz="4800" dirty="0">
                <a:latin typeface="Candara" panose="020E0502030303020204" pitchFamily="34" charset="0"/>
              </a:rPr>
              <a:t>In FEARFULNESS</a:t>
            </a:r>
          </a:p>
        </p:txBody>
      </p:sp>
      <p:sp>
        <p:nvSpPr>
          <p:cNvPr id="2" name="Rectangle 1">
            <a:extLst>
              <a:ext uri="{FF2B5EF4-FFF2-40B4-BE49-F238E27FC236}">
                <a16:creationId xmlns:a16="http://schemas.microsoft.com/office/drawing/2014/main" id="{CAD256EF-D8AC-3BCE-15C5-9F2F9C0C7E63}"/>
              </a:ext>
            </a:extLst>
          </p:cNvPr>
          <p:cNvSpPr/>
          <p:nvPr/>
        </p:nvSpPr>
        <p:spPr>
          <a:xfrm rot="16200000">
            <a:off x="-2506886" y="3493541"/>
            <a:ext cx="5533319" cy="861774"/>
          </a:xfrm>
          <a:prstGeom prst="rect">
            <a:avLst/>
          </a:prstGeom>
          <a:noFill/>
        </p:spPr>
        <p:txBody>
          <a:bodyPr wrap="square" lIns="91440" tIns="45720" rIns="91440" bIns="45720">
            <a:spAutoFit/>
          </a:bodyPr>
          <a:lstStyle/>
          <a:p>
            <a:pPr algn="r"/>
            <a:r>
              <a:rPr lang="en-US" sz="5000" b="1" i="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rPr>
              <a:t>As We Sojourn Here </a:t>
            </a:r>
            <a:endParaRPr lang="en-US" sz="5000" b="1" i="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endParaRPr>
          </a:p>
        </p:txBody>
      </p:sp>
      <p:sp>
        <p:nvSpPr>
          <p:cNvPr id="4" name="Arrow: Right 3">
            <a:extLst>
              <a:ext uri="{FF2B5EF4-FFF2-40B4-BE49-F238E27FC236}">
                <a16:creationId xmlns:a16="http://schemas.microsoft.com/office/drawing/2014/main" id="{F8576134-F8A9-9B77-EF8A-0721C9033030}"/>
              </a:ext>
            </a:extLst>
          </p:cNvPr>
          <p:cNvSpPr/>
          <p:nvPr/>
        </p:nvSpPr>
        <p:spPr>
          <a:xfrm rot="19197435">
            <a:off x="270961" y="806496"/>
            <a:ext cx="588905" cy="275771"/>
          </a:xfrm>
          <a:prstGeom prst="rightArrow">
            <a:avLst>
              <a:gd name="adj1" fmla="val 40489"/>
              <a:gd name="adj2" fmla="val 97804"/>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Title 4">
            <a:extLst>
              <a:ext uri="{FF2B5EF4-FFF2-40B4-BE49-F238E27FC236}">
                <a16:creationId xmlns:a16="http://schemas.microsoft.com/office/drawing/2014/main" id="{E5E255F0-68E7-B335-F61E-5FDFD2EB957C}"/>
              </a:ext>
            </a:extLst>
          </p:cNvPr>
          <p:cNvSpPr txBox="1">
            <a:spLocks/>
          </p:cNvSpPr>
          <p:nvPr/>
        </p:nvSpPr>
        <p:spPr>
          <a:xfrm>
            <a:off x="831659" y="964543"/>
            <a:ext cx="6860263" cy="922315"/>
          </a:xfrm>
          <a:prstGeom prst="rect">
            <a:avLst/>
          </a:prstGeom>
        </p:spPr>
        <p:txBody>
          <a:bodyPr vert="horz" lIns="109728" tIns="109728" rIns="109728" bIns="91440" rtlCol="0" anchor="ctr">
            <a:normAutofit fontScale="90000" lnSpcReduction="20000"/>
          </a:bodyPr>
          <a:lstStyle>
            <a:lvl1pPr algn="l" defTabSz="685800" rtl="0" eaLnBrk="1" latinLnBrk="0" hangingPunct="1">
              <a:lnSpc>
                <a:spcPct val="130000"/>
              </a:lnSpc>
              <a:spcBef>
                <a:spcPct val="0"/>
              </a:spcBef>
              <a:buNone/>
              <a:defRPr sz="2400" b="1" kern="1200" spc="113" baseline="0">
                <a:solidFill>
                  <a:schemeClr val="tx1">
                    <a:lumMod val="75000"/>
                    <a:lumOff val="25000"/>
                  </a:schemeClr>
                </a:solidFill>
                <a:latin typeface="+mj-lt"/>
                <a:ea typeface="+mj-ea"/>
                <a:cs typeface="+mj-cs"/>
              </a:defRPr>
            </a:lvl1pPr>
          </a:lstStyle>
          <a:p>
            <a:r>
              <a:rPr lang="en-US" sz="4800" dirty="0">
                <a:latin typeface="Candara" panose="020E0502030303020204" pitchFamily="34" charset="0"/>
              </a:rPr>
              <a:t>In HOPEFULNESS</a:t>
            </a:r>
          </a:p>
        </p:txBody>
      </p:sp>
      <p:sp>
        <p:nvSpPr>
          <p:cNvPr id="12" name="Title 4">
            <a:extLst>
              <a:ext uri="{FF2B5EF4-FFF2-40B4-BE49-F238E27FC236}">
                <a16:creationId xmlns:a16="http://schemas.microsoft.com/office/drawing/2014/main" id="{A71A5B8C-2A18-D43C-81EF-ACD451D5EFCF}"/>
              </a:ext>
            </a:extLst>
          </p:cNvPr>
          <p:cNvSpPr txBox="1">
            <a:spLocks/>
          </p:cNvSpPr>
          <p:nvPr/>
        </p:nvSpPr>
        <p:spPr>
          <a:xfrm>
            <a:off x="831659" y="1640119"/>
            <a:ext cx="6860263" cy="922315"/>
          </a:xfrm>
          <a:prstGeom prst="rect">
            <a:avLst/>
          </a:prstGeom>
        </p:spPr>
        <p:txBody>
          <a:bodyPr vert="horz" lIns="109728" tIns="109728" rIns="109728" bIns="91440" rtlCol="0" anchor="ctr">
            <a:normAutofit fontScale="90000" lnSpcReduction="20000"/>
          </a:bodyPr>
          <a:lstStyle>
            <a:lvl1pPr algn="l" defTabSz="685800" rtl="0" eaLnBrk="1" latinLnBrk="0" hangingPunct="1">
              <a:lnSpc>
                <a:spcPct val="130000"/>
              </a:lnSpc>
              <a:spcBef>
                <a:spcPct val="0"/>
              </a:spcBef>
              <a:buNone/>
              <a:defRPr sz="2400" b="1" kern="1200" spc="113" baseline="0">
                <a:solidFill>
                  <a:schemeClr val="tx1">
                    <a:lumMod val="75000"/>
                    <a:lumOff val="25000"/>
                  </a:schemeClr>
                </a:solidFill>
                <a:latin typeface="+mj-lt"/>
                <a:ea typeface="+mj-ea"/>
                <a:cs typeface="+mj-cs"/>
              </a:defRPr>
            </a:lvl1pPr>
          </a:lstStyle>
          <a:p>
            <a:r>
              <a:rPr lang="en-US" sz="4800" dirty="0">
                <a:latin typeface="Candara" panose="020E0502030303020204" pitchFamily="34" charset="0"/>
              </a:rPr>
              <a:t>In HUMBLENESS</a:t>
            </a:r>
          </a:p>
        </p:txBody>
      </p:sp>
      <p:sp>
        <p:nvSpPr>
          <p:cNvPr id="13" name="Title 4">
            <a:extLst>
              <a:ext uri="{FF2B5EF4-FFF2-40B4-BE49-F238E27FC236}">
                <a16:creationId xmlns:a16="http://schemas.microsoft.com/office/drawing/2014/main" id="{A541DB16-6C08-1642-752D-C38F5DAD343B}"/>
              </a:ext>
            </a:extLst>
          </p:cNvPr>
          <p:cNvSpPr txBox="1">
            <a:spLocks/>
          </p:cNvSpPr>
          <p:nvPr/>
        </p:nvSpPr>
        <p:spPr>
          <a:xfrm>
            <a:off x="836004" y="2325592"/>
            <a:ext cx="6860263" cy="922315"/>
          </a:xfrm>
          <a:prstGeom prst="rect">
            <a:avLst/>
          </a:prstGeom>
        </p:spPr>
        <p:txBody>
          <a:bodyPr vert="horz" lIns="109728" tIns="109728" rIns="109728" bIns="91440" rtlCol="0" anchor="ctr">
            <a:normAutofit fontScale="90000" lnSpcReduction="20000"/>
          </a:bodyPr>
          <a:lstStyle>
            <a:lvl1pPr algn="l" defTabSz="685800" rtl="0" eaLnBrk="1" latinLnBrk="0" hangingPunct="1">
              <a:lnSpc>
                <a:spcPct val="130000"/>
              </a:lnSpc>
              <a:spcBef>
                <a:spcPct val="0"/>
              </a:spcBef>
              <a:buNone/>
              <a:defRPr sz="2400" b="1" kern="1200" spc="113" baseline="0">
                <a:solidFill>
                  <a:schemeClr val="tx1">
                    <a:lumMod val="75000"/>
                    <a:lumOff val="25000"/>
                  </a:schemeClr>
                </a:solidFill>
                <a:latin typeface="+mj-lt"/>
                <a:ea typeface="+mj-ea"/>
                <a:cs typeface="+mj-cs"/>
              </a:defRPr>
            </a:lvl1pPr>
          </a:lstStyle>
          <a:p>
            <a:r>
              <a:rPr lang="en-US" sz="4800" dirty="0">
                <a:latin typeface="Candara" panose="020E0502030303020204" pitchFamily="34" charset="0"/>
              </a:rPr>
              <a:t>In HOLINESS</a:t>
            </a:r>
          </a:p>
        </p:txBody>
      </p:sp>
      <p:sp>
        <p:nvSpPr>
          <p:cNvPr id="6" name="Slide Number Placeholder 5">
            <a:extLst>
              <a:ext uri="{FF2B5EF4-FFF2-40B4-BE49-F238E27FC236}">
                <a16:creationId xmlns:a16="http://schemas.microsoft.com/office/drawing/2014/main" id="{5E0D197B-3C31-A427-3C1D-231483DF4F11}"/>
              </a:ext>
            </a:extLst>
          </p:cNvPr>
          <p:cNvSpPr>
            <a:spLocks noGrp="1"/>
          </p:cNvSpPr>
          <p:nvPr>
            <p:ph type="sldNum" sz="quarter" idx="12"/>
          </p:nvPr>
        </p:nvSpPr>
        <p:spPr>
          <a:xfrm>
            <a:off x="8108968" y="6400800"/>
            <a:ext cx="891540" cy="457200"/>
          </a:xfrm>
        </p:spPr>
        <p:txBody>
          <a:bodyPr/>
          <a:lstStyle/>
          <a:p>
            <a:fld id="{FAEF9944-A4F6-4C59-AEBD-678D6480B8EA}" type="slidenum">
              <a:rPr lang="en-US" smtClean="0"/>
              <a:pPr/>
              <a:t>11</a:t>
            </a:fld>
            <a:endParaRPr lang="en-US" dirty="0"/>
          </a:p>
        </p:txBody>
      </p:sp>
    </p:spTree>
    <p:extLst>
      <p:ext uri="{BB962C8B-B14F-4D97-AF65-F5344CB8AC3E}">
        <p14:creationId xmlns:p14="http://schemas.microsoft.com/office/powerpoint/2010/main" val="259834518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1000"/>
                                        <p:tgtEl>
                                          <p:spTgt spid="12"/>
                                        </p:tgtEl>
                                      </p:cBhvr>
                                    </p:animEffect>
                                    <p:anim calcmode="lin" valueType="num">
                                      <p:cBhvr>
                                        <p:cTn id="22" dur="1000" fill="hold"/>
                                        <p:tgtEl>
                                          <p:spTgt spid="12"/>
                                        </p:tgtEl>
                                        <p:attrNameLst>
                                          <p:attrName>ppt_x</p:attrName>
                                        </p:attrNameLst>
                                      </p:cBhvr>
                                      <p:tavLst>
                                        <p:tav tm="0">
                                          <p:val>
                                            <p:strVal val="#ppt_x"/>
                                          </p:val>
                                        </p:tav>
                                        <p:tav tm="100000">
                                          <p:val>
                                            <p:strVal val="#ppt_x"/>
                                          </p:val>
                                        </p:tav>
                                      </p:tavLst>
                                    </p:anim>
                                    <p:anim calcmode="lin" valueType="num">
                                      <p:cBhvr>
                                        <p:cTn id="23"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1000"/>
                                        <p:tgtEl>
                                          <p:spTgt spid="13"/>
                                        </p:tgtEl>
                                      </p:cBhvr>
                                    </p:animEffect>
                                    <p:anim calcmode="lin" valueType="num">
                                      <p:cBhvr>
                                        <p:cTn id="29" dur="1000" fill="hold"/>
                                        <p:tgtEl>
                                          <p:spTgt spid="13"/>
                                        </p:tgtEl>
                                        <p:attrNameLst>
                                          <p:attrName>ppt_x</p:attrName>
                                        </p:attrNameLst>
                                      </p:cBhvr>
                                      <p:tavLst>
                                        <p:tav tm="0">
                                          <p:val>
                                            <p:strVal val="#ppt_x"/>
                                          </p:val>
                                        </p:tav>
                                        <p:tav tm="100000">
                                          <p:val>
                                            <p:strVal val="#ppt_x"/>
                                          </p:val>
                                        </p:tav>
                                      </p:tavLst>
                                    </p:anim>
                                    <p:anim calcmode="lin" valueType="num">
                                      <p:cBhvr>
                                        <p:cTn id="3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6" presetClass="entr" presetSubtype="37" fill="hold" grpId="0" nodeType="clickEffect">
                                  <p:stCondLst>
                                    <p:cond delay="0"/>
                                  </p:stCondLst>
                                  <p:childTnLst>
                                    <p:set>
                                      <p:cBhvr>
                                        <p:cTn id="34" dur="1" fill="hold">
                                          <p:stCondLst>
                                            <p:cond delay="0"/>
                                          </p:stCondLst>
                                        </p:cTn>
                                        <p:tgtEl>
                                          <p:spTgt spid="3">
                                            <p:bg/>
                                          </p:spTgt>
                                        </p:tgtEl>
                                        <p:attrNameLst>
                                          <p:attrName>style.visibility</p:attrName>
                                        </p:attrNameLst>
                                      </p:cBhvr>
                                      <p:to>
                                        <p:strVal val="visible"/>
                                      </p:to>
                                    </p:set>
                                    <p:animEffect transition="in" filter="barn(outVertical)">
                                      <p:cBhvr>
                                        <p:cTn id="35" dur="1000"/>
                                        <p:tgtEl>
                                          <p:spTgt spid="3">
                                            <p:bg/>
                                          </p:spTgt>
                                        </p:tgtEl>
                                      </p:cBhvr>
                                    </p:animEffect>
                                  </p:childTnLst>
                                </p:cTn>
                              </p:par>
                              <p:par>
                                <p:cTn id="36" presetID="16" presetClass="entr" presetSubtype="37" fill="hold" grpId="0" nodeType="withEffect">
                                  <p:stCondLst>
                                    <p:cond delay="0"/>
                                  </p:stCondLst>
                                  <p:childTnLst>
                                    <p:set>
                                      <p:cBhvr>
                                        <p:cTn id="37" dur="1" fill="hold">
                                          <p:stCondLst>
                                            <p:cond delay="0"/>
                                          </p:stCondLst>
                                        </p:cTn>
                                        <p:tgtEl>
                                          <p:spTgt spid="3">
                                            <p:txEl>
                                              <p:pRg st="0" end="0"/>
                                            </p:txEl>
                                          </p:spTgt>
                                        </p:tgtEl>
                                        <p:attrNameLst>
                                          <p:attrName>style.visibility</p:attrName>
                                        </p:attrNameLst>
                                      </p:cBhvr>
                                      <p:to>
                                        <p:strVal val="visible"/>
                                      </p:to>
                                    </p:set>
                                    <p:animEffect transition="in" filter="barn(outVertical)">
                                      <p:cBhvr>
                                        <p:cTn id="38"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P spid="5" grpId="0"/>
      <p:bldP spid="11" grpId="0"/>
      <p:bldP spid="12" grpId="0"/>
      <p:bldP spid="1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2A6B56C3-77F0-4E92-B09D-C8D4A68D5E79}"/>
              </a:ext>
            </a:extLst>
          </p:cNvPr>
          <p:cNvSpPr>
            <a:spLocks noGrp="1"/>
          </p:cNvSpPr>
          <p:nvPr>
            <p:ph idx="1"/>
          </p:nvPr>
        </p:nvSpPr>
        <p:spPr>
          <a:xfrm>
            <a:off x="567356" y="1803490"/>
            <a:ext cx="8072790" cy="4638380"/>
          </a:xfrm>
          <a:solidFill>
            <a:schemeClr val="bg2">
              <a:lumMod val="90000"/>
            </a:schemeClr>
          </a:solidFill>
          <a:ln>
            <a:solidFill>
              <a:schemeClr val="tx1"/>
            </a:solidFill>
          </a:ln>
        </p:spPr>
        <p:txBody>
          <a:bodyPr vert="horz" wrap="square" lIns="68580" tIns="34290" rIns="68580" bIns="34290" numCol="1" rtlCol="0" anchor="t" anchorCtr="0" compatLnSpc="1">
            <a:prstTxWarp prst="textNoShape">
              <a:avLst/>
            </a:prstTxWarp>
            <a:noAutofit/>
          </a:bodyPr>
          <a:lstStyle/>
          <a:p>
            <a:pPr marL="0" indent="0">
              <a:lnSpc>
                <a:spcPts val="3600"/>
              </a:lnSpc>
              <a:spcBef>
                <a:spcPts val="0"/>
              </a:spcBef>
              <a:buClr>
                <a:schemeClr val="bg1"/>
              </a:buClr>
              <a:buNone/>
              <a:defRPr/>
            </a:pPr>
            <a:r>
              <a:rPr lang="en-US" altLang="en-US" sz="3600" b="1" dirty="0">
                <a:solidFill>
                  <a:schemeClr val="bg2">
                    <a:lumMod val="10000"/>
                  </a:schemeClr>
                </a:solidFill>
                <a:effectLst/>
                <a:latin typeface="Candara" panose="020E0502030303020204" pitchFamily="34" charset="0"/>
              </a:rPr>
              <a:t>Alien sinners must…</a:t>
            </a:r>
          </a:p>
          <a:p>
            <a:pPr marL="274320" indent="274320">
              <a:lnSpc>
                <a:spcPts val="2800"/>
              </a:lnSpc>
              <a:spcBef>
                <a:spcPts val="0"/>
              </a:spcBef>
              <a:spcAft>
                <a:spcPts val="0"/>
              </a:spcAft>
              <a:buClrTx/>
              <a:buSzPct val="100000"/>
              <a:buFont typeface="Wingdings" panose="05000000000000000000" pitchFamily="2" charset="2"/>
              <a:buChar char="§"/>
              <a:defRPr/>
            </a:pPr>
            <a:r>
              <a:rPr lang="en-US" altLang="en-US" sz="2800" dirty="0">
                <a:solidFill>
                  <a:schemeClr val="bg2">
                    <a:lumMod val="10000"/>
                  </a:schemeClr>
                </a:solidFill>
                <a:effectLst/>
                <a:latin typeface="Candara" panose="020E0502030303020204" pitchFamily="34" charset="0"/>
              </a:rPr>
              <a:t>Hear the Gospel – </a:t>
            </a:r>
            <a:r>
              <a:rPr lang="en-US" altLang="en-US" sz="2800" i="1" dirty="0">
                <a:solidFill>
                  <a:schemeClr val="bg2">
                    <a:lumMod val="10000"/>
                  </a:schemeClr>
                </a:solidFill>
                <a:effectLst/>
                <a:latin typeface="Candara" panose="020E0502030303020204" pitchFamily="34" charset="0"/>
              </a:rPr>
              <a:t>Rom</a:t>
            </a:r>
            <a:r>
              <a:rPr lang="en-US" altLang="en-US" sz="2800" i="1" dirty="0">
                <a:solidFill>
                  <a:schemeClr val="bg2">
                    <a:lumMod val="10000"/>
                  </a:schemeClr>
                </a:solidFill>
                <a:latin typeface="Candara" panose="020E0502030303020204" pitchFamily="34" charset="0"/>
              </a:rPr>
              <a:t>.</a:t>
            </a:r>
            <a:r>
              <a:rPr lang="en-US" altLang="en-US" sz="2800" i="1" dirty="0">
                <a:solidFill>
                  <a:schemeClr val="bg2">
                    <a:lumMod val="10000"/>
                  </a:schemeClr>
                </a:solidFill>
                <a:effectLst/>
                <a:latin typeface="Candara" panose="020E0502030303020204" pitchFamily="34" charset="0"/>
              </a:rPr>
              <a:t> 10:17; Heb. 11:6</a:t>
            </a:r>
          </a:p>
          <a:p>
            <a:pPr marL="274320" indent="27432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bg2">
                    <a:lumMod val="10000"/>
                  </a:schemeClr>
                </a:solidFill>
                <a:effectLst/>
                <a:latin typeface="Candara" panose="020E0502030303020204" pitchFamily="34" charset="0"/>
              </a:rPr>
              <a:t>Believe it – </a:t>
            </a:r>
            <a:r>
              <a:rPr lang="en-US" altLang="en-US" sz="2800" i="1" dirty="0">
                <a:solidFill>
                  <a:schemeClr val="bg2">
                    <a:lumMod val="10000"/>
                  </a:schemeClr>
                </a:solidFill>
                <a:effectLst/>
                <a:latin typeface="Candara" panose="020E0502030303020204" pitchFamily="34" charset="0"/>
              </a:rPr>
              <a:t>John 8:24</a:t>
            </a:r>
            <a:endParaRPr lang="en-US" altLang="en-US" sz="2800" dirty="0">
              <a:solidFill>
                <a:schemeClr val="bg2">
                  <a:lumMod val="10000"/>
                </a:schemeClr>
              </a:solidFill>
              <a:effectLst/>
              <a:latin typeface="Candara" panose="020E0502030303020204" pitchFamily="34" charset="0"/>
            </a:endParaRPr>
          </a:p>
          <a:p>
            <a:pPr marL="274320" indent="27432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bg2">
                    <a:lumMod val="10000"/>
                  </a:schemeClr>
                </a:solidFill>
                <a:effectLst/>
                <a:latin typeface="Candara" panose="020E0502030303020204" pitchFamily="34" charset="0"/>
              </a:rPr>
              <a:t>Repent of sin in your life – </a:t>
            </a:r>
            <a:r>
              <a:rPr lang="en-US" altLang="en-US" sz="2800" i="1" dirty="0">
                <a:solidFill>
                  <a:schemeClr val="bg2">
                    <a:lumMod val="10000"/>
                  </a:schemeClr>
                </a:solidFill>
                <a:effectLst/>
                <a:latin typeface="Candara" panose="020E0502030303020204" pitchFamily="34" charset="0"/>
              </a:rPr>
              <a:t>Acts 17:30</a:t>
            </a:r>
          </a:p>
          <a:p>
            <a:pPr marL="274320" indent="27432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bg2">
                    <a:lumMod val="10000"/>
                  </a:schemeClr>
                </a:solidFill>
                <a:effectLst/>
                <a:latin typeface="Candara" panose="020E0502030303020204" pitchFamily="34" charset="0"/>
              </a:rPr>
              <a:t>Confess </a:t>
            </a:r>
            <a:r>
              <a:rPr lang="en-US" altLang="en-US" sz="2800" dirty="0">
                <a:solidFill>
                  <a:schemeClr val="bg2">
                    <a:lumMod val="10000"/>
                  </a:schemeClr>
                </a:solidFill>
                <a:latin typeface="Candara" panose="020E0502030303020204" pitchFamily="34" charset="0"/>
              </a:rPr>
              <a:t>that </a:t>
            </a:r>
            <a:r>
              <a:rPr lang="en-US" altLang="en-US" sz="2800" dirty="0">
                <a:solidFill>
                  <a:schemeClr val="bg2">
                    <a:lumMod val="10000"/>
                  </a:schemeClr>
                </a:solidFill>
                <a:effectLst/>
                <a:latin typeface="Candara" panose="020E0502030303020204" pitchFamily="34" charset="0"/>
              </a:rPr>
              <a:t>Christ </a:t>
            </a:r>
            <a:r>
              <a:rPr lang="en-US" altLang="en-US" sz="2800" dirty="0">
                <a:solidFill>
                  <a:schemeClr val="bg2">
                    <a:lumMod val="10000"/>
                  </a:schemeClr>
                </a:solidFill>
                <a:latin typeface="Candara" panose="020E0502030303020204" pitchFamily="34" charset="0"/>
              </a:rPr>
              <a:t>is God’s Son </a:t>
            </a:r>
            <a:r>
              <a:rPr lang="en-US" altLang="en-US" sz="2800" dirty="0">
                <a:solidFill>
                  <a:schemeClr val="bg2">
                    <a:lumMod val="10000"/>
                  </a:schemeClr>
                </a:solidFill>
                <a:effectLst/>
                <a:latin typeface="Candara" panose="020E0502030303020204" pitchFamily="34" charset="0"/>
              </a:rPr>
              <a:t>– </a:t>
            </a:r>
            <a:r>
              <a:rPr lang="en-US" altLang="en-US" sz="2800" i="1" dirty="0">
                <a:solidFill>
                  <a:schemeClr val="bg2">
                    <a:lumMod val="10000"/>
                  </a:schemeClr>
                </a:solidFill>
                <a:effectLst/>
                <a:latin typeface="Candara" panose="020E0502030303020204" pitchFamily="34" charset="0"/>
              </a:rPr>
              <a:t>Matt. 10:32</a:t>
            </a:r>
            <a:endParaRPr lang="en-US" altLang="en-US" sz="2800" i="1" dirty="0">
              <a:solidFill>
                <a:schemeClr val="bg2">
                  <a:lumMod val="10000"/>
                </a:schemeClr>
              </a:solidFill>
              <a:latin typeface="Candara" panose="020E0502030303020204" pitchFamily="34" charset="0"/>
            </a:endParaRPr>
          </a:p>
          <a:p>
            <a:pPr marL="274320" indent="27432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bg2">
                    <a:lumMod val="10000"/>
                  </a:schemeClr>
                </a:solidFill>
                <a:effectLst/>
                <a:latin typeface="Candara" panose="020E0502030303020204" pitchFamily="34" charset="0"/>
              </a:rPr>
              <a:t>Be baptized </a:t>
            </a:r>
            <a:r>
              <a:rPr lang="en-US" altLang="en-US" sz="2800" dirty="0">
                <a:solidFill>
                  <a:schemeClr val="bg2">
                    <a:lumMod val="10000"/>
                  </a:schemeClr>
                </a:solidFill>
                <a:latin typeface="Candara" panose="020E0502030303020204" pitchFamily="34" charset="0"/>
              </a:rPr>
              <a:t>to wash away </a:t>
            </a:r>
            <a:r>
              <a:rPr lang="en-US" altLang="en-US" sz="2800" dirty="0">
                <a:solidFill>
                  <a:schemeClr val="bg2">
                    <a:lumMod val="10000"/>
                  </a:schemeClr>
                </a:solidFill>
                <a:effectLst/>
                <a:latin typeface="Candara" panose="020E0502030303020204" pitchFamily="34" charset="0"/>
              </a:rPr>
              <a:t>sins – </a:t>
            </a:r>
            <a:r>
              <a:rPr lang="en-US" altLang="en-US" sz="2800" i="1" dirty="0">
                <a:solidFill>
                  <a:schemeClr val="bg2">
                    <a:lumMod val="10000"/>
                  </a:schemeClr>
                </a:solidFill>
                <a:effectLst/>
                <a:latin typeface="Candara" panose="020E0502030303020204" pitchFamily="34" charset="0"/>
              </a:rPr>
              <a:t>Acts 2:38</a:t>
            </a:r>
          </a:p>
          <a:p>
            <a:pPr>
              <a:lnSpc>
                <a:spcPts val="3600"/>
              </a:lnSpc>
              <a:spcBef>
                <a:spcPts val="1200"/>
              </a:spcBef>
              <a:spcAft>
                <a:spcPts val="0"/>
              </a:spcAft>
              <a:buClrTx/>
              <a:buSzPct val="100000"/>
              <a:defRPr/>
            </a:pPr>
            <a:r>
              <a:rPr lang="en-US" altLang="en-US" sz="3600" b="1" dirty="0">
                <a:solidFill>
                  <a:schemeClr val="bg2">
                    <a:lumMod val="10000"/>
                  </a:schemeClr>
                </a:solidFill>
                <a:effectLst/>
                <a:latin typeface="Candara" panose="020E0502030303020204" pitchFamily="34" charset="0"/>
              </a:rPr>
              <a:t>An erring child of God must…</a:t>
            </a:r>
          </a:p>
          <a:p>
            <a:pPr marL="274320" indent="274320" algn="just">
              <a:lnSpc>
                <a:spcPts val="2800"/>
              </a:lnSpc>
              <a:spcBef>
                <a:spcPts val="0"/>
              </a:spcBef>
              <a:spcAft>
                <a:spcPts val="0"/>
              </a:spcAft>
              <a:buClrTx/>
              <a:buSzPct val="100000"/>
              <a:buFont typeface="Wingdings" panose="05000000000000000000" pitchFamily="2" charset="2"/>
              <a:buChar char="§"/>
              <a:defRPr/>
            </a:pPr>
            <a:r>
              <a:rPr lang="en-US" altLang="en-US" sz="2800" dirty="0">
                <a:solidFill>
                  <a:schemeClr val="bg2">
                    <a:lumMod val="10000"/>
                  </a:schemeClr>
                </a:solidFill>
                <a:effectLst/>
                <a:latin typeface="Candara" panose="020E0502030303020204" pitchFamily="34" charset="0"/>
              </a:rPr>
              <a:t>Repent </a:t>
            </a:r>
            <a:r>
              <a:rPr lang="en-US" altLang="en-US" sz="2800" dirty="0">
                <a:solidFill>
                  <a:schemeClr val="bg2">
                    <a:lumMod val="10000"/>
                  </a:schemeClr>
                </a:solidFill>
                <a:latin typeface="Candara" panose="020E0502030303020204" pitchFamily="34" charset="0"/>
              </a:rPr>
              <a:t>&amp; p</a:t>
            </a:r>
            <a:r>
              <a:rPr lang="en-US" altLang="en-US" sz="2800" dirty="0">
                <a:solidFill>
                  <a:schemeClr val="bg2">
                    <a:lumMod val="10000"/>
                  </a:schemeClr>
                </a:solidFill>
                <a:effectLst/>
                <a:latin typeface="Candara" panose="020E0502030303020204" pitchFamily="34" charset="0"/>
              </a:rPr>
              <a:t>ray for Forgiveness – </a:t>
            </a:r>
            <a:r>
              <a:rPr lang="en-US" altLang="en-US" sz="2800" i="1" dirty="0">
                <a:solidFill>
                  <a:schemeClr val="bg2">
                    <a:lumMod val="10000"/>
                  </a:schemeClr>
                </a:solidFill>
                <a:effectLst/>
                <a:latin typeface="Candara" panose="020E0502030303020204" pitchFamily="34" charset="0"/>
              </a:rPr>
              <a:t>1 John 1:7-9</a:t>
            </a:r>
          </a:p>
          <a:p>
            <a:pPr marL="0" indent="0">
              <a:lnSpc>
                <a:spcPts val="3600"/>
              </a:lnSpc>
              <a:spcBef>
                <a:spcPts val="1200"/>
              </a:spcBef>
              <a:spcAft>
                <a:spcPts val="0"/>
              </a:spcAft>
              <a:buClr>
                <a:schemeClr val="bg1"/>
              </a:buClr>
              <a:buSzPct val="99000"/>
              <a:buNone/>
              <a:defRPr/>
            </a:pPr>
            <a:r>
              <a:rPr lang="en-US" altLang="en-US" sz="3600" b="1" dirty="0">
                <a:solidFill>
                  <a:schemeClr val="bg2">
                    <a:lumMod val="10000"/>
                  </a:schemeClr>
                </a:solidFill>
                <a:latin typeface="Candara" panose="020E0502030303020204" pitchFamily="34" charset="0"/>
              </a:rPr>
              <a:t>Endure and </a:t>
            </a:r>
            <a:r>
              <a:rPr lang="en-US" altLang="en-US" sz="3600" b="1" i="1" dirty="0">
                <a:solidFill>
                  <a:schemeClr val="bg2">
                    <a:lumMod val="10000"/>
                  </a:schemeClr>
                </a:solidFill>
                <a:effectLst/>
                <a:latin typeface="Candara" panose="020E0502030303020204" pitchFamily="34" charset="0"/>
              </a:rPr>
              <a:t>“be faithful </a:t>
            </a:r>
            <a:r>
              <a:rPr lang="en-US" altLang="en-US" sz="3600" b="1" i="1" u="sng" dirty="0">
                <a:solidFill>
                  <a:schemeClr val="bg2">
                    <a:lumMod val="10000"/>
                  </a:schemeClr>
                </a:solidFill>
                <a:effectLst/>
                <a:latin typeface="Candara" panose="020E0502030303020204" pitchFamily="34" charset="0"/>
              </a:rPr>
              <a:t>unto</a:t>
            </a:r>
            <a:r>
              <a:rPr lang="en-US" altLang="en-US" sz="3600" b="1" i="1" dirty="0">
                <a:solidFill>
                  <a:schemeClr val="bg2">
                    <a:lumMod val="10000"/>
                  </a:schemeClr>
                </a:solidFill>
                <a:effectLst/>
                <a:latin typeface="Candara" panose="020E0502030303020204" pitchFamily="34" charset="0"/>
              </a:rPr>
              <a:t> death”</a:t>
            </a:r>
          </a:p>
          <a:p>
            <a:pPr marL="274320" indent="274320">
              <a:lnSpc>
                <a:spcPts val="2800"/>
              </a:lnSpc>
              <a:spcBef>
                <a:spcPts val="0"/>
              </a:spcBef>
              <a:buClrTx/>
              <a:buSzPct val="100000"/>
              <a:buFont typeface="Wingdings" panose="05000000000000000000" pitchFamily="2" charset="2"/>
              <a:buChar char="§"/>
              <a:defRPr/>
            </a:pPr>
            <a:r>
              <a:rPr lang="en-US" altLang="en-US" sz="2800" i="1" dirty="0">
                <a:solidFill>
                  <a:schemeClr val="bg2">
                    <a:lumMod val="10000"/>
                  </a:schemeClr>
                </a:solidFill>
                <a:effectLst/>
                <a:latin typeface="Candara" panose="020E0502030303020204" pitchFamily="34" charset="0"/>
              </a:rPr>
              <a:t>Rev. 2:10</a:t>
            </a:r>
          </a:p>
        </p:txBody>
      </p:sp>
      <p:sp>
        <p:nvSpPr>
          <p:cNvPr id="9" name="Rectangle 8">
            <a:extLst>
              <a:ext uri="{FF2B5EF4-FFF2-40B4-BE49-F238E27FC236}">
                <a16:creationId xmlns:a16="http://schemas.microsoft.com/office/drawing/2014/main" id="{57BF28A0-721A-441C-A00B-EFD5CA5530F7}"/>
              </a:ext>
            </a:extLst>
          </p:cNvPr>
          <p:cNvSpPr/>
          <p:nvPr/>
        </p:nvSpPr>
        <p:spPr>
          <a:xfrm>
            <a:off x="493324" y="5773207"/>
            <a:ext cx="6965578" cy="707886"/>
          </a:xfrm>
          <a:prstGeom prst="rect">
            <a:avLst/>
          </a:prstGeom>
          <a:noFill/>
        </p:spPr>
        <p:txBody>
          <a:bodyPr wrap="square" lIns="91440" tIns="45720" rIns="91440" bIns="45720">
            <a:spAutoFit/>
          </a:bodyPr>
          <a:lstStyle/>
          <a:p>
            <a:pPr algn="ctr"/>
            <a:endParaRPr lang="en-US" sz="40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Candara" panose="020E0502030303020204" pitchFamily="34" charset="0"/>
            </a:endParaRPr>
          </a:p>
        </p:txBody>
      </p:sp>
      <p:sp>
        <p:nvSpPr>
          <p:cNvPr id="10" name="Rectangle 9">
            <a:extLst>
              <a:ext uri="{FF2B5EF4-FFF2-40B4-BE49-F238E27FC236}">
                <a16:creationId xmlns:a16="http://schemas.microsoft.com/office/drawing/2014/main" id="{BB8A7FBA-4C4C-4440-9886-90F8BD6246FB}"/>
              </a:ext>
            </a:extLst>
          </p:cNvPr>
          <p:cNvSpPr/>
          <p:nvPr/>
        </p:nvSpPr>
        <p:spPr>
          <a:xfrm>
            <a:off x="556824" y="416130"/>
            <a:ext cx="8083321" cy="1107996"/>
          </a:xfrm>
          <a:prstGeom prst="rect">
            <a:avLst/>
          </a:prstGeom>
          <a:solidFill>
            <a:schemeClr val="bg2">
              <a:lumMod val="90000"/>
            </a:schemeClr>
          </a:solidFill>
          <a:ln>
            <a:solidFill>
              <a:schemeClr val="tx2"/>
            </a:solidFill>
          </a:ln>
        </p:spPr>
        <p:txBody>
          <a:bodyPr wrap="square" lIns="91440" tIns="45720" rIns="91440" bIns="45720">
            <a:spAutoFit/>
          </a:bodyPr>
          <a:lstStyle/>
          <a:p>
            <a:r>
              <a:rPr lang="en-US" sz="6600" b="1" i="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Candara" panose="020E0502030303020204" pitchFamily="34" charset="0"/>
              </a:rPr>
              <a:t>  </a:t>
            </a:r>
            <a:r>
              <a:rPr lang="en-US" sz="6600" b="1" i="1" dirty="0">
                <a:ln w="9525">
                  <a:solidFill>
                    <a:schemeClr val="bg1"/>
                  </a:solidFill>
                  <a:prstDash val="solid"/>
                </a:ln>
                <a:solidFill>
                  <a:schemeClr val="bg2">
                    <a:lumMod val="10000"/>
                  </a:schemeClr>
                </a:solidFill>
                <a:effectLst>
                  <a:outerShdw blurRad="38100" dist="38100" dir="2700000" algn="tl">
                    <a:srgbClr val="000000">
                      <a:alpha val="43137"/>
                    </a:srgbClr>
                  </a:outerShdw>
                </a:effectLst>
                <a:latin typeface="Candara" panose="020E0502030303020204" pitchFamily="34" charset="0"/>
              </a:rPr>
              <a:t>What Shall We Do?</a:t>
            </a:r>
            <a:endParaRPr lang="en-US" sz="6600" b="1" i="1" cap="none" spc="0" dirty="0">
              <a:ln w="12700">
                <a:solidFill>
                  <a:schemeClr val="tx2">
                    <a:lumMod val="75000"/>
                  </a:schemeClr>
                </a:solidFill>
                <a:prstDash val="solid"/>
              </a:ln>
              <a:solidFill>
                <a:schemeClr val="bg2">
                  <a:lumMod val="10000"/>
                </a:schemeClr>
              </a:solidFill>
              <a:effectLst>
                <a:outerShdw blurRad="38100" dist="38100" dir="2700000" algn="tl">
                  <a:srgbClr val="000000">
                    <a:alpha val="43137"/>
                  </a:srgbClr>
                </a:outerShdw>
              </a:effectLst>
              <a:latin typeface="Candara" panose="020E0502030303020204" pitchFamily="34" charset="0"/>
            </a:endParaRPr>
          </a:p>
        </p:txBody>
      </p:sp>
      <p:sp>
        <p:nvSpPr>
          <p:cNvPr id="4" name="TextBox 3">
            <a:extLst>
              <a:ext uri="{FF2B5EF4-FFF2-40B4-BE49-F238E27FC236}">
                <a16:creationId xmlns:a16="http://schemas.microsoft.com/office/drawing/2014/main" id="{FDB3C018-6904-4094-85A6-7BAF69A201A5}"/>
              </a:ext>
            </a:extLst>
          </p:cNvPr>
          <p:cNvSpPr txBox="1"/>
          <p:nvPr/>
        </p:nvSpPr>
        <p:spPr>
          <a:xfrm>
            <a:off x="7728277" y="688334"/>
            <a:ext cx="721326" cy="646331"/>
          </a:xfrm>
          <a:prstGeom prst="rect">
            <a:avLst/>
          </a:prstGeom>
          <a:noFill/>
        </p:spPr>
        <p:txBody>
          <a:bodyPr wrap="square" rtlCol="0">
            <a:spAutoFit/>
          </a:bodyPr>
          <a:lstStyle/>
          <a:p>
            <a:pPr algn="ctr"/>
            <a:r>
              <a:rPr lang="en-US" b="1" i="1" dirty="0">
                <a:solidFill>
                  <a:schemeClr val="bg2">
                    <a:lumMod val="10000"/>
                  </a:schemeClr>
                </a:solidFill>
                <a:latin typeface="Candara" panose="020E0502030303020204" pitchFamily="34" charset="0"/>
              </a:rPr>
              <a:t>Acts 2:37</a:t>
            </a:r>
          </a:p>
        </p:txBody>
      </p:sp>
      <p:sp>
        <p:nvSpPr>
          <p:cNvPr id="2" name="Slide Number Placeholder 3">
            <a:extLst>
              <a:ext uri="{FF2B5EF4-FFF2-40B4-BE49-F238E27FC236}">
                <a16:creationId xmlns:a16="http://schemas.microsoft.com/office/drawing/2014/main" id="{81AD1D5B-2735-6303-EDE2-A336026E5D60}"/>
              </a:ext>
            </a:extLst>
          </p:cNvPr>
          <p:cNvSpPr>
            <a:spLocks noGrp="1"/>
          </p:cNvSpPr>
          <p:nvPr>
            <p:ph type="sldNum" sz="quarter" idx="12"/>
          </p:nvPr>
        </p:nvSpPr>
        <p:spPr>
          <a:xfrm>
            <a:off x="8371278" y="6264275"/>
            <a:ext cx="685800" cy="593725"/>
          </a:xfrm>
        </p:spPr>
        <p:txBody>
          <a:bodyPr>
            <a:normAutofit/>
          </a:bodyPr>
          <a:lstStyle/>
          <a:p>
            <a:fld id="{41939CF0-4F57-482B-882A-D83B18942B8C}" type="slidenum">
              <a:rPr lang="en-US" sz="1600" smtClean="0">
                <a:latin typeface="Candara" panose="020E0502030303020204" pitchFamily="34" charset="0"/>
              </a:rPr>
              <a:t>12</a:t>
            </a:fld>
            <a:endParaRPr lang="en-US" sz="1600" dirty="0">
              <a:latin typeface="Candara" panose="020E0502030303020204" pitchFamily="34" charset="0"/>
            </a:endParaRPr>
          </a:p>
        </p:txBody>
      </p:sp>
    </p:spTree>
    <p:extLst>
      <p:ext uri="{BB962C8B-B14F-4D97-AF65-F5344CB8AC3E}">
        <p14:creationId xmlns:p14="http://schemas.microsoft.com/office/powerpoint/2010/main" val="29701850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fade">
                                      <p:cBhvr>
                                        <p:cTn id="7" dur="750"/>
                                        <p:tgtEl>
                                          <p:spTgt spid="7">
                                            <p:bg/>
                                          </p:spTgt>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750"/>
                                        <p:tgtEl>
                                          <p:spTgt spid="7">
                                            <p:txEl>
                                              <p:pRg st="0" end="0"/>
                                            </p:txEl>
                                          </p:spTgt>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fade">
                                      <p:cBhvr>
                                        <p:cTn id="15" dur="750"/>
                                        <p:tgtEl>
                                          <p:spTgt spid="7">
                                            <p:txEl>
                                              <p:pRg st="1" end="1"/>
                                            </p:txEl>
                                          </p:spTgt>
                                        </p:tgtEl>
                                      </p:cBhvr>
                                    </p:animEffect>
                                  </p:childTnLst>
                                </p:cTn>
                              </p:par>
                            </p:childTnLst>
                          </p:cTn>
                        </p:par>
                        <p:par>
                          <p:cTn id="16" fill="hold">
                            <p:stCondLst>
                              <p:cond delay="2250"/>
                            </p:stCondLst>
                            <p:childTnLst>
                              <p:par>
                                <p:cTn id="17" presetID="10" presetClass="entr" presetSubtype="0" fill="hold" grpId="0" nodeType="after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fade">
                                      <p:cBhvr>
                                        <p:cTn id="19" dur="750"/>
                                        <p:tgtEl>
                                          <p:spTgt spid="7">
                                            <p:txEl>
                                              <p:pRg st="2" end="2"/>
                                            </p:txEl>
                                          </p:spTgt>
                                        </p:tgtEl>
                                      </p:cBhvr>
                                    </p:animEffect>
                                  </p:childTnLst>
                                </p:cTn>
                              </p:par>
                            </p:childTnLst>
                          </p:cTn>
                        </p:par>
                        <p:par>
                          <p:cTn id="20" fill="hold">
                            <p:stCondLst>
                              <p:cond delay="3000"/>
                            </p:stCondLst>
                            <p:childTnLst>
                              <p:par>
                                <p:cTn id="21" presetID="10" presetClass="entr" presetSubtype="0" fill="hold" grpId="0" nodeType="after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animEffect transition="in" filter="fade">
                                      <p:cBhvr>
                                        <p:cTn id="23" dur="750"/>
                                        <p:tgtEl>
                                          <p:spTgt spid="7">
                                            <p:txEl>
                                              <p:pRg st="3" end="3"/>
                                            </p:txEl>
                                          </p:spTgt>
                                        </p:tgtEl>
                                      </p:cBhvr>
                                    </p:animEffect>
                                  </p:childTnLst>
                                </p:cTn>
                              </p:par>
                            </p:childTnLst>
                          </p:cTn>
                        </p:par>
                        <p:par>
                          <p:cTn id="24" fill="hold">
                            <p:stCondLst>
                              <p:cond delay="3750"/>
                            </p:stCondLst>
                            <p:childTnLst>
                              <p:par>
                                <p:cTn id="25" presetID="10" presetClass="entr" presetSubtype="0" fill="hold" grpId="0" nodeType="after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750"/>
                                        <p:tgtEl>
                                          <p:spTgt spid="7">
                                            <p:txEl>
                                              <p:pRg st="4" end="4"/>
                                            </p:txEl>
                                          </p:spTgt>
                                        </p:tgtEl>
                                      </p:cBhvr>
                                    </p:animEffect>
                                  </p:childTnLst>
                                </p:cTn>
                              </p:par>
                            </p:childTnLst>
                          </p:cTn>
                        </p:par>
                        <p:par>
                          <p:cTn id="28" fill="hold">
                            <p:stCondLst>
                              <p:cond delay="4500"/>
                            </p:stCondLst>
                            <p:childTnLst>
                              <p:par>
                                <p:cTn id="29" presetID="10" presetClass="entr" presetSubtype="0" fill="hold" grpId="0" nodeType="afterEffect">
                                  <p:stCondLst>
                                    <p:cond delay="0"/>
                                  </p:stCondLst>
                                  <p:childTnLst>
                                    <p:set>
                                      <p:cBhvr>
                                        <p:cTn id="30" dur="1" fill="hold">
                                          <p:stCondLst>
                                            <p:cond delay="0"/>
                                          </p:stCondLst>
                                        </p:cTn>
                                        <p:tgtEl>
                                          <p:spTgt spid="7">
                                            <p:txEl>
                                              <p:pRg st="5" end="5"/>
                                            </p:txEl>
                                          </p:spTgt>
                                        </p:tgtEl>
                                        <p:attrNameLst>
                                          <p:attrName>style.visibility</p:attrName>
                                        </p:attrNameLst>
                                      </p:cBhvr>
                                      <p:to>
                                        <p:strVal val="visible"/>
                                      </p:to>
                                    </p:set>
                                    <p:animEffect transition="in" filter="fade">
                                      <p:cBhvr>
                                        <p:cTn id="31" dur="750"/>
                                        <p:tgtEl>
                                          <p:spTgt spid="7">
                                            <p:txEl>
                                              <p:pRg st="5" end="5"/>
                                            </p:txEl>
                                          </p:spTgt>
                                        </p:tgtEl>
                                      </p:cBhvr>
                                    </p:animEffect>
                                  </p:childTnLst>
                                </p:cTn>
                              </p:par>
                            </p:childTnLst>
                          </p:cTn>
                        </p:par>
                        <p:par>
                          <p:cTn id="32" fill="hold">
                            <p:stCondLst>
                              <p:cond delay="5250"/>
                            </p:stCondLst>
                            <p:childTnLst>
                              <p:par>
                                <p:cTn id="33" presetID="10" presetClass="entr" presetSubtype="0" fill="hold" grpId="0" nodeType="afterEffect">
                                  <p:stCondLst>
                                    <p:cond delay="0"/>
                                  </p:stCondLst>
                                  <p:childTnLst>
                                    <p:set>
                                      <p:cBhvr>
                                        <p:cTn id="34" dur="1" fill="hold">
                                          <p:stCondLst>
                                            <p:cond delay="0"/>
                                          </p:stCondLst>
                                        </p:cTn>
                                        <p:tgtEl>
                                          <p:spTgt spid="7">
                                            <p:txEl>
                                              <p:pRg st="6" end="6"/>
                                            </p:txEl>
                                          </p:spTgt>
                                        </p:tgtEl>
                                        <p:attrNameLst>
                                          <p:attrName>style.visibility</p:attrName>
                                        </p:attrNameLst>
                                      </p:cBhvr>
                                      <p:to>
                                        <p:strVal val="visible"/>
                                      </p:to>
                                    </p:set>
                                    <p:animEffect transition="in" filter="fade">
                                      <p:cBhvr>
                                        <p:cTn id="35" dur="750"/>
                                        <p:tgtEl>
                                          <p:spTgt spid="7">
                                            <p:txEl>
                                              <p:pRg st="6" end="6"/>
                                            </p:txEl>
                                          </p:spTgt>
                                        </p:tgtEl>
                                      </p:cBhvr>
                                    </p:animEffect>
                                  </p:childTnLst>
                                </p:cTn>
                              </p:par>
                            </p:childTnLst>
                          </p:cTn>
                        </p:par>
                        <p:par>
                          <p:cTn id="36" fill="hold">
                            <p:stCondLst>
                              <p:cond delay="6000"/>
                            </p:stCondLst>
                            <p:childTnLst>
                              <p:par>
                                <p:cTn id="37" presetID="10" presetClass="entr" presetSubtype="0" fill="hold" grpId="0" nodeType="afterEffect">
                                  <p:stCondLst>
                                    <p:cond delay="0"/>
                                  </p:stCondLst>
                                  <p:childTnLst>
                                    <p:set>
                                      <p:cBhvr>
                                        <p:cTn id="38" dur="1" fill="hold">
                                          <p:stCondLst>
                                            <p:cond delay="0"/>
                                          </p:stCondLst>
                                        </p:cTn>
                                        <p:tgtEl>
                                          <p:spTgt spid="7">
                                            <p:txEl>
                                              <p:pRg st="7" end="7"/>
                                            </p:txEl>
                                          </p:spTgt>
                                        </p:tgtEl>
                                        <p:attrNameLst>
                                          <p:attrName>style.visibility</p:attrName>
                                        </p:attrNameLst>
                                      </p:cBhvr>
                                      <p:to>
                                        <p:strVal val="visible"/>
                                      </p:to>
                                    </p:set>
                                    <p:animEffect transition="in" filter="fade">
                                      <p:cBhvr>
                                        <p:cTn id="39" dur="750"/>
                                        <p:tgtEl>
                                          <p:spTgt spid="7">
                                            <p:txEl>
                                              <p:pRg st="7" end="7"/>
                                            </p:txEl>
                                          </p:spTgt>
                                        </p:tgtEl>
                                      </p:cBhvr>
                                    </p:animEffect>
                                  </p:childTnLst>
                                </p:cTn>
                              </p:par>
                            </p:childTnLst>
                          </p:cTn>
                        </p:par>
                        <p:par>
                          <p:cTn id="40" fill="hold">
                            <p:stCondLst>
                              <p:cond delay="6750"/>
                            </p:stCondLst>
                            <p:childTnLst>
                              <p:par>
                                <p:cTn id="41" presetID="10" presetClass="entr" presetSubtype="0" fill="hold" grpId="0" nodeType="afterEffect">
                                  <p:stCondLst>
                                    <p:cond delay="0"/>
                                  </p:stCondLst>
                                  <p:childTnLst>
                                    <p:set>
                                      <p:cBhvr>
                                        <p:cTn id="42" dur="1" fill="hold">
                                          <p:stCondLst>
                                            <p:cond delay="0"/>
                                          </p:stCondLst>
                                        </p:cTn>
                                        <p:tgtEl>
                                          <p:spTgt spid="7">
                                            <p:txEl>
                                              <p:pRg st="8" end="8"/>
                                            </p:txEl>
                                          </p:spTgt>
                                        </p:tgtEl>
                                        <p:attrNameLst>
                                          <p:attrName>style.visibility</p:attrName>
                                        </p:attrNameLst>
                                      </p:cBhvr>
                                      <p:to>
                                        <p:strVal val="visible"/>
                                      </p:to>
                                    </p:set>
                                    <p:animEffect transition="in" filter="fade">
                                      <p:cBhvr>
                                        <p:cTn id="43" dur="750"/>
                                        <p:tgtEl>
                                          <p:spTgt spid="7">
                                            <p:txEl>
                                              <p:pRg st="8" end="8"/>
                                            </p:txEl>
                                          </p:spTgt>
                                        </p:tgtEl>
                                      </p:cBhvr>
                                    </p:animEffect>
                                  </p:childTnLst>
                                </p:cTn>
                              </p:par>
                            </p:childTnLst>
                          </p:cTn>
                        </p:par>
                        <p:par>
                          <p:cTn id="44" fill="hold">
                            <p:stCondLst>
                              <p:cond delay="7500"/>
                            </p:stCondLst>
                            <p:childTnLst>
                              <p:par>
                                <p:cTn id="45" presetID="10" presetClass="entr" presetSubtype="0" fill="hold" grpId="0" nodeType="afterEffect">
                                  <p:stCondLst>
                                    <p:cond delay="0"/>
                                  </p:stCondLst>
                                  <p:childTnLst>
                                    <p:set>
                                      <p:cBhvr>
                                        <p:cTn id="46" dur="1" fill="hold">
                                          <p:stCondLst>
                                            <p:cond delay="0"/>
                                          </p:stCondLst>
                                        </p:cTn>
                                        <p:tgtEl>
                                          <p:spTgt spid="7">
                                            <p:txEl>
                                              <p:pRg st="9" end="9"/>
                                            </p:txEl>
                                          </p:spTgt>
                                        </p:tgtEl>
                                        <p:attrNameLst>
                                          <p:attrName>style.visibility</p:attrName>
                                        </p:attrNameLst>
                                      </p:cBhvr>
                                      <p:to>
                                        <p:strVal val="visible"/>
                                      </p:to>
                                    </p:set>
                                    <p:animEffect transition="in" filter="fade">
                                      <p:cBhvr>
                                        <p:cTn id="47" dur="75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F275616-5B7F-5F13-1835-0CB640C06494}"/>
              </a:ext>
            </a:extLst>
          </p:cNvPr>
          <p:cNvSpPr>
            <a:spLocks noGrp="1"/>
          </p:cNvSpPr>
          <p:nvPr>
            <p:ph idx="1"/>
          </p:nvPr>
        </p:nvSpPr>
        <p:spPr>
          <a:xfrm>
            <a:off x="624112" y="1143255"/>
            <a:ext cx="8278585" cy="1963628"/>
          </a:xfrm>
        </p:spPr>
        <p:txBody>
          <a:bodyPr>
            <a:normAutofit/>
          </a:bodyPr>
          <a:lstStyle/>
          <a:p>
            <a:pPr>
              <a:lnSpc>
                <a:spcPts val="3200"/>
              </a:lnSpc>
              <a:spcBef>
                <a:spcPts val="600"/>
              </a:spcBef>
            </a:pPr>
            <a:r>
              <a:rPr lang="en-US" sz="3200" b="1" i="1" dirty="0">
                <a:latin typeface="Candara" panose="020E0502030303020204" pitchFamily="34" charset="0"/>
              </a:rPr>
              <a:t>“And if ye call on the Father, who without respect of persons </a:t>
            </a:r>
            <a:r>
              <a:rPr lang="en-US" sz="3200" b="1" i="1" dirty="0" err="1">
                <a:latin typeface="Candara" panose="020E0502030303020204" pitchFamily="34" charset="0"/>
              </a:rPr>
              <a:t>judgeth</a:t>
            </a:r>
            <a:r>
              <a:rPr lang="en-US" sz="3200" b="1" i="1" dirty="0">
                <a:latin typeface="Candara" panose="020E0502030303020204" pitchFamily="34" charset="0"/>
              </a:rPr>
              <a:t> according to every man’s work, pass the time of your </a:t>
            </a:r>
            <a:r>
              <a:rPr lang="en-US" sz="3200" b="1" i="1" u="sng" dirty="0">
                <a:latin typeface="Candara" panose="020E0502030303020204" pitchFamily="34" charset="0"/>
              </a:rPr>
              <a:t>sojourning</a:t>
            </a:r>
            <a:r>
              <a:rPr lang="en-US" sz="3200" b="1" i="1" dirty="0">
                <a:latin typeface="Candara" panose="020E0502030303020204" pitchFamily="34" charset="0"/>
              </a:rPr>
              <a:t> here in fear”</a:t>
            </a:r>
          </a:p>
        </p:txBody>
      </p:sp>
      <p:sp>
        <p:nvSpPr>
          <p:cNvPr id="5" name="Title 4">
            <a:extLst>
              <a:ext uri="{FF2B5EF4-FFF2-40B4-BE49-F238E27FC236}">
                <a16:creationId xmlns:a16="http://schemas.microsoft.com/office/drawing/2014/main" id="{472E671C-30DA-B7D0-D9D9-859134F24718}"/>
              </a:ext>
            </a:extLst>
          </p:cNvPr>
          <p:cNvSpPr>
            <a:spLocks noGrp="1"/>
          </p:cNvSpPr>
          <p:nvPr>
            <p:ph type="title"/>
          </p:nvPr>
        </p:nvSpPr>
        <p:spPr>
          <a:xfrm>
            <a:off x="633844" y="228600"/>
            <a:ext cx="7103709" cy="914654"/>
          </a:xfrm>
        </p:spPr>
        <p:txBody>
          <a:bodyPr>
            <a:normAutofit fontScale="90000"/>
          </a:bodyPr>
          <a:lstStyle/>
          <a:p>
            <a:r>
              <a:rPr lang="en-US" sz="4800" i="1" dirty="0">
                <a:latin typeface="Candara" panose="020E0502030303020204" pitchFamily="34" charset="0"/>
              </a:rPr>
              <a:t>1 Peter 1:17, KJV</a:t>
            </a:r>
          </a:p>
        </p:txBody>
      </p:sp>
      <p:sp>
        <p:nvSpPr>
          <p:cNvPr id="6" name="TextBox 5">
            <a:extLst>
              <a:ext uri="{FF2B5EF4-FFF2-40B4-BE49-F238E27FC236}">
                <a16:creationId xmlns:a16="http://schemas.microsoft.com/office/drawing/2014/main" id="{BF807995-D099-9BFC-D8E8-D23AC4F1DA8B}"/>
              </a:ext>
            </a:extLst>
          </p:cNvPr>
          <p:cNvSpPr txBox="1"/>
          <p:nvPr/>
        </p:nvSpPr>
        <p:spPr>
          <a:xfrm>
            <a:off x="670213" y="4947932"/>
            <a:ext cx="7803573" cy="1533625"/>
          </a:xfrm>
          <a:prstGeom prst="rect">
            <a:avLst/>
          </a:prstGeom>
          <a:solidFill>
            <a:schemeClr val="bg1">
              <a:lumMod val="75000"/>
            </a:schemeClr>
          </a:solidFill>
        </p:spPr>
        <p:txBody>
          <a:bodyPr wrap="square" rtlCol="0" anchor="ctr">
            <a:spAutoFit/>
          </a:bodyPr>
          <a:lstStyle/>
          <a:p>
            <a:pPr lvl="0">
              <a:lnSpc>
                <a:spcPts val="2800"/>
              </a:lnSpc>
              <a:defRPr/>
            </a:pPr>
            <a:r>
              <a:rPr lang="en-US" sz="2800" b="1" i="1" dirty="0">
                <a:latin typeface="Candara" panose="020E0502030303020204" pitchFamily="34" charset="0"/>
                <a:cs typeface="Arial" panose="020B0604020202020204" pitchFamily="34" charset="0"/>
              </a:rPr>
              <a:t>“If you address as Father the One who impartially judges according to each one’s work, conduct yourselves in fear during the time of your stay on earth” </a:t>
            </a:r>
            <a:r>
              <a:rPr lang="en-US" sz="2800" i="1" dirty="0">
                <a:latin typeface="Candara" panose="020E0502030303020204" pitchFamily="34" charset="0"/>
                <a:cs typeface="Arial" panose="020B0604020202020204" pitchFamily="34" charset="0"/>
              </a:rPr>
              <a:t>– 1 Pet. 1:17, NAS95</a:t>
            </a:r>
          </a:p>
        </p:txBody>
      </p:sp>
      <p:sp>
        <p:nvSpPr>
          <p:cNvPr id="9" name="TextBox 8">
            <a:extLst>
              <a:ext uri="{FF2B5EF4-FFF2-40B4-BE49-F238E27FC236}">
                <a16:creationId xmlns:a16="http://schemas.microsoft.com/office/drawing/2014/main" id="{D84BC9C7-9076-D7B3-2F07-5D353D115A4A}"/>
              </a:ext>
            </a:extLst>
          </p:cNvPr>
          <p:cNvSpPr txBox="1"/>
          <p:nvPr/>
        </p:nvSpPr>
        <p:spPr>
          <a:xfrm>
            <a:off x="670213" y="3122222"/>
            <a:ext cx="7819161" cy="1533625"/>
          </a:xfrm>
          <a:prstGeom prst="rect">
            <a:avLst/>
          </a:prstGeom>
          <a:solidFill>
            <a:schemeClr val="bg1">
              <a:lumMod val="75000"/>
            </a:schemeClr>
          </a:solidFill>
        </p:spPr>
        <p:txBody>
          <a:bodyPr wrap="square" rtlCol="0" anchor="ctr">
            <a:spAutoFit/>
          </a:bodyPr>
          <a:lstStyle/>
          <a:p>
            <a:pPr>
              <a:lnSpc>
                <a:spcPts val="2800"/>
              </a:lnSpc>
            </a:pPr>
            <a:r>
              <a:rPr lang="en-US" sz="2800" b="1" i="1" dirty="0">
                <a:latin typeface="Candara" panose="020E0502030303020204" pitchFamily="34" charset="0"/>
              </a:rPr>
              <a:t>“And if you call on the Father, who without partiality judges according to each one’s work, conduct yourselves throughout the time of your stay here in fear” – </a:t>
            </a:r>
            <a:r>
              <a:rPr lang="en-US" sz="2800" i="1" dirty="0">
                <a:latin typeface="Candara" panose="020E0502030303020204" pitchFamily="34" charset="0"/>
              </a:rPr>
              <a:t>1 Pet. 1:17, NKJV</a:t>
            </a:r>
          </a:p>
        </p:txBody>
      </p:sp>
      <p:sp>
        <p:nvSpPr>
          <p:cNvPr id="2" name="Slide Number Placeholder 1">
            <a:extLst>
              <a:ext uri="{FF2B5EF4-FFF2-40B4-BE49-F238E27FC236}">
                <a16:creationId xmlns:a16="http://schemas.microsoft.com/office/drawing/2014/main" id="{46940284-0AAC-E4A0-E201-44BD174CC148}"/>
              </a:ext>
            </a:extLst>
          </p:cNvPr>
          <p:cNvSpPr>
            <a:spLocks noGrp="1"/>
          </p:cNvSpPr>
          <p:nvPr>
            <p:ph type="sldNum" sz="quarter" idx="12"/>
          </p:nvPr>
        </p:nvSpPr>
        <p:spPr>
          <a:xfrm>
            <a:off x="8066657" y="6400800"/>
            <a:ext cx="891540" cy="457200"/>
          </a:xfrm>
        </p:spPr>
        <p:txBody>
          <a:bodyPr/>
          <a:lstStyle/>
          <a:p>
            <a:pPr algn="l"/>
            <a:fld id="{FAEF9944-A4F6-4C59-AEBD-678D6480B8EA}" type="slidenum">
              <a:rPr lang="en-US" smtClean="0"/>
              <a:pPr algn="l"/>
              <a:t>2</a:t>
            </a:fld>
            <a:endParaRPr lang="en-US" dirty="0"/>
          </a:p>
        </p:txBody>
      </p:sp>
    </p:spTree>
    <p:extLst>
      <p:ext uri="{BB962C8B-B14F-4D97-AF65-F5344CB8AC3E}">
        <p14:creationId xmlns:p14="http://schemas.microsoft.com/office/powerpoint/2010/main" val="74277065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outVertical)">
                                      <p:cBhvr>
                                        <p:cTn id="7" dur="1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outVertical)">
                                      <p:cBhvr>
                                        <p:cTn id="1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89407BB9-960E-5A07-11E2-C0D576FEFAF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4287AE-8777-C23F-CB8E-EDB48C0C3DD8}"/>
              </a:ext>
            </a:extLst>
          </p:cNvPr>
          <p:cNvSpPr>
            <a:spLocks noGrp="1"/>
          </p:cNvSpPr>
          <p:nvPr>
            <p:ph idx="1"/>
          </p:nvPr>
        </p:nvSpPr>
        <p:spPr>
          <a:xfrm>
            <a:off x="627411" y="1143254"/>
            <a:ext cx="8343899" cy="5714746"/>
          </a:xfrm>
        </p:spPr>
        <p:txBody>
          <a:bodyPr>
            <a:noAutofit/>
          </a:bodyPr>
          <a:lstStyle/>
          <a:p>
            <a:pPr>
              <a:lnSpc>
                <a:spcPts val="3200"/>
              </a:lnSpc>
              <a:spcBef>
                <a:spcPts val="600"/>
              </a:spcBef>
            </a:pPr>
            <a:r>
              <a:rPr lang="en-US" sz="3200" b="1" dirty="0">
                <a:latin typeface="Candara" panose="020E0502030303020204" pitchFamily="34" charset="0"/>
              </a:rPr>
              <a:t>The book of 1</a:t>
            </a:r>
            <a:r>
              <a:rPr lang="en-US" sz="3200" b="1" baseline="30000" dirty="0">
                <a:latin typeface="Candara" panose="020E0502030303020204" pitchFamily="34" charset="0"/>
              </a:rPr>
              <a:t>st</a:t>
            </a:r>
            <a:r>
              <a:rPr lang="en-US" sz="3200" b="1" dirty="0">
                <a:latin typeface="Candara" panose="020E0502030303020204" pitchFamily="34" charset="0"/>
              </a:rPr>
              <a:t> Peter was written to exhort Christians to faithfulness during a time of intense suffering </a:t>
            </a:r>
            <a:r>
              <a:rPr lang="en-US" sz="3200" b="1" i="1" dirty="0">
                <a:latin typeface="Candara" panose="020E0502030303020204" pitchFamily="34" charset="0"/>
              </a:rPr>
              <a:t>– </a:t>
            </a:r>
            <a:r>
              <a:rPr lang="en-US" sz="3200" i="1" dirty="0">
                <a:latin typeface="Candara" panose="020E0502030303020204" pitchFamily="34" charset="0"/>
              </a:rPr>
              <a:t>1 Pet. 4:12-19</a:t>
            </a:r>
          </a:p>
          <a:p>
            <a:pPr>
              <a:lnSpc>
                <a:spcPts val="3200"/>
              </a:lnSpc>
              <a:spcBef>
                <a:spcPts val="1800"/>
              </a:spcBef>
            </a:pPr>
            <a:r>
              <a:rPr lang="en-US" sz="3200" b="1" dirty="0">
                <a:latin typeface="Candara" panose="020E0502030303020204" pitchFamily="34" charset="0"/>
              </a:rPr>
              <a:t>This book focuses on the temporary nature of our life on this earth…</a:t>
            </a:r>
          </a:p>
          <a:p>
            <a:pPr marL="365760" indent="-274320">
              <a:lnSpc>
                <a:spcPts val="2800"/>
              </a:lnSpc>
              <a:spcBef>
                <a:spcPts val="600"/>
              </a:spcBef>
              <a:buFont typeface="Wingdings" panose="05000000000000000000" pitchFamily="2" charset="2"/>
              <a:buChar char="§"/>
            </a:pPr>
            <a:r>
              <a:rPr lang="en-US" sz="2800" b="1" i="1" dirty="0">
                <a:latin typeface="Candara" panose="020E0502030303020204" pitchFamily="34" charset="0"/>
              </a:rPr>
              <a:t>“Sojourning here” </a:t>
            </a:r>
            <a:r>
              <a:rPr lang="en-US" sz="2800" i="1" dirty="0">
                <a:latin typeface="Candara" panose="020E0502030303020204" pitchFamily="34" charset="0"/>
              </a:rPr>
              <a:t>– 1:17</a:t>
            </a:r>
          </a:p>
          <a:p>
            <a:pPr marL="365760" indent="-274320">
              <a:lnSpc>
                <a:spcPts val="2800"/>
              </a:lnSpc>
              <a:spcBef>
                <a:spcPts val="600"/>
              </a:spcBef>
              <a:buFont typeface="Wingdings" panose="05000000000000000000" pitchFamily="2" charset="2"/>
              <a:buChar char="§"/>
            </a:pPr>
            <a:r>
              <a:rPr lang="en-US" sz="2800" b="1" i="1" dirty="0">
                <a:latin typeface="Candara" panose="020E0502030303020204" pitchFamily="34" charset="0"/>
              </a:rPr>
              <a:t>“All flesh is as grass, and all the glory of man as the flower of grass” </a:t>
            </a:r>
            <a:r>
              <a:rPr lang="en-US" sz="2800" i="1" dirty="0">
                <a:latin typeface="Candara" panose="020E0502030303020204" pitchFamily="34" charset="0"/>
              </a:rPr>
              <a:t>– 1:24</a:t>
            </a:r>
          </a:p>
          <a:p>
            <a:pPr marL="365760" indent="-274320">
              <a:lnSpc>
                <a:spcPts val="2800"/>
              </a:lnSpc>
              <a:spcBef>
                <a:spcPts val="600"/>
              </a:spcBef>
              <a:buFont typeface="Wingdings" panose="05000000000000000000" pitchFamily="2" charset="2"/>
              <a:buChar char="§"/>
            </a:pPr>
            <a:r>
              <a:rPr lang="en-US" sz="2800" b="1" i="1" dirty="0">
                <a:latin typeface="Candara" panose="020E0502030303020204" pitchFamily="34" charset="0"/>
              </a:rPr>
              <a:t>“Sojourners and pilgrims” </a:t>
            </a:r>
            <a:r>
              <a:rPr lang="en-US" sz="2800" i="1" dirty="0">
                <a:latin typeface="Candara" panose="020E0502030303020204" pitchFamily="34" charset="0"/>
              </a:rPr>
              <a:t>– 2:11</a:t>
            </a:r>
          </a:p>
          <a:p>
            <a:pPr>
              <a:lnSpc>
                <a:spcPts val="3200"/>
              </a:lnSpc>
              <a:spcBef>
                <a:spcPts val="1800"/>
              </a:spcBef>
            </a:pPr>
            <a:r>
              <a:rPr lang="en-US" sz="3200" b="1" dirty="0">
                <a:latin typeface="Candara" panose="020E0502030303020204" pitchFamily="34" charset="0"/>
              </a:rPr>
              <a:t>Peter emphasizes at least FOUR ways we (Christians) are to </a:t>
            </a:r>
            <a:r>
              <a:rPr lang="en-US" sz="3200" b="1" i="1" dirty="0">
                <a:latin typeface="Candara" panose="020E0502030303020204" pitchFamily="34" charset="0"/>
              </a:rPr>
              <a:t>“</a:t>
            </a:r>
            <a:r>
              <a:rPr lang="en-US" sz="3200" b="1" i="1" u="sng" dirty="0">
                <a:latin typeface="Candara" panose="020E0502030303020204" pitchFamily="34" charset="0"/>
              </a:rPr>
              <a:t>pass the time of your sojourning (stay) here</a:t>
            </a:r>
            <a:r>
              <a:rPr lang="en-US" sz="3200" b="1" i="1" dirty="0">
                <a:latin typeface="Candara" panose="020E0502030303020204" pitchFamily="34" charset="0"/>
              </a:rPr>
              <a:t>” on earth…</a:t>
            </a:r>
          </a:p>
        </p:txBody>
      </p:sp>
      <p:sp>
        <p:nvSpPr>
          <p:cNvPr id="5" name="Title 4">
            <a:extLst>
              <a:ext uri="{FF2B5EF4-FFF2-40B4-BE49-F238E27FC236}">
                <a16:creationId xmlns:a16="http://schemas.microsoft.com/office/drawing/2014/main" id="{97579BBA-26D3-DF80-96D6-E8E2524D7A82}"/>
              </a:ext>
            </a:extLst>
          </p:cNvPr>
          <p:cNvSpPr>
            <a:spLocks noGrp="1"/>
          </p:cNvSpPr>
          <p:nvPr>
            <p:ph type="title"/>
          </p:nvPr>
        </p:nvSpPr>
        <p:spPr>
          <a:xfrm>
            <a:off x="540325" y="280556"/>
            <a:ext cx="7103709" cy="800100"/>
          </a:xfrm>
        </p:spPr>
        <p:txBody>
          <a:bodyPr anchor="ctr">
            <a:normAutofit fontScale="90000"/>
          </a:bodyPr>
          <a:lstStyle/>
          <a:p>
            <a:r>
              <a:rPr lang="en-US" sz="4800" i="1" dirty="0">
                <a:latin typeface="Candara" panose="020E0502030303020204" pitchFamily="34" charset="0"/>
              </a:rPr>
              <a:t>Introduction</a:t>
            </a:r>
          </a:p>
        </p:txBody>
      </p:sp>
      <p:sp>
        <p:nvSpPr>
          <p:cNvPr id="2" name="Slide Number Placeholder 1">
            <a:extLst>
              <a:ext uri="{FF2B5EF4-FFF2-40B4-BE49-F238E27FC236}">
                <a16:creationId xmlns:a16="http://schemas.microsoft.com/office/drawing/2014/main" id="{FB809927-EDF9-C900-C306-EC85B7644189}"/>
              </a:ext>
            </a:extLst>
          </p:cNvPr>
          <p:cNvSpPr>
            <a:spLocks noGrp="1"/>
          </p:cNvSpPr>
          <p:nvPr>
            <p:ph type="sldNum" sz="quarter" idx="12"/>
          </p:nvPr>
        </p:nvSpPr>
        <p:spPr/>
        <p:txBody>
          <a:bodyPr/>
          <a:lstStyle/>
          <a:p>
            <a:pPr algn="l"/>
            <a:fld id="{FAEF9944-A4F6-4C59-AEBD-678D6480B8EA}" type="slidenum">
              <a:rPr lang="en-US" smtClean="0"/>
              <a:pPr algn="l"/>
              <a:t>3</a:t>
            </a:fld>
            <a:endParaRPr lang="en-US" dirty="0"/>
          </a:p>
        </p:txBody>
      </p:sp>
    </p:spTree>
    <p:extLst>
      <p:ext uri="{BB962C8B-B14F-4D97-AF65-F5344CB8AC3E}">
        <p14:creationId xmlns:p14="http://schemas.microsoft.com/office/powerpoint/2010/main" val="30566481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3F6E568F-B38F-FFE5-2817-D4C3D769A46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22733DF-50C7-01B7-5E97-FCCA0E6FA46D}"/>
              </a:ext>
            </a:extLst>
          </p:cNvPr>
          <p:cNvSpPr>
            <a:spLocks noGrp="1"/>
          </p:cNvSpPr>
          <p:nvPr>
            <p:ph idx="1"/>
          </p:nvPr>
        </p:nvSpPr>
        <p:spPr>
          <a:xfrm>
            <a:off x="783771" y="1143254"/>
            <a:ext cx="8244115" cy="5714746"/>
          </a:xfrm>
        </p:spPr>
        <p:txBody>
          <a:bodyPr>
            <a:noAutofit/>
          </a:bodyPr>
          <a:lstStyle/>
          <a:p>
            <a:pPr>
              <a:lnSpc>
                <a:spcPts val="3200"/>
              </a:lnSpc>
              <a:spcBef>
                <a:spcPts val="600"/>
              </a:spcBef>
            </a:pPr>
            <a:r>
              <a:rPr lang="en-US" sz="3200" b="1" dirty="0">
                <a:latin typeface="Candara" panose="020E0502030303020204" pitchFamily="34" charset="0"/>
              </a:rPr>
              <a:t>In FEAR of God </a:t>
            </a:r>
            <a:r>
              <a:rPr lang="en-US" sz="3200" i="1" dirty="0">
                <a:latin typeface="Candara" panose="020E0502030303020204" pitchFamily="34" charset="0"/>
              </a:rPr>
              <a:t>– 1:17</a:t>
            </a:r>
          </a:p>
          <a:p>
            <a:pPr marL="365760" indent="-274320">
              <a:lnSpc>
                <a:spcPts val="2800"/>
              </a:lnSpc>
              <a:spcBef>
                <a:spcPts val="600"/>
              </a:spcBef>
              <a:buFont typeface="Wingdings" panose="05000000000000000000" pitchFamily="2" charset="2"/>
              <a:buChar char="§"/>
            </a:pPr>
            <a:r>
              <a:rPr lang="en-US" sz="2800" dirty="0">
                <a:solidFill>
                  <a:schemeClr val="tx1"/>
                </a:solidFill>
                <a:latin typeface="Candara" panose="020E0502030303020204" pitchFamily="34" charset="0"/>
              </a:rPr>
              <a:t>This </a:t>
            </a:r>
            <a:r>
              <a:rPr lang="en-US" sz="2800" b="1" dirty="0">
                <a:solidFill>
                  <a:schemeClr val="tx1"/>
                </a:solidFill>
                <a:latin typeface="Candara" panose="020E0502030303020204" pitchFamily="34" charset="0"/>
              </a:rPr>
              <a:t>“</a:t>
            </a:r>
            <a:r>
              <a:rPr lang="en-US" sz="2800" b="1" i="1" u="sng" dirty="0">
                <a:solidFill>
                  <a:schemeClr val="tx1"/>
                </a:solidFill>
                <a:latin typeface="Candara" panose="020E0502030303020204" pitchFamily="34" charset="0"/>
              </a:rPr>
              <a:t>fear</a:t>
            </a:r>
            <a:r>
              <a:rPr lang="en-US" sz="2800" b="1" i="1" dirty="0">
                <a:solidFill>
                  <a:schemeClr val="tx1"/>
                </a:solidFill>
                <a:latin typeface="Candara" panose="020E0502030303020204" pitchFamily="34" charset="0"/>
              </a:rPr>
              <a:t>”</a:t>
            </a:r>
            <a:r>
              <a:rPr lang="en-US" sz="2800" b="1" dirty="0">
                <a:solidFill>
                  <a:schemeClr val="tx1"/>
                </a:solidFill>
                <a:latin typeface="Candara" panose="020E0502030303020204" pitchFamily="34" charset="0"/>
              </a:rPr>
              <a:t> </a:t>
            </a:r>
            <a:r>
              <a:rPr lang="en-US" sz="2800" dirty="0">
                <a:solidFill>
                  <a:schemeClr val="tx1"/>
                </a:solidFill>
                <a:latin typeface="Candara" panose="020E0502030303020204" pitchFamily="34" charset="0"/>
              </a:rPr>
              <a:t>Peter speaks of is not a </a:t>
            </a:r>
            <a:r>
              <a:rPr lang="en-US" sz="2800" b="1" dirty="0">
                <a:solidFill>
                  <a:schemeClr val="tx1"/>
                </a:solidFill>
                <a:latin typeface="Candara" panose="020E0502030303020204" pitchFamily="34" charset="0"/>
              </a:rPr>
              <a:t>“</a:t>
            </a:r>
            <a:r>
              <a:rPr lang="en-US" sz="2800" b="1" i="1" u="sng" dirty="0">
                <a:solidFill>
                  <a:schemeClr val="tx1"/>
                </a:solidFill>
                <a:latin typeface="Candara" panose="020E0502030303020204" pitchFamily="34" charset="0"/>
              </a:rPr>
              <a:t>fear</a:t>
            </a:r>
            <a:r>
              <a:rPr lang="en-US" sz="2800" b="1" i="1" dirty="0">
                <a:solidFill>
                  <a:schemeClr val="tx1"/>
                </a:solidFill>
                <a:latin typeface="Candara" panose="020E0502030303020204" pitchFamily="34" charset="0"/>
              </a:rPr>
              <a:t>”</a:t>
            </a:r>
            <a:r>
              <a:rPr lang="en-US" sz="2800" b="1" dirty="0">
                <a:solidFill>
                  <a:schemeClr val="tx1"/>
                </a:solidFill>
                <a:latin typeface="Candara" panose="020E0502030303020204" pitchFamily="34" charset="0"/>
              </a:rPr>
              <a:t> </a:t>
            </a:r>
            <a:r>
              <a:rPr lang="en-US" sz="2800" dirty="0">
                <a:solidFill>
                  <a:schemeClr val="tx1"/>
                </a:solidFill>
                <a:latin typeface="Candara" panose="020E0502030303020204" pitchFamily="34" charset="0"/>
              </a:rPr>
              <a:t>of man, but the highest level of respect and reverence exercised toward Almighty God with the knowledge that He has the power to condemn your soul eternally in hell based on our every man’s work! – </a:t>
            </a:r>
            <a:r>
              <a:rPr lang="en-US" sz="2800" i="1" dirty="0">
                <a:solidFill>
                  <a:schemeClr val="tx1"/>
                </a:solidFill>
                <a:latin typeface="Candara" panose="020E0502030303020204" pitchFamily="34" charset="0"/>
              </a:rPr>
              <a:t>cf. John 6:24-29</a:t>
            </a:r>
          </a:p>
          <a:p>
            <a:pPr>
              <a:lnSpc>
                <a:spcPts val="3200"/>
              </a:lnSpc>
              <a:spcBef>
                <a:spcPts val="1200"/>
              </a:spcBef>
            </a:pPr>
            <a:r>
              <a:rPr lang="en-US" sz="3200" b="1" dirty="0">
                <a:solidFill>
                  <a:schemeClr val="tx1"/>
                </a:solidFill>
                <a:latin typeface="Candara" panose="020E0502030303020204" pitchFamily="34" charset="0"/>
              </a:rPr>
              <a:t>The “</a:t>
            </a:r>
            <a:r>
              <a:rPr lang="en-US" sz="3200" b="1" i="1" u="sng" dirty="0">
                <a:solidFill>
                  <a:schemeClr val="tx1"/>
                </a:solidFill>
                <a:latin typeface="Candara" panose="020E0502030303020204" pitchFamily="34" charset="0"/>
              </a:rPr>
              <a:t>fear</a:t>
            </a:r>
            <a:r>
              <a:rPr lang="en-US" sz="3200" b="1" i="1" dirty="0">
                <a:solidFill>
                  <a:schemeClr val="tx1"/>
                </a:solidFill>
                <a:latin typeface="Candara" panose="020E0502030303020204" pitchFamily="34" charset="0"/>
              </a:rPr>
              <a:t>”</a:t>
            </a:r>
            <a:r>
              <a:rPr lang="en-US" sz="3200" b="1" dirty="0">
                <a:solidFill>
                  <a:schemeClr val="tx1"/>
                </a:solidFill>
                <a:latin typeface="Candara" panose="020E0502030303020204" pitchFamily="34" charset="0"/>
              </a:rPr>
              <a:t> of God is shown by obedience to His will </a:t>
            </a:r>
            <a:r>
              <a:rPr lang="en-US" sz="3200" i="1" dirty="0">
                <a:solidFill>
                  <a:schemeClr val="tx1"/>
                </a:solidFill>
                <a:latin typeface="Candara" panose="020E0502030303020204" pitchFamily="34" charset="0"/>
              </a:rPr>
              <a:t>– Deut. 5:29; 6:1-3; Matt. 10:28ff</a:t>
            </a:r>
          </a:p>
          <a:p>
            <a:pPr>
              <a:lnSpc>
                <a:spcPts val="3200"/>
              </a:lnSpc>
              <a:spcBef>
                <a:spcPts val="1200"/>
              </a:spcBef>
            </a:pPr>
            <a:r>
              <a:rPr lang="en-US" sz="3200" b="1" dirty="0">
                <a:solidFill>
                  <a:schemeClr val="tx1"/>
                </a:solidFill>
                <a:latin typeface="Candara" panose="020E0502030303020204" pitchFamily="34" charset="0"/>
              </a:rPr>
              <a:t>Paul in Romans said there was </a:t>
            </a:r>
            <a:r>
              <a:rPr lang="en-US" sz="3200" b="1" i="1" dirty="0">
                <a:solidFill>
                  <a:schemeClr val="tx1"/>
                </a:solidFill>
                <a:latin typeface="Candara" panose="020E0502030303020204" pitchFamily="34" charset="0"/>
              </a:rPr>
              <a:t>“</a:t>
            </a:r>
            <a:r>
              <a:rPr lang="en-US" sz="3200" b="1" i="1" u="sng" dirty="0">
                <a:solidFill>
                  <a:schemeClr val="tx1"/>
                </a:solidFill>
                <a:latin typeface="Candara" panose="020E0502030303020204" pitchFamily="34" charset="0"/>
              </a:rPr>
              <a:t>no fear of God before their eyes</a:t>
            </a:r>
            <a:r>
              <a:rPr lang="en-US" sz="3200" b="1" i="1" dirty="0">
                <a:solidFill>
                  <a:schemeClr val="tx1"/>
                </a:solidFill>
                <a:latin typeface="Candara" panose="020E0502030303020204" pitchFamily="34" charset="0"/>
              </a:rPr>
              <a:t>,” </a:t>
            </a:r>
            <a:r>
              <a:rPr lang="en-US" sz="3200" b="1" dirty="0">
                <a:solidFill>
                  <a:schemeClr val="tx1"/>
                </a:solidFill>
                <a:latin typeface="Candara" panose="020E0502030303020204" pitchFamily="34" charset="0"/>
              </a:rPr>
              <a:t>in explaining that Jews &amp; Gentiles sinned </a:t>
            </a:r>
            <a:r>
              <a:rPr lang="en-US" sz="3200" i="1" dirty="0">
                <a:solidFill>
                  <a:schemeClr val="tx1"/>
                </a:solidFill>
                <a:latin typeface="Candara" panose="020E0502030303020204" pitchFamily="34" charset="0"/>
              </a:rPr>
              <a:t>– Rom. 3:10-18</a:t>
            </a:r>
          </a:p>
          <a:p>
            <a:pPr marL="365760" indent="-274320">
              <a:lnSpc>
                <a:spcPts val="2800"/>
              </a:lnSpc>
              <a:spcBef>
                <a:spcPts val="0"/>
              </a:spcBef>
              <a:buFont typeface="Wingdings" panose="05000000000000000000" pitchFamily="2" charset="2"/>
              <a:buChar char="§"/>
            </a:pPr>
            <a:r>
              <a:rPr lang="en-US" sz="2800" i="1" dirty="0">
                <a:solidFill>
                  <a:schemeClr val="tx1"/>
                </a:solidFill>
                <a:latin typeface="Candara" panose="020E0502030303020204" pitchFamily="34" charset="0"/>
              </a:rPr>
              <a:t>Cf. Eccl. 12:13-14</a:t>
            </a:r>
          </a:p>
        </p:txBody>
      </p:sp>
      <p:sp>
        <p:nvSpPr>
          <p:cNvPr id="5" name="Title 4">
            <a:extLst>
              <a:ext uri="{FF2B5EF4-FFF2-40B4-BE49-F238E27FC236}">
                <a16:creationId xmlns:a16="http://schemas.microsoft.com/office/drawing/2014/main" id="{ED0E7707-9520-778D-8975-4E6C5A56EC4C}"/>
              </a:ext>
            </a:extLst>
          </p:cNvPr>
          <p:cNvSpPr>
            <a:spLocks noGrp="1"/>
          </p:cNvSpPr>
          <p:nvPr>
            <p:ph type="title"/>
          </p:nvPr>
        </p:nvSpPr>
        <p:spPr>
          <a:xfrm>
            <a:off x="783771" y="280556"/>
            <a:ext cx="6860263" cy="800100"/>
          </a:xfrm>
        </p:spPr>
        <p:txBody>
          <a:bodyPr anchor="ctr">
            <a:normAutofit fontScale="90000"/>
          </a:bodyPr>
          <a:lstStyle/>
          <a:p>
            <a:r>
              <a:rPr lang="en-US" sz="4800" dirty="0">
                <a:latin typeface="Candara" panose="020E0502030303020204" pitchFamily="34" charset="0"/>
              </a:rPr>
              <a:t>In FEARFULNESS</a:t>
            </a:r>
            <a:endParaRPr lang="en-US" sz="4800" b="0" i="1" dirty="0">
              <a:latin typeface="Candara" panose="020E0502030303020204" pitchFamily="34" charset="0"/>
            </a:endParaRPr>
          </a:p>
        </p:txBody>
      </p:sp>
      <p:sp>
        <p:nvSpPr>
          <p:cNvPr id="2" name="Rectangle 1">
            <a:extLst>
              <a:ext uri="{FF2B5EF4-FFF2-40B4-BE49-F238E27FC236}">
                <a16:creationId xmlns:a16="http://schemas.microsoft.com/office/drawing/2014/main" id="{FE8BEFCC-1B33-63C2-A605-01D7AC9FAAE7}"/>
              </a:ext>
            </a:extLst>
          </p:cNvPr>
          <p:cNvSpPr/>
          <p:nvPr/>
        </p:nvSpPr>
        <p:spPr>
          <a:xfrm rot="16200000">
            <a:off x="-1576693" y="2548834"/>
            <a:ext cx="3672933" cy="861774"/>
          </a:xfrm>
          <a:prstGeom prst="rect">
            <a:avLst/>
          </a:prstGeom>
          <a:noFill/>
        </p:spPr>
        <p:txBody>
          <a:bodyPr wrap="square" lIns="91440" tIns="45720" rIns="91440" bIns="45720">
            <a:spAutoFit/>
          </a:bodyPr>
          <a:lstStyle/>
          <a:p>
            <a:pPr algn="ctr"/>
            <a:r>
              <a:rPr lang="en-US" sz="5000" b="1" i="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rPr>
              <a:t>Sojourn Here </a:t>
            </a:r>
            <a:endParaRPr lang="en-US" sz="5000" b="1" i="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endParaRPr>
          </a:p>
        </p:txBody>
      </p:sp>
      <p:sp>
        <p:nvSpPr>
          <p:cNvPr id="4" name="Arrow: Right 3">
            <a:extLst>
              <a:ext uri="{FF2B5EF4-FFF2-40B4-BE49-F238E27FC236}">
                <a16:creationId xmlns:a16="http://schemas.microsoft.com/office/drawing/2014/main" id="{2FD47ED0-3B12-C77D-63E2-39071ED07296}"/>
              </a:ext>
            </a:extLst>
          </p:cNvPr>
          <p:cNvSpPr/>
          <p:nvPr/>
        </p:nvSpPr>
        <p:spPr>
          <a:xfrm rot="19197435">
            <a:off x="270961" y="806496"/>
            <a:ext cx="588905" cy="275771"/>
          </a:xfrm>
          <a:prstGeom prst="rightArrow">
            <a:avLst>
              <a:gd name="adj1" fmla="val 40489"/>
              <a:gd name="adj2" fmla="val 97804"/>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Slide Number Placeholder 5">
            <a:extLst>
              <a:ext uri="{FF2B5EF4-FFF2-40B4-BE49-F238E27FC236}">
                <a16:creationId xmlns:a16="http://schemas.microsoft.com/office/drawing/2014/main" id="{6854A693-9C84-FF82-EECF-E6E8837880E7}"/>
              </a:ext>
            </a:extLst>
          </p:cNvPr>
          <p:cNvSpPr>
            <a:spLocks noGrp="1"/>
          </p:cNvSpPr>
          <p:nvPr>
            <p:ph type="sldNum" sz="quarter" idx="12"/>
          </p:nvPr>
        </p:nvSpPr>
        <p:spPr/>
        <p:txBody>
          <a:bodyPr/>
          <a:lstStyle/>
          <a:p>
            <a:pPr algn="l"/>
            <a:fld id="{FAEF9944-A4F6-4C59-AEBD-678D6480B8EA}" type="slidenum">
              <a:rPr lang="en-US" smtClean="0"/>
              <a:pPr algn="l"/>
              <a:t>4</a:t>
            </a:fld>
            <a:endParaRPr lang="en-US" dirty="0"/>
          </a:p>
        </p:txBody>
      </p:sp>
    </p:spTree>
    <p:extLst>
      <p:ext uri="{BB962C8B-B14F-4D97-AF65-F5344CB8AC3E}">
        <p14:creationId xmlns:p14="http://schemas.microsoft.com/office/powerpoint/2010/main" val="289569872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DE20880E-93F4-94AB-B73D-FCDB41A9220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46C86F-59D7-E255-2D9D-618C4BA1366A}"/>
              </a:ext>
            </a:extLst>
          </p:cNvPr>
          <p:cNvSpPr>
            <a:spLocks noGrp="1"/>
          </p:cNvSpPr>
          <p:nvPr>
            <p:ph idx="1"/>
          </p:nvPr>
        </p:nvSpPr>
        <p:spPr>
          <a:xfrm>
            <a:off x="783771" y="1143254"/>
            <a:ext cx="8266100" cy="5714746"/>
          </a:xfrm>
        </p:spPr>
        <p:txBody>
          <a:bodyPr>
            <a:normAutofit/>
          </a:bodyPr>
          <a:lstStyle/>
          <a:p>
            <a:pPr>
              <a:lnSpc>
                <a:spcPts val="3200"/>
              </a:lnSpc>
              <a:spcBef>
                <a:spcPts val="600"/>
              </a:spcBef>
            </a:pPr>
            <a:r>
              <a:rPr lang="en-US" sz="3200" b="1" dirty="0">
                <a:latin typeface="Candara" panose="020E0502030303020204" pitchFamily="34" charset="0"/>
              </a:rPr>
              <a:t>In HOPE based on a </a:t>
            </a:r>
            <a:r>
              <a:rPr lang="en-US" sz="3200" b="1" u="sng" dirty="0">
                <a:latin typeface="Candara" panose="020E0502030303020204" pitchFamily="34" charset="0"/>
              </a:rPr>
              <a:t>good reason</a:t>
            </a:r>
            <a:r>
              <a:rPr lang="en-US" sz="3200" b="1" dirty="0">
                <a:latin typeface="Candara" panose="020E0502030303020204" pitchFamily="34" charset="0"/>
              </a:rPr>
              <a:t> – God’s w0rd, the gospel </a:t>
            </a:r>
            <a:r>
              <a:rPr lang="en-US" sz="3200" i="1" dirty="0">
                <a:latin typeface="Candara" panose="020E0502030303020204" pitchFamily="34" charset="0"/>
              </a:rPr>
              <a:t>– 3:15; cf. Col. 1:5</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The resurrection of Jesus – </a:t>
            </a:r>
            <a:r>
              <a:rPr lang="en-US" sz="2800" i="1" dirty="0">
                <a:latin typeface="Candara" panose="020E0502030303020204" pitchFamily="34" charset="0"/>
              </a:rPr>
              <a:t>1:3-9</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The testimony of the prophets </a:t>
            </a:r>
            <a:r>
              <a:rPr lang="en-US" sz="2800" i="1" dirty="0">
                <a:latin typeface="Candara" panose="020E0502030303020204" pitchFamily="34" charset="0"/>
              </a:rPr>
              <a:t>– 1:10-12</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The incorruptible and everlasting word of God</a:t>
            </a:r>
          </a:p>
          <a:p>
            <a:pPr marL="640080" lvl="2" indent="-274320">
              <a:lnSpc>
                <a:spcPts val="2600"/>
              </a:lnSpc>
              <a:spcBef>
                <a:spcPts val="0"/>
              </a:spcBef>
              <a:buFont typeface="Wingdings" panose="05000000000000000000" pitchFamily="2" charset="2"/>
              <a:buChar char="§"/>
            </a:pPr>
            <a:r>
              <a:rPr lang="en-US" sz="2600" dirty="0">
                <a:latin typeface="Candara" panose="020E0502030303020204" pitchFamily="34" charset="0"/>
              </a:rPr>
              <a:t>1:18-25</a:t>
            </a:r>
          </a:p>
          <a:p>
            <a:pPr lvl="1">
              <a:lnSpc>
                <a:spcPts val="3200"/>
              </a:lnSpc>
              <a:spcBef>
                <a:spcPts val="1200"/>
              </a:spcBef>
            </a:pPr>
            <a:r>
              <a:rPr lang="en-US" sz="3200" b="1" dirty="0">
                <a:latin typeface="Candara" panose="020E0502030303020204" pitchFamily="34" charset="0"/>
              </a:rPr>
              <a:t>In HOPE of an </a:t>
            </a:r>
            <a:r>
              <a:rPr lang="en-US" sz="3200" b="1" u="sng" dirty="0">
                <a:latin typeface="Candara" panose="020E0502030303020204" pitchFamily="34" charset="0"/>
              </a:rPr>
              <a:t>eternal inheritance reserved in heaven for us</a:t>
            </a:r>
            <a:r>
              <a:rPr lang="en-US" sz="3200" b="1" dirty="0">
                <a:latin typeface="Candara" panose="020E0502030303020204" pitchFamily="34" charset="0"/>
              </a:rPr>
              <a:t> </a:t>
            </a:r>
            <a:r>
              <a:rPr lang="en-US" sz="3200" i="1" dirty="0">
                <a:latin typeface="Candara" panose="020E0502030303020204" pitchFamily="34" charset="0"/>
              </a:rPr>
              <a:t>– 1:3-4</a:t>
            </a:r>
          </a:p>
          <a:p>
            <a:pPr marL="365760" lvl="1" indent="-365760">
              <a:lnSpc>
                <a:spcPts val="2800"/>
              </a:lnSpc>
              <a:spcBef>
                <a:spcPts val="600"/>
              </a:spcBef>
              <a:buFont typeface="Wingdings" panose="05000000000000000000" pitchFamily="2" charset="2"/>
              <a:buChar char="§"/>
            </a:pPr>
            <a:r>
              <a:rPr lang="en-US" sz="2800" dirty="0">
                <a:latin typeface="Candara" panose="020E0502030303020204" pitchFamily="34" charset="0"/>
              </a:rPr>
              <a:t>We are just sojourning (strangers, pilgrims) on earth on our journey to heaven – </a:t>
            </a:r>
            <a:r>
              <a:rPr lang="en-US" sz="2800" i="1" dirty="0">
                <a:latin typeface="Candara" panose="020E0502030303020204" pitchFamily="34" charset="0"/>
              </a:rPr>
              <a:t>1:1, 17</a:t>
            </a:r>
          </a:p>
          <a:p>
            <a:pPr marL="365760" lvl="1" indent="-365760">
              <a:lnSpc>
                <a:spcPts val="2800"/>
              </a:lnSpc>
              <a:spcBef>
                <a:spcPts val="600"/>
              </a:spcBef>
              <a:buFont typeface="Wingdings" panose="05000000000000000000" pitchFamily="2" charset="2"/>
              <a:buChar char="§"/>
            </a:pPr>
            <a:r>
              <a:rPr lang="en-US" sz="2800" dirty="0">
                <a:latin typeface="Candara" panose="020E0502030303020204" pitchFamily="34" charset="0"/>
              </a:rPr>
              <a:t>We are </a:t>
            </a:r>
            <a:r>
              <a:rPr lang="en-US" sz="2800" i="1" u="sng" dirty="0">
                <a:latin typeface="Candara" panose="020E0502030303020204" pitchFamily="34" charset="0"/>
              </a:rPr>
              <a:t>citizens</a:t>
            </a:r>
            <a:r>
              <a:rPr lang="en-US" sz="2800" dirty="0">
                <a:latin typeface="Candara" panose="020E0502030303020204" pitchFamily="34" charset="0"/>
              </a:rPr>
              <a:t> of heaven, our eternal home and traveling to get there </a:t>
            </a:r>
            <a:r>
              <a:rPr lang="en-US" sz="2800" i="1" dirty="0">
                <a:latin typeface="Candara" panose="020E0502030303020204" pitchFamily="34" charset="0"/>
              </a:rPr>
              <a:t>– cf. Phil. 3:20, NKJV</a:t>
            </a:r>
          </a:p>
          <a:p>
            <a:pPr marL="640080" lvl="3" indent="-274320">
              <a:lnSpc>
                <a:spcPts val="2600"/>
              </a:lnSpc>
              <a:spcBef>
                <a:spcPts val="600"/>
              </a:spcBef>
              <a:buFont typeface="Wingdings" panose="05000000000000000000" pitchFamily="2" charset="2"/>
              <a:buChar char="§"/>
            </a:pPr>
            <a:r>
              <a:rPr lang="en-US" sz="2600" dirty="0">
                <a:latin typeface="Candara" panose="020E0502030303020204" pitchFamily="34" charset="0"/>
              </a:rPr>
              <a:t>God is the builder </a:t>
            </a:r>
            <a:r>
              <a:rPr lang="en-US" sz="2600" i="1" dirty="0">
                <a:latin typeface="Candara" panose="020E0502030303020204" pitchFamily="34" charset="0"/>
              </a:rPr>
              <a:t>– cf. Heb. 11:8-10</a:t>
            </a:r>
          </a:p>
        </p:txBody>
      </p:sp>
      <p:sp>
        <p:nvSpPr>
          <p:cNvPr id="5" name="Title 4">
            <a:extLst>
              <a:ext uri="{FF2B5EF4-FFF2-40B4-BE49-F238E27FC236}">
                <a16:creationId xmlns:a16="http://schemas.microsoft.com/office/drawing/2014/main" id="{05ECE196-D6CF-F5D2-49E0-0F262C0D137F}"/>
              </a:ext>
            </a:extLst>
          </p:cNvPr>
          <p:cNvSpPr>
            <a:spLocks noGrp="1"/>
          </p:cNvSpPr>
          <p:nvPr>
            <p:ph type="title"/>
          </p:nvPr>
        </p:nvSpPr>
        <p:spPr>
          <a:xfrm>
            <a:off x="783771" y="280556"/>
            <a:ext cx="6860263" cy="800100"/>
          </a:xfrm>
        </p:spPr>
        <p:txBody>
          <a:bodyPr anchor="ctr">
            <a:normAutofit fontScale="90000"/>
          </a:bodyPr>
          <a:lstStyle/>
          <a:p>
            <a:r>
              <a:rPr lang="en-US" sz="4800" dirty="0">
                <a:latin typeface="Candara" panose="020E0502030303020204" pitchFamily="34" charset="0"/>
              </a:rPr>
              <a:t>In HOPEFULNESS</a:t>
            </a:r>
            <a:endParaRPr lang="en-US" sz="4800" b="0" i="1" dirty="0">
              <a:latin typeface="Candara" panose="020E0502030303020204" pitchFamily="34" charset="0"/>
            </a:endParaRPr>
          </a:p>
        </p:txBody>
      </p:sp>
      <p:sp>
        <p:nvSpPr>
          <p:cNvPr id="2" name="Rectangle 1">
            <a:extLst>
              <a:ext uri="{FF2B5EF4-FFF2-40B4-BE49-F238E27FC236}">
                <a16:creationId xmlns:a16="http://schemas.microsoft.com/office/drawing/2014/main" id="{5C4ED247-94BD-E01E-3F35-5A5E4A182A60}"/>
              </a:ext>
            </a:extLst>
          </p:cNvPr>
          <p:cNvSpPr/>
          <p:nvPr/>
        </p:nvSpPr>
        <p:spPr>
          <a:xfrm rot="16200000">
            <a:off x="-1576693" y="2548834"/>
            <a:ext cx="3672933" cy="861774"/>
          </a:xfrm>
          <a:prstGeom prst="rect">
            <a:avLst/>
          </a:prstGeom>
          <a:noFill/>
        </p:spPr>
        <p:txBody>
          <a:bodyPr wrap="square" lIns="91440" tIns="45720" rIns="91440" bIns="45720">
            <a:spAutoFit/>
          </a:bodyPr>
          <a:lstStyle/>
          <a:p>
            <a:pPr algn="ctr"/>
            <a:r>
              <a:rPr lang="en-US" sz="5000" b="1" i="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rPr>
              <a:t>Sojourn Here </a:t>
            </a:r>
            <a:endParaRPr lang="en-US" sz="5000" b="1" i="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endParaRPr>
          </a:p>
        </p:txBody>
      </p:sp>
      <p:sp>
        <p:nvSpPr>
          <p:cNvPr id="4" name="Arrow: Right 3">
            <a:extLst>
              <a:ext uri="{FF2B5EF4-FFF2-40B4-BE49-F238E27FC236}">
                <a16:creationId xmlns:a16="http://schemas.microsoft.com/office/drawing/2014/main" id="{4F68F42E-FEF3-DD0F-C079-C4F8189229DB}"/>
              </a:ext>
            </a:extLst>
          </p:cNvPr>
          <p:cNvSpPr/>
          <p:nvPr/>
        </p:nvSpPr>
        <p:spPr>
          <a:xfrm rot="19197435">
            <a:off x="270961" y="806496"/>
            <a:ext cx="588905" cy="275771"/>
          </a:xfrm>
          <a:prstGeom prst="rightArrow">
            <a:avLst>
              <a:gd name="adj1" fmla="val 40489"/>
              <a:gd name="adj2" fmla="val 97804"/>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Slide Number Placeholder 5">
            <a:extLst>
              <a:ext uri="{FF2B5EF4-FFF2-40B4-BE49-F238E27FC236}">
                <a16:creationId xmlns:a16="http://schemas.microsoft.com/office/drawing/2014/main" id="{6301D595-D675-1E24-70FC-DB425394586F}"/>
              </a:ext>
            </a:extLst>
          </p:cNvPr>
          <p:cNvSpPr>
            <a:spLocks noGrp="1"/>
          </p:cNvSpPr>
          <p:nvPr>
            <p:ph type="sldNum" sz="quarter" idx="12"/>
          </p:nvPr>
        </p:nvSpPr>
        <p:spPr/>
        <p:txBody>
          <a:bodyPr/>
          <a:lstStyle/>
          <a:p>
            <a:pPr algn="l"/>
            <a:fld id="{FAEF9944-A4F6-4C59-AEBD-678D6480B8EA}" type="slidenum">
              <a:rPr lang="en-US" smtClean="0"/>
              <a:pPr algn="l"/>
              <a:t>5</a:t>
            </a:fld>
            <a:endParaRPr lang="en-US" dirty="0"/>
          </a:p>
        </p:txBody>
      </p:sp>
    </p:spTree>
    <p:extLst>
      <p:ext uri="{BB962C8B-B14F-4D97-AF65-F5344CB8AC3E}">
        <p14:creationId xmlns:p14="http://schemas.microsoft.com/office/powerpoint/2010/main" val="135442718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fade">
                                      <p:cBhvr>
                                        <p:cTn id="47" dur="1000"/>
                                        <p:tgtEl>
                                          <p:spTgt spid="3">
                                            <p:txEl>
                                              <p:pRg st="6" end="6"/>
                                            </p:txEl>
                                          </p:spTgt>
                                        </p:tgtEl>
                                      </p:cBhvr>
                                    </p:animEffect>
                                    <p:anim calcmode="lin" valueType="num">
                                      <p:cBhvr>
                                        <p:cTn id="4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Effect transition="in" filter="fade">
                                      <p:cBhvr>
                                        <p:cTn id="54" dur="1000"/>
                                        <p:tgtEl>
                                          <p:spTgt spid="3">
                                            <p:txEl>
                                              <p:pRg st="7" end="7"/>
                                            </p:txEl>
                                          </p:spTgt>
                                        </p:tgtEl>
                                      </p:cBhvr>
                                    </p:animEffect>
                                    <p:anim calcmode="lin" valueType="num">
                                      <p:cBhvr>
                                        <p:cTn id="5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Effect transition="in" filter="fade">
                                      <p:cBhvr>
                                        <p:cTn id="61" dur="1000"/>
                                        <p:tgtEl>
                                          <p:spTgt spid="3">
                                            <p:txEl>
                                              <p:pRg st="8" end="8"/>
                                            </p:txEl>
                                          </p:spTgt>
                                        </p:tgtEl>
                                      </p:cBhvr>
                                    </p:animEffect>
                                    <p:anim calcmode="lin" valueType="num">
                                      <p:cBhvr>
                                        <p:cTn id="6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BD815B06-3786-D4BB-6073-D393D294F84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0020B4-FBBF-6D34-339D-CDCBC9A023EE}"/>
              </a:ext>
            </a:extLst>
          </p:cNvPr>
          <p:cNvSpPr>
            <a:spLocks noGrp="1"/>
          </p:cNvSpPr>
          <p:nvPr>
            <p:ph idx="1"/>
          </p:nvPr>
        </p:nvSpPr>
        <p:spPr>
          <a:xfrm>
            <a:off x="783771" y="1143254"/>
            <a:ext cx="8266100" cy="4299603"/>
          </a:xfrm>
        </p:spPr>
        <p:txBody>
          <a:bodyPr>
            <a:normAutofit/>
          </a:bodyPr>
          <a:lstStyle/>
          <a:p>
            <a:pPr>
              <a:lnSpc>
                <a:spcPts val="3200"/>
              </a:lnSpc>
              <a:spcBef>
                <a:spcPts val="600"/>
              </a:spcBef>
            </a:pPr>
            <a:r>
              <a:rPr lang="en-US" sz="3200" b="1" dirty="0">
                <a:latin typeface="Candara" panose="020E0502030303020204" pitchFamily="34" charset="0"/>
              </a:rPr>
              <a:t>In HUMBLE obedience to God </a:t>
            </a:r>
            <a:r>
              <a:rPr lang="en-US" sz="3200" i="1" dirty="0">
                <a:latin typeface="Candara" panose="020E0502030303020204" pitchFamily="34" charset="0"/>
              </a:rPr>
              <a:t>– 1:13-14; 5:6</a:t>
            </a:r>
          </a:p>
          <a:p>
            <a:pPr>
              <a:lnSpc>
                <a:spcPts val="3200"/>
              </a:lnSpc>
              <a:spcBef>
                <a:spcPts val="1200"/>
              </a:spcBef>
            </a:pPr>
            <a:r>
              <a:rPr lang="en-US" sz="3200" b="1" dirty="0">
                <a:latin typeface="Candara" panose="020E0502030303020204" pitchFamily="34" charset="0"/>
              </a:rPr>
              <a:t>In HUMBLE submission to all “</a:t>
            </a:r>
            <a:r>
              <a:rPr lang="en-US" sz="3200" b="1" i="1" dirty="0">
                <a:latin typeface="Candara" panose="020E0502030303020204" pitchFamily="34" charset="0"/>
              </a:rPr>
              <a:t>authorized”</a:t>
            </a:r>
            <a:r>
              <a:rPr lang="en-US" sz="3200" b="1" dirty="0">
                <a:latin typeface="Candara" panose="020E0502030303020204" pitchFamily="34" charset="0"/>
              </a:rPr>
              <a:t> authority:</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Citizens to civil government </a:t>
            </a:r>
            <a:r>
              <a:rPr lang="en-US" sz="2800" i="1" dirty="0">
                <a:latin typeface="Candara" panose="020E0502030303020204" pitchFamily="34" charset="0"/>
              </a:rPr>
              <a:t>– 2:13-17</a:t>
            </a:r>
            <a:endParaRPr lang="en-US" sz="2800" dirty="0">
              <a:latin typeface="Candara" panose="020E0502030303020204" pitchFamily="34" charset="0"/>
            </a:endParaRP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Servants to masters </a:t>
            </a:r>
            <a:r>
              <a:rPr lang="en-US" sz="2800" i="1" dirty="0">
                <a:latin typeface="Candara" panose="020E0502030303020204" pitchFamily="34" charset="0"/>
              </a:rPr>
              <a:t>– 2:18-19</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Wives to husbands – </a:t>
            </a:r>
            <a:r>
              <a:rPr lang="en-US" sz="2800" i="1" dirty="0">
                <a:latin typeface="Candara" panose="020E0502030303020204" pitchFamily="34" charset="0"/>
              </a:rPr>
              <a:t>3:1-7</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The flock to elders </a:t>
            </a:r>
            <a:r>
              <a:rPr lang="en-US" sz="2800" i="1" dirty="0">
                <a:latin typeface="Candara" panose="020E0502030303020204" pitchFamily="34" charset="0"/>
              </a:rPr>
              <a:t>– 5:1-5</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Younger to the elders </a:t>
            </a:r>
            <a:r>
              <a:rPr lang="en-US" sz="2800" i="1" dirty="0">
                <a:latin typeface="Candara" panose="020E0502030303020204" pitchFamily="34" charset="0"/>
              </a:rPr>
              <a:t>– 5:5</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One to another </a:t>
            </a:r>
            <a:r>
              <a:rPr lang="en-US" sz="2800" i="1" dirty="0">
                <a:latin typeface="Candara" panose="020E0502030303020204" pitchFamily="34" charset="0"/>
              </a:rPr>
              <a:t>– 5:5</a:t>
            </a:r>
          </a:p>
          <a:p>
            <a:pPr marL="91440">
              <a:lnSpc>
                <a:spcPts val="2800"/>
              </a:lnSpc>
              <a:spcBef>
                <a:spcPts val="600"/>
              </a:spcBef>
            </a:pPr>
            <a:endParaRPr lang="en-US" sz="2800" i="1" dirty="0">
              <a:latin typeface="Candara" panose="020E0502030303020204" pitchFamily="34" charset="0"/>
            </a:endParaRPr>
          </a:p>
          <a:p>
            <a:pPr marL="365760" indent="-274320">
              <a:lnSpc>
                <a:spcPts val="2800"/>
              </a:lnSpc>
              <a:spcBef>
                <a:spcPts val="600"/>
              </a:spcBef>
              <a:buFont typeface="Wingdings" panose="05000000000000000000" pitchFamily="2" charset="2"/>
              <a:buChar char="§"/>
            </a:pPr>
            <a:endParaRPr lang="en-US" sz="2800" i="1" dirty="0">
              <a:latin typeface="Candara" panose="020E0502030303020204" pitchFamily="34" charset="0"/>
            </a:endParaRPr>
          </a:p>
        </p:txBody>
      </p:sp>
      <p:sp>
        <p:nvSpPr>
          <p:cNvPr id="5" name="Title 4">
            <a:extLst>
              <a:ext uri="{FF2B5EF4-FFF2-40B4-BE49-F238E27FC236}">
                <a16:creationId xmlns:a16="http://schemas.microsoft.com/office/drawing/2014/main" id="{26B44676-8B41-C086-C97E-F4B3DE56A722}"/>
              </a:ext>
            </a:extLst>
          </p:cNvPr>
          <p:cNvSpPr>
            <a:spLocks noGrp="1"/>
          </p:cNvSpPr>
          <p:nvPr>
            <p:ph type="title"/>
          </p:nvPr>
        </p:nvSpPr>
        <p:spPr>
          <a:xfrm>
            <a:off x="783771" y="280556"/>
            <a:ext cx="6860263" cy="800100"/>
          </a:xfrm>
        </p:spPr>
        <p:txBody>
          <a:bodyPr anchor="ctr">
            <a:normAutofit fontScale="90000"/>
          </a:bodyPr>
          <a:lstStyle/>
          <a:p>
            <a:r>
              <a:rPr lang="en-US" sz="4800" dirty="0">
                <a:latin typeface="Candara" panose="020E0502030303020204" pitchFamily="34" charset="0"/>
              </a:rPr>
              <a:t>In HUMBLENESS</a:t>
            </a:r>
            <a:endParaRPr lang="en-US" sz="4800" b="0" i="1" dirty="0">
              <a:latin typeface="Candara" panose="020E0502030303020204" pitchFamily="34" charset="0"/>
            </a:endParaRPr>
          </a:p>
        </p:txBody>
      </p:sp>
      <p:sp>
        <p:nvSpPr>
          <p:cNvPr id="2" name="Rectangle 1">
            <a:extLst>
              <a:ext uri="{FF2B5EF4-FFF2-40B4-BE49-F238E27FC236}">
                <a16:creationId xmlns:a16="http://schemas.microsoft.com/office/drawing/2014/main" id="{C771C66F-9B23-8A3C-28BC-BBEF357AD29C}"/>
              </a:ext>
            </a:extLst>
          </p:cNvPr>
          <p:cNvSpPr/>
          <p:nvPr/>
        </p:nvSpPr>
        <p:spPr>
          <a:xfrm rot="16200000">
            <a:off x="-1576693" y="2548834"/>
            <a:ext cx="3672933" cy="861774"/>
          </a:xfrm>
          <a:prstGeom prst="rect">
            <a:avLst/>
          </a:prstGeom>
          <a:noFill/>
        </p:spPr>
        <p:txBody>
          <a:bodyPr wrap="square" lIns="91440" tIns="45720" rIns="91440" bIns="45720">
            <a:spAutoFit/>
          </a:bodyPr>
          <a:lstStyle/>
          <a:p>
            <a:pPr algn="ctr"/>
            <a:r>
              <a:rPr lang="en-US" sz="5000" b="1" i="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rPr>
              <a:t>Sojourn Here </a:t>
            </a:r>
            <a:endParaRPr lang="en-US" sz="5000" b="1" i="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endParaRPr>
          </a:p>
        </p:txBody>
      </p:sp>
      <p:sp>
        <p:nvSpPr>
          <p:cNvPr id="4" name="Arrow: Right 3">
            <a:extLst>
              <a:ext uri="{FF2B5EF4-FFF2-40B4-BE49-F238E27FC236}">
                <a16:creationId xmlns:a16="http://schemas.microsoft.com/office/drawing/2014/main" id="{267AACEB-F3A4-2914-0AFC-B91C95580DAD}"/>
              </a:ext>
            </a:extLst>
          </p:cNvPr>
          <p:cNvSpPr/>
          <p:nvPr/>
        </p:nvSpPr>
        <p:spPr>
          <a:xfrm rot="19197435">
            <a:off x="270961" y="806496"/>
            <a:ext cx="588905" cy="275771"/>
          </a:xfrm>
          <a:prstGeom prst="rightArrow">
            <a:avLst>
              <a:gd name="adj1" fmla="val 40489"/>
              <a:gd name="adj2" fmla="val 97804"/>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TextBox 5">
            <a:extLst>
              <a:ext uri="{FF2B5EF4-FFF2-40B4-BE49-F238E27FC236}">
                <a16:creationId xmlns:a16="http://schemas.microsoft.com/office/drawing/2014/main" id="{3FB21B76-951E-B7F8-B178-5EC107833EE8}"/>
              </a:ext>
            </a:extLst>
          </p:cNvPr>
          <p:cNvSpPr txBox="1"/>
          <p:nvPr/>
        </p:nvSpPr>
        <p:spPr>
          <a:xfrm>
            <a:off x="690661" y="5359350"/>
            <a:ext cx="7843540" cy="1174552"/>
          </a:xfrm>
          <a:prstGeom prst="rect">
            <a:avLst/>
          </a:prstGeom>
          <a:solidFill>
            <a:schemeClr val="bg2">
              <a:lumMod val="90000"/>
            </a:schemeClr>
          </a:solidFill>
        </p:spPr>
        <p:txBody>
          <a:bodyPr wrap="square" rtlCol="0">
            <a:spAutoFit/>
          </a:bodyPr>
          <a:lstStyle/>
          <a:p>
            <a:pPr>
              <a:lnSpc>
                <a:spcPts val="2800"/>
              </a:lnSpc>
            </a:pPr>
            <a:r>
              <a:rPr lang="en-US" sz="2800" b="1" i="1" dirty="0">
                <a:latin typeface="Candara" panose="020E0502030303020204" pitchFamily="34" charset="0"/>
              </a:rPr>
              <a:t>“Yea, </a:t>
            </a:r>
            <a:r>
              <a:rPr lang="en-US" sz="2800" b="1" i="1" dirty="0">
                <a:solidFill>
                  <a:srgbClr val="FF0000"/>
                </a:solidFill>
                <a:latin typeface="Candara" panose="020E0502030303020204" pitchFamily="34" charset="0"/>
              </a:rPr>
              <a:t>all of you gird yourselves with humility</a:t>
            </a:r>
            <a:r>
              <a:rPr lang="en-US" sz="2800" b="1" i="1" dirty="0">
                <a:latin typeface="Candara" panose="020E0502030303020204" pitchFamily="34" charset="0"/>
              </a:rPr>
              <a:t>, to serve one another: for God </a:t>
            </a:r>
            <a:r>
              <a:rPr lang="en-US" sz="2800" b="1" i="1" dirty="0" err="1">
                <a:latin typeface="Candara" panose="020E0502030303020204" pitchFamily="34" charset="0"/>
              </a:rPr>
              <a:t>resisteth</a:t>
            </a:r>
            <a:r>
              <a:rPr lang="en-US" sz="2800" b="1" i="1" dirty="0">
                <a:latin typeface="Candara" panose="020E0502030303020204" pitchFamily="34" charset="0"/>
              </a:rPr>
              <a:t> the proud</a:t>
            </a:r>
            <a:r>
              <a:rPr lang="en-US" sz="2800" i="1" dirty="0">
                <a:latin typeface="Candara" panose="020E0502030303020204" pitchFamily="34" charset="0"/>
              </a:rPr>
              <a:t> </a:t>
            </a:r>
            <a:r>
              <a:rPr lang="en-US" sz="2800" b="1" i="1" dirty="0">
                <a:latin typeface="Candara" panose="020E0502030303020204" pitchFamily="34" charset="0"/>
              </a:rPr>
              <a:t>, but giveth grace to the humble”</a:t>
            </a:r>
            <a:r>
              <a:rPr lang="en-US" sz="2800" dirty="0">
                <a:latin typeface="Candara" panose="020E0502030303020204" pitchFamily="34" charset="0"/>
              </a:rPr>
              <a:t> – </a:t>
            </a:r>
            <a:r>
              <a:rPr lang="en-US" sz="2800" i="1" dirty="0">
                <a:latin typeface="Candara" panose="020E0502030303020204" pitchFamily="34" charset="0"/>
              </a:rPr>
              <a:t>1 Pet. 5.5b</a:t>
            </a:r>
            <a:r>
              <a:rPr lang="en-US" sz="2800" i="1">
                <a:latin typeface="Candara" panose="020E0502030303020204" pitchFamily="34" charset="0"/>
              </a:rPr>
              <a:t>, 6 ASV</a:t>
            </a:r>
            <a:endParaRPr lang="en-US" sz="2800" i="1" dirty="0">
              <a:latin typeface="Candara" panose="020E0502030303020204" pitchFamily="34" charset="0"/>
            </a:endParaRPr>
          </a:p>
        </p:txBody>
      </p:sp>
      <p:sp>
        <p:nvSpPr>
          <p:cNvPr id="7" name="Slide Number Placeholder 6">
            <a:extLst>
              <a:ext uri="{FF2B5EF4-FFF2-40B4-BE49-F238E27FC236}">
                <a16:creationId xmlns:a16="http://schemas.microsoft.com/office/drawing/2014/main" id="{AEED64ED-512D-8EB8-726F-64EDFB7871EE}"/>
              </a:ext>
            </a:extLst>
          </p:cNvPr>
          <p:cNvSpPr>
            <a:spLocks noGrp="1"/>
          </p:cNvSpPr>
          <p:nvPr>
            <p:ph type="sldNum" sz="quarter" idx="12"/>
          </p:nvPr>
        </p:nvSpPr>
        <p:spPr>
          <a:xfrm>
            <a:off x="8158331" y="6400800"/>
            <a:ext cx="891540" cy="457200"/>
          </a:xfrm>
        </p:spPr>
        <p:txBody>
          <a:bodyPr/>
          <a:lstStyle/>
          <a:p>
            <a:pPr algn="l"/>
            <a:fld id="{FAEF9944-A4F6-4C59-AEBD-678D6480B8EA}" type="slidenum">
              <a:rPr lang="en-US" smtClean="0"/>
              <a:pPr algn="l"/>
              <a:t>6</a:t>
            </a:fld>
            <a:endParaRPr lang="en-US" dirty="0"/>
          </a:p>
        </p:txBody>
      </p:sp>
    </p:spTree>
    <p:extLst>
      <p:ext uri="{BB962C8B-B14F-4D97-AF65-F5344CB8AC3E}">
        <p14:creationId xmlns:p14="http://schemas.microsoft.com/office/powerpoint/2010/main" val="66082947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16" presetClass="entr" presetSubtype="37" fill="hold" grpId="0" nodeType="clickEffect">
                                  <p:stCondLst>
                                    <p:cond delay="0"/>
                                  </p:stCondLst>
                                  <p:childTnLst>
                                    <p:set>
                                      <p:cBhvr>
                                        <p:cTn id="62" dur="1" fill="hold">
                                          <p:stCondLst>
                                            <p:cond delay="0"/>
                                          </p:stCondLst>
                                        </p:cTn>
                                        <p:tgtEl>
                                          <p:spTgt spid="6"/>
                                        </p:tgtEl>
                                        <p:attrNameLst>
                                          <p:attrName>style.visibility</p:attrName>
                                        </p:attrNameLst>
                                      </p:cBhvr>
                                      <p:to>
                                        <p:strVal val="visible"/>
                                      </p:to>
                                    </p:set>
                                    <p:animEffect transition="in" filter="barn(outVertical)">
                                      <p:cBhvr>
                                        <p:cTn id="63"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661E2863-657C-D9E7-DD18-6FB4F64583E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E6902D-BE8D-DB28-A1C0-AE7B54CAB050}"/>
              </a:ext>
            </a:extLst>
          </p:cNvPr>
          <p:cNvSpPr>
            <a:spLocks noGrp="1"/>
          </p:cNvSpPr>
          <p:nvPr>
            <p:ph idx="1"/>
          </p:nvPr>
        </p:nvSpPr>
        <p:spPr>
          <a:xfrm>
            <a:off x="783771" y="1143254"/>
            <a:ext cx="8266100" cy="3109432"/>
          </a:xfrm>
        </p:spPr>
        <p:txBody>
          <a:bodyPr>
            <a:normAutofit/>
          </a:bodyPr>
          <a:lstStyle/>
          <a:p>
            <a:pPr>
              <a:lnSpc>
                <a:spcPts val="3200"/>
              </a:lnSpc>
              <a:spcBef>
                <a:spcPts val="1200"/>
              </a:spcBef>
            </a:pPr>
            <a:r>
              <a:rPr lang="en-US" sz="3200" b="1" dirty="0">
                <a:latin typeface="Candara" panose="020E0502030303020204" pitchFamily="34" charset="0"/>
              </a:rPr>
              <a:t>In HUMBLE submission to abuse </a:t>
            </a:r>
            <a:r>
              <a:rPr lang="en-US" sz="3200" dirty="0">
                <a:latin typeface="Candara" panose="020E0502030303020204" pitchFamily="34" charset="0"/>
              </a:rPr>
              <a:t>– </a:t>
            </a:r>
            <a:r>
              <a:rPr lang="en-US" sz="3200" i="1" dirty="0">
                <a:latin typeface="Candara" panose="020E0502030303020204" pitchFamily="34" charset="0"/>
              </a:rPr>
              <a:t>2:18-25</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Of unjust critics </a:t>
            </a:r>
            <a:r>
              <a:rPr lang="en-US" sz="2800" i="1" dirty="0">
                <a:latin typeface="Candara" panose="020E0502030303020204" pitchFamily="34" charset="0"/>
              </a:rPr>
              <a:t>– 2:12</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Of harsh masters </a:t>
            </a:r>
            <a:r>
              <a:rPr lang="en-US" sz="2800" i="1" dirty="0">
                <a:latin typeface="Candara" panose="020E0502030303020204" pitchFamily="34" charset="0"/>
              </a:rPr>
              <a:t>– 2:18-19</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Of persecutors </a:t>
            </a:r>
            <a:r>
              <a:rPr lang="en-US" sz="2800" i="1" dirty="0">
                <a:latin typeface="Candara" panose="020E0502030303020204" pitchFamily="34" charset="0"/>
              </a:rPr>
              <a:t>– 4:14-16</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Look to and remember Jesus – </a:t>
            </a:r>
            <a:r>
              <a:rPr lang="en-US" sz="2800" i="1" dirty="0">
                <a:latin typeface="Candara" panose="020E0502030303020204" pitchFamily="34" charset="0"/>
              </a:rPr>
              <a:t>1 Pet. 2:21-23</a:t>
            </a:r>
          </a:p>
          <a:p>
            <a:pPr marL="640080" indent="-274320">
              <a:lnSpc>
                <a:spcPts val="2600"/>
              </a:lnSpc>
              <a:spcBef>
                <a:spcPts val="600"/>
              </a:spcBef>
              <a:buFont typeface="Wingdings" panose="05000000000000000000" pitchFamily="2" charset="2"/>
              <a:buChar char="§"/>
            </a:pPr>
            <a:r>
              <a:rPr lang="en-US" sz="2600" dirty="0">
                <a:latin typeface="Candara" panose="020E0502030303020204" pitchFamily="34" charset="0"/>
              </a:rPr>
              <a:t>Results in good in the end rather than returning evil for evil </a:t>
            </a:r>
            <a:r>
              <a:rPr lang="en-US" sz="2600" i="1" dirty="0">
                <a:latin typeface="Candara" panose="020E0502030303020204" pitchFamily="34" charset="0"/>
              </a:rPr>
              <a:t>– 1 Pet. 3:12-16 Heb. 12:2-3</a:t>
            </a:r>
          </a:p>
          <a:p>
            <a:pPr>
              <a:lnSpc>
                <a:spcPts val="2600"/>
              </a:lnSpc>
              <a:spcBef>
                <a:spcPts val="600"/>
              </a:spcBef>
            </a:pPr>
            <a:endParaRPr lang="en-US" sz="2600" i="1" dirty="0">
              <a:latin typeface="Candara" panose="020E0502030303020204" pitchFamily="34" charset="0"/>
            </a:endParaRPr>
          </a:p>
          <a:p>
            <a:pPr marL="365760" indent="-274320">
              <a:lnSpc>
                <a:spcPts val="2800"/>
              </a:lnSpc>
              <a:spcBef>
                <a:spcPts val="600"/>
              </a:spcBef>
              <a:buFont typeface="Wingdings" panose="05000000000000000000" pitchFamily="2" charset="2"/>
              <a:buChar char="§"/>
            </a:pPr>
            <a:endParaRPr lang="en-US" sz="2800" i="1" dirty="0">
              <a:latin typeface="Candara" panose="020E0502030303020204" pitchFamily="34" charset="0"/>
            </a:endParaRPr>
          </a:p>
          <a:p>
            <a:pPr marL="91440">
              <a:lnSpc>
                <a:spcPts val="2800"/>
              </a:lnSpc>
              <a:spcBef>
                <a:spcPts val="600"/>
              </a:spcBef>
            </a:pPr>
            <a:endParaRPr lang="en-US" sz="2800" i="1" dirty="0">
              <a:latin typeface="Candara" panose="020E0502030303020204" pitchFamily="34" charset="0"/>
            </a:endParaRPr>
          </a:p>
          <a:p>
            <a:pPr marL="365760" indent="-274320">
              <a:lnSpc>
                <a:spcPts val="2800"/>
              </a:lnSpc>
              <a:spcBef>
                <a:spcPts val="600"/>
              </a:spcBef>
              <a:buFont typeface="Wingdings" panose="05000000000000000000" pitchFamily="2" charset="2"/>
              <a:buChar char="§"/>
            </a:pPr>
            <a:endParaRPr lang="en-US" sz="2800" i="1" dirty="0">
              <a:latin typeface="Candara" panose="020E0502030303020204" pitchFamily="34" charset="0"/>
            </a:endParaRPr>
          </a:p>
        </p:txBody>
      </p:sp>
      <p:sp>
        <p:nvSpPr>
          <p:cNvPr id="5" name="Title 4">
            <a:extLst>
              <a:ext uri="{FF2B5EF4-FFF2-40B4-BE49-F238E27FC236}">
                <a16:creationId xmlns:a16="http://schemas.microsoft.com/office/drawing/2014/main" id="{BD9B5FF8-D7D1-F507-E7AA-DD35C855790C}"/>
              </a:ext>
            </a:extLst>
          </p:cNvPr>
          <p:cNvSpPr>
            <a:spLocks noGrp="1"/>
          </p:cNvSpPr>
          <p:nvPr>
            <p:ph type="title"/>
          </p:nvPr>
        </p:nvSpPr>
        <p:spPr>
          <a:xfrm>
            <a:off x="783771" y="280556"/>
            <a:ext cx="6860263" cy="800100"/>
          </a:xfrm>
        </p:spPr>
        <p:txBody>
          <a:bodyPr anchor="ctr">
            <a:normAutofit fontScale="90000"/>
          </a:bodyPr>
          <a:lstStyle/>
          <a:p>
            <a:r>
              <a:rPr lang="en-US" sz="4800" dirty="0">
                <a:latin typeface="Candara" panose="020E0502030303020204" pitchFamily="34" charset="0"/>
              </a:rPr>
              <a:t>In HUMBLENESS</a:t>
            </a:r>
            <a:endParaRPr lang="en-US" sz="4800" b="0" i="1" dirty="0">
              <a:latin typeface="Candara" panose="020E0502030303020204" pitchFamily="34" charset="0"/>
            </a:endParaRPr>
          </a:p>
        </p:txBody>
      </p:sp>
      <p:sp>
        <p:nvSpPr>
          <p:cNvPr id="2" name="Rectangle 1">
            <a:extLst>
              <a:ext uri="{FF2B5EF4-FFF2-40B4-BE49-F238E27FC236}">
                <a16:creationId xmlns:a16="http://schemas.microsoft.com/office/drawing/2014/main" id="{6F8E9669-A5F6-5CB8-3665-67941CAD591E}"/>
              </a:ext>
            </a:extLst>
          </p:cNvPr>
          <p:cNvSpPr/>
          <p:nvPr/>
        </p:nvSpPr>
        <p:spPr>
          <a:xfrm rot="16200000">
            <a:off x="-1576693" y="2548834"/>
            <a:ext cx="3672933" cy="861774"/>
          </a:xfrm>
          <a:prstGeom prst="rect">
            <a:avLst/>
          </a:prstGeom>
          <a:noFill/>
        </p:spPr>
        <p:txBody>
          <a:bodyPr wrap="square" lIns="91440" tIns="45720" rIns="91440" bIns="45720">
            <a:spAutoFit/>
          </a:bodyPr>
          <a:lstStyle/>
          <a:p>
            <a:pPr algn="ctr"/>
            <a:r>
              <a:rPr lang="en-US" sz="5000" b="1" i="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rPr>
              <a:t>Sojourn Here </a:t>
            </a:r>
            <a:endParaRPr lang="en-US" sz="5000" b="1" i="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endParaRPr>
          </a:p>
        </p:txBody>
      </p:sp>
      <p:sp>
        <p:nvSpPr>
          <p:cNvPr id="4" name="Arrow: Right 3">
            <a:extLst>
              <a:ext uri="{FF2B5EF4-FFF2-40B4-BE49-F238E27FC236}">
                <a16:creationId xmlns:a16="http://schemas.microsoft.com/office/drawing/2014/main" id="{5E213920-6EC9-B495-5019-AE6CFF7BA398}"/>
              </a:ext>
            </a:extLst>
          </p:cNvPr>
          <p:cNvSpPr/>
          <p:nvPr/>
        </p:nvSpPr>
        <p:spPr>
          <a:xfrm rot="19197435">
            <a:off x="270961" y="806496"/>
            <a:ext cx="588905" cy="275771"/>
          </a:xfrm>
          <a:prstGeom prst="rightArrow">
            <a:avLst>
              <a:gd name="adj1" fmla="val 40489"/>
              <a:gd name="adj2" fmla="val 97804"/>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TextBox 6">
            <a:extLst>
              <a:ext uri="{FF2B5EF4-FFF2-40B4-BE49-F238E27FC236}">
                <a16:creationId xmlns:a16="http://schemas.microsoft.com/office/drawing/2014/main" id="{6085B000-DB29-6398-2DD7-20B8DAA325AF}"/>
              </a:ext>
            </a:extLst>
          </p:cNvPr>
          <p:cNvSpPr txBox="1"/>
          <p:nvPr/>
        </p:nvSpPr>
        <p:spPr>
          <a:xfrm>
            <a:off x="690661" y="4199383"/>
            <a:ext cx="7843540" cy="2434321"/>
          </a:xfrm>
          <a:prstGeom prst="rect">
            <a:avLst/>
          </a:prstGeom>
          <a:solidFill>
            <a:schemeClr val="bg2">
              <a:lumMod val="90000"/>
            </a:schemeClr>
          </a:solidFill>
        </p:spPr>
        <p:txBody>
          <a:bodyPr wrap="square" rtlCol="0" anchor="ctr">
            <a:spAutoFit/>
          </a:bodyPr>
          <a:lstStyle/>
          <a:p>
            <a:pPr>
              <a:lnSpc>
                <a:spcPts val="2600"/>
              </a:lnSpc>
            </a:pPr>
            <a:r>
              <a:rPr lang="en-US" sz="2700" b="1" i="1" dirty="0">
                <a:latin typeface="Candara" panose="020E0502030303020204" pitchFamily="34" charset="0"/>
              </a:rPr>
              <a:t>“looking unto Jesus, the author and finisher of our faith, who for the joy that was set before Him </a:t>
            </a:r>
            <a:r>
              <a:rPr lang="en-US" sz="2700" b="1" i="1" dirty="0">
                <a:solidFill>
                  <a:srgbClr val="FF0000"/>
                </a:solidFill>
                <a:latin typeface="Candara" panose="020E0502030303020204" pitchFamily="34" charset="0"/>
              </a:rPr>
              <a:t>endured the cross, despising the shame</a:t>
            </a:r>
            <a:r>
              <a:rPr lang="en-US" sz="2700" b="1" i="1" dirty="0">
                <a:latin typeface="Candara" panose="020E0502030303020204" pitchFamily="34" charset="0"/>
              </a:rPr>
              <a:t>, and has sat down at the right hand of the throne of God. For consider Him who </a:t>
            </a:r>
            <a:r>
              <a:rPr lang="en-US" sz="2700" b="1" i="1" dirty="0">
                <a:solidFill>
                  <a:srgbClr val="FF0000"/>
                </a:solidFill>
                <a:latin typeface="Candara" panose="020E0502030303020204" pitchFamily="34" charset="0"/>
              </a:rPr>
              <a:t>endured such hostility from sinners against Himself</a:t>
            </a:r>
            <a:r>
              <a:rPr lang="en-US" sz="2700" b="1" i="1" dirty="0">
                <a:latin typeface="Candara" panose="020E0502030303020204" pitchFamily="34" charset="0"/>
              </a:rPr>
              <a:t>, lest you become weary and discouraged in your souls” </a:t>
            </a:r>
            <a:r>
              <a:rPr lang="en-US" sz="2700" i="1" dirty="0">
                <a:latin typeface="Candara" panose="020E0502030303020204" pitchFamily="34" charset="0"/>
              </a:rPr>
              <a:t>– Heb. 12:2-3, NKJV    </a:t>
            </a:r>
          </a:p>
        </p:txBody>
      </p:sp>
      <p:sp>
        <p:nvSpPr>
          <p:cNvPr id="6" name="Slide Number Placeholder 5">
            <a:extLst>
              <a:ext uri="{FF2B5EF4-FFF2-40B4-BE49-F238E27FC236}">
                <a16:creationId xmlns:a16="http://schemas.microsoft.com/office/drawing/2014/main" id="{5AC3C583-AA6A-DDC7-3BAA-2B8E7FCF07C4}"/>
              </a:ext>
            </a:extLst>
          </p:cNvPr>
          <p:cNvSpPr>
            <a:spLocks noGrp="1"/>
          </p:cNvSpPr>
          <p:nvPr>
            <p:ph type="sldNum" sz="quarter" idx="12"/>
          </p:nvPr>
        </p:nvSpPr>
        <p:spPr/>
        <p:txBody>
          <a:bodyPr/>
          <a:lstStyle/>
          <a:p>
            <a:fld id="{FAEF9944-A4F6-4C59-AEBD-678D6480B8EA}" type="slidenum">
              <a:rPr lang="en-US" smtClean="0"/>
              <a:pPr/>
              <a:t>7</a:t>
            </a:fld>
            <a:endParaRPr lang="en-US" dirty="0"/>
          </a:p>
        </p:txBody>
      </p:sp>
    </p:spTree>
    <p:extLst>
      <p:ext uri="{BB962C8B-B14F-4D97-AF65-F5344CB8AC3E}">
        <p14:creationId xmlns:p14="http://schemas.microsoft.com/office/powerpoint/2010/main" val="252429168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6" presetClass="entr" presetSubtype="37" fill="hold" grpId="0" nodeType="clickEffect">
                                  <p:stCondLst>
                                    <p:cond delay="0"/>
                                  </p:stCondLst>
                                  <p:childTnLst>
                                    <p:set>
                                      <p:cBhvr>
                                        <p:cTn id="48" dur="1" fill="hold">
                                          <p:stCondLst>
                                            <p:cond delay="0"/>
                                          </p:stCondLst>
                                        </p:cTn>
                                        <p:tgtEl>
                                          <p:spTgt spid="7"/>
                                        </p:tgtEl>
                                        <p:attrNameLst>
                                          <p:attrName>style.visibility</p:attrName>
                                        </p:attrNameLst>
                                      </p:cBhvr>
                                      <p:to>
                                        <p:strVal val="visible"/>
                                      </p:to>
                                    </p:set>
                                    <p:animEffect transition="in" filter="barn(outVertical)">
                                      <p:cBhvr>
                                        <p:cTn id="49"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A8251EE1-6854-0141-78C7-0C059D981E9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703CC2-5265-8C01-5D49-700F21D0670B}"/>
              </a:ext>
            </a:extLst>
          </p:cNvPr>
          <p:cNvSpPr>
            <a:spLocks noGrp="1"/>
          </p:cNvSpPr>
          <p:nvPr>
            <p:ph idx="1"/>
          </p:nvPr>
        </p:nvSpPr>
        <p:spPr>
          <a:xfrm>
            <a:off x="783770" y="1143254"/>
            <a:ext cx="8360229" cy="5714746"/>
          </a:xfrm>
        </p:spPr>
        <p:txBody>
          <a:bodyPr>
            <a:noAutofit/>
          </a:bodyPr>
          <a:lstStyle/>
          <a:p>
            <a:pPr>
              <a:lnSpc>
                <a:spcPts val="3200"/>
              </a:lnSpc>
              <a:spcBef>
                <a:spcPts val="1200"/>
              </a:spcBef>
            </a:pPr>
            <a:r>
              <a:rPr lang="en-US" sz="3200" b="1" dirty="0">
                <a:latin typeface="Candara" panose="020E0502030303020204" pitchFamily="34" charset="0"/>
              </a:rPr>
              <a:t>Christians in authority must be HUMBLE themselves to authority </a:t>
            </a:r>
            <a:r>
              <a:rPr lang="en-US" sz="3200" dirty="0">
                <a:latin typeface="Candara" panose="020E0502030303020204" pitchFamily="34" charset="0"/>
              </a:rPr>
              <a:t>– </a:t>
            </a:r>
            <a:r>
              <a:rPr lang="en-US" sz="3200" i="1" dirty="0">
                <a:latin typeface="Candara" panose="020E0502030303020204" pitchFamily="34" charset="0"/>
              </a:rPr>
              <a:t>1 Pet. 5:5-7</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Masters are subject to a higher authority</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Civil rulers are subject to a higher authority</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Husbands are subject to a higher authority</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Elders (shepherds) are subject to the </a:t>
            </a:r>
            <a:r>
              <a:rPr lang="en-US" sz="2800" b="1" i="1" dirty="0">
                <a:latin typeface="Candara" panose="020E0502030303020204" pitchFamily="34" charset="0"/>
              </a:rPr>
              <a:t>“Chief Shepherd” </a:t>
            </a:r>
            <a:r>
              <a:rPr lang="en-US" sz="2800" i="1" dirty="0">
                <a:latin typeface="Candara" panose="020E0502030303020204" pitchFamily="34" charset="0"/>
              </a:rPr>
              <a:t>– 5:3-5</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Christians in any of these positions of authority must use care to never abuse it – we are under authority to Christ – </a:t>
            </a:r>
            <a:r>
              <a:rPr lang="en-US" sz="2800" i="1" dirty="0">
                <a:latin typeface="Candara" panose="020E0502030303020204" pitchFamily="34" charset="0"/>
              </a:rPr>
              <a:t>3:7; 5:3-5</a:t>
            </a:r>
          </a:p>
          <a:p>
            <a:pPr>
              <a:lnSpc>
                <a:spcPts val="3200"/>
              </a:lnSpc>
              <a:spcBef>
                <a:spcPts val="1200"/>
              </a:spcBef>
            </a:pPr>
            <a:r>
              <a:rPr lang="en-US" sz="3200" b="1" dirty="0">
                <a:latin typeface="Candara" panose="020E0502030303020204" pitchFamily="34" charset="0"/>
              </a:rPr>
              <a:t>Christ is our example – He humbled himself to unjust treatment which accomplished the way of our salvation </a:t>
            </a:r>
            <a:r>
              <a:rPr lang="en-US" sz="3200" i="1" dirty="0">
                <a:latin typeface="Candara" panose="020E0502030303020204" pitchFamily="34" charset="0"/>
              </a:rPr>
              <a:t>– 3:17-22; Phil. 2:1-8</a:t>
            </a:r>
            <a:endParaRPr lang="en-US" sz="3200" dirty="0">
              <a:latin typeface="Candara" panose="020E0502030303020204" pitchFamily="34" charset="0"/>
            </a:endParaRPr>
          </a:p>
          <a:p>
            <a:pPr>
              <a:lnSpc>
                <a:spcPts val="2600"/>
              </a:lnSpc>
              <a:spcBef>
                <a:spcPts val="600"/>
              </a:spcBef>
            </a:pPr>
            <a:endParaRPr lang="en-US" sz="2600" i="1" dirty="0">
              <a:latin typeface="Candara" panose="020E0502030303020204" pitchFamily="34" charset="0"/>
            </a:endParaRPr>
          </a:p>
          <a:p>
            <a:pPr marL="365760" indent="-274320">
              <a:lnSpc>
                <a:spcPts val="2800"/>
              </a:lnSpc>
              <a:spcBef>
                <a:spcPts val="600"/>
              </a:spcBef>
              <a:buFont typeface="Wingdings" panose="05000000000000000000" pitchFamily="2" charset="2"/>
              <a:buChar char="§"/>
            </a:pPr>
            <a:endParaRPr lang="en-US" sz="2800" i="1" dirty="0">
              <a:latin typeface="Candara" panose="020E0502030303020204" pitchFamily="34" charset="0"/>
            </a:endParaRPr>
          </a:p>
          <a:p>
            <a:pPr marL="91440">
              <a:lnSpc>
                <a:spcPts val="2800"/>
              </a:lnSpc>
              <a:spcBef>
                <a:spcPts val="600"/>
              </a:spcBef>
            </a:pPr>
            <a:endParaRPr lang="en-US" sz="2800" i="1" dirty="0">
              <a:latin typeface="Candara" panose="020E0502030303020204" pitchFamily="34" charset="0"/>
            </a:endParaRPr>
          </a:p>
          <a:p>
            <a:pPr marL="365760" indent="-274320">
              <a:lnSpc>
                <a:spcPts val="2800"/>
              </a:lnSpc>
              <a:spcBef>
                <a:spcPts val="600"/>
              </a:spcBef>
              <a:buFont typeface="Wingdings" panose="05000000000000000000" pitchFamily="2" charset="2"/>
              <a:buChar char="§"/>
            </a:pPr>
            <a:endParaRPr lang="en-US" sz="2800" i="1" dirty="0">
              <a:latin typeface="Candara" panose="020E0502030303020204" pitchFamily="34" charset="0"/>
            </a:endParaRPr>
          </a:p>
        </p:txBody>
      </p:sp>
      <p:sp>
        <p:nvSpPr>
          <p:cNvPr id="5" name="Title 4">
            <a:extLst>
              <a:ext uri="{FF2B5EF4-FFF2-40B4-BE49-F238E27FC236}">
                <a16:creationId xmlns:a16="http://schemas.microsoft.com/office/drawing/2014/main" id="{6AB9D476-F3AA-862D-070A-ECEB3A0578C1}"/>
              </a:ext>
            </a:extLst>
          </p:cNvPr>
          <p:cNvSpPr>
            <a:spLocks noGrp="1"/>
          </p:cNvSpPr>
          <p:nvPr>
            <p:ph type="title"/>
          </p:nvPr>
        </p:nvSpPr>
        <p:spPr>
          <a:xfrm>
            <a:off x="783771" y="280556"/>
            <a:ext cx="6860263" cy="800100"/>
          </a:xfrm>
        </p:spPr>
        <p:txBody>
          <a:bodyPr anchor="ctr">
            <a:normAutofit fontScale="90000"/>
          </a:bodyPr>
          <a:lstStyle/>
          <a:p>
            <a:r>
              <a:rPr lang="en-US" sz="4800" dirty="0">
                <a:latin typeface="Candara" panose="020E0502030303020204" pitchFamily="34" charset="0"/>
              </a:rPr>
              <a:t>In HUMBLENESS</a:t>
            </a:r>
            <a:endParaRPr lang="en-US" sz="4800" b="0" i="1" dirty="0">
              <a:latin typeface="Candara" panose="020E0502030303020204" pitchFamily="34" charset="0"/>
            </a:endParaRPr>
          </a:p>
        </p:txBody>
      </p:sp>
      <p:sp>
        <p:nvSpPr>
          <p:cNvPr id="2" name="Rectangle 1">
            <a:extLst>
              <a:ext uri="{FF2B5EF4-FFF2-40B4-BE49-F238E27FC236}">
                <a16:creationId xmlns:a16="http://schemas.microsoft.com/office/drawing/2014/main" id="{AA2A9285-099A-9A9E-4B78-3DEE95FEB4F5}"/>
              </a:ext>
            </a:extLst>
          </p:cNvPr>
          <p:cNvSpPr/>
          <p:nvPr/>
        </p:nvSpPr>
        <p:spPr>
          <a:xfrm rot="16200000">
            <a:off x="-1576693" y="2548834"/>
            <a:ext cx="3672933" cy="861774"/>
          </a:xfrm>
          <a:prstGeom prst="rect">
            <a:avLst/>
          </a:prstGeom>
          <a:noFill/>
        </p:spPr>
        <p:txBody>
          <a:bodyPr wrap="square" lIns="91440" tIns="45720" rIns="91440" bIns="45720">
            <a:spAutoFit/>
          </a:bodyPr>
          <a:lstStyle/>
          <a:p>
            <a:pPr algn="ctr"/>
            <a:r>
              <a:rPr lang="en-US" sz="5000" b="1" i="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rPr>
              <a:t>Sojourn Here </a:t>
            </a:r>
            <a:endParaRPr lang="en-US" sz="5000" b="1" i="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endParaRPr>
          </a:p>
        </p:txBody>
      </p:sp>
      <p:sp>
        <p:nvSpPr>
          <p:cNvPr id="4" name="Arrow: Right 3">
            <a:extLst>
              <a:ext uri="{FF2B5EF4-FFF2-40B4-BE49-F238E27FC236}">
                <a16:creationId xmlns:a16="http://schemas.microsoft.com/office/drawing/2014/main" id="{73B29290-6C65-D563-73ED-253E83BD3FB1}"/>
              </a:ext>
            </a:extLst>
          </p:cNvPr>
          <p:cNvSpPr/>
          <p:nvPr/>
        </p:nvSpPr>
        <p:spPr>
          <a:xfrm rot="19197435">
            <a:off x="270961" y="806496"/>
            <a:ext cx="588905" cy="275771"/>
          </a:xfrm>
          <a:prstGeom prst="rightArrow">
            <a:avLst>
              <a:gd name="adj1" fmla="val 40489"/>
              <a:gd name="adj2" fmla="val 97804"/>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3628150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4D8A49F5-4FBD-0C46-4DD8-EA9C56CC3FD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54253B-D1AC-B882-0CAB-EA2BD686673E}"/>
              </a:ext>
            </a:extLst>
          </p:cNvPr>
          <p:cNvSpPr>
            <a:spLocks noGrp="1"/>
          </p:cNvSpPr>
          <p:nvPr>
            <p:ph idx="1"/>
          </p:nvPr>
        </p:nvSpPr>
        <p:spPr>
          <a:xfrm>
            <a:off x="783770" y="1143254"/>
            <a:ext cx="8108949" cy="3370689"/>
          </a:xfrm>
        </p:spPr>
        <p:txBody>
          <a:bodyPr>
            <a:noAutofit/>
          </a:bodyPr>
          <a:lstStyle/>
          <a:p>
            <a:pPr>
              <a:lnSpc>
                <a:spcPts val="3200"/>
              </a:lnSpc>
              <a:spcBef>
                <a:spcPts val="1200"/>
              </a:spcBef>
            </a:pPr>
            <a:r>
              <a:rPr lang="en-US" sz="3200" b="1" dirty="0">
                <a:latin typeface="Candara" panose="020E0502030303020204" pitchFamily="34" charset="0"/>
              </a:rPr>
              <a:t>Christians must live Holy lives in this life in order to:</a:t>
            </a:r>
          </a:p>
          <a:p>
            <a:pPr marL="365760" indent="-274320">
              <a:lnSpc>
                <a:spcPts val="2800"/>
              </a:lnSpc>
              <a:spcBef>
                <a:spcPts val="800"/>
              </a:spcBef>
              <a:buFont typeface="Wingdings" panose="05000000000000000000" pitchFamily="2" charset="2"/>
              <a:buChar char="§"/>
            </a:pPr>
            <a:r>
              <a:rPr lang="en-US" sz="2800" dirty="0">
                <a:latin typeface="Candara" panose="020E0502030303020204" pitchFamily="34" charset="0"/>
              </a:rPr>
              <a:t>Be obedient children </a:t>
            </a:r>
            <a:r>
              <a:rPr lang="en-US" sz="2800" i="1" dirty="0">
                <a:latin typeface="Candara" panose="020E0502030303020204" pitchFamily="34" charset="0"/>
              </a:rPr>
              <a:t>– 1:13-16</a:t>
            </a:r>
          </a:p>
          <a:p>
            <a:pPr marL="365760" indent="-274320">
              <a:lnSpc>
                <a:spcPts val="2800"/>
              </a:lnSpc>
              <a:spcBef>
                <a:spcPts val="800"/>
              </a:spcBef>
              <a:buFont typeface="Wingdings" panose="05000000000000000000" pitchFamily="2" charset="2"/>
              <a:buChar char="§"/>
            </a:pPr>
            <a:r>
              <a:rPr lang="en-US" sz="2800" dirty="0">
                <a:latin typeface="Candara" panose="020E0502030303020204" pitchFamily="34" charset="0"/>
              </a:rPr>
              <a:t>Grow</a:t>
            </a:r>
            <a:r>
              <a:rPr lang="en-US" sz="2800" i="1" dirty="0">
                <a:latin typeface="Candara" panose="020E0502030303020204" pitchFamily="34" charset="0"/>
              </a:rPr>
              <a:t> </a:t>
            </a:r>
            <a:r>
              <a:rPr lang="en-US" sz="2800" dirty="0">
                <a:latin typeface="Candara" panose="020E0502030303020204" pitchFamily="34" charset="0"/>
              </a:rPr>
              <a:t>in grace (Gods favor) </a:t>
            </a:r>
            <a:r>
              <a:rPr lang="en-US" sz="2800" i="1" dirty="0">
                <a:latin typeface="Candara" panose="020E0502030303020204" pitchFamily="34" charset="0"/>
              </a:rPr>
              <a:t>– 2:1-3</a:t>
            </a:r>
          </a:p>
          <a:p>
            <a:pPr marL="365760" indent="-274320">
              <a:lnSpc>
                <a:spcPts val="2800"/>
              </a:lnSpc>
              <a:spcBef>
                <a:spcPts val="800"/>
              </a:spcBef>
              <a:buFont typeface="Wingdings" panose="05000000000000000000" pitchFamily="2" charset="2"/>
              <a:buChar char="§"/>
            </a:pPr>
            <a:r>
              <a:rPr lang="en-US" sz="2800" dirty="0">
                <a:latin typeface="Candara" panose="020E0502030303020204" pitchFamily="34" charset="0"/>
              </a:rPr>
              <a:t>Proclaim His praises – 2:4-10</a:t>
            </a:r>
          </a:p>
          <a:p>
            <a:pPr marL="365760" indent="-274320">
              <a:lnSpc>
                <a:spcPts val="2800"/>
              </a:lnSpc>
              <a:spcBef>
                <a:spcPts val="800"/>
              </a:spcBef>
              <a:buFont typeface="Wingdings" panose="05000000000000000000" pitchFamily="2" charset="2"/>
              <a:buChar char="§"/>
            </a:pPr>
            <a:r>
              <a:rPr lang="en-US" sz="2800" dirty="0">
                <a:latin typeface="Candara" panose="020E0502030303020204" pitchFamily="34" charset="0"/>
              </a:rPr>
              <a:t>Silence the enemies of the Lord – 2:11-12</a:t>
            </a:r>
          </a:p>
          <a:p>
            <a:pPr marL="365760" indent="-274320">
              <a:lnSpc>
                <a:spcPts val="2800"/>
              </a:lnSpc>
              <a:spcBef>
                <a:spcPts val="800"/>
              </a:spcBef>
              <a:buFont typeface="Wingdings" panose="05000000000000000000" pitchFamily="2" charset="2"/>
              <a:buChar char="§"/>
            </a:pPr>
            <a:r>
              <a:rPr lang="en-US" sz="2800" dirty="0">
                <a:latin typeface="Candara" panose="020E0502030303020204" pitchFamily="34" charset="0"/>
              </a:rPr>
              <a:t>Put our critics to shame – 3:15-16</a:t>
            </a:r>
          </a:p>
          <a:p>
            <a:pPr marL="365760" indent="-274320">
              <a:lnSpc>
                <a:spcPts val="2800"/>
              </a:lnSpc>
              <a:spcBef>
                <a:spcPts val="600"/>
              </a:spcBef>
              <a:buFont typeface="Wingdings" panose="05000000000000000000" pitchFamily="2" charset="2"/>
              <a:buChar char="§"/>
            </a:pPr>
            <a:endParaRPr lang="en-US" sz="2800" dirty="0">
              <a:latin typeface="Candara" panose="020E0502030303020204" pitchFamily="34" charset="0"/>
            </a:endParaRPr>
          </a:p>
          <a:p>
            <a:pPr>
              <a:lnSpc>
                <a:spcPts val="3200"/>
              </a:lnSpc>
              <a:spcBef>
                <a:spcPts val="1200"/>
              </a:spcBef>
            </a:pPr>
            <a:endParaRPr lang="en-US" sz="2800" i="1" dirty="0">
              <a:latin typeface="Candara" panose="020E0502030303020204" pitchFamily="34" charset="0"/>
            </a:endParaRPr>
          </a:p>
          <a:p>
            <a:pPr>
              <a:lnSpc>
                <a:spcPts val="2600"/>
              </a:lnSpc>
              <a:spcBef>
                <a:spcPts val="600"/>
              </a:spcBef>
            </a:pPr>
            <a:endParaRPr lang="en-US" sz="2800" i="1" dirty="0">
              <a:latin typeface="Candara" panose="020E0502030303020204" pitchFamily="34" charset="0"/>
            </a:endParaRPr>
          </a:p>
          <a:p>
            <a:pPr marL="365760" indent="-274320">
              <a:lnSpc>
                <a:spcPts val="2800"/>
              </a:lnSpc>
              <a:spcBef>
                <a:spcPts val="600"/>
              </a:spcBef>
              <a:buFont typeface="Wingdings" panose="05000000000000000000" pitchFamily="2" charset="2"/>
              <a:buChar char="§"/>
            </a:pPr>
            <a:endParaRPr lang="en-US" sz="2800" i="1" dirty="0">
              <a:latin typeface="Candara" panose="020E0502030303020204" pitchFamily="34" charset="0"/>
            </a:endParaRPr>
          </a:p>
          <a:p>
            <a:pPr marL="91440">
              <a:lnSpc>
                <a:spcPts val="2800"/>
              </a:lnSpc>
              <a:spcBef>
                <a:spcPts val="600"/>
              </a:spcBef>
            </a:pPr>
            <a:endParaRPr lang="en-US" sz="2800" i="1" dirty="0">
              <a:latin typeface="Candara" panose="020E0502030303020204" pitchFamily="34" charset="0"/>
            </a:endParaRPr>
          </a:p>
          <a:p>
            <a:pPr marL="365760" indent="-274320">
              <a:lnSpc>
                <a:spcPts val="2800"/>
              </a:lnSpc>
              <a:spcBef>
                <a:spcPts val="600"/>
              </a:spcBef>
              <a:buFont typeface="Wingdings" panose="05000000000000000000" pitchFamily="2" charset="2"/>
              <a:buChar char="§"/>
            </a:pPr>
            <a:endParaRPr lang="en-US" sz="2800" i="1" dirty="0">
              <a:latin typeface="Candara" panose="020E0502030303020204" pitchFamily="34" charset="0"/>
            </a:endParaRPr>
          </a:p>
        </p:txBody>
      </p:sp>
      <p:sp>
        <p:nvSpPr>
          <p:cNvPr id="5" name="Title 4">
            <a:extLst>
              <a:ext uri="{FF2B5EF4-FFF2-40B4-BE49-F238E27FC236}">
                <a16:creationId xmlns:a16="http://schemas.microsoft.com/office/drawing/2014/main" id="{1A6FEE00-7AC9-EC1A-CE07-36DAD4A76FAE}"/>
              </a:ext>
            </a:extLst>
          </p:cNvPr>
          <p:cNvSpPr>
            <a:spLocks noGrp="1"/>
          </p:cNvSpPr>
          <p:nvPr>
            <p:ph type="title"/>
          </p:nvPr>
        </p:nvSpPr>
        <p:spPr>
          <a:xfrm>
            <a:off x="783771" y="280556"/>
            <a:ext cx="6860263" cy="800100"/>
          </a:xfrm>
        </p:spPr>
        <p:txBody>
          <a:bodyPr anchor="ctr">
            <a:normAutofit fontScale="90000"/>
          </a:bodyPr>
          <a:lstStyle/>
          <a:p>
            <a:r>
              <a:rPr lang="en-US" sz="4800" dirty="0">
                <a:latin typeface="Candara" panose="020E0502030303020204" pitchFamily="34" charset="0"/>
              </a:rPr>
              <a:t>In HOLINESS</a:t>
            </a:r>
            <a:endParaRPr lang="en-US" sz="4800" b="0" i="1" dirty="0">
              <a:latin typeface="Candara" panose="020E0502030303020204" pitchFamily="34" charset="0"/>
            </a:endParaRPr>
          </a:p>
        </p:txBody>
      </p:sp>
      <p:sp>
        <p:nvSpPr>
          <p:cNvPr id="2" name="Rectangle 1">
            <a:extLst>
              <a:ext uri="{FF2B5EF4-FFF2-40B4-BE49-F238E27FC236}">
                <a16:creationId xmlns:a16="http://schemas.microsoft.com/office/drawing/2014/main" id="{D88C4994-7FD1-832A-52B1-45223CDBB805}"/>
              </a:ext>
            </a:extLst>
          </p:cNvPr>
          <p:cNvSpPr/>
          <p:nvPr/>
        </p:nvSpPr>
        <p:spPr>
          <a:xfrm rot="16200000">
            <a:off x="-1576693" y="2548834"/>
            <a:ext cx="3672933" cy="861774"/>
          </a:xfrm>
          <a:prstGeom prst="rect">
            <a:avLst/>
          </a:prstGeom>
          <a:noFill/>
        </p:spPr>
        <p:txBody>
          <a:bodyPr wrap="square" lIns="91440" tIns="45720" rIns="91440" bIns="45720">
            <a:spAutoFit/>
          </a:bodyPr>
          <a:lstStyle/>
          <a:p>
            <a:pPr algn="ctr"/>
            <a:r>
              <a:rPr lang="en-US" sz="5000" b="1" i="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rPr>
              <a:t>Sojourn Here </a:t>
            </a:r>
            <a:endParaRPr lang="en-US" sz="5000" b="1" i="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endParaRPr>
          </a:p>
        </p:txBody>
      </p:sp>
      <p:sp>
        <p:nvSpPr>
          <p:cNvPr id="4" name="Arrow: Right 3">
            <a:extLst>
              <a:ext uri="{FF2B5EF4-FFF2-40B4-BE49-F238E27FC236}">
                <a16:creationId xmlns:a16="http://schemas.microsoft.com/office/drawing/2014/main" id="{4D35BCB8-A5B7-BDD4-D138-C43829E0EA44}"/>
              </a:ext>
            </a:extLst>
          </p:cNvPr>
          <p:cNvSpPr/>
          <p:nvPr/>
        </p:nvSpPr>
        <p:spPr>
          <a:xfrm rot="19197435">
            <a:off x="270961" y="806496"/>
            <a:ext cx="588905" cy="275771"/>
          </a:xfrm>
          <a:prstGeom prst="rightArrow">
            <a:avLst>
              <a:gd name="adj1" fmla="val 40489"/>
              <a:gd name="adj2" fmla="val 97804"/>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TextBox 6">
            <a:extLst>
              <a:ext uri="{FF2B5EF4-FFF2-40B4-BE49-F238E27FC236}">
                <a16:creationId xmlns:a16="http://schemas.microsoft.com/office/drawing/2014/main" id="{30A97BE9-2F8A-BA6C-3A94-78B1533CA41F}"/>
              </a:ext>
            </a:extLst>
          </p:cNvPr>
          <p:cNvSpPr txBox="1"/>
          <p:nvPr/>
        </p:nvSpPr>
        <p:spPr>
          <a:xfrm>
            <a:off x="690661" y="4546554"/>
            <a:ext cx="7843540" cy="1533625"/>
          </a:xfrm>
          <a:prstGeom prst="rect">
            <a:avLst/>
          </a:prstGeom>
          <a:solidFill>
            <a:schemeClr val="bg2">
              <a:lumMod val="90000"/>
            </a:schemeClr>
          </a:solidFill>
        </p:spPr>
        <p:txBody>
          <a:bodyPr wrap="square" rtlCol="0">
            <a:spAutoFit/>
          </a:bodyPr>
          <a:lstStyle/>
          <a:p>
            <a:pPr>
              <a:lnSpc>
                <a:spcPts val="2800"/>
              </a:lnSpc>
            </a:pPr>
            <a:r>
              <a:rPr lang="en-US" sz="2800" b="1" i="1" dirty="0">
                <a:latin typeface="Candara" panose="020E0502030303020204" pitchFamily="34" charset="0"/>
              </a:rPr>
              <a:t>“You shall </a:t>
            </a:r>
            <a:r>
              <a:rPr lang="en-US" sz="2800" b="1" i="1" dirty="0">
                <a:solidFill>
                  <a:srgbClr val="FF0000"/>
                </a:solidFill>
                <a:latin typeface="Candara" panose="020E0502030303020204" pitchFamily="34" charset="0"/>
              </a:rPr>
              <a:t>consecrate yourselves</a:t>
            </a:r>
            <a:r>
              <a:rPr lang="en-US" sz="2800" b="1" i="1" dirty="0">
                <a:latin typeface="Candara" panose="020E0502030303020204" pitchFamily="34" charset="0"/>
              </a:rPr>
              <a:t> therefore and </a:t>
            </a:r>
            <a:r>
              <a:rPr lang="en-US" sz="2800" b="1" i="1" dirty="0">
                <a:solidFill>
                  <a:srgbClr val="FF0000"/>
                </a:solidFill>
                <a:latin typeface="Candara" panose="020E0502030303020204" pitchFamily="34" charset="0"/>
              </a:rPr>
              <a:t>be holy, for I am the LORD your God</a:t>
            </a:r>
            <a:r>
              <a:rPr lang="en-US" sz="2800" b="1" i="1" dirty="0">
                <a:latin typeface="Candara" panose="020E0502030303020204" pitchFamily="34" charset="0"/>
              </a:rPr>
              <a:t>. ‘You shall keep My statutes and practice them; I am the LORD who sanctifies you” </a:t>
            </a:r>
            <a:r>
              <a:rPr lang="en-US" sz="2800" dirty="0">
                <a:latin typeface="Candara" panose="020E0502030303020204" pitchFamily="34" charset="0"/>
              </a:rPr>
              <a:t>– </a:t>
            </a:r>
            <a:r>
              <a:rPr lang="en-US" sz="2800" i="1" dirty="0">
                <a:latin typeface="Candara" panose="020E0502030303020204" pitchFamily="34" charset="0"/>
              </a:rPr>
              <a:t>Lev. 20:7-8, NAS95, cf. 11:44; 19:2</a:t>
            </a:r>
          </a:p>
        </p:txBody>
      </p:sp>
      <p:sp>
        <p:nvSpPr>
          <p:cNvPr id="6" name="Slide Number Placeholder 5">
            <a:extLst>
              <a:ext uri="{FF2B5EF4-FFF2-40B4-BE49-F238E27FC236}">
                <a16:creationId xmlns:a16="http://schemas.microsoft.com/office/drawing/2014/main" id="{4C787F15-8E31-771E-EBC2-B5B403EEF836}"/>
              </a:ext>
            </a:extLst>
          </p:cNvPr>
          <p:cNvSpPr>
            <a:spLocks noGrp="1"/>
          </p:cNvSpPr>
          <p:nvPr>
            <p:ph type="sldNum" sz="quarter" idx="12"/>
          </p:nvPr>
        </p:nvSpPr>
        <p:spPr/>
        <p:txBody>
          <a:bodyPr/>
          <a:lstStyle/>
          <a:p>
            <a:pPr algn="l"/>
            <a:fld id="{FAEF9944-A4F6-4C59-AEBD-678D6480B8EA}" type="slidenum">
              <a:rPr lang="en-US" smtClean="0"/>
              <a:pPr algn="l"/>
              <a:t>9</a:t>
            </a:fld>
            <a:endParaRPr lang="en-US" dirty="0"/>
          </a:p>
        </p:txBody>
      </p:sp>
    </p:spTree>
    <p:extLst>
      <p:ext uri="{BB962C8B-B14F-4D97-AF65-F5344CB8AC3E}">
        <p14:creationId xmlns:p14="http://schemas.microsoft.com/office/powerpoint/2010/main" val="175382622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6" presetClass="entr" presetSubtype="37" fill="hold" grpId="0" nodeType="clickEffect">
                                  <p:stCondLst>
                                    <p:cond delay="0"/>
                                  </p:stCondLst>
                                  <p:childTnLst>
                                    <p:set>
                                      <p:cBhvr>
                                        <p:cTn id="48" dur="1" fill="hold">
                                          <p:stCondLst>
                                            <p:cond delay="0"/>
                                          </p:stCondLst>
                                        </p:cTn>
                                        <p:tgtEl>
                                          <p:spTgt spid="7"/>
                                        </p:tgtEl>
                                        <p:attrNameLst>
                                          <p:attrName>style.visibility</p:attrName>
                                        </p:attrNameLst>
                                      </p:cBhvr>
                                      <p:to>
                                        <p:strVal val="visible"/>
                                      </p:to>
                                    </p:set>
                                    <p:animEffect transition="in" filter="barn(outVertical)">
                                      <p:cBhvr>
                                        <p:cTn id="49"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animBg="1"/>
    </p:bldLst>
  </p:timing>
</p:sld>
</file>

<file path=ppt/theme/theme1.xml><?xml version="1.0" encoding="utf-8"?>
<a:theme xmlns:a="http://schemas.openxmlformats.org/drawingml/2006/main" name="SketchLinesVTI">
  <a:themeElements>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LinesVTI" id="{8C0B0F05-C8D0-4078-9615-83E590287484}" vid="{43A7BC57-C1E3-4EE6-BDBC-5422DD574A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Sketchlines</Template>
  <TotalTime>604</TotalTime>
  <Words>6255</Words>
  <Application>Microsoft Office PowerPoint</Application>
  <PresentationFormat>On-screen Show (4:3)</PresentationFormat>
  <Paragraphs>218</Paragraphs>
  <Slides>12</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Meiryo</vt:lpstr>
      <vt:lpstr>Aptos</vt:lpstr>
      <vt:lpstr>Arial</vt:lpstr>
      <vt:lpstr>Candara</vt:lpstr>
      <vt:lpstr>Corbel</vt:lpstr>
      <vt:lpstr>Wingdings</vt:lpstr>
      <vt:lpstr>SketchLinesVTI</vt:lpstr>
      <vt:lpstr>“The Time Of Your Sojourning Here”</vt:lpstr>
      <vt:lpstr>1 Peter 1:17, KJV</vt:lpstr>
      <vt:lpstr>Introduction</vt:lpstr>
      <vt:lpstr>In FEARFULNESS</vt:lpstr>
      <vt:lpstr>In HOPEFULNESS</vt:lpstr>
      <vt:lpstr>In HUMBLENESS</vt:lpstr>
      <vt:lpstr>In HUMBLENESS</vt:lpstr>
      <vt:lpstr>In HUMBLENESS</vt:lpstr>
      <vt:lpstr>In HOLINESS</vt:lpstr>
      <vt:lpstr>CONCLUSION</vt:lpstr>
      <vt:lpstr>In FEARFULNESS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Tommy McClure</dc:creator>
  <cp:lastModifiedBy>Tommy McClure</cp:lastModifiedBy>
  <cp:revision>2</cp:revision>
  <cp:lastPrinted>2025-01-19T15:18:49Z</cp:lastPrinted>
  <dcterms:created xsi:type="dcterms:W3CDTF">2025-01-18T01:28:55Z</dcterms:created>
  <dcterms:modified xsi:type="dcterms:W3CDTF">2025-01-20T22:41:38Z</dcterms:modified>
</cp:coreProperties>
</file>