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handoutMasterIdLst>
    <p:handoutMasterId r:id="rId18"/>
  </p:handoutMasterIdLst>
  <p:sldIdLst>
    <p:sldId id="256" r:id="rId2"/>
    <p:sldId id="276" r:id="rId3"/>
    <p:sldId id="271" r:id="rId4"/>
    <p:sldId id="261" r:id="rId5"/>
    <p:sldId id="262" r:id="rId6"/>
    <p:sldId id="263" r:id="rId7"/>
    <p:sldId id="264" r:id="rId8"/>
    <p:sldId id="265" r:id="rId9"/>
    <p:sldId id="270" r:id="rId10"/>
    <p:sldId id="266" r:id="rId11"/>
    <p:sldId id="267" r:id="rId12"/>
    <p:sldId id="268" r:id="rId13"/>
    <p:sldId id="273" r:id="rId14"/>
    <p:sldId id="272" r:id="rId15"/>
    <p:sldId id="38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C66D88-CF2E-4087-814F-6FA25729A6C5}" v="8146" dt="2025-01-12T00:50:15.6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32" autoAdjust="0"/>
    <p:restoredTop sz="62705" autoAdjust="0"/>
  </p:normalViewPr>
  <p:slideViewPr>
    <p:cSldViewPr snapToGrid="0">
      <p:cViewPr varScale="1">
        <p:scale>
          <a:sx n="66" d="100"/>
          <a:sy n="66" d="100"/>
        </p:scale>
        <p:origin x="2514" y="72"/>
      </p:cViewPr>
      <p:guideLst/>
    </p:cSldViewPr>
  </p:slideViewPr>
  <p:notesTextViewPr>
    <p:cViewPr>
      <p:scale>
        <a:sx n="1" d="1"/>
        <a:sy n="1" d="1"/>
      </p:scale>
      <p:origin x="0" y="0"/>
    </p:cViewPr>
  </p:notesTextViewPr>
  <p:notesViewPr>
    <p:cSldViewPr snapToGrid="0">
      <p:cViewPr varScale="1">
        <p:scale>
          <a:sx n="80" d="100"/>
          <a:sy n="80" d="100"/>
        </p:scale>
        <p:origin x="4002"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2BC66D88-CF2E-4087-814F-6FA25729A6C5}"/>
    <pc:docChg chg="undo custSel addSld delSld modSld sldOrd modMainMaster">
      <pc:chgData name="Tommy McClure" userId="5f57beb918c8a44c" providerId="LiveId" clId="{2BC66D88-CF2E-4087-814F-6FA25729A6C5}" dt="2025-01-12T02:03:45.488" v="15918" actId="14100"/>
      <pc:docMkLst>
        <pc:docMk/>
      </pc:docMkLst>
      <pc:sldChg chg="modSp mod modTransition modAnim modNotes modNotesTx">
        <pc:chgData name="Tommy McClure" userId="5f57beb918c8a44c" providerId="LiveId" clId="{2BC66D88-CF2E-4087-814F-6FA25729A6C5}" dt="2025-01-12T01:55:39.890" v="15816" actId="14100"/>
        <pc:sldMkLst>
          <pc:docMk/>
          <pc:sldMk cId="1391416705" sldId="256"/>
        </pc:sldMkLst>
        <pc:spChg chg="mod">
          <ac:chgData name="Tommy McClure" userId="5f57beb918c8a44c" providerId="LiveId" clId="{2BC66D88-CF2E-4087-814F-6FA25729A6C5}" dt="2025-01-09T20:05:51.500" v="15" actId="14100"/>
          <ac:spMkLst>
            <pc:docMk/>
            <pc:sldMk cId="1391416705" sldId="256"/>
            <ac:spMk id="2" creationId="{5C744CFA-A042-9199-4661-3A4E26CE34EB}"/>
          </ac:spMkLst>
        </pc:spChg>
        <pc:spChg chg="mod">
          <ac:chgData name="Tommy McClure" userId="5f57beb918c8a44c" providerId="LiveId" clId="{2BC66D88-CF2E-4087-814F-6FA25729A6C5}" dt="2025-01-12T00:48:45.538" v="15780" actId="1035"/>
          <ac:spMkLst>
            <pc:docMk/>
            <pc:sldMk cId="1391416705" sldId="256"/>
            <ac:spMk id="3" creationId="{7CA2DC2A-C3B3-842D-9D6D-22C0A2140546}"/>
          </ac:spMkLst>
        </pc:spChg>
      </pc:sldChg>
      <pc:sldChg chg="modSp mod ord modTransition modAnim modNotes modNotesTx">
        <pc:chgData name="Tommy McClure" userId="5f57beb918c8a44c" providerId="LiveId" clId="{2BC66D88-CF2E-4087-814F-6FA25729A6C5}" dt="2025-01-12T01:56:08.080" v="15822" actId="14100"/>
        <pc:sldMkLst>
          <pc:docMk/>
          <pc:sldMk cId="228933384" sldId="257"/>
        </pc:sldMkLst>
        <pc:spChg chg="mod">
          <ac:chgData name="Tommy McClure" userId="5f57beb918c8a44c" providerId="LiveId" clId="{2BC66D88-CF2E-4087-814F-6FA25729A6C5}" dt="2025-01-12T00:50:15.616" v="15802" actId="20577"/>
          <ac:spMkLst>
            <pc:docMk/>
            <pc:sldMk cId="228933384" sldId="257"/>
            <ac:spMk id="3" creationId="{3BE9C255-2248-9418-36C3-75C67555A162}"/>
          </ac:spMkLst>
        </pc:spChg>
      </pc:sldChg>
      <pc:sldChg chg="addSp modSp mod modTransition modAnim modNotes modNotesTx">
        <pc:chgData name="Tommy McClure" userId="5f57beb918c8a44c" providerId="LiveId" clId="{2BC66D88-CF2E-4087-814F-6FA25729A6C5}" dt="2025-01-12T01:56:57.362" v="15833" actId="2711"/>
        <pc:sldMkLst>
          <pc:docMk/>
          <pc:sldMk cId="3913641741" sldId="258"/>
        </pc:sldMkLst>
        <pc:spChg chg="mod">
          <ac:chgData name="Tommy McClure" userId="5f57beb918c8a44c" providerId="LiveId" clId="{2BC66D88-CF2E-4087-814F-6FA25729A6C5}" dt="2025-01-10T23:37:09.654" v="7480" actId="20577"/>
          <ac:spMkLst>
            <pc:docMk/>
            <pc:sldMk cId="3913641741" sldId="258"/>
            <ac:spMk id="2" creationId="{39A5AE2A-9A0D-DE57-D8E9-1C57146A033D}"/>
          </ac:spMkLst>
        </pc:spChg>
        <pc:spChg chg="mod">
          <ac:chgData name="Tommy McClure" userId="5f57beb918c8a44c" providerId="LiveId" clId="{2BC66D88-CF2E-4087-814F-6FA25729A6C5}" dt="2025-01-11T21:30:14.330" v="14860" actId="14100"/>
          <ac:spMkLst>
            <pc:docMk/>
            <pc:sldMk cId="3913641741" sldId="258"/>
            <ac:spMk id="3" creationId="{DEE2D129-4947-903E-C293-89BA40B142D8}"/>
          </ac:spMkLst>
        </pc:spChg>
        <pc:spChg chg="add mod">
          <ac:chgData name="Tommy McClure" userId="5f57beb918c8a44c" providerId="LiveId" clId="{2BC66D88-CF2E-4087-814F-6FA25729A6C5}" dt="2025-01-10T19:40:02.814" v="3151" actId="1076"/>
          <ac:spMkLst>
            <pc:docMk/>
            <pc:sldMk cId="3913641741" sldId="258"/>
            <ac:spMk id="4" creationId="{F1320642-43F2-67B6-DFBD-6CC147BF8ED8}"/>
          </ac:spMkLst>
        </pc:spChg>
      </pc:sldChg>
      <pc:sldChg chg="addSp modSp add mod modTransition modAnim modNotes modNotesTx">
        <pc:chgData name="Tommy McClure" userId="5f57beb918c8a44c" providerId="LiveId" clId="{2BC66D88-CF2E-4087-814F-6FA25729A6C5}" dt="2025-01-12T01:57:20.743" v="15838" actId="14100"/>
        <pc:sldMkLst>
          <pc:docMk/>
          <pc:sldMk cId="625657093" sldId="259"/>
        </pc:sldMkLst>
        <pc:spChg chg="mod">
          <ac:chgData name="Tommy McClure" userId="5f57beb918c8a44c" providerId="LiveId" clId="{2BC66D88-CF2E-4087-814F-6FA25729A6C5}" dt="2025-01-10T23:37:21.291" v="7484" actId="20577"/>
          <ac:spMkLst>
            <pc:docMk/>
            <pc:sldMk cId="625657093" sldId="259"/>
            <ac:spMk id="2" creationId="{5A656598-0409-B7B6-0C42-98B9CE920A2E}"/>
          </ac:spMkLst>
        </pc:spChg>
        <pc:spChg chg="mod">
          <ac:chgData name="Tommy McClure" userId="5f57beb918c8a44c" providerId="LiveId" clId="{2BC66D88-CF2E-4087-814F-6FA25729A6C5}" dt="2025-01-10T18:13:42.751" v="2948" actId="20577"/>
          <ac:spMkLst>
            <pc:docMk/>
            <pc:sldMk cId="625657093" sldId="259"/>
            <ac:spMk id="3" creationId="{B332B90E-045A-FD52-D92A-1C57074541F6}"/>
          </ac:spMkLst>
        </pc:spChg>
        <pc:spChg chg="add mod">
          <ac:chgData name="Tommy McClure" userId="5f57beb918c8a44c" providerId="LiveId" clId="{2BC66D88-CF2E-4087-814F-6FA25729A6C5}" dt="2025-01-10T19:40:49.500" v="3176"/>
          <ac:spMkLst>
            <pc:docMk/>
            <pc:sldMk cId="625657093" sldId="259"/>
            <ac:spMk id="4" creationId="{F889FD89-F6AB-2F89-495F-38D1A93E9792}"/>
          </ac:spMkLst>
        </pc:spChg>
      </pc:sldChg>
      <pc:sldChg chg="new del">
        <pc:chgData name="Tommy McClure" userId="5f57beb918c8a44c" providerId="LiveId" clId="{2BC66D88-CF2E-4087-814F-6FA25729A6C5}" dt="2025-01-10T00:54:01.615" v="41" actId="680"/>
        <pc:sldMkLst>
          <pc:docMk/>
          <pc:sldMk cId="3939975946" sldId="259"/>
        </pc:sldMkLst>
      </pc:sldChg>
      <pc:sldChg chg="addSp modSp add mod modTransition modAnim modNotes modNotesTx">
        <pc:chgData name="Tommy McClure" userId="5f57beb918c8a44c" providerId="LiveId" clId="{2BC66D88-CF2E-4087-814F-6FA25729A6C5}" dt="2025-01-12T01:57:59.346" v="15843" actId="14100"/>
        <pc:sldMkLst>
          <pc:docMk/>
          <pc:sldMk cId="1028554389" sldId="260"/>
        </pc:sldMkLst>
        <pc:spChg chg="mod">
          <ac:chgData name="Tommy McClure" userId="5f57beb918c8a44c" providerId="LiveId" clId="{2BC66D88-CF2E-4087-814F-6FA25729A6C5}" dt="2025-01-10T22:47:49.236" v="6814" actId="20577"/>
          <ac:spMkLst>
            <pc:docMk/>
            <pc:sldMk cId="1028554389" sldId="260"/>
            <ac:spMk id="2" creationId="{7DA55769-670F-B084-76D7-DCF853A751D7}"/>
          </ac:spMkLst>
        </pc:spChg>
        <pc:spChg chg="mod">
          <ac:chgData name="Tommy McClure" userId="5f57beb918c8a44c" providerId="LiveId" clId="{2BC66D88-CF2E-4087-814F-6FA25729A6C5}" dt="2025-01-11T21:57:28.967" v="15429" actId="20577"/>
          <ac:spMkLst>
            <pc:docMk/>
            <pc:sldMk cId="1028554389" sldId="260"/>
            <ac:spMk id="3" creationId="{9F00A28D-FCCC-1BEE-A642-D7E48F6FB210}"/>
          </ac:spMkLst>
        </pc:spChg>
        <pc:spChg chg="add mod">
          <ac:chgData name="Tommy McClure" userId="5f57beb918c8a44c" providerId="LiveId" clId="{2BC66D88-CF2E-4087-814F-6FA25729A6C5}" dt="2025-01-10T19:41:48.763" v="3207"/>
          <ac:spMkLst>
            <pc:docMk/>
            <pc:sldMk cId="1028554389" sldId="260"/>
            <ac:spMk id="4" creationId="{6ACD4135-AAEF-76C2-9AE2-EDAF5688844E}"/>
          </ac:spMkLst>
        </pc:spChg>
      </pc:sldChg>
      <pc:sldChg chg="addSp delSp modSp add mod modTransition delAnim modAnim modNotes modNotesTx">
        <pc:chgData name="Tommy McClure" userId="5f57beb918c8a44c" providerId="LiveId" clId="{2BC66D88-CF2E-4087-814F-6FA25729A6C5}" dt="2025-01-12T01:59:08.352" v="15853" actId="14100"/>
        <pc:sldMkLst>
          <pc:docMk/>
          <pc:sldMk cId="3621857671" sldId="261"/>
        </pc:sldMkLst>
        <pc:spChg chg="mod">
          <ac:chgData name="Tommy McClure" userId="5f57beb918c8a44c" providerId="LiveId" clId="{2BC66D88-CF2E-4087-814F-6FA25729A6C5}" dt="2025-01-11T19:56:34.288" v="13167" actId="20577"/>
          <ac:spMkLst>
            <pc:docMk/>
            <pc:sldMk cId="3621857671" sldId="261"/>
            <ac:spMk id="2" creationId="{22BC720B-D832-4809-190F-402EC95F48EE}"/>
          </ac:spMkLst>
        </pc:spChg>
        <pc:spChg chg="mod">
          <ac:chgData name="Tommy McClure" userId="5f57beb918c8a44c" providerId="LiveId" clId="{2BC66D88-CF2E-4087-814F-6FA25729A6C5}" dt="2025-01-10T19:44:51.409" v="3318" actId="114"/>
          <ac:spMkLst>
            <pc:docMk/>
            <pc:sldMk cId="3621857671" sldId="261"/>
            <ac:spMk id="3" creationId="{235FB203-349D-A1B8-D185-66B911AF10F6}"/>
          </ac:spMkLst>
        </pc:spChg>
        <pc:spChg chg="mod">
          <ac:chgData name="Tommy McClure" userId="5f57beb918c8a44c" providerId="LiveId" clId="{2BC66D88-CF2E-4087-814F-6FA25729A6C5}" dt="2025-01-10T19:42:15.003" v="3221" actId="20577"/>
          <ac:spMkLst>
            <pc:docMk/>
            <pc:sldMk cId="3621857671" sldId="261"/>
            <ac:spMk id="4" creationId="{C56661B2-C424-D793-21A0-0453948F6FE9}"/>
          </ac:spMkLst>
        </pc:spChg>
        <pc:spChg chg="add mod">
          <ac:chgData name="Tommy McClure" userId="5f57beb918c8a44c" providerId="LiveId" clId="{2BC66D88-CF2E-4087-814F-6FA25729A6C5}" dt="2025-01-10T23:33:13.353" v="7447" actId="1037"/>
          <ac:spMkLst>
            <pc:docMk/>
            <pc:sldMk cId="3621857671" sldId="261"/>
            <ac:spMk id="5" creationId="{2A7B59DD-E79D-0F21-97CD-60CF7604F58A}"/>
          </ac:spMkLst>
        </pc:spChg>
        <pc:spChg chg="add mod">
          <ac:chgData name="Tommy McClure" userId="5f57beb918c8a44c" providerId="LiveId" clId="{2BC66D88-CF2E-4087-814F-6FA25729A6C5}" dt="2025-01-10T23:34:47.682" v="7468" actId="114"/>
          <ac:spMkLst>
            <pc:docMk/>
            <pc:sldMk cId="3621857671" sldId="261"/>
            <ac:spMk id="6" creationId="{C45B98A8-4E60-79AA-5E29-8CE25F0D75F5}"/>
          </ac:spMkLst>
        </pc:spChg>
        <pc:spChg chg="add mod">
          <ac:chgData name="Tommy McClure" userId="5f57beb918c8a44c" providerId="LiveId" clId="{2BC66D88-CF2E-4087-814F-6FA25729A6C5}" dt="2025-01-10T23:34:52.160" v="7469" actId="114"/>
          <ac:spMkLst>
            <pc:docMk/>
            <pc:sldMk cId="3621857671" sldId="261"/>
            <ac:spMk id="8" creationId="{F753E691-E642-F84C-0A7B-02E08CCE3FD6}"/>
          </ac:spMkLst>
        </pc:spChg>
        <pc:spChg chg="add mod">
          <ac:chgData name="Tommy McClure" userId="5f57beb918c8a44c" providerId="LiveId" clId="{2BC66D88-CF2E-4087-814F-6FA25729A6C5}" dt="2025-01-10T23:31:41.226" v="7443" actId="207"/>
          <ac:spMkLst>
            <pc:docMk/>
            <pc:sldMk cId="3621857671" sldId="261"/>
            <ac:spMk id="10" creationId="{A27EBBBD-686E-4B22-26B2-5FE9A6AD69F4}"/>
          </ac:spMkLst>
        </pc:spChg>
        <pc:spChg chg="add mod">
          <ac:chgData name="Tommy McClure" userId="5f57beb918c8a44c" providerId="LiveId" clId="{2BC66D88-CF2E-4087-814F-6FA25729A6C5}" dt="2025-01-10T20:01:36.250" v="3513" actId="1076"/>
          <ac:spMkLst>
            <pc:docMk/>
            <pc:sldMk cId="3621857671" sldId="261"/>
            <ac:spMk id="11" creationId="{F4463903-DDE7-2AF6-7936-BB88599B54F9}"/>
          </ac:spMkLst>
        </pc:spChg>
        <pc:spChg chg="add mod">
          <ac:chgData name="Tommy McClure" userId="5f57beb918c8a44c" providerId="LiveId" clId="{2BC66D88-CF2E-4087-814F-6FA25729A6C5}" dt="2025-01-10T20:01:34.106" v="3512" actId="1076"/>
          <ac:spMkLst>
            <pc:docMk/>
            <pc:sldMk cId="3621857671" sldId="261"/>
            <ac:spMk id="13" creationId="{0ECE286E-14BA-A92C-EAA5-BD7418540F11}"/>
          </ac:spMkLst>
        </pc:spChg>
      </pc:sldChg>
      <pc:sldChg chg="addSp delSp modSp add mod modTransition delAnim modAnim modNotes modNotesTx">
        <pc:chgData name="Tommy McClure" userId="5f57beb918c8a44c" providerId="LiveId" clId="{2BC66D88-CF2E-4087-814F-6FA25729A6C5}" dt="2025-01-12T01:59:37.724" v="15859" actId="14100"/>
        <pc:sldMkLst>
          <pc:docMk/>
          <pc:sldMk cId="4180439390" sldId="262"/>
        </pc:sldMkLst>
        <pc:spChg chg="mod">
          <ac:chgData name="Tommy McClure" userId="5f57beb918c8a44c" providerId="LiveId" clId="{2BC66D88-CF2E-4087-814F-6FA25729A6C5}" dt="2025-01-11T19:57:04.357" v="13194" actId="20577"/>
          <ac:spMkLst>
            <pc:docMk/>
            <pc:sldMk cId="4180439390" sldId="262"/>
            <ac:spMk id="2" creationId="{E7BE310B-CA55-ACA8-A1B4-EF6D14E0D544}"/>
          </ac:spMkLst>
        </pc:spChg>
        <pc:spChg chg="mod">
          <ac:chgData name="Tommy McClure" userId="5f57beb918c8a44c" providerId="LiveId" clId="{2BC66D88-CF2E-4087-814F-6FA25729A6C5}" dt="2025-01-11T22:02:18.022" v="15493" actId="20577"/>
          <ac:spMkLst>
            <pc:docMk/>
            <pc:sldMk cId="4180439390" sldId="262"/>
            <ac:spMk id="3" creationId="{AE80CEA2-A871-04B5-CE26-904A6CA737EA}"/>
          </ac:spMkLst>
        </pc:spChg>
        <pc:spChg chg="add mod">
          <ac:chgData name="Tommy McClure" userId="5f57beb918c8a44c" providerId="LiveId" clId="{2BC66D88-CF2E-4087-814F-6FA25729A6C5}" dt="2025-01-11T20:51:21.197" v="14381" actId="1036"/>
          <ac:spMkLst>
            <pc:docMk/>
            <pc:sldMk cId="4180439390" sldId="262"/>
            <ac:spMk id="14" creationId="{7E75E29C-B997-B6A2-15AF-F86D13DBA241}"/>
          </ac:spMkLst>
        </pc:spChg>
      </pc:sldChg>
      <pc:sldChg chg="addSp delSp modSp add mod modTransition delAnim modAnim modNotes modNotesTx">
        <pc:chgData name="Tommy McClure" userId="5f57beb918c8a44c" providerId="LiveId" clId="{2BC66D88-CF2E-4087-814F-6FA25729A6C5}" dt="2025-01-12T01:59:57.153" v="15864" actId="14100"/>
        <pc:sldMkLst>
          <pc:docMk/>
          <pc:sldMk cId="2948932649" sldId="263"/>
        </pc:sldMkLst>
        <pc:spChg chg="mod">
          <ac:chgData name="Tommy McClure" userId="5f57beb918c8a44c" providerId="LiveId" clId="{2BC66D88-CF2E-4087-814F-6FA25729A6C5}" dt="2025-01-10T22:49:59.269" v="6825" actId="20577"/>
          <ac:spMkLst>
            <pc:docMk/>
            <pc:sldMk cId="2948932649" sldId="263"/>
            <ac:spMk id="2" creationId="{30ABB8D6-77D4-1869-5C37-50F61C2303A5}"/>
          </ac:spMkLst>
        </pc:spChg>
        <pc:spChg chg="mod">
          <ac:chgData name="Tommy McClure" userId="5f57beb918c8a44c" providerId="LiveId" clId="{2BC66D88-CF2E-4087-814F-6FA25729A6C5}" dt="2025-01-11T20:52:28.478" v="14385" actId="114"/>
          <ac:spMkLst>
            <pc:docMk/>
            <pc:sldMk cId="2948932649" sldId="263"/>
            <ac:spMk id="3" creationId="{1DD98E3F-6AC5-CDB1-42FF-7594BE43A656}"/>
          </ac:spMkLst>
        </pc:spChg>
        <pc:spChg chg="add mod">
          <ac:chgData name="Tommy McClure" userId="5f57beb918c8a44c" providerId="LiveId" clId="{2BC66D88-CF2E-4087-814F-6FA25729A6C5}" dt="2025-01-10T22:13:32.039" v="6233" actId="113"/>
          <ac:spMkLst>
            <pc:docMk/>
            <pc:sldMk cId="2948932649" sldId="263"/>
            <ac:spMk id="5" creationId="{7AFF254B-4342-E260-B775-7751E64F0AEA}"/>
          </ac:spMkLst>
        </pc:spChg>
      </pc:sldChg>
      <pc:sldChg chg="addSp delSp modSp add mod modTransition delAnim modAnim modNotes modNotesTx">
        <pc:chgData name="Tommy McClure" userId="5f57beb918c8a44c" providerId="LiveId" clId="{2BC66D88-CF2E-4087-814F-6FA25729A6C5}" dt="2025-01-12T02:00:18.628" v="15869" actId="14100"/>
        <pc:sldMkLst>
          <pc:docMk/>
          <pc:sldMk cId="3494137891" sldId="264"/>
        </pc:sldMkLst>
        <pc:spChg chg="mod">
          <ac:chgData name="Tommy McClure" userId="5f57beb918c8a44c" providerId="LiveId" clId="{2BC66D88-CF2E-4087-814F-6FA25729A6C5}" dt="2025-01-10T22:50:07.856" v="6829" actId="5793"/>
          <ac:spMkLst>
            <pc:docMk/>
            <pc:sldMk cId="3494137891" sldId="264"/>
            <ac:spMk id="2" creationId="{7778B221-46AB-A37C-FE68-6E7B33EE8CC9}"/>
          </ac:spMkLst>
        </pc:spChg>
        <pc:spChg chg="mod">
          <ac:chgData name="Tommy McClure" userId="5f57beb918c8a44c" providerId="LiveId" clId="{2BC66D88-CF2E-4087-814F-6FA25729A6C5}" dt="2025-01-10T22:27:32.303" v="6533" actId="20577"/>
          <ac:spMkLst>
            <pc:docMk/>
            <pc:sldMk cId="3494137891" sldId="264"/>
            <ac:spMk id="3" creationId="{D0C9ECD6-4C6A-5EFC-A4B1-E906C5112CD5}"/>
          </ac:spMkLst>
        </pc:spChg>
        <pc:spChg chg="add mod">
          <ac:chgData name="Tommy McClure" userId="5f57beb918c8a44c" providerId="LiveId" clId="{2BC66D88-CF2E-4087-814F-6FA25729A6C5}" dt="2025-01-11T20:57:57.334" v="14386" actId="255"/>
          <ac:spMkLst>
            <pc:docMk/>
            <pc:sldMk cId="3494137891" sldId="264"/>
            <ac:spMk id="6" creationId="{C98E3013-BF3D-E809-ABCD-5BFEB1B9714C}"/>
          </ac:spMkLst>
        </pc:spChg>
      </pc:sldChg>
      <pc:sldChg chg="addSp delSp modSp add mod modTransition addAnim delAnim modAnim modNotes modNotesTx">
        <pc:chgData name="Tommy McClure" userId="5f57beb918c8a44c" providerId="LiveId" clId="{2BC66D88-CF2E-4087-814F-6FA25729A6C5}" dt="2025-01-12T02:00:37.411" v="15874" actId="14100"/>
        <pc:sldMkLst>
          <pc:docMk/>
          <pc:sldMk cId="3592477306" sldId="265"/>
        </pc:sldMkLst>
        <pc:spChg chg="mod">
          <ac:chgData name="Tommy McClure" userId="5f57beb918c8a44c" providerId="LiveId" clId="{2BC66D88-CF2E-4087-814F-6FA25729A6C5}" dt="2025-01-10T22:50:19.581" v="6836" actId="27636"/>
          <ac:spMkLst>
            <pc:docMk/>
            <pc:sldMk cId="3592477306" sldId="265"/>
            <ac:spMk id="2" creationId="{1FD749A1-83FF-B008-49B3-5E98AFD5F181}"/>
          </ac:spMkLst>
        </pc:spChg>
        <pc:spChg chg="add del mod">
          <ac:chgData name="Tommy McClure" userId="5f57beb918c8a44c" providerId="LiveId" clId="{2BC66D88-CF2E-4087-814F-6FA25729A6C5}" dt="2025-01-11T21:03:45.544" v="14524" actId="20577"/>
          <ac:spMkLst>
            <pc:docMk/>
            <pc:sldMk cId="3592477306" sldId="265"/>
            <ac:spMk id="3" creationId="{90E3C3FA-1EBC-2747-18CA-D9E378687DC5}"/>
          </ac:spMkLst>
        </pc:spChg>
        <pc:spChg chg="add mod">
          <ac:chgData name="Tommy McClure" userId="5f57beb918c8a44c" providerId="LiveId" clId="{2BC66D88-CF2E-4087-814F-6FA25729A6C5}" dt="2025-01-10T23:10:00.104" v="7194" actId="255"/>
          <ac:spMkLst>
            <pc:docMk/>
            <pc:sldMk cId="3592477306" sldId="265"/>
            <ac:spMk id="7" creationId="{A2E388E8-2638-D090-64EC-14A70A4B4905}"/>
          </ac:spMkLst>
        </pc:spChg>
        <pc:spChg chg="add del mod">
          <ac:chgData name="Tommy McClure" userId="5f57beb918c8a44c" providerId="LiveId" clId="{2BC66D88-CF2E-4087-814F-6FA25729A6C5}" dt="2025-01-11T23:24:48.001" v="15694" actId="1036"/>
          <ac:spMkLst>
            <pc:docMk/>
            <pc:sldMk cId="3592477306" sldId="265"/>
            <ac:spMk id="8" creationId="{4CA04B0F-B09C-7AB5-8DEC-821393975387}"/>
          </ac:spMkLst>
        </pc:spChg>
      </pc:sldChg>
      <pc:sldChg chg="addSp delSp modSp add mod modTransition delAnim modAnim modNotes modNotesTx">
        <pc:chgData name="Tommy McClure" userId="5f57beb918c8a44c" providerId="LiveId" clId="{2BC66D88-CF2E-4087-814F-6FA25729A6C5}" dt="2025-01-12T02:01:37.875" v="15886" actId="14100"/>
        <pc:sldMkLst>
          <pc:docMk/>
          <pc:sldMk cId="3377106756" sldId="266"/>
        </pc:sldMkLst>
        <pc:spChg chg="mod">
          <ac:chgData name="Tommy McClure" userId="5f57beb918c8a44c" providerId="LiveId" clId="{2BC66D88-CF2E-4087-814F-6FA25729A6C5}" dt="2025-01-11T22:04:01.919" v="15505" actId="20577"/>
          <ac:spMkLst>
            <pc:docMk/>
            <pc:sldMk cId="3377106756" sldId="266"/>
            <ac:spMk id="3" creationId="{A4D1D0AE-D89C-7425-119C-CC8EB2C727D9}"/>
          </ac:spMkLst>
        </pc:spChg>
        <pc:spChg chg="mod">
          <ac:chgData name="Tommy McClure" userId="5f57beb918c8a44c" providerId="LiveId" clId="{2BC66D88-CF2E-4087-814F-6FA25729A6C5}" dt="2025-01-11T19:54:04.763" v="13089" actId="20577"/>
          <ac:spMkLst>
            <pc:docMk/>
            <pc:sldMk cId="3377106756" sldId="266"/>
            <ac:spMk id="4" creationId="{61E896AE-4864-AE5C-FF04-D9C07D5E1496}"/>
          </ac:spMkLst>
        </pc:spChg>
        <pc:spChg chg="add mod">
          <ac:chgData name="Tommy McClure" userId="5f57beb918c8a44c" providerId="LiveId" clId="{2BC66D88-CF2E-4087-814F-6FA25729A6C5}" dt="2025-01-10T23:21:07.690" v="7385" actId="1035"/>
          <ac:spMkLst>
            <pc:docMk/>
            <pc:sldMk cId="3377106756" sldId="266"/>
            <ac:spMk id="5" creationId="{A0312FF8-ACCE-CF41-E9E0-9876CB64A28C}"/>
          </ac:spMkLst>
        </pc:spChg>
        <pc:spChg chg="add mod">
          <ac:chgData name="Tommy McClure" userId="5f57beb918c8a44c" providerId="LiveId" clId="{2BC66D88-CF2E-4087-814F-6FA25729A6C5}" dt="2025-01-10T23:23:05.832" v="7400" actId="1035"/>
          <ac:spMkLst>
            <pc:docMk/>
            <pc:sldMk cId="3377106756" sldId="266"/>
            <ac:spMk id="6" creationId="{7B888A71-C8DA-3713-850A-564DD93A1B88}"/>
          </ac:spMkLst>
        </pc:spChg>
        <pc:spChg chg="add mod">
          <ac:chgData name="Tommy McClure" userId="5f57beb918c8a44c" providerId="LiveId" clId="{2BC66D88-CF2E-4087-814F-6FA25729A6C5}" dt="2025-01-10T23:23:12.413" v="7403" actId="1035"/>
          <ac:spMkLst>
            <pc:docMk/>
            <pc:sldMk cId="3377106756" sldId="266"/>
            <ac:spMk id="9" creationId="{1BC17B47-BA5E-CCAE-4046-9CC3473887E5}"/>
          </ac:spMkLst>
        </pc:spChg>
      </pc:sldChg>
      <pc:sldChg chg="addSp delSp modSp new mod ord modTransition modAnim modNotes modNotesTx">
        <pc:chgData name="Tommy McClure" userId="5f57beb918c8a44c" providerId="LiveId" clId="{2BC66D88-CF2E-4087-814F-6FA25729A6C5}" dt="2025-01-12T02:01:56.999" v="15891" actId="14100"/>
        <pc:sldMkLst>
          <pc:docMk/>
          <pc:sldMk cId="1351364706" sldId="267"/>
        </pc:sldMkLst>
        <pc:spChg chg="del">
          <ac:chgData name="Tommy McClure" userId="5f57beb918c8a44c" providerId="LiveId" clId="{2BC66D88-CF2E-4087-814F-6FA25729A6C5}" dt="2025-01-11T00:16:09.434" v="7492" actId="478"/>
          <ac:spMkLst>
            <pc:docMk/>
            <pc:sldMk cId="1351364706" sldId="267"/>
            <ac:spMk id="2" creationId="{5BED7FAE-6C73-3247-36A2-84C266517F61}"/>
          </ac:spMkLst>
        </pc:spChg>
        <pc:spChg chg="mod">
          <ac:chgData name="Tommy McClure" userId="5f57beb918c8a44c" providerId="LiveId" clId="{2BC66D88-CF2E-4087-814F-6FA25729A6C5}" dt="2025-01-11T23:30:31.642" v="15763" actId="255"/>
          <ac:spMkLst>
            <pc:docMk/>
            <pc:sldMk cId="1351364706" sldId="267"/>
            <ac:spMk id="3" creationId="{BD105527-1D39-100B-4808-8BF877DC31FD}"/>
          </ac:spMkLst>
        </pc:spChg>
        <pc:spChg chg="add mod">
          <ac:chgData name="Tommy McClure" userId="5f57beb918c8a44c" providerId="LiveId" clId="{2BC66D88-CF2E-4087-814F-6FA25729A6C5}" dt="2025-01-11T03:13:45.724" v="9824" actId="1035"/>
          <ac:spMkLst>
            <pc:docMk/>
            <pc:sldMk cId="1351364706" sldId="267"/>
            <ac:spMk id="5" creationId="{72A10A6F-89D4-9AA7-6D73-39D9279F41B3}"/>
          </ac:spMkLst>
        </pc:spChg>
      </pc:sldChg>
      <pc:sldChg chg="modSp add mod ord modTransition modAnim modNotes modNotesTx">
        <pc:chgData name="Tommy McClure" userId="5f57beb918c8a44c" providerId="LiveId" clId="{2BC66D88-CF2E-4087-814F-6FA25729A6C5}" dt="2025-01-12T02:02:15.521" v="15896" actId="14100"/>
        <pc:sldMkLst>
          <pc:docMk/>
          <pc:sldMk cId="405215020" sldId="268"/>
        </pc:sldMkLst>
        <pc:spChg chg="mod">
          <ac:chgData name="Tommy McClure" userId="5f57beb918c8a44c" providerId="LiveId" clId="{2BC66D88-CF2E-4087-814F-6FA25729A6C5}" dt="2025-01-11T23:33:06.080" v="15771" actId="113"/>
          <ac:spMkLst>
            <pc:docMk/>
            <pc:sldMk cId="405215020" sldId="268"/>
            <ac:spMk id="3" creationId="{29CD75F5-7936-8D3A-39DC-B97369105DB5}"/>
          </ac:spMkLst>
        </pc:spChg>
        <pc:spChg chg="mod">
          <ac:chgData name="Tommy McClure" userId="5f57beb918c8a44c" providerId="LiveId" clId="{2BC66D88-CF2E-4087-814F-6FA25729A6C5}" dt="2025-01-11T19:39:19.649" v="12695" actId="1036"/>
          <ac:spMkLst>
            <pc:docMk/>
            <pc:sldMk cId="405215020" sldId="268"/>
            <ac:spMk id="4" creationId="{76E416CD-E546-E084-AAC4-6E4168DAD9ED}"/>
          </ac:spMkLst>
        </pc:spChg>
        <pc:spChg chg="mod">
          <ac:chgData name="Tommy McClure" userId="5f57beb918c8a44c" providerId="LiveId" clId="{2BC66D88-CF2E-4087-814F-6FA25729A6C5}" dt="2025-01-11T19:02:49.720" v="12206" actId="20577"/>
          <ac:spMkLst>
            <pc:docMk/>
            <pc:sldMk cId="405215020" sldId="268"/>
            <ac:spMk id="5" creationId="{D8405F6C-1564-2223-03D5-3A976D81563E}"/>
          </ac:spMkLst>
        </pc:spChg>
      </pc:sldChg>
      <pc:sldChg chg="addSp modSp add mod modTransition modAnim modNotes modNotesTx">
        <pc:chgData name="Tommy McClure" userId="5f57beb918c8a44c" providerId="LiveId" clId="{2BC66D88-CF2E-4087-814F-6FA25729A6C5}" dt="2025-01-12T01:58:40.867" v="15848" actId="14100"/>
        <pc:sldMkLst>
          <pc:docMk/>
          <pc:sldMk cId="2608435055" sldId="269"/>
        </pc:sldMkLst>
        <pc:spChg chg="mod">
          <ac:chgData name="Tommy McClure" userId="5f57beb918c8a44c" providerId="LiveId" clId="{2BC66D88-CF2E-4087-814F-6FA25729A6C5}" dt="2025-01-11T20:47:30.426" v="14331" actId="20577"/>
          <ac:spMkLst>
            <pc:docMk/>
            <pc:sldMk cId="2608435055" sldId="269"/>
            <ac:spMk id="2" creationId="{9CA8F314-35C8-53AF-0880-E65E97F23039}"/>
          </ac:spMkLst>
        </pc:spChg>
        <pc:spChg chg="mod">
          <ac:chgData name="Tommy McClure" userId="5f57beb918c8a44c" providerId="LiveId" clId="{2BC66D88-CF2E-4087-814F-6FA25729A6C5}" dt="2025-01-11T20:44:29.968" v="14328" actId="20577"/>
          <ac:spMkLst>
            <pc:docMk/>
            <pc:sldMk cId="2608435055" sldId="269"/>
            <ac:spMk id="3" creationId="{AEBF8FB0-4491-FEE8-7863-F41A6744969B}"/>
          </ac:spMkLst>
        </pc:spChg>
        <pc:spChg chg="add mod">
          <ac:chgData name="Tommy McClure" userId="5f57beb918c8a44c" providerId="LiveId" clId="{2BC66D88-CF2E-4087-814F-6FA25729A6C5}" dt="2025-01-11T16:48:10.890" v="10393" actId="1035"/>
          <ac:spMkLst>
            <pc:docMk/>
            <pc:sldMk cId="2608435055" sldId="269"/>
            <ac:spMk id="6" creationId="{2D6F3A7E-9E87-FFD9-C5B1-8176A1A177DB}"/>
          </ac:spMkLst>
        </pc:spChg>
      </pc:sldChg>
      <pc:sldChg chg="addSp delSp modSp add mod ord modTransition modAnim modNotes modNotesTx">
        <pc:chgData name="Tommy McClure" userId="5f57beb918c8a44c" providerId="LiveId" clId="{2BC66D88-CF2E-4087-814F-6FA25729A6C5}" dt="2025-01-12T02:00:55.367" v="15879" actId="14100"/>
        <pc:sldMkLst>
          <pc:docMk/>
          <pc:sldMk cId="1677211833" sldId="270"/>
        </pc:sldMkLst>
        <pc:spChg chg="mod">
          <ac:chgData name="Tommy McClure" userId="5f57beb918c8a44c" providerId="LiveId" clId="{2BC66D88-CF2E-4087-814F-6FA25729A6C5}" dt="2025-01-11T17:08:26.704" v="10628" actId="20577"/>
          <ac:spMkLst>
            <pc:docMk/>
            <pc:sldMk cId="1677211833" sldId="270"/>
            <ac:spMk id="2" creationId="{35C77141-71E9-6DA3-07AF-14103129FE56}"/>
          </ac:spMkLst>
        </pc:spChg>
        <pc:spChg chg="mod">
          <ac:chgData name="Tommy McClure" userId="5f57beb918c8a44c" providerId="LiveId" clId="{2BC66D88-CF2E-4087-814F-6FA25729A6C5}" dt="2025-01-11T18:03:28.639" v="11634" actId="20577"/>
          <ac:spMkLst>
            <pc:docMk/>
            <pc:sldMk cId="1677211833" sldId="270"/>
            <ac:spMk id="3" creationId="{E22AE8AA-ACB4-632C-5B55-5CD0D7A3C0F4}"/>
          </ac:spMkLst>
        </pc:spChg>
        <pc:spChg chg="del">
          <ac:chgData name="Tommy McClure" userId="5f57beb918c8a44c" providerId="LiveId" clId="{2BC66D88-CF2E-4087-814F-6FA25729A6C5}" dt="2025-01-11T19:52:38.138" v="13032" actId="478"/>
          <ac:spMkLst>
            <pc:docMk/>
            <pc:sldMk cId="1677211833" sldId="270"/>
            <ac:spMk id="4" creationId="{D8D44A3B-7939-E1B1-B8DD-711DC73B4367}"/>
          </ac:spMkLst>
        </pc:spChg>
        <pc:spChg chg="add mod">
          <ac:chgData name="Tommy McClure" userId="5f57beb918c8a44c" providerId="LiveId" clId="{2BC66D88-CF2E-4087-814F-6FA25729A6C5}" dt="2025-01-11T21:07:15.148" v="14540" actId="255"/>
          <ac:spMkLst>
            <pc:docMk/>
            <pc:sldMk cId="1677211833" sldId="270"/>
            <ac:spMk id="6" creationId="{CEB5813F-1EE7-8C0D-0658-0B31A18C4B47}"/>
          </ac:spMkLst>
        </pc:spChg>
        <pc:spChg chg="add mod">
          <ac:chgData name="Tommy McClure" userId="5f57beb918c8a44c" providerId="LiveId" clId="{2BC66D88-CF2E-4087-814F-6FA25729A6C5}" dt="2025-01-11T17:27:20.094" v="11156" actId="1035"/>
          <ac:spMkLst>
            <pc:docMk/>
            <pc:sldMk cId="1677211833" sldId="270"/>
            <ac:spMk id="7" creationId="{141E4FC5-49C3-0945-0984-BFD889CC99DC}"/>
          </ac:spMkLst>
        </pc:spChg>
        <pc:spChg chg="add mod">
          <ac:chgData name="Tommy McClure" userId="5f57beb918c8a44c" providerId="LiveId" clId="{2BC66D88-CF2E-4087-814F-6FA25729A6C5}" dt="2025-01-11T23:25:33.449" v="15696" actId="1036"/>
          <ac:spMkLst>
            <pc:docMk/>
            <pc:sldMk cId="1677211833" sldId="270"/>
            <ac:spMk id="8" creationId="{9D8AFE41-4F5C-634A-C4B6-CEF6516F54D7}"/>
          </ac:spMkLst>
        </pc:spChg>
        <pc:spChg chg="add mod">
          <ac:chgData name="Tommy McClure" userId="5f57beb918c8a44c" providerId="LiveId" clId="{2BC66D88-CF2E-4087-814F-6FA25729A6C5}" dt="2025-01-11T19:52:50.552" v="13033"/>
          <ac:spMkLst>
            <pc:docMk/>
            <pc:sldMk cId="1677211833" sldId="270"/>
            <ac:spMk id="9" creationId="{1DD41481-F5BA-1CD4-E09B-F0FB7EC484D4}"/>
          </ac:spMkLst>
        </pc:spChg>
      </pc:sldChg>
      <pc:sldChg chg="addSp modSp add mod modTransition modAnim modNotesTx">
        <pc:chgData name="Tommy McClure" userId="5f57beb918c8a44c" providerId="LiveId" clId="{2BC66D88-CF2E-4087-814F-6FA25729A6C5}" dt="2025-01-12T01:02:26.689" v="15810" actId="6549"/>
        <pc:sldMkLst>
          <pc:docMk/>
          <pc:sldMk cId="1724390779" sldId="271"/>
        </pc:sldMkLst>
        <pc:spChg chg="add mod">
          <ac:chgData name="Tommy McClure" userId="5f57beb918c8a44c" providerId="LiveId" clId="{2BC66D88-CF2E-4087-814F-6FA25729A6C5}" dt="2025-01-11T20:36:01.079" v="14266" actId="1036"/>
          <ac:spMkLst>
            <pc:docMk/>
            <pc:sldMk cId="1724390779" sldId="271"/>
            <ac:spMk id="2" creationId="{8A9AFA19-A408-85B8-AD59-0779C9C5017A}"/>
          </ac:spMkLst>
        </pc:spChg>
        <pc:spChg chg="mod">
          <ac:chgData name="Tommy McClure" userId="5f57beb918c8a44c" providerId="LiveId" clId="{2BC66D88-CF2E-4087-814F-6FA25729A6C5}" dt="2025-01-11T20:47:45.822" v="14333" actId="20577"/>
          <ac:spMkLst>
            <pc:docMk/>
            <pc:sldMk cId="1724390779" sldId="271"/>
            <ac:spMk id="3" creationId="{E40D0904-25F8-3E34-464D-03ADBA70E9CB}"/>
          </ac:spMkLst>
        </pc:spChg>
        <pc:spChg chg="mod">
          <ac:chgData name="Tommy McClure" userId="5f57beb918c8a44c" providerId="LiveId" clId="{2BC66D88-CF2E-4087-814F-6FA25729A6C5}" dt="2025-01-11T20:35:44.764" v="14262" actId="1036"/>
          <ac:spMkLst>
            <pc:docMk/>
            <pc:sldMk cId="1724390779" sldId="271"/>
            <ac:spMk id="5" creationId="{5ECE9128-6170-6DC6-FACA-8D2EABECC1D8}"/>
          </ac:spMkLst>
        </pc:spChg>
        <pc:spChg chg="add mod">
          <ac:chgData name="Tommy McClure" userId="5f57beb918c8a44c" providerId="LiveId" clId="{2BC66D88-CF2E-4087-814F-6FA25729A6C5}" dt="2025-01-11T20:06:19.918" v="13662"/>
          <ac:spMkLst>
            <pc:docMk/>
            <pc:sldMk cId="1724390779" sldId="271"/>
            <ac:spMk id="6" creationId="{0C80530E-278C-941B-FBAD-AF17A3C1A037}"/>
          </ac:spMkLst>
        </pc:spChg>
        <pc:spChg chg="add mod">
          <ac:chgData name="Tommy McClure" userId="5f57beb918c8a44c" providerId="LiveId" clId="{2BC66D88-CF2E-4087-814F-6FA25729A6C5}" dt="2025-01-11T20:06:25.730" v="13663"/>
          <ac:spMkLst>
            <pc:docMk/>
            <pc:sldMk cId="1724390779" sldId="271"/>
            <ac:spMk id="7" creationId="{6FEFE905-A16F-8120-D573-647AA20B9CAA}"/>
          </ac:spMkLst>
        </pc:spChg>
      </pc:sldChg>
      <pc:sldChg chg="addSp delSp modSp new mod modTransition modAnim modNotes modNotesTx">
        <pc:chgData name="Tommy McClure" userId="5f57beb918c8a44c" providerId="LiveId" clId="{2BC66D88-CF2E-4087-814F-6FA25729A6C5}" dt="2025-01-12T02:02:57.830" v="15912" actId="14100"/>
        <pc:sldMkLst>
          <pc:docMk/>
          <pc:sldMk cId="564501868" sldId="272"/>
        </pc:sldMkLst>
        <pc:spChg chg="del mod">
          <ac:chgData name="Tommy McClure" userId="5f57beb918c8a44c" providerId="LiveId" clId="{2BC66D88-CF2E-4087-814F-6FA25729A6C5}" dt="2025-01-11T20:20:18.166" v="13979" actId="478"/>
          <ac:spMkLst>
            <pc:docMk/>
            <pc:sldMk cId="564501868" sldId="272"/>
            <ac:spMk id="2" creationId="{931C837E-4BBD-DD35-2682-086059440E95}"/>
          </ac:spMkLst>
        </pc:spChg>
        <pc:spChg chg="mod">
          <ac:chgData name="Tommy McClure" userId="5f57beb918c8a44c" providerId="LiveId" clId="{2BC66D88-CF2E-4087-814F-6FA25729A6C5}" dt="2025-01-11T20:34:04.696" v="14253" actId="207"/>
          <ac:spMkLst>
            <pc:docMk/>
            <pc:sldMk cId="564501868" sldId="272"/>
            <ac:spMk id="3" creationId="{AF0C42C6-AB8B-F863-C3C4-D782C3C063AD}"/>
          </ac:spMkLst>
        </pc:spChg>
        <pc:spChg chg="add del mod">
          <ac:chgData name="Tommy McClure" userId="5f57beb918c8a44c" providerId="LiveId" clId="{2BC66D88-CF2E-4087-814F-6FA25729A6C5}" dt="2025-01-11T20:20:20.373" v="13980" actId="478"/>
          <ac:spMkLst>
            <pc:docMk/>
            <pc:sldMk cId="564501868" sldId="272"/>
            <ac:spMk id="6" creationId="{73761451-3894-E126-25CB-9FF76282FDAE}"/>
          </ac:spMkLst>
        </pc:spChg>
        <pc:spChg chg="add mod">
          <ac:chgData name="Tommy McClure" userId="5f57beb918c8a44c" providerId="LiveId" clId="{2BC66D88-CF2E-4087-814F-6FA25729A6C5}" dt="2025-01-11T20:25:13.913" v="14130" actId="20577"/>
          <ac:spMkLst>
            <pc:docMk/>
            <pc:sldMk cId="564501868" sldId="272"/>
            <ac:spMk id="7" creationId="{C48ADA51-3BF3-8C82-2BA8-47410A4EFF2D}"/>
          </ac:spMkLst>
        </pc:spChg>
        <pc:spChg chg="add del mod">
          <ac:chgData name="Tommy McClure" userId="5f57beb918c8a44c" providerId="LiveId" clId="{2BC66D88-CF2E-4087-814F-6FA25729A6C5}" dt="2025-01-11T20:30:30.737" v="14167"/>
          <ac:spMkLst>
            <pc:docMk/>
            <pc:sldMk cId="564501868" sldId="272"/>
            <ac:spMk id="8" creationId="{430DD7A8-A7EF-CF2E-FC1F-6E5495D05F66}"/>
          </ac:spMkLst>
        </pc:spChg>
        <pc:spChg chg="add del">
          <ac:chgData name="Tommy McClure" userId="5f57beb918c8a44c" providerId="LiveId" clId="{2BC66D88-CF2E-4087-814F-6FA25729A6C5}" dt="2025-01-11T20:30:45.507" v="14170" actId="22"/>
          <ac:spMkLst>
            <pc:docMk/>
            <pc:sldMk cId="564501868" sldId="272"/>
            <ac:spMk id="10" creationId="{B553263E-55C1-519D-DEEE-DEDF5DE39AB2}"/>
          </ac:spMkLst>
        </pc:spChg>
        <pc:spChg chg="add mod">
          <ac:chgData name="Tommy McClure" userId="5f57beb918c8a44c" providerId="LiveId" clId="{2BC66D88-CF2E-4087-814F-6FA25729A6C5}" dt="2025-01-11T20:33:54.123" v="14252" actId="1035"/>
          <ac:spMkLst>
            <pc:docMk/>
            <pc:sldMk cId="564501868" sldId="272"/>
            <ac:spMk id="11" creationId="{70D0EEAD-3A87-52EF-5AF1-9A84087893DA}"/>
          </ac:spMkLst>
        </pc:spChg>
      </pc:sldChg>
      <pc:sldChg chg="modSp add mod ord modTransition">
        <pc:chgData name="Tommy McClure" userId="5f57beb918c8a44c" providerId="LiveId" clId="{2BC66D88-CF2E-4087-814F-6FA25729A6C5}" dt="2025-01-11T21:38:58.445" v="14970"/>
        <pc:sldMkLst>
          <pc:docMk/>
          <pc:sldMk cId="3408017447" sldId="273"/>
        </pc:sldMkLst>
        <pc:spChg chg="mod">
          <ac:chgData name="Tommy McClure" userId="5f57beb918c8a44c" providerId="LiveId" clId="{2BC66D88-CF2E-4087-814F-6FA25729A6C5}" dt="2025-01-11T20:29:23.612" v="14162" actId="14100"/>
          <ac:spMkLst>
            <pc:docMk/>
            <pc:sldMk cId="3408017447" sldId="273"/>
            <ac:spMk id="3" creationId="{38977201-86D3-B4CD-0F41-3E9A55655C27}"/>
          </ac:spMkLst>
        </pc:spChg>
        <pc:spChg chg="mod">
          <ac:chgData name="Tommy McClure" userId="5f57beb918c8a44c" providerId="LiveId" clId="{2BC66D88-CF2E-4087-814F-6FA25729A6C5}" dt="2025-01-11T20:25:01.293" v="14120" actId="20577"/>
          <ac:spMkLst>
            <pc:docMk/>
            <pc:sldMk cId="3408017447" sldId="273"/>
            <ac:spMk id="7" creationId="{E298ED29-4907-71BE-CBAC-BAD09BF86AF1}"/>
          </ac:spMkLst>
        </pc:spChg>
      </pc:sldChg>
      <pc:sldChg chg="delSp modSp add mod ord modTransition delAnim">
        <pc:chgData name="Tommy McClure" userId="5f57beb918c8a44c" providerId="LiveId" clId="{2BC66D88-CF2E-4087-814F-6FA25729A6C5}" dt="2025-01-11T21:38:09.220" v="14963"/>
        <pc:sldMkLst>
          <pc:docMk/>
          <pc:sldMk cId="2884287024" sldId="274"/>
        </pc:sldMkLst>
        <pc:spChg chg="mod">
          <ac:chgData name="Tommy McClure" userId="5f57beb918c8a44c" providerId="LiveId" clId="{2BC66D88-CF2E-4087-814F-6FA25729A6C5}" dt="2025-01-11T20:34:55.825" v="14255" actId="207"/>
          <ac:spMkLst>
            <pc:docMk/>
            <pc:sldMk cId="2884287024" sldId="274"/>
            <ac:spMk id="3" creationId="{D1734F7A-F4C5-6279-7971-A23ED60151AE}"/>
          </ac:spMkLst>
        </pc:spChg>
        <pc:spChg chg="del">
          <ac:chgData name="Tommy McClure" userId="5f57beb918c8a44c" providerId="LiveId" clId="{2BC66D88-CF2E-4087-814F-6FA25729A6C5}" dt="2025-01-11T20:35:00.535" v="14256" actId="478"/>
          <ac:spMkLst>
            <pc:docMk/>
            <pc:sldMk cId="2884287024" sldId="274"/>
            <ac:spMk id="11" creationId="{09834D6B-D2EA-C5AA-CBF8-3A46F0BFEBE5}"/>
          </ac:spMkLst>
        </pc:spChg>
      </pc:sldChg>
      <pc:sldChg chg="modSp add mod ord modTransition">
        <pc:chgData name="Tommy McClure" userId="5f57beb918c8a44c" providerId="LiveId" clId="{2BC66D88-CF2E-4087-814F-6FA25729A6C5}" dt="2025-01-11T21:38:55.270" v="14969"/>
        <pc:sldMkLst>
          <pc:docMk/>
          <pc:sldMk cId="2192024777" sldId="275"/>
        </pc:sldMkLst>
        <pc:spChg chg="mod">
          <ac:chgData name="Tommy McClure" userId="5f57beb918c8a44c" providerId="LiveId" clId="{2BC66D88-CF2E-4087-814F-6FA25729A6C5}" dt="2025-01-11T20:38:01.188" v="14287" actId="207"/>
          <ac:spMkLst>
            <pc:docMk/>
            <pc:sldMk cId="2192024777" sldId="275"/>
            <ac:spMk id="3" creationId="{CAF6DBF0-E21C-DA11-CE00-30D598563957}"/>
          </ac:spMkLst>
        </pc:spChg>
      </pc:sldChg>
      <pc:sldChg chg="modSp mod modTransition modAnim modNotesTx">
        <pc:chgData name="Tommy McClure" userId="5f57beb918c8a44c" providerId="LiveId" clId="{2BC66D88-CF2E-4087-814F-6FA25729A6C5}" dt="2025-01-12T00:47:25.252" v="15772" actId="6549"/>
        <pc:sldMkLst>
          <pc:docMk/>
          <pc:sldMk cId="3535454711" sldId="276"/>
        </pc:sldMkLst>
        <pc:spChg chg="mod">
          <ac:chgData name="Tommy McClure" userId="5f57beb918c8a44c" providerId="LiveId" clId="{2BC66D88-CF2E-4087-814F-6FA25729A6C5}" dt="2025-01-11T21:14:18.082" v="14622" actId="1076"/>
          <ac:spMkLst>
            <pc:docMk/>
            <pc:sldMk cId="3535454711" sldId="276"/>
            <ac:spMk id="2" creationId="{B99E3C56-E496-AAB7-2F6D-6BFC59A0BCBF}"/>
          </ac:spMkLst>
        </pc:spChg>
        <pc:spChg chg="mod">
          <ac:chgData name="Tommy McClure" userId="5f57beb918c8a44c" providerId="LiveId" clId="{2BC66D88-CF2E-4087-814F-6FA25729A6C5}" dt="2025-01-11T21:18:15.042" v="14684" actId="27636"/>
          <ac:spMkLst>
            <pc:docMk/>
            <pc:sldMk cId="3535454711" sldId="276"/>
            <ac:spMk id="3" creationId="{3DA80B0E-23F2-04E3-430A-8E8E700D5057}"/>
          </ac:spMkLst>
        </pc:spChg>
        <pc:spChg chg="mod">
          <ac:chgData name="Tommy McClure" userId="5f57beb918c8a44c" providerId="LiveId" clId="{2BC66D88-CF2E-4087-814F-6FA25729A6C5}" dt="2025-01-11T21:14:31.632" v="14625" actId="1076"/>
          <ac:spMkLst>
            <pc:docMk/>
            <pc:sldMk cId="3535454711" sldId="276"/>
            <ac:spMk id="5" creationId="{EC299453-F11D-153B-2D56-475326F9296C}"/>
          </ac:spMkLst>
        </pc:spChg>
      </pc:sldChg>
      <pc:sldChg chg="modSp mod modNotes modNotesTx">
        <pc:chgData name="Tommy McClure" userId="5f57beb918c8a44c" providerId="LiveId" clId="{2BC66D88-CF2E-4087-814F-6FA25729A6C5}" dt="2025-01-12T02:03:45.488" v="15918" actId="14100"/>
        <pc:sldMkLst>
          <pc:docMk/>
          <pc:sldMk cId="2970185068" sldId="380"/>
        </pc:sldMkLst>
        <pc:spChg chg="mod">
          <ac:chgData name="Tommy McClure" userId="5f57beb918c8a44c" providerId="LiveId" clId="{2BC66D88-CF2E-4087-814F-6FA25729A6C5}" dt="2025-01-11T21:42:46.490" v="15035" actId="948"/>
          <ac:spMkLst>
            <pc:docMk/>
            <pc:sldMk cId="2970185068" sldId="380"/>
            <ac:spMk id="4" creationId="{FDB3C018-6904-4094-85A6-7BAF69A201A5}"/>
          </ac:spMkLst>
        </pc:spChg>
        <pc:spChg chg="mod">
          <ac:chgData name="Tommy McClure" userId="5f57beb918c8a44c" providerId="LiveId" clId="{2BC66D88-CF2E-4087-814F-6FA25729A6C5}" dt="2025-01-11T23:20:06.743" v="15690" actId="20577"/>
          <ac:spMkLst>
            <pc:docMk/>
            <pc:sldMk cId="2970185068" sldId="380"/>
            <ac:spMk id="7" creationId="{2A6B56C3-77F0-4E92-B09D-C8D4A68D5E79}"/>
          </ac:spMkLst>
        </pc:spChg>
        <pc:spChg chg="mod">
          <ac:chgData name="Tommy McClure" userId="5f57beb918c8a44c" providerId="LiveId" clId="{2BC66D88-CF2E-4087-814F-6FA25729A6C5}" dt="2025-01-11T21:42:08.556" v="15014" actId="207"/>
          <ac:spMkLst>
            <pc:docMk/>
            <pc:sldMk cId="2970185068" sldId="380"/>
            <ac:spMk id="10" creationId="{BB8A7FBA-4C4C-4440-9886-90F8BD6246FB}"/>
          </ac:spMkLst>
        </pc:spChg>
      </pc:sldChg>
      <pc:sldMasterChg chg="modTransition modSldLayout">
        <pc:chgData name="Tommy McClure" userId="5f57beb918c8a44c" providerId="LiveId" clId="{2BC66D88-CF2E-4087-814F-6FA25729A6C5}" dt="2025-01-11T21:38:09.220" v="14963"/>
        <pc:sldMasterMkLst>
          <pc:docMk/>
          <pc:sldMasterMk cId="906036510" sldId="2147483660"/>
        </pc:sldMasterMkLst>
        <pc:sldLayoutChg chg="modTransition">
          <pc:chgData name="Tommy McClure" userId="5f57beb918c8a44c" providerId="LiveId" clId="{2BC66D88-CF2E-4087-814F-6FA25729A6C5}" dt="2025-01-11T21:38:09.220" v="14963"/>
          <pc:sldLayoutMkLst>
            <pc:docMk/>
            <pc:sldMasterMk cId="906036510" sldId="2147483660"/>
            <pc:sldLayoutMk cId="949970106" sldId="2147483661"/>
          </pc:sldLayoutMkLst>
        </pc:sldLayoutChg>
        <pc:sldLayoutChg chg="modTransition">
          <pc:chgData name="Tommy McClure" userId="5f57beb918c8a44c" providerId="LiveId" clId="{2BC66D88-CF2E-4087-814F-6FA25729A6C5}" dt="2025-01-11T21:38:09.220" v="14963"/>
          <pc:sldLayoutMkLst>
            <pc:docMk/>
            <pc:sldMasterMk cId="906036510" sldId="2147483660"/>
            <pc:sldLayoutMk cId="490591049" sldId="2147483662"/>
          </pc:sldLayoutMkLst>
        </pc:sldLayoutChg>
        <pc:sldLayoutChg chg="modTransition">
          <pc:chgData name="Tommy McClure" userId="5f57beb918c8a44c" providerId="LiveId" clId="{2BC66D88-CF2E-4087-814F-6FA25729A6C5}" dt="2025-01-11T21:38:09.220" v="14963"/>
          <pc:sldLayoutMkLst>
            <pc:docMk/>
            <pc:sldMasterMk cId="906036510" sldId="2147483660"/>
            <pc:sldLayoutMk cId="1284515477" sldId="2147483663"/>
          </pc:sldLayoutMkLst>
        </pc:sldLayoutChg>
        <pc:sldLayoutChg chg="modTransition">
          <pc:chgData name="Tommy McClure" userId="5f57beb918c8a44c" providerId="LiveId" clId="{2BC66D88-CF2E-4087-814F-6FA25729A6C5}" dt="2025-01-11T21:38:09.220" v="14963"/>
          <pc:sldLayoutMkLst>
            <pc:docMk/>
            <pc:sldMasterMk cId="906036510" sldId="2147483660"/>
            <pc:sldLayoutMk cId="3113679545" sldId="2147483664"/>
          </pc:sldLayoutMkLst>
        </pc:sldLayoutChg>
        <pc:sldLayoutChg chg="modTransition">
          <pc:chgData name="Tommy McClure" userId="5f57beb918c8a44c" providerId="LiveId" clId="{2BC66D88-CF2E-4087-814F-6FA25729A6C5}" dt="2025-01-11T21:38:09.220" v="14963"/>
          <pc:sldLayoutMkLst>
            <pc:docMk/>
            <pc:sldMasterMk cId="906036510" sldId="2147483660"/>
            <pc:sldLayoutMk cId="3321030946" sldId="2147483665"/>
          </pc:sldLayoutMkLst>
        </pc:sldLayoutChg>
        <pc:sldLayoutChg chg="modTransition">
          <pc:chgData name="Tommy McClure" userId="5f57beb918c8a44c" providerId="LiveId" clId="{2BC66D88-CF2E-4087-814F-6FA25729A6C5}" dt="2025-01-11T21:38:09.220" v="14963"/>
          <pc:sldLayoutMkLst>
            <pc:docMk/>
            <pc:sldMasterMk cId="906036510" sldId="2147483660"/>
            <pc:sldLayoutMk cId="925975688" sldId="2147483666"/>
          </pc:sldLayoutMkLst>
        </pc:sldLayoutChg>
        <pc:sldLayoutChg chg="modTransition">
          <pc:chgData name="Tommy McClure" userId="5f57beb918c8a44c" providerId="LiveId" clId="{2BC66D88-CF2E-4087-814F-6FA25729A6C5}" dt="2025-01-11T21:38:09.220" v="14963"/>
          <pc:sldLayoutMkLst>
            <pc:docMk/>
            <pc:sldMasterMk cId="906036510" sldId="2147483660"/>
            <pc:sldLayoutMk cId="1185752513" sldId="2147483667"/>
          </pc:sldLayoutMkLst>
        </pc:sldLayoutChg>
        <pc:sldLayoutChg chg="modTransition">
          <pc:chgData name="Tommy McClure" userId="5f57beb918c8a44c" providerId="LiveId" clId="{2BC66D88-CF2E-4087-814F-6FA25729A6C5}" dt="2025-01-11T21:38:09.220" v="14963"/>
          <pc:sldLayoutMkLst>
            <pc:docMk/>
            <pc:sldMasterMk cId="906036510" sldId="2147483660"/>
            <pc:sldLayoutMk cId="3339195894" sldId="2147483668"/>
          </pc:sldLayoutMkLst>
        </pc:sldLayoutChg>
        <pc:sldLayoutChg chg="modTransition">
          <pc:chgData name="Tommy McClure" userId="5f57beb918c8a44c" providerId="LiveId" clId="{2BC66D88-CF2E-4087-814F-6FA25729A6C5}" dt="2025-01-11T21:38:09.220" v="14963"/>
          <pc:sldLayoutMkLst>
            <pc:docMk/>
            <pc:sldMasterMk cId="906036510" sldId="2147483660"/>
            <pc:sldLayoutMk cId="4200526598" sldId="2147483669"/>
          </pc:sldLayoutMkLst>
        </pc:sldLayoutChg>
        <pc:sldLayoutChg chg="modTransition">
          <pc:chgData name="Tommy McClure" userId="5f57beb918c8a44c" providerId="LiveId" clId="{2BC66D88-CF2E-4087-814F-6FA25729A6C5}" dt="2025-01-11T21:38:09.220" v="14963"/>
          <pc:sldLayoutMkLst>
            <pc:docMk/>
            <pc:sldMasterMk cId="906036510" sldId="2147483660"/>
            <pc:sldLayoutMk cId="3358231789" sldId="2147483670"/>
          </pc:sldLayoutMkLst>
        </pc:sldLayoutChg>
        <pc:sldLayoutChg chg="modTransition">
          <pc:chgData name="Tommy McClure" userId="5f57beb918c8a44c" providerId="LiveId" clId="{2BC66D88-CF2E-4087-814F-6FA25729A6C5}" dt="2025-01-11T21:38:09.220" v="14963"/>
          <pc:sldLayoutMkLst>
            <pc:docMk/>
            <pc:sldMasterMk cId="906036510" sldId="2147483660"/>
            <pc:sldLayoutMk cId="1294598854" sldId="214748367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8364F2-2F2A-3BD4-BDDD-AEE7EC6A0FB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955F5A2-FAD4-A8BC-55FF-7721AEC658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1/12/2025 AM-PM</a:t>
            </a:r>
          </a:p>
        </p:txBody>
      </p:sp>
      <p:sp>
        <p:nvSpPr>
          <p:cNvPr id="4" name="Footer Placeholder 3">
            <a:extLst>
              <a:ext uri="{FF2B5EF4-FFF2-40B4-BE49-F238E27FC236}">
                <a16:creationId xmlns:a16="http://schemas.microsoft.com/office/drawing/2014/main" id="{E2545885-CDD4-E295-98F9-9CA656AB55D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50B1E62-98BF-A060-B4CC-1C14F8A0E73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819129-6CF5-464F-B9CA-442786E74AA8}" type="slidenum">
              <a:rPr lang="en-US" smtClean="0"/>
              <a:t>‹#›</a:t>
            </a:fld>
            <a:endParaRPr lang="en-US"/>
          </a:p>
        </p:txBody>
      </p:sp>
    </p:spTree>
    <p:extLst>
      <p:ext uri="{BB962C8B-B14F-4D97-AF65-F5344CB8AC3E}">
        <p14:creationId xmlns:p14="http://schemas.microsoft.com/office/powerpoint/2010/main" val="180779303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en-US"/>
              <a:t>1/12/2025 AM-PM</a:t>
            </a: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36FD9E-D4E4-4C92-BB70-E7D3DEA5ADC6}" type="slidenum">
              <a:rPr lang="en-US" smtClean="0"/>
              <a:t>‹#›</a:t>
            </a:fld>
            <a:endParaRPr lang="en-US"/>
          </a:p>
        </p:txBody>
      </p:sp>
    </p:spTree>
    <p:extLst>
      <p:ext uri="{BB962C8B-B14F-4D97-AF65-F5344CB8AC3E}">
        <p14:creationId xmlns:p14="http://schemas.microsoft.com/office/powerpoint/2010/main" val="132832577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230188"/>
            <a:ext cx="4114800" cy="3086100"/>
          </a:xfrm>
        </p:spPr>
      </p:sp>
      <p:sp>
        <p:nvSpPr>
          <p:cNvPr id="3" name="Notes Placeholder 2"/>
          <p:cNvSpPr>
            <a:spLocks noGrp="1"/>
          </p:cNvSpPr>
          <p:nvPr>
            <p:ph type="body" idx="1"/>
          </p:nvPr>
        </p:nvSpPr>
        <p:spPr>
          <a:xfrm>
            <a:off x="-1" y="3316288"/>
            <a:ext cx="6856413" cy="5827712"/>
          </a:xfrm>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F236FD9E-D4E4-4C92-BB70-E7D3DEA5ADC6}" type="slidenum">
              <a:rPr lang="en-US" smtClean="0"/>
              <a:t>1</a:t>
            </a:fld>
            <a:endParaRPr lang="en-US"/>
          </a:p>
        </p:txBody>
      </p:sp>
      <p:sp>
        <p:nvSpPr>
          <p:cNvPr id="5" name="Date Placeholder 4">
            <a:extLst>
              <a:ext uri="{FF2B5EF4-FFF2-40B4-BE49-F238E27FC236}">
                <a16:creationId xmlns:a16="http://schemas.microsoft.com/office/drawing/2014/main" id="{C2DDDC77-EA52-8EBE-E855-8B4D69D87099}"/>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3548988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365A39-A1A6-E56D-FAA2-93704696F1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857507-4614-93E9-0D92-34332A31A663}"/>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47EFAFB3-6D24-106B-0A31-A25DDF1C6B75}"/>
              </a:ext>
            </a:extLst>
          </p:cNvPr>
          <p:cNvSpPr>
            <a:spLocks noGrp="1"/>
          </p:cNvSpPr>
          <p:nvPr>
            <p:ph type="body" idx="1"/>
          </p:nvPr>
        </p:nvSpPr>
        <p:spPr>
          <a:xfrm>
            <a:off x="0" y="3316288"/>
            <a:ext cx="6858000" cy="5827712"/>
          </a:xfrm>
        </p:spPr>
        <p:txBody>
          <a:bodyPr/>
          <a:lstStyle/>
          <a:p>
            <a:endParaRPr lang="en-US" b="0" i="0"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BFD68F8-41D2-FCC8-67E0-3D660A1A955F}"/>
              </a:ext>
            </a:extLst>
          </p:cNvPr>
          <p:cNvSpPr>
            <a:spLocks noGrp="1"/>
          </p:cNvSpPr>
          <p:nvPr>
            <p:ph type="sldNum" sz="quarter" idx="5"/>
          </p:nvPr>
        </p:nvSpPr>
        <p:spPr/>
        <p:txBody>
          <a:bodyPr/>
          <a:lstStyle/>
          <a:p>
            <a:fld id="{F236FD9E-D4E4-4C92-BB70-E7D3DEA5ADC6}" type="slidenum">
              <a:rPr lang="en-US" smtClean="0"/>
              <a:t>10</a:t>
            </a:fld>
            <a:endParaRPr lang="en-US"/>
          </a:p>
        </p:txBody>
      </p:sp>
      <p:sp>
        <p:nvSpPr>
          <p:cNvPr id="5" name="Date Placeholder 4">
            <a:extLst>
              <a:ext uri="{FF2B5EF4-FFF2-40B4-BE49-F238E27FC236}">
                <a16:creationId xmlns:a16="http://schemas.microsoft.com/office/drawing/2014/main" id="{85D970C4-7EFA-E9F6-F0D9-C6B5E58335E5}"/>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2263840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230188"/>
            <a:ext cx="4114800" cy="3086100"/>
          </a:xfrm>
        </p:spPr>
      </p:sp>
      <p:sp>
        <p:nvSpPr>
          <p:cNvPr id="3" name="Notes Placeholder 2"/>
          <p:cNvSpPr>
            <a:spLocks noGrp="1"/>
          </p:cNvSpPr>
          <p:nvPr>
            <p:ph type="body" idx="1"/>
          </p:nvPr>
        </p:nvSpPr>
        <p:spPr>
          <a:xfrm>
            <a:off x="-1" y="3316288"/>
            <a:ext cx="6856413" cy="5827712"/>
          </a:xfrm>
        </p:spPr>
        <p:txBody>
          <a:bodyPr/>
          <a:lstStyle/>
          <a:p>
            <a:r>
              <a:rPr lang="en-US" sz="1200" b="1" dirty="0">
                <a:latin typeface="Arial" panose="020B0604020202020204" pitchFamily="34" charset="0"/>
                <a:cs typeface="Arial" panose="020B0604020202020204" pitchFamily="34" charset="0"/>
              </a:rPr>
              <a:t>1 Timothy 2:1-4 KJV 1 </a:t>
            </a:r>
            <a:r>
              <a:rPr lang="en-US" sz="1200" dirty="0">
                <a:latin typeface="Arial" panose="020B0604020202020204" pitchFamily="34" charset="0"/>
                <a:cs typeface="Arial" panose="020B0604020202020204" pitchFamily="34" charset="0"/>
              </a:rPr>
              <a:t>I exhort therefore, that, first of all, supplications, prayers, intercessions, and giving of thanks, be made for all men; </a:t>
            </a:r>
            <a:r>
              <a:rPr lang="en-US" sz="1200" b="1" dirty="0">
                <a:latin typeface="Arial" panose="020B0604020202020204" pitchFamily="34" charset="0"/>
                <a:cs typeface="Arial" panose="020B0604020202020204" pitchFamily="34" charset="0"/>
              </a:rPr>
              <a:t>2</a:t>
            </a:r>
            <a:r>
              <a:rPr lang="en-US" sz="1200" dirty="0">
                <a:latin typeface="Arial" panose="020B0604020202020204" pitchFamily="34" charset="0"/>
                <a:cs typeface="Arial" panose="020B0604020202020204" pitchFamily="34" charset="0"/>
              </a:rPr>
              <a:t> For kings, and for all that are in authority; that we may lead a quiet and peaceable life in all godliness and honesty. </a:t>
            </a:r>
            <a:r>
              <a:rPr lang="en-US" sz="1200" b="1" dirty="0">
                <a:latin typeface="Arial" panose="020B0604020202020204" pitchFamily="34" charset="0"/>
                <a:cs typeface="Arial" panose="020B0604020202020204" pitchFamily="34" charset="0"/>
              </a:rPr>
              <a:t>3</a:t>
            </a:r>
            <a:r>
              <a:rPr lang="en-US" sz="1200" dirty="0">
                <a:latin typeface="Arial" panose="020B0604020202020204" pitchFamily="34" charset="0"/>
                <a:cs typeface="Arial" panose="020B0604020202020204" pitchFamily="34" charset="0"/>
              </a:rPr>
              <a:t> For this is good and acceptable in the sight of God our </a:t>
            </a:r>
            <a:r>
              <a:rPr lang="en-US" sz="1200" dirty="0" err="1">
                <a:latin typeface="Arial" panose="020B0604020202020204" pitchFamily="34" charset="0"/>
                <a:cs typeface="Arial" panose="020B0604020202020204" pitchFamily="34" charset="0"/>
              </a:rPr>
              <a:t>Saviour</a:t>
            </a:r>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4 Who will have all men to be saved, and to come unto the knowledge of the truth.</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Jeremiah 32:27 KJV 27 </a:t>
            </a:r>
            <a:r>
              <a:rPr lang="en-US" sz="1200" b="0" dirty="0">
                <a:latin typeface="Arial" panose="020B0604020202020204" pitchFamily="34" charset="0"/>
                <a:cs typeface="Arial" panose="020B0604020202020204" pitchFamily="34" charset="0"/>
              </a:rPr>
              <a:t>Behold, I am the LORD, the God of all flesh: </a:t>
            </a:r>
            <a:r>
              <a:rPr lang="en-US" sz="1200" b="1" dirty="0">
                <a:latin typeface="Arial" panose="020B0604020202020204" pitchFamily="34" charset="0"/>
                <a:cs typeface="Arial" panose="020B0604020202020204" pitchFamily="34" charset="0"/>
              </a:rPr>
              <a:t>is there any thing too hard for me?</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Luke 18:25-27 KJV 25 </a:t>
            </a:r>
            <a:r>
              <a:rPr lang="en-US" sz="1200" b="0" dirty="0">
                <a:latin typeface="Arial" panose="020B0604020202020204" pitchFamily="34" charset="0"/>
                <a:cs typeface="Arial" panose="020B0604020202020204" pitchFamily="34" charset="0"/>
              </a:rPr>
              <a:t>For it is easier for a camel to go through a needle's eye, than for a rich man to enter into the kingdom of God. </a:t>
            </a:r>
            <a:r>
              <a:rPr lang="en-US" sz="1200" b="1" dirty="0">
                <a:latin typeface="Arial" panose="020B0604020202020204" pitchFamily="34" charset="0"/>
                <a:cs typeface="Arial" panose="020B0604020202020204" pitchFamily="34" charset="0"/>
              </a:rPr>
              <a:t>26 </a:t>
            </a:r>
            <a:r>
              <a:rPr lang="en-US" sz="1200" b="0" dirty="0">
                <a:latin typeface="Arial" panose="020B0604020202020204" pitchFamily="34" charset="0"/>
                <a:cs typeface="Arial" panose="020B0604020202020204" pitchFamily="34" charset="0"/>
              </a:rPr>
              <a:t>And they that heard it said, Who then can be saved? 27 And he said, The </a:t>
            </a:r>
            <a:r>
              <a:rPr lang="en-US" sz="1200" b="1" dirty="0">
                <a:latin typeface="Arial" panose="020B0604020202020204" pitchFamily="34" charset="0"/>
                <a:cs typeface="Arial" panose="020B0604020202020204" pitchFamily="34" charset="0"/>
              </a:rPr>
              <a:t>things which are impossible with men are possible with God.</a:t>
            </a:r>
          </a:p>
          <a:p>
            <a:pPr marL="171450" indent="-171450">
              <a:buFont typeface="Wingdings" panose="05000000000000000000" pitchFamily="2" charset="2"/>
              <a:buChar char="§"/>
            </a:pPr>
            <a:endParaRPr lang="en-US" sz="1200" b="1"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Romans 1:16-17 KJV 16 </a:t>
            </a:r>
            <a:r>
              <a:rPr lang="en-US" sz="1200" b="0" dirty="0">
                <a:latin typeface="Arial" panose="020B0604020202020204" pitchFamily="34" charset="0"/>
                <a:cs typeface="Arial" panose="020B0604020202020204" pitchFamily="34" charset="0"/>
              </a:rPr>
              <a:t>For I am not ashamed of the gospel of Christ: for it is the power of God unto salvation to every one that believeth; to the Jew first, and also to the Greek. </a:t>
            </a:r>
            <a:r>
              <a:rPr lang="en-US" sz="1200" b="1" dirty="0">
                <a:latin typeface="Arial" panose="020B0604020202020204" pitchFamily="34" charset="0"/>
                <a:cs typeface="Arial" panose="020B0604020202020204" pitchFamily="34" charset="0"/>
              </a:rPr>
              <a:t>17</a:t>
            </a:r>
            <a:r>
              <a:rPr lang="en-US" sz="1200" b="0" dirty="0">
                <a:latin typeface="Arial" panose="020B0604020202020204" pitchFamily="34" charset="0"/>
                <a:cs typeface="Arial" panose="020B0604020202020204" pitchFamily="34" charset="0"/>
              </a:rPr>
              <a:t> For therein is the righteousness of God revealed from faith to faith: as it is written, The just shall live by faith.</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Hebrews 7:25 KJV 25 </a:t>
            </a:r>
            <a:r>
              <a:rPr lang="en-US" sz="1200" b="0" dirty="0">
                <a:latin typeface="Arial" panose="020B0604020202020204" pitchFamily="34" charset="0"/>
                <a:cs typeface="Arial" panose="020B0604020202020204" pitchFamily="34" charset="0"/>
              </a:rPr>
              <a:t>Wherefore </a:t>
            </a:r>
            <a:r>
              <a:rPr lang="en-US" sz="1200" b="1" dirty="0">
                <a:latin typeface="Arial" panose="020B0604020202020204" pitchFamily="34" charset="0"/>
                <a:cs typeface="Arial" panose="020B0604020202020204" pitchFamily="34" charset="0"/>
              </a:rPr>
              <a:t>he is able also to save them to the uttermost </a:t>
            </a:r>
            <a:r>
              <a:rPr lang="en-US" sz="1200" b="0" dirty="0">
                <a:latin typeface="Arial" panose="020B0604020202020204" pitchFamily="34" charset="0"/>
                <a:cs typeface="Arial" panose="020B0604020202020204" pitchFamily="34" charset="0"/>
              </a:rPr>
              <a:t>that come unto God by him, seeing he ever </a:t>
            </a:r>
            <a:r>
              <a:rPr lang="en-US" sz="1200" b="0" dirty="0" err="1">
                <a:latin typeface="Arial" panose="020B0604020202020204" pitchFamily="34" charset="0"/>
                <a:cs typeface="Arial" panose="020B0604020202020204" pitchFamily="34" charset="0"/>
              </a:rPr>
              <a:t>liveth</a:t>
            </a:r>
            <a:r>
              <a:rPr lang="en-US" sz="1200" b="0" dirty="0">
                <a:latin typeface="Arial" panose="020B0604020202020204" pitchFamily="34" charset="0"/>
                <a:cs typeface="Arial" panose="020B0604020202020204" pitchFamily="34" charset="0"/>
              </a:rPr>
              <a:t> to make intercession for them. </a:t>
            </a:r>
            <a:r>
              <a:rPr lang="en-US" sz="1200" b="0" i="0" u="none" strike="noStrike" baseline="0" dirty="0">
                <a:latin typeface="Arial" panose="020B0604020202020204" pitchFamily="34" charset="0"/>
                <a:cs typeface="Arial" panose="020B0604020202020204" pitchFamily="34" charset="0"/>
              </a:rPr>
              <a:t>The expression </a:t>
            </a:r>
            <a:r>
              <a:rPr lang="en-US" sz="1200" b="1" i="0" u="none" strike="noStrike" baseline="0" dirty="0">
                <a:latin typeface="Arial" panose="020B0604020202020204" pitchFamily="34" charset="0"/>
                <a:cs typeface="Arial" panose="020B0604020202020204" pitchFamily="34" charset="0"/>
              </a:rPr>
              <a:t>to the uttermost </a:t>
            </a:r>
            <a:r>
              <a:rPr lang="en-US" sz="1200" b="0" i="1" u="none" strike="noStrike" baseline="0" dirty="0">
                <a:latin typeface="Arial" panose="020B0604020202020204" pitchFamily="34" charset="0"/>
                <a:cs typeface="Arial" panose="020B0604020202020204" pitchFamily="34" charset="0"/>
              </a:rPr>
              <a:t>(</a:t>
            </a:r>
            <a:r>
              <a:rPr lang="en-US" sz="1200" b="0" i="1" u="none" strike="noStrike" baseline="0" dirty="0" err="1">
                <a:latin typeface="Arial" panose="020B0604020202020204" pitchFamily="34" charset="0"/>
                <a:cs typeface="Arial" panose="020B0604020202020204" pitchFamily="34" charset="0"/>
              </a:rPr>
              <a:t>eis</a:t>
            </a:r>
            <a:r>
              <a:rPr lang="en-US" sz="1200" b="0" i="1" u="none" strike="noStrike" baseline="0" dirty="0">
                <a:latin typeface="Arial" panose="020B0604020202020204" pitchFamily="34" charset="0"/>
                <a:cs typeface="Arial" panose="020B0604020202020204" pitchFamily="34" charset="0"/>
              </a:rPr>
              <a:t> to </a:t>
            </a:r>
            <a:r>
              <a:rPr lang="en-US" sz="1200" b="0" i="1" u="none" strike="noStrike" baseline="0" dirty="0" err="1">
                <a:latin typeface="Arial" panose="020B0604020202020204" pitchFamily="34" charset="0"/>
                <a:cs typeface="Arial" panose="020B0604020202020204" pitchFamily="34" charset="0"/>
              </a:rPr>
              <a:t>panteles</a:t>
            </a:r>
            <a:r>
              <a:rPr lang="en-US" sz="1200" b="0" i="1" u="none" strike="noStrike" baseline="0" dirty="0">
                <a:latin typeface="Arial" panose="020B0604020202020204" pitchFamily="34" charset="0"/>
                <a:cs typeface="Arial" panose="020B0604020202020204" pitchFamily="34" charset="0"/>
              </a:rPr>
              <a:t>)</a:t>
            </a:r>
            <a:r>
              <a:rPr lang="en-US" sz="1200" b="0" i="0" u="none" strike="noStrike" baseline="0" dirty="0">
                <a:latin typeface="Arial" panose="020B0604020202020204" pitchFamily="34" charset="0"/>
                <a:cs typeface="Arial" panose="020B0604020202020204" pitchFamily="34" charset="0"/>
              </a:rPr>
              <a:t>, used only one other time in the New Testament at Luke 13:11 of the woman who could not straighten herself out “completely,” “fully” or “at all.” This could be the general sense used in this case also. Taken in that sense the passage would be saying that the </a:t>
            </a:r>
            <a:r>
              <a:rPr lang="en-US" sz="1200" b="1" i="0" u="none" strike="noStrike" baseline="0" dirty="0">
                <a:latin typeface="Arial" panose="020B0604020202020204" pitchFamily="34" charset="0"/>
                <a:cs typeface="Arial" panose="020B0604020202020204" pitchFamily="34" charset="0"/>
              </a:rPr>
              <a:t>salvation provided in Jesus Christ is complete, no matter how desperate the need of the particular sinner</a:t>
            </a:r>
            <a:r>
              <a:rPr lang="en-US" sz="1200" b="0" i="0" u="none" strike="noStrike" baseline="0" dirty="0">
                <a:latin typeface="Arial" panose="020B0604020202020204" pitchFamily="34" charset="0"/>
                <a:cs typeface="Arial" panose="020B0604020202020204" pitchFamily="34" charset="0"/>
              </a:rPr>
              <a:t>.  </a:t>
            </a:r>
            <a:r>
              <a:rPr lang="en-US" sz="1200" b="1" i="1" u="none" strike="noStrike" baseline="0" dirty="0">
                <a:latin typeface="Arial" panose="020B0604020202020204" pitchFamily="34" charset="0"/>
                <a:cs typeface="Arial" panose="020B0604020202020204" pitchFamily="34" charset="0"/>
              </a:rPr>
              <a:t>- Dan King, Truth Com</a:t>
            </a:r>
            <a:r>
              <a:rPr lang="en-US" sz="1200" b="0" i="0" u="none" strike="noStrike" baseline="0" dirty="0">
                <a:latin typeface="Arial" panose="020B0604020202020204" pitchFamily="34" charset="0"/>
                <a:cs typeface="Arial" panose="020B0604020202020204" pitchFamily="34" charset="0"/>
              </a:rPr>
              <a:t>., </a:t>
            </a:r>
            <a:r>
              <a:rPr lang="en-US" sz="1200" b="1" i="0" u="none" strike="noStrike" baseline="0" dirty="0">
                <a:latin typeface="Arial" panose="020B0604020202020204" pitchFamily="34" charset="0"/>
                <a:cs typeface="Arial" panose="020B0604020202020204" pitchFamily="34" charset="0"/>
              </a:rPr>
              <a:t>on Heb. 7:25, p. 233.</a:t>
            </a:r>
          </a:p>
          <a:p>
            <a:pPr marL="171450" indent="-171450">
              <a:buFont typeface="Wingdings" panose="05000000000000000000" pitchFamily="2" charset="2"/>
              <a:buChar char="§"/>
            </a:pPr>
            <a:endParaRPr lang="en-US" sz="1200" b="1" i="0" u="none" strike="noStrike" baseline="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i="0" u="none" strike="noStrike" baseline="0" dirty="0">
                <a:latin typeface="Arial" panose="020B0604020202020204" pitchFamily="34" charset="0"/>
                <a:cs typeface="Arial" panose="020B0604020202020204" pitchFamily="34" charset="0"/>
              </a:rPr>
              <a:t>2 Thessalonians 1:8-9 KJV 8 </a:t>
            </a:r>
            <a:r>
              <a:rPr lang="en-US" sz="1200" b="0" i="0" u="none" strike="noStrike" baseline="0" dirty="0">
                <a:latin typeface="Arial" panose="020B0604020202020204" pitchFamily="34" charset="0"/>
                <a:cs typeface="Arial" panose="020B0604020202020204" pitchFamily="34" charset="0"/>
              </a:rPr>
              <a:t>In flaming fire taking vengeance on them </a:t>
            </a:r>
            <a:r>
              <a:rPr lang="en-US" sz="1200" b="1" i="0" u="none" strike="noStrike" baseline="0" dirty="0">
                <a:latin typeface="Arial" panose="020B0604020202020204" pitchFamily="34" charset="0"/>
                <a:cs typeface="Arial" panose="020B0604020202020204" pitchFamily="34" charset="0"/>
              </a:rPr>
              <a:t>that know not God, and that obey not the gospel of our Lord Jesus Christ</a:t>
            </a:r>
            <a:r>
              <a:rPr lang="en-US" sz="1200" b="0" i="0" u="none" strike="noStrike" baseline="0" dirty="0">
                <a:latin typeface="Arial" panose="020B0604020202020204" pitchFamily="34" charset="0"/>
                <a:cs typeface="Arial" panose="020B0604020202020204" pitchFamily="34" charset="0"/>
              </a:rPr>
              <a:t>:  </a:t>
            </a:r>
            <a:r>
              <a:rPr lang="en-US" sz="1200" b="1" i="0" u="none" strike="noStrike" baseline="0" dirty="0">
                <a:latin typeface="Arial" panose="020B0604020202020204" pitchFamily="34" charset="0"/>
                <a:cs typeface="Arial" panose="020B0604020202020204" pitchFamily="34" charset="0"/>
              </a:rPr>
              <a:t>9</a:t>
            </a:r>
            <a:r>
              <a:rPr lang="en-US" sz="1200" b="0" i="0" u="none" strike="noStrike" baseline="0" dirty="0">
                <a:latin typeface="Arial" panose="020B0604020202020204" pitchFamily="34" charset="0"/>
                <a:cs typeface="Arial" panose="020B0604020202020204" pitchFamily="34" charset="0"/>
              </a:rPr>
              <a:t> Who shall be </a:t>
            </a:r>
            <a:r>
              <a:rPr lang="en-US" sz="1200" b="1" i="0" u="none" strike="noStrike" baseline="0" dirty="0">
                <a:latin typeface="Arial" panose="020B0604020202020204" pitchFamily="34" charset="0"/>
                <a:cs typeface="Arial" panose="020B0604020202020204" pitchFamily="34" charset="0"/>
              </a:rPr>
              <a:t>punished with everlasting destruction from the presence of the Lord, and from the glory of his power</a:t>
            </a:r>
            <a:r>
              <a:rPr lang="en-US" sz="1200" b="0" i="0" u="none" strike="noStrike" baseline="0" dirty="0">
                <a:latin typeface="Arial" panose="020B0604020202020204" pitchFamily="34" charset="0"/>
                <a:cs typeface="Arial" panose="020B0604020202020204" pitchFamily="34" charset="0"/>
              </a:rPr>
              <a:t>;</a:t>
            </a:r>
          </a:p>
          <a:p>
            <a:pPr marL="171450" indent="-171450">
              <a:buFont typeface="Wingdings" panose="05000000000000000000" pitchFamily="2" charset="2"/>
              <a:buChar char="§"/>
            </a:pPr>
            <a:r>
              <a:rPr lang="en-US" sz="1200" b="1" i="0" u="none" strike="noStrike" baseline="0" dirty="0">
                <a:latin typeface="Arial" panose="020B0604020202020204" pitchFamily="34" charset="0"/>
                <a:cs typeface="Arial" panose="020B0604020202020204" pitchFamily="34" charset="0"/>
              </a:rPr>
              <a:t>Romans 2:8-9 NKJV 8</a:t>
            </a:r>
            <a:r>
              <a:rPr lang="en-US" sz="1200" b="0" i="0" u="none" strike="noStrike" baseline="0" dirty="0">
                <a:latin typeface="Arial" panose="020B0604020202020204" pitchFamily="34" charset="0"/>
                <a:cs typeface="Arial" panose="020B0604020202020204" pitchFamily="34" charset="0"/>
              </a:rPr>
              <a:t> but to those who are self-seeking </a:t>
            </a:r>
            <a:r>
              <a:rPr lang="en-US" sz="1200" b="1" i="0" u="none" strike="noStrike" baseline="0" dirty="0">
                <a:latin typeface="Arial" panose="020B0604020202020204" pitchFamily="34" charset="0"/>
                <a:cs typeface="Arial" panose="020B0604020202020204" pitchFamily="34" charset="0"/>
              </a:rPr>
              <a:t>and do not obey the truth, but obey unrighteousness</a:t>
            </a:r>
            <a:r>
              <a:rPr lang="en-US" sz="1200" b="0" i="0" u="none" strike="noStrike" baseline="0" dirty="0">
                <a:latin typeface="Arial" panose="020B0604020202020204" pitchFamily="34" charset="0"/>
                <a:cs typeface="Arial" panose="020B0604020202020204" pitchFamily="34" charset="0"/>
              </a:rPr>
              <a:t>--</a:t>
            </a:r>
            <a:r>
              <a:rPr lang="en-US" sz="1200" b="0" i="0" u="sng" strike="noStrike" baseline="0" dirty="0">
                <a:latin typeface="Arial" panose="020B0604020202020204" pitchFamily="34" charset="0"/>
                <a:cs typeface="Arial" panose="020B0604020202020204" pitchFamily="34" charset="0"/>
              </a:rPr>
              <a:t>indignation and wrath, </a:t>
            </a:r>
            <a:r>
              <a:rPr lang="en-US" sz="1200" b="1" i="0" u="sng" strike="noStrike" baseline="0" dirty="0">
                <a:latin typeface="Arial" panose="020B0604020202020204" pitchFamily="34" charset="0"/>
                <a:cs typeface="Arial" panose="020B0604020202020204" pitchFamily="34" charset="0"/>
              </a:rPr>
              <a:t>9 </a:t>
            </a:r>
            <a:r>
              <a:rPr lang="en-US" sz="1200" b="0" i="0" u="sng" strike="noStrike" baseline="0" dirty="0">
                <a:latin typeface="Arial" panose="020B0604020202020204" pitchFamily="34" charset="0"/>
                <a:cs typeface="Arial" panose="020B0604020202020204" pitchFamily="34" charset="0"/>
              </a:rPr>
              <a:t>tribulation and anguish, on every soul of man who does evil, of the Jew first and also of the Greek;</a:t>
            </a:r>
          </a:p>
        </p:txBody>
      </p:sp>
      <p:sp>
        <p:nvSpPr>
          <p:cNvPr id="4" name="Slide Number Placeholder 3"/>
          <p:cNvSpPr>
            <a:spLocks noGrp="1"/>
          </p:cNvSpPr>
          <p:nvPr>
            <p:ph type="sldNum" sz="quarter" idx="5"/>
          </p:nvPr>
        </p:nvSpPr>
        <p:spPr/>
        <p:txBody>
          <a:bodyPr/>
          <a:lstStyle/>
          <a:p>
            <a:fld id="{F236FD9E-D4E4-4C92-BB70-E7D3DEA5ADC6}" type="slidenum">
              <a:rPr lang="en-US" smtClean="0"/>
              <a:t>11</a:t>
            </a:fld>
            <a:endParaRPr lang="en-US"/>
          </a:p>
        </p:txBody>
      </p:sp>
      <p:sp>
        <p:nvSpPr>
          <p:cNvPr id="5" name="Date Placeholder 4">
            <a:extLst>
              <a:ext uri="{FF2B5EF4-FFF2-40B4-BE49-F238E27FC236}">
                <a16:creationId xmlns:a16="http://schemas.microsoft.com/office/drawing/2014/main" id="{C715C001-BBFA-1309-F32C-2C6BBC5991BB}"/>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276093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217488"/>
            <a:ext cx="4114800" cy="3086100"/>
          </a:xfrm>
        </p:spPr>
      </p:sp>
      <p:sp>
        <p:nvSpPr>
          <p:cNvPr id="3" name="Notes Placeholder 2"/>
          <p:cNvSpPr>
            <a:spLocks noGrp="1"/>
          </p:cNvSpPr>
          <p:nvPr>
            <p:ph type="body" idx="1"/>
          </p:nvPr>
        </p:nvSpPr>
        <p:spPr>
          <a:xfrm>
            <a:off x="-1" y="3303588"/>
            <a:ext cx="6856413" cy="5840412"/>
          </a:xfrm>
        </p:spPr>
        <p:txBody>
          <a:bodyPr/>
          <a:lstStyle/>
          <a:p>
            <a:r>
              <a:rPr lang="en-US" b="1" u="sng" dirty="0">
                <a:latin typeface="Arial" panose="020B0604020202020204" pitchFamily="34" charset="0"/>
                <a:cs typeface="Arial" panose="020B0604020202020204" pitchFamily="34" charset="0"/>
              </a:rPr>
              <a:t>NOT God!</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John 3:16-17 NKJV 16</a:t>
            </a:r>
            <a:r>
              <a:rPr lang="en-US" dirty="0">
                <a:latin typeface="Arial" panose="020B0604020202020204" pitchFamily="34" charset="0"/>
                <a:cs typeface="Arial" panose="020B0604020202020204" pitchFamily="34" charset="0"/>
              </a:rPr>
              <a:t> "For God so loved the world that He gave His only begotten Son, that whoever believes in Him should not perish but have everlasting life. 17 "For God did not send His Son into the world to condemn the world, but that the world through Him might be saved.</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2 Peter 3:9 NKJV 9 </a:t>
            </a:r>
            <a:r>
              <a:rPr lang="en-US" dirty="0">
                <a:latin typeface="Arial" panose="020B0604020202020204" pitchFamily="34" charset="0"/>
                <a:cs typeface="Arial" panose="020B0604020202020204" pitchFamily="34" charset="0"/>
              </a:rPr>
              <a:t>The Lord is not slack concerning His promise, as some count slackness, but is longsuffering toward us, </a:t>
            </a:r>
            <a:r>
              <a:rPr lang="en-US" b="1" dirty="0">
                <a:latin typeface="Arial" panose="020B0604020202020204" pitchFamily="34" charset="0"/>
                <a:cs typeface="Arial" panose="020B0604020202020204" pitchFamily="34" charset="0"/>
              </a:rPr>
              <a:t>not willing that any should perish but that all should come to repentance.</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Romans 1:16 NKJV 16 </a:t>
            </a:r>
            <a:r>
              <a:rPr lang="en-US" b="0" dirty="0">
                <a:latin typeface="Arial" panose="020B0604020202020204" pitchFamily="34" charset="0"/>
                <a:cs typeface="Arial" panose="020B0604020202020204" pitchFamily="34" charset="0"/>
              </a:rPr>
              <a:t>For I am not ashamed of the gospel of Christ, for it is the </a:t>
            </a:r>
            <a:r>
              <a:rPr lang="en-US" b="1" dirty="0">
                <a:latin typeface="Arial" panose="020B0604020202020204" pitchFamily="34" charset="0"/>
                <a:cs typeface="Arial" panose="020B0604020202020204" pitchFamily="34" charset="0"/>
              </a:rPr>
              <a:t>power of God to salvation for everyone who believes</a:t>
            </a:r>
            <a:r>
              <a:rPr lang="en-US" b="0" dirty="0">
                <a:latin typeface="Arial" panose="020B0604020202020204" pitchFamily="34" charset="0"/>
                <a:cs typeface="Arial" panose="020B0604020202020204" pitchFamily="34" charset="0"/>
              </a:rPr>
              <a:t>, for the Jew first and also for the Greek.</a:t>
            </a:r>
          </a:p>
          <a:p>
            <a:pPr marL="171450" indent="-171450">
              <a:buFont typeface="Wingdings" panose="05000000000000000000" pitchFamily="2" charset="2"/>
              <a:buChar char="§"/>
            </a:pPr>
            <a:endParaRPr lang="en-US"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i="0" u="sng" dirty="0">
                <a:latin typeface="Arial" panose="020B0604020202020204" pitchFamily="34" charset="0"/>
                <a:cs typeface="Arial" panose="020B0604020202020204" pitchFamily="34" charset="0"/>
              </a:rPr>
              <a:t>Not Christ!</a:t>
            </a:r>
          </a:p>
          <a:p>
            <a:pPr marL="171450" indent="-171450">
              <a:buFont typeface="Wingdings" panose="05000000000000000000" pitchFamily="2" charset="2"/>
              <a:buChar char="§"/>
            </a:pPr>
            <a:r>
              <a:rPr lang="en-US" b="1" i="0" u="none" dirty="0">
                <a:latin typeface="Arial" panose="020B0604020202020204" pitchFamily="34" charset="0"/>
                <a:cs typeface="Arial" panose="020B0604020202020204" pitchFamily="34" charset="0"/>
              </a:rPr>
              <a:t>Hebrews 2:9 NKJV 9 </a:t>
            </a:r>
            <a:r>
              <a:rPr lang="en-US" b="0" i="0" u="none" dirty="0">
                <a:latin typeface="Arial" panose="020B0604020202020204" pitchFamily="34" charset="0"/>
                <a:cs typeface="Arial" panose="020B0604020202020204" pitchFamily="34" charset="0"/>
              </a:rPr>
              <a:t>But we see Jesus, who was made a little lower than the angels, </a:t>
            </a:r>
            <a:r>
              <a:rPr lang="en-US" b="1" i="0" u="none" dirty="0">
                <a:latin typeface="Arial" panose="020B0604020202020204" pitchFamily="34" charset="0"/>
                <a:cs typeface="Arial" panose="020B0604020202020204" pitchFamily="34" charset="0"/>
              </a:rPr>
              <a:t>for the suffering of death crowned with glory and honor, that He, by the grace of God, might taste death for everyone.</a:t>
            </a:r>
          </a:p>
          <a:p>
            <a:pPr marL="171450" indent="-171450">
              <a:buFont typeface="Wingdings" panose="05000000000000000000" pitchFamily="2" charset="2"/>
              <a:buChar char="§"/>
            </a:pPr>
            <a:r>
              <a:rPr lang="en-US" b="1" i="0" u="none" dirty="0">
                <a:latin typeface="Arial" panose="020B0604020202020204" pitchFamily="34" charset="0"/>
                <a:cs typeface="Arial" panose="020B0604020202020204" pitchFamily="34" charset="0"/>
              </a:rPr>
              <a:t>Matthew 11:28-30 NKJV 28 "Come to Me</a:t>
            </a:r>
            <a:r>
              <a:rPr lang="en-US" b="0" i="0" u="none" dirty="0">
                <a:latin typeface="Arial" panose="020B0604020202020204" pitchFamily="34" charset="0"/>
                <a:cs typeface="Arial" panose="020B0604020202020204" pitchFamily="34" charset="0"/>
              </a:rPr>
              <a:t>, all you who labor and are heavy laden, and I will give you rest</a:t>
            </a:r>
            <a:r>
              <a:rPr lang="en-US" b="1" i="0" u="none" dirty="0">
                <a:latin typeface="Arial" panose="020B0604020202020204" pitchFamily="34" charset="0"/>
                <a:cs typeface="Arial" panose="020B0604020202020204" pitchFamily="34" charset="0"/>
              </a:rPr>
              <a:t>. 29 </a:t>
            </a:r>
            <a:r>
              <a:rPr lang="en-US" b="0" i="0" u="none" dirty="0">
                <a:latin typeface="Arial" panose="020B0604020202020204" pitchFamily="34" charset="0"/>
                <a:cs typeface="Arial" panose="020B0604020202020204" pitchFamily="34" charset="0"/>
              </a:rPr>
              <a:t>"Take My yoke upon you </a:t>
            </a:r>
            <a:r>
              <a:rPr lang="en-US" b="1" i="0" u="none" dirty="0">
                <a:latin typeface="Arial" panose="020B0604020202020204" pitchFamily="34" charset="0"/>
                <a:cs typeface="Arial" panose="020B0604020202020204" pitchFamily="34" charset="0"/>
              </a:rPr>
              <a:t>and learn from Me</a:t>
            </a:r>
            <a:r>
              <a:rPr lang="en-US" b="0" i="0" u="none" dirty="0">
                <a:latin typeface="Arial" panose="020B0604020202020204" pitchFamily="34" charset="0"/>
                <a:cs typeface="Arial" panose="020B0604020202020204" pitchFamily="34" charset="0"/>
              </a:rPr>
              <a:t>, for I am gentle and lowly in heart, and you will find rest for your souls. </a:t>
            </a:r>
            <a:r>
              <a:rPr lang="en-US" b="1" i="0" u="none" dirty="0">
                <a:latin typeface="Arial" panose="020B0604020202020204" pitchFamily="34" charset="0"/>
                <a:cs typeface="Arial" panose="020B0604020202020204" pitchFamily="34" charset="0"/>
              </a:rPr>
              <a:t>30</a:t>
            </a:r>
            <a:r>
              <a:rPr lang="en-US" b="0" i="0" u="none" dirty="0">
                <a:latin typeface="Arial" panose="020B0604020202020204" pitchFamily="34" charset="0"/>
                <a:cs typeface="Arial" panose="020B0604020202020204" pitchFamily="34" charset="0"/>
              </a:rPr>
              <a:t> "For My yoke is easy and My burden is light.“</a:t>
            </a:r>
          </a:p>
          <a:p>
            <a:pPr marL="171450" indent="-171450">
              <a:buFont typeface="Wingdings" panose="05000000000000000000" pitchFamily="2" charset="2"/>
              <a:buChar char="§"/>
            </a:pPr>
            <a:endParaRPr lang="en-US" b="0" i="0"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i="0" u="sng" dirty="0">
                <a:latin typeface="Arial" panose="020B0604020202020204" pitchFamily="34" charset="0"/>
                <a:cs typeface="Arial" panose="020B0604020202020204" pitchFamily="34" charset="0"/>
              </a:rPr>
              <a:t>NOT the Holy Spirit!</a:t>
            </a:r>
          </a:p>
          <a:p>
            <a:pPr marL="171450" indent="-171450">
              <a:buFont typeface="Wingdings" panose="05000000000000000000" pitchFamily="2" charset="2"/>
              <a:buChar char="§"/>
            </a:pPr>
            <a:r>
              <a:rPr lang="en-US" b="1" i="0" u="none" dirty="0">
                <a:latin typeface="Arial" panose="020B0604020202020204" pitchFamily="34" charset="0"/>
                <a:cs typeface="Arial" panose="020B0604020202020204" pitchFamily="34" charset="0"/>
              </a:rPr>
              <a:t>2 Timothy 3:15-17 NKJV 15 </a:t>
            </a:r>
            <a:r>
              <a:rPr lang="en-US" b="0" i="0" u="none" dirty="0">
                <a:latin typeface="Arial" panose="020B0604020202020204" pitchFamily="34" charset="0"/>
                <a:cs typeface="Arial" panose="020B0604020202020204" pitchFamily="34" charset="0"/>
              </a:rPr>
              <a:t>and that from childhood you have known the Holy </a:t>
            </a:r>
            <a:r>
              <a:rPr lang="en-US" b="1" i="0" u="none" dirty="0">
                <a:latin typeface="Arial" panose="020B0604020202020204" pitchFamily="34" charset="0"/>
                <a:cs typeface="Arial" panose="020B0604020202020204" pitchFamily="34" charset="0"/>
              </a:rPr>
              <a:t>Scriptures, which are able to make you wise for salvation through faith which is in Christ Jesus</a:t>
            </a:r>
            <a:r>
              <a:rPr lang="en-US" b="0" i="0" u="none" dirty="0">
                <a:latin typeface="Arial" panose="020B0604020202020204" pitchFamily="34" charset="0"/>
                <a:cs typeface="Arial" panose="020B0604020202020204" pitchFamily="34" charset="0"/>
              </a:rPr>
              <a:t>. </a:t>
            </a:r>
            <a:r>
              <a:rPr lang="en-US" b="1" i="0" u="none" dirty="0">
                <a:latin typeface="Arial" panose="020B0604020202020204" pitchFamily="34" charset="0"/>
                <a:cs typeface="Arial" panose="020B0604020202020204" pitchFamily="34" charset="0"/>
              </a:rPr>
              <a:t>16</a:t>
            </a:r>
            <a:r>
              <a:rPr lang="en-US" b="0" i="0" u="none" dirty="0">
                <a:latin typeface="Arial" panose="020B0604020202020204" pitchFamily="34" charset="0"/>
                <a:cs typeface="Arial" panose="020B0604020202020204" pitchFamily="34" charset="0"/>
              </a:rPr>
              <a:t> All Scripture is given by inspiration of God, and is profitable for doctrine, for reproof, for correction, for instruction in righteousness, </a:t>
            </a:r>
            <a:r>
              <a:rPr lang="en-US" b="1" i="0" u="none" dirty="0">
                <a:latin typeface="Arial" panose="020B0604020202020204" pitchFamily="34" charset="0"/>
                <a:cs typeface="Arial" panose="020B0604020202020204" pitchFamily="34" charset="0"/>
              </a:rPr>
              <a:t>17 </a:t>
            </a:r>
            <a:r>
              <a:rPr lang="en-US" b="0" i="0" u="none" dirty="0">
                <a:latin typeface="Arial" panose="020B0604020202020204" pitchFamily="34" charset="0"/>
                <a:cs typeface="Arial" panose="020B0604020202020204" pitchFamily="34" charset="0"/>
              </a:rPr>
              <a:t>that </a:t>
            </a:r>
            <a:r>
              <a:rPr lang="en-US" b="1" i="0" u="none" dirty="0">
                <a:latin typeface="Arial" panose="020B0604020202020204" pitchFamily="34" charset="0"/>
                <a:cs typeface="Arial" panose="020B0604020202020204" pitchFamily="34" charset="0"/>
              </a:rPr>
              <a:t>the man of God may be complete, thoroughly equipped for every good work.</a:t>
            </a:r>
          </a:p>
          <a:p>
            <a:pPr marL="171450" indent="-171450">
              <a:buFont typeface="Wingdings" panose="05000000000000000000" pitchFamily="2" charset="2"/>
              <a:buChar char="§"/>
            </a:pPr>
            <a:r>
              <a:rPr lang="en-US" b="1" i="0" u="none" dirty="0">
                <a:latin typeface="Arial" panose="020B0604020202020204" pitchFamily="34" charset="0"/>
                <a:cs typeface="Arial" panose="020B0604020202020204" pitchFamily="34" charset="0"/>
              </a:rPr>
              <a:t>Ephesians 5:17 NKJV 17</a:t>
            </a:r>
            <a:r>
              <a:rPr lang="en-US" b="0" i="0" u="none" dirty="0">
                <a:latin typeface="Arial" panose="020B0604020202020204" pitchFamily="34" charset="0"/>
                <a:cs typeface="Arial" panose="020B0604020202020204" pitchFamily="34" charset="0"/>
              </a:rPr>
              <a:t> Therefore </a:t>
            </a:r>
            <a:r>
              <a:rPr lang="en-US" b="1" i="0" u="none" dirty="0">
                <a:latin typeface="Arial" panose="020B0604020202020204" pitchFamily="34" charset="0"/>
                <a:cs typeface="Arial" panose="020B0604020202020204" pitchFamily="34" charset="0"/>
              </a:rPr>
              <a:t>do not be unwise</a:t>
            </a:r>
            <a:r>
              <a:rPr lang="en-US" b="0" i="0" u="none" dirty="0">
                <a:latin typeface="Arial" panose="020B0604020202020204" pitchFamily="34" charset="0"/>
                <a:cs typeface="Arial" panose="020B0604020202020204" pitchFamily="34" charset="0"/>
              </a:rPr>
              <a:t>, </a:t>
            </a:r>
            <a:r>
              <a:rPr lang="en-US" b="1" i="0" u="none" dirty="0">
                <a:latin typeface="Arial" panose="020B0604020202020204" pitchFamily="34" charset="0"/>
                <a:cs typeface="Arial" panose="020B0604020202020204" pitchFamily="34" charset="0"/>
              </a:rPr>
              <a:t>but understand what the will of the Lord is. </a:t>
            </a:r>
          </a:p>
          <a:p>
            <a:pPr marL="365760" lvl="1" indent="-182880">
              <a:buFont typeface="Wingdings" panose="05000000000000000000" pitchFamily="2" charset="2"/>
              <a:buChar char="§"/>
            </a:pPr>
            <a:r>
              <a:rPr lang="en-US" b="1" i="0" u="none" dirty="0">
                <a:latin typeface="Arial" panose="020B0604020202020204" pitchFamily="34" charset="0"/>
                <a:cs typeface="Arial" panose="020B0604020202020204" pitchFamily="34" charset="0"/>
              </a:rPr>
              <a:t>2 Timothy 2:15 NKJV 15 Be diligent </a:t>
            </a:r>
            <a:r>
              <a:rPr lang="en-US" b="0" i="0" u="none" dirty="0">
                <a:latin typeface="Arial" panose="020B0604020202020204" pitchFamily="34" charset="0"/>
                <a:cs typeface="Arial" panose="020B0604020202020204" pitchFamily="34" charset="0"/>
              </a:rPr>
              <a:t>to present yourself approved to God, a worker who does not need to be ashamed, </a:t>
            </a:r>
            <a:r>
              <a:rPr lang="en-US" b="1" i="0" u="none" dirty="0">
                <a:latin typeface="Arial" panose="020B0604020202020204" pitchFamily="34" charset="0"/>
                <a:cs typeface="Arial" panose="020B0604020202020204" pitchFamily="34" charset="0"/>
              </a:rPr>
              <a:t>rightly dividing the word of truth.</a:t>
            </a:r>
          </a:p>
          <a:p>
            <a:pPr marL="171450" indent="-171450">
              <a:buFont typeface="Wingdings" panose="05000000000000000000" pitchFamily="2" charset="2"/>
              <a:buChar char="§"/>
            </a:pPr>
            <a:endParaRPr lang="en-US" b="1" i="0"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i="0" u="none" dirty="0">
                <a:latin typeface="Arial" panose="020B0604020202020204" pitchFamily="34" charset="0"/>
                <a:cs typeface="Arial" panose="020B0604020202020204" pitchFamily="34" charset="0"/>
              </a:rPr>
              <a:t>NOT the Church!</a:t>
            </a:r>
          </a:p>
          <a:p>
            <a:pPr marL="171450" indent="-171450">
              <a:buFont typeface="Wingdings" panose="05000000000000000000" pitchFamily="2" charset="2"/>
              <a:buChar char="§"/>
            </a:pPr>
            <a:r>
              <a:rPr lang="en-US" b="1" i="0" u="none" dirty="0">
                <a:latin typeface="Arial" panose="020B0604020202020204" pitchFamily="34" charset="0"/>
                <a:cs typeface="Arial" panose="020B0604020202020204" pitchFamily="34" charset="0"/>
              </a:rPr>
              <a:t>1 Timothy 3:15 NKJV 15 </a:t>
            </a:r>
            <a:r>
              <a:rPr lang="en-US" b="0" i="0" u="none" dirty="0">
                <a:latin typeface="Arial" panose="020B0604020202020204" pitchFamily="34" charset="0"/>
                <a:cs typeface="Arial" panose="020B0604020202020204" pitchFamily="34" charset="0"/>
              </a:rPr>
              <a:t>but if I am delayed, I write so that you may know how you ought to conduct yourself in </a:t>
            </a:r>
            <a:r>
              <a:rPr lang="en-US" b="1" i="0" u="none" dirty="0">
                <a:latin typeface="Arial" panose="020B0604020202020204" pitchFamily="34" charset="0"/>
                <a:cs typeface="Arial" panose="020B0604020202020204" pitchFamily="34" charset="0"/>
              </a:rPr>
              <a:t>the house of God, which is the church of the living God, the pillar and ground of the truth.</a:t>
            </a:r>
          </a:p>
          <a:p>
            <a:pPr marL="171450" indent="-171450">
              <a:buFont typeface="Wingdings" panose="05000000000000000000" pitchFamily="2" charset="2"/>
              <a:buChar char="§"/>
            </a:pPr>
            <a:r>
              <a:rPr lang="en-US" b="1" i="0" u="none" dirty="0">
                <a:latin typeface="Arial" panose="020B0604020202020204" pitchFamily="34" charset="0"/>
                <a:cs typeface="Arial" panose="020B0604020202020204" pitchFamily="34" charset="0"/>
              </a:rPr>
              <a:t>Ephesians 3:9-12 NKJV 9 </a:t>
            </a:r>
            <a:r>
              <a:rPr lang="en-US" b="0" i="0" u="none" dirty="0">
                <a:latin typeface="Arial" panose="020B0604020202020204" pitchFamily="34" charset="0"/>
                <a:cs typeface="Arial" panose="020B0604020202020204" pitchFamily="34" charset="0"/>
              </a:rPr>
              <a:t>and to make all see what is the fellowship of the mystery, which from the beginning of the ages has been hidden in God who created all things through Jesus Christ; </a:t>
            </a:r>
            <a:r>
              <a:rPr lang="en-US" b="1" i="0" u="none" dirty="0">
                <a:latin typeface="Arial" panose="020B0604020202020204" pitchFamily="34" charset="0"/>
                <a:cs typeface="Arial" panose="020B0604020202020204" pitchFamily="34" charset="0"/>
              </a:rPr>
              <a:t>10</a:t>
            </a:r>
            <a:r>
              <a:rPr lang="en-US" b="0" i="0" u="none" dirty="0">
                <a:latin typeface="Arial" panose="020B0604020202020204" pitchFamily="34" charset="0"/>
                <a:cs typeface="Arial" panose="020B0604020202020204" pitchFamily="34" charset="0"/>
              </a:rPr>
              <a:t> to the intent that </a:t>
            </a:r>
            <a:r>
              <a:rPr lang="en-US" b="1" i="0" u="none" dirty="0">
                <a:latin typeface="Arial" panose="020B0604020202020204" pitchFamily="34" charset="0"/>
                <a:cs typeface="Arial" panose="020B0604020202020204" pitchFamily="34" charset="0"/>
              </a:rPr>
              <a:t>now the manifold wisdom of God might be made known by the church</a:t>
            </a:r>
            <a:r>
              <a:rPr lang="en-US" b="0" i="0" u="none" dirty="0">
                <a:latin typeface="Arial" panose="020B0604020202020204" pitchFamily="34" charset="0"/>
                <a:cs typeface="Arial" panose="020B0604020202020204" pitchFamily="34" charset="0"/>
              </a:rPr>
              <a:t> to the principalities and powers in the heavenly places, </a:t>
            </a:r>
            <a:r>
              <a:rPr lang="en-US" b="1" i="0" u="none" dirty="0">
                <a:latin typeface="Arial" panose="020B0604020202020204" pitchFamily="34" charset="0"/>
                <a:cs typeface="Arial" panose="020B0604020202020204" pitchFamily="34" charset="0"/>
              </a:rPr>
              <a:t>11</a:t>
            </a:r>
            <a:r>
              <a:rPr lang="en-US" b="0" i="0" u="none" dirty="0">
                <a:latin typeface="Arial" panose="020B0604020202020204" pitchFamily="34" charset="0"/>
                <a:cs typeface="Arial" panose="020B0604020202020204" pitchFamily="34" charset="0"/>
              </a:rPr>
              <a:t> according to the eternal purpose which He accomplished in Christ Jesus our Lord, </a:t>
            </a:r>
            <a:r>
              <a:rPr lang="en-US" b="1" i="0" u="none" dirty="0">
                <a:latin typeface="Arial" panose="020B0604020202020204" pitchFamily="34" charset="0"/>
                <a:cs typeface="Arial" panose="020B0604020202020204" pitchFamily="34" charset="0"/>
              </a:rPr>
              <a:t>12</a:t>
            </a:r>
            <a:r>
              <a:rPr lang="en-US" b="0" i="0" u="none" dirty="0">
                <a:latin typeface="Arial" panose="020B0604020202020204" pitchFamily="34" charset="0"/>
                <a:cs typeface="Arial" panose="020B0604020202020204" pitchFamily="34" charset="0"/>
              </a:rPr>
              <a:t> in whom </a:t>
            </a:r>
            <a:r>
              <a:rPr lang="en-US" b="1" i="0" u="none" dirty="0">
                <a:latin typeface="Arial" panose="020B0604020202020204" pitchFamily="34" charset="0"/>
                <a:cs typeface="Arial" panose="020B0604020202020204" pitchFamily="34" charset="0"/>
              </a:rPr>
              <a:t>we have boldness and access with confidence through faith in Him.</a:t>
            </a:r>
          </a:p>
          <a:p>
            <a:pPr marL="171450" indent="-171450">
              <a:buFont typeface="Wingdings" panose="05000000000000000000" pitchFamily="2" charset="2"/>
              <a:buChar char="§"/>
            </a:pPr>
            <a:endParaRPr lang="en-US" b="1" i="0"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i="0" u="none" dirty="0">
                <a:latin typeface="Arial" panose="020B0604020202020204" pitchFamily="34" charset="0"/>
                <a:cs typeface="Arial" panose="020B0604020202020204" pitchFamily="34" charset="0"/>
              </a:rPr>
              <a:t>The lost must blame SELF!</a:t>
            </a:r>
          </a:p>
          <a:p>
            <a:pPr marL="171450" indent="-171450">
              <a:buFont typeface="Wingdings" panose="05000000000000000000" pitchFamily="2" charset="2"/>
              <a:buChar char="§"/>
            </a:pPr>
            <a:r>
              <a:rPr lang="en-US" b="1" i="0" u="none" dirty="0">
                <a:latin typeface="Arial" panose="020B0604020202020204" pitchFamily="34" charset="0"/>
                <a:cs typeface="Arial" panose="020B0604020202020204" pitchFamily="34" charset="0"/>
              </a:rPr>
              <a:t>Acts 2:38-40 ASV 38 </a:t>
            </a:r>
            <a:r>
              <a:rPr lang="en-US" b="0" i="0" u="none" dirty="0">
                <a:latin typeface="Arial" panose="020B0604020202020204" pitchFamily="34" charset="0"/>
                <a:cs typeface="Arial" panose="020B0604020202020204" pitchFamily="34" charset="0"/>
              </a:rPr>
              <a:t>And Peter said unto them, Repent ye, and be baptized </a:t>
            </a:r>
            <a:r>
              <a:rPr lang="en-US" b="1" i="0" u="none" dirty="0">
                <a:latin typeface="Arial" panose="020B0604020202020204" pitchFamily="34" charset="0"/>
                <a:cs typeface="Arial" panose="020B0604020202020204" pitchFamily="34" charset="0"/>
              </a:rPr>
              <a:t>every one of you </a:t>
            </a:r>
            <a:r>
              <a:rPr lang="en-US" b="0" i="0" u="none" dirty="0">
                <a:latin typeface="Arial" panose="020B0604020202020204" pitchFamily="34" charset="0"/>
                <a:cs typeface="Arial" panose="020B0604020202020204" pitchFamily="34" charset="0"/>
              </a:rPr>
              <a:t>in the name of Jesus Christ unto the remission of your sins; and ye shall receive the gift of the Holy Spirit. </a:t>
            </a:r>
            <a:r>
              <a:rPr lang="en-US" b="1" i="0" u="none" dirty="0">
                <a:latin typeface="Arial" panose="020B0604020202020204" pitchFamily="34" charset="0"/>
                <a:cs typeface="Arial" panose="020B0604020202020204" pitchFamily="34" charset="0"/>
              </a:rPr>
              <a:t>39</a:t>
            </a:r>
            <a:r>
              <a:rPr lang="en-US" b="0" i="0" u="none" dirty="0">
                <a:latin typeface="Arial" panose="020B0604020202020204" pitchFamily="34" charset="0"/>
                <a:cs typeface="Arial" panose="020B0604020202020204" pitchFamily="34" charset="0"/>
              </a:rPr>
              <a:t> For to you is the promise, and to your children, and to all that are afar off, even as many as the Lord our God shall call unto him. </a:t>
            </a:r>
            <a:r>
              <a:rPr lang="en-US" b="1" i="0" u="none" dirty="0">
                <a:latin typeface="Arial" panose="020B0604020202020204" pitchFamily="34" charset="0"/>
                <a:cs typeface="Arial" panose="020B0604020202020204" pitchFamily="34" charset="0"/>
              </a:rPr>
              <a:t>40</a:t>
            </a:r>
            <a:r>
              <a:rPr lang="en-US" b="0" i="0" u="none" dirty="0">
                <a:latin typeface="Arial" panose="020B0604020202020204" pitchFamily="34" charset="0"/>
                <a:cs typeface="Arial" panose="020B0604020202020204" pitchFamily="34" charset="0"/>
              </a:rPr>
              <a:t> And with many other words he testified, and exhorted them, saying, </a:t>
            </a:r>
            <a:r>
              <a:rPr lang="en-US" b="1" i="0" u="none" dirty="0">
                <a:latin typeface="Arial" panose="020B0604020202020204" pitchFamily="34" charset="0"/>
                <a:cs typeface="Arial" panose="020B0604020202020204" pitchFamily="34" charset="0"/>
              </a:rPr>
              <a:t>Save yourselves </a:t>
            </a:r>
            <a:r>
              <a:rPr lang="en-US" b="0" i="0" u="none" dirty="0">
                <a:latin typeface="Arial" panose="020B0604020202020204" pitchFamily="34" charset="0"/>
                <a:cs typeface="Arial" panose="020B0604020202020204" pitchFamily="34" charset="0"/>
              </a:rPr>
              <a:t>from this crooked generation.</a:t>
            </a:r>
          </a:p>
          <a:p>
            <a:pPr marL="171450" indent="-171450">
              <a:buFont typeface="Wingdings" panose="05000000000000000000" pitchFamily="2" charset="2"/>
              <a:buChar char="§"/>
            </a:pPr>
            <a:r>
              <a:rPr lang="en-US" b="1" i="0" u="none" dirty="0">
                <a:latin typeface="Arial" panose="020B0604020202020204" pitchFamily="34" charset="0"/>
                <a:cs typeface="Arial" panose="020B0604020202020204" pitchFamily="34" charset="0"/>
              </a:rPr>
              <a:t>Philippians 2:12 ASV 12 </a:t>
            </a:r>
            <a:r>
              <a:rPr lang="en-US" b="0" i="0" u="none" dirty="0">
                <a:latin typeface="Arial" panose="020B0604020202020204" pitchFamily="34" charset="0"/>
                <a:cs typeface="Arial" panose="020B0604020202020204" pitchFamily="34" charset="0"/>
              </a:rPr>
              <a:t>So then, my beloved, even as ye have always obeyed, not as in my presence only, but now much more in my absence, </a:t>
            </a:r>
            <a:r>
              <a:rPr lang="en-US" b="1" i="0" u="none" dirty="0">
                <a:latin typeface="Arial" panose="020B0604020202020204" pitchFamily="34" charset="0"/>
                <a:cs typeface="Arial" panose="020B0604020202020204" pitchFamily="34" charset="0"/>
              </a:rPr>
              <a:t>work out your own salvation with fear and trembling;</a:t>
            </a:r>
          </a:p>
          <a:p>
            <a:pPr marL="171450" indent="-171450">
              <a:buFont typeface="Wingdings" panose="05000000000000000000" pitchFamily="2" charset="2"/>
              <a:buChar char="§"/>
            </a:pPr>
            <a:endParaRPr lang="en-US" b="0" i="0" u="none"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F236FD9E-D4E4-4C92-BB70-E7D3DEA5ADC6}" type="slidenum">
              <a:rPr lang="en-US" smtClean="0"/>
              <a:t>12</a:t>
            </a:fld>
            <a:endParaRPr lang="en-US"/>
          </a:p>
        </p:txBody>
      </p:sp>
      <p:sp>
        <p:nvSpPr>
          <p:cNvPr id="5" name="Date Placeholder 4">
            <a:extLst>
              <a:ext uri="{FF2B5EF4-FFF2-40B4-BE49-F238E27FC236}">
                <a16:creationId xmlns:a16="http://schemas.microsoft.com/office/drawing/2014/main" id="{B99D4C0E-1408-6C87-B17D-004F9C0EB0BC}"/>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2844618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230188"/>
            <a:ext cx="4114800" cy="30861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1/12/2025 AM-PM</a:t>
            </a:r>
          </a:p>
        </p:txBody>
      </p:sp>
      <p:sp>
        <p:nvSpPr>
          <p:cNvPr id="5" name="Slide Number Placeholder 4"/>
          <p:cNvSpPr>
            <a:spLocks noGrp="1"/>
          </p:cNvSpPr>
          <p:nvPr>
            <p:ph type="sldNum" sz="quarter" idx="5"/>
          </p:nvPr>
        </p:nvSpPr>
        <p:spPr/>
        <p:txBody>
          <a:bodyPr/>
          <a:lstStyle/>
          <a:p>
            <a:fld id="{F236FD9E-D4E4-4C92-BB70-E7D3DEA5ADC6}" type="slidenum">
              <a:rPr lang="en-US" smtClean="0"/>
              <a:t>13</a:t>
            </a:fld>
            <a:endParaRPr lang="en-US"/>
          </a:p>
        </p:txBody>
      </p:sp>
    </p:spTree>
    <p:extLst>
      <p:ext uri="{BB962C8B-B14F-4D97-AF65-F5344CB8AC3E}">
        <p14:creationId xmlns:p14="http://schemas.microsoft.com/office/powerpoint/2010/main" val="20153761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230188"/>
            <a:ext cx="4114800" cy="3086100"/>
          </a:xfrm>
        </p:spPr>
      </p:sp>
      <p:sp>
        <p:nvSpPr>
          <p:cNvPr id="3" name="Notes Placeholder 2"/>
          <p:cNvSpPr>
            <a:spLocks noGrp="1"/>
          </p:cNvSpPr>
          <p:nvPr>
            <p:ph type="body" idx="1"/>
          </p:nvPr>
        </p:nvSpPr>
        <p:spPr>
          <a:xfrm>
            <a:off x="1587" y="3316288"/>
            <a:ext cx="6856413" cy="5827712"/>
          </a:xfrm>
        </p:spPr>
        <p:txBody>
          <a:bodyPr/>
          <a:lstStyle/>
          <a:p>
            <a:endParaRPr lang="en-US" dirty="0"/>
          </a:p>
        </p:txBody>
      </p:sp>
      <p:sp>
        <p:nvSpPr>
          <p:cNvPr id="4" name="Slide Number Placeholder 3"/>
          <p:cNvSpPr>
            <a:spLocks noGrp="1"/>
          </p:cNvSpPr>
          <p:nvPr>
            <p:ph type="sldNum" sz="quarter" idx="5"/>
          </p:nvPr>
        </p:nvSpPr>
        <p:spPr/>
        <p:txBody>
          <a:bodyPr/>
          <a:lstStyle/>
          <a:p>
            <a:fld id="{F236FD9E-D4E4-4C92-BB70-E7D3DEA5ADC6}" type="slidenum">
              <a:rPr lang="en-US" smtClean="0"/>
              <a:t>14</a:t>
            </a:fld>
            <a:endParaRPr lang="en-US"/>
          </a:p>
        </p:txBody>
      </p:sp>
      <p:sp>
        <p:nvSpPr>
          <p:cNvPr id="5" name="Date Placeholder 4">
            <a:extLst>
              <a:ext uri="{FF2B5EF4-FFF2-40B4-BE49-F238E27FC236}">
                <a16:creationId xmlns:a16="http://schemas.microsoft.com/office/drawing/2014/main" id="{D3E07ED4-E5AE-8283-E7D5-7B82B4163369}"/>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4275942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1400" y="241300"/>
            <a:ext cx="5230813" cy="3922713"/>
          </a:xfrm>
        </p:spPr>
      </p:sp>
      <p:sp>
        <p:nvSpPr>
          <p:cNvPr id="3" name="Notes Placeholder 2"/>
          <p:cNvSpPr>
            <a:spLocks noGrp="1"/>
          </p:cNvSpPr>
          <p:nvPr>
            <p:ph type="body" idx="1"/>
          </p:nvPr>
        </p:nvSpPr>
        <p:spPr>
          <a:xfrm>
            <a:off x="10676" y="4164013"/>
            <a:ext cx="6845738" cy="4979987"/>
          </a:xfrm>
        </p:spPr>
        <p:txBody>
          <a:bodyPr>
            <a:normAutofit/>
          </a:bodyPr>
          <a:lstStyle/>
          <a:p>
            <a:pPr>
              <a:defRPr/>
            </a:pPr>
            <a:r>
              <a:rPr lang="en-US" altLang="en-US" sz="1200" b="1" u="sng" dirty="0">
                <a:latin typeface="Arial" panose="020B0604020202020204" pitchFamily="34" charset="0"/>
                <a:cs typeface="Arial" panose="020B0604020202020204" pitchFamily="34" charset="0"/>
              </a:rPr>
              <a:t>Hebrews 5:8-9 KJV 8 Though he were a Son, yet learned he obedience by the things which he suffered; 9 And being made perfect, he became the author of eternal salvation unto all them that obey him;</a:t>
            </a:r>
          </a:p>
          <a:p>
            <a:pPr>
              <a:defRPr/>
            </a:pPr>
            <a:endParaRPr lang="en-US" altLang="en-US" sz="1200" b="1" u="sng" dirty="0">
              <a:latin typeface="Arial" panose="020B0604020202020204" pitchFamily="34" charset="0"/>
              <a:cs typeface="Arial" panose="020B0604020202020204" pitchFamily="34" charset="0"/>
            </a:endParaRPr>
          </a:p>
          <a:p>
            <a:pPr>
              <a:defRPr/>
            </a:pPr>
            <a:r>
              <a:rPr lang="en-US" altLang="en-US" sz="1200" b="1" u="sng" dirty="0">
                <a:latin typeface="Arial" panose="020B0604020202020204" pitchFamily="34" charset="0"/>
                <a:cs typeface="Arial" panose="020B0604020202020204" pitchFamily="34" charset="0"/>
              </a:rPr>
              <a:t>Rom. 10:17 </a:t>
            </a:r>
            <a:r>
              <a:rPr lang="en-US" altLang="en-US" sz="1200" dirty="0">
                <a:latin typeface="Arial" panose="020B0604020202020204" pitchFamily="34" charset="0"/>
                <a:cs typeface="Arial" panose="020B0604020202020204" pitchFamily="34" charset="0"/>
              </a:rPr>
              <a:t>- So then faith cometh by hearing, and hearing by the word of God.</a:t>
            </a:r>
          </a:p>
          <a:p>
            <a:pPr>
              <a:defRPr/>
            </a:pPr>
            <a:r>
              <a:rPr lang="en-US" altLang="en-US" sz="1200" b="1" u="sng" dirty="0">
                <a:latin typeface="Arial" panose="020B0604020202020204" pitchFamily="34" charset="0"/>
                <a:cs typeface="Arial" panose="020B0604020202020204" pitchFamily="34" charset="0"/>
              </a:rPr>
              <a:t>Heb 11:6</a:t>
            </a:r>
            <a:r>
              <a:rPr lang="en-US" altLang="en-US" sz="1200" b="1" dirty="0">
                <a:latin typeface="Arial" panose="020B0604020202020204" pitchFamily="34" charset="0"/>
                <a:cs typeface="Arial" panose="020B0604020202020204" pitchFamily="34" charset="0"/>
              </a:rPr>
              <a:t> </a:t>
            </a:r>
            <a:r>
              <a:rPr lang="en-US" altLang="en-US" sz="1200" dirty="0">
                <a:latin typeface="Arial" panose="020B0604020202020204" pitchFamily="34" charset="0"/>
                <a:cs typeface="Arial" panose="020B0604020202020204" pitchFamily="34" charset="0"/>
              </a:rPr>
              <a:t>But without faith it is impossible to please him: for he that cometh to God </a:t>
            </a:r>
            <a:r>
              <a:rPr lang="en-US" altLang="en-US" sz="1200" b="1" dirty="0">
                <a:latin typeface="Arial" panose="020B0604020202020204" pitchFamily="34" charset="0"/>
                <a:cs typeface="Arial" panose="020B0604020202020204" pitchFamily="34" charset="0"/>
              </a:rPr>
              <a:t>must believe that he is</a:t>
            </a:r>
            <a:r>
              <a:rPr lang="en-US" altLang="en-US" sz="1200" dirty="0">
                <a:latin typeface="Arial" panose="020B0604020202020204" pitchFamily="34" charset="0"/>
                <a:cs typeface="Arial" panose="020B0604020202020204" pitchFamily="34" charset="0"/>
              </a:rPr>
              <a:t>, and that he is a rewarder of </a:t>
            </a:r>
            <a:r>
              <a:rPr lang="en-US" altLang="en-US" sz="1200" b="1" dirty="0">
                <a:latin typeface="Arial" panose="020B0604020202020204" pitchFamily="34" charset="0"/>
                <a:cs typeface="Arial" panose="020B0604020202020204" pitchFamily="34" charset="0"/>
              </a:rPr>
              <a:t>them that diligently seek him</a:t>
            </a:r>
            <a:r>
              <a:rPr lang="en-US" altLang="en-US" sz="1200" dirty="0">
                <a:latin typeface="Arial" panose="020B0604020202020204" pitchFamily="34" charset="0"/>
                <a:cs typeface="Arial" panose="020B0604020202020204" pitchFamily="34" charset="0"/>
              </a:rPr>
              <a:t>.</a:t>
            </a:r>
          </a:p>
          <a:p>
            <a:pPr>
              <a:defRPr/>
            </a:pPr>
            <a:r>
              <a:rPr lang="en-US" altLang="en-US" sz="1200" b="1" u="sng" dirty="0">
                <a:latin typeface="Arial" panose="020B0604020202020204" pitchFamily="34" charset="0"/>
                <a:cs typeface="Arial" panose="020B0604020202020204" pitchFamily="34" charset="0"/>
              </a:rPr>
              <a:t>Jn. 8:24 </a:t>
            </a:r>
            <a:r>
              <a:rPr lang="en-US" altLang="en-US" sz="1200"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sz="1200" b="1" u="sng" dirty="0">
                <a:latin typeface="Arial" panose="020B0604020202020204" pitchFamily="34" charset="0"/>
                <a:cs typeface="Arial" panose="020B0604020202020204" pitchFamily="34" charset="0"/>
              </a:rPr>
              <a:t>Acts 17:30-31 </a:t>
            </a:r>
            <a:r>
              <a:rPr lang="en-US" altLang="en-US" sz="1200" dirty="0">
                <a:latin typeface="Arial" panose="020B0604020202020204" pitchFamily="34" charset="0"/>
                <a:cs typeface="Arial" panose="020B0604020202020204" pitchFamily="34" charset="0"/>
              </a:rPr>
              <a:t>- And the times of this ignorance God winked at; but now </a:t>
            </a:r>
            <a:r>
              <a:rPr lang="en-US" altLang="en-US" sz="1200" dirty="0" err="1">
                <a:latin typeface="Arial" panose="020B0604020202020204" pitchFamily="34" charset="0"/>
                <a:cs typeface="Arial" panose="020B0604020202020204" pitchFamily="34" charset="0"/>
              </a:rPr>
              <a:t>commandeth</a:t>
            </a:r>
            <a:r>
              <a:rPr lang="en-US" altLang="en-US" sz="120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sz="1200" b="1" u="sng" dirty="0">
                <a:latin typeface="Arial" panose="020B0604020202020204" pitchFamily="34" charset="0"/>
                <a:cs typeface="Arial" panose="020B0604020202020204" pitchFamily="34" charset="0"/>
              </a:rPr>
              <a:t>Matt. 10:32</a:t>
            </a:r>
            <a:r>
              <a:rPr lang="en-US" altLang="en-US" sz="12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sz="1200" b="1" u="sng" dirty="0">
                <a:latin typeface="Arial" panose="020B0604020202020204" pitchFamily="34" charset="0"/>
                <a:cs typeface="Arial" panose="020B0604020202020204" pitchFamily="34" charset="0"/>
              </a:rPr>
              <a:t>Acts 2:38 </a:t>
            </a:r>
            <a:r>
              <a:rPr lang="en-US" altLang="en-US" sz="1200"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sz="1200" b="1" u="sng" dirty="0">
                <a:latin typeface="Arial" panose="020B0604020202020204" pitchFamily="34" charset="0"/>
                <a:cs typeface="Arial" panose="020B0604020202020204" pitchFamily="34" charset="0"/>
              </a:rPr>
              <a:t>1 Jn. 1:7-9 </a:t>
            </a:r>
            <a:r>
              <a:rPr lang="en-US" altLang="en-US" sz="12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200" dirty="0" err="1">
                <a:latin typeface="Arial" panose="020B0604020202020204" pitchFamily="34" charset="0"/>
                <a:cs typeface="Arial" panose="020B0604020202020204" pitchFamily="34" charset="0"/>
              </a:rPr>
              <a:t>cleanseth</a:t>
            </a:r>
            <a:r>
              <a:rPr lang="en-US" altLang="en-US" sz="1200" dirty="0">
                <a:latin typeface="Arial" panose="020B0604020202020204" pitchFamily="34" charset="0"/>
                <a:cs typeface="Arial" panose="020B0604020202020204" pitchFamily="34" charset="0"/>
              </a:rPr>
              <a:t> us from all sin</a:t>
            </a:r>
            <a:r>
              <a:rPr lang="en-US" altLang="en-US" sz="1200" b="1" dirty="0">
                <a:latin typeface="Arial" panose="020B0604020202020204" pitchFamily="34" charset="0"/>
                <a:cs typeface="Arial" panose="020B0604020202020204" pitchFamily="34" charset="0"/>
              </a:rPr>
              <a:t>. 8 </a:t>
            </a:r>
            <a:r>
              <a:rPr lang="en-US" altLang="en-US" sz="1200" dirty="0">
                <a:latin typeface="Arial" panose="020B0604020202020204" pitchFamily="34" charset="0"/>
                <a:cs typeface="Arial" panose="020B0604020202020204" pitchFamily="34" charset="0"/>
              </a:rPr>
              <a:t>If we say that we have no sin, we deceive ourselves, and the truth is not in us. </a:t>
            </a:r>
            <a:r>
              <a:rPr lang="en-US" altLang="en-US" sz="1200" b="1" dirty="0">
                <a:latin typeface="Arial" panose="020B0604020202020204" pitchFamily="34" charset="0"/>
                <a:cs typeface="Arial" panose="020B0604020202020204" pitchFamily="34" charset="0"/>
              </a:rPr>
              <a:t>9</a:t>
            </a:r>
            <a:r>
              <a:rPr lang="en-US" altLang="en-US" sz="12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defRPr/>
            </a:pPr>
            <a:r>
              <a:rPr lang="en-US" altLang="en-US" sz="1200" b="1" u="sng" dirty="0">
                <a:latin typeface="Arial" panose="020B0604020202020204" pitchFamily="34" charset="0"/>
                <a:cs typeface="Arial" panose="020B0604020202020204" pitchFamily="34" charset="0"/>
              </a:rPr>
              <a:t>Rev. 2:10 </a:t>
            </a:r>
            <a:r>
              <a:rPr lang="en-US" altLang="en-US" sz="12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200" b="1" u="sng" dirty="0">
                <a:latin typeface="Arial" panose="020B0604020202020204" pitchFamily="34" charset="0"/>
                <a:cs typeface="Arial" panose="020B0604020202020204" pitchFamily="34" charset="0"/>
              </a:rPr>
              <a:t>be thou faithful unto death, and I will give thee a crown of life</a:t>
            </a:r>
            <a:r>
              <a:rPr lang="en-US" altLang="en-US" sz="12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1/12/2025 AM-PM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15</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BD4579-5AAA-93EE-87F4-870AA45C2E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93C268-29C3-A016-2283-F5F7495518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5698F7-356F-0759-3894-D38F28E42EEB}"/>
              </a:ext>
            </a:extLst>
          </p:cNvPr>
          <p:cNvSpPr>
            <a:spLocks noGrp="1"/>
          </p:cNvSpPr>
          <p:nvPr>
            <p:ph type="body" idx="1"/>
          </p:nvPr>
        </p:nvSpPr>
        <p:spPr/>
        <p:txBody>
          <a:bodyPr/>
          <a:lstStyle/>
          <a:p>
            <a:endParaRPr lang="en-US" sz="1200" b="0" i="0" u="sng" strike="noStrike" baseline="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C9C1F2B-5D88-ED6E-F7D7-A9FD511A6DDA}"/>
              </a:ext>
            </a:extLst>
          </p:cNvPr>
          <p:cNvSpPr>
            <a:spLocks noGrp="1"/>
          </p:cNvSpPr>
          <p:nvPr>
            <p:ph type="sldNum" sz="quarter" idx="5"/>
          </p:nvPr>
        </p:nvSpPr>
        <p:spPr/>
        <p:txBody>
          <a:bodyPr/>
          <a:lstStyle/>
          <a:p>
            <a:fld id="{F236FD9E-D4E4-4C92-BB70-E7D3DEA5ADC6}" type="slidenum">
              <a:rPr lang="en-US" smtClean="0"/>
              <a:t>2</a:t>
            </a:fld>
            <a:endParaRPr lang="en-US"/>
          </a:p>
        </p:txBody>
      </p:sp>
      <p:sp>
        <p:nvSpPr>
          <p:cNvPr id="5" name="Date Placeholder 4">
            <a:extLst>
              <a:ext uri="{FF2B5EF4-FFF2-40B4-BE49-F238E27FC236}">
                <a16:creationId xmlns:a16="http://schemas.microsoft.com/office/drawing/2014/main" id="{D1871CA7-FC71-9703-B716-D316103DC7C2}"/>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2593816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11907A-C347-AE8D-F3E6-B43656F43F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CB6384-5ECA-BFE0-DD5B-1C92D5608B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F79735-C15B-29CB-6E87-34DBA6FF68D3}"/>
              </a:ext>
            </a:extLst>
          </p:cNvPr>
          <p:cNvSpPr>
            <a:spLocks noGrp="1"/>
          </p:cNvSpPr>
          <p:nvPr>
            <p:ph type="body" idx="1"/>
          </p:nvPr>
        </p:nvSpPr>
        <p:spPr/>
        <p:txBody>
          <a:bodyPr/>
          <a:lstStyle/>
          <a:p>
            <a:endParaRPr lang="en-US" sz="1200" b="0" i="0" u="sng" strike="noStrike" baseline="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E06A4EA-E717-381C-8528-BBBD7109B283}"/>
              </a:ext>
            </a:extLst>
          </p:cNvPr>
          <p:cNvSpPr>
            <a:spLocks noGrp="1"/>
          </p:cNvSpPr>
          <p:nvPr>
            <p:ph type="sldNum" sz="quarter" idx="5"/>
          </p:nvPr>
        </p:nvSpPr>
        <p:spPr/>
        <p:txBody>
          <a:bodyPr/>
          <a:lstStyle/>
          <a:p>
            <a:fld id="{F236FD9E-D4E4-4C92-BB70-E7D3DEA5ADC6}" type="slidenum">
              <a:rPr lang="en-US" smtClean="0"/>
              <a:t>3</a:t>
            </a:fld>
            <a:endParaRPr lang="en-US"/>
          </a:p>
        </p:txBody>
      </p:sp>
      <p:sp>
        <p:nvSpPr>
          <p:cNvPr id="5" name="Date Placeholder 4">
            <a:extLst>
              <a:ext uri="{FF2B5EF4-FFF2-40B4-BE49-F238E27FC236}">
                <a16:creationId xmlns:a16="http://schemas.microsoft.com/office/drawing/2014/main" id="{C48DD83D-EFC7-D2A1-F813-BD9E416FA772}"/>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1470439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C15CA-687A-D20A-13DE-E656CD2828B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7E41C8-F06A-581A-B485-307313A7C8CE}"/>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60BDE27B-06FA-6313-CBC3-5E28141C01F8}"/>
              </a:ext>
            </a:extLst>
          </p:cNvPr>
          <p:cNvSpPr>
            <a:spLocks noGrp="1"/>
          </p:cNvSpPr>
          <p:nvPr>
            <p:ph type="body" idx="1"/>
          </p:nvPr>
        </p:nvSpPr>
        <p:spPr>
          <a:xfrm>
            <a:off x="0" y="3316288"/>
            <a:ext cx="6858000" cy="5827712"/>
          </a:xfrm>
        </p:spPr>
        <p:txBody>
          <a:bodyPr/>
          <a:lstStyle/>
          <a:p>
            <a:r>
              <a:rPr lang="en-US" b="1" dirty="0">
                <a:latin typeface="Arial" panose="020B0604020202020204" pitchFamily="34" charset="0"/>
                <a:cs typeface="Arial" panose="020B0604020202020204" pitchFamily="34" charset="0"/>
              </a:rPr>
              <a:t>Matthew 25:46 KJV 46 </a:t>
            </a:r>
            <a:r>
              <a:rPr lang="en-US" dirty="0">
                <a:latin typeface="Arial" panose="020B0604020202020204" pitchFamily="34" charset="0"/>
                <a:cs typeface="Arial" panose="020B0604020202020204" pitchFamily="34" charset="0"/>
              </a:rPr>
              <a:t>And these shall go away into </a:t>
            </a:r>
            <a:r>
              <a:rPr lang="en-US" b="1" dirty="0">
                <a:latin typeface="Arial" panose="020B0604020202020204" pitchFamily="34" charset="0"/>
                <a:cs typeface="Arial" panose="020B0604020202020204" pitchFamily="34" charset="0"/>
              </a:rPr>
              <a:t>everlasting punishment</a:t>
            </a:r>
            <a:r>
              <a:rPr lang="en-US" dirty="0">
                <a:latin typeface="Arial" panose="020B0604020202020204" pitchFamily="34" charset="0"/>
                <a:cs typeface="Arial" panose="020B0604020202020204" pitchFamily="34" charset="0"/>
              </a:rPr>
              <a:t>: but the righteous into </a:t>
            </a:r>
            <a:r>
              <a:rPr lang="en-US" b="1" dirty="0">
                <a:latin typeface="Arial" panose="020B0604020202020204" pitchFamily="34" charset="0"/>
                <a:cs typeface="Arial" panose="020B0604020202020204" pitchFamily="34" charset="0"/>
              </a:rPr>
              <a:t>life eternal.</a:t>
            </a:r>
          </a:p>
        </p:txBody>
      </p:sp>
      <p:sp>
        <p:nvSpPr>
          <p:cNvPr id="4" name="Slide Number Placeholder 3">
            <a:extLst>
              <a:ext uri="{FF2B5EF4-FFF2-40B4-BE49-F238E27FC236}">
                <a16:creationId xmlns:a16="http://schemas.microsoft.com/office/drawing/2014/main" id="{1C73107C-28D8-5ADD-9EAD-CD4D6ED6E928}"/>
              </a:ext>
            </a:extLst>
          </p:cNvPr>
          <p:cNvSpPr>
            <a:spLocks noGrp="1"/>
          </p:cNvSpPr>
          <p:nvPr>
            <p:ph type="sldNum" sz="quarter" idx="5"/>
          </p:nvPr>
        </p:nvSpPr>
        <p:spPr/>
        <p:txBody>
          <a:bodyPr/>
          <a:lstStyle/>
          <a:p>
            <a:fld id="{F236FD9E-D4E4-4C92-BB70-E7D3DEA5ADC6}" type="slidenum">
              <a:rPr lang="en-US" smtClean="0"/>
              <a:t>4</a:t>
            </a:fld>
            <a:endParaRPr lang="en-US"/>
          </a:p>
        </p:txBody>
      </p:sp>
      <p:sp>
        <p:nvSpPr>
          <p:cNvPr id="5" name="Date Placeholder 4">
            <a:extLst>
              <a:ext uri="{FF2B5EF4-FFF2-40B4-BE49-F238E27FC236}">
                <a16:creationId xmlns:a16="http://schemas.microsoft.com/office/drawing/2014/main" id="{AB7F9506-7145-A8CE-8077-7F76D2324D04}"/>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527754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8E7D84-393C-632D-F3FB-388E8A22D1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B06BF1-D7A7-7FEA-3575-09AA51158A81}"/>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63A97E28-5E6D-31FC-E667-30AFD5AF9E6C}"/>
              </a:ext>
            </a:extLst>
          </p:cNvPr>
          <p:cNvSpPr>
            <a:spLocks noGrp="1"/>
          </p:cNvSpPr>
          <p:nvPr>
            <p:ph type="body" idx="1"/>
          </p:nvPr>
        </p:nvSpPr>
        <p:spPr>
          <a:xfrm>
            <a:off x="-1" y="3316288"/>
            <a:ext cx="6856413" cy="5827712"/>
          </a:xfrm>
        </p:spPr>
        <p:txBody>
          <a:bodyPr/>
          <a:lstStyle/>
          <a:p>
            <a:r>
              <a:rPr lang="en-US" b="1" u="sng" dirty="0">
                <a:latin typeface="Arial" panose="020B0604020202020204" pitchFamily="34" charset="0"/>
                <a:cs typeface="Arial" panose="020B0604020202020204" pitchFamily="34" charset="0"/>
              </a:rPr>
              <a:t>Matthew 25:46 KJV</a:t>
            </a:r>
            <a:r>
              <a:rPr lang="en-US" b="1" dirty="0">
                <a:latin typeface="Arial" panose="020B0604020202020204" pitchFamily="34" charset="0"/>
                <a:cs typeface="Arial" panose="020B0604020202020204" pitchFamily="34" charset="0"/>
              </a:rPr>
              <a:t> 46 </a:t>
            </a:r>
            <a:r>
              <a:rPr lang="en-US" dirty="0">
                <a:latin typeface="Arial" panose="020B0604020202020204" pitchFamily="34" charset="0"/>
                <a:cs typeface="Arial" panose="020B0604020202020204" pitchFamily="34" charset="0"/>
              </a:rPr>
              <a:t>And these shall go away into </a:t>
            </a:r>
            <a:r>
              <a:rPr lang="en-US" b="1" dirty="0">
                <a:latin typeface="Arial" panose="020B0604020202020204" pitchFamily="34" charset="0"/>
                <a:cs typeface="Arial" panose="020B0604020202020204" pitchFamily="34" charset="0"/>
              </a:rPr>
              <a:t>everlasting punishment</a:t>
            </a:r>
            <a:r>
              <a:rPr lang="en-US" dirty="0">
                <a:latin typeface="Arial" panose="020B0604020202020204" pitchFamily="34" charset="0"/>
                <a:cs typeface="Arial" panose="020B0604020202020204" pitchFamily="34" charset="0"/>
              </a:rPr>
              <a:t>: but the righteous into </a:t>
            </a:r>
            <a:r>
              <a:rPr lang="en-US" b="1" dirty="0">
                <a:latin typeface="Arial" panose="020B0604020202020204" pitchFamily="34" charset="0"/>
                <a:cs typeface="Arial" panose="020B0604020202020204" pitchFamily="34" charset="0"/>
              </a:rPr>
              <a:t>life eternal.</a:t>
            </a:r>
          </a:p>
          <a:p>
            <a:endParaRPr lang="en-US" b="1" dirty="0">
              <a:latin typeface="Arial" panose="020B0604020202020204" pitchFamily="34" charset="0"/>
              <a:cs typeface="Arial" panose="020B0604020202020204" pitchFamily="34" charset="0"/>
            </a:endParaRPr>
          </a:p>
          <a:p>
            <a:r>
              <a:rPr lang="en-US" b="1" u="sng" dirty="0">
                <a:latin typeface="Arial" panose="020B0604020202020204" pitchFamily="34" charset="0"/>
                <a:cs typeface="Arial" panose="020B0604020202020204" pitchFamily="34" charset="0"/>
              </a:rPr>
              <a:t>Romans 16:26 KJV</a:t>
            </a:r>
            <a:r>
              <a:rPr lang="en-US" b="1" u="none" dirty="0">
                <a:latin typeface="Arial" panose="020B0604020202020204" pitchFamily="34" charset="0"/>
                <a:cs typeface="Arial" panose="020B0604020202020204" pitchFamily="34" charset="0"/>
              </a:rPr>
              <a:t> 26 </a:t>
            </a:r>
            <a:r>
              <a:rPr lang="en-US" b="0" dirty="0">
                <a:latin typeface="Arial" panose="020B0604020202020204" pitchFamily="34" charset="0"/>
                <a:cs typeface="Arial" panose="020B0604020202020204" pitchFamily="34" charset="0"/>
              </a:rPr>
              <a:t>But now is made manifest, and by the scriptures of the prophets, according to the commandment of </a:t>
            </a:r>
            <a:r>
              <a:rPr lang="en-US" b="1" dirty="0">
                <a:latin typeface="Arial" panose="020B0604020202020204" pitchFamily="34" charset="0"/>
                <a:cs typeface="Arial" panose="020B0604020202020204" pitchFamily="34" charset="0"/>
              </a:rPr>
              <a:t>the everlasting Go</a:t>
            </a:r>
            <a:r>
              <a:rPr lang="en-US" b="0" dirty="0">
                <a:latin typeface="Arial" panose="020B0604020202020204" pitchFamily="34" charset="0"/>
                <a:cs typeface="Arial" panose="020B0604020202020204" pitchFamily="34" charset="0"/>
              </a:rPr>
              <a:t>d, made known to all nations for the obedience of faith:</a:t>
            </a:r>
          </a:p>
          <a:p>
            <a:endParaRPr lang="en-US" b="0" dirty="0">
              <a:latin typeface="Arial" panose="020B0604020202020204" pitchFamily="34" charset="0"/>
              <a:cs typeface="Arial" panose="020B0604020202020204" pitchFamily="34" charset="0"/>
            </a:endParaRPr>
          </a:p>
          <a:p>
            <a:r>
              <a:rPr lang="en-US" b="1" u="sng" dirty="0">
                <a:latin typeface="Arial" panose="020B0604020202020204" pitchFamily="34" charset="0"/>
                <a:cs typeface="Arial" panose="020B0604020202020204" pitchFamily="34" charset="0"/>
              </a:rPr>
              <a:t>Hebrews 9:14 KJV</a:t>
            </a:r>
            <a:r>
              <a:rPr lang="en-US" b="1" u="none"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14 </a:t>
            </a:r>
            <a:r>
              <a:rPr lang="en-US" b="0" dirty="0">
                <a:latin typeface="Arial" panose="020B0604020202020204" pitchFamily="34" charset="0"/>
                <a:cs typeface="Arial" panose="020B0604020202020204" pitchFamily="34" charset="0"/>
              </a:rPr>
              <a:t>How much more shall the blood of Christ, who through </a:t>
            </a:r>
            <a:r>
              <a:rPr lang="en-US" b="1" dirty="0">
                <a:latin typeface="Arial" panose="020B0604020202020204" pitchFamily="34" charset="0"/>
                <a:cs typeface="Arial" panose="020B0604020202020204" pitchFamily="34" charset="0"/>
              </a:rPr>
              <a:t>the eternal Spirit </a:t>
            </a:r>
            <a:r>
              <a:rPr lang="en-US" b="0" dirty="0">
                <a:latin typeface="Arial" panose="020B0604020202020204" pitchFamily="34" charset="0"/>
                <a:cs typeface="Arial" panose="020B0604020202020204" pitchFamily="34" charset="0"/>
              </a:rPr>
              <a:t>offered himself without spot to God, purge your conscience from dead works to serve the living God?</a:t>
            </a:r>
          </a:p>
          <a:p>
            <a:endParaRPr lang="en-US" b="1" i="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03A5D00-CD3D-79C1-89D4-69EACD38A08A}"/>
              </a:ext>
            </a:extLst>
          </p:cNvPr>
          <p:cNvSpPr>
            <a:spLocks noGrp="1"/>
          </p:cNvSpPr>
          <p:nvPr>
            <p:ph type="sldNum" sz="quarter" idx="5"/>
          </p:nvPr>
        </p:nvSpPr>
        <p:spPr/>
        <p:txBody>
          <a:bodyPr/>
          <a:lstStyle/>
          <a:p>
            <a:fld id="{F236FD9E-D4E4-4C92-BB70-E7D3DEA5ADC6}" type="slidenum">
              <a:rPr lang="en-US" smtClean="0"/>
              <a:t>5</a:t>
            </a:fld>
            <a:endParaRPr lang="en-US"/>
          </a:p>
        </p:txBody>
      </p:sp>
      <p:sp>
        <p:nvSpPr>
          <p:cNvPr id="5" name="Date Placeholder 4">
            <a:extLst>
              <a:ext uri="{FF2B5EF4-FFF2-40B4-BE49-F238E27FC236}">
                <a16:creationId xmlns:a16="http://schemas.microsoft.com/office/drawing/2014/main" id="{F483C0A8-8198-F012-4B6A-DDDFC7B74A84}"/>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1691794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4BEB82-C04D-2E26-D6AF-7E5275010F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9A6DD3-E118-CFEA-65EC-D976AAE4D4F9}"/>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9F16300D-8BCB-CAE5-7646-7218EA7FA29B}"/>
              </a:ext>
            </a:extLst>
          </p:cNvPr>
          <p:cNvSpPr>
            <a:spLocks noGrp="1"/>
          </p:cNvSpPr>
          <p:nvPr>
            <p:ph type="body" idx="1"/>
          </p:nvPr>
        </p:nvSpPr>
        <p:spPr>
          <a:xfrm>
            <a:off x="-1" y="3316288"/>
            <a:ext cx="6856413" cy="5827712"/>
          </a:xfrm>
        </p:spPr>
        <p:txBody>
          <a:bodyPr/>
          <a:lstStyle/>
          <a:p>
            <a:r>
              <a:rPr lang="en-US" b="1" dirty="0">
                <a:latin typeface="Arial" panose="020B0604020202020204" pitchFamily="34" charset="0"/>
                <a:cs typeface="Arial" panose="020B0604020202020204" pitchFamily="34" charset="0"/>
              </a:rPr>
              <a:t>Exodus 10:21-23 KJV 21 </a:t>
            </a:r>
            <a:r>
              <a:rPr lang="en-US" b="0" dirty="0">
                <a:latin typeface="Arial" panose="020B0604020202020204" pitchFamily="34" charset="0"/>
                <a:cs typeface="Arial" panose="020B0604020202020204" pitchFamily="34" charset="0"/>
              </a:rPr>
              <a:t>And the LORD said unto Moses, Stretch out thine hand toward heaven, that there may be darkness over the land of Egypt, even </a:t>
            </a:r>
            <a:r>
              <a:rPr lang="en-US" b="1" dirty="0">
                <a:latin typeface="Arial" panose="020B0604020202020204" pitchFamily="34" charset="0"/>
                <a:cs typeface="Arial" panose="020B0604020202020204" pitchFamily="34" charset="0"/>
              </a:rPr>
              <a:t>darkness which may be felt. 22 </a:t>
            </a:r>
            <a:r>
              <a:rPr lang="en-US" b="0" dirty="0">
                <a:latin typeface="Arial" panose="020B0604020202020204" pitchFamily="34" charset="0"/>
                <a:cs typeface="Arial" panose="020B0604020202020204" pitchFamily="34" charset="0"/>
              </a:rPr>
              <a:t>And Moses stretched forth his hand toward heaven; and there was a thick darkness in all the land of Egypt three days</a:t>
            </a:r>
            <a:r>
              <a:rPr lang="en-US" b="1" dirty="0">
                <a:latin typeface="Arial" panose="020B0604020202020204" pitchFamily="34" charset="0"/>
                <a:cs typeface="Arial" panose="020B0604020202020204" pitchFamily="34" charset="0"/>
              </a:rPr>
              <a:t>: 23 </a:t>
            </a:r>
            <a:r>
              <a:rPr lang="en-US" b="0" dirty="0">
                <a:latin typeface="Arial" panose="020B0604020202020204" pitchFamily="34" charset="0"/>
                <a:cs typeface="Arial" panose="020B0604020202020204" pitchFamily="34" charset="0"/>
              </a:rPr>
              <a:t>They saw not one another, neither rose any from his place for three days: but all the children of Israel had light in their dwellings.</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Jude 1:11-13 KJV 11 </a:t>
            </a:r>
            <a:r>
              <a:rPr lang="en-US" b="0" dirty="0">
                <a:latin typeface="Arial" panose="020B0604020202020204" pitchFamily="34" charset="0"/>
                <a:cs typeface="Arial" panose="020B0604020202020204" pitchFamily="34" charset="0"/>
              </a:rPr>
              <a:t>Woe unto them! for they have gone in the way of Cain, and ran greedily after the error of Balaam for reward, and perished in the gainsaying of Core. 12 These are spots in your feasts of charity, when they feast with you, feeding themselves without fear: clouds they are without water, carried about of winds; trees whose fruit </a:t>
            </a:r>
            <a:r>
              <a:rPr lang="en-US" b="0" dirty="0" err="1">
                <a:latin typeface="Arial" panose="020B0604020202020204" pitchFamily="34" charset="0"/>
                <a:cs typeface="Arial" panose="020B0604020202020204" pitchFamily="34" charset="0"/>
              </a:rPr>
              <a:t>withereth</a:t>
            </a:r>
            <a:r>
              <a:rPr lang="en-US" b="0" dirty="0">
                <a:latin typeface="Arial" panose="020B0604020202020204" pitchFamily="34" charset="0"/>
                <a:cs typeface="Arial" panose="020B0604020202020204" pitchFamily="34" charset="0"/>
              </a:rPr>
              <a:t>, without fruit, twice dead, plucked up by the roots; </a:t>
            </a:r>
            <a:r>
              <a:rPr lang="en-US" b="0" i="1" u="sng" dirty="0">
                <a:latin typeface="Arial" panose="020B0604020202020204" pitchFamily="34" charset="0"/>
                <a:cs typeface="Arial" panose="020B0604020202020204" pitchFamily="34" charset="0"/>
              </a:rPr>
              <a:t>13 Raging waves of the sea, foaming out their own shame; wandering stars, to whom is reserved </a:t>
            </a:r>
            <a:r>
              <a:rPr lang="en-US" b="1" i="1" u="sng" dirty="0">
                <a:latin typeface="Arial" panose="020B0604020202020204" pitchFamily="34" charset="0"/>
                <a:cs typeface="Arial" panose="020B0604020202020204" pitchFamily="34" charset="0"/>
              </a:rPr>
              <a:t>the blackness of darkness for ever.</a:t>
            </a:r>
          </a:p>
          <a:p>
            <a:endParaRPr lang="en-US" b="1" i="1" u="sng" dirty="0">
              <a:latin typeface="Arial" panose="020B0604020202020204" pitchFamily="34" charset="0"/>
              <a:cs typeface="Arial" panose="020B0604020202020204" pitchFamily="34" charset="0"/>
            </a:endParaRPr>
          </a:p>
          <a:p>
            <a:r>
              <a:rPr lang="en-US" b="1" i="0" u="none" dirty="0">
                <a:latin typeface="Arial" panose="020B0604020202020204" pitchFamily="34" charset="0"/>
                <a:cs typeface="Arial" panose="020B0604020202020204" pitchFamily="34" charset="0"/>
              </a:rPr>
              <a:t>1 John 1:5 KJV 5 </a:t>
            </a:r>
            <a:r>
              <a:rPr lang="en-US" b="0" i="0" u="none" dirty="0">
                <a:latin typeface="Arial" panose="020B0604020202020204" pitchFamily="34" charset="0"/>
                <a:cs typeface="Arial" panose="020B0604020202020204" pitchFamily="34" charset="0"/>
              </a:rPr>
              <a:t>This then is the message which we have heard of him, and declare unto you, </a:t>
            </a:r>
            <a:r>
              <a:rPr lang="en-US" b="1" i="0" u="none" dirty="0">
                <a:latin typeface="Arial" panose="020B0604020202020204" pitchFamily="34" charset="0"/>
                <a:cs typeface="Arial" panose="020B0604020202020204" pitchFamily="34" charset="0"/>
              </a:rPr>
              <a:t>that God is light, and in him is no darkness at all.</a:t>
            </a:r>
          </a:p>
          <a:p>
            <a:r>
              <a:rPr lang="en-US" b="1" i="0" u="none" dirty="0">
                <a:latin typeface="Arial" panose="020B0604020202020204" pitchFamily="34" charset="0"/>
                <a:cs typeface="Arial" panose="020B0604020202020204" pitchFamily="34" charset="0"/>
              </a:rPr>
              <a:t>James 1:17 KJV 17 </a:t>
            </a:r>
            <a:r>
              <a:rPr lang="en-US" b="0" i="0" u="none" dirty="0">
                <a:latin typeface="Arial" panose="020B0604020202020204" pitchFamily="34" charset="0"/>
                <a:cs typeface="Arial" panose="020B0604020202020204" pitchFamily="34" charset="0"/>
              </a:rPr>
              <a:t>Every good gift and every perfect gift is from above, and cometh down from the </a:t>
            </a:r>
            <a:r>
              <a:rPr lang="en-US" b="1" i="0" u="none" dirty="0">
                <a:latin typeface="Arial" panose="020B0604020202020204" pitchFamily="34" charset="0"/>
                <a:cs typeface="Arial" panose="020B0604020202020204" pitchFamily="34" charset="0"/>
              </a:rPr>
              <a:t>Father of lights, </a:t>
            </a:r>
            <a:r>
              <a:rPr lang="en-US" b="0" i="0" u="none" dirty="0">
                <a:latin typeface="Arial" panose="020B0604020202020204" pitchFamily="34" charset="0"/>
                <a:cs typeface="Arial" panose="020B0604020202020204" pitchFamily="34" charset="0"/>
              </a:rPr>
              <a:t>with whom is no variableness, neither shadow of turning</a:t>
            </a:r>
          </a:p>
          <a:p>
            <a:endParaRPr lang="en-US" b="0" i="0" u="none" dirty="0">
              <a:latin typeface="Arial" panose="020B0604020202020204" pitchFamily="34" charset="0"/>
              <a:cs typeface="Arial" panose="020B0604020202020204" pitchFamily="34" charset="0"/>
            </a:endParaRPr>
          </a:p>
          <a:p>
            <a:r>
              <a:rPr lang="en-US" b="1" i="0" u="none" dirty="0">
                <a:latin typeface="Arial" panose="020B0604020202020204" pitchFamily="34" charset="0"/>
                <a:cs typeface="Arial" panose="020B0604020202020204" pitchFamily="34" charset="0"/>
              </a:rPr>
              <a:t>John 1:1-9 KJV 1 </a:t>
            </a:r>
            <a:r>
              <a:rPr lang="en-US" b="0" i="0" u="none" dirty="0">
                <a:latin typeface="Arial" panose="020B0604020202020204" pitchFamily="34" charset="0"/>
                <a:cs typeface="Arial" panose="020B0604020202020204" pitchFamily="34" charset="0"/>
              </a:rPr>
              <a:t>In the beginning was the Word, and the Word was with God, and the Word was God. </a:t>
            </a:r>
            <a:r>
              <a:rPr lang="en-US" b="1" i="0" u="none" dirty="0">
                <a:latin typeface="Arial" panose="020B0604020202020204" pitchFamily="34" charset="0"/>
                <a:cs typeface="Arial" panose="020B0604020202020204" pitchFamily="34" charset="0"/>
              </a:rPr>
              <a:t>2</a:t>
            </a:r>
            <a:r>
              <a:rPr lang="en-US" b="0" i="0" u="none" dirty="0">
                <a:latin typeface="Arial" panose="020B0604020202020204" pitchFamily="34" charset="0"/>
                <a:cs typeface="Arial" panose="020B0604020202020204" pitchFamily="34" charset="0"/>
              </a:rPr>
              <a:t> The same was in the beginning with God. </a:t>
            </a:r>
            <a:r>
              <a:rPr lang="en-US" b="1" i="0" u="none" dirty="0">
                <a:latin typeface="Arial" panose="020B0604020202020204" pitchFamily="34" charset="0"/>
                <a:cs typeface="Arial" panose="020B0604020202020204" pitchFamily="34" charset="0"/>
              </a:rPr>
              <a:t>3 </a:t>
            </a:r>
            <a:r>
              <a:rPr lang="en-US" b="0" i="0" u="none" dirty="0">
                <a:latin typeface="Arial" panose="020B0604020202020204" pitchFamily="34" charset="0"/>
                <a:cs typeface="Arial" panose="020B0604020202020204" pitchFamily="34" charset="0"/>
              </a:rPr>
              <a:t>All things were made by him; and without him was not any thing made that was made. 4 In him was life; and the life was the light of men. </a:t>
            </a:r>
            <a:r>
              <a:rPr lang="en-US" b="1" i="0" u="none" dirty="0">
                <a:latin typeface="Arial" panose="020B0604020202020204" pitchFamily="34" charset="0"/>
                <a:cs typeface="Arial" panose="020B0604020202020204" pitchFamily="34" charset="0"/>
              </a:rPr>
              <a:t>5</a:t>
            </a:r>
            <a:r>
              <a:rPr lang="en-US" b="0" i="0" u="none" dirty="0">
                <a:latin typeface="Arial" panose="020B0604020202020204" pitchFamily="34" charset="0"/>
                <a:cs typeface="Arial" panose="020B0604020202020204" pitchFamily="34" charset="0"/>
              </a:rPr>
              <a:t> And the light shineth in darkness; and the darkness comprehended it not. </a:t>
            </a:r>
            <a:r>
              <a:rPr lang="en-US" b="1" i="0" u="none" dirty="0">
                <a:latin typeface="Arial" panose="020B0604020202020204" pitchFamily="34" charset="0"/>
                <a:cs typeface="Arial" panose="020B0604020202020204" pitchFamily="34" charset="0"/>
              </a:rPr>
              <a:t>6</a:t>
            </a:r>
            <a:r>
              <a:rPr lang="en-US" b="0" i="0" u="none" dirty="0">
                <a:latin typeface="Arial" panose="020B0604020202020204" pitchFamily="34" charset="0"/>
                <a:cs typeface="Arial" panose="020B0604020202020204" pitchFamily="34" charset="0"/>
              </a:rPr>
              <a:t> There was a man sent from God, whose name was John. </a:t>
            </a:r>
            <a:r>
              <a:rPr lang="en-US" b="1" i="0" u="none" dirty="0">
                <a:latin typeface="Arial" panose="020B0604020202020204" pitchFamily="34" charset="0"/>
                <a:cs typeface="Arial" panose="020B0604020202020204" pitchFamily="34" charset="0"/>
              </a:rPr>
              <a:t>7</a:t>
            </a:r>
            <a:r>
              <a:rPr lang="en-US" b="0" i="0" u="none" dirty="0">
                <a:latin typeface="Arial" panose="020B0604020202020204" pitchFamily="34" charset="0"/>
                <a:cs typeface="Arial" panose="020B0604020202020204" pitchFamily="34" charset="0"/>
              </a:rPr>
              <a:t> The same came for a witness, to bear witness of the Light, that all men through him might believe. </a:t>
            </a:r>
            <a:r>
              <a:rPr lang="en-US" b="1" i="0" u="none" dirty="0">
                <a:latin typeface="Arial" panose="020B0604020202020204" pitchFamily="34" charset="0"/>
                <a:cs typeface="Arial" panose="020B0604020202020204" pitchFamily="34" charset="0"/>
              </a:rPr>
              <a:t>8</a:t>
            </a:r>
            <a:r>
              <a:rPr lang="en-US" b="0" i="0" u="none" dirty="0">
                <a:latin typeface="Arial" panose="020B0604020202020204" pitchFamily="34" charset="0"/>
                <a:cs typeface="Arial" panose="020B0604020202020204" pitchFamily="34" charset="0"/>
              </a:rPr>
              <a:t> He was not that Light, but was sent to bear witness of that Light. </a:t>
            </a:r>
            <a:r>
              <a:rPr lang="en-US" b="1" i="0" u="none" dirty="0">
                <a:latin typeface="Arial" panose="020B0604020202020204" pitchFamily="34" charset="0"/>
                <a:cs typeface="Arial" panose="020B0604020202020204" pitchFamily="34" charset="0"/>
              </a:rPr>
              <a:t>9 </a:t>
            </a:r>
            <a:r>
              <a:rPr lang="en-US" b="0" i="0" u="none" dirty="0">
                <a:latin typeface="Arial" panose="020B0604020202020204" pitchFamily="34" charset="0"/>
                <a:cs typeface="Arial" panose="020B0604020202020204" pitchFamily="34" charset="0"/>
              </a:rPr>
              <a:t>That was the true </a:t>
            </a:r>
            <a:r>
              <a:rPr lang="en-US" b="1" i="0" u="none" dirty="0">
                <a:latin typeface="Arial" panose="020B0604020202020204" pitchFamily="34" charset="0"/>
                <a:cs typeface="Arial" panose="020B0604020202020204" pitchFamily="34" charset="0"/>
              </a:rPr>
              <a:t>Light</a:t>
            </a:r>
            <a:r>
              <a:rPr lang="en-US" b="0" i="0" u="none" dirty="0">
                <a:latin typeface="Arial" panose="020B0604020202020204" pitchFamily="34" charset="0"/>
                <a:cs typeface="Arial" panose="020B0604020202020204" pitchFamily="34" charset="0"/>
              </a:rPr>
              <a:t>, which </a:t>
            </a:r>
            <a:r>
              <a:rPr lang="en-US" b="0" i="0" u="none" dirty="0" err="1">
                <a:latin typeface="Arial" panose="020B0604020202020204" pitchFamily="34" charset="0"/>
                <a:cs typeface="Arial" panose="020B0604020202020204" pitchFamily="34" charset="0"/>
              </a:rPr>
              <a:t>lighteth</a:t>
            </a:r>
            <a:r>
              <a:rPr lang="en-US" b="0" i="0" u="none" dirty="0">
                <a:latin typeface="Arial" panose="020B0604020202020204" pitchFamily="34" charset="0"/>
                <a:cs typeface="Arial" panose="020B0604020202020204" pitchFamily="34" charset="0"/>
              </a:rPr>
              <a:t> every man that cometh into the world.</a:t>
            </a:r>
          </a:p>
        </p:txBody>
      </p:sp>
      <p:sp>
        <p:nvSpPr>
          <p:cNvPr id="4" name="Slide Number Placeholder 3">
            <a:extLst>
              <a:ext uri="{FF2B5EF4-FFF2-40B4-BE49-F238E27FC236}">
                <a16:creationId xmlns:a16="http://schemas.microsoft.com/office/drawing/2014/main" id="{C461314B-53EB-6CFF-3560-048F3A0D37EC}"/>
              </a:ext>
            </a:extLst>
          </p:cNvPr>
          <p:cNvSpPr>
            <a:spLocks noGrp="1"/>
          </p:cNvSpPr>
          <p:nvPr>
            <p:ph type="sldNum" sz="quarter" idx="5"/>
          </p:nvPr>
        </p:nvSpPr>
        <p:spPr/>
        <p:txBody>
          <a:bodyPr/>
          <a:lstStyle/>
          <a:p>
            <a:fld id="{F236FD9E-D4E4-4C92-BB70-E7D3DEA5ADC6}" type="slidenum">
              <a:rPr lang="en-US" smtClean="0"/>
              <a:t>6</a:t>
            </a:fld>
            <a:endParaRPr lang="en-US"/>
          </a:p>
        </p:txBody>
      </p:sp>
      <p:sp>
        <p:nvSpPr>
          <p:cNvPr id="5" name="Date Placeholder 4">
            <a:extLst>
              <a:ext uri="{FF2B5EF4-FFF2-40B4-BE49-F238E27FC236}">
                <a16:creationId xmlns:a16="http://schemas.microsoft.com/office/drawing/2014/main" id="{9D1169DD-CD4A-7E4B-F3C9-765FE63B1FEA}"/>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434191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8065C-2E83-FCDA-64CE-3183A8F209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EA3D4C3-9EBC-C7F8-CBD6-CD2816E08FAD}"/>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4343A175-F22B-BE46-74AD-1532596707B9}"/>
              </a:ext>
            </a:extLst>
          </p:cNvPr>
          <p:cNvSpPr>
            <a:spLocks noGrp="1"/>
          </p:cNvSpPr>
          <p:nvPr>
            <p:ph type="body" idx="1"/>
          </p:nvPr>
        </p:nvSpPr>
        <p:spPr>
          <a:xfrm>
            <a:off x="-1" y="3316288"/>
            <a:ext cx="6856413" cy="5827712"/>
          </a:xfrm>
        </p:spPr>
        <p:txBody>
          <a:bodyPr/>
          <a:lstStyle/>
          <a:p>
            <a:r>
              <a:rPr lang="en-US" b="1" i="0" u="none" dirty="0">
                <a:latin typeface="Arial" panose="020B0604020202020204" pitchFamily="34" charset="0"/>
                <a:cs typeface="Arial" panose="020B0604020202020204" pitchFamily="34" charset="0"/>
              </a:rPr>
              <a:t>Matthew 13:42 KJV 42 </a:t>
            </a:r>
            <a:r>
              <a:rPr lang="en-US" b="0" i="0" u="none" dirty="0">
                <a:latin typeface="Arial" panose="020B0604020202020204" pitchFamily="34" charset="0"/>
                <a:cs typeface="Arial" panose="020B0604020202020204" pitchFamily="34" charset="0"/>
              </a:rPr>
              <a:t>And shall cast them into a </a:t>
            </a:r>
            <a:r>
              <a:rPr lang="en-US" b="1" i="0" u="none" dirty="0">
                <a:latin typeface="Arial" panose="020B0604020202020204" pitchFamily="34" charset="0"/>
                <a:cs typeface="Arial" panose="020B0604020202020204" pitchFamily="34" charset="0"/>
              </a:rPr>
              <a:t>furnace of fire</a:t>
            </a:r>
            <a:r>
              <a:rPr lang="en-US" b="0" i="0" u="none" dirty="0">
                <a:latin typeface="Arial" panose="020B0604020202020204" pitchFamily="34" charset="0"/>
                <a:cs typeface="Arial" panose="020B0604020202020204" pitchFamily="34" charset="0"/>
              </a:rPr>
              <a:t>: there shall be wailing and gnashing of teeth.</a:t>
            </a:r>
          </a:p>
          <a:p>
            <a:endParaRPr lang="en-US" b="0" i="0" u="none" dirty="0">
              <a:latin typeface="Arial" panose="020B0604020202020204" pitchFamily="34" charset="0"/>
              <a:cs typeface="Arial" panose="020B0604020202020204" pitchFamily="34" charset="0"/>
            </a:endParaRPr>
          </a:p>
          <a:p>
            <a:r>
              <a:rPr lang="en-US" b="1" i="0" u="none" dirty="0">
                <a:latin typeface="Arial" panose="020B0604020202020204" pitchFamily="34" charset="0"/>
                <a:cs typeface="Arial" panose="020B0604020202020204" pitchFamily="34" charset="0"/>
              </a:rPr>
              <a:t>Matthew 25:41 KJV 41 </a:t>
            </a:r>
            <a:r>
              <a:rPr lang="en-US" b="0" i="0" u="none" dirty="0">
                <a:latin typeface="Arial" panose="020B0604020202020204" pitchFamily="34" charset="0"/>
                <a:cs typeface="Arial" panose="020B0604020202020204" pitchFamily="34" charset="0"/>
              </a:rPr>
              <a:t>Then shall he say also unto them on the left hand, Depart from me, ye cursed, into </a:t>
            </a:r>
            <a:r>
              <a:rPr lang="en-US" b="1" i="1" u="none" dirty="0">
                <a:latin typeface="Arial" panose="020B0604020202020204" pitchFamily="34" charset="0"/>
                <a:cs typeface="Arial" panose="020B0604020202020204" pitchFamily="34" charset="0"/>
              </a:rPr>
              <a:t>everlasting fire, </a:t>
            </a:r>
            <a:r>
              <a:rPr lang="en-US" b="0" i="0" u="none" dirty="0">
                <a:latin typeface="Arial" panose="020B0604020202020204" pitchFamily="34" charset="0"/>
                <a:cs typeface="Arial" panose="020B0604020202020204" pitchFamily="34" charset="0"/>
              </a:rPr>
              <a:t>prepared for the devil and his angels:</a:t>
            </a:r>
          </a:p>
          <a:p>
            <a:endParaRPr lang="en-US" b="0" i="0" u="none" dirty="0">
              <a:latin typeface="Arial" panose="020B0604020202020204" pitchFamily="34" charset="0"/>
              <a:cs typeface="Arial" panose="020B0604020202020204" pitchFamily="34" charset="0"/>
            </a:endParaRPr>
          </a:p>
          <a:p>
            <a:r>
              <a:rPr lang="en-US" b="1" i="0" u="none" dirty="0">
                <a:latin typeface="Arial" panose="020B0604020202020204" pitchFamily="34" charset="0"/>
                <a:cs typeface="Arial" panose="020B0604020202020204" pitchFamily="34" charset="0"/>
              </a:rPr>
              <a:t>Mark 9:44-45 KJV 44 </a:t>
            </a:r>
            <a:r>
              <a:rPr lang="en-US" b="0" i="0" u="none" dirty="0">
                <a:latin typeface="Arial" panose="020B0604020202020204" pitchFamily="34" charset="0"/>
                <a:cs typeface="Arial" panose="020B0604020202020204" pitchFamily="34" charset="0"/>
              </a:rPr>
              <a:t>Where their worm </a:t>
            </a:r>
            <a:r>
              <a:rPr lang="en-US" b="0" i="0" u="none" dirty="0" err="1">
                <a:latin typeface="Arial" panose="020B0604020202020204" pitchFamily="34" charset="0"/>
                <a:cs typeface="Arial" panose="020B0604020202020204" pitchFamily="34" charset="0"/>
              </a:rPr>
              <a:t>dieth</a:t>
            </a:r>
            <a:r>
              <a:rPr lang="en-US" b="0" i="0" u="none" dirty="0">
                <a:latin typeface="Arial" panose="020B0604020202020204" pitchFamily="34" charset="0"/>
                <a:cs typeface="Arial" panose="020B0604020202020204" pitchFamily="34" charset="0"/>
              </a:rPr>
              <a:t> not, and the fire is not quenched. 45 And if thy foot offend thee, cut it off: it is better for thee to enter halt into life, than having two feet to be cast into hell, into the fire that </a:t>
            </a:r>
            <a:r>
              <a:rPr lang="en-US" b="1" i="0" u="none" dirty="0">
                <a:latin typeface="Arial" panose="020B0604020202020204" pitchFamily="34" charset="0"/>
                <a:cs typeface="Arial" panose="020B0604020202020204" pitchFamily="34" charset="0"/>
              </a:rPr>
              <a:t>never shall be quenched</a:t>
            </a:r>
            <a:r>
              <a:rPr lang="en-US" b="0" i="0" u="none" dirty="0">
                <a:latin typeface="Arial" panose="020B0604020202020204" pitchFamily="34" charset="0"/>
                <a:cs typeface="Arial" panose="020B0604020202020204" pitchFamily="34" charset="0"/>
              </a:rPr>
              <a:t>:</a:t>
            </a:r>
          </a:p>
          <a:p>
            <a:endParaRPr lang="en-US" b="0" i="0" u="none" dirty="0">
              <a:latin typeface="Arial" panose="020B0604020202020204" pitchFamily="34" charset="0"/>
              <a:cs typeface="Arial" panose="020B0604020202020204" pitchFamily="34" charset="0"/>
            </a:endParaRPr>
          </a:p>
          <a:p>
            <a:r>
              <a:rPr lang="en-US" b="1" i="0" u="none" dirty="0">
                <a:latin typeface="Arial" panose="020B0604020202020204" pitchFamily="34" charset="0"/>
                <a:cs typeface="Arial" panose="020B0604020202020204" pitchFamily="34" charset="0"/>
              </a:rPr>
              <a:t>Revelation 21:8 KJV 8 </a:t>
            </a:r>
            <a:r>
              <a:rPr lang="en-US" b="0" i="0" u="none" dirty="0">
                <a:latin typeface="Arial" panose="020B0604020202020204" pitchFamily="34" charset="0"/>
                <a:cs typeface="Arial" panose="020B0604020202020204" pitchFamily="34" charset="0"/>
              </a:rPr>
              <a:t>But the fearful, and unbelieving, and the abominable, and murderers, and whoremongers, and sorcerers, and idolaters, and all liars, shall have their part in </a:t>
            </a:r>
            <a:r>
              <a:rPr lang="en-US" b="1" i="0" u="none" dirty="0">
                <a:latin typeface="Arial" panose="020B0604020202020204" pitchFamily="34" charset="0"/>
                <a:cs typeface="Arial" panose="020B0604020202020204" pitchFamily="34" charset="0"/>
              </a:rPr>
              <a:t>the lake which </a:t>
            </a:r>
            <a:r>
              <a:rPr lang="en-US" b="1" i="0" u="none" dirty="0" err="1">
                <a:latin typeface="Arial" panose="020B0604020202020204" pitchFamily="34" charset="0"/>
                <a:cs typeface="Arial" panose="020B0604020202020204" pitchFamily="34" charset="0"/>
              </a:rPr>
              <a:t>burneth</a:t>
            </a:r>
            <a:r>
              <a:rPr lang="en-US" b="1" i="0" u="none" dirty="0">
                <a:latin typeface="Arial" panose="020B0604020202020204" pitchFamily="34" charset="0"/>
                <a:cs typeface="Arial" panose="020B0604020202020204" pitchFamily="34" charset="0"/>
              </a:rPr>
              <a:t> with fire and brimstone</a:t>
            </a:r>
            <a:r>
              <a:rPr lang="en-US" b="0" i="0" u="none" dirty="0">
                <a:latin typeface="Arial" panose="020B0604020202020204" pitchFamily="34" charset="0"/>
                <a:cs typeface="Arial" panose="020B0604020202020204" pitchFamily="34" charset="0"/>
              </a:rPr>
              <a:t>: which is the second death.</a:t>
            </a:r>
          </a:p>
          <a:p>
            <a:endParaRPr lang="en-US" b="0" i="0" u="none" dirty="0">
              <a:latin typeface="Arial" panose="020B0604020202020204" pitchFamily="34" charset="0"/>
              <a:cs typeface="Arial" panose="020B0604020202020204" pitchFamily="34" charset="0"/>
            </a:endParaRPr>
          </a:p>
          <a:p>
            <a:r>
              <a:rPr lang="en-US" b="1" i="0" u="none" dirty="0">
                <a:latin typeface="Arial" panose="020B0604020202020204" pitchFamily="34" charset="0"/>
                <a:cs typeface="Arial" panose="020B0604020202020204" pitchFamily="34" charset="0"/>
              </a:rPr>
              <a:t>Revelation 14:11 KJV 11 </a:t>
            </a:r>
            <a:r>
              <a:rPr lang="en-US" b="0" i="0" u="none" dirty="0">
                <a:latin typeface="Arial" panose="020B0604020202020204" pitchFamily="34" charset="0"/>
                <a:cs typeface="Arial" panose="020B0604020202020204" pitchFamily="34" charset="0"/>
              </a:rPr>
              <a:t>And the smoke of their torment </a:t>
            </a:r>
            <a:r>
              <a:rPr lang="en-US" b="0" i="0" u="none" dirty="0" err="1">
                <a:latin typeface="Arial" panose="020B0604020202020204" pitchFamily="34" charset="0"/>
                <a:cs typeface="Arial" panose="020B0604020202020204" pitchFamily="34" charset="0"/>
              </a:rPr>
              <a:t>ascendeth</a:t>
            </a:r>
            <a:r>
              <a:rPr lang="en-US" b="0" i="0" u="none" dirty="0">
                <a:latin typeface="Arial" panose="020B0604020202020204" pitchFamily="34" charset="0"/>
                <a:cs typeface="Arial" panose="020B0604020202020204" pitchFamily="34" charset="0"/>
              </a:rPr>
              <a:t> up for ever and ever: </a:t>
            </a:r>
            <a:r>
              <a:rPr lang="en-US" b="1" i="0" u="none" dirty="0">
                <a:latin typeface="Arial" panose="020B0604020202020204" pitchFamily="34" charset="0"/>
                <a:cs typeface="Arial" panose="020B0604020202020204" pitchFamily="34" charset="0"/>
              </a:rPr>
              <a:t>and they have no rest day nor night</a:t>
            </a:r>
            <a:r>
              <a:rPr lang="en-US" b="0" i="0" u="none" dirty="0">
                <a:latin typeface="Arial" panose="020B0604020202020204" pitchFamily="34" charset="0"/>
                <a:cs typeface="Arial" panose="020B0604020202020204" pitchFamily="34" charset="0"/>
              </a:rPr>
              <a:t>, who worship the beast and his image, and whosoever </a:t>
            </a:r>
            <a:r>
              <a:rPr lang="en-US" b="0" i="0" u="none" dirty="0" err="1">
                <a:latin typeface="Arial" panose="020B0604020202020204" pitchFamily="34" charset="0"/>
                <a:cs typeface="Arial" panose="020B0604020202020204" pitchFamily="34" charset="0"/>
              </a:rPr>
              <a:t>receiveth</a:t>
            </a:r>
            <a:r>
              <a:rPr lang="en-US" b="0" i="0" u="none" dirty="0">
                <a:latin typeface="Arial" panose="020B0604020202020204" pitchFamily="34" charset="0"/>
                <a:cs typeface="Arial" panose="020B0604020202020204" pitchFamily="34" charset="0"/>
              </a:rPr>
              <a:t> the mark of his name.</a:t>
            </a:r>
          </a:p>
        </p:txBody>
      </p:sp>
      <p:sp>
        <p:nvSpPr>
          <p:cNvPr id="4" name="Slide Number Placeholder 3">
            <a:extLst>
              <a:ext uri="{FF2B5EF4-FFF2-40B4-BE49-F238E27FC236}">
                <a16:creationId xmlns:a16="http://schemas.microsoft.com/office/drawing/2014/main" id="{4F9A6012-9C3F-292C-23B2-FAD72DD767A4}"/>
              </a:ext>
            </a:extLst>
          </p:cNvPr>
          <p:cNvSpPr>
            <a:spLocks noGrp="1"/>
          </p:cNvSpPr>
          <p:nvPr>
            <p:ph type="sldNum" sz="quarter" idx="5"/>
          </p:nvPr>
        </p:nvSpPr>
        <p:spPr/>
        <p:txBody>
          <a:bodyPr/>
          <a:lstStyle/>
          <a:p>
            <a:fld id="{F236FD9E-D4E4-4C92-BB70-E7D3DEA5ADC6}" type="slidenum">
              <a:rPr lang="en-US" smtClean="0"/>
              <a:t>7</a:t>
            </a:fld>
            <a:endParaRPr lang="en-US"/>
          </a:p>
        </p:txBody>
      </p:sp>
      <p:sp>
        <p:nvSpPr>
          <p:cNvPr id="5" name="Date Placeholder 4">
            <a:extLst>
              <a:ext uri="{FF2B5EF4-FFF2-40B4-BE49-F238E27FC236}">
                <a16:creationId xmlns:a16="http://schemas.microsoft.com/office/drawing/2014/main" id="{82DD3895-E61A-9C8B-AE6F-2D216141B48E}"/>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669586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FD133-414E-952B-40F3-17F53D8A41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581A338-81F1-CAFA-EA73-6CFB2395CA98}"/>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955A816E-2DF7-0412-E903-A1268F61E0DC}"/>
              </a:ext>
            </a:extLst>
          </p:cNvPr>
          <p:cNvSpPr>
            <a:spLocks noGrp="1"/>
          </p:cNvSpPr>
          <p:nvPr>
            <p:ph type="body" idx="1"/>
          </p:nvPr>
        </p:nvSpPr>
        <p:spPr>
          <a:xfrm>
            <a:off x="-1" y="3316288"/>
            <a:ext cx="6856413" cy="5827712"/>
          </a:xfrm>
        </p:spPr>
        <p:txBody>
          <a:bodyPr/>
          <a:lstStyle/>
          <a:p>
            <a:r>
              <a:rPr lang="en-US" b="1" i="0" u="none" dirty="0">
                <a:latin typeface="Arial" panose="020B0604020202020204" pitchFamily="34" charset="0"/>
                <a:cs typeface="Arial" panose="020B0604020202020204" pitchFamily="34" charset="0"/>
              </a:rPr>
              <a:t>Revelation 14:11 KJV 11 </a:t>
            </a:r>
            <a:r>
              <a:rPr lang="en-US" b="0" i="0" u="none" dirty="0">
                <a:latin typeface="Arial" panose="020B0604020202020204" pitchFamily="34" charset="0"/>
                <a:cs typeface="Arial" panose="020B0604020202020204" pitchFamily="34" charset="0"/>
              </a:rPr>
              <a:t>And the smoke of their torment </a:t>
            </a:r>
            <a:r>
              <a:rPr lang="en-US" b="0" i="0" u="none" dirty="0" err="1">
                <a:latin typeface="Arial" panose="020B0604020202020204" pitchFamily="34" charset="0"/>
                <a:cs typeface="Arial" panose="020B0604020202020204" pitchFamily="34" charset="0"/>
              </a:rPr>
              <a:t>ascendeth</a:t>
            </a:r>
            <a:r>
              <a:rPr lang="en-US" b="0" i="0" u="none" dirty="0">
                <a:latin typeface="Arial" panose="020B0604020202020204" pitchFamily="34" charset="0"/>
                <a:cs typeface="Arial" panose="020B0604020202020204" pitchFamily="34" charset="0"/>
              </a:rPr>
              <a:t> up for ever and ever: </a:t>
            </a:r>
            <a:r>
              <a:rPr lang="en-US" b="1" i="0" u="none" dirty="0">
                <a:latin typeface="Arial" panose="020B0604020202020204" pitchFamily="34" charset="0"/>
                <a:cs typeface="Arial" panose="020B0604020202020204" pitchFamily="34" charset="0"/>
              </a:rPr>
              <a:t>and they have no rest day nor night</a:t>
            </a:r>
            <a:r>
              <a:rPr lang="en-US" b="0" i="0" u="none" dirty="0">
                <a:latin typeface="Arial" panose="020B0604020202020204" pitchFamily="34" charset="0"/>
                <a:cs typeface="Arial" panose="020B0604020202020204" pitchFamily="34" charset="0"/>
              </a:rPr>
              <a:t>, who worship the beast and his image, and whosoever </a:t>
            </a:r>
            <a:r>
              <a:rPr lang="en-US" b="0" i="0" u="none" dirty="0" err="1">
                <a:latin typeface="Arial" panose="020B0604020202020204" pitchFamily="34" charset="0"/>
                <a:cs typeface="Arial" panose="020B0604020202020204" pitchFamily="34" charset="0"/>
              </a:rPr>
              <a:t>receiveth</a:t>
            </a:r>
            <a:r>
              <a:rPr lang="en-US" b="0" i="0" u="none" dirty="0">
                <a:latin typeface="Arial" panose="020B0604020202020204" pitchFamily="34" charset="0"/>
                <a:cs typeface="Arial" panose="020B0604020202020204" pitchFamily="34" charset="0"/>
              </a:rPr>
              <a:t> the mark of his name.</a:t>
            </a:r>
          </a:p>
          <a:p>
            <a:endParaRPr lang="en-US" b="0" i="0" u="none" dirty="0">
              <a:latin typeface="Arial" panose="020B0604020202020204" pitchFamily="34" charset="0"/>
              <a:cs typeface="Arial" panose="020B0604020202020204" pitchFamily="34" charset="0"/>
            </a:endParaRPr>
          </a:p>
          <a:p>
            <a:r>
              <a:rPr lang="en-US" b="1" i="0" u="none" dirty="0">
                <a:latin typeface="Arial" panose="020B0604020202020204" pitchFamily="34" charset="0"/>
                <a:cs typeface="Arial" panose="020B0604020202020204" pitchFamily="34" charset="0"/>
              </a:rPr>
              <a:t>Matthew 25:46 KJV 46 </a:t>
            </a:r>
            <a:r>
              <a:rPr lang="en-US" b="0" i="0" u="none" dirty="0">
                <a:latin typeface="Arial" panose="020B0604020202020204" pitchFamily="34" charset="0"/>
                <a:cs typeface="Arial" panose="020B0604020202020204" pitchFamily="34" charset="0"/>
              </a:rPr>
              <a:t>And these shall go away into </a:t>
            </a:r>
            <a:r>
              <a:rPr lang="en-US" b="1" i="0" u="none" dirty="0">
                <a:latin typeface="Arial" panose="020B0604020202020204" pitchFamily="34" charset="0"/>
                <a:cs typeface="Arial" panose="020B0604020202020204" pitchFamily="34" charset="0"/>
              </a:rPr>
              <a:t>everlasting punishment</a:t>
            </a:r>
            <a:r>
              <a:rPr lang="en-US" b="0" i="0" u="none" dirty="0">
                <a:latin typeface="Arial" panose="020B0604020202020204" pitchFamily="34" charset="0"/>
                <a:cs typeface="Arial" panose="020B0604020202020204" pitchFamily="34" charset="0"/>
              </a:rPr>
              <a:t>: but the righteous into life eternal.</a:t>
            </a:r>
          </a:p>
        </p:txBody>
      </p:sp>
      <p:sp>
        <p:nvSpPr>
          <p:cNvPr id="4" name="Slide Number Placeholder 3">
            <a:extLst>
              <a:ext uri="{FF2B5EF4-FFF2-40B4-BE49-F238E27FC236}">
                <a16:creationId xmlns:a16="http://schemas.microsoft.com/office/drawing/2014/main" id="{01D8868A-9DE4-34E3-CE43-334A411D6C86}"/>
              </a:ext>
            </a:extLst>
          </p:cNvPr>
          <p:cNvSpPr>
            <a:spLocks noGrp="1"/>
          </p:cNvSpPr>
          <p:nvPr>
            <p:ph type="sldNum" sz="quarter" idx="5"/>
          </p:nvPr>
        </p:nvSpPr>
        <p:spPr/>
        <p:txBody>
          <a:bodyPr/>
          <a:lstStyle/>
          <a:p>
            <a:fld id="{F236FD9E-D4E4-4C92-BB70-E7D3DEA5ADC6}" type="slidenum">
              <a:rPr lang="en-US" smtClean="0"/>
              <a:t>8</a:t>
            </a:fld>
            <a:endParaRPr lang="en-US"/>
          </a:p>
        </p:txBody>
      </p:sp>
      <p:sp>
        <p:nvSpPr>
          <p:cNvPr id="5" name="Date Placeholder 4">
            <a:extLst>
              <a:ext uri="{FF2B5EF4-FFF2-40B4-BE49-F238E27FC236}">
                <a16:creationId xmlns:a16="http://schemas.microsoft.com/office/drawing/2014/main" id="{6049964A-F199-C075-5ECC-6D49329AE857}"/>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2027950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3703E1-1271-F928-485A-1E9FC08FDB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BFE967-73FA-45A4-37FF-161F400A6BCD}"/>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69847D53-8F18-2ECD-81E1-063F12A14C97}"/>
              </a:ext>
            </a:extLst>
          </p:cNvPr>
          <p:cNvSpPr>
            <a:spLocks noGrp="1"/>
          </p:cNvSpPr>
          <p:nvPr>
            <p:ph type="body" idx="1"/>
          </p:nvPr>
        </p:nvSpPr>
        <p:spPr>
          <a:xfrm>
            <a:off x="-1" y="3316288"/>
            <a:ext cx="6856413" cy="5827712"/>
          </a:xfrm>
        </p:spPr>
        <p:txBody>
          <a:bodyPr/>
          <a:lstStyle/>
          <a:p>
            <a:pPr marL="0" indent="0">
              <a:buFont typeface="Wingdings" panose="05000000000000000000" pitchFamily="2" charset="2"/>
              <a:buNone/>
            </a:pPr>
            <a:r>
              <a:rPr lang="en-US" sz="1200" b="1" i="0" u="none" strike="noStrike" baseline="0" dirty="0">
                <a:solidFill>
                  <a:srgbClr val="292F33"/>
                </a:solidFill>
                <a:latin typeface="Arial" panose="020B0604020202020204" pitchFamily="34" charset="0"/>
                <a:cs typeface="Arial" panose="020B0604020202020204" pitchFamily="34" charset="0"/>
              </a:rPr>
              <a:t>Galatians 3:26-29 KJV 26 </a:t>
            </a:r>
            <a:r>
              <a:rPr lang="en-US" sz="1200" b="0" i="0" u="none" strike="noStrike" baseline="0" dirty="0">
                <a:solidFill>
                  <a:srgbClr val="292F33"/>
                </a:solidFill>
                <a:latin typeface="Arial" panose="020B0604020202020204" pitchFamily="34" charset="0"/>
                <a:cs typeface="Arial" panose="020B0604020202020204" pitchFamily="34" charset="0"/>
              </a:rPr>
              <a:t>For ye are all the children of God by faith in Christ Jesus. </a:t>
            </a:r>
            <a:r>
              <a:rPr lang="en-US" sz="1200" b="1" i="0" u="none" strike="noStrike" baseline="0" dirty="0">
                <a:solidFill>
                  <a:srgbClr val="292F33"/>
                </a:solidFill>
                <a:latin typeface="Arial" panose="020B0604020202020204" pitchFamily="34" charset="0"/>
                <a:cs typeface="Arial" panose="020B0604020202020204" pitchFamily="34" charset="0"/>
              </a:rPr>
              <a:t>27</a:t>
            </a:r>
            <a:r>
              <a:rPr lang="en-US" sz="1200" b="0" i="0" u="none" strike="noStrike" baseline="0" dirty="0">
                <a:solidFill>
                  <a:srgbClr val="292F33"/>
                </a:solidFill>
                <a:latin typeface="Arial" panose="020B0604020202020204" pitchFamily="34" charset="0"/>
                <a:cs typeface="Arial" panose="020B0604020202020204" pitchFamily="34" charset="0"/>
              </a:rPr>
              <a:t> For as many of you </a:t>
            </a:r>
            <a:r>
              <a:rPr lang="en-US" sz="1200" b="1" i="0" u="none" strike="noStrike" baseline="0" dirty="0">
                <a:solidFill>
                  <a:srgbClr val="292F33"/>
                </a:solidFill>
                <a:latin typeface="Arial" panose="020B0604020202020204" pitchFamily="34" charset="0"/>
                <a:cs typeface="Arial" panose="020B0604020202020204" pitchFamily="34" charset="0"/>
              </a:rPr>
              <a:t>as have been baptized into Christ have put on Christ. 28 </a:t>
            </a:r>
            <a:r>
              <a:rPr lang="en-US" sz="1200" b="0" i="0" u="none" strike="noStrike" baseline="0" dirty="0">
                <a:solidFill>
                  <a:srgbClr val="292F33"/>
                </a:solidFill>
                <a:latin typeface="Arial" panose="020B0604020202020204" pitchFamily="34" charset="0"/>
                <a:cs typeface="Arial" panose="020B0604020202020204" pitchFamily="34" charset="0"/>
              </a:rPr>
              <a:t>There is </a:t>
            </a:r>
            <a:r>
              <a:rPr lang="en-US" sz="1200" b="0" i="0" u="sng" strike="noStrike" baseline="0" dirty="0">
                <a:solidFill>
                  <a:srgbClr val="292F33"/>
                </a:solidFill>
                <a:latin typeface="Arial" panose="020B0604020202020204" pitchFamily="34" charset="0"/>
                <a:cs typeface="Arial" panose="020B0604020202020204" pitchFamily="34" charset="0"/>
              </a:rPr>
              <a:t>neither Jew nor Greek, there is neither bond nor free, there is neither male nor female: for ye are all one in Christ Jesus</a:t>
            </a:r>
            <a:r>
              <a:rPr lang="en-US" sz="1200" b="0" i="0" u="none" strike="noStrike" baseline="0" dirty="0">
                <a:solidFill>
                  <a:srgbClr val="292F33"/>
                </a:solidFill>
                <a:latin typeface="Arial" panose="020B0604020202020204" pitchFamily="34" charset="0"/>
                <a:cs typeface="Arial" panose="020B0604020202020204" pitchFamily="34" charset="0"/>
              </a:rPr>
              <a:t>. </a:t>
            </a:r>
            <a:r>
              <a:rPr lang="en-US" sz="1200" b="1" i="0" u="none" strike="noStrike" baseline="0" dirty="0">
                <a:solidFill>
                  <a:srgbClr val="292F33"/>
                </a:solidFill>
                <a:latin typeface="Arial" panose="020B0604020202020204" pitchFamily="34" charset="0"/>
                <a:cs typeface="Arial" panose="020B0604020202020204" pitchFamily="34" charset="0"/>
              </a:rPr>
              <a:t>29</a:t>
            </a:r>
            <a:r>
              <a:rPr lang="en-US" sz="1200" b="0" i="0" u="none" strike="noStrike" baseline="0" dirty="0">
                <a:solidFill>
                  <a:srgbClr val="292F33"/>
                </a:solidFill>
                <a:latin typeface="Arial" panose="020B0604020202020204" pitchFamily="34" charset="0"/>
                <a:cs typeface="Arial" panose="020B0604020202020204" pitchFamily="34" charset="0"/>
              </a:rPr>
              <a:t> And </a:t>
            </a:r>
            <a:r>
              <a:rPr lang="en-US" sz="1200" b="1" i="0" u="none" strike="noStrike" baseline="0" dirty="0">
                <a:solidFill>
                  <a:srgbClr val="292F33"/>
                </a:solidFill>
                <a:latin typeface="Arial" panose="020B0604020202020204" pitchFamily="34" charset="0"/>
                <a:cs typeface="Arial" panose="020B0604020202020204" pitchFamily="34" charset="0"/>
              </a:rPr>
              <a:t>if ye be </a:t>
            </a:r>
            <a:r>
              <a:rPr lang="en-US" sz="1200" b="0" i="0" u="none" strike="noStrike" baseline="0" dirty="0">
                <a:solidFill>
                  <a:srgbClr val="292F33"/>
                </a:solidFill>
                <a:latin typeface="Arial" panose="020B0604020202020204" pitchFamily="34" charset="0"/>
                <a:cs typeface="Arial" panose="020B0604020202020204" pitchFamily="34" charset="0"/>
              </a:rPr>
              <a:t>Christ's, then are ye Abraham's seed, and heirs according to the promise.</a:t>
            </a:r>
          </a:p>
          <a:p>
            <a:pPr marL="0" indent="0">
              <a:buFont typeface="Wingdings" panose="05000000000000000000" pitchFamily="2" charset="2"/>
              <a:buNone/>
            </a:pPr>
            <a:endParaRPr lang="en-US" sz="1200" b="1" i="0" u="none" strike="noStrike" baseline="0" dirty="0">
              <a:solidFill>
                <a:srgbClr val="292F33"/>
              </a:solidFill>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i="0" dirty="0">
                <a:latin typeface="Arial" panose="020B0604020202020204" pitchFamily="34" charset="0"/>
                <a:cs typeface="Arial" panose="020B0604020202020204" pitchFamily="34" charset="0"/>
              </a:rPr>
              <a:t>Romans 11:11-24 ASV 11 </a:t>
            </a:r>
            <a:r>
              <a:rPr lang="en-US" sz="1200" b="0" i="0" dirty="0">
                <a:latin typeface="Arial" panose="020B0604020202020204" pitchFamily="34" charset="0"/>
                <a:cs typeface="Arial" panose="020B0604020202020204" pitchFamily="34" charset="0"/>
              </a:rPr>
              <a:t>I say then, Did they stumble that they might fall? God forbid: but by their fall salvation is come unto the Gentiles, to provoke them to jealousy. </a:t>
            </a:r>
            <a:r>
              <a:rPr lang="en-US" sz="1200" b="1" i="0" dirty="0">
                <a:latin typeface="Arial" panose="020B0604020202020204" pitchFamily="34" charset="0"/>
                <a:cs typeface="Arial" panose="020B0604020202020204" pitchFamily="34" charset="0"/>
              </a:rPr>
              <a:t>12 </a:t>
            </a:r>
            <a:r>
              <a:rPr lang="en-US" sz="1200" b="0" i="0" dirty="0">
                <a:latin typeface="Arial" panose="020B0604020202020204" pitchFamily="34" charset="0"/>
                <a:cs typeface="Arial" panose="020B0604020202020204" pitchFamily="34" charset="0"/>
              </a:rPr>
              <a:t>Now if their fall, is the riches of the world, and their loss the riches of the Gentiles; how much more their fulness? </a:t>
            </a:r>
            <a:r>
              <a:rPr lang="en-US" sz="1200" b="1" i="0" dirty="0">
                <a:latin typeface="Arial" panose="020B0604020202020204" pitchFamily="34" charset="0"/>
                <a:cs typeface="Arial" panose="020B0604020202020204" pitchFamily="34" charset="0"/>
              </a:rPr>
              <a:t>13 But I speak to you that are Gentiles</a:t>
            </a:r>
            <a:r>
              <a:rPr lang="en-US" sz="1200" b="0" i="0" dirty="0">
                <a:latin typeface="Arial" panose="020B0604020202020204" pitchFamily="34" charset="0"/>
                <a:cs typeface="Arial" panose="020B0604020202020204" pitchFamily="34" charset="0"/>
              </a:rPr>
              <a:t>. Inasmuch then as I am an apostle of Gentiles, I glorify my ministry; </a:t>
            </a:r>
            <a:r>
              <a:rPr lang="en-US" sz="1200" b="1" i="0" dirty="0">
                <a:latin typeface="Arial" panose="020B0604020202020204" pitchFamily="34" charset="0"/>
                <a:cs typeface="Arial" panose="020B0604020202020204" pitchFamily="34" charset="0"/>
              </a:rPr>
              <a:t>14</a:t>
            </a:r>
            <a:r>
              <a:rPr lang="en-US" sz="1200" b="0" i="0" dirty="0">
                <a:latin typeface="Arial" panose="020B0604020202020204" pitchFamily="34" charset="0"/>
                <a:cs typeface="Arial" panose="020B0604020202020204" pitchFamily="34" charset="0"/>
              </a:rPr>
              <a:t> if by any means </a:t>
            </a:r>
            <a:r>
              <a:rPr lang="en-US" sz="1200" b="1" i="1" dirty="0">
                <a:latin typeface="Arial" panose="020B0604020202020204" pitchFamily="34" charset="0"/>
                <a:cs typeface="Arial" panose="020B0604020202020204" pitchFamily="34" charset="0"/>
              </a:rPr>
              <a:t>I may provoke to jealousy them that are my flesh, and may save some of them</a:t>
            </a:r>
            <a:r>
              <a:rPr lang="en-US" sz="1200" b="0" i="0" dirty="0">
                <a:latin typeface="Arial" panose="020B0604020202020204" pitchFamily="34" charset="0"/>
                <a:cs typeface="Arial" panose="020B0604020202020204" pitchFamily="34" charset="0"/>
              </a:rPr>
              <a:t>. </a:t>
            </a:r>
            <a:r>
              <a:rPr lang="en-US" sz="1200" b="1" i="0" dirty="0">
                <a:latin typeface="Arial" panose="020B0604020202020204" pitchFamily="34" charset="0"/>
                <a:cs typeface="Arial" panose="020B0604020202020204" pitchFamily="34" charset="0"/>
              </a:rPr>
              <a:t>15 </a:t>
            </a:r>
            <a:r>
              <a:rPr lang="en-US" sz="1200" b="0" i="0" dirty="0">
                <a:latin typeface="Arial" panose="020B0604020202020204" pitchFamily="34" charset="0"/>
                <a:cs typeface="Arial" panose="020B0604020202020204" pitchFamily="34" charset="0"/>
              </a:rPr>
              <a:t>For if the casting away of them is the reconciling of the world, what shall the receiving of them be, but life from the dead? </a:t>
            </a:r>
            <a:r>
              <a:rPr lang="en-US" sz="1200" b="1" i="0" dirty="0">
                <a:latin typeface="Arial" panose="020B0604020202020204" pitchFamily="34" charset="0"/>
                <a:cs typeface="Arial" panose="020B0604020202020204" pitchFamily="34" charset="0"/>
              </a:rPr>
              <a:t>16</a:t>
            </a:r>
            <a:r>
              <a:rPr lang="en-US" sz="1200" b="0" i="0" dirty="0">
                <a:latin typeface="Arial" panose="020B0604020202020204" pitchFamily="34" charset="0"/>
                <a:cs typeface="Arial" panose="020B0604020202020204" pitchFamily="34" charset="0"/>
              </a:rPr>
              <a:t> And if the </a:t>
            </a:r>
            <a:r>
              <a:rPr lang="en-US" sz="1200" b="0" i="0" dirty="0" err="1">
                <a:latin typeface="Arial" panose="020B0604020202020204" pitchFamily="34" charset="0"/>
                <a:cs typeface="Arial" panose="020B0604020202020204" pitchFamily="34" charset="0"/>
              </a:rPr>
              <a:t>firstfruit</a:t>
            </a:r>
            <a:r>
              <a:rPr lang="en-US" sz="1200" b="0" i="0" dirty="0">
                <a:latin typeface="Arial" panose="020B0604020202020204" pitchFamily="34" charset="0"/>
                <a:cs typeface="Arial" panose="020B0604020202020204" pitchFamily="34" charset="0"/>
              </a:rPr>
              <a:t> is holy, so is the lump: and if the root is holy, so are the branches. </a:t>
            </a:r>
            <a:r>
              <a:rPr lang="en-US" sz="1200" b="1" i="0" dirty="0">
                <a:latin typeface="Arial" panose="020B0604020202020204" pitchFamily="34" charset="0"/>
                <a:cs typeface="Arial" panose="020B0604020202020204" pitchFamily="34" charset="0"/>
              </a:rPr>
              <a:t>17 B</a:t>
            </a:r>
            <a:r>
              <a:rPr lang="en-US" sz="1200" b="0" i="0" dirty="0">
                <a:latin typeface="Arial" panose="020B0604020202020204" pitchFamily="34" charset="0"/>
                <a:cs typeface="Arial" panose="020B0604020202020204" pitchFamily="34" charset="0"/>
              </a:rPr>
              <a:t>ut if some of the branches were broken off, and thou, being a wild olive, </a:t>
            </a:r>
            <a:r>
              <a:rPr lang="en-US" sz="1200" b="0" i="0" dirty="0" err="1">
                <a:latin typeface="Arial" panose="020B0604020202020204" pitchFamily="34" charset="0"/>
                <a:cs typeface="Arial" panose="020B0604020202020204" pitchFamily="34" charset="0"/>
              </a:rPr>
              <a:t>wast</a:t>
            </a:r>
            <a:r>
              <a:rPr lang="en-US" sz="1200" b="0" i="0" dirty="0">
                <a:latin typeface="Arial" panose="020B0604020202020204" pitchFamily="34" charset="0"/>
                <a:cs typeface="Arial" panose="020B0604020202020204" pitchFamily="34" charset="0"/>
              </a:rPr>
              <a:t> grafted in among them, and didst become partaker with them of the root of the fatness of the olive tree; </a:t>
            </a:r>
            <a:r>
              <a:rPr lang="en-US" sz="1200" b="1" i="0" dirty="0">
                <a:latin typeface="Arial" panose="020B0604020202020204" pitchFamily="34" charset="0"/>
                <a:cs typeface="Arial" panose="020B0604020202020204" pitchFamily="34" charset="0"/>
              </a:rPr>
              <a:t>18</a:t>
            </a:r>
            <a:r>
              <a:rPr lang="en-US" sz="1200" b="0" i="0" dirty="0">
                <a:latin typeface="Arial" panose="020B0604020202020204" pitchFamily="34" charset="0"/>
                <a:cs typeface="Arial" panose="020B0604020202020204" pitchFamily="34" charset="0"/>
              </a:rPr>
              <a:t> glory not over the branches: but if thou </a:t>
            </a:r>
            <a:r>
              <a:rPr lang="en-US" sz="1200" b="0" i="0" dirty="0" err="1">
                <a:latin typeface="Arial" panose="020B0604020202020204" pitchFamily="34" charset="0"/>
                <a:cs typeface="Arial" panose="020B0604020202020204" pitchFamily="34" charset="0"/>
              </a:rPr>
              <a:t>gloriest</a:t>
            </a:r>
            <a:r>
              <a:rPr lang="en-US" sz="1200" b="0" i="0" dirty="0">
                <a:latin typeface="Arial" panose="020B0604020202020204" pitchFamily="34" charset="0"/>
                <a:cs typeface="Arial" panose="020B0604020202020204" pitchFamily="34" charset="0"/>
              </a:rPr>
              <a:t>, it is not thou that </a:t>
            </a:r>
            <a:r>
              <a:rPr lang="en-US" sz="1200" b="0" i="0" dirty="0" err="1">
                <a:latin typeface="Arial" panose="020B0604020202020204" pitchFamily="34" charset="0"/>
                <a:cs typeface="Arial" panose="020B0604020202020204" pitchFamily="34" charset="0"/>
              </a:rPr>
              <a:t>bearest</a:t>
            </a:r>
            <a:r>
              <a:rPr lang="en-US" sz="1200" b="0" i="0" dirty="0">
                <a:latin typeface="Arial" panose="020B0604020202020204" pitchFamily="34" charset="0"/>
                <a:cs typeface="Arial" panose="020B0604020202020204" pitchFamily="34" charset="0"/>
              </a:rPr>
              <a:t> the root, but the root thee. </a:t>
            </a:r>
            <a:r>
              <a:rPr lang="en-US" sz="1200" b="1" i="0" dirty="0">
                <a:latin typeface="Arial" panose="020B0604020202020204" pitchFamily="34" charset="0"/>
                <a:cs typeface="Arial" panose="020B0604020202020204" pitchFamily="34" charset="0"/>
              </a:rPr>
              <a:t>19</a:t>
            </a:r>
            <a:r>
              <a:rPr lang="en-US" sz="1200" b="0" i="0" dirty="0">
                <a:latin typeface="Arial" panose="020B0604020202020204" pitchFamily="34" charset="0"/>
                <a:cs typeface="Arial" panose="020B0604020202020204" pitchFamily="34" charset="0"/>
              </a:rPr>
              <a:t> Thou wilt say then, Branches were broken off, that I might be grafted in</a:t>
            </a:r>
            <a:r>
              <a:rPr lang="en-US" sz="1200" b="1" i="0" dirty="0">
                <a:latin typeface="Arial" panose="020B0604020202020204" pitchFamily="34" charset="0"/>
                <a:cs typeface="Arial" panose="020B0604020202020204" pitchFamily="34" charset="0"/>
              </a:rPr>
              <a:t>. 20 </a:t>
            </a:r>
            <a:r>
              <a:rPr lang="en-US" sz="1200" b="0" i="0" dirty="0">
                <a:latin typeface="Arial" panose="020B0604020202020204" pitchFamily="34" charset="0"/>
                <a:cs typeface="Arial" panose="020B0604020202020204" pitchFamily="34" charset="0"/>
              </a:rPr>
              <a:t>Well; by their unbelief they were broken off, and thou </a:t>
            </a:r>
            <a:r>
              <a:rPr lang="en-US" sz="1200" b="0" i="0" dirty="0" err="1">
                <a:latin typeface="Arial" panose="020B0604020202020204" pitchFamily="34" charset="0"/>
                <a:cs typeface="Arial" panose="020B0604020202020204" pitchFamily="34" charset="0"/>
              </a:rPr>
              <a:t>standest</a:t>
            </a:r>
            <a:r>
              <a:rPr lang="en-US" sz="1200" b="0" i="0" dirty="0">
                <a:latin typeface="Arial" panose="020B0604020202020204" pitchFamily="34" charset="0"/>
                <a:cs typeface="Arial" panose="020B0604020202020204" pitchFamily="34" charset="0"/>
              </a:rPr>
              <a:t> by thy faith. Be not </a:t>
            </a:r>
            <a:r>
              <a:rPr lang="en-US" sz="1200" b="0" i="0" dirty="0" err="1">
                <a:latin typeface="Arial" panose="020B0604020202020204" pitchFamily="34" charset="0"/>
                <a:cs typeface="Arial" panose="020B0604020202020204" pitchFamily="34" charset="0"/>
              </a:rPr>
              <a:t>highminded</a:t>
            </a:r>
            <a:r>
              <a:rPr lang="en-US" sz="1200" b="0" i="0" dirty="0">
                <a:latin typeface="Arial" panose="020B0604020202020204" pitchFamily="34" charset="0"/>
                <a:cs typeface="Arial" panose="020B0604020202020204" pitchFamily="34" charset="0"/>
              </a:rPr>
              <a:t>, but fear</a:t>
            </a:r>
            <a:r>
              <a:rPr lang="en-US" sz="1200" b="1" i="0" dirty="0">
                <a:latin typeface="Arial" panose="020B0604020202020204" pitchFamily="34" charset="0"/>
                <a:cs typeface="Arial" panose="020B0604020202020204" pitchFamily="34" charset="0"/>
              </a:rPr>
              <a:t>: 21</a:t>
            </a:r>
            <a:r>
              <a:rPr lang="en-US" sz="1200" b="0" i="0" dirty="0">
                <a:latin typeface="Arial" panose="020B0604020202020204" pitchFamily="34" charset="0"/>
                <a:cs typeface="Arial" panose="020B0604020202020204" pitchFamily="34" charset="0"/>
              </a:rPr>
              <a:t> for if God spared not the natural branches, neither will he spare thee</a:t>
            </a:r>
            <a:r>
              <a:rPr lang="en-US" sz="1200" b="1" i="0" dirty="0">
                <a:latin typeface="Arial" panose="020B0604020202020204" pitchFamily="34" charset="0"/>
                <a:cs typeface="Arial" panose="020B0604020202020204" pitchFamily="34" charset="0"/>
              </a:rPr>
              <a:t>. 22 </a:t>
            </a:r>
            <a:r>
              <a:rPr lang="en-US" sz="1200" b="0" i="0" dirty="0">
                <a:latin typeface="Arial" panose="020B0604020202020204" pitchFamily="34" charset="0"/>
                <a:cs typeface="Arial" panose="020B0604020202020204" pitchFamily="34" charset="0"/>
              </a:rPr>
              <a:t>Behold then the goodness and severity of God: toward them that fell, severity; but toward thee, God's goodness, if thou continue in his goodness: otherwise thou also shalt be cut off. </a:t>
            </a:r>
            <a:r>
              <a:rPr lang="en-US" sz="1200" b="1" i="0" dirty="0">
                <a:latin typeface="Arial" panose="020B0604020202020204" pitchFamily="34" charset="0"/>
                <a:cs typeface="Arial" panose="020B0604020202020204" pitchFamily="34" charset="0"/>
              </a:rPr>
              <a:t>23 </a:t>
            </a:r>
            <a:r>
              <a:rPr lang="en-US" sz="1200" b="0" i="0" dirty="0">
                <a:latin typeface="Arial" panose="020B0604020202020204" pitchFamily="34" charset="0"/>
                <a:cs typeface="Arial" panose="020B0604020202020204" pitchFamily="34" charset="0"/>
              </a:rPr>
              <a:t>And they also, if they continue not in their unbelief, shall be grafted in: for God is able to graft them in again. </a:t>
            </a:r>
            <a:r>
              <a:rPr lang="en-US" sz="1200" b="1" i="0" dirty="0">
                <a:latin typeface="Arial" panose="020B0604020202020204" pitchFamily="34" charset="0"/>
                <a:cs typeface="Arial" panose="020B0604020202020204" pitchFamily="34" charset="0"/>
              </a:rPr>
              <a:t>24</a:t>
            </a:r>
            <a:r>
              <a:rPr lang="en-US" sz="1200" b="0" i="0" dirty="0">
                <a:latin typeface="Arial" panose="020B0604020202020204" pitchFamily="34" charset="0"/>
                <a:cs typeface="Arial" panose="020B0604020202020204" pitchFamily="34" charset="0"/>
              </a:rPr>
              <a:t> For if thou </a:t>
            </a:r>
            <a:r>
              <a:rPr lang="en-US" sz="1200" b="0" i="0" dirty="0" err="1">
                <a:latin typeface="Arial" panose="020B0604020202020204" pitchFamily="34" charset="0"/>
                <a:cs typeface="Arial" panose="020B0604020202020204" pitchFamily="34" charset="0"/>
              </a:rPr>
              <a:t>wast</a:t>
            </a:r>
            <a:r>
              <a:rPr lang="en-US" sz="1200" b="0" i="0" dirty="0">
                <a:latin typeface="Arial" panose="020B0604020202020204" pitchFamily="34" charset="0"/>
                <a:cs typeface="Arial" panose="020B0604020202020204" pitchFamily="34" charset="0"/>
              </a:rPr>
              <a:t> cut out of that which is by nature a wild olive tree, and </a:t>
            </a:r>
            <a:r>
              <a:rPr lang="en-US" sz="1200" b="0" i="0" dirty="0" err="1">
                <a:latin typeface="Arial" panose="020B0604020202020204" pitchFamily="34" charset="0"/>
                <a:cs typeface="Arial" panose="020B0604020202020204" pitchFamily="34" charset="0"/>
              </a:rPr>
              <a:t>wast</a:t>
            </a:r>
            <a:r>
              <a:rPr lang="en-US" sz="1200" b="0" i="0" dirty="0">
                <a:latin typeface="Arial" panose="020B0604020202020204" pitchFamily="34" charset="0"/>
                <a:cs typeface="Arial" panose="020B0604020202020204" pitchFamily="34" charset="0"/>
              </a:rPr>
              <a:t> grafted contrary to nature into a good olive tree; how much more shall these, which are the natural branches, be grafted into their own olive tree?</a:t>
            </a:r>
          </a:p>
          <a:p>
            <a:pPr marL="171450" indent="-171450">
              <a:buFont typeface="Wingdings" panose="05000000000000000000" pitchFamily="2" charset="2"/>
              <a:buChar char="§"/>
            </a:pPr>
            <a:r>
              <a:rPr lang="en-US" sz="1200" b="0" i="0" dirty="0">
                <a:latin typeface="Arial" panose="020B0604020202020204" pitchFamily="34" charset="0"/>
                <a:cs typeface="Arial" panose="020B0604020202020204" pitchFamily="34" charset="0"/>
              </a:rPr>
              <a:t> </a:t>
            </a:r>
            <a:r>
              <a:rPr lang="en-US" sz="1200" b="1" i="0" dirty="0">
                <a:latin typeface="Arial" panose="020B0604020202020204" pitchFamily="34" charset="0"/>
                <a:cs typeface="Arial" panose="020B0604020202020204" pitchFamily="34" charset="0"/>
              </a:rPr>
              <a:t>Acts 13:45-46 (In Antioch of Pisidia) - 45 </a:t>
            </a:r>
            <a:r>
              <a:rPr lang="en-US" sz="1200" b="0" i="0" dirty="0">
                <a:latin typeface="Arial" panose="020B0604020202020204" pitchFamily="34" charset="0"/>
                <a:cs typeface="Arial" panose="020B0604020202020204" pitchFamily="34" charset="0"/>
              </a:rPr>
              <a:t>But </a:t>
            </a:r>
            <a:r>
              <a:rPr lang="en-US" sz="1200" b="0" i="0" u="sng" dirty="0">
                <a:latin typeface="Arial" panose="020B0604020202020204" pitchFamily="34" charset="0"/>
                <a:cs typeface="Arial" panose="020B0604020202020204" pitchFamily="34" charset="0"/>
              </a:rPr>
              <a:t>when the Jews saw the multitudes, they were filled with envy, and spake against those things which were spoken by Paul</a:t>
            </a:r>
            <a:r>
              <a:rPr lang="en-US" sz="1200" b="0" i="0" dirty="0">
                <a:latin typeface="Arial" panose="020B0604020202020204" pitchFamily="34" charset="0"/>
                <a:cs typeface="Arial" panose="020B0604020202020204" pitchFamily="34" charset="0"/>
              </a:rPr>
              <a:t>, contradicting and blaspheming</a:t>
            </a:r>
            <a:r>
              <a:rPr lang="en-US" sz="1200" b="1" i="0" dirty="0">
                <a:latin typeface="Arial" panose="020B0604020202020204" pitchFamily="34" charset="0"/>
                <a:cs typeface="Arial" panose="020B0604020202020204" pitchFamily="34" charset="0"/>
              </a:rPr>
              <a:t>. 46 </a:t>
            </a:r>
            <a:r>
              <a:rPr lang="en-US" sz="1200" b="0" i="0" dirty="0">
                <a:latin typeface="Arial" panose="020B0604020202020204" pitchFamily="34" charset="0"/>
                <a:cs typeface="Arial" panose="020B0604020202020204" pitchFamily="34" charset="0"/>
              </a:rPr>
              <a:t>Then Paul and Barnabas waxed bold, and said, It was necessary that the word of God should first have been spoken to </a:t>
            </a:r>
            <a:r>
              <a:rPr lang="en-US" sz="1200" b="1" i="0" dirty="0">
                <a:latin typeface="Arial" panose="020B0604020202020204" pitchFamily="34" charset="0"/>
                <a:cs typeface="Arial" panose="020B0604020202020204" pitchFamily="34" charset="0"/>
              </a:rPr>
              <a:t>you</a:t>
            </a:r>
            <a:r>
              <a:rPr lang="en-US" sz="1200" b="0" i="0" dirty="0">
                <a:latin typeface="Arial" panose="020B0604020202020204" pitchFamily="34" charset="0"/>
                <a:cs typeface="Arial" panose="020B0604020202020204" pitchFamily="34" charset="0"/>
              </a:rPr>
              <a:t>: </a:t>
            </a:r>
            <a:r>
              <a:rPr lang="en-US" sz="1200" b="0" i="1" u="sng" dirty="0">
                <a:latin typeface="Arial" panose="020B0604020202020204" pitchFamily="34" charset="0"/>
                <a:cs typeface="Arial" panose="020B0604020202020204" pitchFamily="34" charset="0"/>
              </a:rPr>
              <a:t>but seeing ye put it from you, and judge yourselves unworthy of everlasting life</a:t>
            </a:r>
            <a:r>
              <a:rPr lang="en-US" sz="1200" b="0" i="0" dirty="0">
                <a:latin typeface="Arial" panose="020B0604020202020204" pitchFamily="34" charset="0"/>
                <a:cs typeface="Arial" panose="020B0604020202020204" pitchFamily="34" charset="0"/>
              </a:rPr>
              <a:t>, </a:t>
            </a:r>
            <a:r>
              <a:rPr lang="en-US" sz="1200" b="1" i="0" dirty="0">
                <a:latin typeface="Arial" panose="020B0604020202020204" pitchFamily="34" charset="0"/>
                <a:cs typeface="Arial" panose="020B0604020202020204" pitchFamily="34" charset="0"/>
              </a:rPr>
              <a:t>lo, we turn to the Gentiles.</a:t>
            </a:r>
          </a:p>
          <a:p>
            <a:pPr marL="171450" indent="-171450">
              <a:buFont typeface="Wingdings" panose="05000000000000000000" pitchFamily="2" charset="2"/>
              <a:buChar char="§"/>
            </a:pPr>
            <a:endParaRPr lang="en-US" sz="1200" b="1" i="0" dirty="0">
              <a:latin typeface="Arial" panose="020B0604020202020204" pitchFamily="34" charset="0"/>
              <a:cs typeface="Arial" panose="020B0604020202020204" pitchFamily="34" charset="0"/>
            </a:endParaRPr>
          </a:p>
          <a:p>
            <a:pPr marL="171450" indent="-171450">
              <a:buFont typeface="Wingdings" panose="05000000000000000000" pitchFamily="2" charset="2"/>
              <a:buChar char="§"/>
            </a:pPr>
            <a:r>
              <a:rPr lang="en-US" sz="1200" b="1" i="0" dirty="0">
                <a:latin typeface="Arial" panose="020B0604020202020204" pitchFamily="34" charset="0"/>
                <a:cs typeface="Arial" panose="020B0604020202020204" pitchFamily="34" charset="0"/>
              </a:rPr>
              <a:t>Romans 5:6-11 ASV </a:t>
            </a:r>
            <a:r>
              <a:rPr lang="en-US" sz="1200" b="1" i="1" u="sng" dirty="0">
                <a:latin typeface="Arial" panose="020B0604020202020204" pitchFamily="34" charset="0"/>
                <a:cs typeface="Arial" panose="020B0604020202020204" pitchFamily="34" charset="0"/>
              </a:rPr>
              <a:t>6 </a:t>
            </a:r>
            <a:r>
              <a:rPr lang="en-US" sz="1200" b="0" i="1" u="sng" dirty="0">
                <a:latin typeface="Arial" panose="020B0604020202020204" pitchFamily="34" charset="0"/>
                <a:cs typeface="Arial" panose="020B0604020202020204" pitchFamily="34" charset="0"/>
              </a:rPr>
              <a:t>For while we were yet weak, in due season Christ died for the ungodly. </a:t>
            </a:r>
            <a:r>
              <a:rPr lang="en-US" sz="1200" b="1" i="1" u="sng" dirty="0">
                <a:latin typeface="Arial" panose="020B0604020202020204" pitchFamily="34" charset="0"/>
                <a:cs typeface="Arial" panose="020B0604020202020204" pitchFamily="34" charset="0"/>
              </a:rPr>
              <a:t>7</a:t>
            </a:r>
            <a:r>
              <a:rPr lang="en-US" sz="1200" b="0" i="1" u="sng" dirty="0">
                <a:latin typeface="Arial" panose="020B0604020202020204" pitchFamily="34" charset="0"/>
                <a:cs typeface="Arial" panose="020B0604020202020204" pitchFamily="34" charset="0"/>
              </a:rPr>
              <a:t> For scarcely for a righteous man will one die: for peradventure for the good man some one would even dare to die. </a:t>
            </a:r>
            <a:r>
              <a:rPr lang="en-US" sz="1200" b="1" i="1" u="sng" dirty="0">
                <a:latin typeface="Arial" panose="020B0604020202020204" pitchFamily="34" charset="0"/>
                <a:cs typeface="Arial" panose="020B0604020202020204" pitchFamily="34" charset="0"/>
              </a:rPr>
              <a:t>8</a:t>
            </a:r>
            <a:r>
              <a:rPr lang="en-US" sz="1200" b="0" i="1" u="sng" dirty="0">
                <a:latin typeface="Arial" panose="020B0604020202020204" pitchFamily="34" charset="0"/>
                <a:cs typeface="Arial" panose="020B0604020202020204" pitchFamily="34" charset="0"/>
              </a:rPr>
              <a:t> But God </a:t>
            </a:r>
            <a:r>
              <a:rPr lang="en-US" sz="1200" b="0" i="1" u="sng" dirty="0" err="1">
                <a:latin typeface="Arial" panose="020B0604020202020204" pitchFamily="34" charset="0"/>
                <a:cs typeface="Arial" panose="020B0604020202020204" pitchFamily="34" charset="0"/>
              </a:rPr>
              <a:t>commendeth</a:t>
            </a:r>
            <a:r>
              <a:rPr lang="en-US" sz="1200" b="0" i="1" u="sng" dirty="0">
                <a:latin typeface="Arial" panose="020B0604020202020204" pitchFamily="34" charset="0"/>
                <a:cs typeface="Arial" panose="020B0604020202020204" pitchFamily="34" charset="0"/>
              </a:rPr>
              <a:t> his own love toward us, in that, while we were yet sinners, Christ died for us. </a:t>
            </a:r>
            <a:r>
              <a:rPr lang="en-US" sz="1200" b="1" i="0" dirty="0">
                <a:latin typeface="Arial" panose="020B0604020202020204" pitchFamily="34" charset="0"/>
                <a:cs typeface="Arial" panose="020B0604020202020204" pitchFamily="34" charset="0"/>
              </a:rPr>
              <a:t>9</a:t>
            </a:r>
            <a:r>
              <a:rPr lang="en-US" sz="1200" b="0" i="0" dirty="0">
                <a:latin typeface="Arial" panose="020B0604020202020204" pitchFamily="34" charset="0"/>
                <a:cs typeface="Arial" panose="020B0604020202020204" pitchFamily="34" charset="0"/>
              </a:rPr>
              <a:t> Much more then, </a:t>
            </a:r>
            <a:r>
              <a:rPr lang="en-US" sz="1200" b="1" i="0" dirty="0">
                <a:latin typeface="Arial" panose="020B0604020202020204" pitchFamily="34" charset="0"/>
                <a:cs typeface="Arial" panose="020B0604020202020204" pitchFamily="34" charset="0"/>
              </a:rPr>
              <a:t>being now justified by his blood, shall we be saved from the wrath of God through him.</a:t>
            </a:r>
            <a:r>
              <a:rPr lang="en-US" sz="1200" b="0" i="0" dirty="0">
                <a:latin typeface="Arial" panose="020B0604020202020204" pitchFamily="34" charset="0"/>
                <a:cs typeface="Arial" panose="020B0604020202020204" pitchFamily="34" charset="0"/>
              </a:rPr>
              <a:t> </a:t>
            </a:r>
            <a:r>
              <a:rPr lang="en-US" sz="1200" b="1" i="0" dirty="0">
                <a:latin typeface="Arial" panose="020B0604020202020204" pitchFamily="34" charset="0"/>
                <a:cs typeface="Arial" panose="020B0604020202020204" pitchFamily="34" charset="0"/>
              </a:rPr>
              <a:t>10</a:t>
            </a:r>
            <a:r>
              <a:rPr lang="en-US" sz="1200" b="0" i="0" dirty="0">
                <a:latin typeface="Arial" panose="020B0604020202020204" pitchFamily="34" charset="0"/>
                <a:cs typeface="Arial" panose="020B0604020202020204" pitchFamily="34" charset="0"/>
              </a:rPr>
              <a:t> For if, while we were enemies, we were reconciled to God through the death of his Son, much more, being reconciled, shall we be saved by his life; </a:t>
            </a:r>
            <a:r>
              <a:rPr lang="en-US" sz="1200" b="1" i="0" dirty="0">
                <a:latin typeface="Arial" panose="020B0604020202020204" pitchFamily="34" charset="0"/>
                <a:cs typeface="Arial" panose="020B0604020202020204" pitchFamily="34" charset="0"/>
              </a:rPr>
              <a:t>11</a:t>
            </a:r>
            <a:r>
              <a:rPr lang="en-US" sz="1200" b="0" i="0" dirty="0">
                <a:latin typeface="Arial" panose="020B0604020202020204" pitchFamily="34" charset="0"/>
                <a:cs typeface="Arial" panose="020B0604020202020204" pitchFamily="34" charset="0"/>
              </a:rPr>
              <a:t> and not only so, but we also rejoice in God through our Lord Jesus Christ, through whom we have now received the reconciliation.</a:t>
            </a:r>
          </a:p>
          <a:p>
            <a:pPr marL="171450" indent="-171450">
              <a:buFont typeface="Wingdings" panose="05000000000000000000" pitchFamily="2" charset="2"/>
              <a:buChar char="§"/>
            </a:pPr>
            <a:endParaRPr lang="en-US" sz="1200" b="0" i="0" dirty="0">
              <a:latin typeface="Arial" panose="020B0604020202020204" pitchFamily="34" charset="0"/>
              <a:cs typeface="Arial" panose="020B0604020202020204" pitchFamily="34" charset="0"/>
            </a:endParaRPr>
          </a:p>
          <a:p>
            <a:pPr marL="171450" indent="-171450">
              <a:buFont typeface="Wingdings" panose="05000000000000000000" pitchFamily="2" charset="2"/>
              <a:buChar char="§"/>
            </a:pPr>
            <a:r>
              <a:rPr lang="en-US" sz="1200" b="1" i="0" dirty="0">
                <a:latin typeface="Arial" panose="020B0604020202020204" pitchFamily="34" charset="0"/>
                <a:cs typeface="Arial" panose="020B0604020202020204" pitchFamily="34" charset="0"/>
              </a:rPr>
              <a:t>Romans 3:18 KJV 18 </a:t>
            </a:r>
            <a:r>
              <a:rPr lang="en-US" sz="1200" b="0" i="0" dirty="0">
                <a:latin typeface="Arial" panose="020B0604020202020204" pitchFamily="34" charset="0"/>
                <a:cs typeface="Arial" panose="020B0604020202020204" pitchFamily="34" charset="0"/>
              </a:rPr>
              <a:t>There is no fear of God before their eyes.</a:t>
            </a:r>
          </a:p>
        </p:txBody>
      </p:sp>
      <p:sp>
        <p:nvSpPr>
          <p:cNvPr id="4" name="Slide Number Placeholder 3">
            <a:extLst>
              <a:ext uri="{FF2B5EF4-FFF2-40B4-BE49-F238E27FC236}">
                <a16:creationId xmlns:a16="http://schemas.microsoft.com/office/drawing/2014/main" id="{933919C4-C4B8-DD89-FC0D-50395560C84C}"/>
              </a:ext>
            </a:extLst>
          </p:cNvPr>
          <p:cNvSpPr>
            <a:spLocks noGrp="1"/>
          </p:cNvSpPr>
          <p:nvPr>
            <p:ph type="sldNum" sz="quarter" idx="5"/>
          </p:nvPr>
        </p:nvSpPr>
        <p:spPr/>
        <p:txBody>
          <a:bodyPr/>
          <a:lstStyle/>
          <a:p>
            <a:fld id="{F236FD9E-D4E4-4C92-BB70-E7D3DEA5ADC6}" type="slidenum">
              <a:rPr lang="en-US" smtClean="0"/>
              <a:t>9</a:t>
            </a:fld>
            <a:endParaRPr lang="en-US"/>
          </a:p>
        </p:txBody>
      </p:sp>
      <p:sp>
        <p:nvSpPr>
          <p:cNvPr id="5" name="Date Placeholder 4">
            <a:extLst>
              <a:ext uri="{FF2B5EF4-FFF2-40B4-BE49-F238E27FC236}">
                <a16:creationId xmlns:a16="http://schemas.microsoft.com/office/drawing/2014/main" id="{EE618096-A5B0-9451-84A0-B961B377C9EF}"/>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2936164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143000" y="1122363"/>
            <a:ext cx="6858000" cy="3025308"/>
          </a:xfrm>
        </p:spPr>
        <p:txBody>
          <a:bodyPr anchor="b">
            <a:normAutofit/>
          </a:bodyPr>
          <a:lstStyle>
            <a:lvl1pPr algn="ctr">
              <a:defRPr sz="495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143000" y="4386730"/>
            <a:ext cx="6858000" cy="1135529"/>
          </a:xfrm>
        </p:spPr>
        <p:txBody>
          <a:bodyPr>
            <a:normAutofit/>
          </a:bodyPr>
          <a:lstStyle>
            <a:lvl1pPr marL="0" indent="0" algn="ctr">
              <a:lnSpc>
                <a:spcPct val="120000"/>
              </a:lnSpc>
              <a:buNone/>
              <a:defRPr sz="1350" b="1" cap="all" spc="225"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BC0EEE7D-7AFB-472E-AF2E-81AE2B83F3D6}" type="datetime1">
              <a:rPr lang="en-US" smtClean="0"/>
              <a:t>1/13/2025</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9499701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5BC39743-93FD-4B24-B840-D7879A587FDF}" type="datetime1">
              <a:rPr lang="en-US" smtClean="0"/>
              <a:t>1/13/2025</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582317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8F02D25B-F5C9-4FEA-8752-8B4B59ED334E}" type="datetime1">
              <a:rPr lang="en-US" smtClean="0"/>
              <a:t>1/13/2025</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2945988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2F2B771E-69F3-4E38-934C-8199D38A66AF}" type="datetime1">
              <a:rPr lang="en-US" smtClean="0"/>
              <a:t>1/13/2025</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905910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AB8B1AE2-483F-4BCB-8EB5-10F910DF5CC5}" type="datetime1">
              <a:rPr lang="en-US" smtClean="0"/>
              <a:t>1/13/2025</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2845154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628650" y="1924493"/>
            <a:ext cx="38862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4629150" y="1924493"/>
            <a:ext cx="38862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B33FD806-FE9B-4A2E-AB46-3D367D3F543F}" type="datetime1">
              <a:rPr lang="en-US" smtClean="0"/>
              <a:t>1/13/2025</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1136795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629842" y="1734325"/>
            <a:ext cx="3868340" cy="823912"/>
          </a:xfrm>
        </p:spPr>
        <p:txBody>
          <a:bodyPr anchor="b">
            <a:normAutofit/>
          </a:bodyPr>
          <a:lstStyle>
            <a:lvl1pPr marL="0" indent="0">
              <a:buNone/>
              <a:defRPr sz="150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629842" y="2558237"/>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4629150" y="1734325"/>
            <a:ext cx="3887391" cy="823912"/>
          </a:xfrm>
        </p:spPr>
        <p:txBody>
          <a:bodyPr anchor="b">
            <a:normAutofit/>
          </a:bodyPr>
          <a:lstStyle>
            <a:lvl1pPr marL="0" indent="0">
              <a:buNone/>
              <a:defRPr sz="150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4629150" y="2558237"/>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E6BC2797-160A-4C9B-95E5-AE850EB0FB11}" type="datetime1">
              <a:rPr lang="en-US" smtClean="0"/>
              <a:t>1/13/2025</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210309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CBF3980F-7490-4716-8165-0E17EC826D7F}" type="datetime1">
              <a:rPr lang="en-US" smtClean="0"/>
              <a:t>1/13/2025</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9259756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521CBCAE-1BFB-452A-80B6-36111A0B2ACE}" type="datetime1">
              <a:rPr lang="en-US" smtClean="0"/>
              <a:t>1/13/2025</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1857525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B1D6E75A-4DCF-4A23-A2A4-81530DAECF5F}" type="datetime1">
              <a:rPr lang="en-US" smtClean="0"/>
              <a:t>1/13/2025</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391958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E7E8E8BE-99CE-439D-9944-01EBF64B6C20}" type="datetime1">
              <a:rPr lang="en-US" smtClean="0"/>
              <a:t>1/13/2025</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2005265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2339789"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1"/>
            <a:ext cx="677826"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32147" y="5791201"/>
            <a:ext cx="4714876"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6347223" y="5848350"/>
            <a:ext cx="2796777"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8657368" y="1647826"/>
            <a:ext cx="48663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8086165" y="0"/>
            <a:ext cx="1057835"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4897041" y="-4762"/>
            <a:ext cx="4246959"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857250" y="533401"/>
            <a:ext cx="7429500" cy="13821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857250" y="2009554"/>
            <a:ext cx="7429500" cy="40244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5502827" y="6398879"/>
            <a:ext cx="3145431" cy="365125"/>
          </a:xfrm>
          <a:prstGeom prst="rect">
            <a:avLst/>
          </a:prstGeom>
        </p:spPr>
        <p:txBody>
          <a:bodyPr vert="horz" lIns="91440" tIns="45720" rIns="91440" bIns="45720" rtlCol="0" anchor="ctr">
            <a:normAutofit/>
          </a:bodyPr>
          <a:lstStyle>
            <a:lvl1pPr algn="r">
              <a:defRPr sz="825">
                <a:solidFill>
                  <a:schemeClr val="tx2"/>
                </a:solidFill>
                <a:latin typeface="+mn-lt"/>
              </a:defRPr>
            </a:lvl1pPr>
          </a:lstStyle>
          <a:p>
            <a:fld id="{E4E83CE0-25D0-463C-992C-99915AA3E968}" type="datetime1">
              <a:rPr lang="en-US" smtClean="0"/>
              <a:t>1/13/2025</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15822" y="6398879"/>
            <a:ext cx="3372986" cy="365125"/>
          </a:xfrm>
          <a:prstGeom prst="rect">
            <a:avLst/>
          </a:prstGeom>
        </p:spPr>
        <p:txBody>
          <a:bodyPr vert="horz" lIns="91440" tIns="45720" rIns="91440" bIns="45720" rtlCol="0" anchor="ctr">
            <a:normAutofit/>
          </a:bodyPr>
          <a:lstStyle>
            <a:lvl1pPr algn="l">
              <a:defRPr sz="900" b="1" spc="23"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8701858" y="6398879"/>
            <a:ext cx="353165" cy="365125"/>
          </a:xfrm>
          <a:prstGeom prst="rect">
            <a:avLst/>
          </a:prstGeom>
        </p:spPr>
        <p:txBody>
          <a:bodyPr vert="horz" lIns="91440" tIns="45720" rIns="91440" bIns="45720" rtlCol="0" anchor="ctr">
            <a:normAutofit/>
          </a:bodyPr>
          <a:lstStyle>
            <a:lvl1pPr algn="r">
              <a:defRPr sz="825">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906036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lnSpc>
          <a:spcPct val="90000"/>
        </a:lnSpc>
        <a:spcBef>
          <a:spcPct val="0"/>
        </a:spcBef>
        <a:buNone/>
        <a:defRPr sz="3300" i="1" kern="1200" cap="all" baseline="0">
          <a:solidFill>
            <a:schemeClr val="tx2"/>
          </a:solidFill>
          <a:latin typeface="+mj-lt"/>
          <a:ea typeface="+mj-ea"/>
          <a:cs typeface="+mj-cs"/>
        </a:defRPr>
      </a:lvl1pPr>
    </p:titleStyle>
    <p:bodyStyle>
      <a:lvl1pPr marL="171450" indent="-171450" algn="l" defTabSz="685800" rtl="0" eaLnBrk="1" latinLnBrk="0" hangingPunct="1">
        <a:lnSpc>
          <a:spcPct val="100000"/>
        </a:lnSpc>
        <a:spcBef>
          <a:spcPts val="750"/>
        </a:spcBef>
        <a:buSzPct val="80000"/>
        <a:buFont typeface="Arial" panose="020B0604020202020204" pitchFamily="34" charset="0"/>
        <a:buChar char="•"/>
        <a:defRPr sz="1800" kern="1200">
          <a:solidFill>
            <a:schemeClr val="tx2"/>
          </a:solidFill>
          <a:latin typeface="+mn-lt"/>
          <a:ea typeface="+mn-ea"/>
          <a:cs typeface="+mn-cs"/>
        </a:defRPr>
      </a:lvl1pPr>
      <a:lvl2pPr marL="514350" indent="-171450" algn="l" defTabSz="685800" rtl="0" eaLnBrk="1" latinLnBrk="0" hangingPunct="1">
        <a:lnSpc>
          <a:spcPct val="100000"/>
        </a:lnSpc>
        <a:spcBef>
          <a:spcPts val="375"/>
        </a:spcBef>
        <a:buSzPct val="80000"/>
        <a:buFont typeface="Arial" panose="020B0604020202020204" pitchFamily="34" charset="0"/>
        <a:buChar char="•"/>
        <a:defRPr sz="1500" kern="1200">
          <a:solidFill>
            <a:schemeClr val="tx2"/>
          </a:solidFill>
          <a:latin typeface="+mn-lt"/>
          <a:ea typeface="+mn-ea"/>
          <a:cs typeface="+mn-cs"/>
        </a:defRPr>
      </a:lvl2pPr>
      <a:lvl3pPr marL="857250" indent="-171450" algn="l" defTabSz="685800" rtl="0" eaLnBrk="1" latinLnBrk="0" hangingPunct="1">
        <a:lnSpc>
          <a:spcPct val="100000"/>
        </a:lnSpc>
        <a:spcBef>
          <a:spcPts val="375"/>
        </a:spcBef>
        <a:buSzPct val="80000"/>
        <a:buFont typeface="Arial" panose="020B0604020202020204" pitchFamily="34" charset="0"/>
        <a:buChar char="•"/>
        <a:defRPr sz="1350" kern="1200">
          <a:solidFill>
            <a:schemeClr val="tx2"/>
          </a:solidFill>
          <a:latin typeface="+mn-lt"/>
          <a:ea typeface="+mn-ea"/>
          <a:cs typeface="+mn-cs"/>
        </a:defRPr>
      </a:lvl3pPr>
      <a:lvl4pPr marL="1200150" indent="-171450" algn="l" defTabSz="685800" rtl="0" eaLnBrk="1" latinLnBrk="0" hangingPunct="1">
        <a:lnSpc>
          <a:spcPct val="100000"/>
        </a:lnSpc>
        <a:spcBef>
          <a:spcPts val="375"/>
        </a:spcBef>
        <a:buSzPct val="80000"/>
        <a:buFont typeface="Arial" panose="020B0604020202020204" pitchFamily="34" charset="0"/>
        <a:buChar char="•"/>
        <a:defRPr sz="1200" kern="1200">
          <a:solidFill>
            <a:schemeClr val="tx2"/>
          </a:solidFill>
          <a:latin typeface="+mn-lt"/>
          <a:ea typeface="+mn-ea"/>
          <a:cs typeface="+mn-cs"/>
        </a:defRPr>
      </a:lvl4pPr>
      <a:lvl5pPr marL="1543050" indent="-171450" algn="l" defTabSz="685800" rtl="0" eaLnBrk="1" latinLnBrk="0" hangingPunct="1">
        <a:lnSpc>
          <a:spcPct val="100000"/>
        </a:lnSpc>
        <a:spcBef>
          <a:spcPts val="375"/>
        </a:spcBef>
        <a:buSzPct val="80000"/>
        <a:buFont typeface="Arial" panose="020B0604020202020204" pitchFamily="34" charset="0"/>
        <a:buChar char="•"/>
        <a:defRPr sz="12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36" userDrawn="1">
          <p15:clr>
            <a:srgbClr val="F26B43"/>
          </p15:clr>
        </p15:guide>
        <p15:guide id="4" orient="horz" pos="3984" userDrawn="1">
          <p15:clr>
            <a:srgbClr val="F26B43"/>
          </p15:clr>
        </p15:guide>
        <p15:guide id="5" pos="252" userDrawn="1">
          <p15:clr>
            <a:srgbClr val="F26B43"/>
          </p15:clr>
        </p15:guide>
        <p15:guide id="6" pos="5508" userDrawn="1">
          <p15:clr>
            <a:srgbClr val="F26B43"/>
          </p15:clr>
        </p15:guide>
        <p15:guide id="7" pos="540" userDrawn="1">
          <p15:clr>
            <a:srgbClr val="F26B43"/>
          </p15:clr>
        </p15:guide>
        <p15:guide id="8" pos="52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44CFA-A042-9199-4661-3A4E26CE34EB}"/>
              </a:ext>
            </a:extLst>
          </p:cNvPr>
          <p:cNvSpPr>
            <a:spLocks noGrp="1"/>
          </p:cNvSpPr>
          <p:nvPr>
            <p:ph type="ctrTitle"/>
          </p:nvPr>
        </p:nvSpPr>
        <p:spPr>
          <a:xfrm>
            <a:off x="1143000" y="2314575"/>
            <a:ext cx="6858000" cy="1833095"/>
          </a:xfrm>
        </p:spPr>
        <p:txBody>
          <a:bodyPr>
            <a:normAutofit/>
          </a:bodyPr>
          <a:lstStyle/>
          <a:p>
            <a:r>
              <a:rPr lang="en-US" sz="6000" b="1" dirty="0">
                <a:latin typeface="Candara" panose="020E0502030303020204" pitchFamily="34" charset="0"/>
              </a:rPr>
              <a:t>The Reality and nature Of Hell</a:t>
            </a:r>
          </a:p>
        </p:txBody>
      </p:sp>
      <p:sp>
        <p:nvSpPr>
          <p:cNvPr id="3" name="Subtitle 2">
            <a:extLst>
              <a:ext uri="{FF2B5EF4-FFF2-40B4-BE49-F238E27FC236}">
                <a16:creationId xmlns:a16="http://schemas.microsoft.com/office/drawing/2014/main" id="{7CA2DC2A-C3B3-842D-9D6D-22C0A2140546}"/>
              </a:ext>
            </a:extLst>
          </p:cNvPr>
          <p:cNvSpPr>
            <a:spLocks noGrp="1"/>
          </p:cNvSpPr>
          <p:nvPr>
            <p:ph type="subTitle" idx="1"/>
          </p:nvPr>
        </p:nvSpPr>
        <p:spPr>
          <a:xfrm>
            <a:off x="3019425" y="4051997"/>
            <a:ext cx="3105150" cy="509120"/>
          </a:xfrm>
        </p:spPr>
        <p:txBody>
          <a:bodyPr>
            <a:normAutofit/>
          </a:bodyPr>
          <a:lstStyle/>
          <a:p>
            <a:r>
              <a:rPr lang="en-US" sz="2400" b="0" i="1" dirty="0">
                <a:latin typeface="Candara" panose="020E0502030303020204" pitchFamily="34" charset="0"/>
              </a:rPr>
              <a:t>Matthew 25:31-46</a:t>
            </a:r>
          </a:p>
        </p:txBody>
      </p:sp>
      <p:sp>
        <p:nvSpPr>
          <p:cNvPr id="4" name="TextBox 3">
            <a:extLst>
              <a:ext uri="{FF2B5EF4-FFF2-40B4-BE49-F238E27FC236}">
                <a16:creationId xmlns:a16="http://schemas.microsoft.com/office/drawing/2014/main" id="{9AD25A19-C9AF-B7D2-6EF3-325DE59508B9}"/>
              </a:ext>
            </a:extLst>
          </p:cNvPr>
          <p:cNvSpPr txBox="1"/>
          <p:nvPr/>
        </p:nvSpPr>
        <p:spPr>
          <a:xfrm>
            <a:off x="4049487" y="4652612"/>
            <a:ext cx="1045029" cy="369332"/>
          </a:xfrm>
          <a:prstGeom prst="rect">
            <a:avLst/>
          </a:prstGeom>
          <a:noFill/>
        </p:spPr>
        <p:txBody>
          <a:bodyPr wrap="square" rtlCol="0">
            <a:spAutoFit/>
          </a:bodyPr>
          <a:lstStyle/>
          <a:p>
            <a:pPr algn="ctr"/>
            <a:r>
              <a:rPr lang="en-US" dirty="0">
                <a:latin typeface="Candara" panose="020E0502030303020204" pitchFamily="34" charset="0"/>
                <a:ea typeface="Cambria" panose="02040503050406030204" pitchFamily="18" charset="0"/>
              </a:rPr>
              <a:t>Part 2</a:t>
            </a:r>
          </a:p>
        </p:txBody>
      </p:sp>
    </p:spTree>
    <p:extLst>
      <p:ext uri="{BB962C8B-B14F-4D97-AF65-F5344CB8AC3E}">
        <p14:creationId xmlns:p14="http://schemas.microsoft.com/office/powerpoint/2010/main" val="13914167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250"/>
                                        <p:tgtEl>
                                          <p:spTgt spid="2"/>
                                        </p:tgtEl>
                                      </p:cBhvr>
                                    </p:animEffect>
                                  </p:childTnLst>
                                </p:cTn>
                              </p:par>
                            </p:childTnLst>
                          </p:cTn>
                        </p:par>
                        <p:par>
                          <p:cTn id="8" fill="hold">
                            <p:stCondLst>
                              <p:cond delay="1250"/>
                            </p:stCondLst>
                            <p:childTnLst>
                              <p:par>
                                <p:cTn id="9" presetID="47"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227D98-E43E-BAA8-3906-39597C16EB3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D1D0AE-D89C-7425-119C-CC8EB2C727D9}"/>
              </a:ext>
            </a:extLst>
          </p:cNvPr>
          <p:cNvSpPr>
            <a:spLocks noGrp="1"/>
          </p:cNvSpPr>
          <p:nvPr>
            <p:ph idx="1"/>
          </p:nvPr>
        </p:nvSpPr>
        <p:spPr>
          <a:xfrm>
            <a:off x="930402" y="5969734"/>
            <a:ext cx="8067294" cy="863882"/>
          </a:xfrm>
        </p:spPr>
        <p:txBody>
          <a:bodyPr>
            <a:noAutofit/>
          </a:bodyPr>
          <a:lstStyle/>
          <a:p>
            <a:pPr marL="0" indent="0">
              <a:lnSpc>
                <a:spcPts val="3100"/>
              </a:lnSpc>
              <a:spcBef>
                <a:spcPts val="1200"/>
              </a:spcBef>
              <a:buNone/>
            </a:pPr>
            <a:r>
              <a:rPr lang="en-US" sz="3200" b="1" dirty="0">
                <a:latin typeface="Candara" panose="020E0502030303020204" pitchFamily="34" charset="0"/>
              </a:rPr>
              <a:t>Sinners </a:t>
            </a:r>
            <a:r>
              <a:rPr lang="en-US" sz="3200" b="1">
                <a:latin typeface="Candara" panose="020E0502030303020204" pitchFamily="34" charset="0"/>
              </a:rPr>
              <a:t>who CHOOSE </a:t>
            </a:r>
            <a:r>
              <a:rPr lang="en-US" sz="3200" b="1" dirty="0">
                <a:latin typeface="Candara" panose="020E0502030303020204" pitchFamily="34" charset="0"/>
              </a:rPr>
              <a:t>to remain in their sins will go there!</a:t>
            </a:r>
          </a:p>
        </p:txBody>
      </p:sp>
      <p:sp>
        <p:nvSpPr>
          <p:cNvPr id="4" name="Rectangle 3">
            <a:extLst>
              <a:ext uri="{FF2B5EF4-FFF2-40B4-BE49-F238E27FC236}">
                <a16:creationId xmlns:a16="http://schemas.microsoft.com/office/drawing/2014/main" id="{61E896AE-4864-AE5C-FF04-D9C07D5E1496}"/>
              </a:ext>
            </a:extLst>
          </p:cNvPr>
          <p:cNvSpPr/>
          <p:nvPr/>
        </p:nvSpPr>
        <p:spPr>
          <a:xfrm rot="16200000">
            <a:off x="-2474752" y="3059373"/>
            <a:ext cx="5740674" cy="923330"/>
          </a:xfrm>
          <a:prstGeom prst="rect">
            <a:avLst/>
          </a:prstGeom>
          <a:noFill/>
        </p:spPr>
        <p:txBody>
          <a:bodyPr wrap="none" lIns="91440" tIns="45720" rIns="91440" bIns="45720">
            <a:spAutoFit/>
          </a:bodyPr>
          <a:lstStyle/>
          <a:p>
            <a:pPr algn="ct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Who Will Go There</a:t>
            </a:r>
            <a:endPar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endParaRPr>
          </a:p>
        </p:txBody>
      </p:sp>
      <p:sp>
        <p:nvSpPr>
          <p:cNvPr id="5" name="Text Box 2">
            <a:extLst>
              <a:ext uri="{FF2B5EF4-FFF2-40B4-BE49-F238E27FC236}">
                <a16:creationId xmlns:a16="http://schemas.microsoft.com/office/drawing/2014/main" id="{A0312FF8-ACCE-CF41-E9E0-9876CB64A28C}"/>
              </a:ext>
            </a:extLst>
          </p:cNvPr>
          <p:cNvSpPr txBox="1">
            <a:spLocks noChangeArrowheads="1"/>
          </p:cNvSpPr>
          <p:nvPr/>
        </p:nvSpPr>
        <p:spPr bwMode="auto">
          <a:xfrm>
            <a:off x="857250" y="316992"/>
            <a:ext cx="7621733" cy="1528624"/>
          </a:xfrm>
          <a:prstGeom prst="rect">
            <a:avLst/>
          </a:prstGeom>
          <a:solidFill>
            <a:schemeClr val="bg1">
              <a:lumMod val="85000"/>
            </a:schemeClr>
          </a:solidFill>
          <a:ln>
            <a:noFill/>
          </a:ln>
          <a:effectLst/>
        </p:spPr>
        <p:txBody>
          <a:bodyPr wrap="square">
            <a:spAutoFit/>
          </a:bodyPr>
          <a:lstStyle>
            <a:lvl1pPr algn="l" eaLnBrk="0" hangingPunct="0">
              <a:buChar char="n"/>
              <a:defRPr sz="3200">
                <a:solidFill>
                  <a:schemeClr val="tx1"/>
                </a:solidFill>
                <a:latin typeface="Verdana" pitchFamily="34" charset="0"/>
              </a:defRPr>
            </a:lvl1pPr>
            <a:lvl2pPr marL="742950" indent="-285750" algn="l" eaLnBrk="0" hangingPunct="0">
              <a:buClr>
                <a:schemeClr val="tx1"/>
              </a:buClr>
              <a:buChar char="•"/>
              <a:defRPr sz="2800">
                <a:solidFill>
                  <a:schemeClr val="tx1"/>
                </a:solidFill>
                <a:latin typeface="Verdana" pitchFamily="34" charset="0"/>
              </a:defRPr>
            </a:lvl2pPr>
            <a:lvl3pPr marL="1143000" indent="-228600" algn="l" eaLnBrk="0" hangingPunct="0">
              <a:buClr>
                <a:schemeClr val="accent2"/>
              </a:buClr>
              <a:buChar char="n"/>
              <a:defRPr sz="2400">
                <a:solidFill>
                  <a:schemeClr val="tx1"/>
                </a:solidFill>
                <a:latin typeface="Verdana" pitchFamily="34" charset="0"/>
              </a:defRPr>
            </a:lvl3pPr>
            <a:lvl4pPr marL="1600200" indent="-228600" algn="l" eaLnBrk="0" hangingPunct="0">
              <a:buClr>
                <a:schemeClr val="tx2"/>
              </a:buClr>
              <a:buChar char="•"/>
              <a:defRPr sz="2000">
                <a:solidFill>
                  <a:schemeClr val="tx1"/>
                </a:solidFill>
                <a:latin typeface="Verdana" pitchFamily="34" charset="0"/>
              </a:defRPr>
            </a:lvl4pPr>
            <a:lvl5pPr marL="2057400" indent="-228600" algn="l" eaLnBrk="0" hangingPunct="0">
              <a:buClr>
                <a:schemeClr val="folHlink"/>
              </a:buClr>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lnSpc>
                <a:spcPts val="2800"/>
              </a:lnSpc>
              <a:spcBef>
                <a:spcPts val="1200"/>
              </a:spcBef>
              <a:buClrTx/>
              <a:buSzTx/>
              <a:buFontTx/>
              <a:buNone/>
            </a:pPr>
            <a:r>
              <a:rPr lang="en-US" altLang="en-US" sz="2800" b="1" i="1" dirty="0">
                <a:latin typeface="Candara" panose="020E0502030303020204" pitchFamily="34" charset="0"/>
              </a:rPr>
              <a:t>“Then He will also say to those on the left hand, ‘Depart from Me, </a:t>
            </a:r>
            <a:r>
              <a:rPr lang="en-US" altLang="en-US" sz="2800" b="1" i="1" dirty="0">
                <a:solidFill>
                  <a:srgbClr val="FF0000"/>
                </a:solidFill>
                <a:latin typeface="Candara" panose="020E0502030303020204" pitchFamily="34" charset="0"/>
              </a:rPr>
              <a:t>you cursed</a:t>
            </a:r>
            <a:r>
              <a:rPr lang="en-US" altLang="en-US" sz="2800" b="1" i="1" dirty="0">
                <a:latin typeface="Candara" panose="020E0502030303020204" pitchFamily="34" charset="0"/>
              </a:rPr>
              <a:t>, into the everlasting fire prepared for </a:t>
            </a:r>
            <a:r>
              <a:rPr lang="en-US" altLang="en-US" sz="2800" b="1" i="1" dirty="0">
                <a:solidFill>
                  <a:srgbClr val="FF0000"/>
                </a:solidFill>
                <a:latin typeface="Candara" panose="020E0502030303020204" pitchFamily="34" charset="0"/>
              </a:rPr>
              <a:t>the devil and his angels”</a:t>
            </a:r>
          </a:p>
          <a:p>
            <a:pPr marL="365760" indent="-274320" eaLnBrk="1" hangingPunct="1">
              <a:lnSpc>
                <a:spcPts val="2600"/>
              </a:lnSpc>
              <a:buClrTx/>
              <a:buSzTx/>
              <a:buFont typeface="Wingdings" panose="05000000000000000000" pitchFamily="2" charset="2"/>
              <a:buChar char="§"/>
            </a:pPr>
            <a:r>
              <a:rPr lang="en-US" altLang="en-US" sz="2600" i="1" dirty="0">
                <a:latin typeface="Candara" panose="020E0502030303020204" pitchFamily="34" charset="0"/>
              </a:rPr>
              <a:t>Matt. 25:41 NKJV</a:t>
            </a:r>
            <a:endParaRPr lang="en-US" altLang="en-US" sz="2600" dirty="0">
              <a:latin typeface="Candara" panose="020E0502030303020204" pitchFamily="34" charset="0"/>
            </a:endParaRPr>
          </a:p>
        </p:txBody>
      </p:sp>
      <p:sp>
        <p:nvSpPr>
          <p:cNvPr id="6" name="Text Box 2">
            <a:extLst>
              <a:ext uri="{FF2B5EF4-FFF2-40B4-BE49-F238E27FC236}">
                <a16:creationId xmlns:a16="http://schemas.microsoft.com/office/drawing/2014/main" id="{7B888A71-C8DA-3713-850A-564DD93A1B88}"/>
              </a:ext>
            </a:extLst>
          </p:cNvPr>
          <p:cNvSpPr txBox="1">
            <a:spLocks noChangeArrowheads="1"/>
          </p:cNvSpPr>
          <p:nvPr/>
        </p:nvSpPr>
        <p:spPr bwMode="auto">
          <a:xfrm>
            <a:off x="857250" y="1968030"/>
            <a:ext cx="7621733" cy="1892698"/>
          </a:xfrm>
          <a:prstGeom prst="rect">
            <a:avLst/>
          </a:prstGeom>
          <a:solidFill>
            <a:schemeClr val="bg1">
              <a:lumMod val="85000"/>
            </a:schemeClr>
          </a:solidFill>
          <a:ln>
            <a:noFill/>
          </a:ln>
          <a:effectLst/>
        </p:spPr>
        <p:txBody>
          <a:bodyPr wrap="square">
            <a:spAutoFit/>
          </a:bodyPr>
          <a:lstStyle>
            <a:lvl1pPr algn="l" eaLnBrk="0" hangingPunct="0">
              <a:buChar char="n"/>
              <a:defRPr sz="3200">
                <a:solidFill>
                  <a:schemeClr val="tx1"/>
                </a:solidFill>
                <a:latin typeface="Verdana" pitchFamily="34" charset="0"/>
              </a:defRPr>
            </a:lvl1pPr>
            <a:lvl2pPr marL="742950" indent="-285750" algn="l" eaLnBrk="0" hangingPunct="0">
              <a:buClr>
                <a:schemeClr val="tx1"/>
              </a:buClr>
              <a:buChar char="•"/>
              <a:defRPr sz="2800">
                <a:solidFill>
                  <a:schemeClr val="tx1"/>
                </a:solidFill>
                <a:latin typeface="Verdana" pitchFamily="34" charset="0"/>
              </a:defRPr>
            </a:lvl2pPr>
            <a:lvl3pPr marL="1143000" indent="-228600" algn="l" eaLnBrk="0" hangingPunct="0">
              <a:buClr>
                <a:schemeClr val="accent2"/>
              </a:buClr>
              <a:buChar char="n"/>
              <a:defRPr sz="2400">
                <a:solidFill>
                  <a:schemeClr val="tx1"/>
                </a:solidFill>
                <a:latin typeface="Verdana" pitchFamily="34" charset="0"/>
              </a:defRPr>
            </a:lvl3pPr>
            <a:lvl4pPr marL="1600200" indent="-228600" algn="l" eaLnBrk="0" hangingPunct="0">
              <a:buClr>
                <a:schemeClr val="tx2"/>
              </a:buClr>
              <a:buChar char="•"/>
              <a:defRPr sz="2000">
                <a:solidFill>
                  <a:schemeClr val="tx1"/>
                </a:solidFill>
                <a:latin typeface="Verdana" pitchFamily="34" charset="0"/>
              </a:defRPr>
            </a:lvl4pPr>
            <a:lvl5pPr marL="2057400" indent="-228600" algn="l" eaLnBrk="0" hangingPunct="0">
              <a:buClr>
                <a:schemeClr val="folHlink"/>
              </a:buClr>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lnSpc>
                <a:spcPts val="2800"/>
              </a:lnSpc>
              <a:spcBef>
                <a:spcPts val="1200"/>
              </a:spcBef>
              <a:buClrTx/>
              <a:buSzTx/>
              <a:buFontTx/>
              <a:buNone/>
            </a:pPr>
            <a:r>
              <a:rPr lang="en-US" altLang="en-US" sz="2800" b="1" i="1" dirty="0">
                <a:latin typeface="Candara" panose="020E0502030303020204" pitchFamily="34" charset="0"/>
              </a:rPr>
              <a:t>“But the </a:t>
            </a:r>
            <a:r>
              <a:rPr lang="en-US" altLang="en-US" sz="2800" b="1" i="1" dirty="0">
                <a:solidFill>
                  <a:srgbClr val="FF0000"/>
                </a:solidFill>
                <a:latin typeface="Candara" panose="020E0502030303020204" pitchFamily="34" charset="0"/>
              </a:rPr>
              <a:t>cowardly, unbelieving, abominable, murderers, sexually immoral, sorcerers, idolaters, and all liars </a:t>
            </a:r>
            <a:r>
              <a:rPr lang="en-US" altLang="en-US" sz="2800" b="1" i="1" dirty="0">
                <a:latin typeface="Candara" panose="020E0502030303020204" pitchFamily="34" charset="0"/>
              </a:rPr>
              <a:t>shall have their part in the lake which burns with fire and brimstone, which is the second death” </a:t>
            </a:r>
            <a:r>
              <a:rPr lang="en-US" altLang="en-US" sz="2800" i="1" dirty="0">
                <a:latin typeface="Candara" panose="020E0502030303020204" pitchFamily="34" charset="0"/>
              </a:rPr>
              <a:t>– Rev. 21:8 NKJV</a:t>
            </a:r>
            <a:endParaRPr lang="en-US" altLang="en-US" sz="2600" dirty="0">
              <a:latin typeface="Candara" panose="020E0502030303020204" pitchFamily="34" charset="0"/>
            </a:endParaRPr>
          </a:p>
        </p:txBody>
      </p:sp>
      <p:sp>
        <p:nvSpPr>
          <p:cNvPr id="9" name="Text Box 2">
            <a:extLst>
              <a:ext uri="{FF2B5EF4-FFF2-40B4-BE49-F238E27FC236}">
                <a16:creationId xmlns:a16="http://schemas.microsoft.com/office/drawing/2014/main" id="{1BC17B47-BA5E-CCAE-4046-9CC3473887E5}"/>
              </a:ext>
            </a:extLst>
          </p:cNvPr>
          <p:cNvSpPr txBox="1">
            <a:spLocks noChangeArrowheads="1"/>
          </p:cNvSpPr>
          <p:nvPr/>
        </p:nvSpPr>
        <p:spPr bwMode="auto">
          <a:xfrm>
            <a:off x="857250" y="4016076"/>
            <a:ext cx="7621733" cy="1873462"/>
          </a:xfrm>
          <a:prstGeom prst="rect">
            <a:avLst/>
          </a:prstGeom>
          <a:solidFill>
            <a:schemeClr val="bg1">
              <a:lumMod val="85000"/>
            </a:schemeClr>
          </a:solidFill>
          <a:ln>
            <a:noFill/>
          </a:ln>
          <a:effectLst/>
        </p:spPr>
        <p:txBody>
          <a:bodyPr wrap="square">
            <a:spAutoFit/>
          </a:bodyPr>
          <a:lstStyle>
            <a:lvl1pPr algn="l" eaLnBrk="0" hangingPunct="0">
              <a:buChar char="n"/>
              <a:defRPr sz="3200">
                <a:solidFill>
                  <a:schemeClr val="tx1"/>
                </a:solidFill>
                <a:latin typeface="Verdana" pitchFamily="34" charset="0"/>
              </a:defRPr>
            </a:lvl1pPr>
            <a:lvl2pPr marL="742950" indent="-285750" algn="l" eaLnBrk="0" hangingPunct="0">
              <a:buClr>
                <a:schemeClr val="tx1"/>
              </a:buClr>
              <a:buChar char="•"/>
              <a:defRPr sz="2800">
                <a:solidFill>
                  <a:schemeClr val="tx1"/>
                </a:solidFill>
                <a:latin typeface="Verdana" pitchFamily="34" charset="0"/>
              </a:defRPr>
            </a:lvl2pPr>
            <a:lvl3pPr marL="1143000" indent="-228600" algn="l" eaLnBrk="0" hangingPunct="0">
              <a:buClr>
                <a:schemeClr val="accent2"/>
              </a:buClr>
              <a:buChar char="n"/>
              <a:defRPr sz="2400">
                <a:solidFill>
                  <a:schemeClr val="tx1"/>
                </a:solidFill>
                <a:latin typeface="Verdana" pitchFamily="34" charset="0"/>
              </a:defRPr>
            </a:lvl3pPr>
            <a:lvl4pPr marL="1600200" indent="-228600" algn="l" eaLnBrk="0" hangingPunct="0">
              <a:buClr>
                <a:schemeClr val="tx2"/>
              </a:buClr>
              <a:buChar char="•"/>
              <a:defRPr sz="2000">
                <a:solidFill>
                  <a:schemeClr val="tx1"/>
                </a:solidFill>
                <a:latin typeface="Verdana" pitchFamily="34" charset="0"/>
              </a:defRPr>
            </a:lvl4pPr>
            <a:lvl5pPr marL="2057400" indent="-228600" algn="l" eaLnBrk="0" hangingPunct="0">
              <a:buClr>
                <a:schemeClr val="folHlink"/>
              </a:buClr>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lnSpc>
                <a:spcPts val="2800"/>
              </a:lnSpc>
              <a:spcBef>
                <a:spcPts val="1200"/>
              </a:spcBef>
              <a:buClrTx/>
              <a:buSzTx/>
              <a:buFontTx/>
              <a:buNone/>
            </a:pPr>
            <a:r>
              <a:rPr lang="en-US" altLang="en-US" sz="2800" b="1" i="1" dirty="0">
                <a:latin typeface="Candara" panose="020E0502030303020204" pitchFamily="34" charset="0"/>
              </a:rPr>
              <a:t>“…</a:t>
            </a:r>
            <a:r>
              <a:rPr lang="en-US" altLang="en-US" sz="2800" b="1" i="1" dirty="0">
                <a:solidFill>
                  <a:srgbClr val="FF0000"/>
                </a:solidFill>
                <a:latin typeface="Candara" panose="020E0502030303020204" pitchFamily="34" charset="0"/>
              </a:rPr>
              <a:t>those who do not obey the gospel of our Lord Jesus Christ.</a:t>
            </a:r>
            <a:r>
              <a:rPr lang="en-US" altLang="en-US" sz="2800" b="1" i="1" dirty="0">
                <a:latin typeface="Candara" panose="020E0502030303020204" pitchFamily="34" charset="0"/>
              </a:rPr>
              <a:t> These shall be punished with everlasting destruction from the presence of the Lord and from the glory of His power”</a:t>
            </a:r>
          </a:p>
          <a:p>
            <a:pPr marL="365760" indent="-274320" eaLnBrk="1" hangingPunct="1">
              <a:lnSpc>
                <a:spcPts val="2600"/>
              </a:lnSpc>
              <a:buClrTx/>
              <a:buSzTx/>
              <a:buFont typeface="Wingdings" panose="05000000000000000000" pitchFamily="2" charset="2"/>
              <a:buChar char="§"/>
            </a:pPr>
            <a:r>
              <a:rPr lang="en-US" altLang="en-US" sz="2600" i="1" dirty="0">
                <a:latin typeface="Candara" panose="020E0502030303020204" pitchFamily="34" charset="0"/>
              </a:rPr>
              <a:t>2 Thess. 1:7-9 NKJV</a:t>
            </a:r>
            <a:endParaRPr lang="en-US" altLang="en-US" sz="2600" dirty="0">
              <a:latin typeface="Candara" panose="020E0502030303020204" pitchFamily="34" charset="0"/>
            </a:endParaRPr>
          </a:p>
        </p:txBody>
      </p:sp>
      <p:sp>
        <p:nvSpPr>
          <p:cNvPr id="2" name="Slide Number Placeholder 1">
            <a:extLst>
              <a:ext uri="{FF2B5EF4-FFF2-40B4-BE49-F238E27FC236}">
                <a16:creationId xmlns:a16="http://schemas.microsoft.com/office/drawing/2014/main" id="{4253E770-18E4-BC44-99F1-C9554BF05F94}"/>
              </a:ext>
            </a:extLst>
          </p:cNvPr>
          <p:cNvSpPr>
            <a:spLocks noGrp="1"/>
          </p:cNvSpPr>
          <p:nvPr>
            <p:ph type="sldNum" sz="quarter" idx="12"/>
          </p:nvPr>
        </p:nvSpPr>
        <p:spPr/>
        <p:txBody>
          <a:bodyPr/>
          <a:lstStyle/>
          <a:p>
            <a:fld id="{312CC964-A50B-4C29-B4E4-2C30BB34CCF3}" type="slidenum">
              <a:rPr lang="en-US" smtClean="0"/>
              <a:t>10</a:t>
            </a:fld>
            <a:endParaRPr lang="en-US"/>
          </a:p>
        </p:txBody>
      </p:sp>
    </p:spTree>
    <p:extLst>
      <p:ext uri="{BB962C8B-B14F-4D97-AF65-F5344CB8AC3E}">
        <p14:creationId xmlns:p14="http://schemas.microsoft.com/office/powerpoint/2010/main" val="33771067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outVertical)">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outVertical)">
                                      <p:cBhvr>
                                        <p:cTn id="17" dur="1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105527-1D39-100B-4808-8BF877DC31FD}"/>
              </a:ext>
            </a:extLst>
          </p:cNvPr>
          <p:cNvSpPr>
            <a:spLocks noGrp="1"/>
          </p:cNvSpPr>
          <p:nvPr>
            <p:ph idx="1"/>
          </p:nvPr>
        </p:nvSpPr>
        <p:spPr>
          <a:xfrm>
            <a:off x="921351" y="697721"/>
            <a:ext cx="8004935" cy="5966699"/>
          </a:xfrm>
        </p:spPr>
        <p:txBody>
          <a:bodyPr>
            <a:normAutofit/>
          </a:bodyPr>
          <a:lstStyle/>
          <a:p>
            <a:pPr marL="0" indent="0">
              <a:lnSpc>
                <a:spcPts val="3200"/>
              </a:lnSpc>
              <a:spcBef>
                <a:spcPts val="600"/>
              </a:spcBef>
              <a:buNone/>
            </a:pPr>
            <a:r>
              <a:rPr lang="en-US" sz="3200" b="1" dirty="0">
                <a:latin typeface="Candara" panose="020E0502030303020204" pitchFamily="34" charset="0"/>
              </a:rPr>
              <a:t>NOT because God wants them there – He  desires all men to be saved </a:t>
            </a:r>
            <a:r>
              <a:rPr lang="en-US" sz="3200" dirty="0">
                <a:latin typeface="Candara" panose="020E0502030303020204" pitchFamily="34" charset="0"/>
              </a:rPr>
              <a:t>– </a:t>
            </a:r>
            <a:r>
              <a:rPr lang="en-US" sz="3200" i="1" dirty="0">
                <a:latin typeface="Candara" panose="020E0502030303020204" pitchFamily="34" charset="0"/>
              </a:rPr>
              <a:t>1 Tim. 2:4</a:t>
            </a:r>
          </a:p>
          <a:p>
            <a:pPr marL="0" indent="0">
              <a:lnSpc>
                <a:spcPts val="3200"/>
              </a:lnSpc>
              <a:spcBef>
                <a:spcPts val="1800"/>
              </a:spcBef>
              <a:buNone/>
            </a:pPr>
            <a:r>
              <a:rPr lang="en-US" sz="3200" b="1" dirty="0">
                <a:latin typeface="Candara" panose="020E0502030303020204" pitchFamily="34" charset="0"/>
              </a:rPr>
              <a:t>NOT because G0d does not have the power to save </a:t>
            </a:r>
            <a:r>
              <a:rPr lang="en-US" sz="3200" i="1" dirty="0">
                <a:latin typeface="Candara" panose="020E0502030303020204" pitchFamily="34" charset="0"/>
              </a:rPr>
              <a:t>– Jer. 32:17; Luke 18;27</a:t>
            </a:r>
          </a:p>
          <a:p>
            <a:pPr marL="0" indent="0">
              <a:lnSpc>
                <a:spcPts val="3200"/>
              </a:lnSpc>
              <a:spcBef>
                <a:spcPts val="1800"/>
              </a:spcBef>
              <a:buNone/>
            </a:pPr>
            <a:r>
              <a:rPr lang="en-US" sz="3200" b="1" dirty="0">
                <a:latin typeface="Candara" panose="020E0502030303020204" pitchFamily="34" charset="0"/>
              </a:rPr>
              <a:t>G0d is all-powerful and His gospel can save </a:t>
            </a:r>
            <a:r>
              <a:rPr lang="en-US" sz="3200" b="1" i="1" dirty="0">
                <a:latin typeface="Candara" panose="020E0502030303020204" pitchFamily="34" charset="0"/>
              </a:rPr>
              <a:t>“to the uttermost” </a:t>
            </a:r>
            <a:r>
              <a:rPr lang="en-US" sz="3200" dirty="0">
                <a:latin typeface="Candara" panose="020E0502030303020204" pitchFamily="34" charset="0"/>
              </a:rPr>
              <a:t>(completely)</a:t>
            </a:r>
          </a:p>
          <a:p>
            <a:pPr marL="36576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Rom 1:16-17; Heb. 7:25</a:t>
            </a:r>
          </a:p>
          <a:p>
            <a:pPr marL="0" indent="0">
              <a:lnSpc>
                <a:spcPts val="3200"/>
              </a:lnSpc>
              <a:spcBef>
                <a:spcPts val="1800"/>
              </a:spcBef>
              <a:buNone/>
            </a:pPr>
            <a:r>
              <a:rPr lang="en-US" sz="3200" b="1" dirty="0">
                <a:latin typeface="Candara" panose="020E0502030303020204" pitchFamily="34" charset="0"/>
              </a:rPr>
              <a:t>People will be there because</a:t>
            </a:r>
            <a:r>
              <a:rPr lang="en-US" sz="3200" b="1" i="1" dirty="0">
                <a:latin typeface="Candara" panose="020E0502030303020204" pitchFamily="34" charset="0"/>
              </a:rPr>
              <a:t> </a:t>
            </a:r>
            <a:r>
              <a:rPr lang="en-US" sz="3200" b="1" dirty="0">
                <a:latin typeface="Candara" panose="020E0502030303020204" pitchFamily="34" charset="0"/>
              </a:rPr>
              <a:t>they</a:t>
            </a:r>
            <a:r>
              <a:rPr lang="en-US" sz="3200" b="1" i="1" dirty="0">
                <a:latin typeface="Candara" panose="020E0502030303020204" pitchFamily="34" charset="0"/>
              </a:rPr>
              <a:t> “</a:t>
            </a:r>
            <a:r>
              <a:rPr lang="en-US" sz="3200" b="1" i="1" u="sng" dirty="0">
                <a:latin typeface="Candara" panose="020E0502030303020204" pitchFamily="34" charset="0"/>
              </a:rPr>
              <a:t>know not God and obey not the gospel of our Lord Jesus Christ</a:t>
            </a:r>
            <a:r>
              <a:rPr lang="en-US" sz="3200" b="1" i="1" dirty="0">
                <a:latin typeface="Candara" panose="020E0502030303020204" pitchFamily="34" charset="0"/>
              </a:rPr>
              <a:t>” </a:t>
            </a:r>
            <a:r>
              <a:rPr lang="en-US" sz="3200" i="1" dirty="0">
                <a:latin typeface="Candara" panose="020E0502030303020204" pitchFamily="34" charset="0"/>
              </a:rPr>
              <a:t>– 2 Thess. 1:8-9; Rom. 2:8-9</a:t>
            </a:r>
          </a:p>
        </p:txBody>
      </p:sp>
      <p:sp>
        <p:nvSpPr>
          <p:cNvPr id="4" name="Slide Number Placeholder 3">
            <a:extLst>
              <a:ext uri="{FF2B5EF4-FFF2-40B4-BE49-F238E27FC236}">
                <a16:creationId xmlns:a16="http://schemas.microsoft.com/office/drawing/2014/main" id="{F06120B4-84EB-44E4-FDB8-4A49404CB2AA}"/>
              </a:ext>
            </a:extLst>
          </p:cNvPr>
          <p:cNvSpPr>
            <a:spLocks noGrp="1"/>
          </p:cNvSpPr>
          <p:nvPr>
            <p:ph type="sldNum" sz="quarter" idx="12"/>
          </p:nvPr>
        </p:nvSpPr>
        <p:spPr/>
        <p:txBody>
          <a:bodyPr/>
          <a:lstStyle/>
          <a:p>
            <a:fld id="{312CC964-A50B-4C29-B4E4-2C30BB34CCF3}" type="slidenum">
              <a:rPr lang="en-US" smtClean="0"/>
              <a:t>11</a:t>
            </a:fld>
            <a:endParaRPr lang="en-US"/>
          </a:p>
        </p:txBody>
      </p:sp>
      <p:sp>
        <p:nvSpPr>
          <p:cNvPr id="5" name="Rectangle 4">
            <a:extLst>
              <a:ext uri="{FF2B5EF4-FFF2-40B4-BE49-F238E27FC236}">
                <a16:creationId xmlns:a16="http://schemas.microsoft.com/office/drawing/2014/main" id="{72A10A6F-89D4-9AA7-6D73-39D9279F41B3}"/>
              </a:ext>
            </a:extLst>
          </p:cNvPr>
          <p:cNvSpPr/>
          <p:nvPr/>
        </p:nvSpPr>
        <p:spPr>
          <a:xfrm rot="16200000">
            <a:off x="-2587762" y="2986949"/>
            <a:ext cx="5966698" cy="923330"/>
          </a:xfrm>
          <a:prstGeom prst="rect">
            <a:avLst/>
          </a:prstGeom>
          <a:noFill/>
        </p:spPr>
        <p:txBody>
          <a:bodyPr wrap="none" lIns="91440" tIns="45720" rIns="91440" bIns="45720">
            <a:spAutoFit/>
          </a:bodyPr>
          <a:lstStyle/>
          <a:p>
            <a:pPr algn="ct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Why They Go There</a:t>
            </a:r>
            <a:endPar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endParaRPr>
          </a:p>
        </p:txBody>
      </p:sp>
    </p:spTree>
    <p:extLst>
      <p:ext uri="{BB962C8B-B14F-4D97-AF65-F5344CB8AC3E}">
        <p14:creationId xmlns:p14="http://schemas.microsoft.com/office/powerpoint/2010/main" val="13513647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0C0686-194B-78E8-CB3A-9B155540F6F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CD75F5-7936-8D3A-39DC-B97369105DB5}"/>
              </a:ext>
            </a:extLst>
          </p:cNvPr>
          <p:cNvSpPr>
            <a:spLocks noGrp="1"/>
          </p:cNvSpPr>
          <p:nvPr>
            <p:ph idx="1"/>
          </p:nvPr>
        </p:nvSpPr>
        <p:spPr>
          <a:xfrm>
            <a:off x="930404" y="271610"/>
            <a:ext cx="8213595" cy="6586390"/>
          </a:xfrm>
        </p:spPr>
        <p:txBody>
          <a:bodyPr>
            <a:normAutofit/>
          </a:bodyPr>
          <a:lstStyle/>
          <a:p>
            <a:pPr marL="0" indent="0">
              <a:lnSpc>
                <a:spcPts val="3200"/>
              </a:lnSpc>
              <a:spcBef>
                <a:spcPts val="600"/>
              </a:spcBef>
              <a:buNone/>
            </a:pPr>
            <a:r>
              <a:rPr lang="en-US" sz="3200" b="1" dirty="0">
                <a:latin typeface="Candara" panose="020E0502030303020204" pitchFamily="34" charset="0"/>
              </a:rPr>
              <a:t>NOT God!</a:t>
            </a:r>
          </a:p>
          <a:p>
            <a:pPr marL="365760" indent="-274320">
              <a:lnSpc>
                <a:spcPts val="2800"/>
              </a:lnSpc>
              <a:spcBef>
                <a:spcPts val="0"/>
              </a:spcBef>
              <a:buFont typeface="Wingdings" panose="05000000000000000000" pitchFamily="2" charset="2"/>
              <a:buChar char="§"/>
            </a:pPr>
            <a:r>
              <a:rPr lang="en-US" sz="2800" dirty="0">
                <a:latin typeface="Candara" panose="020E0502030303020204" pitchFamily="34" charset="0"/>
              </a:rPr>
              <a:t>He gave His Only Begotten Son </a:t>
            </a:r>
            <a:r>
              <a:rPr lang="en-US" sz="2800" i="1" dirty="0">
                <a:latin typeface="Candara" panose="020E0502030303020204" pitchFamily="34" charset="0"/>
              </a:rPr>
              <a:t>– John 3:16-17</a:t>
            </a:r>
          </a:p>
          <a:p>
            <a:pPr marL="365760" indent="-274320">
              <a:lnSpc>
                <a:spcPts val="2800"/>
              </a:lnSpc>
              <a:spcBef>
                <a:spcPts val="300"/>
              </a:spcBef>
              <a:buFont typeface="Wingdings" panose="05000000000000000000" pitchFamily="2" charset="2"/>
              <a:buChar char="§"/>
            </a:pPr>
            <a:r>
              <a:rPr lang="en-US" sz="2800" dirty="0">
                <a:latin typeface="Candara" panose="020E0502030303020204" pitchFamily="34" charset="0"/>
              </a:rPr>
              <a:t>He is not willing that any perish </a:t>
            </a:r>
            <a:r>
              <a:rPr lang="en-US" sz="2800" i="1" dirty="0">
                <a:latin typeface="Candara" panose="020E0502030303020204" pitchFamily="34" charset="0"/>
              </a:rPr>
              <a:t>– 2 Pet. 3:9</a:t>
            </a:r>
          </a:p>
          <a:p>
            <a:pPr marL="365760" indent="-274320">
              <a:lnSpc>
                <a:spcPts val="2800"/>
              </a:lnSpc>
              <a:spcBef>
                <a:spcPts val="300"/>
              </a:spcBef>
              <a:buFont typeface="Wingdings" panose="05000000000000000000" pitchFamily="2" charset="2"/>
              <a:buChar char="§"/>
            </a:pPr>
            <a:r>
              <a:rPr lang="en-US" sz="2800" dirty="0">
                <a:latin typeface="Candara" panose="020E0502030303020204" pitchFamily="34" charset="0"/>
              </a:rPr>
              <a:t>He gave the gospel to save sinners </a:t>
            </a:r>
            <a:r>
              <a:rPr lang="en-US" sz="2800" i="1" dirty="0">
                <a:latin typeface="Candara" panose="020E0502030303020204" pitchFamily="34" charset="0"/>
              </a:rPr>
              <a:t>– Rom. 1:16</a:t>
            </a:r>
          </a:p>
          <a:p>
            <a:pPr marL="0" indent="0">
              <a:lnSpc>
                <a:spcPts val="3200"/>
              </a:lnSpc>
              <a:spcBef>
                <a:spcPts val="1200"/>
              </a:spcBef>
              <a:buNone/>
            </a:pPr>
            <a:r>
              <a:rPr lang="en-US" sz="3200" b="1" dirty="0">
                <a:latin typeface="Candara" panose="020E0502030303020204" pitchFamily="34" charset="0"/>
              </a:rPr>
              <a:t>NOT Christ!</a:t>
            </a:r>
          </a:p>
          <a:p>
            <a:pPr marL="365760" indent="-274320">
              <a:lnSpc>
                <a:spcPts val="2800"/>
              </a:lnSpc>
              <a:spcBef>
                <a:spcPts val="0"/>
              </a:spcBef>
              <a:buFont typeface="Wingdings" panose="05000000000000000000" pitchFamily="2" charset="2"/>
              <a:buChar char="§"/>
            </a:pPr>
            <a:r>
              <a:rPr lang="en-US" sz="2800" dirty="0">
                <a:latin typeface="Candara" panose="020E0502030303020204" pitchFamily="34" charset="0"/>
              </a:rPr>
              <a:t>He died on behalf of all men </a:t>
            </a:r>
            <a:r>
              <a:rPr lang="en-US" sz="2800" i="1" dirty="0">
                <a:latin typeface="Candara" panose="020E0502030303020204" pitchFamily="34" charset="0"/>
              </a:rPr>
              <a:t>– Heb. 2:9</a:t>
            </a:r>
          </a:p>
          <a:p>
            <a:pPr marL="365760" indent="-274320">
              <a:lnSpc>
                <a:spcPts val="2800"/>
              </a:lnSpc>
              <a:spcBef>
                <a:spcPts val="300"/>
              </a:spcBef>
              <a:buFont typeface="Wingdings" panose="05000000000000000000" pitchFamily="2" charset="2"/>
              <a:buChar char="§"/>
            </a:pPr>
            <a:r>
              <a:rPr lang="en-US" sz="2800" dirty="0">
                <a:latin typeface="Candara" panose="020E0502030303020204" pitchFamily="34" charset="0"/>
              </a:rPr>
              <a:t>He invites all to come to Him </a:t>
            </a:r>
            <a:r>
              <a:rPr lang="en-US" sz="2800" i="1" dirty="0">
                <a:latin typeface="Candara" panose="020E0502030303020204" pitchFamily="34" charset="0"/>
              </a:rPr>
              <a:t>– Matt. 11:28-30</a:t>
            </a:r>
          </a:p>
          <a:p>
            <a:pPr marL="0" indent="0">
              <a:lnSpc>
                <a:spcPts val="3200"/>
              </a:lnSpc>
              <a:spcBef>
                <a:spcPts val="1200"/>
              </a:spcBef>
              <a:buNone/>
            </a:pPr>
            <a:r>
              <a:rPr lang="en-US" sz="3200" b="1" dirty="0">
                <a:latin typeface="Candara" panose="020E0502030303020204" pitchFamily="34" charset="0"/>
              </a:rPr>
              <a:t>NOT the Holy Spirit!</a:t>
            </a:r>
          </a:p>
          <a:p>
            <a:pPr marL="365760" indent="-274320">
              <a:lnSpc>
                <a:spcPts val="2800"/>
              </a:lnSpc>
              <a:spcBef>
                <a:spcPts val="0"/>
              </a:spcBef>
              <a:buFont typeface="Wingdings" panose="05000000000000000000" pitchFamily="2" charset="2"/>
              <a:buChar char="§"/>
            </a:pPr>
            <a:r>
              <a:rPr lang="en-US" sz="2800" dirty="0">
                <a:latin typeface="Candara" panose="020E0502030303020204" pitchFamily="34" charset="0"/>
              </a:rPr>
              <a:t>He gave man a complete guide </a:t>
            </a:r>
            <a:r>
              <a:rPr lang="en-US" sz="2800" i="1" dirty="0">
                <a:latin typeface="Candara" panose="020E0502030303020204" pitchFamily="34" charset="0"/>
              </a:rPr>
              <a:t>– 2 Tim. 3:15-17</a:t>
            </a:r>
          </a:p>
          <a:p>
            <a:pPr marL="0" indent="0">
              <a:lnSpc>
                <a:spcPts val="3200"/>
              </a:lnSpc>
              <a:spcBef>
                <a:spcPts val="1200"/>
              </a:spcBef>
              <a:buNone/>
            </a:pPr>
            <a:r>
              <a:rPr lang="en-US" sz="3200" b="1" dirty="0">
                <a:latin typeface="Candara" panose="020E0502030303020204" pitchFamily="34" charset="0"/>
              </a:rPr>
              <a:t>NOT the Church!</a:t>
            </a:r>
          </a:p>
          <a:p>
            <a:pPr marL="365760" indent="-274320">
              <a:lnSpc>
                <a:spcPts val="2800"/>
              </a:lnSpc>
              <a:spcBef>
                <a:spcPts val="0"/>
              </a:spcBef>
              <a:buFont typeface="Wingdings" panose="05000000000000000000" pitchFamily="2" charset="2"/>
              <a:buChar char="§"/>
            </a:pPr>
            <a:r>
              <a:rPr lang="en-US" sz="2800" dirty="0">
                <a:latin typeface="Candara" panose="020E0502030303020204" pitchFamily="34" charset="0"/>
              </a:rPr>
              <a:t>It is the pillar and ground of the truth – </a:t>
            </a:r>
            <a:r>
              <a:rPr lang="en-US" sz="2800" i="1" dirty="0">
                <a:latin typeface="Candara" panose="020E0502030303020204" pitchFamily="34" charset="0"/>
              </a:rPr>
              <a:t>1 Tim. 3:15</a:t>
            </a:r>
          </a:p>
          <a:p>
            <a:pPr marL="365760" indent="-274320">
              <a:lnSpc>
                <a:spcPts val="2800"/>
              </a:lnSpc>
              <a:spcBef>
                <a:spcPts val="300"/>
              </a:spcBef>
              <a:buFont typeface="Wingdings" panose="05000000000000000000" pitchFamily="2" charset="2"/>
              <a:buChar char="§"/>
            </a:pPr>
            <a:r>
              <a:rPr lang="en-US" sz="2800" dirty="0">
                <a:latin typeface="Candara" panose="020E0502030303020204" pitchFamily="34" charset="0"/>
              </a:rPr>
              <a:t>God’s will can and must be understood </a:t>
            </a:r>
            <a:r>
              <a:rPr lang="en-US" sz="2800" i="1" dirty="0">
                <a:latin typeface="Candara" panose="020E0502030303020204" pitchFamily="34" charset="0"/>
              </a:rPr>
              <a:t>– Eph. 5:17</a:t>
            </a:r>
          </a:p>
          <a:p>
            <a:pPr marL="0" indent="0">
              <a:lnSpc>
                <a:spcPts val="3200"/>
              </a:lnSpc>
              <a:spcBef>
                <a:spcPts val="1200"/>
              </a:spcBef>
              <a:buNone/>
            </a:pPr>
            <a:r>
              <a:rPr lang="en-US" sz="3600" b="1" dirty="0">
                <a:solidFill>
                  <a:srgbClr val="FF0000"/>
                </a:solidFill>
                <a:latin typeface="Candara" panose="020E0502030303020204" pitchFamily="34" charset="0"/>
              </a:rPr>
              <a:t>The lost must blame </a:t>
            </a:r>
            <a:r>
              <a:rPr lang="en-US" sz="4400" b="1" dirty="0">
                <a:solidFill>
                  <a:srgbClr val="FF0000"/>
                </a:solidFill>
                <a:latin typeface="Candara" panose="020E0502030303020204" pitchFamily="34" charset="0"/>
              </a:rPr>
              <a:t>SELF!</a:t>
            </a:r>
          </a:p>
          <a:p>
            <a:pPr marL="365760" indent="-274320">
              <a:lnSpc>
                <a:spcPts val="2800"/>
              </a:lnSpc>
              <a:spcBef>
                <a:spcPts val="0"/>
              </a:spcBef>
              <a:buFont typeface="Wingdings" panose="05000000000000000000" pitchFamily="2" charset="2"/>
              <a:buChar char="§"/>
            </a:pPr>
            <a:r>
              <a:rPr lang="en-US" sz="2800" dirty="0">
                <a:latin typeface="Candara" panose="020E0502030303020204" pitchFamily="34" charset="0"/>
              </a:rPr>
              <a:t>Man must save </a:t>
            </a:r>
            <a:r>
              <a:rPr lang="en-US" sz="2800" b="1" dirty="0">
                <a:latin typeface="Candara" panose="020E0502030303020204" pitchFamily="34" charset="0"/>
              </a:rPr>
              <a:t>himself</a:t>
            </a:r>
            <a:r>
              <a:rPr lang="en-US" sz="2800" dirty="0">
                <a:latin typeface="Candara" panose="020E0502030303020204" pitchFamily="34" charset="0"/>
              </a:rPr>
              <a:t> </a:t>
            </a:r>
            <a:r>
              <a:rPr lang="en-US" sz="2800" i="1" dirty="0">
                <a:latin typeface="Candara" panose="020E0502030303020204" pitchFamily="34" charset="0"/>
              </a:rPr>
              <a:t>– Acts 2:40</a:t>
            </a:r>
          </a:p>
          <a:p>
            <a:pPr marL="365760" indent="-274320">
              <a:lnSpc>
                <a:spcPts val="2800"/>
              </a:lnSpc>
              <a:spcBef>
                <a:spcPts val="300"/>
              </a:spcBef>
              <a:buFont typeface="Wingdings" panose="05000000000000000000" pitchFamily="2" charset="2"/>
              <a:buChar char="§"/>
            </a:pPr>
            <a:r>
              <a:rPr lang="en-US" sz="2800" dirty="0">
                <a:latin typeface="Candara" panose="020E0502030303020204" pitchFamily="34" charset="0"/>
              </a:rPr>
              <a:t>Man must </a:t>
            </a:r>
            <a:r>
              <a:rPr lang="en-US" sz="2800" b="1" i="1" dirty="0">
                <a:latin typeface="Candara" panose="020E0502030303020204" pitchFamily="34" charset="0"/>
              </a:rPr>
              <a:t>“work out” </a:t>
            </a:r>
            <a:r>
              <a:rPr lang="en-US" sz="2800" dirty="0">
                <a:latin typeface="Candara" panose="020E0502030303020204" pitchFamily="34" charset="0"/>
              </a:rPr>
              <a:t>his </a:t>
            </a:r>
            <a:r>
              <a:rPr lang="en-US" sz="2800" b="1" dirty="0">
                <a:latin typeface="Candara" panose="020E0502030303020204" pitchFamily="34" charset="0"/>
              </a:rPr>
              <a:t>own</a:t>
            </a:r>
            <a:r>
              <a:rPr lang="en-US" sz="2800" dirty="0">
                <a:latin typeface="Candara" panose="020E0502030303020204" pitchFamily="34" charset="0"/>
              </a:rPr>
              <a:t> salvation </a:t>
            </a:r>
            <a:r>
              <a:rPr lang="en-US" sz="2800" i="1" dirty="0">
                <a:latin typeface="Candara" panose="020E0502030303020204" pitchFamily="34" charset="0"/>
              </a:rPr>
              <a:t>– Phil. 2:12</a:t>
            </a:r>
          </a:p>
          <a:p>
            <a:pPr marL="0" indent="0">
              <a:lnSpc>
                <a:spcPts val="3200"/>
              </a:lnSpc>
              <a:spcBef>
                <a:spcPts val="600"/>
              </a:spcBef>
              <a:buNone/>
            </a:pPr>
            <a:endParaRPr lang="en-US" sz="2800" b="1" dirty="0">
              <a:latin typeface="Candara" panose="020E0502030303020204" pitchFamily="34" charset="0"/>
            </a:endParaRPr>
          </a:p>
        </p:txBody>
      </p:sp>
      <p:sp>
        <p:nvSpPr>
          <p:cNvPr id="4" name="Slide Number Placeholder 3">
            <a:extLst>
              <a:ext uri="{FF2B5EF4-FFF2-40B4-BE49-F238E27FC236}">
                <a16:creationId xmlns:a16="http://schemas.microsoft.com/office/drawing/2014/main" id="{76E416CD-E546-E084-AAC4-6E4168DAD9ED}"/>
              </a:ext>
            </a:extLst>
          </p:cNvPr>
          <p:cNvSpPr>
            <a:spLocks noGrp="1"/>
          </p:cNvSpPr>
          <p:nvPr>
            <p:ph type="sldNum" sz="quarter" idx="12"/>
          </p:nvPr>
        </p:nvSpPr>
        <p:spPr>
          <a:xfrm>
            <a:off x="8774428" y="6529505"/>
            <a:ext cx="353165" cy="365125"/>
          </a:xfrm>
        </p:spPr>
        <p:txBody>
          <a:bodyPr/>
          <a:lstStyle/>
          <a:p>
            <a:fld id="{312CC964-A50B-4C29-B4E4-2C30BB34CCF3}" type="slidenum">
              <a:rPr lang="en-US" smtClean="0"/>
              <a:t>12</a:t>
            </a:fld>
            <a:endParaRPr lang="en-US" dirty="0"/>
          </a:p>
        </p:txBody>
      </p:sp>
      <p:sp>
        <p:nvSpPr>
          <p:cNvPr id="5" name="Rectangle 4">
            <a:extLst>
              <a:ext uri="{FF2B5EF4-FFF2-40B4-BE49-F238E27FC236}">
                <a16:creationId xmlns:a16="http://schemas.microsoft.com/office/drawing/2014/main" id="{D8405F6C-1564-2223-03D5-3A976D81563E}"/>
              </a:ext>
            </a:extLst>
          </p:cNvPr>
          <p:cNvSpPr/>
          <p:nvPr/>
        </p:nvSpPr>
        <p:spPr>
          <a:xfrm rot="16200000">
            <a:off x="-3096777" y="3013502"/>
            <a:ext cx="6858003" cy="830997"/>
          </a:xfrm>
          <a:prstGeom prst="rect">
            <a:avLst/>
          </a:prstGeom>
          <a:noFill/>
        </p:spPr>
        <p:txBody>
          <a:bodyPr wrap="square" lIns="91440" tIns="45720" rIns="91440" bIns="45720">
            <a:spAutoFit/>
          </a:bodyPr>
          <a:lstStyle/>
          <a:p>
            <a:pPr algn="ctr"/>
            <a:r>
              <a:rPr lang="en-US" sz="48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Who Can The Lost Blame?</a:t>
            </a:r>
          </a:p>
        </p:txBody>
      </p:sp>
    </p:spTree>
    <p:extLst>
      <p:ext uri="{BB962C8B-B14F-4D97-AF65-F5344CB8AC3E}">
        <p14:creationId xmlns:p14="http://schemas.microsoft.com/office/powerpoint/2010/main" val="4052150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left)">
                                      <p:cBhvr>
                                        <p:cTn id="33" dur="175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wipe(left)">
                                      <p:cBhvr>
                                        <p:cTn id="52" dur="20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Effect transition="in" filter="wipe(left)">
                                      <p:cBhvr>
                                        <p:cTn id="64" dur="1750"/>
                                        <p:tgtEl>
                                          <p:spTgt spid="3">
                                            <p:txEl>
                                              <p:pRg st="9" end="9"/>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
                                            <p:txEl>
                                              <p:pRg st="10" end="10"/>
                                            </p:txEl>
                                          </p:spTgt>
                                        </p:tgtEl>
                                        <p:attrNameLst>
                                          <p:attrName>style.visibility</p:attrName>
                                        </p:attrNameLst>
                                      </p:cBhvr>
                                      <p:to>
                                        <p:strVal val="visible"/>
                                      </p:to>
                                    </p:set>
                                    <p:animEffect transition="in" filter="fade">
                                      <p:cBhvr>
                                        <p:cTn id="69" dur="1000"/>
                                        <p:tgtEl>
                                          <p:spTgt spid="3">
                                            <p:txEl>
                                              <p:pRg st="10" end="10"/>
                                            </p:txEl>
                                          </p:spTgt>
                                        </p:tgtEl>
                                      </p:cBhvr>
                                    </p:animEffect>
                                    <p:anim calcmode="lin" valueType="num">
                                      <p:cBhvr>
                                        <p:cTn id="7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3">
                                            <p:txEl>
                                              <p:pRg st="11" end="11"/>
                                            </p:txEl>
                                          </p:spTgt>
                                        </p:tgtEl>
                                        <p:attrNameLst>
                                          <p:attrName>style.visibility</p:attrName>
                                        </p:attrNameLst>
                                      </p:cBhvr>
                                      <p:to>
                                        <p:strVal val="visible"/>
                                      </p:to>
                                    </p:set>
                                    <p:animEffect transition="in" filter="fade">
                                      <p:cBhvr>
                                        <p:cTn id="76" dur="1000"/>
                                        <p:tgtEl>
                                          <p:spTgt spid="3">
                                            <p:txEl>
                                              <p:pRg st="11" end="11"/>
                                            </p:txEl>
                                          </p:spTgt>
                                        </p:tgtEl>
                                      </p:cBhvr>
                                    </p:animEffect>
                                    <p:anim calcmode="lin" valueType="num">
                                      <p:cBhvr>
                                        <p:cTn id="7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childTnLst>
                                    <p:set>
                                      <p:cBhvr>
                                        <p:cTn id="82" dur="1" fill="hold">
                                          <p:stCondLst>
                                            <p:cond delay="0"/>
                                          </p:stCondLst>
                                        </p:cTn>
                                        <p:tgtEl>
                                          <p:spTgt spid="3">
                                            <p:txEl>
                                              <p:pRg st="12" end="12"/>
                                            </p:txEl>
                                          </p:spTgt>
                                        </p:tgtEl>
                                        <p:attrNameLst>
                                          <p:attrName>style.visibility</p:attrName>
                                        </p:attrNameLst>
                                      </p:cBhvr>
                                      <p:to>
                                        <p:strVal val="visible"/>
                                      </p:to>
                                    </p:set>
                                    <p:animEffect transition="in" filter="wipe(left)">
                                      <p:cBhvr>
                                        <p:cTn id="83" dur="2000"/>
                                        <p:tgtEl>
                                          <p:spTgt spid="3">
                                            <p:txEl>
                                              <p:pRg st="12" end="12"/>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3">
                                            <p:txEl>
                                              <p:pRg st="13" end="13"/>
                                            </p:txEl>
                                          </p:spTgt>
                                        </p:tgtEl>
                                        <p:attrNameLst>
                                          <p:attrName>style.visibility</p:attrName>
                                        </p:attrNameLst>
                                      </p:cBhvr>
                                      <p:to>
                                        <p:strVal val="visible"/>
                                      </p:to>
                                    </p:set>
                                    <p:animEffect transition="in" filter="fade">
                                      <p:cBhvr>
                                        <p:cTn id="88" dur="1000"/>
                                        <p:tgtEl>
                                          <p:spTgt spid="3">
                                            <p:txEl>
                                              <p:pRg st="13" end="13"/>
                                            </p:txEl>
                                          </p:spTgt>
                                        </p:tgtEl>
                                      </p:cBhvr>
                                    </p:animEffect>
                                    <p:anim calcmode="lin" valueType="num">
                                      <p:cBhvr>
                                        <p:cTn id="8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0"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3">
                                            <p:txEl>
                                              <p:pRg st="14" end="14"/>
                                            </p:txEl>
                                          </p:spTgt>
                                        </p:tgtEl>
                                        <p:attrNameLst>
                                          <p:attrName>style.visibility</p:attrName>
                                        </p:attrNameLst>
                                      </p:cBhvr>
                                      <p:to>
                                        <p:strVal val="visible"/>
                                      </p:to>
                                    </p:set>
                                    <p:animEffect transition="in" filter="fade">
                                      <p:cBhvr>
                                        <p:cTn id="95" dur="1000"/>
                                        <p:tgtEl>
                                          <p:spTgt spid="3">
                                            <p:txEl>
                                              <p:pRg st="14" end="14"/>
                                            </p:txEl>
                                          </p:spTgt>
                                        </p:tgtEl>
                                      </p:cBhvr>
                                    </p:animEffect>
                                    <p:anim calcmode="lin" valueType="num">
                                      <p:cBhvr>
                                        <p:cTn id="96"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7"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B0863C-40AE-06CA-379D-C1C96978E8B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977201-86D3-B4CD-0F41-3E9A55655C27}"/>
              </a:ext>
            </a:extLst>
          </p:cNvPr>
          <p:cNvSpPr>
            <a:spLocks noGrp="1"/>
          </p:cNvSpPr>
          <p:nvPr>
            <p:ph idx="1"/>
          </p:nvPr>
        </p:nvSpPr>
        <p:spPr>
          <a:xfrm>
            <a:off x="319313" y="1066800"/>
            <a:ext cx="8735710" cy="5697204"/>
          </a:xfrm>
        </p:spPr>
        <p:txBody>
          <a:bodyPr>
            <a:noAutofit/>
          </a:bodyPr>
          <a:lstStyle/>
          <a:p>
            <a:pPr marL="0" indent="0">
              <a:lnSpc>
                <a:spcPts val="3400"/>
              </a:lnSpc>
              <a:spcBef>
                <a:spcPts val="600"/>
              </a:spcBef>
              <a:buNone/>
            </a:pPr>
            <a:r>
              <a:rPr lang="en-US" sz="3400" b="1" i="1" dirty="0">
                <a:latin typeface="Candara" panose="020E0502030303020204" pitchFamily="34" charset="0"/>
              </a:rPr>
              <a:t>“</a:t>
            </a:r>
            <a:r>
              <a:rPr lang="en-US" sz="3400" b="1" i="1" dirty="0">
                <a:solidFill>
                  <a:schemeClr val="bg1">
                    <a:lumMod val="50000"/>
                  </a:schemeClr>
                </a:solidFill>
                <a:latin typeface="Candara" panose="020E0502030303020204" pitchFamily="34" charset="0"/>
              </a:rPr>
              <a:t>9</a:t>
            </a:r>
            <a:r>
              <a:rPr lang="en-US" sz="3400" b="1" i="1" dirty="0">
                <a:latin typeface="Candara" panose="020E0502030303020204" pitchFamily="34" charset="0"/>
              </a:rPr>
              <a:t> The Lord is not slack concerning his promise, as some men count slackness; but is longsuffering to us-ward, not willing that any should perish, but that all should come to repentance. </a:t>
            </a:r>
            <a:r>
              <a:rPr lang="en-US" sz="3400" b="1" i="1" dirty="0">
                <a:solidFill>
                  <a:schemeClr val="bg1">
                    <a:lumMod val="50000"/>
                  </a:schemeClr>
                </a:solidFill>
                <a:latin typeface="Candara" panose="020E0502030303020204" pitchFamily="34" charset="0"/>
              </a:rPr>
              <a:t>10</a:t>
            </a:r>
            <a:r>
              <a:rPr lang="en-US" sz="3400" b="1" i="1" dirty="0">
                <a:latin typeface="Candara" panose="020E0502030303020204" pitchFamily="34" charset="0"/>
              </a:rPr>
              <a:t> But the day of the Lord will come as a thief in the night; in the which the heavens shall pass away with a great noise, and the elements shall melt with fervent heat, the earth also and the works that are therein shall be burned up. </a:t>
            </a:r>
            <a:r>
              <a:rPr lang="en-US" sz="3400" b="1" i="1" dirty="0">
                <a:solidFill>
                  <a:schemeClr val="bg1">
                    <a:lumMod val="50000"/>
                  </a:schemeClr>
                </a:solidFill>
                <a:latin typeface="Candara" panose="020E0502030303020204" pitchFamily="34" charset="0"/>
              </a:rPr>
              <a:t>11</a:t>
            </a:r>
            <a:r>
              <a:rPr lang="en-US" sz="3400" b="1" i="1" dirty="0">
                <a:latin typeface="Candara" panose="020E0502030303020204" pitchFamily="34" charset="0"/>
              </a:rPr>
              <a:t> Seeing then that all these things shall be dissolved, </a:t>
            </a:r>
            <a:r>
              <a:rPr lang="en-US" sz="3400" b="1" i="1" dirty="0">
                <a:solidFill>
                  <a:srgbClr val="FF0000"/>
                </a:solidFill>
                <a:latin typeface="Candara" panose="020E0502030303020204" pitchFamily="34" charset="0"/>
              </a:rPr>
              <a:t>what manner of persons ought ye to be in all holy conversation and godliness…</a:t>
            </a:r>
          </a:p>
        </p:txBody>
      </p:sp>
      <p:sp>
        <p:nvSpPr>
          <p:cNvPr id="4" name="Slide Number Placeholder 3">
            <a:extLst>
              <a:ext uri="{FF2B5EF4-FFF2-40B4-BE49-F238E27FC236}">
                <a16:creationId xmlns:a16="http://schemas.microsoft.com/office/drawing/2014/main" id="{00C6317B-ABBD-5527-10E7-54EB5948A2E0}"/>
              </a:ext>
            </a:extLst>
          </p:cNvPr>
          <p:cNvSpPr>
            <a:spLocks noGrp="1"/>
          </p:cNvSpPr>
          <p:nvPr>
            <p:ph type="sldNum" sz="quarter" idx="12"/>
          </p:nvPr>
        </p:nvSpPr>
        <p:spPr/>
        <p:txBody>
          <a:bodyPr/>
          <a:lstStyle/>
          <a:p>
            <a:fld id="{312CC964-A50B-4C29-B4E4-2C30BB34CCF3}" type="slidenum">
              <a:rPr lang="en-US" smtClean="0"/>
              <a:t>13</a:t>
            </a:fld>
            <a:endParaRPr lang="en-US"/>
          </a:p>
        </p:txBody>
      </p:sp>
      <p:sp>
        <p:nvSpPr>
          <p:cNvPr id="7" name="Title 1">
            <a:extLst>
              <a:ext uri="{FF2B5EF4-FFF2-40B4-BE49-F238E27FC236}">
                <a16:creationId xmlns:a16="http://schemas.microsoft.com/office/drawing/2014/main" id="{E298ED29-4907-71BE-CBAC-BAD09BF86AF1}"/>
              </a:ext>
            </a:extLst>
          </p:cNvPr>
          <p:cNvSpPr>
            <a:spLocks noGrp="1"/>
          </p:cNvSpPr>
          <p:nvPr>
            <p:ph type="title"/>
          </p:nvPr>
        </p:nvSpPr>
        <p:spPr>
          <a:xfrm>
            <a:off x="771525" y="314326"/>
            <a:ext cx="8467478" cy="752474"/>
          </a:xfrm>
        </p:spPr>
        <p:txBody>
          <a:bodyPr anchor="b">
            <a:normAutofit/>
          </a:bodyPr>
          <a:lstStyle/>
          <a:p>
            <a:r>
              <a:rPr lang="en-US" sz="4400" b="1" dirty="0">
                <a:latin typeface="Candara" panose="020E0502030303020204" pitchFamily="34" charset="0"/>
              </a:rPr>
              <a:t>2 Peter 3:9-14 (9-11)</a:t>
            </a:r>
            <a:endParaRPr lang="en-US" sz="4400" dirty="0">
              <a:latin typeface="Candara" panose="020E0502030303020204" pitchFamily="34" charset="0"/>
            </a:endParaRPr>
          </a:p>
        </p:txBody>
      </p:sp>
    </p:spTree>
    <p:extLst>
      <p:ext uri="{BB962C8B-B14F-4D97-AF65-F5344CB8AC3E}">
        <p14:creationId xmlns:p14="http://schemas.microsoft.com/office/powerpoint/2010/main" val="34080174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0C42C6-AB8B-F863-C3C4-D782C3C063AD}"/>
              </a:ext>
            </a:extLst>
          </p:cNvPr>
          <p:cNvSpPr>
            <a:spLocks noGrp="1"/>
          </p:cNvSpPr>
          <p:nvPr>
            <p:ph idx="1"/>
          </p:nvPr>
        </p:nvSpPr>
        <p:spPr>
          <a:xfrm>
            <a:off x="319313" y="1066800"/>
            <a:ext cx="8735710" cy="4463143"/>
          </a:xfrm>
        </p:spPr>
        <p:txBody>
          <a:bodyPr>
            <a:noAutofit/>
          </a:bodyPr>
          <a:lstStyle/>
          <a:p>
            <a:pPr marL="0" indent="0">
              <a:lnSpc>
                <a:spcPts val="3400"/>
              </a:lnSpc>
              <a:buNone/>
            </a:pPr>
            <a:r>
              <a:rPr lang="en-US" sz="3400" b="1" i="1" dirty="0">
                <a:latin typeface="Candara" panose="020E0502030303020204" pitchFamily="34" charset="0"/>
              </a:rPr>
              <a:t>“…</a:t>
            </a:r>
            <a:r>
              <a:rPr lang="en-US" sz="3400" b="1" i="1" dirty="0">
                <a:solidFill>
                  <a:schemeClr val="bg1">
                    <a:lumMod val="50000"/>
                  </a:schemeClr>
                </a:solidFill>
                <a:latin typeface="Candara" panose="020E0502030303020204" pitchFamily="34" charset="0"/>
              </a:rPr>
              <a:t>12</a:t>
            </a:r>
            <a:r>
              <a:rPr lang="en-US" sz="3400" b="1" i="1" dirty="0">
                <a:latin typeface="Candara" panose="020E0502030303020204" pitchFamily="34" charset="0"/>
              </a:rPr>
              <a:t> Looking for and hasting unto the coming of the day of God, wherein the heavens being on fire shall be dissolved, and the elements shall melt with fervent heat? </a:t>
            </a:r>
            <a:r>
              <a:rPr lang="en-US" sz="3400" b="1" i="1" dirty="0">
                <a:solidFill>
                  <a:schemeClr val="bg1">
                    <a:lumMod val="50000"/>
                  </a:schemeClr>
                </a:solidFill>
                <a:latin typeface="Candara" panose="020E0502030303020204" pitchFamily="34" charset="0"/>
              </a:rPr>
              <a:t>13</a:t>
            </a:r>
            <a:r>
              <a:rPr lang="en-US" sz="3400" b="1" i="1" dirty="0">
                <a:latin typeface="Candara" panose="020E0502030303020204" pitchFamily="34" charset="0"/>
              </a:rPr>
              <a:t> Nevertheless we, according to his promise, look for new heavens and a new earth, wherein dwelleth righteousness. </a:t>
            </a:r>
            <a:r>
              <a:rPr lang="en-US" sz="3400" b="1" i="1" dirty="0">
                <a:solidFill>
                  <a:schemeClr val="bg1">
                    <a:lumMod val="50000"/>
                  </a:schemeClr>
                </a:solidFill>
                <a:latin typeface="Candara" panose="020E0502030303020204" pitchFamily="34" charset="0"/>
              </a:rPr>
              <a:t>14</a:t>
            </a:r>
            <a:r>
              <a:rPr lang="en-US" sz="3400" b="1" i="1" dirty="0">
                <a:latin typeface="Candara" panose="020E0502030303020204" pitchFamily="34" charset="0"/>
              </a:rPr>
              <a:t> </a:t>
            </a:r>
            <a:r>
              <a:rPr lang="en-US" sz="3400" b="1" i="1" dirty="0">
                <a:solidFill>
                  <a:srgbClr val="FF0000"/>
                </a:solidFill>
                <a:latin typeface="Candara" panose="020E0502030303020204" pitchFamily="34" charset="0"/>
              </a:rPr>
              <a:t>Wherefore, beloved, seeing that ye look for such things, be diligent that ye may be found of him in peace, without spot, and blameless.”</a:t>
            </a:r>
          </a:p>
        </p:txBody>
      </p:sp>
      <p:sp>
        <p:nvSpPr>
          <p:cNvPr id="4" name="Slide Number Placeholder 3">
            <a:extLst>
              <a:ext uri="{FF2B5EF4-FFF2-40B4-BE49-F238E27FC236}">
                <a16:creationId xmlns:a16="http://schemas.microsoft.com/office/drawing/2014/main" id="{87F3E2B1-9711-F6E9-9B06-A7ED7B3974B5}"/>
              </a:ext>
            </a:extLst>
          </p:cNvPr>
          <p:cNvSpPr>
            <a:spLocks noGrp="1"/>
          </p:cNvSpPr>
          <p:nvPr>
            <p:ph type="sldNum" sz="quarter" idx="12"/>
          </p:nvPr>
        </p:nvSpPr>
        <p:spPr/>
        <p:txBody>
          <a:bodyPr/>
          <a:lstStyle/>
          <a:p>
            <a:fld id="{312CC964-A50B-4C29-B4E4-2C30BB34CCF3}" type="slidenum">
              <a:rPr lang="en-US" smtClean="0"/>
              <a:t>14</a:t>
            </a:fld>
            <a:endParaRPr lang="en-US"/>
          </a:p>
        </p:txBody>
      </p:sp>
      <p:sp>
        <p:nvSpPr>
          <p:cNvPr id="7" name="Title 1">
            <a:extLst>
              <a:ext uri="{FF2B5EF4-FFF2-40B4-BE49-F238E27FC236}">
                <a16:creationId xmlns:a16="http://schemas.microsoft.com/office/drawing/2014/main" id="{C48ADA51-3BF3-8C82-2BA8-47410A4EFF2D}"/>
              </a:ext>
            </a:extLst>
          </p:cNvPr>
          <p:cNvSpPr>
            <a:spLocks noGrp="1"/>
          </p:cNvSpPr>
          <p:nvPr>
            <p:ph type="title"/>
          </p:nvPr>
        </p:nvSpPr>
        <p:spPr>
          <a:xfrm>
            <a:off x="771525" y="314326"/>
            <a:ext cx="8467478" cy="752474"/>
          </a:xfrm>
        </p:spPr>
        <p:txBody>
          <a:bodyPr anchor="b">
            <a:normAutofit/>
          </a:bodyPr>
          <a:lstStyle/>
          <a:p>
            <a:r>
              <a:rPr lang="en-US" sz="4400" b="1" dirty="0">
                <a:latin typeface="Candara" panose="020E0502030303020204" pitchFamily="34" charset="0"/>
              </a:rPr>
              <a:t>2 Peter 3:9-14 (12-14)</a:t>
            </a:r>
            <a:endParaRPr lang="en-US" sz="4400" dirty="0">
              <a:latin typeface="Candara" panose="020E0502030303020204" pitchFamily="34" charset="0"/>
            </a:endParaRPr>
          </a:p>
        </p:txBody>
      </p:sp>
      <p:sp>
        <p:nvSpPr>
          <p:cNvPr id="11" name="TextBox 10">
            <a:extLst>
              <a:ext uri="{FF2B5EF4-FFF2-40B4-BE49-F238E27FC236}">
                <a16:creationId xmlns:a16="http://schemas.microsoft.com/office/drawing/2014/main" id="{70D0EEAD-3A87-52EF-5AF1-9A84087893DA}"/>
              </a:ext>
            </a:extLst>
          </p:cNvPr>
          <p:cNvSpPr txBox="1"/>
          <p:nvPr/>
        </p:nvSpPr>
        <p:spPr>
          <a:xfrm>
            <a:off x="190575" y="5618423"/>
            <a:ext cx="8789463" cy="707886"/>
          </a:xfrm>
          <a:prstGeom prst="rect">
            <a:avLst/>
          </a:prstGeom>
          <a:solidFill>
            <a:schemeClr val="bg1">
              <a:lumMod val="95000"/>
            </a:schemeClr>
          </a:solidFill>
          <a:ln w="12700">
            <a:solidFill>
              <a:schemeClr val="tx1"/>
            </a:solidFill>
          </a:ln>
        </p:spPr>
        <p:txBody>
          <a:bodyPr wrap="square" rtlCol="0">
            <a:spAutoFit/>
          </a:bodyPr>
          <a:lstStyle/>
          <a:p>
            <a:r>
              <a:rPr lang="en-US" sz="4000" b="1" dirty="0">
                <a:solidFill>
                  <a:srgbClr val="FF0000"/>
                </a:solidFill>
                <a:latin typeface="Candara" panose="020E0502030303020204" pitchFamily="34" charset="0"/>
              </a:rPr>
              <a:t>Hell Can Be Avoided By Obeying Christ!</a:t>
            </a:r>
          </a:p>
        </p:txBody>
      </p:sp>
    </p:spTree>
    <p:extLst>
      <p:ext uri="{BB962C8B-B14F-4D97-AF65-F5344CB8AC3E}">
        <p14:creationId xmlns:p14="http://schemas.microsoft.com/office/powerpoint/2010/main" val="5645018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567356" y="1803490"/>
            <a:ext cx="8072790" cy="4638380"/>
          </a:xfrm>
          <a:solidFill>
            <a:schemeClr val="bg1">
              <a:lumMod val="85000"/>
            </a:schemeClr>
          </a:solidFill>
          <a:ln>
            <a:solidFill>
              <a:schemeClr val="tx1"/>
            </a:solidFill>
          </a:ln>
        </p:spPr>
        <p:txBody>
          <a:bodyPr vert="horz" wrap="square" lIns="68580" tIns="34290" rIns="68580" bIns="34290" numCol="1" rtlCol="0" anchor="t" anchorCtr="0" compatLnSpc="1">
            <a:prstTxWarp prst="textNoShape">
              <a:avLst/>
            </a:prstTxWarp>
            <a:noAutofit/>
          </a:bodyPr>
          <a:lstStyle/>
          <a:p>
            <a:pPr marL="0" indent="0">
              <a:lnSpc>
                <a:spcPts val="3600"/>
              </a:lnSpc>
              <a:spcBef>
                <a:spcPts val="0"/>
              </a:spcBef>
              <a:buClr>
                <a:schemeClr val="bg1"/>
              </a:buClr>
              <a:buNone/>
              <a:defRPr/>
            </a:pPr>
            <a:r>
              <a:rPr lang="en-US" altLang="en-US" sz="3600" b="1" dirty="0">
                <a:solidFill>
                  <a:schemeClr val="bg2">
                    <a:lumMod val="10000"/>
                  </a:schemeClr>
                </a:solidFill>
                <a:effectLst/>
                <a:latin typeface="Candara" panose="020E0502030303020204" pitchFamily="34" charset="0"/>
              </a:rPr>
              <a:t>Alien sinners must…</a:t>
            </a:r>
          </a:p>
          <a:p>
            <a:pPr marL="274320" indent="274320">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Hear the Gospel of Christ – </a:t>
            </a:r>
            <a:r>
              <a:rPr lang="en-US" altLang="en-US" sz="2800" i="1" dirty="0">
                <a:solidFill>
                  <a:schemeClr val="bg2">
                    <a:lumMod val="10000"/>
                  </a:schemeClr>
                </a:solidFill>
                <a:effectLst/>
                <a:latin typeface="Candara" panose="020E0502030303020204" pitchFamily="34" charset="0"/>
              </a:rPr>
              <a:t>Rom</a:t>
            </a:r>
            <a:r>
              <a:rPr lang="en-US" altLang="en-US" sz="2800" i="1" dirty="0">
                <a:solidFill>
                  <a:schemeClr val="bg2">
                    <a:lumMod val="10000"/>
                  </a:schemeClr>
                </a:solidFill>
                <a:latin typeface="Candara" panose="020E0502030303020204" pitchFamily="34" charset="0"/>
              </a:rPr>
              <a:t>.</a:t>
            </a:r>
            <a:r>
              <a:rPr lang="en-US" altLang="en-US" sz="2800" i="1" dirty="0">
                <a:solidFill>
                  <a:schemeClr val="bg2">
                    <a:lumMod val="10000"/>
                  </a:schemeClr>
                </a:solidFill>
                <a:effectLst/>
                <a:latin typeface="Candara" panose="020E0502030303020204" pitchFamily="34" charset="0"/>
              </a:rPr>
              <a:t> 10:17; Heb. 11:6</a:t>
            </a: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Believe </a:t>
            </a:r>
            <a:r>
              <a:rPr lang="en-US" altLang="en-US" sz="2800" dirty="0">
                <a:solidFill>
                  <a:schemeClr val="bg2">
                    <a:lumMod val="10000"/>
                  </a:schemeClr>
                </a:solidFill>
                <a:latin typeface="Candara" panose="020E0502030303020204" pitchFamily="34" charset="0"/>
              </a:rPr>
              <a:t>the Gospel</a:t>
            </a:r>
            <a:r>
              <a:rPr lang="en-US" altLang="en-US" sz="2800" dirty="0">
                <a:solidFill>
                  <a:schemeClr val="bg2">
                    <a:lumMod val="10000"/>
                  </a:schemeClr>
                </a:solidFill>
                <a:effectLst/>
                <a:latin typeface="Candara" panose="020E0502030303020204" pitchFamily="34" charset="0"/>
              </a:rPr>
              <a:t> – </a:t>
            </a:r>
            <a:r>
              <a:rPr lang="en-US" altLang="en-US" sz="2800" i="1" dirty="0">
                <a:solidFill>
                  <a:schemeClr val="bg2">
                    <a:lumMod val="10000"/>
                  </a:schemeClr>
                </a:solidFill>
                <a:effectLst/>
                <a:latin typeface="Candara" panose="020E0502030303020204" pitchFamily="34" charset="0"/>
              </a:rPr>
              <a:t>John 8:24</a:t>
            </a:r>
            <a:endParaRPr lang="en-US" altLang="en-US" sz="2800" dirty="0">
              <a:solidFill>
                <a:schemeClr val="bg2">
                  <a:lumMod val="10000"/>
                </a:schemeClr>
              </a:solidFill>
              <a:effectLst/>
              <a:latin typeface="Candara" panose="020E0502030303020204" pitchFamily="34" charset="0"/>
            </a:endParaRP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Repent of sin in your life – </a:t>
            </a:r>
            <a:r>
              <a:rPr lang="en-US" altLang="en-US" sz="2800" i="1" dirty="0">
                <a:solidFill>
                  <a:schemeClr val="bg2">
                    <a:lumMod val="10000"/>
                  </a:schemeClr>
                </a:solidFill>
                <a:effectLst/>
                <a:latin typeface="Candara" panose="020E0502030303020204" pitchFamily="34" charset="0"/>
              </a:rPr>
              <a:t>Acts 17:30</a:t>
            </a: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Confess </a:t>
            </a:r>
            <a:r>
              <a:rPr lang="en-US" altLang="en-US" sz="2800" dirty="0">
                <a:solidFill>
                  <a:schemeClr val="bg2">
                    <a:lumMod val="10000"/>
                  </a:schemeClr>
                </a:solidFill>
                <a:latin typeface="Candara" panose="020E0502030303020204" pitchFamily="34" charset="0"/>
              </a:rPr>
              <a:t>that </a:t>
            </a:r>
            <a:r>
              <a:rPr lang="en-US" altLang="en-US" sz="2800" dirty="0">
                <a:solidFill>
                  <a:schemeClr val="bg2">
                    <a:lumMod val="10000"/>
                  </a:schemeClr>
                </a:solidFill>
                <a:effectLst/>
                <a:latin typeface="Candara" panose="020E0502030303020204" pitchFamily="34" charset="0"/>
              </a:rPr>
              <a:t>Christ </a:t>
            </a:r>
            <a:r>
              <a:rPr lang="en-US" altLang="en-US" sz="2800" dirty="0">
                <a:solidFill>
                  <a:schemeClr val="bg2">
                    <a:lumMod val="10000"/>
                  </a:schemeClr>
                </a:solidFill>
                <a:latin typeface="Candara" panose="020E0502030303020204" pitchFamily="34" charset="0"/>
              </a:rPr>
              <a:t>is God’s Son </a:t>
            </a:r>
            <a:r>
              <a:rPr lang="en-US" altLang="en-US" sz="2800" dirty="0">
                <a:solidFill>
                  <a:schemeClr val="bg2">
                    <a:lumMod val="10000"/>
                  </a:schemeClr>
                </a:solidFill>
                <a:effectLst/>
                <a:latin typeface="Candara" panose="020E0502030303020204" pitchFamily="34" charset="0"/>
              </a:rPr>
              <a:t>– </a:t>
            </a:r>
            <a:r>
              <a:rPr lang="en-US" altLang="en-US" sz="2800" i="1" dirty="0">
                <a:solidFill>
                  <a:schemeClr val="bg2">
                    <a:lumMod val="10000"/>
                  </a:schemeClr>
                </a:solidFill>
                <a:effectLst/>
                <a:latin typeface="Candara" panose="020E0502030303020204" pitchFamily="34" charset="0"/>
              </a:rPr>
              <a:t>Matt. 10:32</a:t>
            </a:r>
            <a:endParaRPr lang="en-US" altLang="en-US" sz="2800" i="1" dirty="0">
              <a:solidFill>
                <a:schemeClr val="bg2">
                  <a:lumMod val="10000"/>
                </a:schemeClr>
              </a:solidFill>
              <a:latin typeface="Candara" panose="020E0502030303020204" pitchFamily="34" charset="0"/>
            </a:endParaRP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Be baptized </a:t>
            </a:r>
            <a:r>
              <a:rPr lang="en-US" altLang="en-US" sz="2800" dirty="0">
                <a:solidFill>
                  <a:schemeClr val="bg2">
                    <a:lumMod val="10000"/>
                  </a:schemeClr>
                </a:solidFill>
                <a:latin typeface="Candara" panose="020E0502030303020204" pitchFamily="34" charset="0"/>
              </a:rPr>
              <a:t>to wash away your </a:t>
            </a:r>
            <a:r>
              <a:rPr lang="en-US" altLang="en-US" sz="2800" dirty="0">
                <a:solidFill>
                  <a:schemeClr val="bg2">
                    <a:lumMod val="10000"/>
                  </a:schemeClr>
                </a:solidFill>
                <a:effectLst/>
                <a:latin typeface="Candara" panose="020E0502030303020204" pitchFamily="34" charset="0"/>
              </a:rPr>
              <a:t>sins – </a:t>
            </a:r>
            <a:r>
              <a:rPr lang="en-US" altLang="en-US" sz="2800" i="1" dirty="0">
                <a:solidFill>
                  <a:schemeClr val="bg2">
                    <a:lumMod val="10000"/>
                  </a:schemeClr>
                </a:solidFill>
                <a:effectLst/>
                <a:latin typeface="Candara" panose="020E0502030303020204" pitchFamily="34" charset="0"/>
              </a:rPr>
              <a:t>Acts 2:38</a:t>
            </a:r>
          </a:p>
          <a:p>
            <a:pPr>
              <a:lnSpc>
                <a:spcPts val="3600"/>
              </a:lnSpc>
              <a:spcBef>
                <a:spcPts val="1200"/>
              </a:spcBef>
              <a:spcAft>
                <a:spcPts val="0"/>
              </a:spcAft>
              <a:buClrTx/>
              <a:buSzPct val="100000"/>
              <a:defRPr/>
            </a:pPr>
            <a:r>
              <a:rPr lang="en-US" altLang="en-US" sz="3600" b="1" dirty="0">
                <a:solidFill>
                  <a:schemeClr val="bg2">
                    <a:lumMod val="10000"/>
                  </a:schemeClr>
                </a:solidFill>
                <a:effectLst/>
                <a:latin typeface="Candara" panose="020E0502030303020204" pitchFamily="34" charset="0"/>
              </a:rPr>
              <a:t>An erring child of God must…</a:t>
            </a:r>
          </a:p>
          <a:p>
            <a:pPr marL="274320" indent="274320" algn="just">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Repent </a:t>
            </a:r>
            <a:r>
              <a:rPr lang="en-US" altLang="en-US" sz="2800" dirty="0">
                <a:solidFill>
                  <a:schemeClr val="bg2">
                    <a:lumMod val="10000"/>
                  </a:schemeClr>
                </a:solidFill>
                <a:latin typeface="Candara" panose="020E0502030303020204" pitchFamily="34" charset="0"/>
              </a:rPr>
              <a:t>&amp; p</a:t>
            </a:r>
            <a:r>
              <a:rPr lang="en-US" altLang="en-US" sz="2800" dirty="0">
                <a:solidFill>
                  <a:schemeClr val="bg2">
                    <a:lumMod val="10000"/>
                  </a:schemeClr>
                </a:solidFill>
                <a:effectLst/>
                <a:latin typeface="Candara" panose="020E0502030303020204" pitchFamily="34" charset="0"/>
              </a:rPr>
              <a:t>ray for Forgiveness – </a:t>
            </a:r>
            <a:r>
              <a:rPr lang="en-US" altLang="en-US" sz="2800" i="1" dirty="0">
                <a:solidFill>
                  <a:schemeClr val="bg2">
                    <a:lumMod val="10000"/>
                  </a:schemeClr>
                </a:solidFill>
                <a:effectLst/>
                <a:latin typeface="Candara" panose="020E0502030303020204" pitchFamily="34" charset="0"/>
              </a:rPr>
              <a:t>1 John 1:7-9</a:t>
            </a:r>
          </a:p>
          <a:p>
            <a:pPr marL="0" indent="0">
              <a:lnSpc>
                <a:spcPts val="3600"/>
              </a:lnSpc>
              <a:spcBef>
                <a:spcPts val="1200"/>
              </a:spcBef>
              <a:spcAft>
                <a:spcPts val="0"/>
              </a:spcAft>
              <a:buClr>
                <a:schemeClr val="bg1"/>
              </a:buClr>
              <a:buSzPct val="99000"/>
              <a:buNone/>
              <a:defRPr/>
            </a:pPr>
            <a:r>
              <a:rPr lang="en-US" altLang="en-US" sz="3600" b="1" dirty="0">
                <a:solidFill>
                  <a:schemeClr val="bg2">
                    <a:lumMod val="10000"/>
                  </a:schemeClr>
                </a:solidFill>
                <a:latin typeface="Candara" panose="020E0502030303020204" pitchFamily="34" charset="0"/>
              </a:rPr>
              <a:t>Endure and </a:t>
            </a:r>
            <a:r>
              <a:rPr lang="en-US" altLang="en-US" sz="3600" b="1" i="1" dirty="0">
                <a:solidFill>
                  <a:schemeClr val="bg2">
                    <a:lumMod val="10000"/>
                  </a:schemeClr>
                </a:solidFill>
                <a:effectLst/>
                <a:latin typeface="Candara" panose="020E0502030303020204" pitchFamily="34" charset="0"/>
              </a:rPr>
              <a:t>“be faithful </a:t>
            </a:r>
            <a:r>
              <a:rPr lang="en-US" altLang="en-US" sz="3600" b="1" i="1" u="sng" dirty="0">
                <a:solidFill>
                  <a:schemeClr val="bg2">
                    <a:lumMod val="10000"/>
                  </a:schemeClr>
                </a:solidFill>
                <a:effectLst/>
                <a:latin typeface="Candara" panose="020E0502030303020204" pitchFamily="34" charset="0"/>
              </a:rPr>
              <a:t>unto</a:t>
            </a:r>
            <a:r>
              <a:rPr lang="en-US" altLang="en-US" sz="3600" b="1" i="1" dirty="0">
                <a:solidFill>
                  <a:schemeClr val="bg2">
                    <a:lumMod val="10000"/>
                  </a:schemeClr>
                </a:solidFill>
                <a:effectLst/>
                <a:latin typeface="Candara" panose="020E0502030303020204" pitchFamily="34" charset="0"/>
              </a:rPr>
              <a:t> death”</a:t>
            </a:r>
          </a:p>
          <a:p>
            <a:pPr marL="274320" indent="274320">
              <a:lnSpc>
                <a:spcPts val="2800"/>
              </a:lnSpc>
              <a:spcBef>
                <a:spcPts val="0"/>
              </a:spcBef>
              <a:buClrTx/>
              <a:buSzPct val="100000"/>
              <a:buFont typeface="Wingdings" panose="05000000000000000000" pitchFamily="2" charset="2"/>
              <a:buChar char="§"/>
              <a:defRPr/>
            </a:pPr>
            <a:r>
              <a:rPr lang="en-US" altLang="en-US" sz="2800" i="1" dirty="0">
                <a:solidFill>
                  <a:schemeClr val="bg2">
                    <a:lumMod val="10000"/>
                  </a:schemeClr>
                </a:solidFill>
                <a:effectLst/>
                <a:latin typeface="Candara" panose="020E0502030303020204" pitchFamily="34" charset="0"/>
              </a:rPr>
              <a:t>Rev. 2:10</a:t>
            </a:r>
          </a:p>
        </p:txBody>
      </p:sp>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556824" y="416130"/>
            <a:ext cx="8083321" cy="1107996"/>
          </a:xfrm>
          <a:prstGeom prst="rect">
            <a:avLst/>
          </a:prstGeom>
          <a:solidFill>
            <a:schemeClr val="bg1">
              <a:lumMod val="85000"/>
            </a:schemeClr>
          </a:solidFill>
          <a:ln>
            <a:solidFill>
              <a:schemeClr val="tx2"/>
            </a:solidFill>
          </a:ln>
        </p:spPr>
        <p:txBody>
          <a:bodyPr wrap="square" lIns="91440" tIns="45720" rIns="91440" bIns="45720">
            <a:spAutoFit/>
          </a:bodyPr>
          <a:lstStyle/>
          <a:p>
            <a:r>
              <a:rPr lang="en-US" sz="6600" b="1" i="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rPr>
              <a:t>  </a:t>
            </a:r>
            <a:r>
              <a:rPr lang="en-US" sz="6600" b="1" i="1" dirty="0">
                <a:ln w="9525">
                  <a:solidFill>
                    <a:schemeClr val="bg1"/>
                  </a:solidFill>
                  <a:prstDash val="solid"/>
                </a:ln>
                <a:solidFill>
                  <a:schemeClr val="bg2">
                    <a:lumMod val="10000"/>
                  </a:schemeClr>
                </a:solidFill>
                <a:effectLst>
                  <a:outerShdw blurRad="12700" dist="38100" dir="2700000" algn="tl" rotWithShape="0">
                    <a:schemeClr val="bg1">
                      <a:lumMod val="50000"/>
                    </a:schemeClr>
                  </a:outerShdw>
                </a:effectLst>
                <a:latin typeface="Candara" panose="020E0502030303020204" pitchFamily="34" charset="0"/>
              </a:rPr>
              <a:t>Obey Christ Today!</a:t>
            </a:r>
            <a:endParaRPr lang="en-US" sz="6600" b="1" i="1" cap="none" spc="0" dirty="0">
              <a:ln w="12700">
                <a:solidFill>
                  <a:schemeClr val="tx2">
                    <a:lumMod val="75000"/>
                  </a:schemeClr>
                </a:solidFill>
                <a:prstDash val="solid"/>
              </a:ln>
              <a:solidFill>
                <a:schemeClr val="bg2">
                  <a:lumMod val="10000"/>
                </a:schemeClr>
              </a:solidFill>
              <a:latin typeface="Candara" panose="020E0502030303020204" pitchFamily="34" charset="0"/>
            </a:endParaRPr>
          </a:p>
        </p:txBody>
      </p:sp>
      <p:sp>
        <p:nvSpPr>
          <p:cNvPr id="4" name="TextBox 3">
            <a:extLst>
              <a:ext uri="{FF2B5EF4-FFF2-40B4-BE49-F238E27FC236}">
                <a16:creationId xmlns:a16="http://schemas.microsoft.com/office/drawing/2014/main" id="{FDB3C018-6904-4094-85A6-7BAF69A201A5}"/>
              </a:ext>
            </a:extLst>
          </p:cNvPr>
          <p:cNvSpPr txBox="1"/>
          <p:nvPr/>
        </p:nvSpPr>
        <p:spPr>
          <a:xfrm>
            <a:off x="7728277" y="688334"/>
            <a:ext cx="721326" cy="605294"/>
          </a:xfrm>
          <a:prstGeom prst="rect">
            <a:avLst/>
          </a:prstGeom>
          <a:noFill/>
        </p:spPr>
        <p:txBody>
          <a:bodyPr wrap="square" rtlCol="0">
            <a:spAutoFit/>
          </a:bodyPr>
          <a:lstStyle/>
          <a:p>
            <a:pPr algn="ctr">
              <a:lnSpc>
                <a:spcPts val="2000"/>
              </a:lnSpc>
            </a:pPr>
            <a:r>
              <a:rPr lang="en-US" b="1" i="1" dirty="0">
                <a:solidFill>
                  <a:schemeClr val="bg2">
                    <a:lumMod val="10000"/>
                  </a:schemeClr>
                </a:solidFill>
                <a:latin typeface="Candara" panose="020E0502030303020204" pitchFamily="34" charset="0"/>
              </a:rPr>
              <a:t>Heb. 5:8-9</a:t>
            </a:r>
          </a:p>
        </p:txBody>
      </p:sp>
      <p:sp>
        <p:nvSpPr>
          <p:cNvPr id="2" name="Slide Number Placeholder 3">
            <a:extLst>
              <a:ext uri="{FF2B5EF4-FFF2-40B4-BE49-F238E27FC236}">
                <a16:creationId xmlns:a16="http://schemas.microsoft.com/office/drawing/2014/main" id="{81AD1D5B-2735-6303-EDE2-A336026E5D60}"/>
              </a:ext>
            </a:extLst>
          </p:cNvPr>
          <p:cNvSpPr>
            <a:spLocks noGrp="1"/>
          </p:cNvSpPr>
          <p:nvPr>
            <p:ph type="sldNum" sz="quarter" idx="12"/>
          </p:nvPr>
        </p:nvSpPr>
        <p:spPr>
          <a:xfrm>
            <a:off x="8587198" y="6291049"/>
            <a:ext cx="685800" cy="593725"/>
          </a:xfrm>
        </p:spPr>
        <p:txBody>
          <a:bodyPr>
            <a:normAutofit/>
          </a:bodyPr>
          <a:lstStyle/>
          <a:p>
            <a:fld id="{41939CF0-4F57-482B-882A-D83B18942B8C}" type="slidenum">
              <a:rPr lang="en-US" sz="1600" smtClean="0">
                <a:latin typeface="Candara" panose="020E0502030303020204" pitchFamily="34" charset="0"/>
              </a:rPr>
              <a:t>15</a:t>
            </a:fld>
            <a:endParaRPr lang="en-US" sz="1600" dirty="0">
              <a:latin typeface="Candara" panose="020E0502030303020204" pitchFamily="34" charset="0"/>
            </a:endParaRPr>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D0DF35-B351-71D6-8627-75E574F5535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A80B0E-23F2-04E3-430A-8E8E700D5057}"/>
              </a:ext>
            </a:extLst>
          </p:cNvPr>
          <p:cNvSpPr>
            <a:spLocks noGrp="1"/>
          </p:cNvSpPr>
          <p:nvPr>
            <p:ph idx="1"/>
          </p:nvPr>
        </p:nvSpPr>
        <p:spPr>
          <a:xfrm>
            <a:off x="871767" y="403875"/>
            <a:ext cx="7386861" cy="4763211"/>
          </a:xfrm>
        </p:spPr>
        <p:txBody>
          <a:bodyPr>
            <a:normAutofit/>
          </a:bodyPr>
          <a:lstStyle/>
          <a:p>
            <a:pPr marL="0" indent="0">
              <a:lnSpc>
                <a:spcPts val="5000"/>
              </a:lnSpc>
              <a:spcBef>
                <a:spcPts val="600"/>
              </a:spcBef>
              <a:buNone/>
            </a:pPr>
            <a:r>
              <a:rPr lang="en-US" sz="4000" b="1" dirty="0">
                <a:latin typeface="Candara" panose="020E0502030303020204" pitchFamily="34" charset="0"/>
              </a:rPr>
              <a:t>THE REALITY OF HELL</a:t>
            </a:r>
          </a:p>
          <a:p>
            <a:pPr marL="0" indent="0">
              <a:lnSpc>
                <a:spcPts val="4000"/>
              </a:lnSpc>
              <a:spcBef>
                <a:spcPts val="1800"/>
              </a:spcBef>
              <a:buNone/>
            </a:pPr>
            <a:r>
              <a:rPr lang="en-US" sz="4000" b="1" dirty="0">
                <a:latin typeface="Candara" panose="020E0502030303020204" pitchFamily="34" charset="0"/>
              </a:rPr>
              <a:t>THE NATURE OF HELL</a:t>
            </a:r>
            <a:endParaRPr lang="en-US" sz="4000" dirty="0">
              <a:latin typeface="Candara" panose="020E0502030303020204" pitchFamily="34" charset="0"/>
            </a:endParaRPr>
          </a:p>
          <a:p>
            <a:pPr marL="0" indent="0">
              <a:lnSpc>
                <a:spcPts val="4000"/>
              </a:lnSpc>
              <a:spcBef>
                <a:spcPts val="1800"/>
              </a:spcBef>
              <a:buNone/>
            </a:pPr>
            <a:r>
              <a:rPr lang="en-US" sz="4000" b="1" dirty="0">
                <a:latin typeface="Candara" panose="020E0502030303020204" pitchFamily="34" charset="0"/>
              </a:rPr>
              <a:t>WHO WILL GO THERE</a:t>
            </a:r>
          </a:p>
          <a:p>
            <a:pPr marL="0" indent="0">
              <a:lnSpc>
                <a:spcPts val="4000"/>
              </a:lnSpc>
              <a:spcBef>
                <a:spcPts val="1800"/>
              </a:spcBef>
              <a:buNone/>
            </a:pPr>
            <a:r>
              <a:rPr lang="en-US" sz="4000" b="1" dirty="0">
                <a:latin typeface="Candara" panose="020E0502030303020204" pitchFamily="34" charset="0"/>
              </a:rPr>
              <a:t>WHY THEY GO THERE</a:t>
            </a:r>
          </a:p>
          <a:p>
            <a:pPr marL="0" indent="0">
              <a:lnSpc>
                <a:spcPts val="4000"/>
              </a:lnSpc>
              <a:spcBef>
                <a:spcPts val="1800"/>
              </a:spcBef>
              <a:buNone/>
            </a:pPr>
            <a:r>
              <a:rPr lang="en-US" sz="4000" b="1" dirty="0">
                <a:latin typeface="Candara" panose="020E0502030303020204" pitchFamily="34" charset="0"/>
              </a:rPr>
              <a:t>WHO CAN THE LOST BLAME?</a:t>
            </a:r>
          </a:p>
          <a:p>
            <a:pPr marL="0" indent="0">
              <a:lnSpc>
                <a:spcPts val="4000"/>
              </a:lnSpc>
              <a:spcBef>
                <a:spcPts val="1800"/>
              </a:spcBef>
              <a:buNone/>
            </a:pPr>
            <a:endParaRPr lang="en-US" sz="4000" b="1" dirty="0">
              <a:latin typeface="Candara" panose="020E0502030303020204" pitchFamily="34" charset="0"/>
            </a:endParaRPr>
          </a:p>
          <a:p>
            <a:pPr marL="0" indent="0">
              <a:lnSpc>
                <a:spcPts val="4000"/>
              </a:lnSpc>
              <a:spcBef>
                <a:spcPts val="1800"/>
              </a:spcBef>
              <a:buNone/>
            </a:pPr>
            <a:endParaRPr lang="en-US" sz="4000" b="1" dirty="0">
              <a:latin typeface="Candara" panose="020E0502030303020204" pitchFamily="34" charset="0"/>
            </a:endParaRPr>
          </a:p>
          <a:p>
            <a:pPr marL="365760" indent="-274320">
              <a:lnSpc>
                <a:spcPts val="3600"/>
              </a:lnSpc>
              <a:spcBef>
                <a:spcPts val="300"/>
              </a:spcBef>
              <a:buFont typeface="Wingdings" panose="05000000000000000000" pitchFamily="2" charset="2"/>
              <a:buChar char="§"/>
            </a:pPr>
            <a:endParaRPr lang="en-US" sz="3600" b="1" dirty="0">
              <a:latin typeface="Candara" panose="020E0502030303020204" pitchFamily="34" charset="0"/>
            </a:endParaRPr>
          </a:p>
          <a:p>
            <a:pPr marL="91440" indent="0">
              <a:lnSpc>
                <a:spcPts val="3200"/>
              </a:lnSpc>
              <a:spcBef>
                <a:spcPts val="300"/>
              </a:spcBef>
              <a:buNone/>
            </a:pPr>
            <a:endParaRPr lang="en-US" sz="3200" dirty="0">
              <a:latin typeface="Candara" panose="020E0502030303020204" pitchFamily="34" charset="0"/>
            </a:endParaRPr>
          </a:p>
        </p:txBody>
      </p:sp>
      <p:sp>
        <p:nvSpPr>
          <p:cNvPr id="4" name="Slide Number Placeholder 3">
            <a:extLst>
              <a:ext uri="{FF2B5EF4-FFF2-40B4-BE49-F238E27FC236}">
                <a16:creationId xmlns:a16="http://schemas.microsoft.com/office/drawing/2014/main" id="{3F1CD27C-F870-4D47-656E-23AA96B5801C}"/>
              </a:ext>
            </a:extLst>
          </p:cNvPr>
          <p:cNvSpPr>
            <a:spLocks noGrp="1"/>
          </p:cNvSpPr>
          <p:nvPr>
            <p:ph type="sldNum" sz="quarter" idx="12"/>
          </p:nvPr>
        </p:nvSpPr>
        <p:spPr/>
        <p:txBody>
          <a:bodyPr/>
          <a:lstStyle/>
          <a:p>
            <a:fld id="{312CC964-A50B-4C29-B4E4-2C30BB34CCF3}" type="slidenum">
              <a:rPr lang="en-US" smtClean="0"/>
              <a:t>2</a:t>
            </a:fld>
            <a:endParaRPr lang="en-US"/>
          </a:p>
        </p:txBody>
      </p:sp>
      <p:sp>
        <p:nvSpPr>
          <p:cNvPr id="5" name="Rectangle 4">
            <a:extLst>
              <a:ext uri="{FF2B5EF4-FFF2-40B4-BE49-F238E27FC236}">
                <a16:creationId xmlns:a16="http://schemas.microsoft.com/office/drawing/2014/main" id="{EC299453-F11D-153B-2D56-475326F9296C}"/>
              </a:ext>
            </a:extLst>
          </p:cNvPr>
          <p:cNvSpPr/>
          <p:nvPr/>
        </p:nvSpPr>
        <p:spPr>
          <a:xfrm rot="16200000">
            <a:off x="-2241973" y="3440727"/>
            <a:ext cx="5409099" cy="923330"/>
          </a:xfrm>
          <a:prstGeom prst="rect">
            <a:avLst/>
          </a:prstGeom>
          <a:noFill/>
        </p:spPr>
        <p:txBody>
          <a:bodyPr wrap="squar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LESSON PREVIEW</a:t>
            </a:r>
          </a:p>
        </p:txBody>
      </p:sp>
      <p:sp>
        <p:nvSpPr>
          <p:cNvPr id="2" name="Arrow: Bent 1">
            <a:extLst>
              <a:ext uri="{FF2B5EF4-FFF2-40B4-BE49-F238E27FC236}">
                <a16:creationId xmlns:a16="http://schemas.microsoft.com/office/drawing/2014/main" id="{B99E3C56-E496-AAB7-2F6D-6BFC59A0BCBF}"/>
              </a:ext>
            </a:extLst>
          </p:cNvPr>
          <p:cNvSpPr/>
          <p:nvPr/>
        </p:nvSpPr>
        <p:spPr>
          <a:xfrm>
            <a:off x="291195" y="563530"/>
            <a:ext cx="566058" cy="634312"/>
          </a:xfrm>
          <a:prstGeom prst="bentArrow">
            <a:avLst>
              <a:gd name="adj1" fmla="val 20953"/>
              <a:gd name="adj2" fmla="val 32051"/>
              <a:gd name="adj3" fmla="val 45231"/>
              <a:gd name="adj4" fmla="val 43750"/>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ndara" panose="020E0502030303020204" pitchFamily="34" charset="0"/>
            </a:endParaRPr>
          </a:p>
        </p:txBody>
      </p:sp>
    </p:spTree>
    <p:extLst>
      <p:ext uri="{BB962C8B-B14F-4D97-AF65-F5344CB8AC3E}">
        <p14:creationId xmlns:p14="http://schemas.microsoft.com/office/powerpoint/2010/main" val="35354547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7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67E334-C514-AE46-B087-3B6488FE8D5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0D0904-25F8-3E34-464D-03ADBA70E9CB}"/>
              </a:ext>
            </a:extLst>
          </p:cNvPr>
          <p:cNvSpPr>
            <a:spLocks noGrp="1"/>
          </p:cNvSpPr>
          <p:nvPr>
            <p:ph idx="1"/>
          </p:nvPr>
        </p:nvSpPr>
        <p:spPr>
          <a:xfrm>
            <a:off x="921352" y="478972"/>
            <a:ext cx="7351792" cy="4862286"/>
          </a:xfrm>
        </p:spPr>
        <p:txBody>
          <a:bodyPr>
            <a:normAutofit/>
          </a:bodyPr>
          <a:lstStyle/>
          <a:p>
            <a:pPr marL="0" indent="0">
              <a:lnSpc>
                <a:spcPts val="3200"/>
              </a:lnSpc>
              <a:spcBef>
                <a:spcPts val="600"/>
              </a:spcBef>
              <a:buNone/>
            </a:pPr>
            <a:r>
              <a:rPr lang="en-US" sz="3200" b="1" dirty="0">
                <a:latin typeface="Candara" panose="020E0502030303020204" pitchFamily="34" charset="0"/>
              </a:rPr>
              <a:t>THE </a:t>
            </a:r>
            <a:r>
              <a:rPr lang="en-US" sz="3200" b="1" u="sng" dirty="0">
                <a:latin typeface="Candara" panose="020E0502030303020204" pitchFamily="34" charset="0"/>
              </a:rPr>
              <a:t>REALITY</a:t>
            </a:r>
            <a:r>
              <a:rPr lang="en-US" sz="3200" b="1" dirty="0">
                <a:latin typeface="Candara" panose="020E0502030303020204" pitchFamily="34" charset="0"/>
              </a:rPr>
              <a:t> OF HELL</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It is </a:t>
            </a:r>
            <a:r>
              <a:rPr lang="en-US" sz="2800" b="1" dirty="0">
                <a:latin typeface="Candara" panose="020E0502030303020204" pitchFamily="34" charset="0"/>
              </a:rPr>
              <a:t>REAL</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It is a </a:t>
            </a:r>
            <a:r>
              <a:rPr lang="en-US" sz="2800" b="1" dirty="0">
                <a:latin typeface="Candara" panose="020E0502030303020204" pitchFamily="34" charset="0"/>
              </a:rPr>
              <a:t>REAL PLACE</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It is a </a:t>
            </a:r>
            <a:r>
              <a:rPr lang="en-US" sz="2800" b="1" dirty="0">
                <a:latin typeface="Candara" panose="020E0502030303020204" pitchFamily="34" charset="0"/>
              </a:rPr>
              <a:t>REAL HORRIBLE PLACE</a:t>
            </a:r>
          </a:p>
          <a:p>
            <a:pPr marL="0" indent="0">
              <a:lnSpc>
                <a:spcPts val="3600"/>
              </a:lnSpc>
              <a:spcBef>
                <a:spcPts val="1200"/>
              </a:spcBef>
              <a:buNone/>
            </a:pPr>
            <a:endParaRPr lang="en-US" sz="3200" b="1" dirty="0">
              <a:latin typeface="Candara" panose="020E0502030303020204" pitchFamily="34" charset="0"/>
            </a:endParaRPr>
          </a:p>
          <a:p>
            <a:pPr marL="365760" indent="-274320">
              <a:lnSpc>
                <a:spcPts val="3200"/>
              </a:lnSpc>
              <a:spcBef>
                <a:spcPts val="300"/>
              </a:spcBef>
              <a:buFont typeface="Wingdings" panose="05000000000000000000" pitchFamily="2" charset="2"/>
              <a:buChar char="§"/>
            </a:pPr>
            <a:endParaRPr lang="en-US" sz="3600" b="1" dirty="0">
              <a:latin typeface="Candara" panose="020E0502030303020204" pitchFamily="34" charset="0"/>
            </a:endParaRPr>
          </a:p>
          <a:p>
            <a:pPr marL="365760" indent="-274320">
              <a:lnSpc>
                <a:spcPts val="3200"/>
              </a:lnSpc>
              <a:spcBef>
                <a:spcPts val="300"/>
              </a:spcBef>
              <a:buFont typeface="Wingdings" panose="05000000000000000000" pitchFamily="2" charset="2"/>
              <a:buChar char="§"/>
            </a:pPr>
            <a:endParaRPr lang="en-US" sz="3200" dirty="0">
              <a:latin typeface="Candara" panose="020E0502030303020204" pitchFamily="34" charset="0"/>
            </a:endParaRPr>
          </a:p>
        </p:txBody>
      </p:sp>
      <p:sp>
        <p:nvSpPr>
          <p:cNvPr id="4" name="Slide Number Placeholder 3">
            <a:extLst>
              <a:ext uri="{FF2B5EF4-FFF2-40B4-BE49-F238E27FC236}">
                <a16:creationId xmlns:a16="http://schemas.microsoft.com/office/drawing/2014/main" id="{603CC631-68F7-923D-E942-7985B30F1D2C}"/>
              </a:ext>
            </a:extLst>
          </p:cNvPr>
          <p:cNvSpPr>
            <a:spLocks noGrp="1"/>
          </p:cNvSpPr>
          <p:nvPr>
            <p:ph type="sldNum" sz="quarter" idx="12"/>
          </p:nvPr>
        </p:nvSpPr>
        <p:spPr/>
        <p:txBody>
          <a:bodyPr/>
          <a:lstStyle/>
          <a:p>
            <a:fld id="{312CC964-A50B-4C29-B4E4-2C30BB34CCF3}" type="slidenum">
              <a:rPr lang="en-US" smtClean="0"/>
              <a:t>3</a:t>
            </a:fld>
            <a:endParaRPr lang="en-US"/>
          </a:p>
        </p:txBody>
      </p:sp>
      <p:sp>
        <p:nvSpPr>
          <p:cNvPr id="2" name="Arrow: Bent 1">
            <a:extLst>
              <a:ext uri="{FF2B5EF4-FFF2-40B4-BE49-F238E27FC236}">
                <a16:creationId xmlns:a16="http://schemas.microsoft.com/office/drawing/2014/main" id="{8A9AFA19-A408-85B8-AD59-0779C9C5017A}"/>
              </a:ext>
            </a:extLst>
          </p:cNvPr>
          <p:cNvSpPr/>
          <p:nvPr/>
        </p:nvSpPr>
        <p:spPr>
          <a:xfrm>
            <a:off x="236840" y="507999"/>
            <a:ext cx="566058" cy="634312"/>
          </a:xfrm>
          <a:prstGeom prst="bentArrow">
            <a:avLst>
              <a:gd name="adj1" fmla="val 20953"/>
              <a:gd name="adj2" fmla="val 32051"/>
              <a:gd name="adj3" fmla="val 45231"/>
              <a:gd name="adj4" fmla="val 43750"/>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ndara" panose="020E0502030303020204" pitchFamily="34" charset="0"/>
            </a:endParaRPr>
          </a:p>
        </p:txBody>
      </p:sp>
      <p:sp>
        <p:nvSpPr>
          <p:cNvPr id="6" name="Rectangle 5">
            <a:extLst>
              <a:ext uri="{FF2B5EF4-FFF2-40B4-BE49-F238E27FC236}">
                <a16:creationId xmlns:a16="http://schemas.microsoft.com/office/drawing/2014/main" id="{D0E3CF53-8F51-A487-55BC-94A2484CCFB9}"/>
              </a:ext>
            </a:extLst>
          </p:cNvPr>
          <p:cNvSpPr/>
          <p:nvPr/>
        </p:nvSpPr>
        <p:spPr>
          <a:xfrm rot="16200000">
            <a:off x="-2051818" y="3250572"/>
            <a:ext cx="5028789" cy="923330"/>
          </a:xfrm>
          <a:prstGeom prst="rect">
            <a:avLst/>
          </a:prstGeom>
          <a:noFill/>
        </p:spPr>
        <p:txBody>
          <a:bodyPr wrap="square" lIns="91440" tIns="45720" rIns="91440" bIns="45720">
            <a:spAutoFit/>
          </a:bodyPr>
          <a:lstStyle/>
          <a:p>
            <a:pPr algn="ct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PART #1 </a:t>
            </a: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REVIEW</a:t>
            </a:r>
          </a:p>
        </p:txBody>
      </p:sp>
    </p:spTree>
    <p:extLst>
      <p:ext uri="{BB962C8B-B14F-4D97-AF65-F5344CB8AC3E}">
        <p14:creationId xmlns:p14="http://schemas.microsoft.com/office/powerpoint/2010/main" val="17243907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CC3439-12FB-1794-A924-5F6BFCE812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BC720B-D832-4809-190F-402EC95F48EE}"/>
              </a:ext>
            </a:extLst>
          </p:cNvPr>
          <p:cNvSpPr>
            <a:spLocks noGrp="1"/>
          </p:cNvSpPr>
          <p:nvPr>
            <p:ph type="title"/>
          </p:nvPr>
        </p:nvSpPr>
        <p:spPr>
          <a:xfrm>
            <a:off x="771524" y="314326"/>
            <a:ext cx="8474076" cy="752474"/>
          </a:xfrm>
        </p:spPr>
        <p:txBody>
          <a:bodyPr anchor="b">
            <a:normAutofit/>
          </a:bodyPr>
          <a:lstStyle/>
          <a:p>
            <a:r>
              <a:rPr lang="en-US" sz="4400" b="1" i="0" dirty="0">
                <a:latin typeface="Candara" panose="020E0502030303020204" pitchFamily="34" charset="0"/>
              </a:rPr>
              <a:t>It is an eternal PLACE</a:t>
            </a:r>
          </a:p>
        </p:txBody>
      </p:sp>
      <p:sp>
        <p:nvSpPr>
          <p:cNvPr id="3" name="Content Placeholder 2">
            <a:extLst>
              <a:ext uri="{FF2B5EF4-FFF2-40B4-BE49-F238E27FC236}">
                <a16:creationId xmlns:a16="http://schemas.microsoft.com/office/drawing/2014/main" id="{235FB203-349D-A1B8-D185-66B911AF10F6}"/>
              </a:ext>
            </a:extLst>
          </p:cNvPr>
          <p:cNvSpPr>
            <a:spLocks noGrp="1"/>
          </p:cNvSpPr>
          <p:nvPr>
            <p:ph idx="1"/>
          </p:nvPr>
        </p:nvSpPr>
        <p:spPr>
          <a:xfrm>
            <a:off x="857250" y="1066798"/>
            <a:ext cx="8286750" cy="5791201"/>
          </a:xfrm>
        </p:spPr>
        <p:txBody>
          <a:bodyPr>
            <a:noAutofit/>
          </a:bodyPr>
          <a:lstStyle/>
          <a:p>
            <a:pPr marL="0" indent="0">
              <a:lnSpc>
                <a:spcPts val="3200"/>
              </a:lnSpc>
              <a:buNone/>
            </a:pPr>
            <a:r>
              <a:rPr lang="en-US" sz="3200" b="1" dirty="0">
                <a:latin typeface="Candara" panose="020E0502030303020204" pitchFamily="34" charset="0"/>
              </a:rPr>
              <a:t>It is described this way by Jesus </a:t>
            </a:r>
            <a:r>
              <a:rPr lang="en-US" sz="3200" i="1" dirty="0">
                <a:latin typeface="Candara" panose="020E0502030303020204" pitchFamily="34" charset="0"/>
              </a:rPr>
              <a:t>– Matt. 25:46</a:t>
            </a:r>
          </a:p>
        </p:txBody>
      </p:sp>
      <p:sp>
        <p:nvSpPr>
          <p:cNvPr id="4" name="Rectangle 3">
            <a:extLst>
              <a:ext uri="{FF2B5EF4-FFF2-40B4-BE49-F238E27FC236}">
                <a16:creationId xmlns:a16="http://schemas.microsoft.com/office/drawing/2014/main" id="{C56661B2-C424-D793-21A0-0453948F6FE9}"/>
              </a:ext>
            </a:extLst>
          </p:cNvPr>
          <p:cNvSpPr/>
          <p:nvPr/>
        </p:nvSpPr>
        <p:spPr>
          <a:xfrm rot="16200000">
            <a:off x="-2395405" y="3291021"/>
            <a:ext cx="5581977"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The </a:t>
            </a: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Nature</a:t>
            </a: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 of Hell</a:t>
            </a:r>
          </a:p>
        </p:txBody>
      </p:sp>
      <p:sp>
        <p:nvSpPr>
          <p:cNvPr id="5" name="Text Box 2">
            <a:extLst>
              <a:ext uri="{FF2B5EF4-FFF2-40B4-BE49-F238E27FC236}">
                <a16:creationId xmlns:a16="http://schemas.microsoft.com/office/drawing/2014/main" id="{2A7B59DD-E79D-0F21-97CD-60CF7604F58A}"/>
              </a:ext>
            </a:extLst>
          </p:cNvPr>
          <p:cNvSpPr txBox="1">
            <a:spLocks noChangeArrowheads="1"/>
          </p:cNvSpPr>
          <p:nvPr/>
        </p:nvSpPr>
        <p:spPr bwMode="auto">
          <a:xfrm>
            <a:off x="958569" y="1593598"/>
            <a:ext cx="7815121" cy="815480"/>
          </a:xfrm>
          <a:prstGeom prst="rect">
            <a:avLst/>
          </a:prstGeom>
          <a:solidFill>
            <a:schemeClr val="bg1">
              <a:lumMod val="85000"/>
            </a:schemeClr>
          </a:solidFill>
          <a:ln>
            <a:noFill/>
          </a:ln>
          <a:effectLst/>
        </p:spPr>
        <p:txBody>
          <a:bodyPr wrap="square">
            <a:spAutoFit/>
          </a:bodyPr>
          <a:lstStyle>
            <a:lvl1pPr algn="l" eaLnBrk="0" hangingPunct="0">
              <a:buChar char="n"/>
              <a:defRPr sz="3200">
                <a:solidFill>
                  <a:schemeClr val="tx1"/>
                </a:solidFill>
                <a:latin typeface="Verdana" pitchFamily="34" charset="0"/>
              </a:defRPr>
            </a:lvl1pPr>
            <a:lvl2pPr marL="742950" indent="-285750" algn="l" eaLnBrk="0" hangingPunct="0">
              <a:buClr>
                <a:schemeClr val="tx1"/>
              </a:buClr>
              <a:buChar char="•"/>
              <a:defRPr sz="2800">
                <a:solidFill>
                  <a:schemeClr val="tx1"/>
                </a:solidFill>
                <a:latin typeface="Verdana" pitchFamily="34" charset="0"/>
              </a:defRPr>
            </a:lvl2pPr>
            <a:lvl3pPr marL="1143000" indent="-228600" algn="l" eaLnBrk="0" hangingPunct="0">
              <a:buClr>
                <a:schemeClr val="accent2"/>
              </a:buClr>
              <a:buChar char="n"/>
              <a:defRPr sz="2400">
                <a:solidFill>
                  <a:schemeClr val="tx1"/>
                </a:solidFill>
                <a:latin typeface="Verdana" pitchFamily="34" charset="0"/>
              </a:defRPr>
            </a:lvl3pPr>
            <a:lvl4pPr marL="1600200" indent="-228600" algn="l" eaLnBrk="0" hangingPunct="0">
              <a:buClr>
                <a:schemeClr val="tx2"/>
              </a:buClr>
              <a:buChar char="•"/>
              <a:defRPr sz="2000">
                <a:solidFill>
                  <a:schemeClr val="tx1"/>
                </a:solidFill>
                <a:latin typeface="Verdana" pitchFamily="34" charset="0"/>
              </a:defRPr>
            </a:lvl4pPr>
            <a:lvl5pPr marL="2057400" indent="-228600" algn="l" eaLnBrk="0" hangingPunct="0">
              <a:buClr>
                <a:schemeClr val="folHlink"/>
              </a:buClr>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lnSpc>
                <a:spcPts val="2800"/>
              </a:lnSpc>
              <a:spcBef>
                <a:spcPct val="0"/>
              </a:spcBef>
              <a:buClrTx/>
              <a:buSzTx/>
              <a:buFontTx/>
              <a:buNone/>
            </a:pPr>
            <a:r>
              <a:rPr lang="en-US" altLang="en-US" sz="2700" b="1" i="1" dirty="0">
                <a:latin typeface="Candara" panose="020E0502030303020204" pitchFamily="34" charset="0"/>
              </a:rPr>
              <a:t>“And these will go away into </a:t>
            </a:r>
            <a:r>
              <a:rPr lang="en-US" altLang="en-US" sz="2700" b="1" i="1" dirty="0">
                <a:solidFill>
                  <a:srgbClr val="FF0000"/>
                </a:solidFill>
                <a:latin typeface="Candara" panose="020E0502030303020204" pitchFamily="34" charset="0"/>
              </a:rPr>
              <a:t>everlasting</a:t>
            </a:r>
            <a:r>
              <a:rPr lang="en-US" altLang="en-US" sz="2700" b="1" i="1" dirty="0">
                <a:latin typeface="Candara" panose="020E0502030303020204" pitchFamily="34" charset="0"/>
              </a:rPr>
              <a:t> punishment: but the righteous into life </a:t>
            </a:r>
            <a:r>
              <a:rPr lang="en-US" altLang="en-US" sz="2700" b="1" i="1" dirty="0">
                <a:solidFill>
                  <a:srgbClr val="FF0000"/>
                </a:solidFill>
                <a:latin typeface="Candara" panose="020E0502030303020204" pitchFamily="34" charset="0"/>
              </a:rPr>
              <a:t>eternal</a:t>
            </a:r>
            <a:r>
              <a:rPr lang="en-US" altLang="en-US" sz="2700" b="1" i="1" dirty="0">
                <a:latin typeface="Candara" panose="020E0502030303020204" pitchFamily="34" charset="0"/>
              </a:rPr>
              <a:t>” </a:t>
            </a:r>
            <a:endParaRPr lang="en-US" altLang="en-US" sz="2700" dirty="0">
              <a:latin typeface="Candara" panose="020E0502030303020204" pitchFamily="34" charset="0"/>
            </a:endParaRPr>
          </a:p>
        </p:txBody>
      </p:sp>
      <p:sp>
        <p:nvSpPr>
          <p:cNvPr id="6" name="Rectangle 4">
            <a:extLst>
              <a:ext uri="{FF2B5EF4-FFF2-40B4-BE49-F238E27FC236}">
                <a16:creationId xmlns:a16="http://schemas.microsoft.com/office/drawing/2014/main" id="{C45B98A8-4E60-79AA-5E29-8CE25F0D75F5}"/>
              </a:ext>
            </a:extLst>
          </p:cNvPr>
          <p:cNvSpPr>
            <a:spLocks noChangeArrowheads="1"/>
          </p:cNvSpPr>
          <p:nvPr/>
        </p:nvSpPr>
        <p:spPr bwMode="auto">
          <a:xfrm>
            <a:off x="889968" y="2683645"/>
            <a:ext cx="3276600" cy="3657600"/>
          </a:xfrm>
          <a:prstGeom prst="rect">
            <a:avLst/>
          </a:prstGeom>
          <a:solidFill>
            <a:srgbClr val="FF0000"/>
          </a:solidFill>
          <a:ln w="9525">
            <a:noFill/>
            <a:miter lim="800000"/>
            <a:headEnd/>
            <a:tailEnd/>
          </a:ln>
          <a:effectLst/>
        </p:spPr>
        <p:txBody>
          <a:bodyPr wrap="none" anchor="ctr"/>
          <a:lstStyle>
            <a:lvl1pPr algn="l" eaLnBrk="0" hangingPunct="0">
              <a:buChar char="n"/>
              <a:defRPr sz="3200">
                <a:solidFill>
                  <a:schemeClr val="tx1"/>
                </a:solidFill>
                <a:latin typeface="Verdana" pitchFamily="34" charset="0"/>
              </a:defRPr>
            </a:lvl1pPr>
            <a:lvl2pPr marL="742950" indent="-285750" algn="l" eaLnBrk="0" hangingPunct="0">
              <a:buClr>
                <a:schemeClr val="tx1"/>
              </a:buClr>
              <a:buChar char="•"/>
              <a:defRPr sz="2800">
                <a:solidFill>
                  <a:schemeClr val="tx1"/>
                </a:solidFill>
                <a:latin typeface="Verdana" pitchFamily="34" charset="0"/>
              </a:defRPr>
            </a:lvl2pPr>
            <a:lvl3pPr marL="1143000" indent="-228600" algn="l" eaLnBrk="0" hangingPunct="0">
              <a:buClr>
                <a:schemeClr val="accent2"/>
              </a:buClr>
              <a:buChar char="n"/>
              <a:defRPr sz="2400">
                <a:solidFill>
                  <a:schemeClr val="tx1"/>
                </a:solidFill>
                <a:latin typeface="Verdana" pitchFamily="34" charset="0"/>
              </a:defRPr>
            </a:lvl3pPr>
            <a:lvl4pPr marL="1600200" indent="-228600" algn="l" eaLnBrk="0" hangingPunct="0">
              <a:buClr>
                <a:schemeClr val="tx2"/>
              </a:buClr>
              <a:buChar char="•"/>
              <a:defRPr sz="2000">
                <a:solidFill>
                  <a:schemeClr val="tx1"/>
                </a:solidFill>
                <a:latin typeface="Verdana" pitchFamily="34" charset="0"/>
              </a:defRPr>
            </a:lvl4pPr>
            <a:lvl5pPr marL="2057400" indent="-228600" algn="l" eaLnBrk="0" hangingPunct="0">
              <a:buClr>
                <a:schemeClr val="folHlink"/>
              </a:buClr>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ctr" eaLnBrk="1" hangingPunct="1">
              <a:lnSpc>
                <a:spcPts val="4400"/>
              </a:lnSpc>
              <a:spcBef>
                <a:spcPct val="0"/>
              </a:spcBef>
              <a:buClrTx/>
              <a:buSzTx/>
              <a:buFontTx/>
              <a:buNone/>
            </a:pPr>
            <a:r>
              <a:rPr lang="en-US" altLang="en-US" sz="4400" b="1" i="1" dirty="0">
                <a:solidFill>
                  <a:schemeClr val="bg1"/>
                </a:solidFill>
                <a:latin typeface="Candara" panose="020E0502030303020204" pitchFamily="34" charset="0"/>
              </a:rPr>
              <a:t>“Everlasting</a:t>
            </a:r>
          </a:p>
          <a:p>
            <a:pPr algn="ctr" eaLnBrk="1" hangingPunct="1">
              <a:lnSpc>
                <a:spcPts val="4400"/>
              </a:lnSpc>
              <a:spcBef>
                <a:spcPct val="0"/>
              </a:spcBef>
              <a:buClrTx/>
              <a:buSzTx/>
              <a:buFontTx/>
              <a:buNone/>
            </a:pPr>
            <a:r>
              <a:rPr lang="en-US" altLang="en-US" sz="4400" b="1" i="1" dirty="0">
                <a:solidFill>
                  <a:schemeClr val="bg1"/>
                </a:solidFill>
                <a:latin typeface="Candara" panose="020E0502030303020204" pitchFamily="34" charset="0"/>
              </a:rPr>
              <a:t>Punishment”</a:t>
            </a:r>
          </a:p>
          <a:p>
            <a:pPr algn="ctr" eaLnBrk="1" hangingPunct="1">
              <a:lnSpc>
                <a:spcPts val="2800"/>
              </a:lnSpc>
              <a:spcBef>
                <a:spcPts val="1200"/>
              </a:spcBef>
              <a:buClrTx/>
              <a:buSzTx/>
              <a:buFontTx/>
              <a:buNone/>
            </a:pPr>
            <a:r>
              <a:rPr lang="en-US" altLang="en-US" sz="2800" b="1" dirty="0">
                <a:solidFill>
                  <a:schemeClr val="bg1"/>
                </a:solidFill>
                <a:latin typeface="Candara" panose="020E0502030303020204" pitchFamily="34" charset="0"/>
              </a:rPr>
              <a:t>Greek </a:t>
            </a:r>
            <a:r>
              <a:rPr lang="en-US" altLang="en-US" sz="2800" i="1" dirty="0">
                <a:solidFill>
                  <a:schemeClr val="bg1"/>
                </a:solidFill>
                <a:latin typeface="Candara" panose="020E0502030303020204" pitchFamily="34" charset="0"/>
              </a:rPr>
              <a:t>–</a:t>
            </a:r>
            <a:r>
              <a:rPr lang="en-US" altLang="en-US" sz="2800" b="1" i="1" dirty="0">
                <a:solidFill>
                  <a:schemeClr val="bg1"/>
                </a:solidFill>
                <a:latin typeface="Candara" panose="020E0502030303020204" pitchFamily="34" charset="0"/>
              </a:rPr>
              <a:t> </a:t>
            </a:r>
            <a:r>
              <a:rPr lang="en-US" altLang="en-US" sz="2800" b="1" i="1" dirty="0" err="1">
                <a:solidFill>
                  <a:schemeClr val="bg1"/>
                </a:solidFill>
                <a:latin typeface="Candara" panose="020E0502030303020204" pitchFamily="34" charset="0"/>
              </a:rPr>
              <a:t>aionios</a:t>
            </a:r>
            <a:endParaRPr lang="en-US" altLang="en-US" sz="2800" b="1" i="1" dirty="0">
              <a:solidFill>
                <a:schemeClr val="bg1"/>
              </a:solidFill>
              <a:latin typeface="Candara" panose="020E0502030303020204" pitchFamily="34" charset="0"/>
            </a:endParaRPr>
          </a:p>
          <a:p>
            <a:pPr algn="ctr" eaLnBrk="1" hangingPunct="1">
              <a:lnSpc>
                <a:spcPts val="4000"/>
              </a:lnSpc>
              <a:spcBef>
                <a:spcPts val="1800"/>
              </a:spcBef>
              <a:buClrTx/>
              <a:buSzTx/>
              <a:buFontTx/>
              <a:buNone/>
            </a:pPr>
            <a:r>
              <a:rPr lang="en-US" altLang="en-US" sz="4000" b="1" dirty="0">
                <a:solidFill>
                  <a:schemeClr val="bg1"/>
                </a:solidFill>
                <a:latin typeface="Candara" panose="020E0502030303020204" pitchFamily="34" charset="0"/>
              </a:rPr>
              <a:t>HELL</a:t>
            </a:r>
          </a:p>
        </p:txBody>
      </p:sp>
      <p:sp>
        <p:nvSpPr>
          <p:cNvPr id="8" name="Rectangle 5">
            <a:extLst>
              <a:ext uri="{FF2B5EF4-FFF2-40B4-BE49-F238E27FC236}">
                <a16:creationId xmlns:a16="http://schemas.microsoft.com/office/drawing/2014/main" id="{F753E691-E642-F84C-0A7B-02E08CCE3FD6}"/>
              </a:ext>
            </a:extLst>
          </p:cNvPr>
          <p:cNvSpPr>
            <a:spLocks noChangeArrowheads="1"/>
          </p:cNvSpPr>
          <p:nvPr/>
        </p:nvSpPr>
        <p:spPr bwMode="auto">
          <a:xfrm>
            <a:off x="5573796" y="2683645"/>
            <a:ext cx="3276600" cy="3657600"/>
          </a:xfrm>
          <a:prstGeom prst="rect">
            <a:avLst/>
          </a:prstGeom>
          <a:solidFill>
            <a:srgbClr val="00B0F0"/>
          </a:solidFill>
          <a:ln w="9525">
            <a:noFill/>
            <a:miter lim="800000"/>
            <a:headEnd/>
            <a:tailEnd/>
          </a:ln>
          <a:effectLst/>
        </p:spPr>
        <p:txBody>
          <a:bodyPr wrap="none" anchor="ctr"/>
          <a:lstStyle>
            <a:lvl1pPr algn="l" eaLnBrk="0" hangingPunct="0">
              <a:buChar char="n"/>
              <a:defRPr sz="3200">
                <a:solidFill>
                  <a:schemeClr val="tx1"/>
                </a:solidFill>
                <a:latin typeface="Verdana" pitchFamily="34" charset="0"/>
              </a:defRPr>
            </a:lvl1pPr>
            <a:lvl2pPr marL="742950" indent="-285750" algn="l" eaLnBrk="0" hangingPunct="0">
              <a:buClr>
                <a:schemeClr val="tx1"/>
              </a:buClr>
              <a:buChar char="•"/>
              <a:defRPr sz="2800">
                <a:solidFill>
                  <a:schemeClr val="tx1"/>
                </a:solidFill>
                <a:latin typeface="Verdana" pitchFamily="34" charset="0"/>
              </a:defRPr>
            </a:lvl2pPr>
            <a:lvl3pPr marL="1143000" indent="-228600" algn="l" eaLnBrk="0" hangingPunct="0">
              <a:buClr>
                <a:schemeClr val="accent2"/>
              </a:buClr>
              <a:buChar char="n"/>
              <a:defRPr sz="2400">
                <a:solidFill>
                  <a:schemeClr val="tx1"/>
                </a:solidFill>
                <a:latin typeface="Verdana" pitchFamily="34" charset="0"/>
              </a:defRPr>
            </a:lvl3pPr>
            <a:lvl4pPr marL="1600200" indent="-228600" algn="l" eaLnBrk="0" hangingPunct="0">
              <a:buClr>
                <a:schemeClr val="tx2"/>
              </a:buClr>
              <a:buChar char="•"/>
              <a:defRPr sz="2000">
                <a:solidFill>
                  <a:schemeClr val="tx1"/>
                </a:solidFill>
                <a:latin typeface="Verdana" pitchFamily="34" charset="0"/>
              </a:defRPr>
            </a:lvl4pPr>
            <a:lvl5pPr marL="2057400" indent="-228600" algn="l" eaLnBrk="0" hangingPunct="0">
              <a:buClr>
                <a:schemeClr val="folHlink"/>
              </a:buClr>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ctr" eaLnBrk="1" hangingPunct="1">
              <a:lnSpc>
                <a:spcPts val="4400"/>
              </a:lnSpc>
              <a:spcBef>
                <a:spcPct val="0"/>
              </a:spcBef>
              <a:buClrTx/>
              <a:buSzTx/>
              <a:buFontTx/>
              <a:buNone/>
            </a:pPr>
            <a:r>
              <a:rPr lang="en-US" altLang="en-US" sz="4400" b="1" i="1" dirty="0">
                <a:solidFill>
                  <a:schemeClr val="bg1"/>
                </a:solidFill>
                <a:latin typeface="Candara" panose="020E0502030303020204" pitchFamily="34" charset="0"/>
              </a:rPr>
              <a:t>“Life Eternal”</a:t>
            </a:r>
          </a:p>
          <a:p>
            <a:pPr algn="ctr" eaLnBrk="1" hangingPunct="1">
              <a:lnSpc>
                <a:spcPts val="2800"/>
              </a:lnSpc>
              <a:spcBef>
                <a:spcPts val="2400"/>
              </a:spcBef>
              <a:buClrTx/>
              <a:buSzTx/>
              <a:buFontTx/>
              <a:buNone/>
            </a:pPr>
            <a:r>
              <a:rPr lang="en-US" altLang="en-US" sz="2800" b="1" dirty="0">
                <a:solidFill>
                  <a:schemeClr val="bg1"/>
                </a:solidFill>
                <a:latin typeface="Candara" panose="020E0502030303020204" pitchFamily="34" charset="0"/>
              </a:rPr>
              <a:t>Greek</a:t>
            </a:r>
            <a:r>
              <a:rPr lang="en-US" altLang="en-US" sz="2800" b="1" i="1" dirty="0">
                <a:solidFill>
                  <a:schemeClr val="bg1"/>
                </a:solidFill>
                <a:latin typeface="Candara" panose="020E0502030303020204" pitchFamily="34" charset="0"/>
              </a:rPr>
              <a:t> </a:t>
            </a:r>
            <a:r>
              <a:rPr lang="en-US" altLang="en-US" sz="2800" i="1" dirty="0">
                <a:solidFill>
                  <a:schemeClr val="bg1"/>
                </a:solidFill>
                <a:latin typeface="Candara" panose="020E0502030303020204" pitchFamily="34" charset="0"/>
              </a:rPr>
              <a:t>–</a:t>
            </a:r>
            <a:r>
              <a:rPr lang="en-US" altLang="en-US" sz="2800" b="1" i="1" dirty="0">
                <a:solidFill>
                  <a:schemeClr val="bg1"/>
                </a:solidFill>
                <a:latin typeface="Candara" panose="020E0502030303020204" pitchFamily="34" charset="0"/>
              </a:rPr>
              <a:t> </a:t>
            </a:r>
            <a:r>
              <a:rPr lang="en-US" altLang="en-US" sz="2800" b="1" i="1" dirty="0" err="1">
                <a:solidFill>
                  <a:schemeClr val="bg1"/>
                </a:solidFill>
                <a:latin typeface="Candara" panose="020E0502030303020204" pitchFamily="34" charset="0"/>
              </a:rPr>
              <a:t>aionios</a:t>
            </a:r>
            <a:endParaRPr lang="en-US" altLang="en-US" sz="2800" b="1" i="1" dirty="0">
              <a:solidFill>
                <a:schemeClr val="bg1"/>
              </a:solidFill>
              <a:latin typeface="Candara" panose="020E0502030303020204" pitchFamily="34" charset="0"/>
            </a:endParaRPr>
          </a:p>
          <a:p>
            <a:pPr algn="ctr" eaLnBrk="1" hangingPunct="1">
              <a:lnSpc>
                <a:spcPts val="4800"/>
              </a:lnSpc>
              <a:spcBef>
                <a:spcPts val="2400"/>
              </a:spcBef>
              <a:buClrTx/>
              <a:buSzTx/>
              <a:buFontTx/>
              <a:buNone/>
            </a:pPr>
            <a:r>
              <a:rPr lang="en-US" altLang="en-US" sz="4000" b="1" dirty="0">
                <a:solidFill>
                  <a:schemeClr val="bg1"/>
                </a:solidFill>
                <a:latin typeface="Candara" panose="020E0502030303020204" pitchFamily="34" charset="0"/>
              </a:rPr>
              <a:t>HEAVEN</a:t>
            </a:r>
          </a:p>
        </p:txBody>
      </p:sp>
      <p:sp>
        <p:nvSpPr>
          <p:cNvPr id="10" name="Text Box 8">
            <a:extLst>
              <a:ext uri="{FF2B5EF4-FFF2-40B4-BE49-F238E27FC236}">
                <a16:creationId xmlns:a16="http://schemas.microsoft.com/office/drawing/2014/main" id="{A27EBBBD-686E-4B22-26B2-5FE9A6AD69F4}"/>
              </a:ext>
            </a:extLst>
          </p:cNvPr>
          <p:cNvSpPr txBox="1">
            <a:spLocks noChangeArrowheads="1"/>
          </p:cNvSpPr>
          <p:nvPr/>
        </p:nvSpPr>
        <p:spPr bwMode="auto">
          <a:xfrm>
            <a:off x="4283725" y="3652415"/>
            <a:ext cx="1151658" cy="1631216"/>
          </a:xfrm>
          <a:prstGeom prst="rect">
            <a:avLst/>
          </a:prstGeom>
          <a:solidFill>
            <a:schemeClr val="bg1">
              <a:lumMod val="85000"/>
            </a:schemeClr>
          </a:solidFill>
          <a:ln>
            <a:noFill/>
          </a:ln>
          <a:effectLst/>
        </p:spPr>
        <p:txBody>
          <a:bodyPr wrap="square">
            <a:spAutoFit/>
          </a:bodyPr>
          <a:lstStyle/>
          <a:p>
            <a:pPr algn="ctr">
              <a:lnSpc>
                <a:spcPts val="2000"/>
              </a:lnSpc>
              <a:spcBef>
                <a:spcPts val="600"/>
              </a:spcBef>
              <a:buClrTx/>
              <a:buSzTx/>
              <a:buFontTx/>
              <a:buNone/>
              <a:defRPr/>
            </a:pPr>
            <a:r>
              <a:rPr lang="en-US" altLang="en-US" sz="2000" b="1" i="1" dirty="0">
                <a:solidFill>
                  <a:schemeClr val="tx1"/>
                </a:solidFill>
                <a:latin typeface="Candara" panose="020E0502030303020204" pitchFamily="34" charset="0"/>
              </a:rPr>
              <a:t>What </a:t>
            </a:r>
            <a:r>
              <a:rPr lang="en-US" altLang="en-US" sz="2000" b="1" i="1" dirty="0">
                <a:latin typeface="Candara" panose="020E0502030303020204" pitchFamily="34" charset="0"/>
              </a:rPr>
              <a:t>we</a:t>
            </a:r>
            <a:r>
              <a:rPr lang="en-US" altLang="en-US" sz="2000" b="1" i="1" dirty="0">
                <a:solidFill>
                  <a:schemeClr val="tx1"/>
                </a:solidFill>
                <a:latin typeface="Candara" panose="020E0502030303020204" pitchFamily="34" charset="0"/>
              </a:rPr>
              <a:t> </a:t>
            </a:r>
            <a:r>
              <a:rPr lang="en-US" altLang="en-US" sz="2000" b="1" i="1" dirty="0">
                <a:latin typeface="Candara" panose="020E0502030303020204" pitchFamily="34" charset="0"/>
              </a:rPr>
              <a:t>d</a:t>
            </a:r>
            <a:r>
              <a:rPr lang="en-US" altLang="en-US" sz="2000" b="1" i="1" dirty="0">
                <a:solidFill>
                  <a:schemeClr val="tx1"/>
                </a:solidFill>
                <a:latin typeface="Candara" panose="020E0502030303020204" pitchFamily="34" charset="0"/>
              </a:rPr>
              <a:t>o </a:t>
            </a:r>
            <a:r>
              <a:rPr lang="en-US" altLang="en-US" sz="2000" b="1" i="1" dirty="0">
                <a:latin typeface="Candara" panose="020E0502030303020204" pitchFamily="34" charset="0"/>
              </a:rPr>
              <a:t>w</a:t>
            </a:r>
            <a:r>
              <a:rPr lang="en-US" altLang="en-US" sz="2000" b="1" i="1" dirty="0">
                <a:solidFill>
                  <a:schemeClr val="tx1"/>
                </a:solidFill>
                <a:latin typeface="Candara" panose="020E0502030303020204" pitchFamily="34" charset="0"/>
              </a:rPr>
              <a:t>ith </a:t>
            </a:r>
            <a:r>
              <a:rPr lang="en-US" altLang="en-US" sz="2000" b="1" i="1" dirty="0">
                <a:latin typeface="Candara" panose="020E0502030303020204" pitchFamily="34" charset="0"/>
              </a:rPr>
              <a:t>o</a:t>
            </a:r>
            <a:r>
              <a:rPr lang="en-US" altLang="en-US" sz="2000" b="1" i="1" dirty="0">
                <a:solidFill>
                  <a:schemeClr val="tx1"/>
                </a:solidFill>
                <a:latin typeface="Candara" panose="020E0502030303020204" pitchFamily="34" charset="0"/>
              </a:rPr>
              <a:t>ne </a:t>
            </a:r>
            <a:r>
              <a:rPr lang="en-US" altLang="en-US" sz="2000" b="1" i="1" dirty="0">
                <a:latin typeface="Candara" panose="020E0502030303020204" pitchFamily="34" charset="0"/>
              </a:rPr>
              <a:t>w</a:t>
            </a:r>
            <a:r>
              <a:rPr lang="en-US" altLang="en-US" sz="2000" b="1" i="1" dirty="0">
                <a:solidFill>
                  <a:schemeClr val="tx1"/>
                </a:solidFill>
                <a:latin typeface="Candara" panose="020E0502030303020204" pitchFamily="34" charset="0"/>
              </a:rPr>
              <a:t>e </a:t>
            </a:r>
            <a:r>
              <a:rPr lang="en-US" altLang="en-US" sz="2000" b="1" i="1" dirty="0">
                <a:latin typeface="Candara" panose="020E0502030303020204" pitchFamily="34" charset="0"/>
              </a:rPr>
              <a:t>m</a:t>
            </a:r>
            <a:r>
              <a:rPr lang="en-US" altLang="en-US" sz="2000" b="1" i="1" dirty="0">
                <a:solidFill>
                  <a:schemeClr val="tx1"/>
                </a:solidFill>
                <a:latin typeface="Candara" panose="020E0502030303020204" pitchFamily="34" charset="0"/>
              </a:rPr>
              <a:t>ust </a:t>
            </a:r>
            <a:r>
              <a:rPr lang="en-US" altLang="en-US" sz="2000" b="1" i="1" dirty="0">
                <a:latin typeface="Candara" panose="020E0502030303020204" pitchFamily="34" charset="0"/>
              </a:rPr>
              <a:t>d</a:t>
            </a:r>
            <a:r>
              <a:rPr lang="en-US" altLang="en-US" sz="2000" b="1" i="1" dirty="0">
                <a:solidFill>
                  <a:schemeClr val="tx1"/>
                </a:solidFill>
                <a:latin typeface="Candara" panose="020E0502030303020204" pitchFamily="34" charset="0"/>
              </a:rPr>
              <a:t>o </a:t>
            </a:r>
            <a:r>
              <a:rPr lang="en-US" altLang="en-US" sz="2000" b="1" i="1" dirty="0">
                <a:latin typeface="Candara" panose="020E0502030303020204" pitchFamily="34" charset="0"/>
              </a:rPr>
              <a:t>w</a:t>
            </a:r>
            <a:r>
              <a:rPr lang="en-US" altLang="en-US" sz="2000" b="1" i="1" dirty="0">
                <a:solidFill>
                  <a:schemeClr val="tx1"/>
                </a:solidFill>
                <a:latin typeface="Candara" panose="020E0502030303020204" pitchFamily="34" charset="0"/>
              </a:rPr>
              <a:t>ith </a:t>
            </a:r>
            <a:r>
              <a:rPr lang="en-US" altLang="en-US" sz="2000" b="1" i="1" dirty="0">
                <a:latin typeface="Candara" panose="020E0502030303020204" pitchFamily="34" charset="0"/>
              </a:rPr>
              <a:t>t</a:t>
            </a:r>
            <a:r>
              <a:rPr lang="en-US" altLang="en-US" sz="2000" b="1" i="1" dirty="0">
                <a:solidFill>
                  <a:schemeClr val="tx1"/>
                </a:solidFill>
                <a:latin typeface="Candara" panose="020E0502030303020204" pitchFamily="34" charset="0"/>
              </a:rPr>
              <a:t>he </a:t>
            </a:r>
            <a:r>
              <a:rPr lang="en-US" altLang="en-US" sz="2000" b="1" i="1" dirty="0">
                <a:latin typeface="Candara" panose="020E0502030303020204" pitchFamily="34" charset="0"/>
              </a:rPr>
              <a:t>o</a:t>
            </a:r>
            <a:r>
              <a:rPr lang="en-US" altLang="en-US" sz="2000" b="1" i="1" dirty="0">
                <a:solidFill>
                  <a:schemeClr val="tx1"/>
                </a:solidFill>
                <a:latin typeface="Candara" panose="020E0502030303020204" pitchFamily="34" charset="0"/>
              </a:rPr>
              <a:t>ther</a:t>
            </a:r>
          </a:p>
        </p:txBody>
      </p:sp>
      <p:sp>
        <p:nvSpPr>
          <p:cNvPr id="11" name="AutoShape 7">
            <a:extLst>
              <a:ext uri="{FF2B5EF4-FFF2-40B4-BE49-F238E27FC236}">
                <a16:creationId xmlns:a16="http://schemas.microsoft.com/office/drawing/2014/main" id="{F4463903-DDE7-2AF6-7936-BB88599B54F9}"/>
              </a:ext>
            </a:extLst>
          </p:cNvPr>
          <p:cNvSpPr>
            <a:spLocks noChangeArrowheads="1"/>
          </p:cNvSpPr>
          <p:nvPr/>
        </p:nvSpPr>
        <p:spPr bwMode="auto">
          <a:xfrm flipH="1">
            <a:off x="4227121" y="2785314"/>
            <a:ext cx="1143000" cy="762000"/>
          </a:xfrm>
          <a:custGeom>
            <a:avLst/>
            <a:gdLst>
              <a:gd name="T0" fmla="*/ 2147483647 w 21600"/>
              <a:gd name="T1" fmla="*/ 0 h 21600"/>
              <a:gd name="T2" fmla="*/ 0 w 21600"/>
              <a:gd name="T3" fmla="*/ 474162720 h 21600"/>
              <a:gd name="T4" fmla="*/ 2147483647 w 21600"/>
              <a:gd name="T5" fmla="*/ 948325475 h 21600"/>
              <a:gd name="T6" fmla="*/ 2147483647 w 21600"/>
              <a:gd name="T7" fmla="*/ 47416272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tx1"/>
          </a:solidFill>
          <a:ln>
            <a:noFill/>
          </a:ln>
          <a:effectLst/>
        </p:spPr>
        <p:txBody>
          <a:bodyPr wrap="none" anchor="ctr"/>
          <a:lstStyle/>
          <a:p>
            <a:endParaRPr lang="en-US"/>
          </a:p>
        </p:txBody>
      </p:sp>
      <p:sp>
        <p:nvSpPr>
          <p:cNvPr id="13" name="AutoShape 7">
            <a:extLst>
              <a:ext uri="{FF2B5EF4-FFF2-40B4-BE49-F238E27FC236}">
                <a16:creationId xmlns:a16="http://schemas.microsoft.com/office/drawing/2014/main" id="{0ECE286E-14BA-A92C-EAA5-BD7418540F11}"/>
              </a:ext>
            </a:extLst>
          </p:cNvPr>
          <p:cNvSpPr>
            <a:spLocks noChangeArrowheads="1"/>
          </p:cNvSpPr>
          <p:nvPr/>
        </p:nvSpPr>
        <p:spPr bwMode="auto">
          <a:xfrm rot="10800000" flipH="1">
            <a:off x="4381500" y="5352995"/>
            <a:ext cx="1143000" cy="762000"/>
          </a:xfrm>
          <a:custGeom>
            <a:avLst/>
            <a:gdLst>
              <a:gd name="T0" fmla="*/ 2147483647 w 21600"/>
              <a:gd name="T1" fmla="*/ 0 h 21600"/>
              <a:gd name="T2" fmla="*/ 0 w 21600"/>
              <a:gd name="T3" fmla="*/ 474162720 h 21600"/>
              <a:gd name="T4" fmla="*/ 2147483647 w 21600"/>
              <a:gd name="T5" fmla="*/ 948325475 h 21600"/>
              <a:gd name="T6" fmla="*/ 2147483647 w 21600"/>
              <a:gd name="T7" fmla="*/ 47416272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tx1"/>
          </a:solidFill>
          <a:ln>
            <a:noFill/>
          </a:ln>
          <a:effectLst/>
        </p:spPr>
        <p:txBody>
          <a:bodyPr wrap="none" anchor="ctr"/>
          <a:lstStyle/>
          <a:p>
            <a:endParaRPr lang="en-US"/>
          </a:p>
        </p:txBody>
      </p:sp>
      <p:sp>
        <p:nvSpPr>
          <p:cNvPr id="7" name="Slide Number Placeholder 6">
            <a:extLst>
              <a:ext uri="{FF2B5EF4-FFF2-40B4-BE49-F238E27FC236}">
                <a16:creationId xmlns:a16="http://schemas.microsoft.com/office/drawing/2014/main" id="{CD963380-1381-BE71-4DE1-DC0808962519}"/>
              </a:ext>
            </a:extLst>
          </p:cNvPr>
          <p:cNvSpPr>
            <a:spLocks noGrp="1"/>
          </p:cNvSpPr>
          <p:nvPr>
            <p:ph type="sldNum" sz="quarter" idx="12"/>
          </p:nvPr>
        </p:nvSpPr>
        <p:spPr/>
        <p:txBody>
          <a:bodyPr/>
          <a:lstStyle/>
          <a:p>
            <a:fld id="{312CC964-A50B-4C29-B4E4-2C30BB34CCF3}" type="slidenum">
              <a:rPr lang="en-US" smtClean="0"/>
              <a:t>4</a:t>
            </a:fld>
            <a:endParaRPr lang="en-US"/>
          </a:p>
        </p:txBody>
      </p:sp>
    </p:spTree>
    <p:extLst>
      <p:ext uri="{BB962C8B-B14F-4D97-AF65-F5344CB8AC3E}">
        <p14:creationId xmlns:p14="http://schemas.microsoft.com/office/powerpoint/2010/main" val="36218576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outVertical)">
                                      <p:cBhvr>
                                        <p:cTn id="19" dur="125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1000" fill="hold"/>
                                        <p:tgtEl>
                                          <p:spTgt spid="6"/>
                                        </p:tgtEl>
                                        <p:attrNameLst>
                                          <p:attrName>ppt_x</p:attrName>
                                        </p:attrNameLst>
                                      </p:cBhvr>
                                      <p:tavLst>
                                        <p:tav tm="0">
                                          <p:val>
                                            <p:strVal val="0-#ppt_w/2"/>
                                          </p:val>
                                        </p:tav>
                                        <p:tav tm="100000">
                                          <p:val>
                                            <p:strVal val="#ppt_x"/>
                                          </p:val>
                                        </p:tav>
                                      </p:tavLst>
                                    </p:anim>
                                    <p:anim calcmode="lin" valueType="num">
                                      <p:cBhvr additive="base">
                                        <p:cTn id="25"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1000" fill="hold"/>
                                        <p:tgtEl>
                                          <p:spTgt spid="8"/>
                                        </p:tgtEl>
                                        <p:attrNameLst>
                                          <p:attrName>ppt_x</p:attrName>
                                        </p:attrNameLst>
                                      </p:cBhvr>
                                      <p:tavLst>
                                        <p:tav tm="0">
                                          <p:val>
                                            <p:strVal val="1+#ppt_w/2"/>
                                          </p:val>
                                        </p:tav>
                                        <p:tav tm="100000">
                                          <p:val>
                                            <p:strVal val="#ppt_x"/>
                                          </p:val>
                                        </p:tav>
                                      </p:tavLst>
                                    </p:anim>
                                    <p:anim calcmode="lin" valueType="num">
                                      <p:cBhvr additive="base">
                                        <p:cTn id="31"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dissolve">
                                      <p:cBhvr>
                                        <p:cTn id="36" dur="750"/>
                                        <p:tgtEl>
                                          <p:spTgt spid="10"/>
                                        </p:tgtEl>
                                      </p:cBhvr>
                                    </p:animEffect>
                                  </p:childTnLst>
                                </p:cTn>
                              </p:par>
                              <p:par>
                                <p:cTn id="37" presetID="12" presetClass="entr" presetSubtype="2"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slide(fromRight)">
                                      <p:cBhvr>
                                        <p:cTn id="39" dur="750"/>
                                        <p:tgtEl>
                                          <p:spTgt spid="11"/>
                                        </p:tgtEl>
                                      </p:cBhvr>
                                    </p:animEffect>
                                  </p:childTnLst>
                                </p:cTn>
                              </p:par>
                              <p:par>
                                <p:cTn id="40" presetID="12" presetClass="entr" presetSubtype="8"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750"/>
                                        <p:tgtEl>
                                          <p:spTgt spid="13"/>
                                        </p:tgtEl>
                                        <p:attrNameLst>
                                          <p:attrName>ppt_x</p:attrName>
                                        </p:attrNameLst>
                                      </p:cBhvr>
                                      <p:tavLst>
                                        <p:tav tm="0">
                                          <p:val>
                                            <p:strVal val="#ppt_x-#ppt_w*1.125000"/>
                                          </p:val>
                                        </p:tav>
                                        <p:tav tm="100000">
                                          <p:val>
                                            <p:strVal val="#ppt_x"/>
                                          </p:val>
                                        </p:tav>
                                      </p:tavLst>
                                    </p:anim>
                                    <p:animEffect transition="in" filter="wipe(right)">
                                      <p:cBhvr>
                                        <p:cTn id="43" dur="7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5" grpId="0" animBg="1"/>
      <p:bldP spid="6" grpId="0" animBg="1"/>
      <p:bldP spid="8" grpId="0" animBg="1"/>
      <p:bldP spid="10" grpId="0" animBg="1"/>
      <p:bldP spid="11"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52E1CB-2333-5746-DDEB-863B6BD8BF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BE310B-CA55-ACA8-A1B4-EF6D14E0D544}"/>
              </a:ext>
            </a:extLst>
          </p:cNvPr>
          <p:cNvSpPr>
            <a:spLocks noGrp="1"/>
          </p:cNvSpPr>
          <p:nvPr>
            <p:ph type="title"/>
          </p:nvPr>
        </p:nvSpPr>
        <p:spPr>
          <a:xfrm>
            <a:off x="771525" y="314326"/>
            <a:ext cx="8467478" cy="752474"/>
          </a:xfrm>
        </p:spPr>
        <p:txBody>
          <a:bodyPr anchor="b">
            <a:normAutofit/>
          </a:bodyPr>
          <a:lstStyle/>
          <a:p>
            <a:r>
              <a:rPr lang="en-US" sz="4400" b="1" i="0" dirty="0">
                <a:latin typeface="Candara" panose="020E0502030303020204" pitchFamily="34" charset="0"/>
              </a:rPr>
              <a:t>It is AN eternal PLACE</a:t>
            </a:r>
            <a:endParaRPr lang="en-US" sz="4400" i="0" dirty="0">
              <a:latin typeface="Candara" panose="020E0502030303020204" pitchFamily="34" charset="0"/>
            </a:endParaRPr>
          </a:p>
        </p:txBody>
      </p:sp>
      <p:sp>
        <p:nvSpPr>
          <p:cNvPr id="3" name="Content Placeholder 2">
            <a:extLst>
              <a:ext uri="{FF2B5EF4-FFF2-40B4-BE49-F238E27FC236}">
                <a16:creationId xmlns:a16="http://schemas.microsoft.com/office/drawing/2014/main" id="{AE80CEA2-A871-04B5-CE26-904A6CA737EA}"/>
              </a:ext>
            </a:extLst>
          </p:cNvPr>
          <p:cNvSpPr>
            <a:spLocks noGrp="1"/>
          </p:cNvSpPr>
          <p:nvPr>
            <p:ph idx="1"/>
          </p:nvPr>
        </p:nvSpPr>
        <p:spPr>
          <a:xfrm>
            <a:off x="933141" y="1066800"/>
            <a:ext cx="8144246" cy="5791200"/>
          </a:xfrm>
        </p:spPr>
        <p:txBody>
          <a:bodyPr>
            <a:noAutofit/>
          </a:bodyPr>
          <a:lstStyle/>
          <a:p>
            <a:pPr marL="0" indent="0">
              <a:lnSpc>
                <a:spcPts val="3200"/>
              </a:lnSpc>
              <a:spcBef>
                <a:spcPts val="13800"/>
              </a:spcBef>
              <a:buNone/>
            </a:pPr>
            <a:r>
              <a:rPr lang="en-US" sz="3200" b="1" dirty="0">
                <a:latin typeface="Candara" panose="020E0502030303020204" pitchFamily="34" charset="0"/>
              </a:rPr>
              <a:t>Jesus described hell this way </a:t>
            </a:r>
            <a:r>
              <a:rPr lang="en-US" sz="3200" i="1" dirty="0">
                <a:latin typeface="Candara" panose="020E0502030303020204" pitchFamily="34" charset="0"/>
              </a:rPr>
              <a:t>– Matt. 25:46</a:t>
            </a:r>
          </a:p>
          <a:p>
            <a:pPr marL="0" indent="0">
              <a:lnSpc>
                <a:spcPts val="3200"/>
              </a:lnSpc>
              <a:spcBef>
                <a:spcPts val="1200"/>
              </a:spcBef>
              <a:buNone/>
            </a:pPr>
            <a:r>
              <a:rPr lang="en-US" sz="3200" b="1" dirty="0">
                <a:latin typeface="Candara" panose="020E0502030303020204" pitchFamily="34" charset="0"/>
              </a:rPr>
              <a:t>God is described as </a:t>
            </a:r>
            <a:r>
              <a:rPr lang="en-US" sz="3200" b="1" i="1" dirty="0">
                <a:latin typeface="Candara" panose="020E0502030303020204" pitchFamily="34" charset="0"/>
              </a:rPr>
              <a:t>everlasting</a:t>
            </a:r>
            <a:r>
              <a:rPr lang="en-US" sz="3200" b="1" dirty="0">
                <a:latin typeface="Candara" panose="020E0502030303020204" pitchFamily="34" charset="0"/>
              </a:rPr>
              <a:t> </a:t>
            </a:r>
            <a:r>
              <a:rPr lang="en-US" sz="3200" i="1" dirty="0">
                <a:latin typeface="Candara" panose="020E0502030303020204" pitchFamily="34" charset="0"/>
              </a:rPr>
              <a:t>– Rom. 16:26</a:t>
            </a:r>
          </a:p>
          <a:p>
            <a:pPr marL="0" indent="0">
              <a:lnSpc>
                <a:spcPts val="3200"/>
              </a:lnSpc>
              <a:spcBef>
                <a:spcPts val="1200"/>
              </a:spcBef>
              <a:buNone/>
            </a:pPr>
            <a:r>
              <a:rPr lang="en-US" sz="3200" b="1" dirty="0">
                <a:latin typeface="Candara" panose="020E0502030303020204" pitchFamily="34" charset="0"/>
              </a:rPr>
              <a:t>The Holy Spirit is said to be </a:t>
            </a:r>
            <a:r>
              <a:rPr lang="en-US" sz="3200" b="1" i="1" dirty="0">
                <a:latin typeface="Candara" panose="020E0502030303020204" pitchFamily="34" charset="0"/>
              </a:rPr>
              <a:t>eternal</a:t>
            </a:r>
            <a:r>
              <a:rPr lang="en-US" sz="3200" b="1" dirty="0">
                <a:latin typeface="Candara" panose="020E0502030303020204" pitchFamily="34" charset="0"/>
              </a:rPr>
              <a:t> </a:t>
            </a:r>
            <a:r>
              <a:rPr lang="en-US" sz="3200" i="1" dirty="0">
                <a:latin typeface="Candara" panose="020E0502030303020204" pitchFamily="34" charset="0"/>
              </a:rPr>
              <a:t>– Heb. 9:14</a:t>
            </a:r>
          </a:p>
          <a:p>
            <a:pPr marL="0" indent="0">
              <a:lnSpc>
                <a:spcPts val="3200"/>
              </a:lnSpc>
              <a:spcBef>
                <a:spcPts val="1200"/>
              </a:spcBef>
              <a:buNone/>
            </a:pPr>
            <a:r>
              <a:rPr lang="en-US" sz="3200" b="1" dirty="0">
                <a:latin typeface="Candara" panose="020E0502030303020204" pitchFamily="34" charset="0"/>
              </a:rPr>
              <a:t>The same Greek word is used for </a:t>
            </a:r>
            <a:r>
              <a:rPr lang="en-US" sz="3200" b="1" i="1" dirty="0">
                <a:solidFill>
                  <a:srgbClr val="FF0000"/>
                </a:solidFill>
                <a:latin typeface="Candara" panose="020E0502030303020204" pitchFamily="34" charset="0"/>
              </a:rPr>
              <a:t>“eternal” </a:t>
            </a:r>
            <a:r>
              <a:rPr lang="en-US" sz="3200" b="1" dirty="0">
                <a:latin typeface="Candara" panose="020E0502030303020204" pitchFamily="34" charset="0"/>
              </a:rPr>
              <a:t>and </a:t>
            </a:r>
            <a:r>
              <a:rPr lang="en-US" sz="3200" b="1" i="1" dirty="0">
                <a:solidFill>
                  <a:srgbClr val="FF0000"/>
                </a:solidFill>
                <a:latin typeface="Candara" panose="020E0502030303020204" pitchFamily="34" charset="0"/>
              </a:rPr>
              <a:t>“everlasting” </a:t>
            </a:r>
            <a:r>
              <a:rPr lang="en-US" sz="3200" i="1" dirty="0">
                <a:latin typeface="Candara" panose="020E0502030303020204" pitchFamily="34" charset="0"/>
              </a:rPr>
              <a:t>(</a:t>
            </a:r>
            <a:r>
              <a:rPr lang="en-US" sz="3200" i="1" dirty="0" err="1">
                <a:latin typeface="Candara" panose="020E0502030303020204" pitchFamily="34" charset="0"/>
              </a:rPr>
              <a:t>aionios</a:t>
            </a:r>
            <a:r>
              <a:rPr lang="en-US" sz="3200" i="1" dirty="0">
                <a:latin typeface="Candara" panose="020E0502030303020204" pitchFamily="34" charset="0"/>
              </a:rPr>
              <a:t>) </a:t>
            </a:r>
            <a:r>
              <a:rPr lang="en-US" sz="3200" b="1" dirty="0">
                <a:latin typeface="Candara" panose="020E0502030303020204" pitchFamily="34" charset="0"/>
              </a:rPr>
              <a:t>is used in all three of these passages</a:t>
            </a:r>
          </a:p>
          <a:p>
            <a:pPr marL="0" indent="0">
              <a:lnSpc>
                <a:spcPts val="3200"/>
              </a:lnSpc>
              <a:spcBef>
                <a:spcPts val="11400"/>
              </a:spcBef>
              <a:buNone/>
            </a:pPr>
            <a:r>
              <a:rPr lang="en-US" sz="3200" b="1" dirty="0">
                <a:latin typeface="Candara" panose="020E0502030303020204" pitchFamily="34" charset="0"/>
              </a:rPr>
              <a:t>This word means, </a:t>
            </a:r>
            <a:r>
              <a:rPr lang="en-US" sz="3200" b="1" i="1" dirty="0">
                <a:latin typeface="Candara" panose="020E0502030303020204" pitchFamily="34" charset="0"/>
              </a:rPr>
              <a:t>eternal, everlasting, without end, never to cease! </a:t>
            </a:r>
            <a:r>
              <a:rPr lang="en-US" sz="3200" b="1" dirty="0">
                <a:latin typeface="Candara" panose="020E0502030303020204" pitchFamily="34" charset="0"/>
              </a:rPr>
              <a:t>Punishment in hell will last as long as God </a:t>
            </a:r>
            <a:r>
              <a:rPr lang="en-US" sz="3200" dirty="0">
                <a:solidFill>
                  <a:srgbClr val="FF0000"/>
                </a:solidFill>
                <a:latin typeface="Candara" panose="020E0502030303020204" pitchFamily="34" charset="0"/>
              </a:rPr>
              <a:t>–</a:t>
            </a:r>
            <a:r>
              <a:rPr lang="en-US" sz="3200" b="1" dirty="0">
                <a:latin typeface="Candara" panose="020E0502030303020204" pitchFamily="34" charset="0"/>
              </a:rPr>
              <a:t> </a:t>
            </a:r>
            <a:r>
              <a:rPr lang="en-US" sz="3200" b="1" dirty="0">
                <a:solidFill>
                  <a:srgbClr val="FF0000"/>
                </a:solidFill>
                <a:latin typeface="Candara" panose="020E0502030303020204" pitchFamily="34" charset="0"/>
              </a:rPr>
              <a:t>FOREVER!</a:t>
            </a:r>
          </a:p>
          <a:p>
            <a:pPr marL="0" indent="0">
              <a:lnSpc>
                <a:spcPts val="3200"/>
              </a:lnSpc>
              <a:spcBef>
                <a:spcPts val="1200"/>
              </a:spcBef>
              <a:buNone/>
            </a:pPr>
            <a:endParaRPr lang="en-US" sz="3200" b="1" dirty="0">
              <a:latin typeface="Candara" panose="020E0502030303020204" pitchFamily="34" charset="0"/>
            </a:endParaRPr>
          </a:p>
        </p:txBody>
      </p:sp>
      <p:sp>
        <p:nvSpPr>
          <p:cNvPr id="4" name="Rectangle 3">
            <a:extLst>
              <a:ext uri="{FF2B5EF4-FFF2-40B4-BE49-F238E27FC236}">
                <a16:creationId xmlns:a16="http://schemas.microsoft.com/office/drawing/2014/main" id="{9706975D-7A54-9140-7D62-E57B6D03ADCB}"/>
              </a:ext>
            </a:extLst>
          </p:cNvPr>
          <p:cNvSpPr/>
          <p:nvPr/>
        </p:nvSpPr>
        <p:spPr>
          <a:xfrm rot="16200000">
            <a:off x="-2395405" y="3291021"/>
            <a:ext cx="5581977"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The </a:t>
            </a: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Nature</a:t>
            </a: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 of Hell</a:t>
            </a:r>
          </a:p>
        </p:txBody>
      </p:sp>
      <p:sp>
        <p:nvSpPr>
          <p:cNvPr id="14" name="Text Box 2">
            <a:extLst>
              <a:ext uri="{FF2B5EF4-FFF2-40B4-BE49-F238E27FC236}">
                <a16:creationId xmlns:a16="http://schemas.microsoft.com/office/drawing/2014/main" id="{7E75E29C-B997-B6A2-15AF-F86D13DBA241}"/>
              </a:ext>
            </a:extLst>
          </p:cNvPr>
          <p:cNvSpPr txBox="1">
            <a:spLocks noChangeArrowheads="1"/>
          </p:cNvSpPr>
          <p:nvPr/>
        </p:nvSpPr>
        <p:spPr bwMode="auto">
          <a:xfrm>
            <a:off x="1023502" y="4077140"/>
            <a:ext cx="7621733" cy="1246495"/>
          </a:xfrm>
          <a:prstGeom prst="rect">
            <a:avLst/>
          </a:prstGeom>
          <a:solidFill>
            <a:schemeClr val="bg1">
              <a:lumMod val="85000"/>
            </a:schemeClr>
          </a:solidFill>
          <a:ln>
            <a:noFill/>
          </a:ln>
          <a:effectLst/>
        </p:spPr>
        <p:txBody>
          <a:bodyPr wrap="square">
            <a:spAutoFit/>
          </a:bodyPr>
          <a:lstStyle>
            <a:lvl1pPr algn="l" eaLnBrk="0" hangingPunct="0">
              <a:buChar char="n"/>
              <a:defRPr sz="3200">
                <a:solidFill>
                  <a:schemeClr val="tx1"/>
                </a:solidFill>
                <a:latin typeface="Verdana" pitchFamily="34" charset="0"/>
              </a:defRPr>
            </a:lvl1pPr>
            <a:lvl2pPr marL="742950" indent="-285750" algn="l" eaLnBrk="0" hangingPunct="0">
              <a:buClr>
                <a:schemeClr val="tx1"/>
              </a:buClr>
              <a:buChar char="•"/>
              <a:defRPr sz="2800">
                <a:solidFill>
                  <a:schemeClr val="tx1"/>
                </a:solidFill>
                <a:latin typeface="Verdana" pitchFamily="34" charset="0"/>
              </a:defRPr>
            </a:lvl2pPr>
            <a:lvl3pPr marL="1143000" indent="-228600" algn="l" eaLnBrk="0" hangingPunct="0">
              <a:buClr>
                <a:schemeClr val="accent2"/>
              </a:buClr>
              <a:buChar char="n"/>
              <a:defRPr sz="2400">
                <a:solidFill>
                  <a:schemeClr val="tx1"/>
                </a:solidFill>
                <a:latin typeface="Verdana" pitchFamily="34" charset="0"/>
              </a:defRPr>
            </a:lvl3pPr>
            <a:lvl4pPr marL="1600200" indent="-228600" algn="l" eaLnBrk="0" hangingPunct="0">
              <a:buClr>
                <a:schemeClr val="tx2"/>
              </a:buClr>
              <a:buChar char="•"/>
              <a:defRPr sz="2000">
                <a:solidFill>
                  <a:schemeClr val="tx1"/>
                </a:solidFill>
                <a:latin typeface="Verdana" pitchFamily="34" charset="0"/>
              </a:defRPr>
            </a:lvl4pPr>
            <a:lvl5pPr marL="2057400" indent="-228600" algn="l" eaLnBrk="0" hangingPunct="0">
              <a:buClr>
                <a:schemeClr val="folHlink"/>
              </a:buClr>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lnSpc>
                <a:spcPts val="3000"/>
              </a:lnSpc>
              <a:spcBef>
                <a:spcPts val="1200"/>
              </a:spcBef>
              <a:buClrTx/>
              <a:buSzTx/>
              <a:buFontTx/>
              <a:buNone/>
            </a:pPr>
            <a:r>
              <a:rPr lang="en-US" altLang="en-US" sz="2800" b="1" i="1" dirty="0">
                <a:latin typeface="Candara" panose="020E0502030303020204" pitchFamily="34" charset="0"/>
              </a:rPr>
              <a:t>“And these will go away into </a:t>
            </a:r>
            <a:r>
              <a:rPr lang="en-US" altLang="en-US" sz="2800" b="1" i="1" dirty="0">
                <a:solidFill>
                  <a:srgbClr val="FF0000"/>
                </a:solidFill>
                <a:latin typeface="Candara" panose="020E0502030303020204" pitchFamily="34" charset="0"/>
              </a:rPr>
              <a:t>everlasting </a:t>
            </a:r>
            <a:r>
              <a:rPr lang="en-US" altLang="en-US" sz="2800" i="1" dirty="0">
                <a:solidFill>
                  <a:srgbClr val="FF0000"/>
                </a:solidFill>
                <a:latin typeface="Candara" panose="020E0502030303020204" pitchFamily="34" charset="0"/>
              </a:rPr>
              <a:t>(</a:t>
            </a:r>
            <a:r>
              <a:rPr lang="en-US" altLang="en-US" sz="2800" i="1" dirty="0" err="1">
                <a:solidFill>
                  <a:srgbClr val="FF0000"/>
                </a:solidFill>
                <a:latin typeface="Candara" panose="020E0502030303020204" pitchFamily="34" charset="0"/>
              </a:rPr>
              <a:t>aionios</a:t>
            </a:r>
            <a:r>
              <a:rPr lang="en-US" altLang="en-US" sz="2800" i="1" dirty="0">
                <a:solidFill>
                  <a:srgbClr val="FF0000"/>
                </a:solidFill>
                <a:latin typeface="Candara" panose="020E0502030303020204" pitchFamily="34" charset="0"/>
              </a:rPr>
              <a:t>)</a:t>
            </a:r>
            <a:r>
              <a:rPr lang="en-US" altLang="en-US" sz="2800" i="1" dirty="0">
                <a:latin typeface="Candara" panose="020E0502030303020204" pitchFamily="34" charset="0"/>
              </a:rPr>
              <a:t> </a:t>
            </a:r>
            <a:r>
              <a:rPr lang="en-US" altLang="en-US" sz="2800" b="1" i="1" dirty="0">
                <a:latin typeface="Candara" panose="020E0502030303020204" pitchFamily="34" charset="0"/>
              </a:rPr>
              <a:t>punishment: but the righteous into life </a:t>
            </a:r>
            <a:r>
              <a:rPr lang="en-US" altLang="en-US" sz="2800" b="1" i="1" dirty="0">
                <a:solidFill>
                  <a:srgbClr val="FF0000"/>
                </a:solidFill>
                <a:latin typeface="Candara" panose="020E0502030303020204" pitchFamily="34" charset="0"/>
              </a:rPr>
              <a:t>eternal </a:t>
            </a:r>
            <a:r>
              <a:rPr lang="en-US" altLang="en-US" sz="2800" i="1" dirty="0">
                <a:solidFill>
                  <a:srgbClr val="FF0000"/>
                </a:solidFill>
                <a:latin typeface="Candara" panose="020E0502030303020204" pitchFamily="34" charset="0"/>
              </a:rPr>
              <a:t>(</a:t>
            </a:r>
            <a:r>
              <a:rPr lang="en-US" altLang="en-US" sz="2800" i="1" dirty="0" err="1">
                <a:solidFill>
                  <a:srgbClr val="FF0000"/>
                </a:solidFill>
                <a:latin typeface="Candara" panose="020E0502030303020204" pitchFamily="34" charset="0"/>
              </a:rPr>
              <a:t>aionios</a:t>
            </a:r>
            <a:r>
              <a:rPr lang="en-US" altLang="en-US" sz="2800" i="1" dirty="0">
                <a:solidFill>
                  <a:srgbClr val="FF0000"/>
                </a:solidFill>
                <a:latin typeface="Candara" panose="020E0502030303020204" pitchFamily="34" charset="0"/>
              </a:rPr>
              <a:t>)</a:t>
            </a:r>
            <a:r>
              <a:rPr lang="en-US" altLang="en-US" sz="2800" b="1" i="1" dirty="0">
                <a:latin typeface="Candara" panose="020E0502030303020204" pitchFamily="34" charset="0"/>
              </a:rPr>
              <a:t>” </a:t>
            </a:r>
            <a:r>
              <a:rPr lang="en-US" altLang="en-US" sz="2800" i="1" dirty="0">
                <a:latin typeface="Candara" panose="020E0502030303020204" pitchFamily="34" charset="0"/>
              </a:rPr>
              <a:t>– Matt. 25:46</a:t>
            </a:r>
            <a:endParaRPr lang="en-US" altLang="en-US" sz="2800"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E70C95B3-CD19-23ED-AE39-324E910E70C4}"/>
              </a:ext>
            </a:extLst>
          </p:cNvPr>
          <p:cNvSpPr>
            <a:spLocks noGrp="1"/>
          </p:cNvSpPr>
          <p:nvPr>
            <p:ph type="sldNum" sz="quarter" idx="12"/>
          </p:nvPr>
        </p:nvSpPr>
        <p:spPr/>
        <p:txBody>
          <a:bodyPr/>
          <a:lstStyle/>
          <a:p>
            <a:fld id="{312CC964-A50B-4C29-B4E4-2C30BB34CCF3}" type="slidenum">
              <a:rPr lang="en-US" smtClean="0"/>
              <a:t>5</a:t>
            </a:fld>
            <a:endParaRPr lang="en-US"/>
          </a:p>
        </p:txBody>
      </p:sp>
    </p:spTree>
    <p:extLst>
      <p:ext uri="{BB962C8B-B14F-4D97-AF65-F5344CB8AC3E}">
        <p14:creationId xmlns:p14="http://schemas.microsoft.com/office/powerpoint/2010/main" val="41804393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37"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barn(outVertical)">
                                      <p:cBhvr>
                                        <p:cTn id="28" dur="10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494FA4-98FC-FD96-8E0D-0B7AA68E6D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ABB8D6-77D4-1869-5C37-50F61C2303A5}"/>
              </a:ext>
            </a:extLst>
          </p:cNvPr>
          <p:cNvSpPr>
            <a:spLocks noGrp="1"/>
          </p:cNvSpPr>
          <p:nvPr>
            <p:ph type="title"/>
          </p:nvPr>
        </p:nvSpPr>
        <p:spPr>
          <a:xfrm>
            <a:off x="771525" y="314326"/>
            <a:ext cx="8467478" cy="752474"/>
          </a:xfrm>
        </p:spPr>
        <p:txBody>
          <a:bodyPr anchor="b">
            <a:normAutofit/>
          </a:bodyPr>
          <a:lstStyle/>
          <a:p>
            <a:r>
              <a:rPr lang="en-US" sz="4400" b="1" i="0" dirty="0">
                <a:latin typeface="Candara" panose="020E0502030303020204" pitchFamily="34" charset="0"/>
              </a:rPr>
              <a:t>Is A place of darkness</a:t>
            </a:r>
            <a:endParaRPr lang="en-US" sz="4400" i="0" dirty="0">
              <a:latin typeface="Candara" panose="020E0502030303020204" pitchFamily="34" charset="0"/>
            </a:endParaRPr>
          </a:p>
        </p:txBody>
      </p:sp>
      <p:sp>
        <p:nvSpPr>
          <p:cNvPr id="3" name="Content Placeholder 2">
            <a:extLst>
              <a:ext uri="{FF2B5EF4-FFF2-40B4-BE49-F238E27FC236}">
                <a16:creationId xmlns:a16="http://schemas.microsoft.com/office/drawing/2014/main" id="{1DD98E3F-6AC5-CDB1-42FF-7594BE43A656}"/>
              </a:ext>
            </a:extLst>
          </p:cNvPr>
          <p:cNvSpPr>
            <a:spLocks noGrp="1"/>
          </p:cNvSpPr>
          <p:nvPr>
            <p:ph idx="1"/>
          </p:nvPr>
        </p:nvSpPr>
        <p:spPr>
          <a:xfrm>
            <a:off x="933141" y="1066800"/>
            <a:ext cx="8305862" cy="5791200"/>
          </a:xfrm>
        </p:spPr>
        <p:txBody>
          <a:bodyPr>
            <a:noAutofit/>
          </a:bodyPr>
          <a:lstStyle/>
          <a:p>
            <a:pPr marL="0" indent="0">
              <a:lnSpc>
                <a:spcPts val="3200"/>
              </a:lnSpc>
              <a:spcBef>
                <a:spcPts val="18600"/>
              </a:spcBef>
              <a:buNone/>
            </a:pPr>
            <a:r>
              <a:rPr lang="en-US" sz="3200" b="1" dirty="0">
                <a:latin typeface="Candara" panose="020E0502030303020204" pitchFamily="34" charset="0"/>
              </a:rPr>
              <a:t>Jude called hell a very dark place where false teachers will be confined forever </a:t>
            </a:r>
            <a:r>
              <a:rPr lang="en-US" sz="3200" i="1" dirty="0">
                <a:latin typeface="Candara" panose="020E0502030303020204" pitchFamily="34" charset="0"/>
              </a:rPr>
              <a:t>– Jude 13</a:t>
            </a:r>
          </a:p>
          <a:p>
            <a:pPr marL="0" indent="0">
              <a:lnSpc>
                <a:spcPts val="3200"/>
              </a:lnSpc>
              <a:spcBef>
                <a:spcPts val="10200"/>
              </a:spcBef>
              <a:buNone/>
            </a:pPr>
            <a:r>
              <a:rPr lang="en-US" sz="3200" b="1" i="1" dirty="0">
                <a:latin typeface="Candara" panose="020E0502030303020204" pitchFamily="34" charset="0"/>
              </a:rPr>
              <a:t>“God is Light” </a:t>
            </a:r>
            <a:r>
              <a:rPr lang="en-US" sz="3200" b="1" dirty="0">
                <a:latin typeface="Candara" panose="020E0502030303020204" pitchFamily="34" charset="0"/>
              </a:rPr>
              <a:t>and the </a:t>
            </a:r>
            <a:r>
              <a:rPr lang="en-US" sz="3200" b="1" i="1" dirty="0">
                <a:latin typeface="Candara" panose="020E0502030303020204" pitchFamily="34" charset="0"/>
              </a:rPr>
              <a:t>“Father of lights”</a:t>
            </a:r>
            <a:r>
              <a:rPr lang="en-US" sz="3200" i="1" dirty="0">
                <a:latin typeface="Candara" panose="020E0502030303020204" pitchFamily="34" charset="0"/>
              </a:rPr>
              <a:t> </a:t>
            </a:r>
          </a:p>
          <a:p>
            <a:pPr marL="365760"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1 John 1:5; James 1:17</a:t>
            </a:r>
          </a:p>
          <a:p>
            <a:pPr marL="0" indent="0">
              <a:lnSpc>
                <a:spcPts val="3200"/>
              </a:lnSpc>
              <a:spcBef>
                <a:spcPts val="1200"/>
              </a:spcBef>
              <a:buNone/>
            </a:pPr>
            <a:r>
              <a:rPr lang="en-US" sz="3200" b="1" dirty="0">
                <a:latin typeface="Candara" panose="020E0502030303020204" pitchFamily="34" charset="0"/>
              </a:rPr>
              <a:t>Jesus is the </a:t>
            </a:r>
            <a:r>
              <a:rPr lang="en-US" sz="3200" b="1" i="1" dirty="0">
                <a:latin typeface="Candara" panose="020E0502030303020204" pitchFamily="34" charset="0"/>
              </a:rPr>
              <a:t>“true Light” </a:t>
            </a:r>
            <a:r>
              <a:rPr lang="en-US" sz="3200" i="1" dirty="0">
                <a:latin typeface="Candara" panose="020E0502030303020204" pitchFamily="34" charset="0"/>
              </a:rPr>
              <a:t>– John 1:1-9</a:t>
            </a:r>
          </a:p>
          <a:p>
            <a:pPr marL="0" indent="0">
              <a:lnSpc>
                <a:spcPts val="3200"/>
              </a:lnSpc>
              <a:spcBef>
                <a:spcPts val="1200"/>
              </a:spcBef>
              <a:buNone/>
            </a:pPr>
            <a:r>
              <a:rPr lang="en-US" sz="3200" b="1" dirty="0">
                <a:latin typeface="Candara" panose="020E0502030303020204" pitchFamily="34" charset="0"/>
              </a:rPr>
              <a:t>Christians have fellowship with God when they </a:t>
            </a:r>
            <a:r>
              <a:rPr lang="en-US" sz="3200" b="1" i="1" dirty="0">
                <a:latin typeface="Candara" panose="020E0502030303020204" pitchFamily="34" charset="0"/>
              </a:rPr>
              <a:t>“walk in the light”</a:t>
            </a:r>
            <a:r>
              <a:rPr lang="en-US" sz="3200" i="1" dirty="0">
                <a:latin typeface="Candara" panose="020E0502030303020204" pitchFamily="34" charset="0"/>
              </a:rPr>
              <a:t> – 1 John 1:5-7</a:t>
            </a:r>
          </a:p>
          <a:p>
            <a:pPr marL="0" indent="0">
              <a:lnSpc>
                <a:spcPts val="3200"/>
              </a:lnSpc>
              <a:spcBef>
                <a:spcPts val="1200"/>
              </a:spcBef>
              <a:buNone/>
            </a:pPr>
            <a:r>
              <a:rPr lang="en-US" sz="3200" b="1" dirty="0">
                <a:latin typeface="Candara" panose="020E0502030303020204" pitchFamily="34" charset="0"/>
              </a:rPr>
              <a:t>Hell is described as a place of darkness – it is the place farthest removed from God!</a:t>
            </a:r>
          </a:p>
          <a:p>
            <a:pPr marL="0" indent="0">
              <a:lnSpc>
                <a:spcPts val="3200"/>
              </a:lnSpc>
              <a:spcBef>
                <a:spcPts val="12000"/>
              </a:spcBef>
              <a:buNone/>
            </a:pPr>
            <a:endParaRPr lang="en-US" sz="3200" i="1" dirty="0">
              <a:latin typeface="Candara" panose="020E0502030303020204" pitchFamily="34" charset="0"/>
            </a:endParaRPr>
          </a:p>
        </p:txBody>
      </p:sp>
      <p:sp>
        <p:nvSpPr>
          <p:cNvPr id="4" name="Rectangle 3">
            <a:extLst>
              <a:ext uri="{FF2B5EF4-FFF2-40B4-BE49-F238E27FC236}">
                <a16:creationId xmlns:a16="http://schemas.microsoft.com/office/drawing/2014/main" id="{2B7439F9-41A4-B6C8-B402-3D2E43B20851}"/>
              </a:ext>
            </a:extLst>
          </p:cNvPr>
          <p:cNvSpPr/>
          <p:nvPr/>
        </p:nvSpPr>
        <p:spPr>
          <a:xfrm rot="16200000">
            <a:off x="-2395405" y="3291021"/>
            <a:ext cx="5581977"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The </a:t>
            </a: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Nature</a:t>
            </a: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 of Hell</a:t>
            </a:r>
          </a:p>
        </p:txBody>
      </p:sp>
      <p:sp>
        <p:nvSpPr>
          <p:cNvPr id="5" name="Text Box 2">
            <a:extLst>
              <a:ext uri="{FF2B5EF4-FFF2-40B4-BE49-F238E27FC236}">
                <a16:creationId xmlns:a16="http://schemas.microsoft.com/office/drawing/2014/main" id="{7AFF254B-4342-E260-B775-7751E64F0AEA}"/>
              </a:ext>
            </a:extLst>
          </p:cNvPr>
          <p:cNvSpPr txBox="1">
            <a:spLocks noChangeArrowheads="1"/>
          </p:cNvSpPr>
          <p:nvPr/>
        </p:nvSpPr>
        <p:spPr bwMode="auto">
          <a:xfrm>
            <a:off x="1040019" y="1972565"/>
            <a:ext cx="7621733" cy="1092607"/>
          </a:xfrm>
          <a:prstGeom prst="rect">
            <a:avLst/>
          </a:prstGeom>
          <a:solidFill>
            <a:schemeClr val="bg1">
              <a:lumMod val="85000"/>
            </a:schemeClr>
          </a:solidFill>
          <a:ln>
            <a:noFill/>
          </a:ln>
          <a:effectLst/>
        </p:spPr>
        <p:txBody>
          <a:bodyPr wrap="square">
            <a:spAutoFit/>
          </a:bodyPr>
          <a:lstStyle>
            <a:lvl1pPr algn="l" eaLnBrk="0" hangingPunct="0">
              <a:buChar char="n"/>
              <a:defRPr sz="3200">
                <a:solidFill>
                  <a:schemeClr val="tx1"/>
                </a:solidFill>
                <a:latin typeface="Verdana" pitchFamily="34" charset="0"/>
              </a:defRPr>
            </a:lvl1pPr>
            <a:lvl2pPr marL="742950" indent="-285750" algn="l" eaLnBrk="0" hangingPunct="0">
              <a:buClr>
                <a:schemeClr val="tx1"/>
              </a:buClr>
              <a:buChar char="•"/>
              <a:defRPr sz="2800">
                <a:solidFill>
                  <a:schemeClr val="tx1"/>
                </a:solidFill>
                <a:latin typeface="Verdana" pitchFamily="34" charset="0"/>
              </a:defRPr>
            </a:lvl2pPr>
            <a:lvl3pPr marL="1143000" indent="-228600" algn="l" eaLnBrk="0" hangingPunct="0">
              <a:buClr>
                <a:schemeClr val="accent2"/>
              </a:buClr>
              <a:buChar char="n"/>
              <a:defRPr sz="2400">
                <a:solidFill>
                  <a:schemeClr val="tx1"/>
                </a:solidFill>
                <a:latin typeface="Verdana" pitchFamily="34" charset="0"/>
              </a:defRPr>
            </a:lvl3pPr>
            <a:lvl4pPr marL="1600200" indent="-228600" algn="l" eaLnBrk="0" hangingPunct="0">
              <a:buClr>
                <a:schemeClr val="tx2"/>
              </a:buClr>
              <a:buChar char="•"/>
              <a:defRPr sz="2000">
                <a:solidFill>
                  <a:schemeClr val="tx1"/>
                </a:solidFill>
                <a:latin typeface="Verdana" pitchFamily="34" charset="0"/>
              </a:defRPr>
            </a:lvl4pPr>
            <a:lvl5pPr marL="2057400" indent="-228600" algn="l" eaLnBrk="0" hangingPunct="0">
              <a:buClr>
                <a:schemeClr val="folHlink"/>
              </a:buClr>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lnSpc>
                <a:spcPts val="2600"/>
              </a:lnSpc>
              <a:spcBef>
                <a:spcPts val="1200"/>
              </a:spcBef>
              <a:buClrTx/>
              <a:buSzTx/>
              <a:buFontTx/>
              <a:buNone/>
            </a:pPr>
            <a:r>
              <a:rPr lang="en-US" altLang="en-US" sz="2600" b="1" i="1" dirty="0">
                <a:latin typeface="Arial" charset="0"/>
              </a:rPr>
              <a:t>“Raging waves of the sea, foaming out their own shame; wandering stars, to whom is reserved the </a:t>
            </a:r>
            <a:r>
              <a:rPr lang="en-US" altLang="en-US" sz="2600" b="1" i="1" dirty="0">
                <a:solidFill>
                  <a:srgbClr val="FF0000"/>
                </a:solidFill>
                <a:latin typeface="Arial" charset="0"/>
              </a:rPr>
              <a:t>blackness of darkness</a:t>
            </a:r>
            <a:r>
              <a:rPr lang="en-US" altLang="en-US" sz="2600" b="1" i="1" dirty="0">
                <a:latin typeface="Arial" charset="0"/>
              </a:rPr>
              <a:t> for ever”</a:t>
            </a:r>
            <a:endParaRPr lang="en-US" altLang="en-US" sz="2600" b="1" dirty="0">
              <a:latin typeface="Arial" charset="0"/>
            </a:endParaRPr>
          </a:p>
        </p:txBody>
      </p:sp>
      <p:sp>
        <p:nvSpPr>
          <p:cNvPr id="6" name="Slide Number Placeholder 5">
            <a:extLst>
              <a:ext uri="{FF2B5EF4-FFF2-40B4-BE49-F238E27FC236}">
                <a16:creationId xmlns:a16="http://schemas.microsoft.com/office/drawing/2014/main" id="{35B7D248-5753-4517-5AF5-B2B6DF562056}"/>
              </a:ext>
            </a:extLst>
          </p:cNvPr>
          <p:cNvSpPr>
            <a:spLocks noGrp="1"/>
          </p:cNvSpPr>
          <p:nvPr>
            <p:ph type="sldNum" sz="quarter" idx="12"/>
          </p:nvPr>
        </p:nvSpPr>
        <p:spPr/>
        <p:txBody>
          <a:bodyPr/>
          <a:lstStyle/>
          <a:p>
            <a:fld id="{312CC964-A50B-4C29-B4E4-2C30BB34CCF3}" type="slidenum">
              <a:rPr lang="en-US" smtClean="0"/>
              <a:t>6</a:t>
            </a:fld>
            <a:endParaRPr lang="en-US"/>
          </a:p>
        </p:txBody>
      </p:sp>
    </p:spTree>
    <p:extLst>
      <p:ext uri="{BB962C8B-B14F-4D97-AF65-F5344CB8AC3E}">
        <p14:creationId xmlns:p14="http://schemas.microsoft.com/office/powerpoint/2010/main" val="29489326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outVertical)">
                                      <p:cBhvr>
                                        <p:cTn id="19" dur="1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0"/>
                                        <p:tgtEl>
                                          <p:spTgt spid="3">
                                            <p:txEl>
                                              <p:pRg st="4" end="4"/>
                                            </p:txEl>
                                          </p:spTgt>
                                        </p:tgtEl>
                                      </p:cBhvr>
                                    </p:animEffect>
                                    <p:anim calcmode="lin" valueType="num">
                                      <p:cBhvr>
                                        <p:cTn id="4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fade">
                                      <p:cBhvr>
                                        <p:cTn id="50" dur="1000"/>
                                        <p:tgtEl>
                                          <p:spTgt spid="3">
                                            <p:txEl>
                                              <p:pRg st="5" end="5"/>
                                            </p:txEl>
                                          </p:spTgt>
                                        </p:tgtEl>
                                      </p:cBhvr>
                                    </p:animEffect>
                                    <p:anim calcmode="lin" valueType="num">
                                      <p:cBhvr>
                                        <p:cTn id="5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0F238-8062-4F05-1311-311B6480E5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78B221-46AB-A37C-FE68-6E7B33EE8CC9}"/>
              </a:ext>
            </a:extLst>
          </p:cNvPr>
          <p:cNvSpPr>
            <a:spLocks noGrp="1"/>
          </p:cNvSpPr>
          <p:nvPr>
            <p:ph type="title"/>
          </p:nvPr>
        </p:nvSpPr>
        <p:spPr>
          <a:xfrm>
            <a:off x="771525" y="314326"/>
            <a:ext cx="8467478" cy="752474"/>
          </a:xfrm>
        </p:spPr>
        <p:txBody>
          <a:bodyPr anchor="b">
            <a:normAutofit/>
          </a:bodyPr>
          <a:lstStyle/>
          <a:p>
            <a:r>
              <a:rPr lang="en-US" sz="4400" b="1" i="0" dirty="0">
                <a:latin typeface="Candara" panose="020E0502030303020204" pitchFamily="34" charset="0"/>
              </a:rPr>
              <a:t>Is A place of fire</a:t>
            </a:r>
            <a:endParaRPr lang="en-US" sz="4400" i="0" dirty="0">
              <a:latin typeface="Candara" panose="020E0502030303020204" pitchFamily="34" charset="0"/>
            </a:endParaRPr>
          </a:p>
        </p:txBody>
      </p:sp>
      <p:sp>
        <p:nvSpPr>
          <p:cNvPr id="3" name="Content Placeholder 2">
            <a:extLst>
              <a:ext uri="{FF2B5EF4-FFF2-40B4-BE49-F238E27FC236}">
                <a16:creationId xmlns:a16="http://schemas.microsoft.com/office/drawing/2014/main" id="{D0C9ECD6-4C6A-5EFC-A4B1-E906C5112CD5}"/>
              </a:ext>
            </a:extLst>
          </p:cNvPr>
          <p:cNvSpPr>
            <a:spLocks noGrp="1"/>
          </p:cNvSpPr>
          <p:nvPr>
            <p:ph idx="1"/>
          </p:nvPr>
        </p:nvSpPr>
        <p:spPr>
          <a:xfrm>
            <a:off x="857249" y="1066800"/>
            <a:ext cx="7918251" cy="5791200"/>
          </a:xfrm>
        </p:spPr>
        <p:txBody>
          <a:bodyPr>
            <a:noAutofit/>
          </a:bodyPr>
          <a:lstStyle/>
          <a:p>
            <a:pPr marL="0" indent="0">
              <a:lnSpc>
                <a:spcPts val="3200"/>
              </a:lnSpc>
              <a:spcBef>
                <a:spcPts val="1200"/>
              </a:spcBef>
              <a:buNone/>
            </a:pPr>
            <a:r>
              <a:rPr lang="en-US" sz="3200" b="1" u="sng" dirty="0">
                <a:latin typeface="Candara" panose="020E0502030303020204" pitchFamily="34" charset="0"/>
              </a:rPr>
              <a:t>Matthew 13:24</a:t>
            </a:r>
            <a:r>
              <a:rPr lang="en-US" sz="3200" b="1" dirty="0">
                <a:latin typeface="Candara" panose="020E0502030303020204" pitchFamily="34" charset="0"/>
              </a:rPr>
              <a:t> calls it </a:t>
            </a:r>
            <a:r>
              <a:rPr lang="en-US" sz="3200" b="1" i="1" dirty="0">
                <a:solidFill>
                  <a:srgbClr val="FF0000"/>
                </a:solidFill>
                <a:latin typeface="Candara" panose="020E0502030303020204" pitchFamily="34" charset="0"/>
              </a:rPr>
              <a:t>“a furnace of fire”</a:t>
            </a:r>
          </a:p>
          <a:p>
            <a:pPr marL="0" indent="0">
              <a:lnSpc>
                <a:spcPts val="3100"/>
              </a:lnSpc>
              <a:spcBef>
                <a:spcPts val="1200"/>
              </a:spcBef>
              <a:buNone/>
            </a:pPr>
            <a:r>
              <a:rPr lang="en-US" sz="3200" b="1" dirty="0">
                <a:latin typeface="Candara" panose="020E0502030303020204" pitchFamily="34" charset="0"/>
              </a:rPr>
              <a:t>Jesus in </a:t>
            </a:r>
            <a:r>
              <a:rPr lang="en-US" sz="3200" b="1" u="sng" dirty="0">
                <a:latin typeface="Candara" panose="020E0502030303020204" pitchFamily="34" charset="0"/>
              </a:rPr>
              <a:t>Matthew 25:41</a:t>
            </a:r>
            <a:r>
              <a:rPr lang="en-US" sz="3200" b="1" dirty="0">
                <a:latin typeface="Candara" panose="020E0502030303020204" pitchFamily="34" charset="0"/>
              </a:rPr>
              <a:t> described it as an </a:t>
            </a:r>
            <a:r>
              <a:rPr lang="en-US" sz="3200" b="1" i="1" dirty="0">
                <a:solidFill>
                  <a:srgbClr val="FF0000"/>
                </a:solidFill>
                <a:latin typeface="Candara" panose="020E0502030303020204" pitchFamily="34" charset="0"/>
              </a:rPr>
              <a:t> “everlasting fire”</a:t>
            </a:r>
          </a:p>
          <a:p>
            <a:pPr marL="0" indent="0">
              <a:lnSpc>
                <a:spcPts val="3100"/>
              </a:lnSpc>
              <a:spcBef>
                <a:spcPts val="1200"/>
              </a:spcBef>
              <a:buNone/>
            </a:pPr>
            <a:r>
              <a:rPr lang="en-US" sz="3200" b="1" u="sng" dirty="0">
                <a:latin typeface="Candara" panose="020E0502030303020204" pitchFamily="34" charset="0"/>
              </a:rPr>
              <a:t>Mark 9:44-45</a:t>
            </a:r>
            <a:r>
              <a:rPr lang="en-US" sz="3200" b="1" dirty="0">
                <a:latin typeface="Candara" panose="020E0502030303020204" pitchFamily="34" charset="0"/>
              </a:rPr>
              <a:t> says this fire is a fire </a:t>
            </a:r>
            <a:r>
              <a:rPr lang="en-US" sz="3200" b="1" dirty="0">
                <a:solidFill>
                  <a:srgbClr val="FF0000"/>
                </a:solidFill>
                <a:latin typeface="Candara" panose="020E0502030303020204" pitchFamily="34" charset="0"/>
              </a:rPr>
              <a:t>“</a:t>
            </a:r>
            <a:r>
              <a:rPr lang="en-US" sz="3200" b="1" i="1" dirty="0">
                <a:solidFill>
                  <a:srgbClr val="FF0000"/>
                </a:solidFill>
                <a:latin typeface="Candara" panose="020E0502030303020204" pitchFamily="34" charset="0"/>
              </a:rPr>
              <a:t>that never shall be quenched”</a:t>
            </a:r>
          </a:p>
          <a:p>
            <a:pPr marL="0" indent="0">
              <a:lnSpc>
                <a:spcPts val="3100"/>
              </a:lnSpc>
              <a:spcBef>
                <a:spcPts val="1200"/>
              </a:spcBef>
              <a:buNone/>
            </a:pPr>
            <a:r>
              <a:rPr lang="en-US" sz="3200" b="1" u="sng" dirty="0">
                <a:solidFill>
                  <a:schemeClr val="tx1"/>
                </a:solidFill>
                <a:latin typeface="Candara" panose="020E0502030303020204" pitchFamily="34" charset="0"/>
              </a:rPr>
              <a:t>Revelation 21:8</a:t>
            </a:r>
            <a:r>
              <a:rPr lang="en-US" sz="3200" b="1" dirty="0">
                <a:solidFill>
                  <a:schemeClr val="tx1"/>
                </a:solidFill>
                <a:latin typeface="Candara" panose="020E0502030303020204" pitchFamily="34" charset="0"/>
              </a:rPr>
              <a:t> describes hell as </a:t>
            </a:r>
            <a:r>
              <a:rPr lang="en-US" sz="3200" b="1" i="1" dirty="0">
                <a:solidFill>
                  <a:srgbClr val="FF0000"/>
                </a:solidFill>
                <a:latin typeface="Candara" panose="020E0502030303020204" pitchFamily="34" charset="0"/>
              </a:rPr>
              <a:t>“the lake which </a:t>
            </a:r>
            <a:r>
              <a:rPr lang="en-US" sz="3200" b="1" i="1" dirty="0" err="1">
                <a:solidFill>
                  <a:srgbClr val="FF0000"/>
                </a:solidFill>
                <a:latin typeface="Candara" panose="020E0502030303020204" pitchFamily="34" charset="0"/>
              </a:rPr>
              <a:t>burneth</a:t>
            </a:r>
            <a:r>
              <a:rPr lang="en-US" sz="3200" b="1" i="1" dirty="0">
                <a:solidFill>
                  <a:srgbClr val="FF0000"/>
                </a:solidFill>
                <a:latin typeface="Candara" panose="020E0502030303020204" pitchFamily="34" charset="0"/>
              </a:rPr>
              <a:t> with fire and brimstone”</a:t>
            </a:r>
          </a:p>
          <a:p>
            <a:pPr marL="0" indent="0">
              <a:lnSpc>
                <a:spcPts val="3200"/>
              </a:lnSpc>
              <a:spcBef>
                <a:spcPts val="1200"/>
              </a:spcBef>
              <a:buNone/>
            </a:pPr>
            <a:r>
              <a:rPr lang="en-US" sz="3200" b="1" dirty="0">
                <a:solidFill>
                  <a:schemeClr val="tx1"/>
                </a:solidFill>
                <a:latin typeface="Candara" panose="020E0502030303020204" pitchFamily="34" charset="0"/>
              </a:rPr>
              <a:t>There will be no end to the fire of hell</a:t>
            </a:r>
          </a:p>
        </p:txBody>
      </p:sp>
      <p:sp>
        <p:nvSpPr>
          <p:cNvPr id="4" name="Rectangle 3">
            <a:extLst>
              <a:ext uri="{FF2B5EF4-FFF2-40B4-BE49-F238E27FC236}">
                <a16:creationId xmlns:a16="http://schemas.microsoft.com/office/drawing/2014/main" id="{312D611A-4E73-8F53-7201-941486ACE287}"/>
              </a:ext>
            </a:extLst>
          </p:cNvPr>
          <p:cNvSpPr/>
          <p:nvPr/>
        </p:nvSpPr>
        <p:spPr>
          <a:xfrm rot="16200000">
            <a:off x="-2395405" y="3291021"/>
            <a:ext cx="5581977"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The </a:t>
            </a: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Nature</a:t>
            </a: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 of Hell</a:t>
            </a:r>
          </a:p>
        </p:txBody>
      </p:sp>
      <p:sp>
        <p:nvSpPr>
          <p:cNvPr id="6" name="Text Box 2">
            <a:extLst>
              <a:ext uri="{FF2B5EF4-FFF2-40B4-BE49-F238E27FC236}">
                <a16:creationId xmlns:a16="http://schemas.microsoft.com/office/drawing/2014/main" id="{C98E3013-BF3D-E809-ABCD-5BFEB1B9714C}"/>
              </a:ext>
            </a:extLst>
          </p:cNvPr>
          <p:cNvSpPr txBox="1">
            <a:spLocks noChangeArrowheads="1"/>
          </p:cNvSpPr>
          <p:nvPr/>
        </p:nvSpPr>
        <p:spPr bwMode="auto">
          <a:xfrm>
            <a:off x="942973" y="4910837"/>
            <a:ext cx="7621733" cy="1770869"/>
          </a:xfrm>
          <a:prstGeom prst="rect">
            <a:avLst/>
          </a:prstGeom>
          <a:solidFill>
            <a:schemeClr val="bg1">
              <a:lumMod val="85000"/>
            </a:schemeClr>
          </a:solidFill>
          <a:ln>
            <a:noFill/>
          </a:ln>
          <a:effectLst/>
        </p:spPr>
        <p:txBody>
          <a:bodyPr wrap="square">
            <a:spAutoFit/>
          </a:bodyPr>
          <a:lstStyle>
            <a:lvl1pPr algn="l" eaLnBrk="0" hangingPunct="0">
              <a:buChar char="n"/>
              <a:defRPr sz="3200">
                <a:solidFill>
                  <a:schemeClr val="tx1"/>
                </a:solidFill>
                <a:latin typeface="Verdana" pitchFamily="34" charset="0"/>
              </a:defRPr>
            </a:lvl1pPr>
            <a:lvl2pPr marL="742950" indent="-285750" algn="l" eaLnBrk="0" hangingPunct="0">
              <a:buClr>
                <a:schemeClr val="tx1"/>
              </a:buClr>
              <a:buChar char="•"/>
              <a:defRPr sz="2800">
                <a:solidFill>
                  <a:schemeClr val="tx1"/>
                </a:solidFill>
                <a:latin typeface="Verdana" pitchFamily="34" charset="0"/>
              </a:defRPr>
            </a:lvl2pPr>
            <a:lvl3pPr marL="1143000" indent="-228600" algn="l" eaLnBrk="0" hangingPunct="0">
              <a:buClr>
                <a:schemeClr val="accent2"/>
              </a:buClr>
              <a:buChar char="n"/>
              <a:defRPr sz="2400">
                <a:solidFill>
                  <a:schemeClr val="tx1"/>
                </a:solidFill>
                <a:latin typeface="Verdana" pitchFamily="34" charset="0"/>
              </a:defRPr>
            </a:lvl3pPr>
            <a:lvl4pPr marL="1600200" indent="-228600" algn="l" eaLnBrk="0" hangingPunct="0">
              <a:buClr>
                <a:schemeClr val="tx2"/>
              </a:buClr>
              <a:buChar char="•"/>
              <a:defRPr sz="2000">
                <a:solidFill>
                  <a:schemeClr val="tx1"/>
                </a:solidFill>
                <a:latin typeface="Verdana" pitchFamily="34" charset="0"/>
              </a:defRPr>
            </a:lvl4pPr>
            <a:lvl5pPr marL="2057400" indent="-228600" algn="l" eaLnBrk="0" hangingPunct="0">
              <a:buClr>
                <a:schemeClr val="folHlink"/>
              </a:buClr>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lnSpc>
                <a:spcPts val="2600"/>
              </a:lnSpc>
              <a:spcBef>
                <a:spcPts val="1200"/>
              </a:spcBef>
              <a:buClrTx/>
              <a:buSzTx/>
              <a:buFontTx/>
              <a:buNone/>
            </a:pPr>
            <a:r>
              <a:rPr lang="en-US" altLang="en-US" sz="2800" b="1" i="1" dirty="0">
                <a:latin typeface="Candara" panose="020E0502030303020204" pitchFamily="34" charset="0"/>
              </a:rPr>
              <a:t>“And </a:t>
            </a:r>
            <a:r>
              <a:rPr lang="en-US" altLang="en-US" sz="2800" b="1" i="1" dirty="0">
                <a:solidFill>
                  <a:srgbClr val="FF0000"/>
                </a:solidFill>
                <a:latin typeface="Candara" panose="020E0502030303020204" pitchFamily="34" charset="0"/>
              </a:rPr>
              <a:t>the smoke of their torment </a:t>
            </a:r>
            <a:r>
              <a:rPr lang="en-US" altLang="en-US" sz="2800" b="1" i="1" dirty="0" err="1">
                <a:solidFill>
                  <a:srgbClr val="FF0000"/>
                </a:solidFill>
                <a:latin typeface="Candara" panose="020E0502030303020204" pitchFamily="34" charset="0"/>
              </a:rPr>
              <a:t>ascendeth</a:t>
            </a:r>
            <a:r>
              <a:rPr lang="en-US" altLang="en-US" sz="2800" b="1" i="1" dirty="0">
                <a:solidFill>
                  <a:srgbClr val="FF0000"/>
                </a:solidFill>
                <a:latin typeface="Candara" panose="020E0502030303020204" pitchFamily="34" charset="0"/>
              </a:rPr>
              <a:t> up for ever and ever</a:t>
            </a:r>
            <a:r>
              <a:rPr lang="en-US" altLang="en-US" sz="2800" b="1" i="1" dirty="0">
                <a:latin typeface="Candara" panose="020E0502030303020204" pitchFamily="34" charset="0"/>
              </a:rPr>
              <a:t>: and they have no rest day nor night, who worship the beast and his image, and whosoever </a:t>
            </a:r>
            <a:r>
              <a:rPr lang="en-US" altLang="en-US" sz="2800" b="1" i="1" dirty="0" err="1">
                <a:latin typeface="Candara" panose="020E0502030303020204" pitchFamily="34" charset="0"/>
              </a:rPr>
              <a:t>receiveth</a:t>
            </a:r>
            <a:r>
              <a:rPr lang="en-US" altLang="en-US" sz="2800" b="1" i="1" dirty="0">
                <a:latin typeface="Candara" panose="020E0502030303020204" pitchFamily="34" charset="0"/>
              </a:rPr>
              <a:t> the mark of his name”</a:t>
            </a:r>
          </a:p>
          <a:p>
            <a:pPr marL="365760" indent="-274320" eaLnBrk="1" hangingPunct="1">
              <a:lnSpc>
                <a:spcPts val="2600"/>
              </a:lnSpc>
              <a:buClrTx/>
              <a:buSzTx/>
              <a:buFont typeface="Wingdings" panose="05000000000000000000" pitchFamily="2" charset="2"/>
              <a:buChar char="§"/>
            </a:pPr>
            <a:r>
              <a:rPr lang="en-US" altLang="en-US" sz="2600" i="1" dirty="0">
                <a:latin typeface="Candara" panose="020E0502030303020204" pitchFamily="34" charset="0"/>
              </a:rPr>
              <a:t>Rev. 14:11 KJV</a:t>
            </a:r>
            <a:endParaRPr lang="en-US" altLang="en-US" sz="2600"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80A17B73-42B9-628A-68E4-E1D4D078396B}"/>
              </a:ext>
            </a:extLst>
          </p:cNvPr>
          <p:cNvSpPr>
            <a:spLocks noGrp="1"/>
          </p:cNvSpPr>
          <p:nvPr>
            <p:ph type="sldNum" sz="quarter" idx="12"/>
          </p:nvPr>
        </p:nvSpPr>
        <p:spPr/>
        <p:txBody>
          <a:bodyPr/>
          <a:lstStyle/>
          <a:p>
            <a:fld id="{312CC964-A50B-4C29-B4E4-2C30BB34CCF3}" type="slidenum">
              <a:rPr lang="en-US" smtClean="0"/>
              <a:t>7</a:t>
            </a:fld>
            <a:endParaRPr lang="en-US"/>
          </a:p>
        </p:txBody>
      </p:sp>
    </p:spTree>
    <p:extLst>
      <p:ext uri="{BB962C8B-B14F-4D97-AF65-F5344CB8AC3E}">
        <p14:creationId xmlns:p14="http://schemas.microsoft.com/office/powerpoint/2010/main" val="34941378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6" presetClass="entr" presetSubtype="37"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barn(outVertical)">
                                      <p:cBhvr>
                                        <p:cTn id="4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75463-4840-9908-7099-2033E3E581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D749A1-83FF-B008-49B3-5E98AFD5F181}"/>
              </a:ext>
            </a:extLst>
          </p:cNvPr>
          <p:cNvSpPr>
            <a:spLocks noGrp="1"/>
          </p:cNvSpPr>
          <p:nvPr>
            <p:ph type="title"/>
          </p:nvPr>
        </p:nvSpPr>
        <p:spPr>
          <a:xfrm>
            <a:off x="771524" y="314326"/>
            <a:ext cx="8372475" cy="752474"/>
          </a:xfrm>
        </p:spPr>
        <p:txBody>
          <a:bodyPr anchor="b">
            <a:normAutofit/>
          </a:bodyPr>
          <a:lstStyle/>
          <a:p>
            <a:r>
              <a:rPr lang="en-US" sz="4400" b="1" i="0" dirty="0">
                <a:latin typeface="Candara" panose="020E0502030303020204" pitchFamily="34" charset="0"/>
              </a:rPr>
              <a:t>Is a place of no rest or hope</a:t>
            </a:r>
            <a:endParaRPr lang="en-US" sz="4400" i="0" dirty="0">
              <a:latin typeface="Candara" panose="020E0502030303020204" pitchFamily="34" charset="0"/>
            </a:endParaRPr>
          </a:p>
        </p:txBody>
      </p:sp>
      <p:sp>
        <p:nvSpPr>
          <p:cNvPr id="3" name="Content Placeholder 2">
            <a:extLst>
              <a:ext uri="{FF2B5EF4-FFF2-40B4-BE49-F238E27FC236}">
                <a16:creationId xmlns:a16="http://schemas.microsoft.com/office/drawing/2014/main" id="{90E3C3FA-1EBC-2747-18CA-D9E378687DC5}"/>
              </a:ext>
            </a:extLst>
          </p:cNvPr>
          <p:cNvSpPr>
            <a:spLocks noGrp="1"/>
          </p:cNvSpPr>
          <p:nvPr>
            <p:ph idx="1"/>
          </p:nvPr>
        </p:nvSpPr>
        <p:spPr>
          <a:xfrm>
            <a:off x="857249" y="3279648"/>
            <a:ext cx="7967437" cy="1338214"/>
          </a:xfrm>
        </p:spPr>
        <p:txBody>
          <a:bodyPr>
            <a:noAutofit/>
          </a:bodyPr>
          <a:lstStyle/>
          <a:p>
            <a:pPr marL="0" indent="0">
              <a:lnSpc>
                <a:spcPts val="3200"/>
              </a:lnSpc>
              <a:spcBef>
                <a:spcPts val="1200"/>
              </a:spcBef>
              <a:buNone/>
            </a:pPr>
            <a:r>
              <a:rPr lang="en-US" sz="3200" b="1" dirty="0">
                <a:latin typeface="Candara" panose="020E0502030303020204" pitchFamily="34" charset="0"/>
              </a:rPr>
              <a:t>Hell is a place of </a:t>
            </a:r>
            <a:r>
              <a:rPr lang="en-US" sz="3200" b="1" i="1" dirty="0">
                <a:latin typeface="Candara" panose="020E0502030303020204" pitchFamily="34" charset="0"/>
              </a:rPr>
              <a:t>“everlasting punishment” </a:t>
            </a:r>
            <a:r>
              <a:rPr lang="en-US" sz="3200" b="1" dirty="0">
                <a:latin typeface="Candara" panose="020E0502030303020204" pitchFamily="34" charset="0"/>
              </a:rPr>
              <a:t>with absolutely NO hope of relief or pardon or parole or escape !</a:t>
            </a:r>
          </a:p>
        </p:txBody>
      </p:sp>
      <p:sp>
        <p:nvSpPr>
          <p:cNvPr id="4" name="Rectangle 3">
            <a:extLst>
              <a:ext uri="{FF2B5EF4-FFF2-40B4-BE49-F238E27FC236}">
                <a16:creationId xmlns:a16="http://schemas.microsoft.com/office/drawing/2014/main" id="{9101A567-D0F0-3173-DA31-45DE9BDDA790}"/>
              </a:ext>
            </a:extLst>
          </p:cNvPr>
          <p:cNvSpPr/>
          <p:nvPr/>
        </p:nvSpPr>
        <p:spPr>
          <a:xfrm rot="16200000">
            <a:off x="-2395405" y="3291021"/>
            <a:ext cx="5581977"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The </a:t>
            </a: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Nature</a:t>
            </a: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 of Hell</a:t>
            </a:r>
          </a:p>
        </p:txBody>
      </p:sp>
      <p:sp>
        <p:nvSpPr>
          <p:cNvPr id="7" name="Text Box 2">
            <a:extLst>
              <a:ext uri="{FF2B5EF4-FFF2-40B4-BE49-F238E27FC236}">
                <a16:creationId xmlns:a16="http://schemas.microsoft.com/office/drawing/2014/main" id="{A2E388E8-2638-D090-64EC-14A70A4B4905}"/>
              </a:ext>
            </a:extLst>
          </p:cNvPr>
          <p:cNvSpPr txBox="1">
            <a:spLocks noChangeArrowheads="1"/>
          </p:cNvSpPr>
          <p:nvPr/>
        </p:nvSpPr>
        <p:spPr bwMode="auto">
          <a:xfrm>
            <a:off x="857249" y="1188720"/>
            <a:ext cx="7621733" cy="1873462"/>
          </a:xfrm>
          <a:prstGeom prst="rect">
            <a:avLst/>
          </a:prstGeom>
          <a:solidFill>
            <a:schemeClr val="bg1">
              <a:lumMod val="85000"/>
            </a:schemeClr>
          </a:solidFill>
          <a:ln>
            <a:noFill/>
          </a:ln>
          <a:effectLst/>
        </p:spPr>
        <p:txBody>
          <a:bodyPr wrap="square">
            <a:spAutoFit/>
          </a:bodyPr>
          <a:lstStyle>
            <a:lvl1pPr algn="l" eaLnBrk="0" hangingPunct="0">
              <a:buChar char="n"/>
              <a:defRPr sz="3200">
                <a:solidFill>
                  <a:schemeClr val="tx1"/>
                </a:solidFill>
                <a:latin typeface="Verdana" pitchFamily="34" charset="0"/>
              </a:defRPr>
            </a:lvl1pPr>
            <a:lvl2pPr marL="742950" indent="-285750" algn="l" eaLnBrk="0" hangingPunct="0">
              <a:buClr>
                <a:schemeClr val="tx1"/>
              </a:buClr>
              <a:buChar char="•"/>
              <a:defRPr sz="2800">
                <a:solidFill>
                  <a:schemeClr val="tx1"/>
                </a:solidFill>
                <a:latin typeface="Verdana" pitchFamily="34" charset="0"/>
              </a:defRPr>
            </a:lvl2pPr>
            <a:lvl3pPr marL="1143000" indent="-228600" algn="l" eaLnBrk="0" hangingPunct="0">
              <a:buClr>
                <a:schemeClr val="accent2"/>
              </a:buClr>
              <a:buChar char="n"/>
              <a:defRPr sz="2400">
                <a:solidFill>
                  <a:schemeClr val="tx1"/>
                </a:solidFill>
                <a:latin typeface="Verdana" pitchFamily="34" charset="0"/>
              </a:defRPr>
            </a:lvl3pPr>
            <a:lvl4pPr marL="1600200" indent="-228600" algn="l" eaLnBrk="0" hangingPunct="0">
              <a:buClr>
                <a:schemeClr val="tx2"/>
              </a:buClr>
              <a:buChar char="•"/>
              <a:defRPr sz="2000">
                <a:solidFill>
                  <a:schemeClr val="tx1"/>
                </a:solidFill>
                <a:latin typeface="Verdana" pitchFamily="34" charset="0"/>
              </a:defRPr>
            </a:lvl4pPr>
            <a:lvl5pPr marL="2057400" indent="-228600" algn="l" eaLnBrk="0" hangingPunct="0">
              <a:buClr>
                <a:schemeClr val="folHlink"/>
              </a:buClr>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lnSpc>
                <a:spcPts val="2800"/>
              </a:lnSpc>
              <a:spcBef>
                <a:spcPts val="1200"/>
              </a:spcBef>
              <a:buClrTx/>
              <a:buSzTx/>
              <a:buFontTx/>
              <a:buNone/>
            </a:pPr>
            <a:r>
              <a:rPr lang="en-US" altLang="en-US" sz="2800" b="1" i="1" dirty="0">
                <a:latin typeface="Candara" panose="020E0502030303020204" pitchFamily="34" charset="0"/>
              </a:rPr>
              <a:t>“And the smoke of their torment </a:t>
            </a:r>
            <a:r>
              <a:rPr lang="en-US" altLang="en-US" sz="2800" b="1" i="1" dirty="0" err="1">
                <a:latin typeface="Candara" panose="020E0502030303020204" pitchFamily="34" charset="0"/>
              </a:rPr>
              <a:t>ascendeth</a:t>
            </a:r>
            <a:r>
              <a:rPr lang="en-US" altLang="en-US" sz="2800" b="1" i="1" dirty="0">
                <a:latin typeface="Candara" panose="020E0502030303020204" pitchFamily="34" charset="0"/>
              </a:rPr>
              <a:t> up for ever and ever: </a:t>
            </a:r>
            <a:r>
              <a:rPr lang="en-US" altLang="en-US" sz="2800" b="1" i="1" dirty="0">
                <a:solidFill>
                  <a:srgbClr val="FF0000"/>
                </a:solidFill>
                <a:latin typeface="Candara" panose="020E0502030303020204" pitchFamily="34" charset="0"/>
              </a:rPr>
              <a:t>and they have no rest day nor night, </a:t>
            </a:r>
            <a:r>
              <a:rPr lang="en-US" altLang="en-US" sz="2800" b="1" i="1" dirty="0">
                <a:latin typeface="Candara" panose="020E0502030303020204" pitchFamily="34" charset="0"/>
              </a:rPr>
              <a:t>who worship the beast and his image, and whosoever </a:t>
            </a:r>
            <a:r>
              <a:rPr lang="en-US" altLang="en-US" sz="2800" b="1" i="1" dirty="0" err="1">
                <a:latin typeface="Candara" panose="020E0502030303020204" pitchFamily="34" charset="0"/>
              </a:rPr>
              <a:t>receiveth</a:t>
            </a:r>
            <a:r>
              <a:rPr lang="en-US" altLang="en-US" sz="2800" b="1" i="1" dirty="0">
                <a:latin typeface="Candara" panose="020E0502030303020204" pitchFamily="34" charset="0"/>
              </a:rPr>
              <a:t> the mark of his name” </a:t>
            </a:r>
          </a:p>
          <a:p>
            <a:pPr marL="365760" indent="-274320" eaLnBrk="1" hangingPunct="1">
              <a:lnSpc>
                <a:spcPts val="2800"/>
              </a:lnSpc>
              <a:buClrTx/>
              <a:buSzTx/>
              <a:buFont typeface="Wingdings" panose="05000000000000000000" pitchFamily="2" charset="2"/>
              <a:buChar char="§"/>
            </a:pPr>
            <a:r>
              <a:rPr lang="en-US" altLang="en-US" sz="2600" i="1" dirty="0">
                <a:latin typeface="Candara" panose="020E0502030303020204" pitchFamily="34" charset="0"/>
              </a:rPr>
              <a:t>Rev. 14:11 KJV</a:t>
            </a:r>
            <a:endParaRPr lang="en-US" altLang="en-US" sz="2600" dirty="0">
              <a:latin typeface="Candara" panose="020E0502030303020204" pitchFamily="34" charset="0"/>
            </a:endParaRPr>
          </a:p>
        </p:txBody>
      </p:sp>
      <p:sp>
        <p:nvSpPr>
          <p:cNvPr id="8" name="Text Box 2">
            <a:extLst>
              <a:ext uri="{FF2B5EF4-FFF2-40B4-BE49-F238E27FC236}">
                <a16:creationId xmlns:a16="http://schemas.microsoft.com/office/drawing/2014/main" id="{4CA04B0F-B09C-7AB5-8DEC-821393975387}"/>
              </a:ext>
            </a:extLst>
          </p:cNvPr>
          <p:cNvSpPr txBox="1">
            <a:spLocks noChangeArrowheads="1"/>
          </p:cNvSpPr>
          <p:nvPr/>
        </p:nvSpPr>
        <p:spPr bwMode="auto">
          <a:xfrm>
            <a:off x="857249" y="4704946"/>
            <a:ext cx="7621733" cy="1155316"/>
          </a:xfrm>
          <a:prstGeom prst="rect">
            <a:avLst/>
          </a:prstGeom>
          <a:solidFill>
            <a:schemeClr val="bg1">
              <a:lumMod val="85000"/>
            </a:schemeClr>
          </a:solidFill>
          <a:ln>
            <a:noFill/>
          </a:ln>
          <a:effectLst/>
        </p:spPr>
        <p:txBody>
          <a:bodyPr wrap="square">
            <a:spAutoFit/>
          </a:bodyPr>
          <a:lstStyle>
            <a:lvl1pPr algn="l" eaLnBrk="0" hangingPunct="0">
              <a:buChar char="n"/>
              <a:defRPr sz="3200">
                <a:solidFill>
                  <a:schemeClr val="tx1"/>
                </a:solidFill>
                <a:latin typeface="Verdana" pitchFamily="34" charset="0"/>
              </a:defRPr>
            </a:lvl1pPr>
            <a:lvl2pPr marL="742950" indent="-285750" algn="l" eaLnBrk="0" hangingPunct="0">
              <a:buClr>
                <a:schemeClr val="tx1"/>
              </a:buClr>
              <a:buChar char="•"/>
              <a:defRPr sz="2800">
                <a:solidFill>
                  <a:schemeClr val="tx1"/>
                </a:solidFill>
                <a:latin typeface="Verdana" pitchFamily="34" charset="0"/>
              </a:defRPr>
            </a:lvl2pPr>
            <a:lvl3pPr marL="1143000" indent="-228600" algn="l" eaLnBrk="0" hangingPunct="0">
              <a:buClr>
                <a:schemeClr val="accent2"/>
              </a:buClr>
              <a:buChar char="n"/>
              <a:defRPr sz="2400">
                <a:solidFill>
                  <a:schemeClr val="tx1"/>
                </a:solidFill>
                <a:latin typeface="Verdana" pitchFamily="34" charset="0"/>
              </a:defRPr>
            </a:lvl3pPr>
            <a:lvl4pPr marL="1600200" indent="-228600" algn="l" eaLnBrk="0" hangingPunct="0">
              <a:buClr>
                <a:schemeClr val="tx2"/>
              </a:buClr>
              <a:buChar char="•"/>
              <a:defRPr sz="2000">
                <a:solidFill>
                  <a:schemeClr val="tx1"/>
                </a:solidFill>
                <a:latin typeface="Verdana" pitchFamily="34" charset="0"/>
              </a:defRPr>
            </a:lvl4pPr>
            <a:lvl5pPr marL="2057400" indent="-228600" algn="l" eaLnBrk="0" hangingPunct="0">
              <a:buClr>
                <a:schemeClr val="folHlink"/>
              </a:buClr>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lnSpc>
                <a:spcPts val="2800"/>
              </a:lnSpc>
              <a:spcBef>
                <a:spcPts val="1200"/>
              </a:spcBef>
              <a:buClrTx/>
              <a:buSzTx/>
              <a:buFontTx/>
              <a:buNone/>
            </a:pPr>
            <a:r>
              <a:rPr lang="en-US" altLang="en-US" sz="2800" b="1" i="1" dirty="0">
                <a:latin typeface="Arial" charset="0"/>
              </a:rPr>
              <a:t>“</a:t>
            </a:r>
            <a:r>
              <a:rPr lang="en-US" altLang="en-US" sz="2800" b="1" i="1" dirty="0">
                <a:latin typeface="Candara" panose="020E0502030303020204" pitchFamily="34" charset="0"/>
              </a:rPr>
              <a:t>And </a:t>
            </a:r>
            <a:r>
              <a:rPr lang="en-US" altLang="en-US" sz="2800" b="1" i="1" dirty="0">
                <a:solidFill>
                  <a:srgbClr val="FF0000"/>
                </a:solidFill>
                <a:latin typeface="Candara" panose="020E0502030303020204" pitchFamily="34" charset="0"/>
              </a:rPr>
              <a:t>these shall go away into everlasting punishment:</a:t>
            </a:r>
            <a:r>
              <a:rPr lang="en-US" altLang="en-US" sz="2800" b="1" i="1" dirty="0">
                <a:latin typeface="Candara" panose="020E0502030303020204" pitchFamily="34" charset="0"/>
              </a:rPr>
              <a:t> but the righteous into life eternal”</a:t>
            </a:r>
          </a:p>
          <a:p>
            <a:pPr marL="365760" indent="-274320" eaLnBrk="1" hangingPunct="1">
              <a:lnSpc>
                <a:spcPts val="2600"/>
              </a:lnSpc>
              <a:buClrTx/>
              <a:buSzTx/>
              <a:buFont typeface="Wingdings" panose="05000000000000000000" pitchFamily="2" charset="2"/>
              <a:buChar char="§"/>
            </a:pPr>
            <a:r>
              <a:rPr lang="en-US" altLang="en-US" sz="2600" i="1" dirty="0">
                <a:latin typeface="Candara" panose="020E0502030303020204" pitchFamily="34" charset="0"/>
              </a:rPr>
              <a:t>Matt. 25:46 KJV</a:t>
            </a:r>
            <a:endParaRPr lang="en-US" altLang="en-US" sz="2600"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4B48E7D1-BC53-EB58-A0E6-38E386E81104}"/>
              </a:ext>
            </a:extLst>
          </p:cNvPr>
          <p:cNvSpPr>
            <a:spLocks noGrp="1"/>
          </p:cNvSpPr>
          <p:nvPr>
            <p:ph type="sldNum" sz="quarter" idx="12"/>
          </p:nvPr>
        </p:nvSpPr>
        <p:spPr/>
        <p:txBody>
          <a:bodyPr/>
          <a:lstStyle/>
          <a:p>
            <a:fld id="{312CC964-A50B-4C29-B4E4-2C30BB34CCF3}" type="slidenum">
              <a:rPr lang="en-US" smtClean="0"/>
              <a:t>8</a:t>
            </a:fld>
            <a:endParaRPr lang="en-US"/>
          </a:p>
        </p:txBody>
      </p:sp>
    </p:spTree>
    <p:extLst>
      <p:ext uri="{BB962C8B-B14F-4D97-AF65-F5344CB8AC3E}">
        <p14:creationId xmlns:p14="http://schemas.microsoft.com/office/powerpoint/2010/main" val="35924773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outVertical)">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37"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arn(outVertical)">
                                      <p:cBhvr>
                                        <p:cTn id="2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5C2EB7-C7A9-25A1-103E-22209B573C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C77141-71E9-6DA3-07AF-14103129FE56}"/>
              </a:ext>
            </a:extLst>
          </p:cNvPr>
          <p:cNvSpPr>
            <a:spLocks noGrp="1"/>
          </p:cNvSpPr>
          <p:nvPr>
            <p:ph type="title"/>
          </p:nvPr>
        </p:nvSpPr>
        <p:spPr>
          <a:xfrm>
            <a:off x="771524" y="314326"/>
            <a:ext cx="8372476" cy="752474"/>
          </a:xfrm>
        </p:spPr>
        <p:txBody>
          <a:bodyPr anchor="b">
            <a:normAutofit/>
          </a:bodyPr>
          <a:lstStyle/>
          <a:p>
            <a:r>
              <a:rPr lang="en-US" sz="4400" b="1" i="0" dirty="0">
                <a:latin typeface="Candara" panose="020E0502030303020204" pitchFamily="34" charset="0"/>
              </a:rPr>
              <a:t>It is a place anyone can go to</a:t>
            </a:r>
          </a:p>
        </p:txBody>
      </p:sp>
      <p:sp>
        <p:nvSpPr>
          <p:cNvPr id="3" name="Content Placeholder 2">
            <a:extLst>
              <a:ext uri="{FF2B5EF4-FFF2-40B4-BE49-F238E27FC236}">
                <a16:creationId xmlns:a16="http://schemas.microsoft.com/office/drawing/2014/main" id="{E22AE8AA-ACB4-632C-5B55-5CD0D7A3C0F4}"/>
              </a:ext>
            </a:extLst>
          </p:cNvPr>
          <p:cNvSpPr>
            <a:spLocks noGrp="1"/>
          </p:cNvSpPr>
          <p:nvPr>
            <p:ph idx="1"/>
          </p:nvPr>
        </p:nvSpPr>
        <p:spPr>
          <a:xfrm>
            <a:off x="857250" y="1066799"/>
            <a:ext cx="8181382" cy="3279290"/>
          </a:xfrm>
        </p:spPr>
        <p:txBody>
          <a:bodyPr>
            <a:noAutofit/>
          </a:bodyPr>
          <a:lstStyle/>
          <a:p>
            <a:pPr marL="0" indent="0">
              <a:lnSpc>
                <a:spcPts val="3200"/>
              </a:lnSpc>
              <a:buNone/>
            </a:pPr>
            <a:r>
              <a:rPr lang="en-US" sz="3200" b="1" dirty="0">
                <a:latin typeface="Candara" panose="020E0502030303020204" pitchFamily="34" charset="0"/>
              </a:rPr>
              <a:t>Multiple classes of people will be there</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Jew &amp; Gentile</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Bond &amp; free</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Male &amp; female</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Rich &amp; poor</a:t>
            </a:r>
          </a:p>
          <a:p>
            <a:pPr marL="0" indent="0">
              <a:lnSpc>
                <a:spcPts val="3200"/>
              </a:lnSpc>
              <a:spcBef>
                <a:spcPts val="1800"/>
              </a:spcBef>
              <a:buNone/>
            </a:pPr>
            <a:r>
              <a:rPr lang="en-US" sz="3200" b="1" dirty="0">
                <a:latin typeface="Candara" panose="020E0502030303020204" pitchFamily="34" charset="0"/>
              </a:rPr>
              <a:t>The Bible teaches that God is both a God of goodness and severity </a:t>
            </a:r>
            <a:r>
              <a:rPr lang="en-US" sz="3200" i="1" dirty="0">
                <a:latin typeface="Candara" panose="020E0502030303020204" pitchFamily="34" charset="0"/>
              </a:rPr>
              <a:t>– Rom. 11:11-24; 5:6-11</a:t>
            </a:r>
          </a:p>
        </p:txBody>
      </p:sp>
      <p:sp>
        <p:nvSpPr>
          <p:cNvPr id="5" name="Slide Number Placeholder 4">
            <a:extLst>
              <a:ext uri="{FF2B5EF4-FFF2-40B4-BE49-F238E27FC236}">
                <a16:creationId xmlns:a16="http://schemas.microsoft.com/office/drawing/2014/main" id="{AD8FFA08-67F4-825C-32F8-FDBC4166B989}"/>
              </a:ext>
            </a:extLst>
          </p:cNvPr>
          <p:cNvSpPr>
            <a:spLocks noGrp="1"/>
          </p:cNvSpPr>
          <p:nvPr>
            <p:ph type="sldNum" sz="quarter" idx="12"/>
          </p:nvPr>
        </p:nvSpPr>
        <p:spPr/>
        <p:txBody>
          <a:bodyPr/>
          <a:lstStyle/>
          <a:p>
            <a:fld id="{312CC964-A50B-4C29-B4E4-2C30BB34CCF3}" type="slidenum">
              <a:rPr lang="en-US" smtClean="0"/>
              <a:t>9</a:t>
            </a:fld>
            <a:endParaRPr lang="en-US"/>
          </a:p>
        </p:txBody>
      </p:sp>
      <p:sp>
        <p:nvSpPr>
          <p:cNvPr id="6" name="TextBox 5">
            <a:extLst>
              <a:ext uri="{FF2B5EF4-FFF2-40B4-BE49-F238E27FC236}">
                <a16:creationId xmlns:a16="http://schemas.microsoft.com/office/drawing/2014/main" id="{CEB5813F-1EE7-8C0D-0658-0B31A18C4B47}"/>
              </a:ext>
            </a:extLst>
          </p:cNvPr>
          <p:cNvSpPr txBox="1"/>
          <p:nvPr/>
        </p:nvSpPr>
        <p:spPr>
          <a:xfrm>
            <a:off x="3954056" y="1671439"/>
            <a:ext cx="4834551" cy="1437445"/>
          </a:xfrm>
          <a:prstGeom prst="rect">
            <a:avLst/>
          </a:prstGeom>
          <a:solidFill>
            <a:schemeClr val="bg1">
              <a:lumMod val="85000"/>
            </a:schemeClr>
          </a:solidFill>
        </p:spPr>
        <p:txBody>
          <a:bodyPr wrap="square" rtlCol="0">
            <a:spAutoFit/>
          </a:bodyPr>
          <a:lstStyle/>
          <a:p>
            <a:pPr>
              <a:lnSpc>
                <a:spcPts val="2600"/>
              </a:lnSpc>
            </a:pPr>
            <a:r>
              <a:rPr lang="en-US" sz="2700" dirty="0">
                <a:latin typeface="Candara" panose="020E0502030303020204" pitchFamily="34" charset="0"/>
              </a:rPr>
              <a:t>If the gospel of Christ will save any class of people, failure to obey the gospel will condemn any class of people – </a:t>
            </a:r>
            <a:r>
              <a:rPr lang="en-US" sz="2700" i="1" dirty="0">
                <a:latin typeface="Candara" panose="020E0502030303020204" pitchFamily="34" charset="0"/>
              </a:rPr>
              <a:t>Gal. 3:26-29</a:t>
            </a:r>
          </a:p>
        </p:txBody>
      </p:sp>
      <p:sp>
        <p:nvSpPr>
          <p:cNvPr id="7" name="Right Brace 6">
            <a:extLst>
              <a:ext uri="{FF2B5EF4-FFF2-40B4-BE49-F238E27FC236}">
                <a16:creationId xmlns:a16="http://schemas.microsoft.com/office/drawing/2014/main" id="{141E4FC5-49C3-0945-0984-BFD889CC99DC}"/>
              </a:ext>
            </a:extLst>
          </p:cNvPr>
          <p:cNvSpPr/>
          <p:nvPr/>
        </p:nvSpPr>
        <p:spPr>
          <a:xfrm>
            <a:off x="3476531" y="1584355"/>
            <a:ext cx="367918" cy="1647732"/>
          </a:xfrm>
          <a:prstGeom prst="rightBrace">
            <a:avLst>
              <a:gd name="adj1" fmla="val 72312"/>
              <a:gd name="adj2" fmla="val 50000"/>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 Box 2">
            <a:extLst>
              <a:ext uri="{FF2B5EF4-FFF2-40B4-BE49-F238E27FC236}">
                <a16:creationId xmlns:a16="http://schemas.microsoft.com/office/drawing/2014/main" id="{9D8AFE41-4F5C-634A-C4B6-CEF6516F54D7}"/>
              </a:ext>
            </a:extLst>
          </p:cNvPr>
          <p:cNvSpPr txBox="1">
            <a:spLocks noChangeArrowheads="1"/>
          </p:cNvSpPr>
          <p:nvPr/>
        </p:nvSpPr>
        <p:spPr bwMode="auto">
          <a:xfrm>
            <a:off x="857249" y="4348025"/>
            <a:ext cx="7621733" cy="2251770"/>
          </a:xfrm>
          <a:prstGeom prst="rect">
            <a:avLst/>
          </a:prstGeom>
          <a:solidFill>
            <a:schemeClr val="bg1">
              <a:lumMod val="85000"/>
            </a:schemeClr>
          </a:solidFill>
          <a:ln>
            <a:noFill/>
          </a:ln>
          <a:effectLst/>
        </p:spPr>
        <p:txBody>
          <a:bodyPr wrap="square">
            <a:spAutoFit/>
          </a:bodyPr>
          <a:lstStyle>
            <a:lvl1pPr algn="l" eaLnBrk="0" hangingPunct="0">
              <a:buChar char="n"/>
              <a:defRPr sz="3200">
                <a:solidFill>
                  <a:schemeClr val="tx1"/>
                </a:solidFill>
                <a:latin typeface="Verdana" pitchFamily="34" charset="0"/>
              </a:defRPr>
            </a:lvl1pPr>
            <a:lvl2pPr marL="742950" indent="-285750" algn="l" eaLnBrk="0" hangingPunct="0">
              <a:buClr>
                <a:schemeClr val="tx1"/>
              </a:buClr>
              <a:buChar char="•"/>
              <a:defRPr sz="2800">
                <a:solidFill>
                  <a:schemeClr val="tx1"/>
                </a:solidFill>
                <a:latin typeface="Verdana" pitchFamily="34" charset="0"/>
              </a:defRPr>
            </a:lvl2pPr>
            <a:lvl3pPr marL="1143000" indent="-228600" algn="l" eaLnBrk="0" hangingPunct="0">
              <a:buClr>
                <a:schemeClr val="accent2"/>
              </a:buClr>
              <a:buChar char="n"/>
              <a:defRPr sz="2400">
                <a:solidFill>
                  <a:schemeClr val="tx1"/>
                </a:solidFill>
                <a:latin typeface="Verdana" pitchFamily="34" charset="0"/>
              </a:defRPr>
            </a:lvl3pPr>
            <a:lvl4pPr marL="1600200" indent="-228600" algn="l" eaLnBrk="0" hangingPunct="0">
              <a:buClr>
                <a:schemeClr val="tx2"/>
              </a:buClr>
              <a:buChar char="•"/>
              <a:defRPr sz="2000">
                <a:solidFill>
                  <a:schemeClr val="tx1"/>
                </a:solidFill>
                <a:latin typeface="Verdana" pitchFamily="34" charset="0"/>
              </a:defRPr>
            </a:lvl4pPr>
            <a:lvl5pPr marL="2057400" indent="-228600" algn="l" eaLnBrk="0" hangingPunct="0">
              <a:buClr>
                <a:schemeClr val="folHlink"/>
              </a:buClr>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lnSpc>
                <a:spcPts val="2800"/>
              </a:lnSpc>
              <a:spcBef>
                <a:spcPts val="1200"/>
              </a:spcBef>
              <a:buClrTx/>
              <a:buSzTx/>
              <a:buFontTx/>
              <a:buNone/>
            </a:pPr>
            <a:r>
              <a:rPr lang="en-US" altLang="en-US" sz="2800" b="1" i="1" dirty="0">
                <a:latin typeface="Candara" panose="020E0502030303020204" pitchFamily="34" charset="0"/>
              </a:rPr>
              <a:t>“</a:t>
            </a:r>
            <a:r>
              <a:rPr lang="en-US" altLang="en-US" sz="2800" i="1" dirty="0">
                <a:solidFill>
                  <a:schemeClr val="tx1">
                    <a:lumMod val="75000"/>
                    <a:lumOff val="25000"/>
                  </a:schemeClr>
                </a:solidFill>
                <a:latin typeface="Candara" panose="020E0502030303020204" pitchFamily="34" charset="0"/>
              </a:rPr>
              <a:t>20</a:t>
            </a:r>
            <a:r>
              <a:rPr lang="en-US" altLang="en-US" sz="2800" b="1" i="1" dirty="0">
                <a:latin typeface="Candara" panose="020E0502030303020204" pitchFamily="34" charset="0"/>
              </a:rPr>
              <a:t> Well; by their unbelief they were broken off, and thou </a:t>
            </a:r>
            <a:r>
              <a:rPr lang="en-US" altLang="en-US" sz="2800" b="1" i="1" dirty="0" err="1">
                <a:latin typeface="Candara" panose="020E0502030303020204" pitchFamily="34" charset="0"/>
              </a:rPr>
              <a:t>standest</a:t>
            </a:r>
            <a:r>
              <a:rPr lang="en-US" altLang="en-US" sz="2800" b="1" i="1" dirty="0">
                <a:latin typeface="Candara" panose="020E0502030303020204" pitchFamily="34" charset="0"/>
              </a:rPr>
              <a:t> by thy faith. </a:t>
            </a:r>
            <a:r>
              <a:rPr lang="en-US" altLang="en-US" sz="2800" i="1" dirty="0">
                <a:solidFill>
                  <a:schemeClr val="tx1">
                    <a:lumMod val="75000"/>
                    <a:lumOff val="25000"/>
                  </a:schemeClr>
                </a:solidFill>
                <a:latin typeface="Candara" panose="020E0502030303020204" pitchFamily="34" charset="0"/>
              </a:rPr>
              <a:t>22</a:t>
            </a:r>
            <a:r>
              <a:rPr lang="en-US" altLang="en-US" sz="2800" b="1" i="1" dirty="0">
                <a:latin typeface="Candara" panose="020E0502030303020204" pitchFamily="34" charset="0"/>
              </a:rPr>
              <a:t> </a:t>
            </a:r>
            <a:r>
              <a:rPr lang="en-US" altLang="en-US" sz="2800" b="1" i="1" dirty="0">
                <a:solidFill>
                  <a:srgbClr val="FF0000"/>
                </a:solidFill>
                <a:latin typeface="Candara" panose="020E0502030303020204" pitchFamily="34" charset="0"/>
              </a:rPr>
              <a:t>Behold then the goodness and severity of God: toward them that fell, severity; but toward thee, God’s goodness, if thou continue in his goodness: </a:t>
            </a:r>
            <a:r>
              <a:rPr lang="en-US" altLang="en-US" sz="2800" b="1" i="1" dirty="0">
                <a:latin typeface="Candara" panose="020E0502030303020204" pitchFamily="34" charset="0"/>
              </a:rPr>
              <a:t>otherwise thou also shalt be cut off” </a:t>
            </a:r>
            <a:r>
              <a:rPr lang="en-US" altLang="en-US" sz="2800" i="1" dirty="0">
                <a:latin typeface="Candara" panose="020E0502030303020204" pitchFamily="34" charset="0"/>
              </a:rPr>
              <a:t>– Rom. 11:20, 22 ASV, cf. 3:18</a:t>
            </a:r>
            <a:endParaRPr lang="en-US" altLang="en-US" sz="2600" i="1" dirty="0">
              <a:latin typeface="Candara" panose="020E0502030303020204" pitchFamily="34" charset="0"/>
            </a:endParaRPr>
          </a:p>
        </p:txBody>
      </p:sp>
      <p:sp>
        <p:nvSpPr>
          <p:cNvPr id="9" name="Rectangle 8">
            <a:extLst>
              <a:ext uri="{FF2B5EF4-FFF2-40B4-BE49-F238E27FC236}">
                <a16:creationId xmlns:a16="http://schemas.microsoft.com/office/drawing/2014/main" id="{1DD41481-F5BA-1CD4-E09B-F0FB7EC484D4}"/>
              </a:ext>
            </a:extLst>
          </p:cNvPr>
          <p:cNvSpPr/>
          <p:nvPr/>
        </p:nvSpPr>
        <p:spPr>
          <a:xfrm rot="16200000">
            <a:off x="-2395405" y="3291021"/>
            <a:ext cx="5581977"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The </a:t>
            </a: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Nature</a:t>
            </a: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 of Hell</a:t>
            </a:r>
          </a:p>
        </p:txBody>
      </p:sp>
    </p:spTree>
    <p:extLst>
      <p:ext uri="{BB962C8B-B14F-4D97-AF65-F5344CB8AC3E}">
        <p14:creationId xmlns:p14="http://schemas.microsoft.com/office/powerpoint/2010/main" val="16772118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left)">
                                      <p:cBhvr>
                                        <p:cTn id="47" dur="1000"/>
                                        <p:tgtEl>
                                          <p:spTgt spid="7"/>
                                        </p:tgtEl>
                                      </p:cBhvr>
                                    </p:animEffect>
                                  </p:childTnLst>
                                </p:cTn>
                              </p:par>
                            </p:childTnLst>
                          </p:cTn>
                        </p:par>
                        <p:par>
                          <p:cTn id="48" fill="hold">
                            <p:stCondLst>
                              <p:cond delay="1000"/>
                            </p:stCondLst>
                            <p:childTnLst>
                              <p:par>
                                <p:cTn id="49" presetID="14" presetClass="entr" presetSubtype="10" fill="hold" grpId="0" nodeType="after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randombar(horizontal)">
                                      <p:cBhvr>
                                        <p:cTn id="51" dur="1000"/>
                                        <p:tgtEl>
                                          <p:spTgt spid="6"/>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1000"/>
                                        <p:tgtEl>
                                          <p:spTgt spid="3">
                                            <p:txEl>
                                              <p:pRg st="5" end="5"/>
                                            </p:txEl>
                                          </p:spTgt>
                                        </p:tgtEl>
                                      </p:cBhvr>
                                    </p:animEffect>
                                    <p:anim calcmode="lin" valueType="num">
                                      <p:cBhvr>
                                        <p:cTn id="5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6" presetClass="entr" presetSubtype="37"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barn(outVertical)">
                                      <p:cBhvr>
                                        <p:cTn id="6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6" grpId="0" animBg="1"/>
      <p:bldP spid="7" grpId="0" animBg="1"/>
      <p:bldP spid="8" grpId="0" animBg="1"/>
    </p:bldLst>
  </p:timing>
</p:sld>
</file>

<file path=ppt/theme/theme1.xml><?xml version="1.0" encoding="utf-8"?>
<a:theme xmlns:a="http://schemas.openxmlformats.org/drawingml/2006/main" name="AngleLinesVTI">
  <a:themeElements>
    <a:clrScheme name="Custom 34">
      <a:dk1>
        <a:sysClr val="windowText" lastClr="000000"/>
      </a:dk1>
      <a:lt1>
        <a:sysClr val="window" lastClr="FFFFFF"/>
      </a:lt1>
      <a:dk2>
        <a:srgbClr val="001E2E"/>
      </a:dk2>
      <a:lt2>
        <a:srgbClr val="F0ECEC"/>
      </a:lt2>
      <a:accent1>
        <a:srgbClr val="155767"/>
      </a:accent1>
      <a:accent2>
        <a:srgbClr val="BA9CA0"/>
      </a:accent2>
      <a:accent3>
        <a:srgbClr val="A57931"/>
      </a:accent3>
      <a:accent4>
        <a:srgbClr val="0E577C"/>
      </a:accent4>
      <a:accent5>
        <a:srgbClr val="CC846E"/>
      </a:accent5>
      <a:accent6>
        <a:srgbClr val="93767A"/>
      </a:accent6>
      <a:hlink>
        <a:srgbClr val="0563C1"/>
      </a:hlink>
      <a:folHlink>
        <a:srgbClr val="954F72"/>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Angle lines</Template>
  <TotalTime>1365</TotalTime>
  <Words>4598</Words>
  <Application>Microsoft Office PowerPoint</Application>
  <PresentationFormat>On-screen Show (4:3)</PresentationFormat>
  <Paragraphs>237</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Arial</vt:lpstr>
      <vt:lpstr>Candara</vt:lpstr>
      <vt:lpstr>Univers Condensed Light</vt:lpstr>
      <vt:lpstr>Walbaum Display Light</vt:lpstr>
      <vt:lpstr>Wingdings</vt:lpstr>
      <vt:lpstr>AngleLinesVTI</vt:lpstr>
      <vt:lpstr>The Reality and nature Of Hell</vt:lpstr>
      <vt:lpstr>PowerPoint Presentation</vt:lpstr>
      <vt:lpstr>PowerPoint Presentation</vt:lpstr>
      <vt:lpstr>It is an eternal PLACE</vt:lpstr>
      <vt:lpstr>It is AN eternal PLACE</vt:lpstr>
      <vt:lpstr>Is A place of darkness</vt:lpstr>
      <vt:lpstr>Is A place of fire</vt:lpstr>
      <vt:lpstr>Is a place of no rest or hope</vt:lpstr>
      <vt:lpstr>It is a place anyone can go to</vt:lpstr>
      <vt:lpstr>PowerPoint Presentation</vt:lpstr>
      <vt:lpstr>PowerPoint Presentation</vt:lpstr>
      <vt:lpstr>PowerPoint Presentation</vt:lpstr>
      <vt:lpstr>2 Peter 3:9-14 (9-11)</vt:lpstr>
      <vt:lpstr>2 Peter 3:9-14 (12-14)</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Tommy McClure</dc:creator>
  <cp:lastModifiedBy>Tommy McClure</cp:lastModifiedBy>
  <cp:revision>7</cp:revision>
  <dcterms:created xsi:type="dcterms:W3CDTF">2025-01-09T19:00:13Z</dcterms:created>
  <dcterms:modified xsi:type="dcterms:W3CDTF">2025-01-13T22:54:23Z</dcterms:modified>
</cp:coreProperties>
</file>