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381" r:id="rId3"/>
    <p:sldId id="257" r:id="rId4"/>
    <p:sldId id="382" r:id="rId5"/>
    <p:sldId id="258" r:id="rId6"/>
    <p:sldId id="383" r:id="rId7"/>
    <p:sldId id="384" r:id="rId8"/>
    <p:sldId id="387" r:id="rId9"/>
    <p:sldId id="385" r:id="rId10"/>
    <p:sldId id="386" r:id="rId11"/>
    <p:sldId id="263" r:id="rId12"/>
    <p:sldId id="264" r:id="rId13"/>
    <p:sldId id="380"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3F3E9-5A4B-4C7C-94BB-D5B7A9249046}" v="5016" dt="2025-01-06T00:17:57.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69406" autoAdjust="0"/>
  </p:normalViewPr>
  <p:slideViewPr>
    <p:cSldViewPr snapToGrid="0">
      <p:cViewPr varScale="1">
        <p:scale>
          <a:sx n="73" d="100"/>
          <a:sy n="73" d="100"/>
        </p:scale>
        <p:origin x="2724" y="60"/>
      </p:cViewPr>
      <p:guideLst/>
    </p:cSldViewPr>
  </p:slideViewPr>
  <p:notesTextViewPr>
    <p:cViewPr>
      <p:scale>
        <a:sx n="1" d="1"/>
        <a:sy n="1" d="1"/>
      </p:scale>
      <p:origin x="0" y="0"/>
    </p:cViewPr>
  </p:notesTextViewPr>
  <p:notesViewPr>
    <p:cSldViewPr snapToGrid="0">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16C3F3E9-5A4B-4C7C-94BB-D5B7A9249046}"/>
    <pc:docChg chg="undo custSel addSld delSld modSld sldOrd modNotesMaster">
      <pc:chgData name="Tommy McClure" userId="5f57beb918c8a44c" providerId="LiveId" clId="{16C3F3E9-5A4B-4C7C-94BB-D5B7A9249046}" dt="2025-01-06T00:43:01.561" v="7647" actId="207"/>
      <pc:docMkLst>
        <pc:docMk/>
      </pc:docMkLst>
      <pc:sldChg chg="modSp mod modAnim">
        <pc:chgData name="Tommy McClure" userId="5f57beb918c8a44c" providerId="LiveId" clId="{16C3F3E9-5A4B-4C7C-94BB-D5B7A9249046}" dt="2025-01-04T23:29:57.681" v="6928" actId="1076"/>
        <pc:sldMkLst>
          <pc:docMk/>
          <pc:sldMk cId="1408083383" sldId="256"/>
        </pc:sldMkLst>
        <pc:spChg chg="mod">
          <ac:chgData name="Tommy McClure" userId="5f57beb918c8a44c" providerId="LiveId" clId="{16C3F3E9-5A4B-4C7C-94BB-D5B7A9249046}" dt="2025-01-04T23:29:57.681" v="6928" actId="1076"/>
          <ac:spMkLst>
            <pc:docMk/>
            <pc:sldMk cId="1408083383" sldId="256"/>
            <ac:spMk id="2" creationId="{664E706D-C2F2-7E10-83EC-13A25F983ABC}"/>
          </ac:spMkLst>
        </pc:spChg>
        <pc:spChg chg="mod">
          <ac:chgData name="Tommy McClure" userId="5f57beb918c8a44c" providerId="LiveId" clId="{16C3F3E9-5A4B-4C7C-94BB-D5B7A9249046}" dt="2025-01-04T18:48:24.997" v="161" actId="20577"/>
          <ac:spMkLst>
            <pc:docMk/>
            <pc:sldMk cId="1408083383" sldId="256"/>
            <ac:spMk id="3" creationId="{81A95872-BCBF-0E89-1CD1-ACFF8CED3A0E}"/>
          </ac:spMkLst>
        </pc:spChg>
      </pc:sldChg>
      <pc:sldChg chg="addSp modSp mod modAnim modNotes modNotesTx">
        <pc:chgData name="Tommy McClure" userId="5f57beb918c8a44c" providerId="LiveId" clId="{16C3F3E9-5A4B-4C7C-94BB-D5B7A9249046}" dt="2025-01-05T01:38:02.185" v="7190" actId="20577"/>
        <pc:sldMkLst>
          <pc:docMk/>
          <pc:sldMk cId="3236634027" sldId="257"/>
        </pc:sldMkLst>
        <pc:spChg chg="mod">
          <ac:chgData name="Tommy McClure" userId="5f57beb918c8a44c" providerId="LiveId" clId="{16C3F3E9-5A4B-4C7C-94BB-D5B7A9249046}" dt="2025-01-05T01:38:02.185" v="7190" actId="20577"/>
          <ac:spMkLst>
            <pc:docMk/>
            <pc:sldMk cId="3236634027" sldId="257"/>
            <ac:spMk id="3" creationId="{A18372A6-0297-FD05-6EED-91A4C138F4F5}"/>
          </ac:spMkLst>
        </pc:spChg>
      </pc:sldChg>
      <pc:sldChg chg="addSp delSp modSp mod modAnim modNotes modNotesTx">
        <pc:chgData name="Tommy McClure" userId="5f57beb918c8a44c" providerId="LiveId" clId="{16C3F3E9-5A4B-4C7C-94BB-D5B7A9249046}" dt="2025-01-06T00:39:57.133" v="7638" actId="255"/>
        <pc:sldMkLst>
          <pc:docMk/>
          <pc:sldMk cId="285465617" sldId="258"/>
        </pc:sldMkLst>
        <pc:spChg chg="add mod">
          <ac:chgData name="Tommy McClure" userId="5f57beb918c8a44c" providerId="LiveId" clId="{16C3F3E9-5A4B-4C7C-94BB-D5B7A9249046}" dt="2025-01-04T19:33:40.543" v="1855"/>
          <ac:spMkLst>
            <pc:docMk/>
            <pc:sldMk cId="285465617" sldId="258"/>
            <ac:spMk id="2" creationId="{8E1279F8-8D4D-EC5F-182F-063A7BD944FB}"/>
          </ac:spMkLst>
        </pc:spChg>
        <pc:spChg chg="mod">
          <ac:chgData name="Tommy McClure" userId="5f57beb918c8a44c" providerId="LiveId" clId="{16C3F3E9-5A4B-4C7C-94BB-D5B7A9249046}" dt="2025-01-04T20:45:28.835" v="4182" actId="114"/>
          <ac:spMkLst>
            <pc:docMk/>
            <pc:sldMk cId="285465617" sldId="258"/>
            <ac:spMk id="3" creationId="{1518D239-21DD-54E9-245C-966E422343B4}"/>
          </ac:spMkLst>
        </pc:spChg>
        <pc:spChg chg="add mod">
          <ac:chgData name="Tommy McClure" userId="5f57beb918c8a44c" providerId="LiveId" clId="{16C3F3E9-5A4B-4C7C-94BB-D5B7A9249046}" dt="2025-01-04T19:38:12.343" v="2014" actId="14100"/>
          <ac:spMkLst>
            <pc:docMk/>
            <pc:sldMk cId="285465617" sldId="258"/>
            <ac:spMk id="6" creationId="{06C7D5C6-AF04-D7B0-E562-826F3CDF27D2}"/>
          </ac:spMkLst>
        </pc:spChg>
        <pc:spChg chg="mod">
          <ac:chgData name="Tommy McClure" userId="5f57beb918c8a44c" providerId="LiveId" clId="{16C3F3E9-5A4B-4C7C-94BB-D5B7A9249046}" dt="2025-01-04T19:50:34.495" v="2649" actId="20577"/>
          <ac:spMkLst>
            <pc:docMk/>
            <pc:sldMk cId="285465617" sldId="258"/>
            <ac:spMk id="8" creationId="{94A7147D-08E5-4184-AB93-376B30DA6C44}"/>
          </ac:spMkLst>
        </pc:spChg>
      </pc:sldChg>
      <pc:sldChg chg="del">
        <pc:chgData name="Tommy McClure" userId="5f57beb918c8a44c" providerId="LiveId" clId="{16C3F3E9-5A4B-4C7C-94BB-D5B7A9249046}" dt="2025-01-04T19:30:38.675" v="1817" actId="2696"/>
        <pc:sldMkLst>
          <pc:docMk/>
          <pc:sldMk cId="2090236539" sldId="259"/>
        </pc:sldMkLst>
      </pc:sldChg>
      <pc:sldChg chg="del">
        <pc:chgData name="Tommy McClure" userId="5f57beb918c8a44c" providerId="LiveId" clId="{16C3F3E9-5A4B-4C7C-94BB-D5B7A9249046}" dt="2025-01-04T19:30:44.136" v="1818" actId="2696"/>
        <pc:sldMkLst>
          <pc:docMk/>
          <pc:sldMk cId="2908710596" sldId="260"/>
        </pc:sldMkLst>
      </pc:sldChg>
      <pc:sldChg chg="del">
        <pc:chgData name="Tommy McClure" userId="5f57beb918c8a44c" providerId="LiveId" clId="{16C3F3E9-5A4B-4C7C-94BB-D5B7A9249046}" dt="2025-01-04T19:30:47.637" v="1819" actId="2696"/>
        <pc:sldMkLst>
          <pc:docMk/>
          <pc:sldMk cId="3446873550" sldId="261"/>
        </pc:sldMkLst>
      </pc:sldChg>
      <pc:sldChg chg="del">
        <pc:chgData name="Tommy McClure" userId="5f57beb918c8a44c" providerId="LiveId" clId="{16C3F3E9-5A4B-4C7C-94BB-D5B7A9249046}" dt="2025-01-04T19:31:05.754" v="1822" actId="2696"/>
        <pc:sldMkLst>
          <pc:docMk/>
          <pc:sldMk cId="3266252500" sldId="262"/>
        </pc:sldMkLst>
      </pc:sldChg>
      <pc:sldChg chg="addSp delSp modSp mod modAnim modNotesTx">
        <pc:chgData name="Tommy McClure" userId="5f57beb918c8a44c" providerId="LiveId" clId="{16C3F3E9-5A4B-4C7C-94BB-D5B7A9249046}" dt="2025-01-06T00:25:14.123" v="7599" actId="114"/>
        <pc:sldMkLst>
          <pc:docMk/>
          <pc:sldMk cId="1754825620" sldId="263"/>
        </pc:sldMkLst>
        <pc:spChg chg="mod">
          <ac:chgData name="Tommy McClure" userId="5f57beb918c8a44c" providerId="LiveId" clId="{16C3F3E9-5A4B-4C7C-94BB-D5B7A9249046}" dt="2025-01-04T23:12:33.681" v="6505" actId="255"/>
          <ac:spMkLst>
            <pc:docMk/>
            <pc:sldMk cId="1754825620" sldId="263"/>
            <ac:spMk id="2" creationId="{983DB3FB-FD41-27B4-3348-E6FE718B9296}"/>
          </ac:spMkLst>
        </pc:spChg>
        <pc:spChg chg="add mod">
          <ac:chgData name="Tommy McClure" userId="5f57beb918c8a44c" providerId="LiveId" clId="{16C3F3E9-5A4B-4C7C-94BB-D5B7A9249046}" dt="2025-01-04T19:33:20.352" v="1853" actId="1076"/>
          <ac:spMkLst>
            <pc:docMk/>
            <pc:sldMk cId="1754825620" sldId="263"/>
            <ac:spMk id="3" creationId="{9369BDE1-ABE7-CA6C-1836-A00284CDCEA4}"/>
          </ac:spMkLst>
        </pc:spChg>
        <pc:spChg chg="mod">
          <ac:chgData name="Tommy McClure" userId="5f57beb918c8a44c" providerId="LiveId" clId="{16C3F3E9-5A4B-4C7C-94BB-D5B7A9249046}" dt="2025-01-04T23:11:38.009" v="6499" actId="20577"/>
          <ac:spMkLst>
            <pc:docMk/>
            <pc:sldMk cId="1754825620" sldId="263"/>
            <ac:spMk id="6" creationId="{CEAF3F6C-F4E2-7F33-AA33-8DB7ECD5AAE0}"/>
          </ac:spMkLst>
        </pc:spChg>
        <pc:spChg chg="mod">
          <ac:chgData name="Tommy McClure" userId="5f57beb918c8a44c" providerId="LiveId" clId="{16C3F3E9-5A4B-4C7C-94BB-D5B7A9249046}" dt="2025-01-04T23:11:41.337" v="6500" actId="20577"/>
          <ac:spMkLst>
            <pc:docMk/>
            <pc:sldMk cId="1754825620" sldId="263"/>
            <ac:spMk id="7" creationId="{96A9D3BB-C9E4-9297-5EE1-9CED2ACB6D63}"/>
          </ac:spMkLst>
        </pc:spChg>
        <pc:spChg chg="add mod">
          <ac:chgData name="Tommy McClure" userId="5f57beb918c8a44c" providerId="LiveId" clId="{16C3F3E9-5A4B-4C7C-94BB-D5B7A9249046}" dt="2025-01-04T23:14:35.612" v="6559" actId="14100"/>
          <ac:spMkLst>
            <pc:docMk/>
            <pc:sldMk cId="1754825620" sldId="263"/>
            <ac:spMk id="8" creationId="{641C9408-295D-713E-D6DE-5A4AC779483B}"/>
          </ac:spMkLst>
        </pc:spChg>
        <pc:spChg chg="mod">
          <ac:chgData name="Tommy McClure" userId="5f57beb918c8a44c" providerId="LiveId" clId="{16C3F3E9-5A4B-4C7C-94BB-D5B7A9249046}" dt="2025-01-04T23:11:44.677" v="6501" actId="20577"/>
          <ac:spMkLst>
            <pc:docMk/>
            <pc:sldMk cId="1754825620" sldId="263"/>
            <ac:spMk id="9" creationId="{062B500E-39DD-B2B3-4445-14E83130AF89}"/>
          </ac:spMkLst>
        </pc:spChg>
        <pc:spChg chg="mod">
          <ac:chgData name="Tommy McClure" userId="5f57beb918c8a44c" providerId="LiveId" clId="{16C3F3E9-5A4B-4C7C-94BB-D5B7A9249046}" dt="2025-01-04T23:11:49.617" v="6502" actId="20577"/>
          <ac:spMkLst>
            <pc:docMk/>
            <pc:sldMk cId="1754825620" sldId="263"/>
            <ac:spMk id="10" creationId="{FA4E10A3-530C-E516-8E0C-369E9B0A8264}"/>
          </ac:spMkLst>
        </pc:spChg>
        <pc:spChg chg="add del mod">
          <ac:chgData name="Tommy McClure" userId="5f57beb918c8a44c" providerId="LiveId" clId="{16C3F3E9-5A4B-4C7C-94BB-D5B7A9249046}" dt="2025-01-04T23:14:39.762" v="6560" actId="1076"/>
          <ac:spMkLst>
            <pc:docMk/>
            <pc:sldMk cId="1754825620" sldId="263"/>
            <ac:spMk id="11" creationId="{2DD09E6C-362B-2495-62CE-F38357A0002B}"/>
          </ac:spMkLst>
        </pc:spChg>
      </pc:sldChg>
      <pc:sldChg chg="modSp mod modNotesTx">
        <pc:chgData name="Tommy McClure" userId="5f57beb918c8a44c" providerId="LiveId" clId="{16C3F3E9-5A4B-4C7C-94BB-D5B7A9249046}" dt="2025-01-04T23:21:01.434" v="6883" actId="113"/>
        <pc:sldMkLst>
          <pc:docMk/>
          <pc:sldMk cId="340939526" sldId="264"/>
        </pc:sldMkLst>
        <pc:spChg chg="mod">
          <ac:chgData name="Tommy McClure" userId="5f57beb918c8a44c" providerId="LiveId" clId="{16C3F3E9-5A4B-4C7C-94BB-D5B7A9249046}" dt="2025-01-04T23:21:01.434" v="6883" actId="113"/>
          <ac:spMkLst>
            <pc:docMk/>
            <pc:sldMk cId="340939526" sldId="264"/>
            <ac:spMk id="3" creationId="{11AC70A3-E316-4A47-01EC-CB926FE043A2}"/>
          </ac:spMkLst>
        </pc:spChg>
      </pc:sldChg>
      <pc:sldChg chg="del">
        <pc:chgData name="Tommy McClure" userId="5f57beb918c8a44c" providerId="LiveId" clId="{16C3F3E9-5A4B-4C7C-94BB-D5B7A9249046}" dt="2025-01-04T23:10:49.484" v="6497" actId="2696"/>
        <pc:sldMkLst>
          <pc:docMk/>
          <pc:sldMk cId="2834258094" sldId="265"/>
        </pc:sldMkLst>
      </pc:sldChg>
      <pc:sldChg chg="modNotes">
        <pc:chgData name="Tommy McClure" userId="5f57beb918c8a44c" providerId="LiveId" clId="{16C3F3E9-5A4B-4C7C-94BB-D5B7A9249046}" dt="2025-01-05T01:28:43.029" v="7172" actId="14100"/>
        <pc:sldMkLst>
          <pc:docMk/>
          <pc:sldMk cId="2970185068" sldId="380"/>
        </pc:sldMkLst>
      </pc:sldChg>
      <pc:sldChg chg="modSp add mod ord modAnim modNotes modNotesTx">
        <pc:chgData name="Tommy McClure" userId="5f57beb918c8a44c" providerId="LiveId" clId="{16C3F3E9-5A4B-4C7C-94BB-D5B7A9249046}" dt="2025-01-06T00:42:42.154" v="7646" actId="207"/>
        <pc:sldMkLst>
          <pc:docMk/>
          <pc:sldMk cId="1374536268" sldId="381"/>
        </pc:sldMkLst>
        <pc:spChg chg="mod">
          <ac:chgData name="Tommy McClure" userId="5f57beb918c8a44c" providerId="LiveId" clId="{16C3F3E9-5A4B-4C7C-94BB-D5B7A9249046}" dt="2025-01-04T18:49:27.412" v="166" actId="20577"/>
          <ac:spMkLst>
            <pc:docMk/>
            <pc:sldMk cId="1374536268" sldId="381"/>
            <ac:spMk id="2" creationId="{9FD6C1C9-AEA4-0278-36B1-45CE655900DC}"/>
          </ac:spMkLst>
        </pc:spChg>
        <pc:spChg chg="mod">
          <ac:chgData name="Tommy McClure" userId="5f57beb918c8a44c" providerId="LiveId" clId="{16C3F3E9-5A4B-4C7C-94BB-D5B7A9249046}" dt="2025-01-04T23:40:48.726" v="7028" actId="255"/>
          <ac:spMkLst>
            <pc:docMk/>
            <pc:sldMk cId="1374536268" sldId="381"/>
            <ac:spMk id="3" creationId="{9A938138-691F-FA7D-32E2-29FA31ED093C}"/>
          </ac:spMkLst>
        </pc:spChg>
      </pc:sldChg>
      <pc:sldChg chg="addSp delSp modSp add mod modAnim modNotes">
        <pc:chgData name="Tommy McClure" userId="5f57beb918c8a44c" providerId="LiveId" clId="{16C3F3E9-5A4B-4C7C-94BB-D5B7A9249046}" dt="2025-01-05T01:26:20.299" v="7138" actId="6549"/>
        <pc:sldMkLst>
          <pc:docMk/>
          <pc:sldMk cId="3509362850" sldId="382"/>
        </pc:sldMkLst>
        <pc:spChg chg="mod">
          <ac:chgData name="Tommy McClure" userId="5f57beb918c8a44c" providerId="LiveId" clId="{16C3F3E9-5A4B-4C7C-94BB-D5B7A9249046}" dt="2025-01-04T19:55:51.541" v="2942" actId="114"/>
          <ac:spMkLst>
            <pc:docMk/>
            <pc:sldMk cId="3509362850" sldId="382"/>
            <ac:spMk id="3" creationId="{0B2479E7-0703-DE7A-3ABB-D9C2AE005CB5}"/>
          </ac:spMkLst>
        </pc:spChg>
      </pc:sldChg>
      <pc:sldChg chg="addSp modSp add mod modAnim modNotes modNotesTx">
        <pc:chgData name="Tommy McClure" userId="5f57beb918c8a44c" providerId="LiveId" clId="{16C3F3E9-5A4B-4C7C-94BB-D5B7A9249046}" dt="2025-01-05T01:30:00.716" v="7185" actId="14100"/>
        <pc:sldMkLst>
          <pc:docMk/>
          <pc:sldMk cId="526944091" sldId="383"/>
        </pc:sldMkLst>
        <pc:spChg chg="mod">
          <ac:chgData name="Tommy McClure" userId="5f57beb918c8a44c" providerId="LiveId" clId="{16C3F3E9-5A4B-4C7C-94BB-D5B7A9249046}" dt="2025-01-04T20:53:28.403" v="4436" actId="20577"/>
          <ac:spMkLst>
            <pc:docMk/>
            <pc:sldMk cId="526944091" sldId="383"/>
            <ac:spMk id="3" creationId="{0EFDE40D-5AD4-580F-A5A3-FE0BBE66A1E2}"/>
          </ac:spMkLst>
        </pc:spChg>
        <pc:spChg chg="add mod">
          <ac:chgData name="Tommy McClure" userId="5f57beb918c8a44c" providerId="LiveId" clId="{16C3F3E9-5A4B-4C7C-94BB-D5B7A9249046}" dt="2025-01-04T21:52:59.873" v="4990" actId="207"/>
          <ac:spMkLst>
            <pc:docMk/>
            <pc:sldMk cId="526944091" sldId="383"/>
            <ac:spMk id="4" creationId="{C5E5A812-202F-CCB2-1C0F-C6EC1F147423}"/>
          </ac:spMkLst>
        </pc:spChg>
        <pc:spChg chg="mod">
          <ac:chgData name="Tommy McClure" userId="5f57beb918c8a44c" providerId="LiveId" clId="{16C3F3E9-5A4B-4C7C-94BB-D5B7A9249046}" dt="2025-01-04T19:39:18.118" v="2057" actId="20577"/>
          <ac:spMkLst>
            <pc:docMk/>
            <pc:sldMk cId="526944091" sldId="383"/>
            <ac:spMk id="6" creationId="{98BCBE39-505E-B21B-680A-98F51F903E57}"/>
          </ac:spMkLst>
        </pc:spChg>
        <pc:spChg chg="mod">
          <ac:chgData name="Tommy McClure" userId="5f57beb918c8a44c" providerId="LiveId" clId="{16C3F3E9-5A4B-4C7C-94BB-D5B7A9249046}" dt="2025-01-04T19:50:07.166" v="2645" actId="20577"/>
          <ac:spMkLst>
            <pc:docMk/>
            <pc:sldMk cId="526944091" sldId="383"/>
            <ac:spMk id="8" creationId="{335D5A43-5372-8808-A532-38ACCE05A7A9}"/>
          </ac:spMkLst>
        </pc:spChg>
      </pc:sldChg>
      <pc:sldChg chg="addSp modSp add mod modAnim modNotes modNotesTx">
        <pc:chgData name="Tommy McClure" userId="5f57beb918c8a44c" providerId="LiveId" clId="{16C3F3E9-5A4B-4C7C-94BB-D5B7A9249046}" dt="2025-01-06T00:43:01.561" v="7647" actId="207"/>
        <pc:sldMkLst>
          <pc:docMk/>
          <pc:sldMk cId="4077388333" sldId="384"/>
        </pc:sldMkLst>
        <pc:spChg chg="mod">
          <ac:chgData name="Tommy McClure" userId="5f57beb918c8a44c" providerId="LiveId" clId="{16C3F3E9-5A4B-4C7C-94BB-D5B7A9249046}" dt="2025-01-04T23:27:18.174" v="6916" actId="20577"/>
          <ac:spMkLst>
            <pc:docMk/>
            <pc:sldMk cId="4077388333" sldId="384"/>
            <ac:spMk id="3" creationId="{78A0E010-7A66-914F-4F2C-16BA4A46075D}"/>
          </ac:spMkLst>
        </pc:spChg>
        <pc:spChg chg="add mod">
          <ac:chgData name="Tommy McClure" userId="5f57beb918c8a44c" providerId="LiveId" clId="{16C3F3E9-5A4B-4C7C-94BB-D5B7A9249046}" dt="2025-01-04T21:52:34.614" v="4987" actId="207"/>
          <ac:spMkLst>
            <pc:docMk/>
            <pc:sldMk cId="4077388333" sldId="384"/>
            <ac:spMk id="4" creationId="{313AE144-C01B-E5D2-BCA9-B590EBB622DC}"/>
          </ac:spMkLst>
        </pc:spChg>
        <pc:spChg chg="mod">
          <ac:chgData name="Tommy McClure" userId="5f57beb918c8a44c" providerId="LiveId" clId="{16C3F3E9-5A4B-4C7C-94BB-D5B7A9249046}" dt="2025-01-04T19:40:40.075" v="2132" actId="14100"/>
          <ac:spMkLst>
            <pc:docMk/>
            <pc:sldMk cId="4077388333" sldId="384"/>
            <ac:spMk id="6" creationId="{FEADBF90-0948-F48B-7DEE-86BD2A51606F}"/>
          </ac:spMkLst>
        </pc:spChg>
        <pc:spChg chg="mod">
          <ac:chgData name="Tommy McClure" userId="5f57beb918c8a44c" providerId="LiveId" clId="{16C3F3E9-5A4B-4C7C-94BB-D5B7A9249046}" dt="2025-01-04T19:50:41.792" v="2651" actId="20577"/>
          <ac:spMkLst>
            <pc:docMk/>
            <pc:sldMk cId="4077388333" sldId="384"/>
            <ac:spMk id="8" creationId="{3415642F-C2EF-135A-8996-BADB8220734C}"/>
          </ac:spMkLst>
        </pc:spChg>
      </pc:sldChg>
      <pc:sldChg chg="addSp delSp modSp add mod modAnim modNotes modNotesTx">
        <pc:chgData name="Tommy McClure" userId="5f57beb918c8a44c" providerId="LiveId" clId="{16C3F3E9-5A4B-4C7C-94BB-D5B7A9249046}" dt="2025-01-06T00:19:05.778" v="7402" actId="114"/>
        <pc:sldMkLst>
          <pc:docMk/>
          <pc:sldMk cId="4189949886" sldId="385"/>
        </pc:sldMkLst>
        <pc:spChg chg="mod">
          <ac:chgData name="Tommy McClure" userId="5f57beb918c8a44c" providerId="LiveId" clId="{16C3F3E9-5A4B-4C7C-94BB-D5B7A9249046}" dt="2025-01-06T00:17:57.554" v="7400" actId="114"/>
          <ac:spMkLst>
            <pc:docMk/>
            <pc:sldMk cId="4189949886" sldId="385"/>
            <ac:spMk id="3" creationId="{F0284802-284B-FA11-B4D7-4D675098CE24}"/>
          </ac:spMkLst>
        </pc:spChg>
        <pc:spChg chg="add mod">
          <ac:chgData name="Tommy McClure" userId="5f57beb918c8a44c" providerId="LiveId" clId="{16C3F3E9-5A4B-4C7C-94BB-D5B7A9249046}" dt="2025-01-04T23:22:10.883" v="6884" actId="207"/>
          <ac:spMkLst>
            <pc:docMk/>
            <pc:sldMk cId="4189949886" sldId="385"/>
            <ac:spMk id="4" creationId="{068B0251-8235-F277-688C-186484F54D9C}"/>
          </ac:spMkLst>
        </pc:spChg>
        <pc:spChg chg="mod">
          <ac:chgData name="Tommy McClure" userId="5f57beb918c8a44c" providerId="LiveId" clId="{16C3F3E9-5A4B-4C7C-94BB-D5B7A9249046}" dt="2025-01-05T00:10:41.848" v="7130" actId="1038"/>
          <ac:spMkLst>
            <pc:docMk/>
            <pc:sldMk cId="4189949886" sldId="385"/>
            <ac:spMk id="6" creationId="{94F7BDC3-F2CF-7F45-ED6B-67E92B1FE367}"/>
          </ac:spMkLst>
        </pc:spChg>
        <pc:spChg chg="add del mod">
          <ac:chgData name="Tommy McClure" userId="5f57beb918c8a44c" providerId="LiveId" clId="{16C3F3E9-5A4B-4C7C-94BB-D5B7A9249046}" dt="2025-01-04T19:52:54.283" v="2794" actId="114"/>
          <ac:spMkLst>
            <pc:docMk/>
            <pc:sldMk cId="4189949886" sldId="385"/>
            <ac:spMk id="8" creationId="{DAA3C67F-4996-E5F9-A6F5-6F2F66037599}"/>
          </ac:spMkLst>
        </pc:spChg>
      </pc:sldChg>
      <pc:sldChg chg="addSp modSp add mod modAnim modNotes modNotesTx">
        <pc:chgData name="Tommy McClure" userId="5f57beb918c8a44c" providerId="LiveId" clId="{16C3F3E9-5A4B-4C7C-94BB-D5B7A9249046}" dt="2025-01-06T00:37:09.165" v="7637" actId="113"/>
        <pc:sldMkLst>
          <pc:docMk/>
          <pc:sldMk cId="3161556801" sldId="386"/>
        </pc:sldMkLst>
        <pc:spChg chg="mod">
          <ac:chgData name="Tommy McClure" userId="5f57beb918c8a44c" providerId="LiveId" clId="{16C3F3E9-5A4B-4C7C-94BB-D5B7A9249046}" dt="2025-01-04T23:09:47.994" v="6484" actId="27636"/>
          <ac:spMkLst>
            <pc:docMk/>
            <pc:sldMk cId="3161556801" sldId="386"/>
            <ac:spMk id="3" creationId="{37A112ED-C9EA-4586-3310-C0E22A73DA22}"/>
          </ac:spMkLst>
        </pc:spChg>
        <pc:spChg chg="add mod">
          <ac:chgData name="Tommy McClure" userId="5f57beb918c8a44c" providerId="LiveId" clId="{16C3F3E9-5A4B-4C7C-94BB-D5B7A9249046}" dt="2025-01-04T23:19:27.994" v="6870" actId="20577"/>
          <ac:spMkLst>
            <pc:docMk/>
            <pc:sldMk cId="3161556801" sldId="386"/>
            <ac:spMk id="4" creationId="{28624633-A3E6-E894-2F73-E2BB51493912}"/>
          </ac:spMkLst>
        </pc:spChg>
        <pc:spChg chg="mod">
          <ac:chgData name="Tommy McClure" userId="5f57beb918c8a44c" providerId="LiveId" clId="{16C3F3E9-5A4B-4C7C-94BB-D5B7A9249046}" dt="2025-01-04T23:37:16.355" v="7025" actId="1036"/>
          <ac:spMkLst>
            <pc:docMk/>
            <pc:sldMk cId="3161556801" sldId="386"/>
            <ac:spMk id="6" creationId="{C688EF22-61BB-B337-B8CB-F819E577AEC2}"/>
          </ac:spMkLst>
        </pc:spChg>
        <pc:spChg chg="mod">
          <ac:chgData name="Tommy McClure" userId="5f57beb918c8a44c" providerId="LiveId" clId="{16C3F3E9-5A4B-4C7C-94BB-D5B7A9249046}" dt="2025-01-04T19:53:15.143" v="2804" actId="114"/>
          <ac:spMkLst>
            <pc:docMk/>
            <pc:sldMk cId="3161556801" sldId="386"/>
            <ac:spMk id="8" creationId="{05A55ABD-75AD-D05D-206D-4EEE27CA475C}"/>
          </ac:spMkLst>
        </pc:spChg>
      </pc:sldChg>
      <pc:sldChg chg="addSp modSp add mod modAnim modNotes modNotesTx">
        <pc:chgData name="Tommy McClure" userId="5f57beb918c8a44c" providerId="LiveId" clId="{16C3F3E9-5A4B-4C7C-94BB-D5B7A9249046}" dt="2025-01-05T01:30:08.631" v="7186" actId="1076"/>
        <pc:sldMkLst>
          <pc:docMk/>
          <pc:sldMk cId="3389382766" sldId="387"/>
        </pc:sldMkLst>
        <pc:spChg chg="mod">
          <ac:chgData name="Tommy McClure" userId="5f57beb918c8a44c" providerId="LiveId" clId="{16C3F3E9-5A4B-4C7C-94BB-D5B7A9249046}" dt="2025-01-04T22:16:42.229" v="5499" actId="114"/>
          <ac:spMkLst>
            <pc:docMk/>
            <pc:sldMk cId="3389382766" sldId="387"/>
            <ac:spMk id="3" creationId="{09343DF8-0F30-EF59-A1A0-534D832282B3}"/>
          </ac:spMkLst>
        </pc:spChg>
        <pc:spChg chg="add mod">
          <ac:chgData name="Tommy McClure" userId="5f57beb918c8a44c" providerId="LiveId" clId="{16C3F3E9-5A4B-4C7C-94BB-D5B7A9249046}" dt="2025-01-04T22:49:29.851" v="6262" actId="313"/>
          <ac:spMkLst>
            <pc:docMk/>
            <pc:sldMk cId="3389382766" sldId="387"/>
            <ac:spMk id="4" creationId="{FFA481B0-BD64-1206-CA85-A1365591A3B8}"/>
          </ac:spMkLst>
        </pc:spChg>
        <pc:spChg chg="mod">
          <ac:chgData name="Tommy McClure" userId="5f57beb918c8a44c" providerId="LiveId" clId="{16C3F3E9-5A4B-4C7C-94BB-D5B7A9249046}" dt="2025-01-04T19:49:58.534" v="2643" actId="1038"/>
          <ac:spMkLst>
            <pc:docMk/>
            <pc:sldMk cId="3389382766" sldId="387"/>
            <ac:spMk id="6" creationId="{1B15A3F4-843B-D0DA-2F46-50EDFCA9EBB5}"/>
          </ac:spMkLst>
        </pc:spChg>
        <pc:spChg chg="mod">
          <ac:chgData name="Tommy McClure" userId="5f57beb918c8a44c" providerId="LiveId" clId="{16C3F3E9-5A4B-4C7C-94BB-D5B7A9249046}" dt="2025-01-04T19:49:19.885" v="2590" actId="20577"/>
          <ac:spMkLst>
            <pc:docMk/>
            <pc:sldMk cId="3389382766" sldId="387"/>
            <ac:spMk id="8" creationId="{B6EC9EA2-BE6D-DF8E-D09B-A380812B68F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B3D837-5E76-33F9-8813-27241E9539DB}"/>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263E7AC-A4BD-0A13-3D5C-103C2BCDADF3}"/>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a:t>1/5/2025 PM</a:t>
            </a:r>
          </a:p>
        </p:txBody>
      </p:sp>
      <p:sp>
        <p:nvSpPr>
          <p:cNvPr id="4" name="Footer Placeholder 3">
            <a:extLst>
              <a:ext uri="{FF2B5EF4-FFF2-40B4-BE49-F238E27FC236}">
                <a16:creationId xmlns:a16="http://schemas.microsoft.com/office/drawing/2014/main" id="{288FA9CB-ACD5-D165-1909-4C2BD5796C14}"/>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04111B6-D03B-F800-DD4D-A74824F16E93}"/>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3516C379-C509-4229-8E8F-3AB3DE258C28}" type="slidenum">
              <a:rPr lang="en-US" smtClean="0"/>
              <a:t>‹#›</a:t>
            </a:fld>
            <a:endParaRPr lang="en-US"/>
          </a:p>
        </p:txBody>
      </p:sp>
    </p:spTree>
    <p:extLst>
      <p:ext uri="{BB962C8B-B14F-4D97-AF65-F5344CB8AC3E}">
        <p14:creationId xmlns:p14="http://schemas.microsoft.com/office/powerpoint/2010/main" val="6667806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1/5/2025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63364D9-3F0F-4A2F-991D-AE7E3AD8F1DD}" type="slidenum">
              <a:rPr lang="en-US" smtClean="0"/>
              <a:t>‹#›</a:t>
            </a:fld>
            <a:endParaRPr lang="en-US"/>
          </a:p>
        </p:txBody>
      </p:sp>
    </p:spTree>
    <p:extLst>
      <p:ext uri="{BB962C8B-B14F-4D97-AF65-F5344CB8AC3E}">
        <p14:creationId xmlns:p14="http://schemas.microsoft.com/office/powerpoint/2010/main" val="262118560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1/5/2025 PM</a:t>
            </a:r>
          </a:p>
        </p:txBody>
      </p:sp>
      <p:sp>
        <p:nvSpPr>
          <p:cNvPr id="5" name="Slide Number Placeholder 4"/>
          <p:cNvSpPr>
            <a:spLocks noGrp="1"/>
          </p:cNvSpPr>
          <p:nvPr>
            <p:ph type="sldNum" sz="quarter" idx="5"/>
          </p:nvPr>
        </p:nvSpPr>
        <p:spPr/>
        <p:txBody>
          <a:bodyPr/>
          <a:lstStyle/>
          <a:p>
            <a:fld id="{363364D9-3F0F-4A2F-991D-AE7E3AD8F1DD}" type="slidenum">
              <a:rPr lang="en-US" smtClean="0"/>
              <a:t>1</a:t>
            </a:fld>
            <a:endParaRPr lang="en-US"/>
          </a:p>
        </p:txBody>
      </p:sp>
    </p:spTree>
    <p:extLst>
      <p:ext uri="{BB962C8B-B14F-4D97-AF65-F5344CB8AC3E}">
        <p14:creationId xmlns:p14="http://schemas.microsoft.com/office/powerpoint/2010/main" val="283942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F264C-6B15-B162-E1B3-00055BB6CD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CA7E7E-6E99-705C-FC69-42733A7CD107}"/>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C79C2716-15B9-9891-9A8F-73F3B16F6DF4}"/>
              </a:ext>
            </a:extLst>
          </p:cNvPr>
          <p:cNvSpPr>
            <a:spLocks noGrp="1"/>
          </p:cNvSpPr>
          <p:nvPr>
            <p:ph type="body" idx="1"/>
          </p:nvPr>
        </p:nvSpPr>
        <p:spPr>
          <a:xfrm>
            <a:off x="-1" y="3582444"/>
            <a:ext cx="7313507" cy="6018755"/>
          </a:xfrm>
        </p:spPr>
        <p:txBody>
          <a:bodyPr/>
          <a:lstStyle/>
          <a:p>
            <a:pPr defTabSz="966612">
              <a:defRPr/>
            </a:pPr>
            <a:r>
              <a:rPr lang="en-US" b="1" dirty="0">
                <a:latin typeface="Arial" panose="020B0604020202020204" pitchFamily="34" charset="0"/>
                <a:cs typeface="Arial" panose="020B0604020202020204" pitchFamily="34" charset="0"/>
              </a:rPr>
              <a:t>1 John 5:9-13 KJV </a:t>
            </a:r>
            <a:r>
              <a:rPr lang="en-US" b="1" u="sng" dirty="0">
                <a:latin typeface="Arial" panose="020B0604020202020204" pitchFamily="34" charset="0"/>
                <a:cs typeface="Arial" panose="020B0604020202020204" pitchFamily="34" charset="0"/>
              </a:rPr>
              <a:t>9 </a:t>
            </a:r>
            <a:r>
              <a:rPr lang="en-US" u="sng" dirty="0">
                <a:latin typeface="Arial" panose="020B0604020202020204" pitchFamily="34" charset="0"/>
                <a:cs typeface="Arial" panose="020B0604020202020204" pitchFamily="34" charset="0"/>
              </a:rPr>
              <a:t>If we receive the witness of men, the witness of God is greater: for this is the witness of God which he hath testified of his Son</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He that believeth on the Son of God hath the witness in himself: he that believeth not God hath made him a liar; because he believeth not </a:t>
            </a:r>
            <a:r>
              <a:rPr lang="en-US" b="1" dirty="0">
                <a:latin typeface="Arial" panose="020B0604020202020204" pitchFamily="34" charset="0"/>
                <a:cs typeface="Arial" panose="020B0604020202020204" pitchFamily="34" charset="0"/>
              </a:rPr>
              <a:t>the record </a:t>
            </a:r>
            <a:r>
              <a:rPr lang="en-US" dirty="0">
                <a:latin typeface="Arial" panose="020B0604020202020204" pitchFamily="34" charset="0"/>
                <a:cs typeface="Arial" panose="020B0604020202020204" pitchFamily="34" charset="0"/>
              </a:rPr>
              <a:t>that God gave of his Son. </a:t>
            </a:r>
            <a:r>
              <a:rPr lang="en-US" b="1" dirty="0">
                <a:latin typeface="Arial" panose="020B0604020202020204" pitchFamily="34" charset="0"/>
                <a:cs typeface="Arial" panose="020B0604020202020204" pitchFamily="34" charset="0"/>
              </a:rPr>
              <a:t>11 </a:t>
            </a:r>
            <a:r>
              <a:rPr lang="en-US" dirty="0">
                <a:latin typeface="Arial" panose="020B0604020202020204" pitchFamily="34" charset="0"/>
                <a:cs typeface="Arial" panose="020B0604020202020204" pitchFamily="34" charset="0"/>
              </a:rPr>
              <a:t>And </a:t>
            </a:r>
            <a:r>
              <a:rPr lang="en-US" b="0" dirty="0">
                <a:latin typeface="Arial" panose="020B0604020202020204" pitchFamily="34" charset="0"/>
                <a:cs typeface="Arial" panose="020B0604020202020204" pitchFamily="34" charset="0"/>
              </a:rPr>
              <a:t>this is </a:t>
            </a:r>
            <a:r>
              <a:rPr lang="en-US" b="1" dirty="0">
                <a:latin typeface="Arial" panose="020B0604020202020204" pitchFamily="34" charset="0"/>
                <a:cs typeface="Arial" panose="020B0604020202020204" pitchFamily="34" charset="0"/>
              </a:rPr>
              <a:t>the record</a:t>
            </a:r>
            <a:r>
              <a:rPr lang="en-US" dirty="0">
                <a:latin typeface="Arial" panose="020B0604020202020204" pitchFamily="34" charset="0"/>
                <a:cs typeface="Arial" panose="020B0604020202020204" pitchFamily="34" charset="0"/>
              </a:rPr>
              <a:t>, that God hath given to us eternal life, and this life is in his Son. </a:t>
            </a:r>
            <a:r>
              <a:rPr lang="en-US" b="1" u="sng" dirty="0">
                <a:latin typeface="Arial" panose="020B0604020202020204" pitchFamily="34" charset="0"/>
                <a:cs typeface="Arial" panose="020B0604020202020204" pitchFamily="34" charset="0"/>
              </a:rPr>
              <a:t>12</a:t>
            </a:r>
            <a:r>
              <a:rPr lang="en-US" u="sng" dirty="0">
                <a:latin typeface="Arial" panose="020B0604020202020204" pitchFamily="34" charset="0"/>
                <a:cs typeface="Arial" panose="020B0604020202020204" pitchFamily="34" charset="0"/>
              </a:rPr>
              <a:t> He that hath the Son hath life; and he that hath not the Son of God hath not life.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These things have I written unto you that believe on the name of the Son of God; </a:t>
            </a:r>
            <a:r>
              <a:rPr lang="en-US" b="1" dirty="0">
                <a:latin typeface="Arial" panose="020B0604020202020204" pitchFamily="34" charset="0"/>
                <a:cs typeface="Arial" panose="020B0604020202020204" pitchFamily="34" charset="0"/>
              </a:rPr>
              <a:t>that ye may know that ye have eternal life</a:t>
            </a:r>
            <a:r>
              <a:rPr lang="en-US" dirty="0">
                <a:latin typeface="Arial" panose="020B0604020202020204" pitchFamily="34" charset="0"/>
                <a:cs typeface="Arial" panose="020B0604020202020204" pitchFamily="34" charset="0"/>
              </a:rPr>
              <a:t>, and that ye may believe on the name of the Son of God.</a:t>
            </a:r>
          </a:p>
          <a:p>
            <a:pPr defTabSz="966612">
              <a:defRPr/>
            </a:pPr>
            <a:endParaRPr lang="en-US" dirty="0">
              <a:latin typeface="Arial" panose="020B0604020202020204" pitchFamily="34" charset="0"/>
              <a:cs typeface="Arial" panose="020B0604020202020204" pitchFamily="34" charset="0"/>
            </a:endParaRPr>
          </a:p>
          <a:p>
            <a:pPr marL="181240" indent="-181240" defTabSz="966612">
              <a:buFont typeface="Wingdings" panose="05000000000000000000" pitchFamily="2" charset="2"/>
              <a:buChar char="§"/>
              <a:defRPr/>
            </a:pPr>
            <a:r>
              <a:rPr lang="en-US" b="1" dirty="0">
                <a:latin typeface="Arial" panose="020B0604020202020204" pitchFamily="34" charset="0"/>
                <a:cs typeface="Arial" panose="020B0604020202020204" pitchFamily="34" charset="0"/>
              </a:rPr>
              <a:t>1 John 5:9-13 NKJV 9 </a:t>
            </a:r>
            <a:r>
              <a:rPr lang="en-US" dirty="0">
                <a:latin typeface="Arial" panose="020B0604020202020204" pitchFamily="34" charset="0"/>
                <a:cs typeface="Arial" panose="020B0604020202020204" pitchFamily="34" charset="0"/>
              </a:rPr>
              <a:t>If we receive the witness of men, the witness of God is greater; for this is the witness of God which He has testified of His Son.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He who believes in the Son of God has the witness in himself; he who does not believe God has made Him a liar, because he has not believed </a:t>
            </a:r>
            <a:r>
              <a:rPr lang="en-US" b="1" dirty="0">
                <a:latin typeface="Arial" panose="020B0604020202020204" pitchFamily="34" charset="0"/>
                <a:cs typeface="Arial" panose="020B0604020202020204" pitchFamily="34" charset="0"/>
              </a:rPr>
              <a:t>the testimony </a:t>
            </a:r>
            <a:r>
              <a:rPr lang="en-US" dirty="0">
                <a:latin typeface="Arial" panose="020B0604020202020204" pitchFamily="34" charset="0"/>
                <a:cs typeface="Arial" panose="020B0604020202020204" pitchFamily="34" charset="0"/>
              </a:rPr>
              <a:t>that God has given of His Son.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And this is </a:t>
            </a:r>
            <a:r>
              <a:rPr lang="en-US" b="1" dirty="0">
                <a:latin typeface="Arial" panose="020B0604020202020204" pitchFamily="34" charset="0"/>
                <a:cs typeface="Arial" panose="020B0604020202020204" pitchFamily="34" charset="0"/>
              </a:rPr>
              <a:t>the testimony</a:t>
            </a:r>
            <a:r>
              <a:rPr lang="en-US" dirty="0">
                <a:latin typeface="Arial" panose="020B0604020202020204" pitchFamily="34" charset="0"/>
                <a:cs typeface="Arial" panose="020B0604020202020204" pitchFamily="34" charset="0"/>
              </a:rPr>
              <a:t>: that God has given us eternal life, and this life is in His Son. </a:t>
            </a:r>
            <a:r>
              <a:rPr lang="en-US" b="1" u="sng" dirty="0">
                <a:latin typeface="Arial" panose="020B0604020202020204" pitchFamily="34" charset="0"/>
                <a:cs typeface="Arial" panose="020B0604020202020204" pitchFamily="34" charset="0"/>
              </a:rPr>
              <a:t>12</a:t>
            </a:r>
            <a:r>
              <a:rPr lang="en-US" u="sng" dirty="0">
                <a:latin typeface="Arial" panose="020B0604020202020204" pitchFamily="34" charset="0"/>
                <a:cs typeface="Arial" panose="020B0604020202020204" pitchFamily="34" charset="0"/>
              </a:rPr>
              <a:t> He who has the Son has life; he who does not have the Son of God does not have life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These things I have written to you who believe in the name of the Son of God, </a:t>
            </a:r>
            <a:r>
              <a:rPr lang="en-US" b="1" dirty="0">
                <a:latin typeface="Arial" panose="020B0604020202020204" pitchFamily="34" charset="0"/>
                <a:cs typeface="Arial" panose="020B0604020202020204" pitchFamily="34" charset="0"/>
              </a:rPr>
              <a:t>that you may know that you have eternal life, </a:t>
            </a:r>
            <a:r>
              <a:rPr lang="en-US" dirty="0">
                <a:latin typeface="Arial" panose="020B0604020202020204" pitchFamily="34" charset="0"/>
                <a:cs typeface="Arial" panose="020B0604020202020204" pitchFamily="34" charset="0"/>
              </a:rPr>
              <a:t>and that you may </a:t>
            </a:r>
            <a:r>
              <a:rPr lang="en-US" b="1" dirty="0">
                <a:latin typeface="Arial" panose="020B0604020202020204" pitchFamily="34" charset="0"/>
                <a:cs typeface="Arial" panose="020B0604020202020204" pitchFamily="34" charset="0"/>
              </a:rPr>
              <a:t>continue</a:t>
            </a:r>
            <a:r>
              <a:rPr lang="en-US" dirty="0">
                <a:latin typeface="Arial" panose="020B0604020202020204" pitchFamily="34" charset="0"/>
                <a:cs typeface="Arial" panose="020B0604020202020204" pitchFamily="34" charset="0"/>
              </a:rPr>
              <a:t> to believe in the name of the Son of God.</a:t>
            </a:r>
          </a:p>
          <a:p>
            <a:pPr marL="181240" indent="-181240" defTabSz="966612">
              <a:buFont typeface="Wingdings" panose="05000000000000000000" pitchFamily="2" charset="2"/>
              <a:buChar char="§"/>
              <a:defRPr/>
            </a:pPr>
            <a:endParaRPr lang="en-US" b="1" dirty="0">
              <a:solidFill>
                <a:srgbClr val="218282"/>
              </a:solidFill>
              <a:latin typeface="Arial" panose="020B0604020202020204" pitchFamily="34" charset="0"/>
              <a:cs typeface="Arial" panose="020B0604020202020204" pitchFamily="34" charset="0"/>
            </a:endParaRPr>
          </a:p>
          <a:p>
            <a:pPr marL="181240" indent="-181240" defTabSz="966612">
              <a:buFont typeface="Wingdings" panose="05000000000000000000" pitchFamily="2" charset="2"/>
              <a:buChar char="§"/>
              <a:defRPr/>
            </a:pPr>
            <a:r>
              <a:rPr lang="en-US" b="1" dirty="0">
                <a:solidFill>
                  <a:srgbClr val="218282"/>
                </a:solidFill>
                <a:latin typeface="Arial" panose="020B0604020202020204" pitchFamily="34" charset="0"/>
                <a:cs typeface="Arial" panose="020B0604020202020204" pitchFamily="34" charset="0"/>
              </a:rPr>
              <a:t>1 John 5:9-13 NASB95</a:t>
            </a:r>
            <a:r>
              <a:rPr lang="en-US" b="1" dirty="0">
                <a:solidFill>
                  <a:srgbClr val="292F33"/>
                </a:solidFill>
                <a:latin typeface="Arial" panose="020B0604020202020204" pitchFamily="34" charset="0"/>
                <a:cs typeface="Arial" panose="020B0604020202020204" pitchFamily="34" charset="0"/>
              </a:rPr>
              <a:t> 9 </a:t>
            </a:r>
            <a:r>
              <a:rPr lang="en-US" dirty="0">
                <a:solidFill>
                  <a:srgbClr val="292F33"/>
                </a:solidFill>
                <a:latin typeface="Arial" panose="020B0604020202020204" pitchFamily="34" charset="0"/>
                <a:cs typeface="Arial" panose="020B0604020202020204" pitchFamily="34" charset="0"/>
              </a:rPr>
              <a:t>If we receive the testimony of men, the testimony of God is greater; for the testimony of God is this, that He has testified concerning His Son. </a:t>
            </a:r>
            <a:r>
              <a:rPr lang="en-US" dirty="0">
                <a:solidFill>
                  <a:srgbClr val="218282"/>
                </a:solidFill>
                <a:latin typeface="Arial" panose="020B0604020202020204" pitchFamily="34" charset="0"/>
                <a:cs typeface="Arial" panose="020B0604020202020204" pitchFamily="34" charset="0"/>
              </a:rPr>
              <a:t>10</a:t>
            </a:r>
            <a:r>
              <a:rPr lang="en-US" dirty="0">
                <a:solidFill>
                  <a:srgbClr val="292F33"/>
                </a:solidFill>
                <a:latin typeface="Arial" panose="020B0604020202020204" pitchFamily="34" charset="0"/>
                <a:cs typeface="Arial" panose="020B0604020202020204" pitchFamily="34" charset="0"/>
              </a:rPr>
              <a:t>  The one who believes in the Son of God has the testimony in himself; the one who does not believe God has made Him a liar, because he has not believed in </a:t>
            </a:r>
            <a:r>
              <a:rPr lang="en-US" b="1" dirty="0">
                <a:solidFill>
                  <a:srgbClr val="292F33"/>
                </a:solidFill>
                <a:latin typeface="Arial" panose="020B0604020202020204" pitchFamily="34" charset="0"/>
                <a:cs typeface="Arial" panose="020B0604020202020204" pitchFamily="34" charset="0"/>
              </a:rPr>
              <a:t>the testimony </a:t>
            </a:r>
            <a:r>
              <a:rPr lang="en-US" dirty="0">
                <a:solidFill>
                  <a:srgbClr val="292F33"/>
                </a:solidFill>
                <a:latin typeface="Arial" panose="020B0604020202020204" pitchFamily="34" charset="0"/>
                <a:cs typeface="Arial" panose="020B0604020202020204" pitchFamily="34" charset="0"/>
              </a:rPr>
              <a:t>that God has given concerning His Son. </a:t>
            </a:r>
            <a:r>
              <a:rPr lang="en-US" b="1" dirty="0">
                <a:solidFill>
                  <a:srgbClr val="218282"/>
                </a:solidFill>
                <a:latin typeface="Arial" panose="020B0604020202020204" pitchFamily="34" charset="0"/>
                <a:cs typeface="Arial" panose="020B0604020202020204" pitchFamily="34" charset="0"/>
              </a:rPr>
              <a:t>11</a:t>
            </a:r>
            <a:r>
              <a:rPr lang="en-US" b="1" dirty="0">
                <a:solidFill>
                  <a:srgbClr val="292F33"/>
                </a:solidFill>
                <a:latin typeface="Arial" panose="020B0604020202020204" pitchFamily="34" charset="0"/>
                <a:cs typeface="Arial" panose="020B0604020202020204" pitchFamily="34" charset="0"/>
              </a:rPr>
              <a:t> </a:t>
            </a:r>
            <a:r>
              <a:rPr lang="en-US" dirty="0">
                <a:solidFill>
                  <a:srgbClr val="292F33"/>
                </a:solidFill>
                <a:latin typeface="Arial" panose="020B0604020202020204" pitchFamily="34" charset="0"/>
                <a:cs typeface="Arial" panose="020B0604020202020204" pitchFamily="34" charset="0"/>
              </a:rPr>
              <a:t> And </a:t>
            </a:r>
            <a:r>
              <a:rPr lang="en-US" b="1" dirty="0">
                <a:solidFill>
                  <a:srgbClr val="292F33"/>
                </a:solidFill>
                <a:latin typeface="Arial" panose="020B0604020202020204" pitchFamily="34" charset="0"/>
                <a:cs typeface="Arial" panose="020B0604020202020204" pitchFamily="34" charset="0"/>
              </a:rPr>
              <a:t>the testimony</a:t>
            </a:r>
            <a:r>
              <a:rPr lang="en-US" dirty="0">
                <a:solidFill>
                  <a:srgbClr val="292F33"/>
                </a:solidFill>
                <a:latin typeface="Arial" panose="020B0604020202020204" pitchFamily="34" charset="0"/>
                <a:cs typeface="Arial" panose="020B0604020202020204" pitchFamily="34" charset="0"/>
              </a:rPr>
              <a:t> is this, that God has given us eternal life, and this life is in His Son. </a:t>
            </a:r>
            <a:r>
              <a:rPr lang="en-US" b="1" dirty="0">
                <a:solidFill>
                  <a:srgbClr val="218282"/>
                </a:solidFill>
                <a:latin typeface="Arial" panose="020B0604020202020204" pitchFamily="34" charset="0"/>
                <a:cs typeface="Arial" panose="020B0604020202020204" pitchFamily="34" charset="0"/>
              </a:rPr>
              <a:t>12</a:t>
            </a:r>
            <a:r>
              <a:rPr lang="en-US" b="1" dirty="0">
                <a:solidFill>
                  <a:srgbClr val="292F33"/>
                </a:solidFill>
                <a:latin typeface="Arial" panose="020B0604020202020204" pitchFamily="34" charset="0"/>
                <a:cs typeface="Arial" panose="020B0604020202020204" pitchFamily="34" charset="0"/>
              </a:rPr>
              <a:t> </a:t>
            </a:r>
            <a:r>
              <a:rPr lang="en-US" dirty="0">
                <a:solidFill>
                  <a:srgbClr val="292F33"/>
                </a:solidFill>
                <a:latin typeface="Arial" panose="020B0604020202020204" pitchFamily="34" charset="0"/>
                <a:cs typeface="Arial" panose="020B0604020202020204" pitchFamily="34" charset="0"/>
              </a:rPr>
              <a:t> He who has the Son has the life; he who does not have the Son of God does not have the life. </a:t>
            </a:r>
            <a:r>
              <a:rPr lang="en-US" b="1" dirty="0">
                <a:solidFill>
                  <a:srgbClr val="218282"/>
                </a:solidFill>
                <a:latin typeface="Arial" panose="020B0604020202020204" pitchFamily="34" charset="0"/>
                <a:cs typeface="Arial" panose="020B0604020202020204" pitchFamily="34" charset="0"/>
              </a:rPr>
              <a:t>13</a:t>
            </a:r>
            <a:r>
              <a:rPr lang="en-US" dirty="0">
                <a:solidFill>
                  <a:srgbClr val="292F33"/>
                </a:solidFill>
                <a:latin typeface="Arial" panose="020B0604020202020204" pitchFamily="34" charset="0"/>
                <a:cs typeface="Arial" panose="020B0604020202020204" pitchFamily="34" charset="0"/>
              </a:rPr>
              <a:t>  These things I have written to you who believe in the name of the Son of God, so </a:t>
            </a:r>
            <a:r>
              <a:rPr lang="en-US" b="1" dirty="0">
                <a:solidFill>
                  <a:srgbClr val="292F33"/>
                </a:solidFill>
                <a:latin typeface="Arial" panose="020B0604020202020204" pitchFamily="34" charset="0"/>
                <a:cs typeface="Arial" panose="020B0604020202020204" pitchFamily="34" charset="0"/>
              </a:rPr>
              <a:t>that you may know that you have eternal life. </a:t>
            </a:r>
            <a:endParaRPr lang="en-US" b="1" dirty="0">
              <a:latin typeface="Arial" panose="020B0604020202020204" pitchFamily="34" charset="0"/>
              <a:cs typeface="Arial" panose="020B0604020202020204" pitchFamily="34" charset="0"/>
            </a:endParaRPr>
          </a:p>
          <a:p>
            <a:pPr defTabSz="966612">
              <a:defRPr/>
            </a:pPr>
            <a:endParaRPr lang="en-US" b="1"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2 John 1:9-11 KJV 9 </a:t>
            </a:r>
            <a:r>
              <a:rPr lang="en-US" dirty="0">
                <a:latin typeface="Arial" panose="020B0604020202020204" pitchFamily="34" charset="0"/>
                <a:cs typeface="Arial" panose="020B0604020202020204" pitchFamily="34" charset="0"/>
              </a:rPr>
              <a:t>Whosoever </a:t>
            </a:r>
            <a:r>
              <a:rPr lang="en-US" dirty="0" err="1">
                <a:latin typeface="Arial" panose="020B0604020202020204" pitchFamily="34" charset="0"/>
                <a:cs typeface="Arial" panose="020B0604020202020204" pitchFamily="34" charset="0"/>
              </a:rPr>
              <a:t>transgresseth</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abideth</a:t>
            </a:r>
            <a:r>
              <a:rPr lang="en-US" dirty="0">
                <a:latin typeface="Arial" panose="020B0604020202020204" pitchFamily="34" charset="0"/>
                <a:cs typeface="Arial" panose="020B0604020202020204" pitchFamily="34" charset="0"/>
              </a:rPr>
              <a:t> not in the doctrine of Christ, hath not God. </a:t>
            </a:r>
            <a:r>
              <a:rPr lang="en-US" b="1" i="1" u="sng"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He that </a:t>
            </a:r>
            <a:r>
              <a:rPr lang="en-US" b="1" dirty="0" err="1">
                <a:latin typeface="Arial" panose="020B0604020202020204" pitchFamily="34" charset="0"/>
                <a:cs typeface="Arial" panose="020B0604020202020204" pitchFamily="34" charset="0"/>
              </a:rPr>
              <a:t>abideth</a:t>
            </a:r>
            <a:r>
              <a:rPr lang="en-US" b="1" dirty="0">
                <a:latin typeface="Arial" panose="020B0604020202020204" pitchFamily="34" charset="0"/>
                <a:cs typeface="Arial" panose="020B0604020202020204" pitchFamily="34" charset="0"/>
              </a:rPr>
              <a:t> in the doctrine of Christ, he hath both the Father and the Son. 10</a:t>
            </a:r>
            <a:r>
              <a:rPr lang="en-US" dirty="0">
                <a:latin typeface="Arial" panose="020B0604020202020204" pitchFamily="34" charset="0"/>
                <a:cs typeface="Arial" panose="020B0604020202020204" pitchFamily="34" charset="0"/>
              </a:rPr>
              <a:t> If there come any unto you, and bring not this doctrine, receive him not into your house, neither bid him God speed: </a:t>
            </a:r>
            <a:r>
              <a:rPr lang="en-US" b="1" dirty="0">
                <a:latin typeface="Arial" panose="020B0604020202020204" pitchFamily="34" charset="0"/>
                <a:cs typeface="Arial" panose="020B0604020202020204" pitchFamily="34" charset="0"/>
              </a:rPr>
              <a:t>11 </a:t>
            </a:r>
            <a:r>
              <a:rPr lang="en-US" dirty="0">
                <a:latin typeface="Arial" panose="020B0604020202020204" pitchFamily="34" charset="0"/>
                <a:cs typeface="Arial" panose="020B0604020202020204" pitchFamily="34" charset="0"/>
              </a:rPr>
              <a:t>For he that </a:t>
            </a:r>
            <a:r>
              <a:rPr lang="en-US" dirty="0" err="1">
                <a:latin typeface="Arial" panose="020B0604020202020204" pitchFamily="34" charset="0"/>
                <a:cs typeface="Arial" panose="020B0604020202020204" pitchFamily="34" charset="0"/>
              </a:rPr>
              <a:t>biddeth</a:t>
            </a:r>
            <a:r>
              <a:rPr lang="en-US" dirty="0">
                <a:latin typeface="Arial" panose="020B0604020202020204" pitchFamily="34" charset="0"/>
                <a:cs typeface="Arial" panose="020B0604020202020204" pitchFamily="34" charset="0"/>
              </a:rPr>
              <a:t> him God speed is partaker of his evil deeds.</a:t>
            </a:r>
          </a:p>
        </p:txBody>
      </p:sp>
      <p:sp>
        <p:nvSpPr>
          <p:cNvPr id="4" name="Slide Number Placeholder 3">
            <a:extLst>
              <a:ext uri="{FF2B5EF4-FFF2-40B4-BE49-F238E27FC236}">
                <a16:creationId xmlns:a16="http://schemas.microsoft.com/office/drawing/2014/main" id="{423C700E-D119-CCF2-EC23-CD2FDDDFA7EC}"/>
              </a:ext>
            </a:extLst>
          </p:cNvPr>
          <p:cNvSpPr>
            <a:spLocks noGrp="1"/>
          </p:cNvSpPr>
          <p:nvPr>
            <p:ph type="sldNum" sz="quarter" idx="5"/>
          </p:nvPr>
        </p:nvSpPr>
        <p:spPr/>
        <p:txBody>
          <a:bodyPr/>
          <a:lstStyle/>
          <a:p>
            <a:fld id="{363364D9-3F0F-4A2F-991D-AE7E3AD8F1DD}" type="slidenum">
              <a:rPr lang="en-US" smtClean="0"/>
              <a:t>10</a:t>
            </a:fld>
            <a:endParaRPr lang="en-US"/>
          </a:p>
        </p:txBody>
      </p:sp>
      <p:sp>
        <p:nvSpPr>
          <p:cNvPr id="5" name="Date Placeholder 4">
            <a:extLst>
              <a:ext uri="{FF2B5EF4-FFF2-40B4-BE49-F238E27FC236}">
                <a16:creationId xmlns:a16="http://schemas.microsoft.com/office/drawing/2014/main" id="{21EF7163-FDF0-99DB-054F-0DDE7B347F32}"/>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41868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215CA-D462-9CF7-6211-EFA6796097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9CCA93-8152-484C-D15C-3E1ADA10EC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E60ECE-AB90-F0A2-8B60-6EC31F75A87E}"/>
              </a:ext>
            </a:extLst>
          </p:cNvPr>
          <p:cNvSpPr>
            <a:spLocks noGrp="1"/>
          </p:cNvSpPr>
          <p:nvPr>
            <p:ph type="body" idx="1"/>
          </p:nvPr>
        </p:nvSpPr>
        <p:spPr/>
        <p:txBody>
          <a:bodyPr/>
          <a:lstStyle/>
          <a:p>
            <a:r>
              <a:rPr lang="en-US" dirty="0"/>
              <a:t>Fellowship of God – </a:t>
            </a:r>
            <a:r>
              <a:rPr lang="en-US" b="0" i="0" dirty="0"/>
              <a:t>1 John </a:t>
            </a:r>
            <a:r>
              <a:rPr lang="en-US" sz="1200" b="0" i="0" dirty="0">
                <a:solidFill>
                  <a:schemeClr val="accent5">
                    <a:lumMod val="75000"/>
                  </a:schemeClr>
                </a:solidFill>
                <a:latin typeface="Candara" panose="020E0502030303020204" pitchFamily="34" charset="0"/>
              </a:rPr>
              <a:t>1:1-10</a:t>
            </a:r>
          </a:p>
          <a:p>
            <a:endParaRPr lang="en-US" sz="1200" b="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chemeClr val="accent5">
                    <a:lumMod val="75000"/>
                  </a:schemeClr>
                </a:solidFill>
                <a:latin typeface="Candara" panose="020E0502030303020204" pitchFamily="34" charset="0"/>
              </a:rPr>
              <a:t>Knowledge of God </a:t>
            </a:r>
            <a:r>
              <a:rPr lang="en-US" sz="1200" i="0" dirty="0">
                <a:solidFill>
                  <a:schemeClr val="accent5">
                    <a:lumMod val="75000"/>
                  </a:schemeClr>
                </a:solidFill>
                <a:latin typeface="Candara" panose="020E0502030303020204" pitchFamily="34" charset="0"/>
              </a:rPr>
              <a:t>- 1 John 2:3-5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chemeClr val="accent5">
                    <a:lumMod val="75000"/>
                  </a:schemeClr>
                </a:solidFill>
                <a:latin typeface="Candara" panose="020E0502030303020204" pitchFamily="34" charset="0"/>
              </a:rPr>
              <a:t>Abiding in God - </a:t>
            </a:r>
            <a:r>
              <a:rPr lang="en-US" sz="1200" b="0" i="0" dirty="0">
                <a:solidFill>
                  <a:schemeClr val="accent5">
                    <a:lumMod val="75000"/>
                  </a:schemeClr>
                </a:solidFill>
                <a:latin typeface="Candara" panose="020E0502030303020204" pitchFamily="34" charset="0"/>
              </a:rPr>
              <a:t>1 John 2:5, 24-27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chemeClr val="accent5">
                    <a:lumMod val="75000"/>
                  </a:schemeClr>
                </a:solidFill>
                <a:latin typeface="Candara" panose="020E0502030303020204" pitchFamily="34" charset="0"/>
              </a:rPr>
              <a:t>Being Children of God - </a:t>
            </a:r>
            <a:r>
              <a:rPr lang="en-US" sz="1200" i="0" dirty="0">
                <a:solidFill>
                  <a:schemeClr val="accent5">
                    <a:lumMod val="75000"/>
                  </a:schemeClr>
                </a:solidFill>
                <a:latin typeface="Candara" panose="020E0502030303020204" pitchFamily="34" charset="0"/>
              </a:rPr>
              <a:t>1 John 3:7-9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chemeClr val="accent5">
                    <a:lumMod val="75000"/>
                  </a:schemeClr>
                </a:solidFill>
                <a:latin typeface="Candara" panose="020E0502030303020204" pitchFamily="34" charset="0"/>
              </a:rPr>
              <a:t>Love for God and His Own - </a:t>
            </a:r>
            <a:r>
              <a:rPr lang="en-US" sz="1200" b="0" i="0" dirty="0">
                <a:solidFill>
                  <a:schemeClr val="accent5">
                    <a:lumMod val="75000"/>
                  </a:schemeClr>
                </a:solidFill>
                <a:latin typeface="Candara" panose="020E0502030303020204" pitchFamily="34" charset="0"/>
              </a:rPr>
              <a:t>1 John 5:1-3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chemeClr val="accent5">
                    <a:lumMod val="75000"/>
                  </a:schemeClr>
                </a:solidFill>
                <a:latin typeface="Candara" panose="020E0502030303020204" pitchFamily="34" charset="0"/>
              </a:rPr>
              <a:t>Eternal Live - </a:t>
            </a:r>
            <a:r>
              <a:rPr lang="en-US" sz="1200" i="0" dirty="0">
                <a:solidFill>
                  <a:schemeClr val="accent5">
                    <a:lumMod val="75000"/>
                  </a:schemeClr>
                </a:solidFill>
                <a:latin typeface="Candara" panose="020E0502030303020204" pitchFamily="34" charset="0"/>
              </a:rPr>
              <a:t>1 John 5:9-13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accent5">
                  <a:lumMod val="75000"/>
                </a:schemeClr>
              </a:solidFill>
              <a:latin typeface="Candara" panose="020E05020303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accent5">
                  <a:lumMod val="75000"/>
                </a:schemeClr>
              </a:solidFill>
              <a:latin typeface="Candara" panose="020E0502030303020204" pitchFamily="34" charset="0"/>
            </a:endParaRPr>
          </a:p>
          <a:p>
            <a:endParaRPr lang="en-US" dirty="0"/>
          </a:p>
        </p:txBody>
      </p:sp>
      <p:sp>
        <p:nvSpPr>
          <p:cNvPr id="4" name="Slide Number Placeholder 3">
            <a:extLst>
              <a:ext uri="{FF2B5EF4-FFF2-40B4-BE49-F238E27FC236}">
                <a16:creationId xmlns:a16="http://schemas.microsoft.com/office/drawing/2014/main" id="{42B82726-A9A8-254B-B9DD-8AB80471242C}"/>
              </a:ext>
            </a:extLst>
          </p:cNvPr>
          <p:cNvSpPr>
            <a:spLocks noGrp="1"/>
          </p:cNvSpPr>
          <p:nvPr>
            <p:ph type="sldNum" sz="quarter" idx="5"/>
          </p:nvPr>
        </p:nvSpPr>
        <p:spPr/>
        <p:txBody>
          <a:bodyPr/>
          <a:lstStyle/>
          <a:p>
            <a:fld id="{363364D9-3F0F-4A2F-991D-AE7E3AD8F1DD}" type="slidenum">
              <a:rPr lang="en-US" smtClean="0"/>
              <a:t>11</a:t>
            </a:fld>
            <a:endParaRPr lang="en-US"/>
          </a:p>
        </p:txBody>
      </p:sp>
      <p:sp>
        <p:nvSpPr>
          <p:cNvPr id="5" name="Date Placeholder 4">
            <a:extLst>
              <a:ext uri="{FF2B5EF4-FFF2-40B4-BE49-F238E27FC236}">
                <a16:creationId xmlns:a16="http://schemas.microsoft.com/office/drawing/2014/main" id="{B4D39B13-0A2A-B2C1-0020-E2D39A560B7F}"/>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1883166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3364D9-3F0F-4A2F-991D-AE7E3AD8F1DD}" type="slidenum">
              <a:rPr lang="en-US" smtClean="0"/>
              <a:t>12</a:t>
            </a:fld>
            <a:endParaRPr lang="en-US"/>
          </a:p>
        </p:txBody>
      </p:sp>
      <p:sp>
        <p:nvSpPr>
          <p:cNvPr id="5" name="Date Placeholder 4">
            <a:extLst>
              <a:ext uri="{FF2B5EF4-FFF2-40B4-BE49-F238E27FC236}">
                <a16:creationId xmlns:a16="http://schemas.microsoft.com/office/drawing/2014/main" id="{33D292D1-3E4D-3228-C948-1AA532A389CA}"/>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4108320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1400" y="241300"/>
            <a:ext cx="5230813" cy="3922713"/>
          </a:xfrm>
        </p:spPr>
      </p:sp>
      <p:sp>
        <p:nvSpPr>
          <p:cNvPr id="3" name="Notes Placeholder 2"/>
          <p:cNvSpPr>
            <a:spLocks noGrp="1"/>
          </p:cNvSpPr>
          <p:nvPr>
            <p:ph type="body" idx="1"/>
          </p:nvPr>
        </p:nvSpPr>
        <p:spPr>
          <a:xfrm>
            <a:off x="10675" y="4164013"/>
            <a:ext cx="7304525" cy="5437187"/>
          </a:xfrm>
        </p:spPr>
        <p:txBody>
          <a:bodyPr>
            <a:normAutofit/>
          </a:bodyPr>
          <a:lstStyle/>
          <a:p>
            <a:pPr>
              <a:defRPr/>
            </a:pPr>
            <a:r>
              <a:rPr lang="en-US" altLang="en-US" sz="1300" b="1" u="sng" dirty="0">
                <a:latin typeface="Arial" panose="020B0604020202020204" pitchFamily="34" charset="0"/>
                <a:cs typeface="Arial" panose="020B0604020202020204" pitchFamily="34" charset="0"/>
              </a:rPr>
              <a:t>Acts 2:36-37 - 36 </a:t>
            </a:r>
            <a:r>
              <a:rPr lang="en-US" altLang="en-US" sz="13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300" b="1" dirty="0">
                <a:latin typeface="Arial" panose="020B0604020202020204" pitchFamily="34" charset="0"/>
                <a:cs typeface="Arial" panose="020B0604020202020204" pitchFamily="34" charset="0"/>
              </a:rPr>
              <a:t>3</a:t>
            </a:r>
            <a:r>
              <a:rPr lang="en-US" altLang="en-US" sz="13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300" b="1" dirty="0">
                <a:latin typeface="Arial" panose="020B0604020202020204" pitchFamily="34" charset="0"/>
                <a:cs typeface="Arial" panose="020B0604020202020204" pitchFamily="34" charset="0"/>
              </a:rPr>
              <a:t>Men and brethren, what shall we do?</a:t>
            </a:r>
          </a:p>
          <a:p>
            <a:pPr>
              <a:defRPr/>
            </a:pPr>
            <a:r>
              <a:rPr lang="en-US" altLang="en-US" sz="1300" b="1" u="sng" dirty="0">
                <a:latin typeface="Arial" panose="020B0604020202020204" pitchFamily="34" charset="0"/>
                <a:cs typeface="Arial" panose="020B0604020202020204" pitchFamily="34" charset="0"/>
              </a:rPr>
              <a:t>Rom. 10:17 </a:t>
            </a:r>
            <a:r>
              <a:rPr lang="en-US" altLang="en-US" sz="13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300" b="1" u="sng" dirty="0">
                <a:latin typeface="Arial" panose="020B0604020202020204" pitchFamily="34" charset="0"/>
                <a:cs typeface="Arial" panose="020B0604020202020204" pitchFamily="34" charset="0"/>
              </a:rPr>
              <a:t>Heb 11:6</a:t>
            </a:r>
            <a:r>
              <a:rPr lang="en-US" altLang="en-US" sz="1300" b="1" dirty="0">
                <a:latin typeface="Arial" panose="020B0604020202020204" pitchFamily="34" charset="0"/>
                <a:cs typeface="Arial" panose="020B0604020202020204" pitchFamily="34" charset="0"/>
              </a:rPr>
              <a:t> </a:t>
            </a:r>
            <a:r>
              <a:rPr lang="en-US" altLang="en-US" sz="1300" dirty="0">
                <a:latin typeface="Arial" panose="020B0604020202020204" pitchFamily="34" charset="0"/>
                <a:cs typeface="Arial" panose="020B0604020202020204" pitchFamily="34" charset="0"/>
              </a:rPr>
              <a:t>But without faith it is impossible to please him: for he that cometh to God </a:t>
            </a:r>
            <a:r>
              <a:rPr lang="en-US" altLang="en-US" sz="1300" b="1" dirty="0">
                <a:latin typeface="Arial" panose="020B0604020202020204" pitchFamily="34" charset="0"/>
                <a:cs typeface="Arial" panose="020B0604020202020204" pitchFamily="34" charset="0"/>
              </a:rPr>
              <a:t>must believe that he is</a:t>
            </a:r>
            <a:r>
              <a:rPr lang="en-US" altLang="en-US" sz="1300" dirty="0">
                <a:latin typeface="Arial" panose="020B0604020202020204" pitchFamily="34" charset="0"/>
                <a:cs typeface="Arial" panose="020B0604020202020204" pitchFamily="34" charset="0"/>
              </a:rPr>
              <a:t>, and that he is a rewarder of </a:t>
            </a:r>
            <a:r>
              <a:rPr lang="en-US" altLang="en-US" sz="1300" b="1" dirty="0">
                <a:latin typeface="Arial" panose="020B0604020202020204" pitchFamily="34" charset="0"/>
                <a:cs typeface="Arial" panose="020B0604020202020204" pitchFamily="34" charset="0"/>
              </a:rPr>
              <a:t>them that diligently seek him</a:t>
            </a:r>
            <a:r>
              <a:rPr lang="en-US" altLang="en-US" sz="1300" dirty="0">
                <a:latin typeface="Arial" panose="020B0604020202020204" pitchFamily="34" charset="0"/>
                <a:cs typeface="Arial" panose="020B0604020202020204" pitchFamily="34" charset="0"/>
              </a:rPr>
              <a:t>.</a:t>
            </a:r>
          </a:p>
          <a:p>
            <a:pPr>
              <a:defRPr/>
            </a:pPr>
            <a:r>
              <a:rPr lang="en-US" altLang="en-US" sz="1300" b="1" u="sng" dirty="0">
                <a:latin typeface="Arial" panose="020B0604020202020204" pitchFamily="34" charset="0"/>
                <a:cs typeface="Arial" panose="020B0604020202020204" pitchFamily="34" charset="0"/>
              </a:rPr>
              <a:t>Jn. 8:24 </a:t>
            </a:r>
            <a:r>
              <a:rPr lang="en-US" altLang="en-US" sz="13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300" b="1" u="sng" dirty="0">
                <a:latin typeface="Arial" panose="020B0604020202020204" pitchFamily="34" charset="0"/>
                <a:cs typeface="Arial" panose="020B0604020202020204" pitchFamily="34" charset="0"/>
              </a:rPr>
              <a:t>Acts 17:30-31 </a:t>
            </a:r>
            <a:r>
              <a:rPr lang="en-US" altLang="en-US" sz="1300" dirty="0">
                <a:latin typeface="Arial" panose="020B0604020202020204" pitchFamily="34" charset="0"/>
                <a:cs typeface="Arial" panose="020B0604020202020204" pitchFamily="34" charset="0"/>
              </a:rPr>
              <a:t>- And the times of this ignorance God winked at; but now </a:t>
            </a:r>
            <a:r>
              <a:rPr lang="en-US" altLang="en-US" sz="1300" dirty="0" err="1">
                <a:latin typeface="Arial" panose="020B0604020202020204" pitchFamily="34" charset="0"/>
                <a:cs typeface="Arial" panose="020B0604020202020204" pitchFamily="34" charset="0"/>
              </a:rPr>
              <a:t>commandeth</a:t>
            </a:r>
            <a:r>
              <a:rPr lang="en-US" altLang="en-US" sz="13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300" b="1" u="sng" dirty="0">
                <a:latin typeface="Arial" panose="020B0604020202020204" pitchFamily="34" charset="0"/>
                <a:cs typeface="Arial" panose="020B0604020202020204" pitchFamily="34" charset="0"/>
              </a:rPr>
              <a:t>Matt. 10:32</a:t>
            </a:r>
            <a:r>
              <a:rPr lang="en-US" altLang="en-US" sz="13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300" b="1" u="sng" dirty="0">
                <a:latin typeface="Arial" panose="020B0604020202020204" pitchFamily="34" charset="0"/>
                <a:cs typeface="Arial" panose="020B0604020202020204" pitchFamily="34" charset="0"/>
              </a:rPr>
              <a:t>Acts 2:38 </a:t>
            </a:r>
            <a:r>
              <a:rPr lang="en-US" altLang="en-US" sz="13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300" b="1" u="sng" dirty="0">
                <a:latin typeface="Arial" panose="020B0604020202020204" pitchFamily="34" charset="0"/>
                <a:cs typeface="Arial" panose="020B0604020202020204" pitchFamily="34" charset="0"/>
              </a:rPr>
              <a:t>1 Jn. 1:7-9 </a:t>
            </a:r>
            <a:r>
              <a:rPr lang="en-US" altLang="en-US" sz="13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300" dirty="0" err="1">
                <a:latin typeface="Arial" panose="020B0604020202020204" pitchFamily="34" charset="0"/>
                <a:cs typeface="Arial" panose="020B0604020202020204" pitchFamily="34" charset="0"/>
              </a:rPr>
              <a:t>cleanseth</a:t>
            </a:r>
            <a:r>
              <a:rPr lang="en-US" altLang="en-US" sz="1300" dirty="0">
                <a:latin typeface="Arial" panose="020B0604020202020204" pitchFamily="34" charset="0"/>
                <a:cs typeface="Arial" panose="020B0604020202020204" pitchFamily="34" charset="0"/>
              </a:rPr>
              <a:t> us from all sin</a:t>
            </a:r>
            <a:r>
              <a:rPr lang="en-US" altLang="en-US" sz="1300" b="1" dirty="0">
                <a:latin typeface="Arial" panose="020B0604020202020204" pitchFamily="34" charset="0"/>
                <a:cs typeface="Arial" panose="020B0604020202020204" pitchFamily="34" charset="0"/>
              </a:rPr>
              <a:t>. 8 </a:t>
            </a:r>
            <a:r>
              <a:rPr lang="en-US" altLang="en-US" sz="1300" dirty="0">
                <a:latin typeface="Arial" panose="020B0604020202020204" pitchFamily="34" charset="0"/>
                <a:cs typeface="Arial" panose="020B0604020202020204" pitchFamily="34" charset="0"/>
              </a:rPr>
              <a:t>If we say that we have no sin, we deceive ourselves, and the truth is not in us. </a:t>
            </a:r>
            <a:r>
              <a:rPr lang="en-US" altLang="en-US" sz="1300" b="1" dirty="0">
                <a:latin typeface="Arial" panose="020B0604020202020204" pitchFamily="34" charset="0"/>
                <a:cs typeface="Arial" panose="020B0604020202020204" pitchFamily="34" charset="0"/>
              </a:rPr>
              <a:t>9</a:t>
            </a:r>
            <a:r>
              <a:rPr lang="en-US" altLang="en-US" sz="13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300" b="1" u="sng" dirty="0">
                <a:latin typeface="Arial" panose="020B0604020202020204" pitchFamily="34" charset="0"/>
                <a:cs typeface="Arial" panose="020B0604020202020204" pitchFamily="34" charset="0"/>
              </a:rPr>
              <a:t>Rev. 2:10 </a:t>
            </a:r>
            <a:r>
              <a:rPr lang="en-US" altLang="en-US" sz="13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300" b="1" u="sng" dirty="0">
                <a:latin typeface="Arial" panose="020B0604020202020204" pitchFamily="34" charset="0"/>
                <a:cs typeface="Arial" panose="020B0604020202020204" pitchFamily="34" charset="0"/>
              </a:rPr>
              <a:t>be thou faithful unto death, and I will give thee a crown of life</a:t>
            </a:r>
            <a:r>
              <a:rPr lang="en-US" altLang="en-US" sz="13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1/5/2025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13</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51083-7A27-99D1-1BB3-935D0577E1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7CCD63-7665-1C2D-FCE4-E85C0F397FE6}"/>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D0021E23-D039-A376-6FF4-E7533F895756}"/>
              </a:ext>
            </a:extLst>
          </p:cNvPr>
          <p:cNvSpPr>
            <a:spLocks noGrp="1"/>
          </p:cNvSpPr>
          <p:nvPr>
            <p:ph type="body" idx="1"/>
          </p:nvPr>
        </p:nvSpPr>
        <p:spPr>
          <a:xfrm>
            <a:off x="-1" y="3481388"/>
            <a:ext cx="7313507" cy="6119811"/>
          </a:xfrm>
        </p:spPr>
        <p:txBody>
          <a:bodyPr/>
          <a:lstStyle/>
          <a:p>
            <a:pPr algn="l"/>
            <a:endParaRPr lang="en-US"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FB95BF5-F418-F2C8-3290-1160042998AB}"/>
              </a:ext>
            </a:extLst>
          </p:cNvPr>
          <p:cNvSpPr>
            <a:spLocks noGrp="1"/>
          </p:cNvSpPr>
          <p:nvPr>
            <p:ph type="sldNum" sz="quarter" idx="5"/>
          </p:nvPr>
        </p:nvSpPr>
        <p:spPr/>
        <p:txBody>
          <a:bodyPr/>
          <a:lstStyle/>
          <a:p>
            <a:fld id="{363364D9-3F0F-4A2F-991D-AE7E3AD8F1DD}" type="slidenum">
              <a:rPr lang="en-US" smtClean="0"/>
              <a:t>2</a:t>
            </a:fld>
            <a:endParaRPr lang="en-US"/>
          </a:p>
        </p:txBody>
      </p:sp>
      <p:sp>
        <p:nvSpPr>
          <p:cNvPr id="5" name="Date Placeholder 4">
            <a:extLst>
              <a:ext uri="{FF2B5EF4-FFF2-40B4-BE49-F238E27FC236}">
                <a16:creationId xmlns:a16="http://schemas.microsoft.com/office/drawing/2014/main" id="{20E947C5-96DD-DB49-AAB0-085F62DA655D}"/>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3375698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76225"/>
            <a:ext cx="4321175" cy="3240088"/>
          </a:xfrm>
        </p:spPr>
      </p:sp>
      <p:sp>
        <p:nvSpPr>
          <p:cNvPr id="3" name="Notes Placeholder 2"/>
          <p:cNvSpPr>
            <a:spLocks noGrp="1"/>
          </p:cNvSpPr>
          <p:nvPr>
            <p:ph type="body" idx="1"/>
          </p:nvPr>
        </p:nvSpPr>
        <p:spPr>
          <a:xfrm>
            <a:off x="-1" y="3516312"/>
            <a:ext cx="7313507" cy="6084887"/>
          </a:xfrm>
        </p:spPr>
        <p:txBody>
          <a:bodyPr/>
          <a:lstStyle/>
          <a:p>
            <a:r>
              <a:rPr lang="en-US" b="1" dirty="0">
                <a:latin typeface="Arial" panose="020B0604020202020204" pitchFamily="34" charset="0"/>
                <a:cs typeface="Arial" panose="020B0604020202020204" pitchFamily="34" charset="0"/>
              </a:rPr>
              <a:t>Ephesians 1:1-3 KJV 1 </a:t>
            </a:r>
            <a:r>
              <a:rPr lang="en-US" dirty="0">
                <a:latin typeface="Arial" panose="020B0604020202020204" pitchFamily="34" charset="0"/>
                <a:cs typeface="Arial" panose="020B0604020202020204" pitchFamily="34" charset="0"/>
              </a:rPr>
              <a:t>Paul, an apostle of Jesus Christ by the will of God, to the saints which are at Ephesus, and to the faithful in Christ Jesus: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Grace be to you, and peace, from God our Father, and from the Lord Jesus Christ</a:t>
            </a:r>
            <a:r>
              <a:rPr lang="en-US" b="1" dirty="0">
                <a:latin typeface="Arial" panose="020B0604020202020204" pitchFamily="34" charset="0"/>
                <a:cs typeface="Arial" panose="020B0604020202020204" pitchFamily="34" charset="0"/>
              </a:rPr>
              <a:t>. 3</a:t>
            </a:r>
            <a:r>
              <a:rPr lang="en-US" dirty="0">
                <a:latin typeface="Arial" panose="020B0604020202020204" pitchFamily="34" charset="0"/>
                <a:cs typeface="Arial" panose="020B0604020202020204" pitchFamily="34" charset="0"/>
              </a:rPr>
              <a:t> Blessed be the God and Father of our Lord Jesus Christ, who hath blessed us with all spiritual blessings in heavenly places in Christ:</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Galatians 3:26-29 KJV 26</a:t>
            </a:r>
            <a:r>
              <a:rPr lang="en-US" dirty="0">
                <a:latin typeface="Arial" panose="020B0604020202020204" pitchFamily="34" charset="0"/>
                <a:cs typeface="Arial" panose="020B0604020202020204" pitchFamily="34" charset="0"/>
              </a:rPr>
              <a:t> For ye are all the children of God by faith in Christ Jesus. </a:t>
            </a:r>
            <a:r>
              <a:rPr lang="en-US" b="1" dirty="0">
                <a:latin typeface="Arial" panose="020B0604020202020204" pitchFamily="34" charset="0"/>
                <a:cs typeface="Arial" panose="020B0604020202020204" pitchFamily="34" charset="0"/>
              </a:rPr>
              <a:t>27</a:t>
            </a:r>
            <a:r>
              <a:rPr lang="en-US" dirty="0">
                <a:latin typeface="Arial" panose="020B0604020202020204" pitchFamily="34" charset="0"/>
                <a:cs typeface="Arial" panose="020B0604020202020204" pitchFamily="34" charset="0"/>
              </a:rPr>
              <a:t> For as many of you as have been baptized into Christ have put on Christ</a:t>
            </a:r>
            <a:r>
              <a:rPr lang="en-US" b="1" dirty="0">
                <a:latin typeface="Arial" panose="020B0604020202020204" pitchFamily="34" charset="0"/>
                <a:cs typeface="Arial" panose="020B0604020202020204" pitchFamily="34" charset="0"/>
              </a:rPr>
              <a:t>. 28 </a:t>
            </a:r>
            <a:r>
              <a:rPr lang="en-US" dirty="0">
                <a:latin typeface="Arial" panose="020B0604020202020204" pitchFamily="34" charset="0"/>
                <a:cs typeface="Arial" panose="020B0604020202020204" pitchFamily="34" charset="0"/>
              </a:rPr>
              <a:t>There is neither Jew nor Greek, there is neither bond nor free, there is neither male nor female: for ye are all one in Christ Jesus. </a:t>
            </a:r>
            <a:r>
              <a:rPr lang="en-US" b="1" dirty="0">
                <a:latin typeface="Arial" panose="020B0604020202020204" pitchFamily="34" charset="0"/>
                <a:cs typeface="Arial" panose="020B0604020202020204" pitchFamily="34" charset="0"/>
              </a:rPr>
              <a:t>29</a:t>
            </a:r>
            <a:r>
              <a:rPr lang="en-US" dirty="0">
                <a:latin typeface="Arial" panose="020B0604020202020204" pitchFamily="34" charset="0"/>
                <a:cs typeface="Arial" panose="020B0604020202020204" pitchFamily="34" charset="0"/>
              </a:rPr>
              <a:t> And if ye be Christ's, then are ye Abraham's seed, and heirs according to the promise.</a:t>
            </a:r>
          </a:p>
          <a:p>
            <a:pPr marL="181240" indent="-18124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John 3:20-21 KJV 20 </a:t>
            </a:r>
            <a:r>
              <a:rPr lang="en-US" dirty="0">
                <a:latin typeface="Arial" panose="020B0604020202020204" pitchFamily="34" charset="0"/>
                <a:cs typeface="Arial" panose="020B0604020202020204" pitchFamily="34" charset="0"/>
              </a:rPr>
              <a:t>For if our heart condemn us, God is greater than our heart, and </a:t>
            </a:r>
            <a:r>
              <a:rPr lang="en-US" dirty="0" err="1">
                <a:latin typeface="Arial" panose="020B0604020202020204" pitchFamily="34" charset="0"/>
                <a:cs typeface="Arial" panose="020B0604020202020204" pitchFamily="34" charset="0"/>
              </a:rPr>
              <a:t>knoweth</a:t>
            </a:r>
            <a:r>
              <a:rPr lang="en-US" dirty="0">
                <a:latin typeface="Arial" panose="020B0604020202020204" pitchFamily="34" charset="0"/>
                <a:cs typeface="Arial" panose="020B0604020202020204" pitchFamily="34" charset="0"/>
              </a:rPr>
              <a:t> all things. </a:t>
            </a:r>
            <a:r>
              <a:rPr lang="en-US" b="1" dirty="0">
                <a:latin typeface="Arial" panose="020B0604020202020204" pitchFamily="34" charset="0"/>
                <a:cs typeface="Arial" panose="020B0604020202020204" pitchFamily="34" charset="0"/>
              </a:rPr>
              <a:t>21</a:t>
            </a:r>
            <a:r>
              <a:rPr lang="en-US" dirty="0">
                <a:latin typeface="Arial" panose="020B0604020202020204" pitchFamily="34" charset="0"/>
                <a:cs typeface="Arial" panose="020B0604020202020204" pitchFamily="34" charset="0"/>
              </a:rPr>
              <a:t> Beloved, if our heart condemn us not, </a:t>
            </a:r>
            <a:r>
              <a:rPr lang="en-US" b="1" dirty="0">
                <a:latin typeface="Arial" panose="020B0604020202020204" pitchFamily="34" charset="0"/>
                <a:cs typeface="Arial" panose="020B0604020202020204" pitchFamily="34" charset="0"/>
              </a:rPr>
              <a:t>then have we confidence toward God.</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Peter 3:1-2 KJV 1 </a:t>
            </a:r>
            <a:r>
              <a:rPr lang="en-US" b="0" dirty="0">
                <a:latin typeface="Arial" panose="020B0604020202020204" pitchFamily="34" charset="0"/>
                <a:cs typeface="Arial" panose="020B0604020202020204" pitchFamily="34" charset="0"/>
              </a:rPr>
              <a:t>This second epistle, beloved, I now write unto you; </a:t>
            </a:r>
            <a:r>
              <a:rPr lang="en-US" b="1" dirty="0">
                <a:latin typeface="Arial" panose="020B0604020202020204" pitchFamily="34" charset="0"/>
                <a:cs typeface="Arial" panose="020B0604020202020204" pitchFamily="34" charset="0"/>
              </a:rPr>
              <a:t>in both which I stir up your pure minds by way of remembrance</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 That ye may be mindful of the words which were spoken before by the holy prophets, and of the commandment of us the apostles of the Lord and </a:t>
            </a:r>
            <a:r>
              <a:rPr lang="en-US" b="1" dirty="0" err="1">
                <a:latin typeface="Arial" panose="020B0604020202020204" pitchFamily="34" charset="0"/>
                <a:cs typeface="Arial" panose="020B0604020202020204" pitchFamily="34" charset="0"/>
              </a:rPr>
              <a:t>Saviour</a:t>
            </a:r>
            <a:r>
              <a:rPr lang="en-US" b="1"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fld id="{363364D9-3F0F-4A2F-991D-AE7E3AD8F1DD}" type="slidenum">
              <a:rPr lang="en-US" smtClean="0"/>
              <a:t>3</a:t>
            </a:fld>
            <a:endParaRPr lang="en-US"/>
          </a:p>
        </p:txBody>
      </p:sp>
      <p:sp>
        <p:nvSpPr>
          <p:cNvPr id="5" name="Date Placeholder 4">
            <a:extLst>
              <a:ext uri="{FF2B5EF4-FFF2-40B4-BE49-F238E27FC236}">
                <a16:creationId xmlns:a16="http://schemas.microsoft.com/office/drawing/2014/main" id="{24B49E9F-B52D-B3C6-5EC4-6003B11E106E}"/>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1101750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EAA5A-70E8-EF5F-E4F6-F8D6FBE9D3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8FEE18-2DA8-7141-6611-6454EE879B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29A311-E121-7664-1A24-1CFE13FC425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7A0B1C-0CA2-13E1-DC80-3D34223A5743}"/>
              </a:ext>
            </a:extLst>
          </p:cNvPr>
          <p:cNvSpPr>
            <a:spLocks noGrp="1"/>
          </p:cNvSpPr>
          <p:nvPr>
            <p:ph type="sldNum" sz="quarter" idx="5"/>
          </p:nvPr>
        </p:nvSpPr>
        <p:spPr/>
        <p:txBody>
          <a:bodyPr/>
          <a:lstStyle/>
          <a:p>
            <a:fld id="{363364D9-3F0F-4A2F-991D-AE7E3AD8F1DD}" type="slidenum">
              <a:rPr lang="en-US" smtClean="0"/>
              <a:t>4</a:t>
            </a:fld>
            <a:endParaRPr lang="en-US"/>
          </a:p>
        </p:txBody>
      </p:sp>
      <p:sp>
        <p:nvSpPr>
          <p:cNvPr id="5" name="Date Placeholder 4">
            <a:extLst>
              <a:ext uri="{FF2B5EF4-FFF2-40B4-BE49-F238E27FC236}">
                <a16:creationId xmlns:a16="http://schemas.microsoft.com/office/drawing/2014/main" id="{B2CDC72A-1E6B-CF61-D4DE-EE55EEA5996A}"/>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1483206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1" y="3481388"/>
            <a:ext cx="7313507" cy="6119811"/>
          </a:xfrm>
        </p:spPr>
        <p:txBody>
          <a:bodyPr/>
          <a:lstStyle/>
          <a:p>
            <a:pPr algn="l"/>
            <a:r>
              <a:rPr lang="en-US" sz="1200" b="1" dirty="0">
                <a:latin typeface="Arial" panose="020B0604020202020204" pitchFamily="34" charset="0"/>
                <a:cs typeface="Arial" panose="020B0604020202020204" pitchFamily="34" charset="0"/>
              </a:rPr>
              <a:t>1 John 1:1-10 – READ TEXT</a:t>
            </a:r>
          </a:p>
          <a:p>
            <a:pPr algn="l"/>
            <a:endParaRPr lang="en-US" sz="1200" b="1" dirty="0">
              <a:latin typeface="Arial" panose="020B0604020202020204" pitchFamily="34" charset="0"/>
              <a:cs typeface="Arial" panose="020B0604020202020204" pitchFamily="34" charset="0"/>
            </a:endParaRPr>
          </a:p>
          <a:p>
            <a:pPr algn="l"/>
            <a:r>
              <a:rPr lang="en-US" sz="1200" b="1" dirty="0">
                <a:latin typeface="Arial" panose="020B0604020202020204" pitchFamily="34" charset="0"/>
                <a:cs typeface="Arial" panose="020B0604020202020204" pitchFamily="34" charset="0"/>
              </a:rPr>
              <a:t>1 John 1:1-5 KJV 1 </a:t>
            </a:r>
            <a:r>
              <a:rPr lang="en-US" sz="1200" dirty="0">
                <a:latin typeface="Arial" panose="020B0604020202020204" pitchFamily="34" charset="0"/>
                <a:cs typeface="Arial" panose="020B0604020202020204" pitchFamily="34" charset="0"/>
              </a:rPr>
              <a:t>That which was from the beginning, which we have heard, which we have seen with our eyes, which we have looked upon, and our hands have handled, of the Word of life; </a:t>
            </a:r>
            <a:r>
              <a:rPr lang="en-US" sz="1200" b="1" dirty="0">
                <a:latin typeface="Arial" panose="020B0604020202020204" pitchFamily="34" charset="0"/>
                <a:cs typeface="Arial" panose="020B0604020202020204" pitchFamily="34" charset="0"/>
              </a:rPr>
              <a:t>2 </a:t>
            </a:r>
            <a:r>
              <a:rPr lang="en-US" sz="1200" dirty="0">
                <a:latin typeface="Arial" panose="020B0604020202020204" pitchFamily="34" charset="0"/>
                <a:cs typeface="Arial" panose="020B0604020202020204" pitchFamily="34" charset="0"/>
              </a:rPr>
              <a:t>(For the life was manifested, and we have seen it, and bear witness, and shew unto you that eternal life, which was with the Father, and was manifested unto us;) </a:t>
            </a:r>
            <a:r>
              <a:rPr lang="en-US" sz="1200" b="1" dirty="0">
                <a:latin typeface="Arial" panose="020B0604020202020204" pitchFamily="34" charset="0"/>
                <a:cs typeface="Arial" panose="020B0604020202020204" pitchFamily="34" charset="0"/>
              </a:rPr>
              <a:t>3 </a:t>
            </a:r>
            <a:r>
              <a:rPr lang="en-US" sz="1200" dirty="0">
                <a:latin typeface="Arial" panose="020B0604020202020204" pitchFamily="34" charset="0"/>
                <a:cs typeface="Arial" panose="020B0604020202020204" pitchFamily="34" charset="0"/>
              </a:rPr>
              <a:t>That which we have seen and heard declare we unto you, that ye also may have fellowship with us: and truly our fellowship is with the Father, and with his Son Jesus Christ. </a:t>
            </a:r>
            <a:r>
              <a:rPr lang="en-US" sz="1200" b="1" dirty="0">
                <a:latin typeface="Arial" panose="020B0604020202020204" pitchFamily="34" charset="0"/>
                <a:cs typeface="Arial" panose="020B0604020202020204" pitchFamily="34" charset="0"/>
              </a:rPr>
              <a:t>4 </a:t>
            </a:r>
            <a:r>
              <a:rPr lang="en-US" sz="1200" dirty="0">
                <a:latin typeface="Arial" panose="020B0604020202020204" pitchFamily="34" charset="0"/>
                <a:cs typeface="Arial" panose="020B0604020202020204" pitchFamily="34" charset="0"/>
              </a:rPr>
              <a:t>And these things write we unto you, that your joy may be full. </a:t>
            </a:r>
            <a:r>
              <a:rPr lang="en-US" sz="1200" b="1" dirty="0">
                <a:latin typeface="Arial" panose="020B0604020202020204" pitchFamily="34" charset="0"/>
                <a:cs typeface="Arial" panose="020B0604020202020204" pitchFamily="34" charset="0"/>
              </a:rPr>
              <a:t>5 </a:t>
            </a:r>
            <a:r>
              <a:rPr lang="en-US" sz="1200" dirty="0">
                <a:latin typeface="Arial" panose="020B0604020202020204" pitchFamily="34" charset="0"/>
                <a:cs typeface="Arial" panose="020B0604020202020204" pitchFamily="34" charset="0"/>
              </a:rPr>
              <a:t>This then is the message which we have heard of him, and declare unto you, that God is light, and in him is no darkness at all.</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1 John 2:1-2 KJV 1 </a:t>
            </a:r>
            <a:r>
              <a:rPr lang="en-US" sz="1200" dirty="0">
                <a:latin typeface="Arial" panose="020B0604020202020204" pitchFamily="34" charset="0"/>
                <a:cs typeface="Arial" panose="020B0604020202020204" pitchFamily="34" charset="0"/>
              </a:rPr>
              <a:t>My little children, these things write I unto you, that ye sin not. And if any man sin, we have an advocate with the Father, Jesus Christ the righteous: </a:t>
            </a:r>
            <a:r>
              <a:rPr lang="en-US" sz="1200" b="1" dirty="0">
                <a:latin typeface="Arial" panose="020B0604020202020204" pitchFamily="34" charset="0"/>
                <a:cs typeface="Arial" panose="020B0604020202020204" pitchFamily="34" charset="0"/>
              </a:rPr>
              <a:t>2 </a:t>
            </a:r>
            <a:r>
              <a:rPr lang="en-US" sz="1200" dirty="0">
                <a:latin typeface="Arial" panose="020B0604020202020204" pitchFamily="34" charset="0"/>
                <a:cs typeface="Arial" panose="020B0604020202020204" pitchFamily="34" charset="0"/>
              </a:rPr>
              <a:t>And he is the propitiation for our sins: and not for ours only, but also for the sins of the whole world.</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John 1:7 KJV 7 </a:t>
            </a:r>
            <a:r>
              <a:rPr lang="en-US" sz="1200" dirty="0">
                <a:latin typeface="Arial" panose="020B0604020202020204" pitchFamily="34" charset="0"/>
                <a:cs typeface="Arial" panose="020B0604020202020204" pitchFamily="34" charset="0"/>
              </a:rPr>
              <a:t>But </a:t>
            </a:r>
            <a:r>
              <a:rPr lang="en-US" sz="1200" b="1" dirty="0">
                <a:latin typeface="Arial" panose="020B0604020202020204" pitchFamily="34" charset="0"/>
                <a:cs typeface="Arial" panose="020B0604020202020204" pitchFamily="34" charset="0"/>
              </a:rPr>
              <a:t>if we walk in the light</a:t>
            </a:r>
            <a:r>
              <a:rPr lang="en-US" sz="1200" dirty="0">
                <a:latin typeface="Arial" panose="020B0604020202020204" pitchFamily="34" charset="0"/>
                <a:cs typeface="Arial" panose="020B0604020202020204" pitchFamily="34" charset="0"/>
              </a:rPr>
              <a:t>, as he is in the light, we have fellowship one with another, and the blood of Jesus Christ his Son </a:t>
            </a:r>
            <a:r>
              <a:rPr lang="en-US" sz="1200" dirty="0" err="1">
                <a:latin typeface="Arial" panose="020B0604020202020204" pitchFamily="34" charset="0"/>
                <a:cs typeface="Arial" panose="020B0604020202020204" pitchFamily="34" charset="0"/>
              </a:rPr>
              <a:t>cleanseth</a:t>
            </a:r>
            <a:r>
              <a:rPr lang="en-US" sz="1200" dirty="0">
                <a:latin typeface="Arial" panose="020B0604020202020204" pitchFamily="34" charset="0"/>
                <a:cs typeface="Arial" panose="020B0604020202020204" pitchFamily="34" charset="0"/>
              </a:rPr>
              <a:t> us from all sin.</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John 1:8-10 KJV 8 </a:t>
            </a:r>
            <a:r>
              <a:rPr lang="en-US" sz="1200" dirty="0">
                <a:latin typeface="Arial" panose="020B0604020202020204" pitchFamily="34" charset="0"/>
                <a:cs typeface="Arial" panose="020B0604020202020204" pitchFamily="34" charset="0"/>
              </a:rPr>
              <a:t>If we say that we have no sin, we deceive ourselves, and the truth is not in us. </a:t>
            </a:r>
            <a:r>
              <a:rPr lang="en-US" sz="1200" b="1" dirty="0">
                <a:latin typeface="Arial" panose="020B0604020202020204" pitchFamily="34" charset="0"/>
                <a:cs typeface="Arial" panose="020B0604020202020204" pitchFamily="34" charset="0"/>
              </a:rPr>
              <a:t>9 </a:t>
            </a:r>
            <a:r>
              <a:rPr lang="en-US" sz="1200" dirty="0">
                <a:latin typeface="Arial" panose="020B0604020202020204" pitchFamily="34" charset="0"/>
                <a:cs typeface="Arial" panose="020B0604020202020204" pitchFamily="34" charset="0"/>
              </a:rPr>
              <a:t>If we confess our sins, he is faithful and just to forgive us our sins, and to cleanse us from all unrighteousness. </a:t>
            </a:r>
            <a:r>
              <a:rPr lang="en-US" sz="1200" b="1" dirty="0">
                <a:latin typeface="Arial" panose="020B0604020202020204" pitchFamily="34" charset="0"/>
                <a:cs typeface="Arial" panose="020B0604020202020204" pitchFamily="34" charset="0"/>
              </a:rPr>
              <a:t>10</a:t>
            </a:r>
            <a:r>
              <a:rPr lang="en-US" sz="1200" dirty="0">
                <a:latin typeface="Arial" panose="020B0604020202020204" pitchFamily="34" charset="0"/>
                <a:cs typeface="Arial" panose="020B0604020202020204" pitchFamily="34" charset="0"/>
              </a:rPr>
              <a:t> If we say that we have not sinned, we make him a liar, and his word is not in us.</a:t>
            </a:r>
          </a:p>
        </p:txBody>
      </p:sp>
      <p:sp>
        <p:nvSpPr>
          <p:cNvPr id="4" name="Slide Number Placeholder 3"/>
          <p:cNvSpPr>
            <a:spLocks noGrp="1"/>
          </p:cNvSpPr>
          <p:nvPr>
            <p:ph type="sldNum" sz="quarter" idx="5"/>
          </p:nvPr>
        </p:nvSpPr>
        <p:spPr/>
        <p:txBody>
          <a:bodyPr/>
          <a:lstStyle/>
          <a:p>
            <a:fld id="{363364D9-3F0F-4A2F-991D-AE7E3AD8F1DD}" type="slidenum">
              <a:rPr lang="en-US" smtClean="0"/>
              <a:t>5</a:t>
            </a:fld>
            <a:endParaRPr lang="en-US"/>
          </a:p>
        </p:txBody>
      </p:sp>
      <p:sp>
        <p:nvSpPr>
          <p:cNvPr id="5" name="Date Placeholder 4">
            <a:extLst>
              <a:ext uri="{FF2B5EF4-FFF2-40B4-BE49-F238E27FC236}">
                <a16:creationId xmlns:a16="http://schemas.microsoft.com/office/drawing/2014/main" id="{EA64A99B-3112-71CD-D31E-DB07705B74D4}"/>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408469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6CF64-F5AD-2E20-4479-3A1594B41D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E7D7EA-61B3-F2E9-D3D9-0D8B90C20061}"/>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E5EBCD72-6346-EE05-7150-BFD34868CBD9}"/>
              </a:ext>
            </a:extLst>
          </p:cNvPr>
          <p:cNvSpPr>
            <a:spLocks noGrp="1"/>
          </p:cNvSpPr>
          <p:nvPr>
            <p:ph type="body" idx="1"/>
          </p:nvPr>
        </p:nvSpPr>
        <p:spPr>
          <a:xfrm>
            <a:off x="1" y="3481389"/>
            <a:ext cx="7313506" cy="6119812"/>
          </a:xfrm>
        </p:spPr>
        <p:txBody>
          <a:bodyPr/>
          <a:lstStyle/>
          <a:p>
            <a:pPr defTabSz="966612">
              <a:defRPr/>
            </a:pPr>
            <a:r>
              <a:rPr lang="en-US" b="1" dirty="0">
                <a:latin typeface="Arial" panose="020B0604020202020204" pitchFamily="34" charset="0"/>
                <a:cs typeface="Arial" panose="020B0604020202020204" pitchFamily="34" charset="0"/>
              </a:rPr>
              <a:t>1 John 2:3-5 KJV 3 </a:t>
            </a:r>
            <a:r>
              <a:rPr lang="en-US" dirty="0">
                <a:latin typeface="Arial" panose="020B0604020202020204" pitchFamily="34" charset="0"/>
                <a:cs typeface="Arial" panose="020B0604020202020204" pitchFamily="34" charset="0"/>
              </a:rPr>
              <a:t>And hereby we do know that we know him, if we keep his commandments. </a:t>
            </a:r>
            <a:r>
              <a:rPr lang="en-US" b="1" dirty="0">
                <a:latin typeface="Arial" panose="020B0604020202020204" pitchFamily="34" charset="0"/>
                <a:cs typeface="Arial" panose="020B0604020202020204" pitchFamily="34" charset="0"/>
              </a:rPr>
              <a:t>4 </a:t>
            </a:r>
            <a:r>
              <a:rPr lang="en-US" dirty="0">
                <a:latin typeface="Arial" panose="020B0604020202020204" pitchFamily="34" charset="0"/>
                <a:cs typeface="Arial" panose="020B0604020202020204" pitchFamily="34" charset="0"/>
              </a:rPr>
              <a:t>He that saith, I know him, and </a:t>
            </a:r>
            <a:r>
              <a:rPr lang="en-US" dirty="0" err="1">
                <a:latin typeface="Arial" panose="020B0604020202020204" pitchFamily="34" charset="0"/>
                <a:cs typeface="Arial" panose="020B0604020202020204" pitchFamily="34" charset="0"/>
              </a:rPr>
              <a:t>keepeth</a:t>
            </a:r>
            <a:r>
              <a:rPr lang="en-US" dirty="0">
                <a:latin typeface="Arial" panose="020B0604020202020204" pitchFamily="34" charset="0"/>
                <a:cs typeface="Arial" panose="020B0604020202020204" pitchFamily="34" charset="0"/>
              </a:rPr>
              <a:t> not his commandments, is a liar, and the truth is not in him.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But whoso </a:t>
            </a:r>
            <a:r>
              <a:rPr lang="en-US" dirty="0" err="1">
                <a:latin typeface="Arial" panose="020B0604020202020204" pitchFamily="34" charset="0"/>
                <a:cs typeface="Arial" panose="020B0604020202020204" pitchFamily="34" charset="0"/>
              </a:rPr>
              <a:t>keepeth</a:t>
            </a:r>
            <a:r>
              <a:rPr lang="en-US" dirty="0">
                <a:latin typeface="Arial" panose="020B0604020202020204" pitchFamily="34" charset="0"/>
                <a:cs typeface="Arial" panose="020B0604020202020204" pitchFamily="34" charset="0"/>
              </a:rPr>
              <a:t> his word, in him verily is the love of God perfected: hereby know we that we are in him.</a:t>
            </a:r>
          </a:p>
        </p:txBody>
      </p:sp>
      <p:sp>
        <p:nvSpPr>
          <p:cNvPr id="4" name="Slide Number Placeholder 3">
            <a:extLst>
              <a:ext uri="{FF2B5EF4-FFF2-40B4-BE49-F238E27FC236}">
                <a16:creationId xmlns:a16="http://schemas.microsoft.com/office/drawing/2014/main" id="{2B0413F7-45B6-0907-40C7-12A98755E54B}"/>
              </a:ext>
            </a:extLst>
          </p:cNvPr>
          <p:cNvSpPr>
            <a:spLocks noGrp="1"/>
          </p:cNvSpPr>
          <p:nvPr>
            <p:ph type="sldNum" sz="quarter" idx="5"/>
          </p:nvPr>
        </p:nvSpPr>
        <p:spPr/>
        <p:txBody>
          <a:bodyPr/>
          <a:lstStyle/>
          <a:p>
            <a:fld id="{363364D9-3F0F-4A2F-991D-AE7E3AD8F1DD}" type="slidenum">
              <a:rPr lang="en-US" smtClean="0"/>
              <a:t>6</a:t>
            </a:fld>
            <a:endParaRPr lang="en-US"/>
          </a:p>
        </p:txBody>
      </p:sp>
      <p:sp>
        <p:nvSpPr>
          <p:cNvPr id="5" name="Date Placeholder 4">
            <a:extLst>
              <a:ext uri="{FF2B5EF4-FFF2-40B4-BE49-F238E27FC236}">
                <a16:creationId xmlns:a16="http://schemas.microsoft.com/office/drawing/2014/main" id="{C378FCF3-4B7E-4395-0A38-406AC3CD42B6}"/>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3334387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FAE29-3124-FF42-7010-280445F005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091556-C370-0E67-625D-56B10A552ECD}"/>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3B438F3C-50A7-4FC3-7160-037A2C7D4A66}"/>
              </a:ext>
            </a:extLst>
          </p:cNvPr>
          <p:cNvSpPr>
            <a:spLocks noGrp="1"/>
          </p:cNvSpPr>
          <p:nvPr>
            <p:ph type="body" idx="1"/>
          </p:nvPr>
        </p:nvSpPr>
        <p:spPr>
          <a:xfrm>
            <a:off x="-1" y="3481388"/>
            <a:ext cx="7313507" cy="6119811"/>
          </a:xfrm>
        </p:spPr>
        <p:txBody>
          <a:bodyPr/>
          <a:lstStyle/>
          <a:p>
            <a:pPr defTabSz="966612">
              <a:defRPr/>
            </a:pPr>
            <a:r>
              <a:rPr lang="en-US" sz="1200" b="1" dirty="0">
                <a:latin typeface="Arial" panose="020B0604020202020204" pitchFamily="34" charset="0"/>
                <a:cs typeface="Arial" panose="020B0604020202020204" pitchFamily="34" charset="0"/>
              </a:rPr>
              <a:t>1 John 2:5 KJV 5 </a:t>
            </a:r>
            <a:r>
              <a:rPr lang="en-US" sz="1200" dirty="0">
                <a:latin typeface="Arial" panose="020B0604020202020204" pitchFamily="34" charset="0"/>
                <a:cs typeface="Arial" panose="020B0604020202020204" pitchFamily="34" charset="0"/>
              </a:rPr>
              <a:t>But whoso </a:t>
            </a:r>
            <a:r>
              <a:rPr lang="en-US" sz="1200" dirty="0" err="1">
                <a:latin typeface="Arial" panose="020B0604020202020204" pitchFamily="34" charset="0"/>
                <a:cs typeface="Arial" panose="020B0604020202020204" pitchFamily="34" charset="0"/>
              </a:rPr>
              <a:t>keepeth</a:t>
            </a:r>
            <a:r>
              <a:rPr lang="en-US" sz="1200" dirty="0">
                <a:latin typeface="Arial" panose="020B0604020202020204" pitchFamily="34" charset="0"/>
                <a:cs typeface="Arial" panose="020B0604020202020204" pitchFamily="34" charset="0"/>
              </a:rPr>
              <a:t> his word, in him verily is the love of God perfected: hereby know we that we are in him.</a:t>
            </a:r>
          </a:p>
          <a:p>
            <a:pPr defTabSz="966612">
              <a:defRPr/>
            </a:pPr>
            <a:endParaRPr lang="en-US" sz="1200"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Hebrews 5:8-9 KJV 8 </a:t>
            </a:r>
            <a:r>
              <a:rPr lang="en-US" sz="1200" b="0" dirty="0">
                <a:latin typeface="Arial" panose="020B0604020202020204" pitchFamily="34" charset="0"/>
                <a:cs typeface="Arial" panose="020B0604020202020204" pitchFamily="34" charset="0"/>
              </a:rPr>
              <a:t>Though he were a Son, yet learned he obedience by the things which he suffered</a:t>
            </a:r>
            <a:r>
              <a:rPr lang="en-US" sz="1200" b="1" dirty="0">
                <a:latin typeface="Arial" panose="020B0604020202020204" pitchFamily="34" charset="0"/>
                <a:cs typeface="Arial" panose="020B0604020202020204" pitchFamily="34" charset="0"/>
              </a:rPr>
              <a:t>; 9</a:t>
            </a:r>
            <a:r>
              <a:rPr lang="en-US" sz="1200" b="0" dirty="0">
                <a:latin typeface="Arial" panose="020B0604020202020204" pitchFamily="34" charset="0"/>
                <a:cs typeface="Arial" panose="020B0604020202020204" pitchFamily="34" charset="0"/>
              </a:rPr>
              <a:t> And being made perfect, </a:t>
            </a:r>
            <a:r>
              <a:rPr lang="en-US" sz="1200" b="1" dirty="0">
                <a:latin typeface="Arial" panose="020B0604020202020204" pitchFamily="34" charset="0"/>
                <a:cs typeface="Arial" panose="020B0604020202020204" pitchFamily="34" charset="0"/>
              </a:rPr>
              <a:t>he became the author of eternal salvation unto all them that obey him;</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1 John 2:22-27 KJV 22 </a:t>
            </a:r>
            <a:r>
              <a:rPr lang="en-US" sz="1200" dirty="0">
                <a:latin typeface="Arial" panose="020B0604020202020204" pitchFamily="34" charset="0"/>
                <a:cs typeface="Arial" panose="020B0604020202020204" pitchFamily="34" charset="0"/>
              </a:rPr>
              <a:t>Who is a liar but he that </a:t>
            </a:r>
            <a:r>
              <a:rPr lang="en-US" sz="1200" dirty="0" err="1">
                <a:latin typeface="Arial" panose="020B0604020202020204" pitchFamily="34" charset="0"/>
                <a:cs typeface="Arial" panose="020B0604020202020204" pitchFamily="34" charset="0"/>
              </a:rPr>
              <a:t>denieth</a:t>
            </a:r>
            <a:r>
              <a:rPr lang="en-US" sz="1200" dirty="0">
                <a:latin typeface="Arial" panose="020B0604020202020204" pitchFamily="34" charset="0"/>
                <a:cs typeface="Arial" panose="020B0604020202020204" pitchFamily="34" charset="0"/>
              </a:rPr>
              <a:t> that Jesus is the Christ? He is antichrist, that </a:t>
            </a:r>
            <a:r>
              <a:rPr lang="en-US" sz="1200" dirty="0" err="1">
                <a:latin typeface="Arial" panose="020B0604020202020204" pitchFamily="34" charset="0"/>
                <a:cs typeface="Arial" panose="020B0604020202020204" pitchFamily="34" charset="0"/>
              </a:rPr>
              <a:t>denieth</a:t>
            </a:r>
            <a:r>
              <a:rPr lang="en-US" sz="1200" dirty="0">
                <a:latin typeface="Arial" panose="020B0604020202020204" pitchFamily="34" charset="0"/>
                <a:cs typeface="Arial" panose="020B0604020202020204" pitchFamily="34" charset="0"/>
              </a:rPr>
              <a:t> the Father and the Son. </a:t>
            </a:r>
            <a:r>
              <a:rPr lang="en-US" sz="1200" b="1" dirty="0">
                <a:latin typeface="Arial" panose="020B0604020202020204" pitchFamily="34" charset="0"/>
                <a:cs typeface="Arial" panose="020B0604020202020204" pitchFamily="34" charset="0"/>
              </a:rPr>
              <a:t>23</a:t>
            </a:r>
            <a:r>
              <a:rPr lang="en-US" sz="1200" dirty="0">
                <a:latin typeface="Arial" panose="020B0604020202020204" pitchFamily="34" charset="0"/>
                <a:cs typeface="Arial" panose="020B0604020202020204" pitchFamily="34" charset="0"/>
              </a:rPr>
              <a:t> Whosoever </a:t>
            </a:r>
            <a:r>
              <a:rPr lang="en-US" sz="1200" dirty="0" err="1">
                <a:latin typeface="Arial" panose="020B0604020202020204" pitchFamily="34" charset="0"/>
                <a:cs typeface="Arial" panose="020B0604020202020204" pitchFamily="34" charset="0"/>
              </a:rPr>
              <a:t>denieth</a:t>
            </a:r>
            <a:r>
              <a:rPr lang="en-US" sz="1200" dirty="0">
                <a:latin typeface="Arial" panose="020B0604020202020204" pitchFamily="34" charset="0"/>
                <a:cs typeface="Arial" panose="020B0604020202020204" pitchFamily="34" charset="0"/>
              </a:rPr>
              <a:t> the Son, the same hath not the Father: (but) he that </a:t>
            </a:r>
            <a:r>
              <a:rPr lang="en-US" sz="1200" dirty="0" err="1">
                <a:latin typeface="Arial" panose="020B0604020202020204" pitchFamily="34" charset="0"/>
                <a:cs typeface="Arial" panose="020B0604020202020204" pitchFamily="34" charset="0"/>
              </a:rPr>
              <a:t>acknowledgeth</a:t>
            </a:r>
            <a:r>
              <a:rPr lang="en-US" sz="1200" dirty="0">
                <a:latin typeface="Arial" panose="020B0604020202020204" pitchFamily="34" charset="0"/>
                <a:cs typeface="Arial" panose="020B0604020202020204" pitchFamily="34" charset="0"/>
              </a:rPr>
              <a:t> the Son hath the Father also. </a:t>
            </a:r>
            <a:r>
              <a:rPr lang="en-US" sz="1200" b="1" i="1" u="sng" dirty="0">
                <a:latin typeface="Arial" panose="020B0604020202020204" pitchFamily="34" charset="0"/>
                <a:cs typeface="Arial" panose="020B0604020202020204" pitchFamily="34" charset="0"/>
              </a:rPr>
              <a:t>24</a:t>
            </a:r>
            <a:r>
              <a:rPr lang="en-US" sz="1200" i="1" u="sng" dirty="0">
                <a:latin typeface="Arial" panose="020B0604020202020204" pitchFamily="34" charset="0"/>
                <a:cs typeface="Arial" panose="020B0604020202020204" pitchFamily="34" charset="0"/>
              </a:rPr>
              <a:t> Let that therefore abide in you, which ye have heard from the beginning. If that which ye have heard from the beginning shall remain in you, ye also shall continue in the Son, and in the Father.</a:t>
            </a:r>
            <a:r>
              <a:rPr lang="en-US" sz="1200" b="1" i="1" u="sng" dirty="0">
                <a:latin typeface="Arial" panose="020B0604020202020204" pitchFamily="34" charset="0"/>
                <a:cs typeface="Arial" panose="020B0604020202020204" pitchFamily="34" charset="0"/>
              </a:rPr>
              <a:t> 25 </a:t>
            </a:r>
            <a:r>
              <a:rPr lang="en-US" sz="1200" i="1" u="sng" dirty="0">
                <a:latin typeface="Arial" panose="020B0604020202020204" pitchFamily="34" charset="0"/>
                <a:cs typeface="Arial" panose="020B0604020202020204" pitchFamily="34" charset="0"/>
              </a:rPr>
              <a:t>And this is the promise that he hath promised us, even eternal life. </a:t>
            </a:r>
            <a:r>
              <a:rPr lang="en-US" sz="1200" b="1" i="1" u="sng" dirty="0">
                <a:latin typeface="Arial" panose="020B0604020202020204" pitchFamily="34" charset="0"/>
                <a:cs typeface="Arial" panose="020B0604020202020204" pitchFamily="34" charset="0"/>
              </a:rPr>
              <a:t>26</a:t>
            </a:r>
            <a:r>
              <a:rPr lang="en-US" sz="1200" i="1" u="sng" dirty="0">
                <a:latin typeface="Arial" panose="020B0604020202020204" pitchFamily="34" charset="0"/>
                <a:cs typeface="Arial" panose="020B0604020202020204" pitchFamily="34" charset="0"/>
              </a:rPr>
              <a:t> These things have I written unto you concerning them that seduce you. </a:t>
            </a:r>
            <a:r>
              <a:rPr lang="en-US" sz="1200" b="1" i="1" u="sng" dirty="0">
                <a:latin typeface="Arial" panose="020B0604020202020204" pitchFamily="34" charset="0"/>
                <a:cs typeface="Arial" panose="020B0604020202020204" pitchFamily="34" charset="0"/>
              </a:rPr>
              <a:t>27</a:t>
            </a:r>
            <a:r>
              <a:rPr lang="en-US" sz="1200" i="1" u="sng" dirty="0">
                <a:latin typeface="Arial" panose="020B0604020202020204" pitchFamily="34" charset="0"/>
                <a:cs typeface="Arial" panose="020B0604020202020204" pitchFamily="34" charset="0"/>
              </a:rPr>
              <a:t> But </a:t>
            </a:r>
            <a:r>
              <a:rPr lang="en-US" sz="1200" b="1" i="1" u="sng" dirty="0">
                <a:latin typeface="Arial" panose="020B0604020202020204" pitchFamily="34" charset="0"/>
                <a:cs typeface="Arial" panose="020B0604020202020204" pitchFamily="34" charset="0"/>
              </a:rPr>
              <a:t>the anointing </a:t>
            </a:r>
            <a:r>
              <a:rPr lang="en-US" sz="1200" i="1" u="sng" dirty="0">
                <a:latin typeface="Arial" panose="020B0604020202020204" pitchFamily="34" charset="0"/>
                <a:cs typeface="Arial" panose="020B0604020202020204" pitchFamily="34" charset="0"/>
              </a:rPr>
              <a:t>which ye have received of him </a:t>
            </a:r>
            <a:r>
              <a:rPr lang="en-US" sz="1200" i="1" u="sng" dirty="0" err="1">
                <a:latin typeface="Arial" panose="020B0604020202020204" pitchFamily="34" charset="0"/>
                <a:cs typeface="Arial" panose="020B0604020202020204" pitchFamily="34" charset="0"/>
              </a:rPr>
              <a:t>abideth</a:t>
            </a:r>
            <a:r>
              <a:rPr lang="en-US" sz="1200" i="1" u="sng" dirty="0">
                <a:latin typeface="Arial" panose="020B0604020202020204" pitchFamily="34" charset="0"/>
                <a:cs typeface="Arial" panose="020B0604020202020204" pitchFamily="34" charset="0"/>
              </a:rPr>
              <a:t> in you, and ye need not that any man teach you: but as the </a:t>
            </a:r>
            <a:r>
              <a:rPr lang="en-US" sz="1200" b="1" i="1" u="sng" dirty="0">
                <a:latin typeface="Arial" panose="020B0604020202020204" pitchFamily="34" charset="0"/>
                <a:cs typeface="Arial" panose="020B0604020202020204" pitchFamily="34" charset="0"/>
              </a:rPr>
              <a:t>same anointing </a:t>
            </a:r>
            <a:r>
              <a:rPr lang="en-US" sz="1200" i="1" u="sng" dirty="0" err="1">
                <a:latin typeface="Arial" panose="020B0604020202020204" pitchFamily="34" charset="0"/>
                <a:cs typeface="Arial" panose="020B0604020202020204" pitchFamily="34" charset="0"/>
              </a:rPr>
              <a:t>teacheth</a:t>
            </a:r>
            <a:r>
              <a:rPr lang="en-US" sz="1200" i="1" u="sng" dirty="0">
                <a:latin typeface="Arial" panose="020B0604020202020204" pitchFamily="34" charset="0"/>
                <a:cs typeface="Arial" panose="020B0604020202020204" pitchFamily="34" charset="0"/>
              </a:rPr>
              <a:t> you of all things, and is truth, and is no lie, and even as it hath taught you, ye shall abide in him.</a:t>
            </a:r>
          </a:p>
          <a:p>
            <a:pPr defTabSz="966612">
              <a:defRPr/>
            </a:pPr>
            <a:endParaRPr lang="en-US" sz="1200" i="1" u="sng"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8A536F8-A157-7008-522D-ABF62503EC30}"/>
              </a:ext>
            </a:extLst>
          </p:cNvPr>
          <p:cNvSpPr>
            <a:spLocks noGrp="1"/>
          </p:cNvSpPr>
          <p:nvPr>
            <p:ph type="sldNum" sz="quarter" idx="5"/>
          </p:nvPr>
        </p:nvSpPr>
        <p:spPr/>
        <p:txBody>
          <a:bodyPr/>
          <a:lstStyle/>
          <a:p>
            <a:fld id="{363364D9-3F0F-4A2F-991D-AE7E3AD8F1DD}" type="slidenum">
              <a:rPr lang="en-US" smtClean="0"/>
              <a:t>7</a:t>
            </a:fld>
            <a:endParaRPr lang="en-US"/>
          </a:p>
        </p:txBody>
      </p:sp>
      <p:sp>
        <p:nvSpPr>
          <p:cNvPr id="5" name="Date Placeholder 4">
            <a:extLst>
              <a:ext uri="{FF2B5EF4-FFF2-40B4-BE49-F238E27FC236}">
                <a16:creationId xmlns:a16="http://schemas.microsoft.com/office/drawing/2014/main" id="{51A89550-C682-7B7E-C6BE-9F8A975825A3}"/>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1291413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FA12F-63C6-551F-782C-1ED5C500A0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22BF1B-98E4-B00A-7BD8-73CAC0D97C32}"/>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CD3674D9-2F9B-1743-2A87-97A2E8C9906F}"/>
              </a:ext>
            </a:extLst>
          </p:cNvPr>
          <p:cNvSpPr>
            <a:spLocks noGrp="1"/>
          </p:cNvSpPr>
          <p:nvPr>
            <p:ph type="body" idx="1"/>
          </p:nvPr>
        </p:nvSpPr>
        <p:spPr>
          <a:xfrm>
            <a:off x="-1" y="3529013"/>
            <a:ext cx="7313507" cy="6072187"/>
          </a:xfrm>
        </p:spPr>
        <p:txBody>
          <a:bodyPr/>
          <a:lstStyle/>
          <a:p>
            <a:pPr defTabSz="966612">
              <a:defRPr/>
            </a:pPr>
            <a:r>
              <a:rPr lang="en-US" b="1" dirty="0">
                <a:latin typeface="Arial" panose="020B0604020202020204" pitchFamily="34" charset="0"/>
                <a:cs typeface="Arial" panose="020B0604020202020204" pitchFamily="34" charset="0"/>
              </a:rPr>
              <a:t>1 John 3:7-9 KJV 7 </a:t>
            </a:r>
            <a:r>
              <a:rPr lang="en-US" dirty="0">
                <a:latin typeface="Arial" panose="020B0604020202020204" pitchFamily="34" charset="0"/>
                <a:cs typeface="Arial" panose="020B0604020202020204" pitchFamily="34" charset="0"/>
              </a:rPr>
              <a:t>Little children, let no man deceive you: he that doeth righteousness is righteous, even as he is righteous</a:t>
            </a:r>
            <a:r>
              <a:rPr lang="en-US" b="1" dirty="0">
                <a:latin typeface="Arial" panose="020B0604020202020204" pitchFamily="34" charset="0"/>
                <a:cs typeface="Arial" panose="020B0604020202020204" pitchFamily="34" charset="0"/>
              </a:rPr>
              <a:t>. 8</a:t>
            </a:r>
            <a:r>
              <a:rPr lang="en-US" dirty="0">
                <a:latin typeface="Arial" panose="020B0604020202020204" pitchFamily="34" charset="0"/>
                <a:cs typeface="Arial" panose="020B0604020202020204" pitchFamily="34" charset="0"/>
              </a:rPr>
              <a:t> He that committeth sin is of the devil; for the devil </a:t>
            </a:r>
            <a:r>
              <a:rPr lang="en-US" dirty="0" err="1">
                <a:latin typeface="Arial" panose="020B0604020202020204" pitchFamily="34" charset="0"/>
                <a:cs typeface="Arial" panose="020B0604020202020204" pitchFamily="34" charset="0"/>
              </a:rPr>
              <a:t>sinneth</a:t>
            </a:r>
            <a:r>
              <a:rPr lang="en-US" dirty="0">
                <a:latin typeface="Arial" panose="020B0604020202020204" pitchFamily="34" charset="0"/>
                <a:cs typeface="Arial" panose="020B0604020202020204" pitchFamily="34" charset="0"/>
              </a:rPr>
              <a:t> from the beginning. For this purpose the Son of God was manifested, that he might destroy the works of the devil.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Whosoever is born of God doth not commit sin; for his seed </a:t>
            </a:r>
            <a:r>
              <a:rPr lang="en-US" dirty="0" err="1">
                <a:latin typeface="Arial" panose="020B0604020202020204" pitchFamily="34" charset="0"/>
                <a:cs typeface="Arial" panose="020B0604020202020204" pitchFamily="34" charset="0"/>
              </a:rPr>
              <a:t>remaineth</a:t>
            </a:r>
            <a:r>
              <a:rPr lang="en-US" dirty="0">
                <a:latin typeface="Arial" panose="020B0604020202020204" pitchFamily="34" charset="0"/>
                <a:cs typeface="Arial" panose="020B0604020202020204" pitchFamily="34" charset="0"/>
              </a:rPr>
              <a:t> in him: and he cannot sin, because he is born of God.</a:t>
            </a:r>
          </a:p>
          <a:p>
            <a:pPr defTabSz="966612">
              <a:defRPr/>
            </a:pPr>
            <a:endParaRPr lang="en-US"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John 17:17 KJV 17 </a:t>
            </a:r>
            <a:r>
              <a:rPr lang="en-US" dirty="0">
                <a:latin typeface="Arial" panose="020B0604020202020204" pitchFamily="34" charset="0"/>
                <a:cs typeface="Arial" panose="020B0604020202020204" pitchFamily="34" charset="0"/>
              </a:rPr>
              <a:t>Sanctify them through </a:t>
            </a:r>
            <a:r>
              <a:rPr lang="en-US" b="1" dirty="0">
                <a:latin typeface="Arial" panose="020B0604020202020204" pitchFamily="34" charset="0"/>
                <a:cs typeface="Arial" panose="020B0604020202020204" pitchFamily="34" charset="0"/>
              </a:rPr>
              <a:t>thy truth: thy word is truth.</a:t>
            </a:r>
          </a:p>
          <a:p>
            <a:pPr defTabSz="966612">
              <a:defRPr/>
            </a:pPr>
            <a:endParaRPr lang="en-US" b="1"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1 John 5:1 KJV 1 </a:t>
            </a:r>
            <a:r>
              <a:rPr lang="en-US" b="0" dirty="0">
                <a:latin typeface="Arial" panose="020B0604020202020204" pitchFamily="34" charset="0"/>
                <a:cs typeface="Arial" panose="020B0604020202020204" pitchFamily="34" charset="0"/>
              </a:rPr>
              <a:t>Whosoever believeth that Jesus is the Christ is born of God: and every one that loveth him that begat loveth him also that is begotten of him.</a:t>
            </a:r>
          </a:p>
          <a:p>
            <a:pPr marL="181240" indent="-181240" defTabSz="966612">
              <a:buFont typeface="Wingdings" panose="05000000000000000000" pitchFamily="2" charset="2"/>
              <a:buChar char="§"/>
              <a:defRPr/>
            </a:pPr>
            <a:r>
              <a:rPr lang="en-US" b="1" dirty="0">
                <a:latin typeface="Arial" panose="020B0604020202020204" pitchFamily="34" charset="0"/>
                <a:cs typeface="Arial" panose="020B0604020202020204" pitchFamily="34" charset="0"/>
              </a:rPr>
              <a:t>Galatians 3:26-29 KJV 26 </a:t>
            </a:r>
            <a:r>
              <a:rPr lang="en-US" b="0" dirty="0">
                <a:latin typeface="Arial" panose="020B0604020202020204" pitchFamily="34" charset="0"/>
                <a:cs typeface="Arial" panose="020B0604020202020204" pitchFamily="34" charset="0"/>
              </a:rPr>
              <a:t>For ye are all the children of God by faith in Christ Jesus</a:t>
            </a:r>
            <a:r>
              <a:rPr lang="en-US" b="1" dirty="0">
                <a:latin typeface="Arial" panose="020B0604020202020204" pitchFamily="34" charset="0"/>
                <a:cs typeface="Arial" panose="020B0604020202020204" pitchFamily="34" charset="0"/>
              </a:rPr>
              <a:t>. 27 </a:t>
            </a:r>
            <a:r>
              <a:rPr lang="en-US" b="0" dirty="0">
                <a:latin typeface="Arial" panose="020B0604020202020204" pitchFamily="34" charset="0"/>
                <a:cs typeface="Arial" panose="020B0604020202020204" pitchFamily="34" charset="0"/>
              </a:rPr>
              <a:t>For as many of you as have been baptized into Christ have put on Christ. </a:t>
            </a:r>
            <a:r>
              <a:rPr lang="en-US" b="1" dirty="0">
                <a:latin typeface="Arial" panose="020B0604020202020204" pitchFamily="34" charset="0"/>
                <a:cs typeface="Arial" panose="020B0604020202020204" pitchFamily="34" charset="0"/>
              </a:rPr>
              <a:t>28 </a:t>
            </a:r>
            <a:r>
              <a:rPr lang="en-US" b="0" dirty="0">
                <a:latin typeface="Arial" panose="020B0604020202020204" pitchFamily="34" charset="0"/>
                <a:cs typeface="Arial" panose="020B0604020202020204" pitchFamily="34" charset="0"/>
              </a:rPr>
              <a:t>There is neither Jew nor Greek, there is neither bond nor free, there is neither male nor female: for ye are all one in Christ Jesus. </a:t>
            </a:r>
            <a:r>
              <a:rPr lang="en-US" b="1" dirty="0">
                <a:latin typeface="Arial" panose="020B0604020202020204" pitchFamily="34" charset="0"/>
                <a:cs typeface="Arial" panose="020B0604020202020204" pitchFamily="34" charset="0"/>
              </a:rPr>
              <a:t>29</a:t>
            </a:r>
            <a:r>
              <a:rPr lang="en-US" b="0" dirty="0">
                <a:latin typeface="Arial" panose="020B0604020202020204" pitchFamily="34" charset="0"/>
                <a:cs typeface="Arial" panose="020B0604020202020204" pitchFamily="34" charset="0"/>
              </a:rPr>
              <a:t> And if ye be Christ's, then are ye Abraham's seed, and heirs according to the promise.</a:t>
            </a:r>
          </a:p>
          <a:p>
            <a:pPr marL="181240" indent="-181240" defTabSz="966612">
              <a:buFont typeface="Wingdings" panose="05000000000000000000" pitchFamily="2" charset="2"/>
              <a:buChar char="§"/>
              <a:defRPr/>
            </a:pPr>
            <a:endParaRPr lang="en-US" b="0"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1 John 2:21-25 KJV 21 </a:t>
            </a:r>
            <a:r>
              <a:rPr lang="en-US" b="0" dirty="0">
                <a:latin typeface="Arial" panose="020B0604020202020204" pitchFamily="34" charset="0"/>
                <a:cs typeface="Arial" panose="020B0604020202020204" pitchFamily="34" charset="0"/>
              </a:rPr>
              <a:t>I have not written unto you because ye know not the truth, but because ye know it, and that no lie is of the truth. </a:t>
            </a:r>
            <a:r>
              <a:rPr lang="en-US" b="1" dirty="0">
                <a:latin typeface="Arial" panose="020B0604020202020204" pitchFamily="34" charset="0"/>
                <a:cs typeface="Arial" panose="020B0604020202020204" pitchFamily="34" charset="0"/>
              </a:rPr>
              <a:t>22</a:t>
            </a:r>
            <a:r>
              <a:rPr lang="en-US" b="0" dirty="0">
                <a:latin typeface="Arial" panose="020B0604020202020204" pitchFamily="34" charset="0"/>
                <a:cs typeface="Arial" panose="020B0604020202020204" pitchFamily="34" charset="0"/>
              </a:rPr>
              <a:t> Who is a liar but he that </a:t>
            </a:r>
            <a:r>
              <a:rPr lang="en-US" b="0" dirty="0" err="1">
                <a:latin typeface="Arial" panose="020B0604020202020204" pitchFamily="34" charset="0"/>
                <a:cs typeface="Arial" panose="020B0604020202020204" pitchFamily="34" charset="0"/>
              </a:rPr>
              <a:t>denieth</a:t>
            </a:r>
            <a:r>
              <a:rPr lang="en-US" b="0" dirty="0">
                <a:latin typeface="Arial" panose="020B0604020202020204" pitchFamily="34" charset="0"/>
                <a:cs typeface="Arial" panose="020B0604020202020204" pitchFamily="34" charset="0"/>
              </a:rPr>
              <a:t> that Jesus is the Christ? He is antichrist, that </a:t>
            </a:r>
            <a:r>
              <a:rPr lang="en-US" b="0" dirty="0" err="1">
                <a:latin typeface="Arial" panose="020B0604020202020204" pitchFamily="34" charset="0"/>
                <a:cs typeface="Arial" panose="020B0604020202020204" pitchFamily="34" charset="0"/>
              </a:rPr>
              <a:t>denieth</a:t>
            </a:r>
            <a:r>
              <a:rPr lang="en-US" b="0" dirty="0">
                <a:latin typeface="Arial" panose="020B0604020202020204" pitchFamily="34" charset="0"/>
                <a:cs typeface="Arial" panose="020B0604020202020204" pitchFamily="34" charset="0"/>
              </a:rPr>
              <a:t> the Father and the Son. </a:t>
            </a:r>
            <a:r>
              <a:rPr lang="en-US" b="1" dirty="0">
                <a:latin typeface="Arial" panose="020B0604020202020204" pitchFamily="34" charset="0"/>
                <a:cs typeface="Arial" panose="020B0604020202020204" pitchFamily="34" charset="0"/>
              </a:rPr>
              <a:t>23</a:t>
            </a:r>
            <a:r>
              <a:rPr lang="en-US" b="0" dirty="0">
                <a:latin typeface="Arial" panose="020B0604020202020204" pitchFamily="34" charset="0"/>
                <a:cs typeface="Arial" panose="020B0604020202020204" pitchFamily="34" charset="0"/>
              </a:rPr>
              <a:t> Whosoever </a:t>
            </a:r>
            <a:r>
              <a:rPr lang="en-US" b="0" dirty="0" err="1">
                <a:latin typeface="Arial" panose="020B0604020202020204" pitchFamily="34" charset="0"/>
                <a:cs typeface="Arial" panose="020B0604020202020204" pitchFamily="34" charset="0"/>
              </a:rPr>
              <a:t>denieth</a:t>
            </a:r>
            <a:r>
              <a:rPr lang="en-US" b="0" dirty="0">
                <a:latin typeface="Arial" panose="020B0604020202020204" pitchFamily="34" charset="0"/>
                <a:cs typeface="Arial" panose="020B0604020202020204" pitchFamily="34" charset="0"/>
              </a:rPr>
              <a:t> the Son, the same hath not the Father: (but) he that </a:t>
            </a:r>
            <a:r>
              <a:rPr lang="en-US" b="0" dirty="0" err="1">
                <a:latin typeface="Arial" panose="020B0604020202020204" pitchFamily="34" charset="0"/>
                <a:cs typeface="Arial" panose="020B0604020202020204" pitchFamily="34" charset="0"/>
              </a:rPr>
              <a:t>acknowledgeth</a:t>
            </a:r>
            <a:r>
              <a:rPr lang="en-US" b="0" dirty="0">
                <a:latin typeface="Arial" panose="020B0604020202020204" pitchFamily="34" charset="0"/>
                <a:cs typeface="Arial" panose="020B0604020202020204" pitchFamily="34" charset="0"/>
              </a:rPr>
              <a:t> the Son hath the Father also. </a:t>
            </a:r>
            <a:r>
              <a:rPr lang="en-US" b="1" dirty="0">
                <a:latin typeface="Arial" panose="020B0604020202020204" pitchFamily="34" charset="0"/>
                <a:cs typeface="Arial" panose="020B0604020202020204" pitchFamily="34" charset="0"/>
              </a:rPr>
              <a:t>24</a:t>
            </a:r>
            <a:r>
              <a:rPr lang="en-US" b="0" dirty="0">
                <a:latin typeface="Arial" panose="020B0604020202020204" pitchFamily="34" charset="0"/>
                <a:cs typeface="Arial" panose="020B0604020202020204" pitchFamily="34" charset="0"/>
              </a:rPr>
              <a:t> Let that therefore abide in you, which ye have heard from the beginning. If that which ye have heard from the beginning shall remain in you, ye also shall continue in the Son, and in the Father</a:t>
            </a:r>
            <a:r>
              <a:rPr lang="en-US" b="1" dirty="0">
                <a:latin typeface="Arial" panose="020B0604020202020204" pitchFamily="34" charset="0"/>
                <a:cs typeface="Arial" panose="020B0604020202020204" pitchFamily="34" charset="0"/>
              </a:rPr>
              <a:t>. 25 </a:t>
            </a:r>
            <a:r>
              <a:rPr lang="en-US" b="0" dirty="0">
                <a:latin typeface="Arial" panose="020B0604020202020204" pitchFamily="34" charset="0"/>
                <a:cs typeface="Arial" panose="020B0604020202020204" pitchFamily="34" charset="0"/>
              </a:rPr>
              <a:t>And this is the promise that he hath promised us, even eternal life. </a:t>
            </a:r>
            <a:r>
              <a:rPr lang="en-US" b="1" dirty="0">
                <a:latin typeface="Arial" panose="020B0604020202020204" pitchFamily="34" charset="0"/>
                <a:cs typeface="Arial" panose="020B0604020202020204" pitchFamily="34" charset="0"/>
              </a:rPr>
              <a:t>27</a:t>
            </a:r>
            <a:r>
              <a:rPr lang="en-US" b="0" dirty="0">
                <a:latin typeface="Arial" panose="020B0604020202020204" pitchFamily="34" charset="0"/>
                <a:cs typeface="Arial" panose="020B0604020202020204" pitchFamily="34" charset="0"/>
              </a:rPr>
              <a:t> But the anointing which ye have received of him </a:t>
            </a:r>
            <a:r>
              <a:rPr lang="en-US" b="0" dirty="0" err="1">
                <a:latin typeface="Arial" panose="020B0604020202020204" pitchFamily="34" charset="0"/>
                <a:cs typeface="Arial" panose="020B0604020202020204" pitchFamily="34" charset="0"/>
              </a:rPr>
              <a:t>abideth</a:t>
            </a:r>
            <a:r>
              <a:rPr lang="en-US" b="0" dirty="0">
                <a:latin typeface="Arial" panose="020B0604020202020204" pitchFamily="34" charset="0"/>
                <a:cs typeface="Arial" panose="020B0604020202020204" pitchFamily="34" charset="0"/>
              </a:rPr>
              <a:t> in you, and ye need not that any man teach you: but as the same anointing </a:t>
            </a:r>
            <a:r>
              <a:rPr lang="en-US" b="0" dirty="0" err="1">
                <a:latin typeface="Arial" panose="020B0604020202020204" pitchFamily="34" charset="0"/>
                <a:cs typeface="Arial" panose="020B0604020202020204" pitchFamily="34" charset="0"/>
              </a:rPr>
              <a:t>teacheth</a:t>
            </a:r>
            <a:r>
              <a:rPr lang="en-US" b="0" dirty="0">
                <a:latin typeface="Arial" panose="020B0604020202020204" pitchFamily="34" charset="0"/>
                <a:cs typeface="Arial" panose="020B0604020202020204" pitchFamily="34" charset="0"/>
              </a:rPr>
              <a:t> you of all things, and is truth, and is no lie, and even as it hath taught you, ye shall abide in him.</a:t>
            </a:r>
          </a:p>
          <a:p>
            <a:pPr defTabSz="966612">
              <a:defRPr/>
            </a:pPr>
            <a:endParaRPr lang="en-US" b="0"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1 John 2:28-29 KJV 28 </a:t>
            </a:r>
            <a:r>
              <a:rPr lang="en-US" b="0" dirty="0">
                <a:latin typeface="Arial" panose="020B0604020202020204" pitchFamily="34" charset="0"/>
                <a:cs typeface="Arial" panose="020B0604020202020204" pitchFamily="34" charset="0"/>
              </a:rPr>
              <a:t>And now, </a:t>
            </a:r>
            <a:r>
              <a:rPr lang="en-US" b="1" dirty="0">
                <a:latin typeface="Arial" panose="020B0604020202020204" pitchFamily="34" charset="0"/>
                <a:cs typeface="Arial" panose="020B0604020202020204" pitchFamily="34" charset="0"/>
              </a:rPr>
              <a:t>little children, abide in him</a:t>
            </a:r>
            <a:r>
              <a:rPr lang="en-US" b="0" dirty="0">
                <a:latin typeface="Arial" panose="020B0604020202020204" pitchFamily="34" charset="0"/>
                <a:cs typeface="Arial" panose="020B0604020202020204" pitchFamily="34" charset="0"/>
              </a:rPr>
              <a:t>; that, when he shall appear, we may have confidence, and not be ashamed before him at his coming. </a:t>
            </a:r>
            <a:r>
              <a:rPr lang="en-US" b="1" dirty="0">
                <a:latin typeface="Arial" panose="020B0604020202020204" pitchFamily="34" charset="0"/>
                <a:cs typeface="Arial" panose="020B0604020202020204" pitchFamily="34" charset="0"/>
              </a:rPr>
              <a:t>29</a:t>
            </a:r>
            <a:r>
              <a:rPr lang="en-US" b="0" dirty="0">
                <a:latin typeface="Arial" panose="020B0604020202020204" pitchFamily="34" charset="0"/>
                <a:cs typeface="Arial" panose="020B0604020202020204" pitchFamily="34" charset="0"/>
              </a:rPr>
              <a:t> If ye know that he is righteous, ye know that every one that doeth righteousness is born of him.</a:t>
            </a:r>
          </a:p>
        </p:txBody>
      </p:sp>
      <p:sp>
        <p:nvSpPr>
          <p:cNvPr id="4" name="Slide Number Placeholder 3">
            <a:extLst>
              <a:ext uri="{FF2B5EF4-FFF2-40B4-BE49-F238E27FC236}">
                <a16:creationId xmlns:a16="http://schemas.microsoft.com/office/drawing/2014/main" id="{8463C716-B6C7-AAAA-19D6-ACA001799A91}"/>
              </a:ext>
            </a:extLst>
          </p:cNvPr>
          <p:cNvSpPr>
            <a:spLocks noGrp="1"/>
          </p:cNvSpPr>
          <p:nvPr>
            <p:ph type="sldNum" sz="quarter" idx="5"/>
          </p:nvPr>
        </p:nvSpPr>
        <p:spPr/>
        <p:txBody>
          <a:bodyPr/>
          <a:lstStyle/>
          <a:p>
            <a:fld id="{363364D9-3F0F-4A2F-991D-AE7E3AD8F1DD}" type="slidenum">
              <a:rPr lang="en-US" smtClean="0"/>
              <a:t>8</a:t>
            </a:fld>
            <a:endParaRPr lang="en-US"/>
          </a:p>
        </p:txBody>
      </p:sp>
      <p:sp>
        <p:nvSpPr>
          <p:cNvPr id="5" name="Date Placeholder 4">
            <a:extLst>
              <a:ext uri="{FF2B5EF4-FFF2-40B4-BE49-F238E27FC236}">
                <a16:creationId xmlns:a16="http://schemas.microsoft.com/office/drawing/2014/main" id="{0627F0A3-01EF-70A4-F07F-C210097127CD}"/>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3959540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CFCC2-4102-A7B9-3516-09F2C22F6F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9E19F9-1D08-9579-DE8E-8FA555E76B8D}"/>
              </a:ext>
            </a:extLst>
          </p:cNvPr>
          <p:cNvSpPr>
            <a:spLocks noGrp="1" noRot="1" noChangeAspect="1"/>
          </p:cNvSpPr>
          <p:nvPr>
            <p:ph type="sldImg"/>
          </p:nvPr>
        </p:nvSpPr>
        <p:spPr>
          <a:xfrm>
            <a:off x="1497013" y="263525"/>
            <a:ext cx="4321175" cy="3240088"/>
          </a:xfrm>
        </p:spPr>
      </p:sp>
      <p:sp>
        <p:nvSpPr>
          <p:cNvPr id="3" name="Notes Placeholder 2">
            <a:extLst>
              <a:ext uri="{FF2B5EF4-FFF2-40B4-BE49-F238E27FC236}">
                <a16:creationId xmlns:a16="http://schemas.microsoft.com/office/drawing/2014/main" id="{32B55397-DA81-8B99-121E-42063A9B5270}"/>
              </a:ext>
            </a:extLst>
          </p:cNvPr>
          <p:cNvSpPr>
            <a:spLocks noGrp="1"/>
          </p:cNvSpPr>
          <p:nvPr>
            <p:ph type="body" idx="1"/>
          </p:nvPr>
        </p:nvSpPr>
        <p:spPr>
          <a:xfrm>
            <a:off x="-1" y="3503613"/>
            <a:ext cx="7313507" cy="6097587"/>
          </a:xfrm>
        </p:spPr>
        <p:txBody>
          <a:bodyPr/>
          <a:lstStyle/>
          <a:p>
            <a:pPr defTabSz="966612">
              <a:defRPr/>
            </a:pPr>
            <a:r>
              <a:rPr lang="en-US" b="1" dirty="0">
                <a:latin typeface="Arial" panose="020B0604020202020204" pitchFamily="34" charset="0"/>
                <a:cs typeface="Arial" panose="020B0604020202020204" pitchFamily="34" charset="0"/>
              </a:rPr>
              <a:t>1 John 5:1-3 KJV 1 </a:t>
            </a:r>
            <a:r>
              <a:rPr lang="en-US" dirty="0">
                <a:latin typeface="Arial" panose="020B0604020202020204" pitchFamily="34" charset="0"/>
                <a:cs typeface="Arial" panose="020B0604020202020204" pitchFamily="34" charset="0"/>
              </a:rPr>
              <a:t>Whosoever believeth that Jesus is the Christ is born of God: and every one </a:t>
            </a:r>
            <a:r>
              <a:rPr lang="en-US" b="1" dirty="0">
                <a:latin typeface="Arial" panose="020B0604020202020204" pitchFamily="34" charset="0"/>
                <a:cs typeface="Arial" panose="020B0604020202020204" pitchFamily="34" charset="0"/>
              </a:rPr>
              <a:t>that loveth him that begat loveth him also that is begotten of him. 2 </a:t>
            </a:r>
            <a:r>
              <a:rPr lang="en-US" dirty="0">
                <a:latin typeface="Arial" panose="020B0604020202020204" pitchFamily="34" charset="0"/>
                <a:cs typeface="Arial" panose="020B0604020202020204" pitchFamily="34" charset="0"/>
              </a:rPr>
              <a:t>By this we know that we love the children of God, when we love God, and keep his commandments.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For this is the love of God, that we keep his commandments: and his commandments are not grievous.</a:t>
            </a:r>
          </a:p>
          <a:p>
            <a:pPr defTabSz="966612">
              <a:defRPr/>
            </a:pPr>
            <a:endParaRPr lang="en-US"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John 15:12 KJV 12 </a:t>
            </a:r>
            <a:r>
              <a:rPr lang="en-US" dirty="0">
                <a:latin typeface="Arial" panose="020B0604020202020204" pitchFamily="34" charset="0"/>
                <a:cs typeface="Arial" panose="020B0604020202020204" pitchFamily="34" charset="0"/>
              </a:rPr>
              <a:t>This is my commandment, That ye love one another, as I have loved you.</a:t>
            </a:r>
          </a:p>
          <a:p>
            <a:pPr marL="181240" indent="-181240" defTabSz="966612">
              <a:buFont typeface="Wingdings" panose="05000000000000000000" pitchFamily="2" charset="2"/>
              <a:buChar char="§"/>
              <a:defRPr/>
            </a:pPr>
            <a:r>
              <a:rPr lang="en-US" b="1" dirty="0">
                <a:latin typeface="Arial" panose="020B0604020202020204" pitchFamily="34" charset="0"/>
                <a:cs typeface="Arial" panose="020B0604020202020204" pitchFamily="34" charset="0"/>
              </a:rPr>
              <a:t>John 15:17 KJV 17 </a:t>
            </a:r>
            <a:r>
              <a:rPr lang="en-US" dirty="0">
                <a:latin typeface="Arial" panose="020B0604020202020204" pitchFamily="34" charset="0"/>
                <a:cs typeface="Arial" panose="020B0604020202020204" pitchFamily="34" charset="0"/>
              </a:rPr>
              <a:t>These things I command you, that ye love one another.</a:t>
            </a:r>
          </a:p>
          <a:p>
            <a:pPr marL="181240" indent="-181240" defTabSz="966612">
              <a:buFont typeface="Wingdings" panose="05000000000000000000" pitchFamily="2" charset="2"/>
              <a:buChar char="§"/>
              <a:defRPr/>
            </a:pPr>
            <a:endParaRPr lang="en-US"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John 13:34-35 KJV 34 </a:t>
            </a:r>
            <a:r>
              <a:rPr lang="en-US" dirty="0">
                <a:latin typeface="Arial" panose="020B0604020202020204" pitchFamily="34" charset="0"/>
                <a:cs typeface="Arial" panose="020B0604020202020204" pitchFamily="34" charset="0"/>
              </a:rPr>
              <a:t>A new commandment I give unto you, That ye love one another; </a:t>
            </a:r>
            <a:r>
              <a:rPr lang="en-US" b="1" dirty="0">
                <a:latin typeface="Arial" panose="020B0604020202020204" pitchFamily="34" charset="0"/>
                <a:cs typeface="Arial" panose="020B0604020202020204" pitchFamily="34" charset="0"/>
              </a:rPr>
              <a:t>as I have loved you</a:t>
            </a:r>
            <a:r>
              <a:rPr lang="en-US" dirty="0">
                <a:latin typeface="Arial" panose="020B0604020202020204" pitchFamily="34" charset="0"/>
                <a:cs typeface="Arial" panose="020B0604020202020204" pitchFamily="34" charset="0"/>
              </a:rPr>
              <a:t>, that ye also love one another. </a:t>
            </a:r>
            <a:r>
              <a:rPr lang="en-US" b="1" dirty="0">
                <a:latin typeface="Arial" panose="020B0604020202020204" pitchFamily="34" charset="0"/>
                <a:cs typeface="Arial" panose="020B0604020202020204" pitchFamily="34" charset="0"/>
              </a:rPr>
              <a:t>35 </a:t>
            </a:r>
            <a:r>
              <a:rPr lang="en-US" dirty="0">
                <a:latin typeface="Arial" panose="020B0604020202020204" pitchFamily="34" charset="0"/>
                <a:cs typeface="Arial" panose="020B0604020202020204" pitchFamily="34" charset="0"/>
              </a:rPr>
              <a:t>By this shall all men know that ye are my disciples, if ye have love one to another.</a:t>
            </a:r>
            <a:endParaRPr lang="en-US" b="1" dirty="0">
              <a:latin typeface="Arial" panose="020B0604020202020204" pitchFamily="34" charset="0"/>
              <a:cs typeface="Arial" panose="020B0604020202020204" pitchFamily="34" charset="0"/>
            </a:endParaRPr>
          </a:p>
          <a:p>
            <a:pPr defTabSz="966612">
              <a:defRPr/>
            </a:pPr>
            <a:endParaRPr lang="en-US" b="1"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1 John 3:17 KJV 17 </a:t>
            </a:r>
            <a:r>
              <a:rPr lang="en-US" dirty="0">
                <a:latin typeface="Arial" panose="020B0604020202020204" pitchFamily="34" charset="0"/>
                <a:cs typeface="Arial" panose="020B0604020202020204" pitchFamily="34" charset="0"/>
              </a:rPr>
              <a:t>But whoso hath this world's good, and </a:t>
            </a:r>
            <a:r>
              <a:rPr lang="en-US" dirty="0" err="1">
                <a:latin typeface="Arial" panose="020B0604020202020204" pitchFamily="34" charset="0"/>
                <a:cs typeface="Arial" panose="020B0604020202020204" pitchFamily="34" charset="0"/>
              </a:rPr>
              <a:t>seeth</a:t>
            </a:r>
            <a:r>
              <a:rPr lang="en-US" dirty="0">
                <a:latin typeface="Arial" panose="020B0604020202020204" pitchFamily="34" charset="0"/>
                <a:cs typeface="Arial" panose="020B0604020202020204" pitchFamily="34" charset="0"/>
              </a:rPr>
              <a:t> his brother have need, and </a:t>
            </a:r>
            <a:r>
              <a:rPr lang="en-US" dirty="0" err="1">
                <a:latin typeface="Arial" panose="020B0604020202020204" pitchFamily="34" charset="0"/>
                <a:cs typeface="Arial" panose="020B0604020202020204" pitchFamily="34" charset="0"/>
              </a:rPr>
              <a:t>shutteth</a:t>
            </a:r>
            <a:r>
              <a:rPr lang="en-US" dirty="0">
                <a:latin typeface="Arial" panose="020B0604020202020204" pitchFamily="34" charset="0"/>
                <a:cs typeface="Arial" panose="020B0604020202020204" pitchFamily="34" charset="0"/>
              </a:rPr>
              <a:t> up his bowels of compassion from him, how dwelleth the love of God in him?</a:t>
            </a:r>
          </a:p>
          <a:p>
            <a:pPr defTabSz="966612">
              <a:defRPr/>
            </a:pPr>
            <a:endParaRPr lang="en-US" dirty="0">
              <a:latin typeface="Arial" panose="020B0604020202020204" pitchFamily="34" charset="0"/>
              <a:cs typeface="Arial" panose="020B0604020202020204" pitchFamily="34" charset="0"/>
            </a:endParaRPr>
          </a:p>
          <a:p>
            <a:pPr defTabSz="966612">
              <a:defRPr/>
            </a:pPr>
            <a:r>
              <a:rPr lang="en-US" b="1" i="0" dirty="0">
                <a:latin typeface="Arial" panose="020B0604020202020204" pitchFamily="34" charset="0"/>
                <a:cs typeface="Arial" panose="020B0604020202020204" pitchFamily="34" charset="0"/>
              </a:rPr>
              <a:t>John 15:10 KJV 10 </a:t>
            </a:r>
            <a:r>
              <a:rPr lang="en-US" dirty="0">
                <a:latin typeface="Arial" panose="020B0604020202020204" pitchFamily="34" charset="0"/>
                <a:cs typeface="Arial" panose="020B0604020202020204" pitchFamily="34" charset="0"/>
              </a:rPr>
              <a:t>If ye keep my commandments, ye shall abide in my love; even as I have kept my Father's commandments, and abide in his love.</a:t>
            </a:r>
          </a:p>
        </p:txBody>
      </p:sp>
      <p:sp>
        <p:nvSpPr>
          <p:cNvPr id="4" name="Slide Number Placeholder 3">
            <a:extLst>
              <a:ext uri="{FF2B5EF4-FFF2-40B4-BE49-F238E27FC236}">
                <a16:creationId xmlns:a16="http://schemas.microsoft.com/office/drawing/2014/main" id="{4F6481DA-BDAC-0D6B-0E1D-37DDE053CC76}"/>
              </a:ext>
            </a:extLst>
          </p:cNvPr>
          <p:cNvSpPr>
            <a:spLocks noGrp="1"/>
          </p:cNvSpPr>
          <p:nvPr>
            <p:ph type="sldNum" sz="quarter" idx="5"/>
          </p:nvPr>
        </p:nvSpPr>
        <p:spPr/>
        <p:txBody>
          <a:bodyPr/>
          <a:lstStyle/>
          <a:p>
            <a:fld id="{363364D9-3F0F-4A2F-991D-AE7E3AD8F1DD}" type="slidenum">
              <a:rPr lang="en-US" smtClean="0"/>
              <a:t>9</a:t>
            </a:fld>
            <a:endParaRPr lang="en-US"/>
          </a:p>
        </p:txBody>
      </p:sp>
      <p:sp>
        <p:nvSpPr>
          <p:cNvPr id="5" name="Date Placeholder 4">
            <a:extLst>
              <a:ext uri="{FF2B5EF4-FFF2-40B4-BE49-F238E27FC236}">
                <a16:creationId xmlns:a16="http://schemas.microsoft.com/office/drawing/2014/main" id="{C3C27DC5-7F0A-16C9-6C76-A32A9B167305}"/>
              </a:ext>
            </a:extLst>
          </p:cNvPr>
          <p:cNvSpPr>
            <a:spLocks noGrp="1"/>
          </p:cNvSpPr>
          <p:nvPr>
            <p:ph type="dt" idx="1"/>
          </p:nvPr>
        </p:nvSpPr>
        <p:spPr/>
        <p:txBody>
          <a:bodyPr/>
          <a:lstStyle/>
          <a:p>
            <a:r>
              <a:rPr lang="en-US"/>
              <a:t>1/5/2025 PM</a:t>
            </a:r>
          </a:p>
        </p:txBody>
      </p:sp>
    </p:spTree>
    <p:extLst>
      <p:ext uri="{BB962C8B-B14F-4D97-AF65-F5344CB8AC3E}">
        <p14:creationId xmlns:p14="http://schemas.microsoft.com/office/powerpoint/2010/main" val="128498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40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1800" baseline="0">
                <a:solidFill>
                  <a:schemeClr val="tx1">
                    <a:lumMod val="85000"/>
                    <a:lumOff val="1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12241623-A064-4BED-B073-BA4D61433402}" type="datetime1">
              <a:rPr lang="en-US" smtClean="0"/>
              <a:t>1/6/2025</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05184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1/6/2025</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315626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EECF02AB-6034-4B88-BC5A-7C17CB0EF809}" type="datetime1">
              <a:rPr lang="en-US" smtClean="0"/>
              <a:t>1/6/2025</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19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1/6/2025</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57717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36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1500" baseline="0">
                <a:solidFill>
                  <a:schemeClr val="tx1">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E72EB70D-CD01-44DA-83B3-8FEB3383D307}" type="datetime1">
              <a:rPr lang="en-US" smtClean="0"/>
              <a:t>1/6/2025</a:t>
            </a:fld>
            <a:endParaRPr lang="en-US" dirty="0"/>
          </a:p>
        </p:txBody>
      </p:sp>
    </p:spTree>
    <p:extLst>
      <p:ext uri="{BB962C8B-B14F-4D97-AF65-F5344CB8AC3E}">
        <p14:creationId xmlns:p14="http://schemas.microsoft.com/office/powerpoint/2010/main" val="3142888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1/6/2025</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02943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350" b="1"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350" b="1" kern="1200" cap="all" spc="113"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30000"/>
              </a:lnSpc>
              <a:spcBef>
                <a:spcPts val="698"/>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1/6/2025</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5856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1/6/2025</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108371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1/6/2025</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9610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255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ED5DD0D6-7A82-473E-879B-C6ECD6CCCFEC}" type="datetime1">
              <a:rPr lang="en-US" smtClean="0"/>
              <a:t>1/6/2025</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1353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255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D4605E03-BC17-41A7-854C-DFAB672737DC}" type="datetime1">
              <a:rPr lang="en-US" smtClean="0"/>
              <a:t>1/6/2025</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14945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825" spc="113" baseline="0">
                <a:solidFill>
                  <a:schemeClr val="tx1">
                    <a:lumMod val="75000"/>
                    <a:lumOff val="25000"/>
                  </a:schemeClr>
                </a:solidFill>
                <a:latin typeface="+mj-lt"/>
              </a:defRPr>
            </a:lvl1pPr>
          </a:lstStyle>
          <a:p>
            <a:fld id="{C4408324-A84C-4A45-93B6-78D079CCE772}" type="datetime1">
              <a:rPr lang="en-US" smtClean="0"/>
              <a:t>1/6/2025</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825" spc="113"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2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16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sldNum="0" hdr="0" ftr="0" dt="0"/>
  <p:txStyles>
    <p:title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p:titleStyle>
    <p:bodyStyle>
      <a:lvl1pPr marL="0" indent="0" algn="l" defTabSz="685800" rtl="0" eaLnBrk="1" latinLnBrk="0" hangingPunct="1">
        <a:lnSpc>
          <a:spcPct val="140000"/>
        </a:lnSpc>
        <a:spcBef>
          <a:spcPts val="698"/>
        </a:spcBef>
        <a:buFont typeface="Corbel" panose="020B0503020204020204" pitchFamily="34" charset="0"/>
        <a:buNone/>
        <a:defRPr sz="1350" b="0" kern="1200" spc="113" baseline="0">
          <a:solidFill>
            <a:schemeClr val="tx1">
              <a:lumMod val="75000"/>
              <a:lumOff val="25000"/>
            </a:schemeClr>
          </a:solidFill>
          <a:latin typeface="+mn-lt"/>
          <a:ea typeface="+mn-ea"/>
          <a:cs typeface="+mn-cs"/>
        </a:defRPr>
      </a:lvl1pPr>
      <a:lvl2pPr marL="0" indent="0" algn="l"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2pPr>
      <a:lvl3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3pPr>
      <a:lvl4pPr marL="0" indent="-240030" algn="l" defTabSz="685800" rtl="0" eaLnBrk="1" latinLnBrk="0" hangingPunct="1">
        <a:lnSpc>
          <a:spcPct val="140000"/>
        </a:lnSpc>
        <a:spcBef>
          <a:spcPts val="698"/>
        </a:spcBef>
        <a:buFont typeface="Corbel" panose="020B0503020204020204" pitchFamily="34" charset="0"/>
        <a:buChar char="–"/>
        <a:defRPr sz="1050" kern="1200" spc="113" baseline="0">
          <a:solidFill>
            <a:schemeClr val="tx1">
              <a:lumMod val="75000"/>
              <a:lumOff val="25000"/>
            </a:schemeClr>
          </a:solidFill>
          <a:latin typeface="+mn-lt"/>
          <a:ea typeface="+mn-ea"/>
          <a:cs typeface="+mn-cs"/>
        </a:defRPr>
      </a:lvl4pPr>
      <a:lvl5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5pPr>
      <a:lvl6pPr marL="144018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86"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3312" userDrawn="1">
          <p15:clr>
            <a:srgbClr val="F26B43"/>
          </p15:clr>
        </p15:guide>
        <p15:guide id="6" pos="3600" userDrawn="1">
          <p15:clr>
            <a:srgbClr val="F26B43"/>
          </p15:clr>
        </p15:guide>
        <p15:guide id="7" orient="horz" pos="360" userDrawn="1">
          <p15:clr>
            <a:srgbClr val="F26B43"/>
          </p15:clr>
        </p15:guide>
        <p15:guide id="8" pos="5526" userDrawn="1">
          <p15:clr>
            <a:srgbClr val="F26B43"/>
          </p15:clr>
        </p15:guide>
        <p15:guide id="9" pos="1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706D-C2F2-7E10-83EC-13A25F983ABC}"/>
              </a:ext>
            </a:extLst>
          </p:cNvPr>
          <p:cNvSpPr>
            <a:spLocks noGrp="1"/>
          </p:cNvSpPr>
          <p:nvPr>
            <p:ph type="ctrTitle"/>
          </p:nvPr>
        </p:nvSpPr>
        <p:spPr>
          <a:xfrm>
            <a:off x="2950824" y="1999937"/>
            <a:ext cx="5922646" cy="1918484"/>
          </a:xfrm>
        </p:spPr>
        <p:txBody>
          <a:bodyPr/>
          <a:lstStyle/>
          <a:p>
            <a:pPr algn="ctr">
              <a:lnSpc>
                <a:spcPts val="6600"/>
              </a:lnSpc>
            </a:pPr>
            <a:r>
              <a:rPr lang="en-US" sz="6600" dirty="0">
                <a:solidFill>
                  <a:schemeClr val="accent5">
                    <a:lumMod val="75000"/>
                  </a:schemeClr>
                </a:solidFill>
                <a:latin typeface="Candara" panose="020E0502030303020204" pitchFamily="34" charset="0"/>
              </a:rPr>
              <a:t>Assured Hearts Before God</a:t>
            </a:r>
          </a:p>
        </p:txBody>
      </p:sp>
      <p:sp>
        <p:nvSpPr>
          <p:cNvPr id="3" name="Subtitle 2">
            <a:extLst>
              <a:ext uri="{FF2B5EF4-FFF2-40B4-BE49-F238E27FC236}">
                <a16:creationId xmlns:a16="http://schemas.microsoft.com/office/drawing/2014/main" id="{81A95872-BCBF-0E89-1CD1-ACFF8CED3A0E}"/>
              </a:ext>
            </a:extLst>
          </p:cNvPr>
          <p:cNvSpPr>
            <a:spLocks noGrp="1"/>
          </p:cNvSpPr>
          <p:nvPr>
            <p:ph type="subTitle" idx="1"/>
          </p:nvPr>
        </p:nvSpPr>
        <p:spPr>
          <a:xfrm>
            <a:off x="4664260" y="3918421"/>
            <a:ext cx="2495775" cy="482776"/>
          </a:xfrm>
          <a:solidFill>
            <a:schemeClr val="bg1"/>
          </a:solidFill>
        </p:spPr>
        <p:txBody>
          <a:bodyPr anchor="ctr">
            <a:noAutofit/>
          </a:bodyPr>
          <a:lstStyle/>
          <a:p>
            <a:pPr marL="0" lvl="1">
              <a:lnSpc>
                <a:spcPts val="2400"/>
              </a:lnSpc>
            </a:pPr>
            <a:r>
              <a:rPr lang="en-US" sz="2400" i="1" dirty="0">
                <a:latin typeface="Candara" panose="020E0502030303020204" pitchFamily="34" charset="0"/>
              </a:rPr>
              <a:t>1 John 3:19-20</a:t>
            </a:r>
          </a:p>
        </p:txBody>
      </p:sp>
    </p:spTree>
    <p:extLst>
      <p:ext uri="{BB962C8B-B14F-4D97-AF65-F5344CB8AC3E}">
        <p14:creationId xmlns:p14="http://schemas.microsoft.com/office/powerpoint/2010/main" val="14080833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anim calcmode="lin" valueType="num">
                                      <p:cBhvr>
                                        <p:cTn id="13" dur="2000" fill="hold"/>
                                        <p:tgtEl>
                                          <p:spTgt spid="3">
                                            <p:bg/>
                                          </p:spTgt>
                                        </p:tgtEl>
                                        <p:attrNameLst>
                                          <p:attrName>ppt_x</p:attrName>
                                        </p:attrNameLst>
                                      </p:cBhvr>
                                      <p:tavLst>
                                        <p:tav tm="0">
                                          <p:val>
                                            <p:strVal val="#ppt_x"/>
                                          </p:val>
                                        </p:tav>
                                        <p:tav tm="100000">
                                          <p:val>
                                            <p:strVal val="#ppt_x"/>
                                          </p:val>
                                        </p:tav>
                                      </p:tavLst>
                                    </p:anim>
                                    <p:anim calcmode="lin" valueType="num">
                                      <p:cBhvr>
                                        <p:cTn id="14" dur="2000" fill="hold"/>
                                        <p:tgtEl>
                                          <p:spTgt spid="3">
                                            <p:bg/>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C225F67-77EA-56B2-36AA-6EBDCD86D10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112ED-C9EA-4586-3310-C0E22A73DA22}"/>
              </a:ext>
            </a:extLst>
          </p:cNvPr>
          <p:cNvSpPr>
            <a:spLocks noGrp="1"/>
          </p:cNvSpPr>
          <p:nvPr>
            <p:ph idx="1"/>
          </p:nvPr>
        </p:nvSpPr>
        <p:spPr>
          <a:xfrm>
            <a:off x="920324" y="1088173"/>
            <a:ext cx="7937926" cy="712074"/>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This assurance is grounded on the record</a:t>
            </a:r>
          </a:p>
          <a:p>
            <a:pPr>
              <a:lnSpc>
                <a:spcPts val="3200"/>
              </a:lnSpc>
              <a:spcBef>
                <a:spcPts val="0"/>
              </a:spcBef>
            </a:pPr>
            <a:endParaRPr lang="en-US" sz="3200" b="1" dirty="0">
              <a:solidFill>
                <a:schemeClr val="accent5">
                  <a:lumMod val="75000"/>
                </a:schemeClr>
              </a:solidFill>
              <a:latin typeface="Candara" panose="020E0502030303020204" pitchFamily="34" charset="0"/>
            </a:endParaRPr>
          </a:p>
        </p:txBody>
      </p:sp>
      <p:sp>
        <p:nvSpPr>
          <p:cNvPr id="5" name="Arrow: Bent 4">
            <a:extLst>
              <a:ext uri="{FF2B5EF4-FFF2-40B4-BE49-F238E27FC236}">
                <a16:creationId xmlns:a16="http://schemas.microsoft.com/office/drawing/2014/main" id="{F4EDE24D-98DC-982C-A2A9-FDCA6E6FDA33}"/>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05A55ABD-75AD-D05D-206D-4EEE27CA475C}"/>
              </a:ext>
            </a:extLst>
          </p:cNvPr>
          <p:cNvSpPr txBox="1"/>
          <p:nvPr/>
        </p:nvSpPr>
        <p:spPr>
          <a:xfrm>
            <a:off x="970173"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Eternal Life </a:t>
            </a:r>
            <a:endParaRPr lang="en-US" sz="2000"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308C3705-3C00-6BB2-BFDA-12A2CDC878B0}"/>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C688EF22-61BB-B337-B8CB-F819E577AEC2}"/>
              </a:ext>
            </a:extLst>
          </p:cNvPr>
          <p:cNvSpPr txBox="1"/>
          <p:nvPr/>
        </p:nvSpPr>
        <p:spPr>
          <a:xfrm>
            <a:off x="4282742" y="503623"/>
            <a:ext cx="1484896"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5:9-13</a:t>
            </a:r>
          </a:p>
        </p:txBody>
      </p:sp>
      <p:sp>
        <p:nvSpPr>
          <p:cNvPr id="4" name="TextBox 3">
            <a:extLst>
              <a:ext uri="{FF2B5EF4-FFF2-40B4-BE49-F238E27FC236}">
                <a16:creationId xmlns:a16="http://schemas.microsoft.com/office/drawing/2014/main" id="{28624633-A3E6-E894-2F73-E2BB51493912}"/>
              </a:ext>
            </a:extLst>
          </p:cNvPr>
          <p:cNvSpPr txBox="1"/>
          <p:nvPr/>
        </p:nvSpPr>
        <p:spPr>
          <a:xfrm>
            <a:off x="989740" y="1813108"/>
            <a:ext cx="7799093" cy="4401205"/>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“He that believeth on the Son of God hath the witness in himself: he that believeth not God hath made him a liar; because he believeth not </a:t>
            </a:r>
            <a:r>
              <a:rPr lang="en-US" sz="2800" b="1" i="1" dirty="0">
                <a:solidFill>
                  <a:srgbClr val="FF0000"/>
                </a:solidFill>
                <a:latin typeface="Candara" panose="020E0502030303020204" pitchFamily="34" charset="0"/>
              </a:rPr>
              <a:t>the record</a:t>
            </a:r>
            <a:r>
              <a:rPr lang="en-US" sz="2800" b="1" i="1" dirty="0">
                <a:latin typeface="Candara" panose="020E0502030303020204" pitchFamily="34" charset="0"/>
              </a:rPr>
              <a:t> that God gave of his Son. And this is </a:t>
            </a:r>
            <a:r>
              <a:rPr lang="en-US" sz="2800" b="1" i="1" dirty="0">
                <a:solidFill>
                  <a:srgbClr val="FF0000"/>
                </a:solidFill>
                <a:latin typeface="Candara" panose="020E0502030303020204" pitchFamily="34" charset="0"/>
              </a:rPr>
              <a:t>the record,</a:t>
            </a:r>
            <a:r>
              <a:rPr lang="en-US" sz="2800" b="1" i="1" dirty="0">
                <a:latin typeface="Candara" panose="020E0502030303020204" pitchFamily="34" charset="0"/>
              </a:rPr>
              <a:t> that God hath given to us eternal life, and this life is in his Son. </a:t>
            </a:r>
            <a:r>
              <a:rPr lang="en-US" sz="2800" b="1" i="1" dirty="0">
                <a:solidFill>
                  <a:srgbClr val="FF0000"/>
                </a:solidFill>
                <a:latin typeface="Candara" panose="020E0502030303020204" pitchFamily="34" charset="0"/>
              </a:rPr>
              <a:t>He that hath the Son hath life; and he that hath not the Son of God hath not life. </a:t>
            </a:r>
            <a:r>
              <a:rPr lang="en-US" sz="2800" b="1" i="1" dirty="0">
                <a:latin typeface="Candara" panose="020E0502030303020204" pitchFamily="34" charset="0"/>
              </a:rPr>
              <a:t>These things have I written unto you that believe on the name of the Son of God; </a:t>
            </a:r>
            <a:r>
              <a:rPr lang="en-US" sz="2800" b="1" i="1" dirty="0">
                <a:solidFill>
                  <a:srgbClr val="FF0000"/>
                </a:solidFill>
                <a:latin typeface="Candara" panose="020E0502030303020204" pitchFamily="34" charset="0"/>
              </a:rPr>
              <a:t>that ye may know that ye have eternal life</a:t>
            </a:r>
            <a:r>
              <a:rPr lang="en-US" sz="2800" b="1" i="1" dirty="0">
                <a:latin typeface="Candara" panose="020E0502030303020204" pitchFamily="34" charset="0"/>
              </a:rPr>
              <a:t>, and that ye may believe on the name of the Son of God” </a:t>
            </a:r>
            <a:r>
              <a:rPr lang="en-US" sz="2800" i="1" dirty="0">
                <a:latin typeface="Candara" panose="020E0502030303020204" pitchFamily="34" charset="0"/>
              </a:rPr>
              <a:t>– 1 John 5:10-13</a:t>
            </a:r>
          </a:p>
          <a:p>
            <a:pPr marL="365760" indent="-274320">
              <a:lnSpc>
                <a:spcPts val="2600"/>
              </a:lnSpc>
              <a:buFont typeface="Wingdings" panose="05000000000000000000" pitchFamily="2" charset="2"/>
              <a:buChar char="§"/>
            </a:pPr>
            <a:r>
              <a:rPr lang="en-US" sz="2600" i="1" dirty="0">
                <a:latin typeface="Candara" panose="020E0502030303020204" pitchFamily="34" charset="0"/>
              </a:rPr>
              <a:t>Cf. 2 John 9-11</a:t>
            </a:r>
          </a:p>
        </p:txBody>
      </p:sp>
    </p:spTree>
    <p:extLst>
      <p:ext uri="{BB962C8B-B14F-4D97-AF65-F5344CB8AC3E}">
        <p14:creationId xmlns:p14="http://schemas.microsoft.com/office/powerpoint/2010/main" val="31615568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arn(outVertical)">
                                      <p:cBhvr>
                                        <p:cTn id="23"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48E5239-52B2-D456-0001-833E9C408B5D}"/>
            </a:ext>
          </a:extLst>
        </p:cNvPr>
        <p:cNvGrpSpPr/>
        <p:nvPr/>
      </p:nvGrpSpPr>
      <p:grpSpPr>
        <a:xfrm>
          <a:off x="0" y="0"/>
          <a:ext cx="0" cy="0"/>
          <a:chOff x="0" y="0"/>
          <a:chExt cx="0" cy="0"/>
        </a:xfrm>
      </p:grpSpPr>
      <p:sp>
        <p:nvSpPr>
          <p:cNvPr id="5" name="Arrow: Bent 4">
            <a:extLst>
              <a:ext uri="{FF2B5EF4-FFF2-40B4-BE49-F238E27FC236}">
                <a16:creationId xmlns:a16="http://schemas.microsoft.com/office/drawing/2014/main" id="{397B322D-E566-F6CD-FA45-07707D5F2C85}"/>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983DB3FB-FD41-27B4-3348-E6FE718B9296}"/>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Fellowship of God</a:t>
            </a:r>
          </a:p>
        </p:txBody>
      </p:sp>
      <p:sp>
        <p:nvSpPr>
          <p:cNvPr id="6" name="TextBox 5">
            <a:extLst>
              <a:ext uri="{FF2B5EF4-FFF2-40B4-BE49-F238E27FC236}">
                <a16:creationId xmlns:a16="http://schemas.microsoft.com/office/drawing/2014/main" id="{CEAF3F6C-F4E2-7F33-AA33-8DB7ECD5AAE0}"/>
              </a:ext>
            </a:extLst>
          </p:cNvPr>
          <p:cNvSpPr txBox="1"/>
          <p:nvPr/>
        </p:nvSpPr>
        <p:spPr>
          <a:xfrm>
            <a:off x="969181" y="1051271"/>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Knowledge of God</a:t>
            </a:r>
          </a:p>
        </p:txBody>
      </p:sp>
      <p:sp>
        <p:nvSpPr>
          <p:cNvPr id="7" name="TextBox 6">
            <a:extLst>
              <a:ext uri="{FF2B5EF4-FFF2-40B4-BE49-F238E27FC236}">
                <a16:creationId xmlns:a16="http://schemas.microsoft.com/office/drawing/2014/main" id="{96A9D3BB-C9E4-9297-5EE1-9CED2ACB6D63}"/>
              </a:ext>
            </a:extLst>
          </p:cNvPr>
          <p:cNvSpPr txBox="1"/>
          <p:nvPr/>
        </p:nvSpPr>
        <p:spPr>
          <a:xfrm>
            <a:off x="958423" y="1930074"/>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Abiding in God</a:t>
            </a:r>
          </a:p>
        </p:txBody>
      </p:sp>
      <p:sp>
        <p:nvSpPr>
          <p:cNvPr id="9" name="TextBox 8">
            <a:extLst>
              <a:ext uri="{FF2B5EF4-FFF2-40B4-BE49-F238E27FC236}">
                <a16:creationId xmlns:a16="http://schemas.microsoft.com/office/drawing/2014/main" id="{062B500E-39DD-B2B3-4445-14E83130AF89}"/>
              </a:ext>
            </a:extLst>
          </p:cNvPr>
          <p:cNvSpPr txBox="1"/>
          <p:nvPr/>
        </p:nvSpPr>
        <p:spPr>
          <a:xfrm>
            <a:off x="958423" y="2818159"/>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Being Children of God</a:t>
            </a:r>
          </a:p>
        </p:txBody>
      </p:sp>
      <p:sp>
        <p:nvSpPr>
          <p:cNvPr id="10" name="TextBox 9">
            <a:extLst>
              <a:ext uri="{FF2B5EF4-FFF2-40B4-BE49-F238E27FC236}">
                <a16:creationId xmlns:a16="http://schemas.microsoft.com/office/drawing/2014/main" id="{FA4E10A3-530C-E516-8E0C-369E9B0A8264}"/>
              </a:ext>
            </a:extLst>
          </p:cNvPr>
          <p:cNvSpPr txBox="1"/>
          <p:nvPr/>
        </p:nvSpPr>
        <p:spPr>
          <a:xfrm>
            <a:off x="969180" y="3681430"/>
            <a:ext cx="6765567"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Love for God &amp; His Own</a:t>
            </a:r>
          </a:p>
        </p:txBody>
      </p:sp>
      <p:sp>
        <p:nvSpPr>
          <p:cNvPr id="11" name="Rectangle 10">
            <a:extLst>
              <a:ext uri="{FF2B5EF4-FFF2-40B4-BE49-F238E27FC236}">
                <a16:creationId xmlns:a16="http://schemas.microsoft.com/office/drawing/2014/main" id="{2DD09E6C-362B-2495-62CE-F38357A0002B}"/>
              </a:ext>
            </a:extLst>
          </p:cNvPr>
          <p:cNvSpPr/>
          <p:nvPr/>
        </p:nvSpPr>
        <p:spPr>
          <a:xfrm>
            <a:off x="2900708" y="5553169"/>
            <a:ext cx="3342583" cy="1200329"/>
          </a:xfrm>
          <a:prstGeom prst="rect">
            <a:avLst/>
          </a:prstGeom>
          <a:noFill/>
        </p:spPr>
        <p:txBody>
          <a:bodyPr wrap="none" lIns="91440" tIns="45720" rIns="91440" bIns="45720">
            <a:spAutoFit/>
          </a:bodyPr>
          <a:lstStyle/>
          <a:p>
            <a:pPr algn="ctr"/>
            <a:r>
              <a:rPr lang="en-US" sz="7200" b="1" dirty="0">
                <a:ln w="22225">
                  <a:solidFill>
                    <a:schemeClr val="accent2"/>
                  </a:solidFill>
                  <a:prstDash val="solid"/>
                </a:ln>
                <a:solidFill>
                  <a:schemeClr val="accent2">
                    <a:lumMod val="40000"/>
                    <a:lumOff val="60000"/>
                  </a:schemeClr>
                </a:solidFill>
                <a:latin typeface="Candara" panose="020E0502030303020204" pitchFamily="34" charset="0"/>
              </a:rPr>
              <a:t>REVIEW</a:t>
            </a:r>
            <a:endPar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3" name="Rectangle 2">
            <a:extLst>
              <a:ext uri="{FF2B5EF4-FFF2-40B4-BE49-F238E27FC236}">
                <a16:creationId xmlns:a16="http://schemas.microsoft.com/office/drawing/2014/main" id="{9369BDE1-ABE7-CA6C-1836-A00284CDCEA4}"/>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8" name="TextBox 7">
            <a:extLst>
              <a:ext uri="{FF2B5EF4-FFF2-40B4-BE49-F238E27FC236}">
                <a16:creationId xmlns:a16="http://schemas.microsoft.com/office/drawing/2014/main" id="{641C9408-295D-713E-D6DE-5A4AC779483B}"/>
              </a:ext>
            </a:extLst>
          </p:cNvPr>
          <p:cNvSpPr txBox="1"/>
          <p:nvPr/>
        </p:nvSpPr>
        <p:spPr>
          <a:xfrm>
            <a:off x="969180" y="4555459"/>
            <a:ext cx="6765567"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Eternal Life</a:t>
            </a:r>
          </a:p>
        </p:txBody>
      </p:sp>
    </p:spTree>
    <p:extLst>
      <p:ext uri="{BB962C8B-B14F-4D97-AF65-F5344CB8AC3E}">
        <p14:creationId xmlns:p14="http://schemas.microsoft.com/office/powerpoint/2010/main" val="17548256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0"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C70A3-E316-4A47-01EC-CB926FE043A2}"/>
              </a:ext>
            </a:extLst>
          </p:cNvPr>
          <p:cNvSpPr>
            <a:spLocks noGrp="1"/>
          </p:cNvSpPr>
          <p:nvPr>
            <p:ph idx="1"/>
          </p:nvPr>
        </p:nvSpPr>
        <p:spPr>
          <a:xfrm>
            <a:off x="1200330" y="1118834"/>
            <a:ext cx="7393457" cy="4411592"/>
          </a:xfrm>
          <a:solidFill>
            <a:schemeClr val="bg2">
              <a:lumMod val="90000"/>
            </a:schemeClr>
          </a:solidFill>
        </p:spPr>
        <p:txBody>
          <a:bodyPr>
            <a:noAutofit/>
          </a:bodyPr>
          <a:lstStyle/>
          <a:p>
            <a:pPr>
              <a:lnSpc>
                <a:spcPts val="4400"/>
              </a:lnSpc>
              <a:spcBef>
                <a:spcPts val="0"/>
              </a:spcBef>
            </a:pPr>
            <a:r>
              <a:rPr lang="en-US" sz="4400" dirty="0">
                <a:latin typeface="Candara" panose="020E0502030303020204" pitchFamily="34" charset="0"/>
              </a:rPr>
              <a:t>Do not depend on the heart for assurance – but on God’s Word and His promises!</a:t>
            </a:r>
          </a:p>
          <a:p>
            <a:pPr>
              <a:lnSpc>
                <a:spcPts val="4400"/>
              </a:lnSpc>
              <a:spcBef>
                <a:spcPts val="1800"/>
              </a:spcBef>
            </a:pPr>
            <a:r>
              <a:rPr lang="en-US" sz="4400" dirty="0">
                <a:latin typeface="Candara" panose="020E0502030303020204" pitchFamily="34" charset="0"/>
              </a:rPr>
              <a:t>Assure your heart with the word of God rather than the fleeting emotions of the heart!</a:t>
            </a:r>
          </a:p>
        </p:txBody>
      </p:sp>
      <p:sp>
        <p:nvSpPr>
          <p:cNvPr id="4" name="Rectangle 3">
            <a:extLst>
              <a:ext uri="{FF2B5EF4-FFF2-40B4-BE49-F238E27FC236}">
                <a16:creationId xmlns:a16="http://schemas.microsoft.com/office/drawing/2014/main" id="{E303C4B9-F89F-6EDB-7355-9C06347524D5}"/>
              </a:ext>
            </a:extLst>
          </p:cNvPr>
          <p:cNvSpPr/>
          <p:nvPr/>
        </p:nvSpPr>
        <p:spPr>
          <a:xfrm rot="16200000">
            <a:off x="-2157161" y="2724466"/>
            <a:ext cx="5514651" cy="1200329"/>
          </a:xfrm>
          <a:prstGeom prst="rect">
            <a:avLst/>
          </a:prstGeom>
          <a:noFill/>
        </p:spPr>
        <p:txBody>
          <a:bodyPr wrap="non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rPr>
              <a:t>C</a:t>
            </a:r>
            <a:r>
              <a:rPr lang="en-US" sz="7200" b="1" dirty="0">
                <a:ln w="22225">
                  <a:solidFill>
                    <a:schemeClr val="accent2"/>
                  </a:solidFill>
                  <a:prstDash val="solid"/>
                </a:ln>
                <a:solidFill>
                  <a:schemeClr val="accent2">
                    <a:lumMod val="40000"/>
                    <a:lumOff val="60000"/>
                  </a:schemeClr>
                </a:solidFill>
                <a:latin typeface="Candara" panose="020E0502030303020204" pitchFamily="34" charset="0"/>
              </a:rPr>
              <a:t>ONCLUSION</a:t>
            </a:r>
            <a:endPar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Tree>
    <p:extLst>
      <p:ext uri="{BB962C8B-B14F-4D97-AF65-F5344CB8AC3E}">
        <p14:creationId xmlns:p14="http://schemas.microsoft.com/office/powerpoint/2010/main" val="3409395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bg2">
              <a:lumMod val="9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it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bg2">
              <a:lumMod val="9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bg2">
                  <a:lumMod val="10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bg2">
                    <a:lumMod val="10000"/>
                  </a:schemeClr>
                </a:solidFill>
                <a:latin typeface="Candara" panose="020E0502030303020204" pitchFamily="34" charset="0"/>
              </a:rPr>
              <a:t>Acts 2:37</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587198" y="6291049"/>
            <a:ext cx="685800" cy="593725"/>
          </a:xfrm>
        </p:spPr>
        <p:txBody>
          <a:bodyPr>
            <a:normAutofit/>
          </a:bodyPr>
          <a:lstStyle/>
          <a:p>
            <a:fld id="{41939CF0-4F57-482B-882A-D83B18942B8C}" type="slidenum">
              <a:rPr lang="en-US" sz="1600" smtClean="0">
                <a:latin typeface="Candara" panose="020E0502030303020204" pitchFamily="34" charset="0"/>
              </a:rPr>
              <a:t>13</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C5E406B-0FDD-3C6A-C4B4-C5F28F8C3E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D6C1C9-AEA4-0278-36B1-45CE655900DC}"/>
              </a:ext>
            </a:extLst>
          </p:cNvPr>
          <p:cNvSpPr>
            <a:spLocks noGrp="1"/>
          </p:cNvSpPr>
          <p:nvPr>
            <p:ph type="title"/>
          </p:nvPr>
        </p:nvSpPr>
        <p:spPr>
          <a:xfrm>
            <a:off x="542925" y="238125"/>
            <a:ext cx="7456134" cy="901665"/>
          </a:xfrm>
        </p:spPr>
        <p:txBody>
          <a:bodyPr>
            <a:noAutofit/>
          </a:bodyPr>
          <a:lstStyle/>
          <a:p>
            <a:pPr marL="365760" indent="-274320">
              <a:lnSpc>
                <a:spcPts val="2800"/>
              </a:lnSpc>
            </a:pPr>
            <a:r>
              <a:rPr lang="en-US" sz="4800" i="1" dirty="0">
                <a:solidFill>
                  <a:schemeClr val="accent5">
                    <a:lumMod val="75000"/>
                  </a:schemeClr>
                </a:solidFill>
                <a:latin typeface="Candara" panose="020E0502030303020204" pitchFamily="34" charset="0"/>
              </a:rPr>
              <a:t>1 John 3:19-20, KJV</a:t>
            </a:r>
          </a:p>
        </p:txBody>
      </p:sp>
      <p:sp>
        <p:nvSpPr>
          <p:cNvPr id="3" name="Content Placeholder 2">
            <a:extLst>
              <a:ext uri="{FF2B5EF4-FFF2-40B4-BE49-F238E27FC236}">
                <a16:creationId xmlns:a16="http://schemas.microsoft.com/office/drawing/2014/main" id="{9A938138-691F-FA7D-32E2-29FA31ED093C}"/>
              </a:ext>
            </a:extLst>
          </p:cNvPr>
          <p:cNvSpPr>
            <a:spLocks noGrp="1"/>
          </p:cNvSpPr>
          <p:nvPr>
            <p:ph idx="1"/>
          </p:nvPr>
        </p:nvSpPr>
        <p:spPr>
          <a:xfrm>
            <a:off x="630556" y="1300498"/>
            <a:ext cx="8056244" cy="3314535"/>
          </a:xfrm>
        </p:spPr>
        <p:txBody>
          <a:bodyPr>
            <a:noAutofit/>
          </a:bodyPr>
          <a:lstStyle/>
          <a:p>
            <a:pPr>
              <a:lnSpc>
                <a:spcPts val="4000"/>
              </a:lnSpc>
              <a:spcBef>
                <a:spcPts val="0"/>
              </a:spcBef>
            </a:pPr>
            <a:r>
              <a:rPr lang="en-US" sz="4000" b="1" i="1" dirty="0">
                <a:solidFill>
                  <a:schemeClr val="accent5">
                    <a:lumMod val="75000"/>
                  </a:schemeClr>
                </a:solidFill>
                <a:latin typeface="Candara" panose="020E0502030303020204" pitchFamily="34" charset="0"/>
              </a:rPr>
              <a:t>“</a:t>
            </a:r>
            <a:r>
              <a:rPr lang="en-US" sz="4000" b="1" i="1" dirty="0">
                <a:solidFill>
                  <a:schemeClr val="bg2">
                    <a:lumMod val="10000"/>
                  </a:schemeClr>
                </a:solidFill>
                <a:latin typeface="Candara" panose="020E0502030303020204" pitchFamily="34" charset="0"/>
              </a:rPr>
              <a:t>19</a:t>
            </a:r>
            <a:r>
              <a:rPr lang="en-US" sz="4000" b="1" i="1" dirty="0">
                <a:solidFill>
                  <a:schemeClr val="accent5">
                    <a:lumMod val="75000"/>
                  </a:schemeClr>
                </a:solidFill>
                <a:latin typeface="Candara" panose="020E0502030303020204" pitchFamily="34" charset="0"/>
              </a:rPr>
              <a:t> And hereby we know that we are of the truth, and shall assure our hearts before him. </a:t>
            </a:r>
          </a:p>
          <a:p>
            <a:pPr>
              <a:lnSpc>
                <a:spcPts val="4000"/>
              </a:lnSpc>
              <a:spcBef>
                <a:spcPts val="1200"/>
              </a:spcBef>
            </a:pPr>
            <a:r>
              <a:rPr lang="en-US" sz="4000" b="1" i="1" dirty="0">
                <a:solidFill>
                  <a:schemeClr val="bg2">
                    <a:lumMod val="10000"/>
                  </a:schemeClr>
                </a:solidFill>
                <a:latin typeface="Candara" panose="020E0502030303020204" pitchFamily="34" charset="0"/>
              </a:rPr>
              <a:t>20</a:t>
            </a:r>
            <a:r>
              <a:rPr lang="en-US" sz="4000" b="1" i="1" dirty="0">
                <a:solidFill>
                  <a:schemeClr val="accent5">
                    <a:lumMod val="75000"/>
                  </a:schemeClr>
                </a:solidFill>
                <a:latin typeface="Candara" panose="020E0502030303020204" pitchFamily="34" charset="0"/>
              </a:rPr>
              <a:t> For if our heart condemn us, God is greater than our heart, and </a:t>
            </a:r>
            <a:r>
              <a:rPr lang="en-US" sz="4000" b="1" i="1" dirty="0" err="1">
                <a:solidFill>
                  <a:schemeClr val="accent5">
                    <a:lumMod val="75000"/>
                  </a:schemeClr>
                </a:solidFill>
                <a:latin typeface="Candara" panose="020E0502030303020204" pitchFamily="34" charset="0"/>
              </a:rPr>
              <a:t>knoweth</a:t>
            </a:r>
            <a:r>
              <a:rPr lang="en-US" sz="4000" b="1" i="1" dirty="0">
                <a:solidFill>
                  <a:schemeClr val="accent5">
                    <a:lumMod val="75000"/>
                  </a:schemeClr>
                </a:solidFill>
                <a:latin typeface="Candara" panose="020E0502030303020204" pitchFamily="34" charset="0"/>
              </a:rPr>
              <a:t> all things”</a:t>
            </a:r>
          </a:p>
        </p:txBody>
      </p:sp>
    </p:spTree>
    <p:extLst>
      <p:ext uri="{BB962C8B-B14F-4D97-AF65-F5344CB8AC3E}">
        <p14:creationId xmlns:p14="http://schemas.microsoft.com/office/powerpoint/2010/main" val="13745362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77578-ACF6-E3CD-1ECF-7A1D2D0A9B98}"/>
              </a:ext>
            </a:extLst>
          </p:cNvPr>
          <p:cNvSpPr>
            <a:spLocks noGrp="1"/>
          </p:cNvSpPr>
          <p:nvPr>
            <p:ph type="title"/>
          </p:nvPr>
        </p:nvSpPr>
        <p:spPr>
          <a:xfrm>
            <a:off x="542925" y="238125"/>
            <a:ext cx="7456134" cy="901665"/>
          </a:xfrm>
        </p:spPr>
        <p:txBody>
          <a:bodyPr>
            <a:noAutofit/>
          </a:bodyPr>
          <a:lstStyle/>
          <a:p>
            <a:pPr marL="365760" indent="-274320">
              <a:lnSpc>
                <a:spcPts val="2800"/>
              </a:lnSpc>
            </a:pPr>
            <a:r>
              <a:rPr lang="en-US" sz="4800" dirty="0">
                <a:solidFill>
                  <a:schemeClr val="accent5">
                    <a:lumMod val="75000"/>
                  </a:schemeClr>
                </a:solidFill>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A18372A6-0297-FD05-6EED-91A4C138F4F5}"/>
              </a:ext>
            </a:extLst>
          </p:cNvPr>
          <p:cNvSpPr>
            <a:spLocks noGrp="1"/>
          </p:cNvSpPr>
          <p:nvPr>
            <p:ph idx="1"/>
          </p:nvPr>
        </p:nvSpPr>
        <p:spPr>
          <a:xfrm>
            <a:off x="630556" y="1086000"/>
            <a:ext cx="8513443" cy="5772000"/>
          </a:xfrm>
        </p:spPr>
        <p:txBody>
          <a:bodyPr>
            <a:noAutofit/>
          </a:bodyPr>
          <a:lstStyle/>
          <a:p>
            <a:pPr>
              <a:lnSpc>
                <a:spcPts val="3200"/>
              </a:lnSpc>
              <a:spcBef>
                <a:spcPts val="0"/>
              </a:spcBef>
            </a:pPr>
            <a:r>
              <a:rPr lang="en-US" sz="3200" b="1" i="1" dirty="0">
                <a:solidFill>
                  <a:schemeClr val="accent5">
                    <a:lumMod val="75000"/>
                  </a:schemeClr>
                </a:solidFill>
                <a:latin typeface="Candara" panose="020E0502030303020204" pitchFamily="34" charset="0"/>
              </a:rPr>
              <a:t>“</a:t>
            </a:r>
            <a:r>
              <a:rPr lang="en-US" sz="3200" b="1" i="1" u="sng" dirty="0">
                <a:solidFill>
                  <a:schemeClr val="accent5">
                    <a:lumMod val="75000"/>
                  </a:schemeClr>
                </a:solidFill>
                <a:latin typeface="Candara" panose="020E0502030303020204" pitchFamily="34" charset="0"/>
              </a:rPr>
              <a:t>Children of God</a:t>
            </a:r>
            <a:r>
              <a:rPr lang="en-US" sz="3200" b="1" i="1" dirty="0">
                <a:solidFill>
                  <a:schemeClr val="accent5">
                    <a:lumMod val="75000"/>
                  </a:schemeClr>
                </a:solidFill>
                <a:latin typeface="Candara" panose="020E0502030303020204" pitchFamily="34" charset="0"/>
              </a:rPr>
              <a:t>” </a:t>
            </a:r>
            <a:r>
              <a:rPr lang="en-US" sz="3200" b="1" dirty="0">
                <a:solidFill>
                  <a:schemeClr val="accent5">
                    <a:lumMod val="75000"/>
                  </a:schemeClr>
                </a:solidFill>
                <a:latin typeface="Candara" panose="020E0502030303020204" pitchFamily="34" charset="0"/>
              </a:rPr>
              <a:t>are blessed with </a:t>
            </a:r>
            <a:r>
              <a:rPr lang="en-US" sz="3200" b="1" i="1" dirty="0">
                <a:solidFill>
                  <a:schemeClr val="accent5">
                    <a:lumMod val="75000"/>
                  </a:schemeClr>
                </a:solidFill>
                <a:latin typeface="Candara" panose="020E0502030303020204" pitchFamily="34" charset="0"/>
              </a:rPr>
              <a:t>“</a:t>
            </a:r>
            <a:r>
              <a:rPr lang="en-US" sz="3200" b="1" i="1" u="sng" dirty="0">
                <a:solidFill>
                  <a:schemeClr val="accent5">
                    <a:lumMod val="75000"/>
                  </a:schemeClr>
                </a:solidFill>
                <a:latin typeface="Candara" panose="020E0502030303020204" pitchFamily="34" charset="0"/>
              </a:rPr>
              <a:t>all spiritual blessings</a:t>
            </a:r>
            <a:r>
              <a:rPr lang="en-US" sz="3200" i="1" dirty="0">
                <a:solidFill>
                  <a:schemeClr val="accent5">
                    <a:lumMod val="75000"/>
                  </a:schemeClr>
                </a:solidFill>
                <a:latin typeface="Candara" panose="020E0502030303020204" pitchFamily="34" charset="0"/>
              </a:rPr>
              <a:t>” – Eph. 1:3, cf. Gal. 3:26-29</a:t>
            </a:r>
            <a:endParaRPr lang="en-US" sz="2800" i="1" dirty="0">
              <a:solidFill>
                <a:schemeClr val="accent5">
                  <a:lumMod val="75000"/>
                </a:schemeClr>
              </a:solidFill>
              <a:latin typeface="Candara" panose="020E0502030303020204" pitchFamily="34" charset="0"/>
            </a:endParaRPr>
          </a:p>
          <a:p>
            <a:pPr>
              <a:lnSpc>
                <a:spcPts val="3200"/>
              </a:lnSpc>
              <a:spcBef>
                <a:spcPts val="1200"/>
              </a:spcBef>
            </a:pPr>
            <a:r>
              <a:rPr lang="en-US" sz="3200" b="1" dirty="0">
                <a:solidFill>
                  <a:schemeClr val="accent5">
                    <a:lumMod val="75000"/>
                  </a:schemeClr>
                </a:solidFill>
                <a:latin typeface="Candara" panose="020E0502030303020204" pitchFamily="34" charset="0"/>
              </a:rPr>
              <a:t>Christians have </a:t>
            </a:r>
            <a:r>
              <a:rPr lang="en-US" sz="3200" b="1" i="1" dirty="0">
                <a:solidFill>
                  <a:schemeClr val="accent5">
                    <a:lumMod val="75000"/>
                  </a:schemeClr>
                </a:solidFill>
                <a:latin typeface="Candara" panose="020E0502030303020204" pitchFamily="34" charset="0"/>
              </a:rPr>
              <a:t>assurance</a:t>
            </a:r>
            <a:r>
              <a:rPr lang="en-US" sz="3200" b="1" dirty="0">
                <a:solidFill>
                  <a:schemeClr val="accent5">
                    <a:lumMod val="75000"/>
                  </a:schemeClr>
                </a:solidFill>
                <a:latin typeface="Candara" panose="020E0502030303020204" pitchFamily="34" charset="0"/>
              </a:rPr>
              <a:t> of God’s word which is greater than our feelings and hearts </a:t>
            </a:r>
            <a:r>
              <a:rPr lang="en-US" sz="3200" dirty="0">
                <a:solidFill>
                  <a:schemeClr val="accent5">
                    <a:lumMod val="75000"/>
                  </a:schemeClr>
                </a:solidFill>
                <a:latin typeface="Candara" panose="020E0502030303020204" pitchFamily="34" charset="0"/>
              </a:rPr>
              <a:t>– </a:t>
            </a:r>
            <a:r>
              <a:rPr lang="en-US" sz="3200" i="1" dirty="0">
                <a:solidFill>
                  <a:schemeClr val="accent5">
                    <a:lumMod val="75000"/>
                  </a:schemeClr>
                </a:solidFill>
                <a:latin typeface="Candara" panose="020E0502030303020204" pitchFamily="34" charset="0"/>
              </a:rPr>
              <a:t>1 John 3:20-21</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God’s word is more reliable than our hearts</a:t>
            </a:r>
          </a:p>
          <a:p>
            <a:pPr>
              <a:lnSpc>
                <a:spcPts val="3200"/>
              </a:lnSpc>
              <a:spcBef>
                <a:spcPts val="1200"/>
              </a:spcBef>
            </a:pPr>
            <a:r>
              <a:rPr lang="en-US" sz="3200" b="1" dirty="0">
                <a:solidFill>
                  <a:schemeClr val="accent5">
                    <a:lumMod val="75000"/>
                  </a:schemeClr>
                </a:solidFill>
                <a:latin typeface="Candara" panose="020E0502030303020204" pitchFamily="34" charset="0"/>
              </a:rPr>
              <a:t>Men’s religions depend on a “heart-felt” standard rather than Divine truth</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Satisfaction of “felt-needs” is man’s standard</a:t>
            </a:r>
          </a:p>
          <a:p>
            <a:pPr marL="365760" indent="-274320">
              <a:lnSpc>
                <a:spcPts val="2800"/>
              </a:lnSpc>
              <a:spcBef>
                <a:spcPts val="600"/>
              </a:spcBef>
              <a:buFont typeface="Wingdings" panose="05000000000000000000" pitchFamily="2" charset="2"/>
              <a:buChar char="§"/>
            </a:pPr>
            <a:r>
              <a:rPr lang="en-US" sz="2800" b="1" dirty="0">
                <a:solidFill>
                  <a:schemeClr val="accent5">
                    <a:lumMod val="75000"/>
                  </a:schemeClr>
                </a:solidFill>
                <a:latin typeface="Candara" panose="020E0502030303020204" pitchFamily="34" charset="0"/>
              </a:rPr>
              <a:t>Feeling right </a:t>
            </a:r>
            <a:r>
              <a:rPr lang="en-US" sz="2800" dirty="0">
                <a:solidFill>
                  <a:schemeClr val="accent5">
                    <a:lumMod val="75000"/>
                  </a:schemeClr>
                </a:solidFill>
                <a:latin typeface="Candara" panose="020E0502030303020204" pitchFamily="34" charset="0"/>
              </a:rPr>
              <a:t>with God is equated with </a:t>
            </a:r>
            <a:r>
              <a:rPr lang="en-US" sz="2800" b="1" dirty="0">
                <a:solidFill>
                  <a:schemeClr val="accent5">
                    <a:lumMod val="75000"/>
                  </a:schemeClr>
                </a:solidFill>
                <a:latin typeface="Candara" panose="020E0502030303020204" pitchFamily="34" charset="0"/>
              </a:rPr>
              <a:t>being right</a:t>
            </a:r>
            <a:r>
              <a:rPr lang="en-US" sz="2800" dirty="0">
                <a:solidFill>
                  <a:schemeClr val="accent5">
                    <a:lumMod val="75000"/>
                  </a:schemeClr>
                </a:solidFill>
                <a:latin typeface="Candara" panose="020E0502030303020204" pitchFamily="34" charset="0"/>
              </a:rPr>
              <a:t> with God – a fundamentally false notion!</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The emphasis of men today is on stirring up the heart rather than the mind </a:t>
            </a:r>
            <a:r>
              <a:rPr lang="en-US" sz="2800">
                <a:solidFill>
                  <a:schemeClr val="accent5">
                    <a:lumMod val="75000"/>
                  </a:schemeClr>
                </a:solidFill>
                <a:latin typeface="Candara" panose="020E0502030303020204" pitchFamily="34" charset="0"/>
              </a:rPr>
              <a:t>– </a:t>
            </a:r>
            <a:r>
              <a:rPr lang="en-US" sz="2800" i="1" dirty="0">
                <a:solidFill>
                  <a:schemeClr val="accent5">
                    <a:lumMod val="75000"/>
                  </a:schemeClr>
                </a:solidFill>
                <a:latin typeface="Candara" panose="020E0502030303020204" pitchFamily="34" charset="0"/>
              </a:rPr>
              <a:t>2</a:t>
            </a:r>
            <a:r>
              <a:rPr lang="en-US" sz="2800" i="1">
                <a:solidFill>
                  <a:schemeClr val="accent5">
                    <a:lumMod val="75000"/>
                  </a:schemeClr>
                </a:solidFill>
                <a:latin typeface="Candara" panose="020E0502030303020204" pitchFamily="34" charset="0"/>
              </a:rPr>
              <a:t> </a:t>
            </a:r>
            <a:r>
              <a:rPr lang="en-US" sz="2800" i="1" dirty="0">
                <a:solidFill>
                  <a:schemeClr val="accent5">
                    <a:lumMod val="75000"/>
                  </a:schemeClr>
                </a:solidFill>
                <a:latin typeface="Candara" panose="020E0502030303020204" pitchFamily="34" charset="0"/>
              </a:rPr>
              <a:t>Pet. 3:1-2</a:t>
            </a:r>
          </a:p>
        </p:txBody>
      </p:sp>
    </p:spTree>
    <p:extLst>
      <p:ext uri="{BB962C8B-B14F-4D97-AF65-F5344CB8AC3E}">
        <p14:creationId xmlns:p14="http://schemas.microsoft.com/office/powerpoint/2010/main" val="32366340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EDB58B5-3B6E-F349-00E6-37BDC4F068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2479E7-0703-DE7A-3ABB-D9C2AE005CB5}"/>
              </a:ext>
            </a:extLst>
          </p:cNvPr>
          <p:cNvSpPr>
            <a:spLocks noGrp="1"/>
          </p:cNvSpPr>
          <p:nvPr>
            <p:ph idx="1"/>
          </p:nvPr>
        </p:nvSpPr>
        <p:spPr>
          <a:xfrm>
            <a:off x="914400" y="1914344"/>
            <a:ext cx="7336715" cy="3044937"/>
          </a:xfrm>
          <a:solidFill>
            <a:schemeClr val="bg2">
              <a:lumMod val="90000"/>
            </a:schemeClr>
          </a:solidFill>
        </p:spPr>
        <p:txBody>
          <a:bodyPr>
            <a:noAutofit/>
          </a:bodyPr>
          <a:lstStyle/>
          <a:p>
            <a:pPr algn="ctr">
              <a:lnSpc>
                <a:spcPts val="5400"/>
              </a:lnSpc>
              <a:spcBef>
                <a:spcPts val="0"/>
              </a:spcBef>
            </a:pPr>
            <a:r>
              <a:rPr lang="en-US" sz="5400" b="1" dirty="0">
                <a:solidFill>
                  <a:schemeClr val="accent5">
                    <a:lumMod val="75000"/>
                  </a:schemeClr>
                </a:solidFill>
                <a:latin typeface="Candara" panose="020E0502030303020204" pitchFamily="34" charset="0"/>
              </a:rPr>
              <a:t>Let us consider the </a:t>
            </a:r>
            <a:r>
              <a:rPr lang="en-US" sz="5400" b="1" i="1" u="sng" dirty="0">
                <a:solidFill>
                  <a:schemeClr val="accent5">
                    <a:lumMod val="75000"/>
                  </a:schemeClr>
                </a:solidFill>
                <a:latin typeface="Candara" panose="020E0502030303020204" pitchFamily="34" charset="0"/>
              </a:rPr>
              <a:t>ASSURANCES</a:t>
            </a:r>
            <a:r>
              <a:rPr lang="en-US" sz="5400" b="1" dirty="0">
                <a:solidFill>
                  <a:schemeClr val="accent5">
                    <a:lumMod val="75000"/>
                  </a:schemeClr>
                </a:solidFill>
                <a:latin typeface="Candara" panose="020E0502030303020204" pitchFamily="34" charset="0"/>
              </a:rPr>
              <a:t> of God’s Word according to the apostle John</a:t>
            </a:r>
          </a:p>
        </p:txBody>
      </p:sp>
    </p:spTree>
    <p:extLst>
      <p:ext uri="{BB962C8B-B14F-4D97-AF65-F5344CB8AC3E}">
        <p14:creationId xmlns:p14="http://schemas.microsoft.com/office/powerpoint/2010/main" val="35093628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0D02A42-B90D-FA9B-28D4-EEFE1E2E84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18D239-21DD-54E9-245C-966E422343B4}"/>
              </a:ext>
            </a:extLst>
          </p:cNvPr>
          <p:cNvSpPr>
            <a:spLocks noGrp="1"/>
          </p:cNvSpPr>
          <p:nvPr>
            <p:ph idx="1"/>
          </p:nvPr>
        </p:nvSpPr>
        <p:spPr>
          <a:xfrm>
            <a:off x="920323" y="1088172"/>
            <a:ext cx="7976023" cy="5512653"/>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Gnostics and others, promoted the idea of mystical </a:t>
            </a:r>
            <a:r>
              <a:rPr lang="en-US" sz="3200" dirty="0">
                <a:solidFill>
                  <a:schemeClr val="accent5">
                    <a:lumMod val="75000"/>
                  </a:schemeClr>
                </a:solidFill>
                <a:latin typeface="Candara" panose="020E0502030303020204" pitchFamily="34" charset="0"/>
              </a:rPr>
              <a:t>(better-felt-than-told) </a:t>
            </a:r>
            <a:r>
              <a:rPr lang="en-US" sz="3200" b="1" dirty="0">
                <a:solidFill>
                  <a:schemeClr val="accent5">
                    <a:lumMod val="75000"/>
                  </a:schemeClr>
                </a:solidFill>
                <a:latin typeface="Candara" panose="020E0502030303020204" pitchFamily="34" charset="0"/>
              </a:rPr>
              <a:t>false “assurance” of fellowship</a:t>
            </a:r>
          </a:p>
          <a:p>
            <a:pPr>
              <a:lnSpc>
                <a:spcPts val="3200"/>
              </a:lnSpc>
              <a:spcBef>
                <a:spcPts val="1200"/>
              </a:spcBef>
            </a:pPr>
            <a:r>
              <a:rPr lang="en-US" sz="3200" b="1" dirty="0">
                <a:solidFill>
                  <a:schemeClr val="accent5">
                    <a:lumMod val="75000"/>
                  </a:schemeClr>
                </a:solidFill>
                <a:latin typeface="Candara" panose="020E0502030303020204" pitchFamily="34" charset="0"/>
              </a:rPr>
              <a:t>Christians have a better </a:t>
            </a:r>
            <a:r>
              <a:rPr lang="en-US" sz="3200" b="1" i="1" dirty="0">
                <a:solidFill>
                  <a:schemeClr val="accent5">
                    <a:lumMod val="75000"/>
                  </a:schemeClr>
                </a:solidFill>
                <a:latin typeface="Candara" panose="020E0502030303020204" pitchFamily="34" charset="0"/>
              </a:rPr>
              <a:t>assurance</a:t>
            </a:r>
            <a:r>
              <a:rPr lang="en-US" sz="3200" b="1" dirty="0">
                <a:solidFill>
                  <a:schemeClr val="accent5">
                    <a:lumMod val="75000"/>
                  </a:schemeClr>
                </a:solidFill>
                <a:latin typeface="Candara" panose="020E0502030303020204" pitchFamily="34" charset="0"/>
              </a:rPr>
              <a:t> – the  inspired Word God that </a:t>
            </a:r>
            <a:r>
              <a:rPr lang="en-US" sz="3200" b="1" i="1" dirty="0">
                <a:solidFill>
                  <a:schemeClr val="accent5">
                    <a:lumMod val="75000"/>
                  </a:schemeClr>
                </a:solidFill>
                <a:latin typeface="Candara" panose="020E0502030303020204" pitchFamily="34" charset="0"/>
              </a:rPr>
              <a:t>assures</a:t>
            </a:r>
            <a:r>
              <a:rPr lang="en-US" sz="3200" b="1" dirty="0">
                <a:solidFill>
                  <a:schemeClr val="accent5">
                    <a:lumMod val="75000"/>
                  </a:schemeClr>
                </a:solidFill>
                <a:latin typeface="Candara" panose="020E0502030303020204" pitchFamily="34" charset="0"/>
              </a:rPr>
              <a:t> us of our fellowship</a:t>
            </a:r>
          </a:p>
          <a:p>
            <a:pPr>
              <a:lnSpc>
                <a:spcPts val="3200"/>
              </a:lnSpc>
              <a:spcBef>
                <a:spcPts val="1200"/>
              </a:spcBef>
            </a:pPr>
            <a:r>
              <a:rPr lang="en-US" sz="3200" b="1" dirty="0">
                <a:solidFill>
                  <a:schemeClr val="accent5">
                    <a:lumMod val="75000"/>
                  </a:schemeClr>
                </a:solidFill>
                <a:latin typeface="Candara" panose="020E0502030303020204" pitchFamily="34" charset="0"/>
              </a:rPr>
              <a:t>We have </a:t>
            </a:r>
            <a:r>
              <a:rPr lang="en-US" sz="3200" b="1" i="1" dirty="0">
                <a:solidFill>
                  <a:schemeClr val="accent5">
                    <a:lumMod val="75000"/>
                  </a:schemeClr>
                </a:solidFill>
                <a:latin typeface="Candara" panose="020E0502030303020204" pitchFamily="34" charset="0"/>
              </a:rPr>
              <a:t>assurance</a:t>
            </a:r>
            <a:r>
              <a:rPr lang="en-US" sz="3200" b="1" dirty="0">
                <a:solidFill>
                  <a:schemeClr val="accent5">
                    <a:lumMod val="75000"/>
                  </a:schemeClr>
                </a:solidFill>
                <a:latin typeface="Candara" panose="020E0502030303020204" pitchFamily="34" charset="0"/>
              </a:rPr>
              <a:t> of…</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The apostolic message </a:t>
            </a:r>
            <a:r>
              <a:rPr lang="en-US" sz="2800" i="1" dirty="0">
                <a:solidFill>
                  <a:schemeClr val="accent5">
                    <a:lumMod val="75000"/>
                  </a:schemeClr>
                </a:solidFill>
                <a:latin typeface="Candara" panose="020E0502030303020204" pitchFamily="34" charset="0"/>
              </a:rPr>
              <a:t>– vv. 1-5; 2:1-2</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Walking in the light of this message – </a:t>
            </a:r>
            <a:r>
              <a:rPr lang="en-US" sz="2800" i="1" dirty="0">
                <a:solidFill>
                  <a:schemeClr val="accent5">
                    <a:lumMod val="75000"/>
                  </a:schemeClr>
                </a:solidFill>
                <a:latin typeface="Candara" panose="020E0502030303020204" pitchFamily="34" charset="0"/>
              </a:rPr>
              <a:t>v. </a:t>
            </a:r>
            <a:r>
              <a:rPr lang="en-US" sz="2500" i="1" dirty="0">
                <a:solidFill>
                  <a:schemeClr val="accent5">
                    <a:lumMod val="75000"/>
                  </a:schemeClr>
                </a:solidFill>
                <a:latin typeface="Candara" panose="020E0502030303020204" pitchFamily="34" charset="0"/>
              </a:rPr>
              <a:t>7</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The written promise of forgiveness when we acknowledge and confess our sins </a:t>
            </a:r>
            <a:r>
              <a:rPr lang="en-US" sz="2800" i="1" dirty="0">
                <a:solidFill>
                  <a:schemeClr val="accent5">
                    <a:lumMod val="75000"/>
                  </a:schemeClr>
                </a:solidFill>
                <a:latin typeface="Candara" panose="020E0502030303020204" pitchFamily="34" charset="0"/>
              </a:rPr>
              <a:t>– v. 8-10</a:t>
            </a:r>
          </a:p>
          <a:p>
            <a:pPr marL="365760" indent="-274320">
              <a:lnSpc>
                <a:spcPts val="2800"/>
              </a:lnSpc>
              <a:spcBef>
                <a:spcPts val="600"/>
              </a:spcBef>
              <a:buFont typeface="Wingdings" panose="05000000000000000000" pitchFamily="2" charset="2"/>
              <a:buChar char="§"/>
            </a:pPr>
            <a:endParaRPr lang="en-US" sz="2800" i="1" dirty="0">
              <a:solidFill>
                <a:schemeClr val="accent5">
                  <a:lumMod val="75000"/>
                </a:schemeClr>
              </a:solidFill>
              <a:latin typeface="Candara" panose="020E0502030303020204" pitchFamily="34" charset="0"/>
            </a:endParaRPr>
          </a:p>
        </p:txBody>
      </p:sp>
      <p:sp>
        <p:nvSpPr>
          <p:cNvPr id="5" name="Arrow: Bent 4">
            <a:extLst>
              <a:ext uri="{FF2B5EF4-FFF2-40B4-BE49-F238E27FC236}">
                <a16:creationId xmlns:a16="http://schemas.microsoft.com/office/drawing/2014/main" id="{801F6231-37AB-0C01-62BA-DEDDDAEB641C}"/>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94A7147D-08E5-4184-AB93-376B30DA6C44}"/>
              </a:ext>
            </a:extLst>
          </p:cNvPr>
          <p:cNvSpPr txBox="1"/>
          <p:nvPr/>
        </p:nvSpPr>
        <p:spPr>
          <a:xfrm>
            <a:off x="958422"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Fellowship of God</a:t>
            </a:r>
            <a:endParaRPr lang="en-US" sz="2000" i="1"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8E1279F8-8D4D-EC5F-182F-063A7BD944FB}"/>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06C7D5C6-AF04-D7B0-E562-826F3CDF27D2}"/>
              </a:ext>
            </a:extLst>
          </p:cNvPr>
          <p:cNvSpPr txBox="1"/>
          <p:nvPr/>
        </p:nvSpPr>
        <p:spPr>
          <a:xfrm>
            <a:off x="5959505" y="491073"/>
            <a:ext cx="1441755"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1:1-10</a:t>
            </a:r>
          </a:p>
        </p:txBody>
      </p:sp>
    </p:spTree>
    <p:extLst>
      <p:ext uri="{BB962C8B-B14F-4D97-AF65-F5344CB8AC3E}">
        <p14:creationId xmlns:p14="http://schemas.microsoft.com/office/powerpoint/2010/main" val="285465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0"/>
                                        <p:tgtEl>
                                          <p:spTgt spid="3">
                                            <p:txEl>
                                              <p:pRg st="5" end="5"/>
                                            </p:txEl>
                                          </p:spTgt>
                                        </p:tgtEl>
                                      </p:cBhvr>
                                    </p:animEffect>
                                    <p:anim calcmode="lin" valueType="num">
                                      <p:cBhvr>
                                        <p:cTn id="5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6EDB0A3-60B6-879A-A7DE-99809BC8FA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DE40D-5AD4-580F-A5A3-FE0BBE66A1E2}"/>
              </a:ext>
            </a:extLst>
          </p:cNvPr>
          <p:cNvSpPr>
            <a:spLocks noGrp="1"/>
          </p:cNvSpPr>
          <p:nvPr>
            <p:ph idx="1"/>
          </p:nvPr>
        </p:nvSpPr>
        <p:spPr>
          <a:xfrm>
            <a:off x="920324" y="1088173"/>
            <a:ext cx="7937926" cy="2519324"/>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Many of the religious world desire to know God like they can know one they can see and touch</a:t>
            </a:r>
          </a:p>
          <a:p>
            <a:pPr>
              <a:lnSpc>
                <a:spcPts val="3200"/>
              </a:lnSpc>
              <a:spcBef>
                <a:spcPts val="1200"/>
              </a:spcBef>
            </a:pPr>
            <a:r>
              <a:rPr lang="en-US" sz="3200" b="1" dirty="0">
                <a:solidFill>
                  <a:schemeClr val="accent5">
                    <a:lumMod val="75000"/>
                  </a:schemeClr>
                </a:solidFill>
                <a:latin typeface="Candara" panose="020E0502030303020204" pitchFamily="34" charset="0"/>
              </a:rPr>
              <a:t>Christians are assured that we </a:t>
            </a:r>
            <a:r>
              <a:rPr lang="en-US" sz="3200" b="1" i="1" dirty="0">
                <a:solidFill>
                  <a:schemeClr val="accent5">
                    <a:lumMod val="75000"/>
                  </a:schemeClr>
                </a:solidFill>
                <a:latin typeface="Candara" panose="020E0502030303020204" pitchFamily="34" charset="0"/>
              </a:rPr>
              <a:t>know</a:t>
            </a:r>
            <a:r>
              <a:rPr lang="en-US" sz="3200" b="1" dirty="0">
                <a:solidFill>
                  <a:schemeClr val="accent5">
                    <a:lumMod val="75000"/>
                  </a:schemeClr>
                </a:solidFill>
                <a:latin typeface="Candara" panose="020E0502030303020204" pitchFamily="34" charset="0"/>
              </a:rPr>
              <a:t> God when we keep His commandments</a:t>
            </a:r>
          </a:p>
        </p:txBody>
      </p:sp>
      <p:sp>
        <p:nvSpPr>
          <p:cNvPr id="5" name="Arrow: Bent 4">
            <a:extLst>
              <a:ext uri="{FF2B5EF4-FFF2-40B4-BE49-F238E27FC236}">
                <a16:creationId xmlns:a16="http://schemas.microsoft.com/office/drawing/2014/main" id="{A2D664BA-5B94-1E54-F99B-B03F84FA5516}"/>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335D5A43-5372-8808-A532-38ACCE05A7A9}"/>
              </a:ext>
            </a:extLst>
          </p:cNvPr>
          <p:cNvSpPr txBox="1"/>
          <p:nvPr/>
        </p:nvSpPr>
        <p:spPr>
          <a:xfrm>
            <a:off x="958422"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Knowledge of God</a:t>
            </a:r>
            <a:endParaRPr lang="en-US" sz="2000" i="1"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EA242308-E26F-614D-09FA-38557C4CC08C}"/>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98BCBE39-505E-B21B-680A-98F51F903E57}"/>
              </a:ext>
            </a:extLst>
          </p:cNvPr>
          <p:cNvSpPr txBox="1"/>
          <p:nvPr/>
        </p:nvSpPr>
        <p:spPr>
          <a:xfrm>
            <a:off x="6110117" y="491073"/>
            <a:ext cx="1441755"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2:3-5</a:t>
            </a:r>
          </a:p>
        </p:txBody>
      </p:sp>
      <p:sp>
        <p:nvSpPr>
          <p:cNvPr id="4" name="TextBox 3">
            <a:extLst>
              <a:ext uri="{FF2B5EF4-FFF2-40B4-BE49-F238E27FC236}">
                <a16:creationId xmlns:a16="http://schemas.microsoft.com/office/drawing/2014/main" id="{C5E5A812-202F-CCB2-1C0F-C6EC1F147423}"/>
              </a:ext>
            </a:extLst>
          </p:cNvPr>
          <p:cNvSpPr txBox="1"/>
          <p:nvPr/>
        </p:nvSpPr>
        <p:spPr>
          <a:xfrm>
            <a:off x="1059157" y="3593214"/>
            <a:ext cx="7660260" cy="2251770"/>
          </a:xfrm>
          <a:prstGeom prst="rect">
            <a:avLst/>
          </a:prstGeom>
          <a:solidFill>
            <a:schemeClr val="bg2">
              <a:lumMod val="90000"/>
            </a:schemeClr>
          </a:solidFill>
        </p:spPr>
        <p:txBody>
          <a:bodyPr wrap="square" rtlCol="0">
            <a:spAutoFit/>
          </a:bodyPr>
          <a:lstStyle/>
          <a:p>
            <a:pPr>
              <a:lnSpc>
                <a:spcPts val="2800"/>
              </a:lnSpc>
            </a:pPr>
            <a:r>
              <a:rPr lang="en-US" sz="2800" b="1" i="1" dirty="0">
                <a:solidFill>
                  <a:srgbClr val="FF0000"/>
                </a:solidFill>
                <a:latin typeface="Candara" panose="020E0502030303020204" pitchFamily="34" charset="0"/>
              </a:rPr>
              <a:t>“And hereby we do know that we know him, if we keep his commandments. </a:t>
            </a:r>
            <a:r>
              <a:rPr lang="en-US" sz="2800" b="1" i="1" dirty="0">
                <a:latin typeface="Candara" panose="020E0502030303020204" pitchFamily="34" charset="0"/>
              </a:rPr>
              <a:t>He that saith, I know him, and </a:t>
            </a:r>
            <a:r>
              <a:rPr lang="en-US" sz="2800" b="1" i="1" dirty="0" err="1">
                <a:latin typeface="Candara" panose="020E0502030303020204" pitchFamily="34" charset="0"/>
              </a:rPr>
              <a:t>keepeth</a:t>
            </a:r>
            <a:r>
              <a:rPr lang="en-US" sz="2800" b="1" i="1" dirty="0">
                <a:latin typeface="Candara" panose="020E0502030303020204" pitchFamily="34" charset="0"/>
              </a:rPr>
              <a:t> not his commandments, is a liar, and the truth is not in him. </a:t>
            </a:r>
            <a:r>
              <a:rPr lang="en-US" sz="2800" b="1" i="1" dirty="0">
                <a:solidFill>
                  <a:srgbClr val="FF0000"/>
                </a:solidFill>
                <a:latin typeface="Candara" panose="020E0502030303020204" pitchFamily="34" charset="0"/>
              </a:rPr>
              <a:t>But whoso </a:t>
            </a:r>
            <a:r>
              <a:rPr lang="en-US" sz="2800" b="1" i="1" dirty="0" err="1">
                <a:solidFill>
                  <a:srgbClr val="FF0000"/>
                </a:solidFill>
                <a:latin typeface="Candara" panose="020E0502030303020204" pitchFamily="34" charset="0"/>
              </a:rPr>
              <a:t>keepeth</a:t>
            </a:r>
            <a:r>
              <a:rPr lang="en-US" sz="2800" b="1" i="1" dirty="0">
                <a:solidFill>
                  <a:srgbClr val="FF0000"/>
                </a:solidFill>
                <a:latin typeface="Candara" panose="020E0502030303020204" pitchFamily="34" charset="0"/>
              </a:rPr>
              <a:t> his word, </a:t>
            </a:r>
            <a:r>
              <a:rPr lang="en-US" sz="2800" b="1" i="1" dirty="0">
                <a:latin typeface="Candara" panose="020E0502030303020204" pitchFamily="34" charset="0"/>
              </a:rPr>
              <a:t>in him verily is the love of God perfected: </a:t>
            </a:r>
            <a:r>
              <a:rPr lang="en-US" sz="2800" b="1" i="1" dirty="0">
                <a:solidFill>
                  <a:srgbClr val="FF0000"/>
                </a:solidFill>
                <a:latin typeface="Candara" panose="020E0502030303020204" pitchFamily="34" charset="0"/>
              </a:rPr>
              <a:t>hereby know we that we are in him”</a:t>
            </a:r>
            <a:r>
              <a:rPr lang="en-US" sz="2800" i="1" dirty="0">
                <a:solidFill>
                  <a:srgbClr val="FF0000"/>
                </a:solidFill>
                <a:latin typeface="Candara" panose="020E0502030303020204" pitchFamily="34" charset="0"/>
              </a:rPr>
              <a:t> </a:t>
            </a:r>
            <a:r>
              <a:rPr lang="en-US" sz="2800" i="1" dirty="0">
                <a:latin typeface="Candara" panose="020E0502030303020204" pitchFamily="34" charset="0"/>
              </a:rPr>
              <a:t>– 1 John 2:3-5</a:t>
            </a:r>
          </a:p>
        </p:txBody>
      </p:sp>
    </p:spTree>
    <p:extLst>
      <p:ext uri="{BB962C8B-B14F-4D97-AF65-F5344CB8AC3E}">
        <p14:creationId xmlns:p14="http://schemas.microsoft.com/office/powerpoint/2010/main" val="5269440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arn(outVertical)">
                                      <p:cBhvr>
                                        <p:cTn id="30"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5BFA2AA-2E0B-8F0E-0DD9-2464648229E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A0E010-7A66-914F-4F2C-16BA4A46075D}"/>
              </a:ext>
            </a:extLst>
          </p:cNvPr>
          <p:cNvSpPr>
            <a:spLocks noGrp="1"/>
          </p:cNvSpPr>
          <p:nvPr>
            <p:ph idx="1"/>
          </p:nvPr>
        </p:nvSpPr>
        <p:spPr>
          <a:xfrm>
            <a:off x="920324" y="1088172"/>
            <a:ext cx="8146056" cy="3057943"/>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Many have a false notion, looking for some sensual and sensational feeling that they are abiding in God</a:t>
            </a:r>
          </a:p>
          <a:p>
            <a:pPr>
              <a:lnSpc>
                <a:spcPts val="3200"/>
              </a:lnSpc>
              <a:spcBef>
                <a:spcPts val="1200"/>
              </a:spcBef>
            </a:pPr>
            <a:r>
              <a:rPr lang="en-US" sz="3200" b="1" dirty="0">
                <a:solidFill>
                  <a:schemeClr val="accent5">
                    <a:lumMod val="75000"/>
                  </a:schemeClr>
                </a:solidFill>
                <a:latin typeface="Candara" panose="020E0502030303020204" pitchFamily="34" charset="0"/>
              </a:rPr>
              <a:t>Christians are assured of abiding in God by the anointing of the gospel message which they hear and obey </a:t>
            </a:r>
            <a:r>
              <a:rPr lang="en-US" sz="3200" i="1" dirty="0">
                <a:solidFill>
                  <a:schemeClr val="accent5">
                    <a:lumMod val="75000"/>
                  </a:schemeClr>
                </a:solidFill>
                <a:latin typeface="Candara" panose="020E0502030303020204" pitchFamily="34" charset="0"/>
              </a:rPr>
              <a:t>– Heb. 5:8-9</a:t>
            </a:r>
          </a:p>
        </p:txBody>
      </p:sp>
      <p:sp>
        <p:nvSpPr>
          <p:cNvPr id="5" name="Arrow: Bent 4">
            <a:extLst>
              <a:ext uri="{FF2B5EF4-FFF2-40B4-BE49-F238E27FC236}">
                <a16:creationId xmlns:a16="http://schemas.microsoft.com/office/drawing/2014/main" id="{94084B46-11FA-ECDF-0BD8-E32208660A19}"/>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3415642F-C2EF-135A-8996-BADB8220734C}"/>
              </a:ext>
            </a:extLst>
          </p:cNvPr>
          <p:cNvSpPr txBox="1"/>
          <p:nvPr/>
        </p:nvSpPr>
        <p:spPr>
          <a:xfrm>
            <a:off x="958422"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Abiding in God</a:t>
            </a:r>
            <a:endParaRPr lang="en-US" sz="2000" i="1"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EE70E0A4-E107-3BA0-548F-5E6CB2651872}"/>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FEADBF90-0948-F48B-7DEE-86BD2A51606F}"/>
              </a:ext>
            </a:extLst>
          </p:cNvPr>
          <p:cNvSpPr txBox="1"/>
          <p:nvPr/>
        </p:nvSpPr>
        <p:spPr>
          <a:xfrm>
            <a:off x="5045112" y="491073"/>
            <a:ext cx="1818268"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2:5, 24-27</a:t>
            </a:r>
          </a:p>
        </p:txBody>
      </p:sp>
      <p:sp>
        <p:nvSpPr>
          <p:cNvPr id="4" name="TextBox 3">
            <a:extLst>
              <a:ext uri="{FF2B5EF4-FFF2-40B4-BE49-F238E27FC236}">
                <a16:creationId xmlns:a16="http://schemas.microsoft.com/office/drawing/2014/main" id="{313AE144-C01B-E5D2-BCA9-B590EBB622DC}"/>
              </a:ext>
            </a:extLst>
          </p:cNvPr>
          <p:cNvSpPr txBox="1"/>
          <p:nvPr/>
        </p:nvSpPr>
        <p:spPr>
          <a:xfrm>
            <a:off x="1059157" y="3881312"/>
            <a:ext cx="7660260" cy="2610843"/>
          </a:xfrm>
          <a:prstGeom prst="rect">
            <a:avLst/>
          </a:prstGeom>
          <a:solidFill>
            <a:schemeClr val="bg2">
              <a:lumMod val="90000"/>
            </a:schemeClr>
          </a:solidFill>
        </p:spPr>
        <p:txBody>
          <a:bodyPr wrap="square" rtlCol="0">
            <a:spAutoFit/>
          </a:bodyPr>
          <a:lstStyle/>
          <a:p>
            <a:pPr>
              <a:lnSpc>
                <a:spcPts val="2800"/>
              </a:lnSpc>
            </a:pPr>
            <a:r>
              <a:rPr lang="en-US" sz="2800" b="1" i="1" dirty="0">
                <a:solidFill>
                  <a:schemeClr val="tx2"/>
                </a:solidFill>
                <a:latin typeface="Candara" panose="020E0502030303020204" pitchFamily="34" charset="0"/>
              </a:rPr>
              <a:t>“These things have I written unto you concerning them that seduce you. </a:t>
            </a:r>
            <a:r>
              <a:rPr lang="en-US" sz="2800" b="1" i="1" dirty="0">
                <a:solidFill>
                  <a:srgbClr val="FF0000"/>
                </a:solidFill>
                <a:latin typeface="Candara" panose="020E0502030303020204" pitchFamily="34" charset="0"/>
              </a:rPr>
              <a:t>But the anointing which ye have received of him </a:t>
            </a:r>
            <a:r>
              <a:rPr lang="en-US" sz="2800" b="1" i="1" dirty="0" err="1">
                <a:solidFill>
                  <a:srgbClr val="FF0000"/>
                </a:solidFill>
                <a:latin typeface="Candara" panose="020E0502030303020204" pitchFamily="34" charset="0"/>
              </a:rPr>
              <a:t>abideth</a:t>
            </a:r>
            <a:r>
              <a:rPr lang="en-US" sz="2800" b="1" i="1" dirty="0">
                <a:solidFill>
                  <a:srgbClr val="FF0000"/>
                </a:solidFill>
                <a:latin typeface="Candara" panose="020E0502030303020204" pitchFamily="34" charset="0"/>
              </a:rPr>
              <a:t> in you</a:t>
            </a:r>
            <a:r>
              <a:rPr lang="en-US" sz="2800" b="1" i="1" dirty="0">
                <a:solidFill>
                  <a:schemeClr val="tx2"/>
                </a:solidFill>
                <a:latin typeface="Candara" panose="020E0502030303020204" pitchFamily="34" charset="0"/>
              </a:rPr>
              <a:t>, and ye need not that any man teach you: </a:t>
            </a:r>
            <a:r>
              <a:rPr lang="en-US" sz="2800" b="1" i="1" dirty="0">
                <a:solidFill>
                  <a:srgbClr val="FF0000"/>
                </a:solidFill>
                <a:latin typeface="Candara" panose="020E0502030303020204" pitchFamily="34" charset="0"/>
              </a:rPr>
              <a:t>but as the same anointing </a:t>
            </a:r>
            <a:r>
              <a:rPr lang="en-US" sz="2800" b="1" i="1" dirty="0" err="1">
                <a:solidFill>
                  <a:srgbClr val="FF0000"/>
                </a:solidFill>
                <a:latin typeface="Candara" panose="020E0502030303020204" pitchFamily="34" charset="0"/>
              </a:rPr>
              <a:t>teacheth</a:t>
            </a:r>
            <a:r>
              <a:rPr lang="en-US" sz="2800" b="1" i="1" dirty="0">
                <a:solidFill>
                  <a:srgbClr val="FF0000"/>
                </a:solidFill>
                <a:latin typeface="Candara" panose="020E0502030303020204" pitchFamily="34" charset="0"/>
              </a:rPr>
              <a:t> you of all things, and is truth, and is no lie, </a:t>
            </a:r>
            <a:r>
              <a:rPr lang="en-US" sz="2800" b="1" i="1" dirty="0">
                <a:solidFill>
                  <a:schemeClr val="tx2"/>
                </a:solidFill>
                <a:latin typeface="Candara" panose="020E0502030303020204" pitchFamily="34" charset="0"/>
              </a:rPr>
              <a:t>and even as </a:t>
            </a:r>
            <a:r>
              <a:rPr lang="en-US" sz="2800" b="1" i="1" dirty="0">
                <a:solidFill>
                  <a:srgbClr val="FF0000"/>
                </a:solidFill>
                <a:latin typeface="Candara" panose="020E0502030303020204" pitchFamily="34" charset="0"/>
              </a:rPr>
              <a:t>it hath taught </a:t>
            </a:r>
            <a:r>
              <a:rPr lang="en-US" sz="2800" b="1" i="1" dirty="0">
                <a:solidFill>
                  <a:schemeClr val="tx2"/>
                </a:solidFill>
                <a:latin typeface="Candara" panose="020E0502030303020204" pitchFamily="34" charset="0"/>
              </a:rPr>
              <a:t>you, ye shall abide in him” – </a:t>
            </a:r>
            <a:r>
              <a:rPr lang="en-US" sz="2800" i="1" dirty="0">
                <a:solidFill>
                  <a:schemeClr val="tx2"/>
                </a:solidFill>
                <a:latin typeface="Candara" panose="020E0502030303020204" pitchFamily="34" charset="0"/>
              </a:rPr>
              <a:t>1 John 2:26-27</a:t>
            </a:r>
          </a:p>
        </p:txBody>
      </p:sp>
    </p:spTree>
    <p:extLst>
      <p:ext uri="{BB962C8B-B14F-4D97-AF65-F5344CB8AC3E}">
        <p14:creationId xmlns:p14="http://schemas.microsoft.com/office/powerpoint/2010/main" val="40773883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arn(outVertical)">
                                      <p:cBhvr>
                                        <p:cTn id="30"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2CB0FF19-7BC0-ED79-0C89-89181F40C8C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343DF8-0F30-EF59-A1A0-534D832282B3}"/>
              </a:ext>
            </a:extLst>
          </p:cNvPr>
          <p:cNvSpPr>
            <a:spLocks noGrp="1"/>
          </p:cNvSpPr>
          <p:nvPr>
            <p:ph idx="1"/>
          </p:nvPr>
        </p:nvSpPr>
        <p:spPr>
          <a:xfrm>
            <a:off x="920324" y="1088173"/>
            <a:ext cx="8223676" cy="3346042"/>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Those of the worldly mind-set rely on a so-called “miraculous” “born again” feeling or experience</a:t>
            </a:r>
          </a:p>
          <a:p>
            <a:pPr>
              <a:lnSpc>
                <a:spcPts val="3200"/>
              </a:lnSpc>
              <a:spcBef>
                <a:spcPts val="1200"/>
              </a:spcBef>
            </a:pPr>
            <a:r>
              <a:rPr lang="en-US" sz="3200" b="1" dirty="0">
                <a:solidFill>
                  <a:schemeClr val="accent5">
                    <a:lumMod val="75000"/>
                  </a:schemeClr>
                </a:solidFill>
                <a:latin typeface="Candara" panose="020E0502030303020204" pitchFamily="34" charset="0"/>
              </a:rPr>
              <a:t>Christians are assured by their practice and adherence of the truth </a:t>
            </a:r>
            <a:r>
              <a:rPr lang="en-US" sz="3200" i="1" dirty="0">
                <a:solidFill>
                  <a:schemeClr val="accent5">
                    <a:lumMod val="75000"/>
                  </a:schemeClr>
                </a:solidFill>
                <a:latin typeface="Candara" panose="020E0502030303020204" pitchFamily="34" charset="0"/>
              </a:rPr>
              <a:t>– John 17:17</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In becoming a child of God </a:t>
            </a:r>
            <a:r>
              <a:rPr lang="en-US" sz="2800" i="1" dirty="0">
                <a:solidFill>
                  <a:schemeClr val="accent5">
                    <a:lumMod val="75000"/>
                  </a:schemeClr>
                </a:solidFill>
                <a:latin typeface="Candara" panose="020E0502030303020204" pitchFamily="34" charset="0"/>
              </a:rPr>
              <a:t>– 5:1; cf. Gal. 3:26-29</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In remaining a child of God </a:t>
            </a:r>
            <a:r>
              <a:rPr lang="en-US" sz="2800" i="1" dirty="0">
                <a:solidFill>
                  <a:schemeClr val="accent5">
                    <a:lumMod val="75000"/>
                  </a:schemeClr>
                </a:solidFill>
                <a:latin typeface="Candara" panose="020E0502030303020204" pitchFamily="34" charset="0"/>
              </a:rPr>
              <a:t>– 1 John 2:21-25</a:t>
            </a:r>
          </a:p>
          <a:p>
            <a:pPr>
              <a:lnSpc>
                <a:spcPts val="3200"/>
              </a:lnSpc>
              <a:spcBef>
                <a:spcPts val="1200"/>
              </a:spcBef>
            </a:pPr>
            <a:endParaRPr lang="en-US" sz="3200" i="1" dirty="0">
              <a:solidFill>
                <a:schemeClr val="accent5">
                  <a:lumMod val="75000"/>
                </a:schemeClr>
              </a:solidFill>
              <a:latin typeface="Candara" panose="020E0502030303020204" pitchFamily="34" charset="0"/>
            </a:endParaRPr>
          </a:p>
        </p:txBody>
      </p:sp>
      <p:sp>
        <p:nvSpPr>
          <p:cNvPr id="5" name="Arrow: Bent 4">
            <a:extLst>
              <a:ext uri="{FF2B5EF4-FFF2-40B4-BE49-F238E27FC236}">
                <a16:creationId xmlns:a16="http://schemas.microsoft.com/office/drawing/2014/main" id="{32B3F6BC-0A85-DCDD-F174-6EDF8F19DFEA}"/>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B6EC9EA2-BE6D-DF8E-D09B-A380812B68F5}"/>
              </a:ext>
            </a:extLst>
          </p:cNvPr>
          <p:cNvSpPr txBox="1"/>
          <p:nvPr/>
        </p:nvSpPr>
        <p:spPr>
          <a:xfrm>
            <a:off x="958422"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Being Children of God</a:t>
            </a:r>
            <a:endParaRPr lang="en-US" sz="2000" i="1"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24F1CDF3-73BB-B1E0-7724-D1664D719F56}"/>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1B15A3F4-843B-D0DA-2F46-50EDFCA9EBB5}"/>
              </a:ext>
            </a:extLst>
          </p:cNvPr>
          <p:cNvSpPr txBox="1"/>
          <p:nvPr/>
        </p:nvSpPr>
        <p:spPr>
          <a:xfrm>
            <a:off x="6873915" y="491073"/>
            <a:ext cx="1409474"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3:7-9</a:t>
            </a:r>
          </a:p>
        </p:txBody>
      </p:sp>
      <p:sp>
        <p:nvSpPr>
          <p:cNvPr id="4" name="TextBox 3">
            <a:extLst>
              <a:ext uri="{FF2B5EF4-FFF2-40B4-BE49-F238E27FC236}">
                <a16:creationId xmlns:a16="http://schemas.microsoft.com/office/drawing/2014/main" id="{FFA481B0-BD64-1206-CA85-A1365591A3B8}"/>
              </a:ext>
            </a:extLst>
          </p:cNvPr>
          <p:cNvSpPr txBox="1"/>
          <p:nvPr/>
        </p:nvSpPr>
        <p:spPr>
          <a:xfrm>
            <a:off x="1097254" y="4360906"/>
            <a:ext cx="7660260" cy="2251770"/>
          </a:xfrm>
          <a:prstGeom prst="rect">
            <a:avLst/>
          </a:prstGeom>
          <a:solidFill>
            <a:schemeClr val="bg2">
              <a:lumMod val="90000"/>
            </a:schemeClr>
          </a:solidFill>
        </p:spPr>
        <p:txBody>
          <a:bodyPr wrap="square" rtlCol="0">
            <a:spAutoFit/>
          </a:bodyPr>
          <a:lstStyle/>
          <a:p>
            <a:pPr>
              <a:lnSpc>
                <a:spcPts val="2800"/>
              </a:lnSpc>
            </a:pPr>
            <a:r>
              <a:rPr lang="en-US" sz="2800" b="1" i="1" dirty="0">
                <a:solidFill>
                  <a:schemeClr val="tx2"/>
                </a:solidFill>
                <a:latin typeface="Candara" panose="020E0502030303020204" pitchFamily="34" charset="0"/>
              </a:rPr>
              <a:t>“And now, little children, </a:t>
            </a:r>
            <a:r>
              <a:rPr lang="en-US" sz="2800" b="1" i="1" dirty="0">
                <a:solidFill>
                  <a:srgbClr val="FF0000"/>
                </a:solidFill>
                <a:latin typeface="Candara" panose="020E0502030303020204" pitchFamily="34" charset="0"/>
              </a:rPr>
              <a:t>abide in him</a:t>
            </a:r>
            <a:r>
              <a:rPr lang="en-US" sz="2800" b="1" i="1" dirty="0">
                <a:solidFill>
                  <a:schemeClr val="tx2"/>
                </a:solidFill>
                <a:latin typeface="Candara" panose="020E0502030303020204" pitchFamily="34" charset="0"/>
              </a:rPr>
              <a:t>; that, when he shall appear, we may have confidence, and not be ashamed before him at his coming. If ye know that he is righteous, </a:t>
            </a:r>
            <a:r>
              <a:rPr lang="en-US" sz="2800" b="1" i="1" dirty="0">
                <a:solidFill>
                  <a:srgbClr val="FF0000"/>
                </a:solidFill>
                <a:latin typeface="Candara" panose="020E0502030303020204" pitchFamily="34" charset="0"/>
              </a:rPr>
              <a:t>ye know that every one that doeth righteousness is born of him”</a:t>
            </a:r>
          </a:p>
          <a:p>
            <a:pPr marL="365760" indent="-274320">
              <a:lnSpc>
                <a:spcPts val="2600"/>
              </a:lnSpc>
              <a:buFont typeface="Wingdings" panose="05000000000000000000" pitchFamily="2" charset="2"/>
              <a:buChar char="§"/>
            </a:pPr>
            <a:r>
              <a:rPr lang="en-US" sz="2600" i="1" dirty="0">
                <a:solidFill>
                  <a:schemeClr val="tx2"/>
                </a:solidFill>
                <a:latin typeface="Candara" panose="020E0502030303020204" pitchFamily="34" charset="0"/>
              </a:rPr>
              <a:t>1 John 2:28-29 </a:t>
            </a:r>
          </a:p>
        </p:txBody>
      </p:sp>
    </p:spTree>
    <p:extLst>
      <p:ext uri="{BB962C8B-B14F-4D97-AF65-F5344CB8AC3E}">
        <p14:creationId xmlns:p14="http://schemas.microsoft.com/office/powerpoint/2010/main" val="33893827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37"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barn(outVertical)">
                                      <p:cBhvr>
                                        <p:cTn id="44"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4D0D127-3016-A56F-4EBF-976B58B44D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284802-284B-FA11-B4D7-4D675098CE24}"/>
              </a:ext>
            </a:extLst>
          </p:cNvPr>
          <p:cNvSpPr>
            <a:spLocks noGrp="1"/>
          </p:cNvSpPr>
          <p:nvPr>
            <p:ph idx="1"/>
          </p:nvPr>
        </p:nvSpPr>
        <p:spPr>
          <a:xfrm>
            <a:off x="920324" y="1088173"/>
            <a:ext cx="8146056" cy="4267598"/>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This type of </a:t>
            </a:r>
            <a:r>
              <a:rPr lang="en-US" sz="3200" b="1" i="1" dirty="0">
                <a:solidFill>
                  <a:schemeClr val="accent5">
                    <a:lumMod val="75000"/>
                  </a:schemeClr>
                </a:solidFill>
                <a:latin typeface="Candara" panose="020E0502030303020204" pitchFamily="34" charset="0"/>
              </a:rPr>
              <a:t>love</a:t>
            </a:r>
            <a:r>
              <a:rPr lang="en-US" sz="3200" b="1" dirty="0">
                <a:solidFill>
                  <a:schemeClr val="accent5">
                    <a:lumMod val="75000"/>
                  </a:schemeClr>
                </a:solidFill>
                <a:latin typeface="Candara" panose="020E0502030303020204" pitchFamily="34" charset="0"/>
              </a:rPr>
              <a:t> is different from natural feelings and expression or sensualism</a:t>
            </a:r>
          </a:p>
          <a:p>
            <a:pPr>
              <a:lnSpc>
                <a:spcPts val="3200"/>
              </a:lnSpc>
              <a:spcBef>
                <a:spcPts val="1200"/>
              </a:spcBef>
            </a:pPr>
            <a:r>
              <a:rPr lang="en-US" sz="3200" b="1" dirty="0">
                <a:solidFill>
                  <a:schemeClr val="accent5">
                    <a:lumMod val="75000"/>
                  </a:schemeClr>
                </a:solidFill>
                <a:latin typeface="Candara" panose="020E0502030303020204" pitchFamily="34" charset="0"/>
              </a:rPr>
              <a:t>This </a:t>
            </a:r>
            <a:r>
              <a:rPr lang="en-US" sz="3200" b="1" i="1" dirty="0">
                <a:solidFill>
                  <a:schemeClr val="accent5">
                    <a:lumMod val="75000"/>
                  </a:schemeClr>
                </a:solidFill>
                <a:latin typeface="Candara" panose="020E0502030303020204" pitchFamily="34" charset="0"/>
              </a:rPr>
              <a:t>love</a:t>
            </a:r>
            <a:r>
              <a:rPr lang="en-US" sz="3200" b="1" dirty="0">
                <a:solidFill>
                  <a:schemeClr val="accent5">
                    <a:lumMod val="75000"/>
                  </a:schemeClr>
                </a:solidFill>
                <a:latin typeface="Candara" panose="020E0502030303020204" pitchFamily="34" charset="0"/>
              </a:rPr>
              <a:t> is </a:t>
            </a:r>
            <a:r>
              <a:rPr lang="en-US" sz="3200" b="1" i="1" dirty="0">
                <a:solidFill>
                  <a:schemeClr val="accent5">
                    <a:lumMod val="75000"/>
                  </a:schemeClr>
                </a:solidFill>
                <a:latin typeface="Candara" panose="020E0502030303020204" pitchFamily="34" charset="0"/>
              </a:rPr>
              <a:t>agape</a:t>
            </a:r>
            <a:r>
              <a:rPr lang="en-US" sz="3200" b="1" dirty="0">
                <a:solidFill>
                  <a:schemeClr val="accent5">
                    <a:lumMod val="75000"/>
                  </a:schemeClr>
                </a:solidFill>
                <a:latin typeface="Candara" panose="020E0502030303020204" pitchFamily="34" charset="0"/>
              </a:rPr>
              <a:t> </a:t>
            </a:r>
            <a:r>
              <a:rPr lang="en-US" sz="3200" b="1" i="1" dirty="0">
                <a:solidFill>
                  <a:schemeClr val="accent5">
                    <a:lumMod val="75000"/>
                  </a:schemeClr>
                </a:solidFill>
                <a:latin typeface="Candara" panose="020E0502030303020204" pitchFamily="34" charset="0"/>
              </a:rPr>
              <a:t>love</a:t>
            </a:r>
            <a:r>
              <a:rPr lang="en-US" sz="3200" b="1" dirty="0">
                <a:solidFill>
                  <a:schemeClr val="accent5">
                    <a:lumMod val="75000"/>
                  </a:schemeClr>
                </a:solidFill>
                <a:latin typeface="Candara" panose="020E0502030303020204" pitchFamily="34" charset="0"/>
              </a:rPr>
              <a:t>…</a:t>
            </a:r>
          </a:p>
          <a:p>
            <a:pPr marL="365760" indent="-274320">
              <a:lnSpc>
                <a:spcPts val="3000"/>
              </a:lnSpc>
              <a:spcBef>
                <a:spcPts val="600"/>
              </a:spcBef>
              <a:buFont typeface="Wingdings" panose="05000000000000000000" pitchFamily="2" charset="2"/>
              <a:buChar char="§"/>
            </a:pPr>
            <a:r>
              <a:rPr lang="en-US" sz="3000" i="1" dirty="0">
                <a:solidFill>
                  <a:schemeClr val="accent5">
                    <a:lumMod val="75000"/>
                  </a:schemeClr>
                </a:solidFill>
                <a:latin typeface="Candara" panose="020E0502030303020204" pitchFamily="34" charset="0"/>
              </a:rPr>
              <a:t>Love</a:t>
            </a:r>
            <a:r>
              <a:rPr lang="en-US" sz="3000" dirty="0">
                <a:solidFill>
                  <a:schemeClr val="accent5">
                    <a:lumMod val="75000"/>
                  </a:schemeClr>
                </a:solidFill>
                <a:latin typeface="Candara" panose="020E0502030303020204" pitchFamily="34" charset="0"/>
              </a:rPr>
              <a:t> that is commanded – </a:t>
            </a:r>
            <a:r>
              <a:rPr lang="en-US" sz="3000" i="1" dirty="0">
                <a:solidFill>
                  <a:schemeClr val="accent5">
                    <a:lumMod val="75000"/>
                  </a:schemeClr>
                </a:solidFill>
                <a:latin typeface="Candara" panose="020E0502030303020204" pitchFamily="34" charset="0"/>
              </a:rPr>
              <a:t>John 15:12, 17</a:t>
            </a:r>
          </a:p>
          <a:p>
            <a:pPr marL="365760" indent="-274320">
              <a:lnSpc>
                <a:spcPts val="3000"/>
              </a:lnSpc>
              <a:spcBef>
                <a:spcPts val="600"/>
              </a:spcBef>
              <a:buFont typeface="Wingdings" panose="05000000000000000000" pitchFamily="2" charset="2"/>
              <a:buChar char="§"/>
            </a:pPr>
            <a:r>
              <a:rPr lang="en-US" sz="3000" i="1" dirty="0">
                <a:solidFill>
                  <a:schemeClr val="accent5">
                    <a:lumMod val="75000"/>
                  </a:schemeClr>
                </a:solidFill>
                <a:latin typeface="Candara" panose="020E0502030303020204" pitchFamily="34" charset="0"/>
              </a:rPr>
              <a:t>Love</a:t>
            </a:r>
            <a:r>
              <a:rPr lang="en-US" sz="3000" dirty="0">
                <a:solidFill>
                  <a:schemeClr val="accent5">
                    <a:lumMod val="75000"/>
                  </a:schemeClr>
                </a:solidFill>
                <a:latin typeface="Candara" panose="020E0502030303020204" pitchFamily="34" charset="0"/>
              </a:rPr>
              <a:t> that does not come naturally, but must be learned </a:t>
            </a:r>
            <a:r>
              <a:rPr lang="en-US" sz="3000" i="1" dirty="0">
                <a:solidFill>
                  <a:schemeClr val="accent5">
                    <a:lumMod val="75000"/>
                  </a:schemeClr>
                </a:solidFill>
                <a:latin typeface="Candara" panose="020E0502030303020204" pitchFamily="34" charset="0"/>
              </a:rPr>
              <a:t>– John 13:34-35</a:t>
            </a:r>
          </a:p>
          <a:p>
            <a:pPr marL="365760" indent="-274320">
              <a:lnSpc>
                <a:spcPts val="3000"/>
              </a:lnSpc>
              <a:spcBef>
                <a:spcPts val="600"/>
              </a:spcBef>
              <a:buFont typeface="Wingdings" panose="05000000000000000000" pitchFamily="2" charset="2"/>
              <a:buChar char="§"/>
            </a:pPr>
            <a:r>
              <a:rPr lang="en-US" sz="3000" i="1" dirty="0">
                <a:solidFill>
                  <a:schemeClr val="accent5">
                    <a:lumMod val="75000"/>
                  </a:schemeClr>
                </a:solidFill>
                <a:latin typeface="Candara" panose="020E0502030303020204" pitchFamily="34" charset="0"/>
              </a:rPr>
              <a:t>Love </a:t>
            </a:r>
            <a:r>
              <a:rPr lang="en-US" sz="3000" dirty="0">
                <a:solidFill>
                  <a:schemeClr val="accent5">
                    <a:lumMod val="75000"/>
                  </a:schemeClr>
                </a:solidFill>
                <a:latin typeface="Candara" panose="020E0502030303020204" pitchFamily="34" charset="0"/>
              </a:rPr>
              <a:t>that is active good will toward its object – </a:t>
            </a:r>
            <a:r>
              <a:rPr lang="en-US" sz="3000" i="1" dirty="0">
                <a:solidFill>
                  <a:schemeClr val="accent5">
                    <a:lumMod val="75000"/>
                  </a:schemeClr>
                </a:solidFill>
                <a:latin typeface="Candara" panose="020E0502030303020204" pitchFamily="34" charset="0"/>
              </a:rPr>
              <a:t>1 John 3:17</a:t>
            </a:r>
          </a:p>
          <a:p>
            <a:pPr marL="365760" indent="-274320">
              <a:lnSpc>
                <a:spcPts val="3000"/>
              </a:lnSpc>
              <a:spcBef>
                <a:spcPts val="600"/>
              </a:spcBef>
              <a:buFont typeface="Wingdings" panose="05000000000000000000" pitchFamily="2" charset="2"/>
              <a:buChar char="§"/>
            </a:pPr>
            <a:r>
              <a:rPr lang="en-US" sz="3000" i="1" dirty="0">
                <a:solidFill>
                  <a:schemeClr val="accent5">
                    <a:lumMod val="75000"/>
                  </a:schemeClr>
                </a:solidFill>
                <a:latin typeface="Candara" panose="020E0502030303020204" pitchFamily="34" charset="0"/>
              </a:rPr>
              <a:t>Love</a:t>
            </a:r>
            <a:r>
              <a:rPr lang="en-US" sz="3000" dirty="0">
                <a:solidFill>
                  <a:schemeClr val="accent5">
                    <a:lumMod val="75000"/>
                  </a:schemeClr>
                </a:solidFill>
                <a:latin typeface="Candara" panose="020E0502030303020204" pitchFamily="34" charset="0"/>
              </a:rPr>
              <a:t> of the faith and not of passion </a:t>
            </a:r>
          </a:p>
          <a:p>
            <a:pPr marL="365760" lvl="1">
              <a:lnSpc>
                <a:spcPts val="3000"/>
              </a:lnSpc>
              <a:spcBef>
                <a:spcPts val="600"/>
              </a:spcBef>
            </a:pPr>
            <a:endParaRPr lang="en-US" sz="2850" dirty="0">
              <a:solidFill>
                <a:schemeClr val="accent5">
                  <a:lumMod val="75000"/>
                </a:schemeClr>
              </a:solidFill>
              <a:latin typeface="Candara" panose="020E0502030303020204" pitchFamily="34" charset="0"/>
            </a:endParaRPr>
          </a:p>
          <a:p>
            <a:pPr>
              <a:lnSpc>
                <a:spcPts val="3200"/>
              </a:lnSpc>
              <a:spcBef>
                <a:spcPts val="0"/>
              </a:spcBef>
            </a:pPr>
            <a:endParaRPr lang="en-US" sz="3200" b="1" dirty="0">
              <a:solidFill>
                <a:schemeClr val="accent5">
                  <a:lumMod val="75000"/>
                </a:schemeClr>
              </a:solidFill>
              <a:latin typeface="Candara" panose="020E0502030303020204" pitchFamily="34" charset="0"/>
            </a:endParaRPr>
          </a:p>
        </p:txBody>
      </p:sp>
      <p:sp>
        <p:nvSpPr>
          <p:cNvPr id="5" name="Arrow: Bent 4">
            <a:extLst>
              <a:ext uri="{FF2B5EF4-FFF2-40B4-BE49-F238E27FC236}">
                <a16:creationId xmlns:a16="http://schemas.microsoft.com/office/drawing/2014/main" id="{DC633C1E-E97C-01C6-4677-97B12DFBB695}"/>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DAA3C67F-4996-E5F9-A6F5-6F2F66037599}"/>
              </a:ext>
            </a:extLst>
          </p:cNvPr>
          <p:cNvSpPr txBox="1"/>
          <p:nvPr/>
        </p:nvSpPr>
        <p:spPr>
          <a:xfrm>
            <a:off x="958422" y="257175"/>
            <a:ext cx="7937925"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Love for God &amp; His Own</a:t>
            </a:r>
            <a:endParaRPr lang="en-US" sz="2000" dirty="0">
              <a:solidFill>
                <a:schemeClr val="accent5">
                  <a:lumMod val="75000"/>
                </a:schemeClr>
              </a:solidFill>
              <a:latin typeface="Candara" panose="020E0502030303020204" pitchFamily="34" charset="0"/>
            </a:endParaRPr>
          </a:p>
        </p:txBody>
      </p:sp>
      <p:sp>
        <p:nvSpPr>
          <p:cNvPr id="2" name="Rectangle 1">
            <a:extLst>
              <a:ext uri="{FF2B5EF4-FFF2-40B4-BE49-F238E27FC236}">
                <a16:creationId xmlns:a16="http://schemas.microsoft.com/office/drawing/2014/main" id="{FFCC3943-FE88-B19A-2136-5240871D3022}"/>
              </a:ext>
            </a:extLst>
          </p:cNvPr>
          <p:cNvSpPr/>
          <p:nvPr/>
        </p:nvSpPr>
        <p:spPr>
          <a:xfrm rot="16200000">
            <a:off x="-2277006" y="3405898"/>
            <a:ext cx="5601805" cy="892552"/>
          </a:xfrm>
          <a:prstGeom prst="rect">
            <a:avLst/>
          </a:prstGeom>
          <a:noFill/>
        </p:spPr>
        <p:txBody>
          <a:bodyPr wrap="square" lIns="91440" tIns="45720" rIns="91440" bIns="45720">
            <a:spAutoFit/>
          </a:bodyPr>
          <a:lstStyle/>
          <a:p>
            <a:r>
              <a:rPr lang="en-US" sz="5000" b="1" dirty="0">
                <a:ln w="22225">
                  <a:solidFill>
                    <a:schemeClr val="accent2"/>
                  </a:solidFill>
                  <a:prstDash val="solid"/>
                </a:ln>
                <a:solidFill>
                  <a:schemeClr val="accent2">
                    <a:lumMod val="40000"/>
                    <a:lumOff val="60000"/>
                  </a:schemeClr>
                </a:solidFill>
                <a:latin typeface="Candara" panose="020E0502030303020204" pitchFamily="34" charset="0"/>
              </a:rPr>
              <a:t>We Are Assured Of</a:t>
            </a:r>
          </a:p>
        </p:txBody>
      </p:sp>
      <p:sp>
        <p:nvSpPr>
          <p:cNvPr id="6" name="TextBox 5">
            <a:extLst>
              <a:ext uri="{FF2B5EF4-FFF2-40B4-BE49-F238E27FC236}">
                <a16:creationId xmlns:a16="http://schemas.microsoft.com/office/drawing/2014/main" id="{94F7BDC3-F2CF-7F45-ED6B-67E92B1FE367}"/>
              </a:ext>
            </a:extLst>
          </p:cNvPr>
          <p:cNvSpPr txBox="1"/>
          <p:nvPr/>
        </p:nvSpPr>
        <p:spPr>
          <a:xfrm>
            <a:off x="7480071" y="503623"/>
            <a:ext cx="1377192" cy="400110"/>
          </a:xfrm>
          <a:prstGeom prst="rect">
            <a:avLst/>
          </a:prstGeom>
          <a:solidFill>
            <a:schemeClr val="bg1"/>
          </a:solidFill>
        </p:spPr>
        <p:txBody>
          <a:bodyPr wrap="square" rtlCol="0">
            <a:spAutoFit/>
          </a:bodyPr>
          <a:lstStyle/>
          <a:p>
            <a:pPr algn="ctr"/>
            <a:r>
              <a:rPr lang="en-US" sz="2000" i="1" dirty="0">
                <a:solidFill>
                  <a:schemeClr val="accent5">
                    <a:lumMod val="75000"/>
                  </a:schemeClr>
                </a:solidFill>
                <a:latin typeface="Candara" panose="020E0502030303020204" pitchFamily="34" charset="0"/>
              </a:rPr>
              <a:t>1 John 5:1-3</a:t>
            </a:r>
          </a:p>
        </p:txBody>
      </p:sp>
      <p:sp>
        <p:nvSpPr>
          <p:cNvPr id="4" name="TextBox 3">
            <a:extLst>
              <a:ext uri="{FF2B5EF4-FFF2-40B4-BE49-F238E27FC236}">
                <a16:creationId xmlns:a16="http://schemas.microsoft.com/office/drawing/2014/main" id="{068B0251-8235-F277-688C-186484F54D9C}"/>
              </a:ext>
            </a:extLst>
          </p:cNvPr>
          <p:cNvSpPr txBox="1"/>
          <p:nvPr/>
        </p:nvSpPr>
        <p:spPr>
          <a:xfrm>
            <a:off x="1097253" y="5288373"/>
            <a:ext cx="7799093" cy="1174552"/>
          </a:xfrm>
          <a:prstGeom prst="rect">
            <a:avLst/>
          </a:prstGeom>
          <a:solidFill>
            <a:schemeClr val="bg2">
              <a:lumMod val="90000"/>
            </a:schemeClr>
          </a:solidFill>
        </p:spPr>
        <p:txBody>
          <a:bodyPr wrap="square" rtlCol="0">
            <a:spAutoFit/>
          </a:bodyPr>
          <a:lstStyle/>
          <a:p>
            <a:pPr>
              <a:lnSpc>
                <a:spcPts val="2800"/>
              </a:lnSpc>
            </a:pPr>
            <a:r>
              <a:rPr lang="en-US" sz="2800" b="1" i="1" dirty="0">
                <a:solidFill>
                  <a:srgbClr val="FF0000"/>
                </a:solidFill>
                <a:latin typeface="Candara" panose="020E0502030303020204" pitchFamily="34" charset="0"/>
              </a:rPr>
              <a:t>“If ye keep my commandments, ye shall abide in my love; </a:t>
            </a:r>
            <a:r>
              <a:rPr lang="en-US" sz="2800" b="1" i="1" dirty="0">
                <a:solidFill>
                  <a:schemeClr val="tx2"/>
                </a:solidFill>
                <a:latin typeface="Candara" panose="020E0502030303020204" pitchFamily="34" charset="0"/>
              </a:rPr>
              <a:t>even as I have kept my Father’s commandments, and </a:t>
            </a:r>
            <a:r>
              <a:rPr lang="en-US" sz="2800" b="1" i="1" dirty="0">
                <a:solidFill>
                  <a:srgbClr val="FF0000"/>
                </a:solidFill>
                <a:latin typeface="Candara" panose="020E0502030303020204" pitchFamily="34" charset="0"/>
              </a:rPr>
              <a:t>abide in his love” </a:t>
            </a:r>
            <a:r>
              <a:rPr lang="en-US" sz="2800" i="1" dirty="0">
                <a:solidFill>
                  <a:schemeClr val="tx2"/>
                </a:solidFill>
                <a:latin typeface="Candara" panose="020E0502030303020204" pitchFamily="34" charset="0"/>
              </a:rPr>
              <a:t>– John 15:10 </a:t>
            </a:r>
            <a:endParaRPr lang="en-US" sz="2600" i="1" dirty="0">
              <a:solidFill>
                <a:schemeClr val="tx2"/>
              </a:solidFill>
              <a:latin typeface="Candara" panose="020E0502030303020204" pitchFamily="34" charset="0"/>
            </a:endParaRPr>
          </a:p>
        </p:txBody>
      </p:sp>
    </p:spTree>
    <p:extLst>
      <p:ext uri="{BB962C8B-B14F-4D97-AF65-F5344CB8AC3E}">
        <p14:creationId xmlns:p14="http://schemas.microsoft.com/office/powerpoint/2010/main" val="41899498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1000"/>
                                        <p:tgtEl>
                                          <p:spTgt spid="8">
                                            <p:txEl>
                                              <p:pRg st="0" end="0"/>
                                            </p:txEl>
                                          </p:spTgt>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1000"/>
                                        <p:tgtEl>
                                          <p:spTgt spid="3">
                                            <p:txEl>
                                              <p:pRg st="3" end="3"/>
                                            </p:txEl>
                                          </p:spTgt>
                                        </p:tgtEl>
                                      </p:cBhvr>
                                    </p:animEffect>
                                    <p:anim calcmode="lin" valueType="num">
                                      <p:cBhvr>
                                        <p:cTn id="3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0"/>
                                        <p:tgtEl>
                                          <p:spTgt spid="3">
                                            <p:txEl>
                                              <p:pRg st="5" end="5"/>
                                            </p:txEl>
                                          </p:spTgt>
                                        </p:tgtEl>
                                      </p:cBhvr>
                                    </p:animEffect>
                                    <p:anim calcmode="lin" valueType="num">
                                      <p:cBhvr>
                                        <p:cTn id="5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37" fill="hold" grpId="0" nodeType="click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barn(outVertical)">
                                      <p:cBhvr>
                                        <p:cTn id="58"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4" grpId="0" animBg="1"/>
    </p:bldLst>
  </p:timing>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Sketchlines</Template>
  <TotalTime>609</TotalTime>
  <Words>3813</Words>
  <Application>Microsoft Office PowerPoint</Application>
  <PresentationFormat>On-screen Show (4:3)</PresentationFormat>
  <Paragraphs>180</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Meiryo</vt:lpstr>
      <vt:lpstr>Aptos</vt:lpstr>
      <vt:lpstr>Arial</vt:lpstr>
      <vt:lpstr>Candara</vt:lpstr>
      <vt:lpstr>Corbel</vt:lpstr>
      <vt:lpstr>Wingdings</vt:lpstr>
      <vt:lpstr>SketchLinesVTI</vt:lpstr>
      <vt:lpstr>Assured Hearts Before God</vt:lpstr>
      <vt:lpstr>1 John 3:19-20, KJV</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4</cp:revision>
  <dcterms:created xsi:type="dcterms:W3CDTF">2025-01-03T22:21:09Z</dcterms:created>
  <dcterms:modified xsi:type="dcterms:W3CDTF">2025-01-07T06:01:43Z</dcterms:modified>
</cp:coreProperties>
</file>