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38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60324E-AC4D-4A26-80DB-02D6ED23682C}" v="4379" dt="2025-01-05T15:21:35.8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5247" autoAdjust="0"/>
  </p:normalViewPr>
  <p:slideViewPr>
    <p:cSldViewPr snapToGrid="0">
      <p:cViewPr varScale="1">
        <p:scale>
          <a:sx n="58" d="100"/>
          <a:sy n="58" d="100"/>
        </p:scale>
        <p:origin x="3180" y="72"/>
      </p:cViewPr>
      <p:guideLst/>
    </p:cSldViewPr>
  </p:slideViewPr>
  <p:notesTextViewPr>
    <p:cViewPr>
      <p:scale>
        <a:sx n="1" d="1"/>
        <a:sy n="1" d="1"/>
      </p:scale>
      <p:origin x="0" y="0"/>
    </p:cViewPr>
  </p:notesTextViewPr>
  <p:notesViewPr>
    <p:cSldViewPr snapToGrid="0">
      <p:cViewPr varScale="1">
        <p:scale>
          <a:sx n="80" d="100"/>
          <a:sy n="80" d="100"/>
        </p:scale>
        <p:origin x="4002"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2960324E-AC4D-4A26-80DB-02D6ED23682C}"/>
    <pc:docChg chg="undo custSel addSld delSld modSld sldOrd modMainMaster">
      <pc:chgData name="Tommy McClure" userId="5f57beb918c8a44c" providerId="LiveId" clId="{2960324E-AC4D-4A26-80DB-02D6ED23682C}" dt="2025-01-05T05:23:18.308" v="5843" actId="948"/>
      <pc:docMkLst>
        <pc:docMk/>
      </pc:docMkLst>
      <pc:sldChg chg="delSp modSp mod modTransition modAnim">
        <pc:chgData name="Tommy McClure" userId="5f57beb918c8a44c" providerId="LiveId" clId="{2960324E-AC4D-4A26-80DB-02D6ED23682C}" dt="2025-01-05T00:00:06.545" v="5695" actId="20577"/>
        <pc:sldMkLst>
          <pc:docMk/>
          <pc:sldMk cId="1408083383" sldId="256"/>
        </pc:sldMkLst>
        <pc:spChg chg="mod">
          <ac:chgData name="Tommy McClure" userId="5f57beb918c8a44c" providerId="LiveId" clId="{2960324E-AC4D-4A26-80DB-02D6ED23682C}" dt="2025-01-05T00:00:06.545" v="5695" actId="20577"/>
          <ac:spMkLst>
            <pc:docMk/>
            <pc:sldMk cId="1408083383" sldId="256"/>
            <ac:spMk id="2" creationId="{664E706D-C2F2-7E10-83EC-13A25F983ABC}"/>
          </ac:spMkLst>
        </pc:spChg>
        <pc:spChg chg="del">
          <ac:chgData name="Tommy McClure" userId="5f57beb918c8a44c" providerId="LiveId" clId="{2960324E-AC4D-4A26-80DB-02D6ED23682C}" dt="2025-01-04T23:54:32.973" v="5665" actId="478"/>
          <ac:spMkLst>
            <pc:docMk/>
            <pc:sldMk cId="1408083383" sldId="256"/>
            <ac:spMk id="3" creationId="{81A95872-BCBF-0E89-1CD1-ACFF8CED3A0E}"/>
          </ac:spMkLst>
        </pc:spChg>
      </pc:sldChg>
      <pc:sldChg chg="modSp mod modTransition modAnim modNotes modNotesTx">
        <pc:chgData name="Tommy McClure" userId="5f57beb918c8a44c" providerId="LiveId" clId="{2960324E-AC4D-4A26-80DB-02D6ED23682C}" dt="2025-01-05T01:21:15.875" v="5798" actId="14100"/>
        <pc:sldMkLst>
          <pc:docMk/>
          <pc:sldMk cId="3236634027" sldId="257"/>
        </pc:sldMkLst>
        <pc:spChg chg="mod">
          <ac:chgData name="Tommy McClure" userId="5f57beb918c8a44c" providerId="LiveId" clId="{2960324E-AC4D-4A26-80DB-02D6ED23682C}" dt="2025-01-03T23:46:44.847" v="2040" actId="207"/>
          <ac:spMkLst>
            <pc:docMk/>
            <pc:sldMk cId="3236634027" sldId="257"/>
            <ac:spMk id="2" creationId="{D8677578-ACF6-E3CD-1ECF-7A1D2D0A9B98}"/>
          </ac:spMkLst>
        </pc:spChg>
        <pc:spChg chg="mod">
          <ac:chgData name="Tommy McClure" userId="5f57beb918c8a44c" providerId="LiveId" clId="{2960324E-AC4D-4A26-80DB-02D6ED23682C}" dt="2025-01-04T23:59:55.858" v="5689" actId="20577"/>
          <ac:spMkLst>
            <pc:docMk/>
            <pc:sldMk cId="3236634027" sldId="257"/>
            <ac:spMk id="3" creationId="{A18372A6-0297-FD05-6EED-91A4C138F4F5}"/>
          </ac:spMkLst>
        </pc:spChg>
      </pc:sldChg>
      <pc:sldChg chg="addSp delSp modSp add mod modAnim modNotes modNotesTx">
        <pc:chgData name="Tommy McClure" userId="5f57beb918c8a44c" providerId="LiveId" clId="{2960324E-AC4D-4A26-80DB-02D6ED23682C}" dt="2025-01-05T05:23:18.308" v="5843" actId="948"/>
        <pc:sldMkLst>
          <pc:docMk/>
          <pc:sldMk cId="285465617" sldId="258"/>
        </pc:sldMkLst>
        <pc:spChg chg="mod">
          <ac:chgData name="Tommy McClure" userId="5f57beb918c8a44c" providerId="LiveId" clId="{2960324E-AC4D-4A26-80DB-02D6ED23682C}" dt="2025-01-05T00:00:22.967" v="5696" actId="20577"/>
          <ac:spMkLst>
            <pc:docMk/>
            <pc:sldMk cId="285465617" sldId="258"/>
            <ac:spMk id="3" creationId="{1518D239-21DD-54E9-245C-966E422343B4}"/>
          </ac:spMkLst>
        </pc:spChg>
        <pc:spChg chg="add mod">
          <ac:chgData name="Tommy McClure" userId="5f57beb918c8a44c" providerId="LiveId" clId="{2960324E-AC4D-4A26-80DB-02D6ED23682C}" dt="2025-01-03T23:05:47.894" v="740" actId="1076"/>
          <ac:spMkLst>
            <pc:docMk/>
            <pc:sldMk cId="285465617" sldId="258"/>
            <ac:spMk id="4" creationId="{E5C65A9E-D6E2-26EE-D462-BEA889D15723}"/>
          </ac:spMkLst>
        </pc:spChg>
        <pc:spChg chg="add mod">
          <ac:chgData name="Tommy McClure" userId="5f57beb918c8a44c" providerId="LiveId" clId="{2960324E-AC4D-4A26-80DB-02D6ED23682C}" dt="2025-01-03T23:05:05.453" v="735" actId="207"/>
          <ac:spMkLst>
            <pc:docMk/>
            <pc:sldMk cId="285465617" sldId="258"/>
            <ac:spMk id="5" creationId="{801F6231-37AB-0C01-62BA-DEDDDAEB641C}"/>
          </ac:spMkLst>
        </pc:spChg>
        <pc:spChg chg="add mod">
          <ac:chgData name="Tommy McClure" userId="5f57beb918c8a44c" providerId="LiveId" clId="{2960324E-AC4D-4A26-80DB-02D6ED23682C}" dt="2025-01-03T23:05:16.154" v="737" actId="20577"/>
          <ac:spMkLst>
            <pc:docMk/>
            <pc:sldMk cId="285465617" sldId="258"/>
            <ac:spMk id="8" creationId="{94A7147D-08E5-4184-AB93-376B30DA6C44}"/>
          </ac:spMkLst>
        </pc:spChg>
      </pc:sldChg>
      <pc:sldChg chg="modSp add mod modAnim modNotes modNotesTx">
        <pc:chgData name="Tommy McClure" userId="5f57beb918c8a44c" providerId="LiveId" clId="{2960324E-AC4D-4A26-80DB-02D6ED23682C}" dt="2025-01-05T01:22:07.543" v="5808" actId="14100"/>
        <pc:sldMkLst>
          <pc:docMk/>
          <pc:sldMk cId="2090236539" sldId="259"/>
        </pc:sldMkLst>
        <pc:spChg chg="mod">
          <ac:chgData name="Tommy McClure" userId="5f57beb918c8a44c" providerId="LiveId" clId="{2960324E-AC4D-4A26-80DB-02D6ED23682C}" dt="2025-01-05T00:08:23.051" v="5793" actId="313"/>
          <ac:spMkLst>
            <pc:docMk/>
            <pc:sldMk cId="2090236539" sldId="259"/>
            <ac:spMk id="3" creationId="{6E15E81D-046B-972A-0E48-256ABC14BC5E}"/>
          </ac:spMkLst>
        </pc:spChg>
        <pc:spChg chg="mod">
          <ac:chgData name="Tommy McClure" userId="5f57beb918c8a44c" providerId="LiveId" clId="{2960324E-AC4D-4A26-80DB-02D6ED23682C}" dt="2025-01-03T23:29:47.229" v="1463" actId="20577"/>
          <ac:spMkLst>
            <pc:docMk/>
            <pc:sldMk cId="2090236539" sldId="259"/>
            <ac:spMk id="8" creationId="{B9C039C7-D595-AAEE-7546-62C2949AA1AB}"/>
          </ac:spMkLst>
        </pc:spChg>
      </pc:sldChg>
      <pc:sldChg chg="modSp add mod modAnim modNotes modNotesTx">
        <pc:chgData name="Tommy McClure" userId="5f57beb918c8a44c" providerId="LiveId" clId="{2960324E-AC4D-4A26-80DB-02D6ED23682C}" dt="2025-01-05T01:22:35.948" v="5813" actId="14100"/>
        <pc:sldMkLst>
          <pc:docMk/>
          <pc:sldMk cId="2908710596" sldId="260"/>
        </pc:sldMkLst>
        <pc:spChg chg="mod">
          <ac:chgData name="Tommy McClure" userId="5f57beb918c8a44c" providerId="LiveId" clId="{2960324E-AC4D-4A26-80DB-02D6ED23682C}" dt="2025-01-05T00:02:45.601" v="5775" actId="20577"/>
          <ac:spMkLst>
            <pc:docMk/>
            <pc:sldMk cId="2908710596" sldId="260"/>
            <ac:spMk id="3" creationId="{2F398DCC-5B52-A7DE-3B92-F6BC37755CC0}"/>
          </ac:spMkLst>
        </pc:spChg>
        <pc:spChg chg="mod">
          <ac:chgData name="Tommy McClure" userId="5f57beb918c8a44c" providerId="LiveId" clId="{2960324E-AC4D-4A26-80DB-02D6ED23682C}" dt="2025-01-03T23:53:16.078" v="2390" actId="20577"/>
          <ac:spMkLst>
            <pc:docMk/>
            <pc:sldMk cId="2908710596" sldId="260"/>
            <ac:spMk id="8" creationId="{B30DECA4-046A-4233-CB45-ABD5E1E8A24E}"/>
          </ac:spMkLst>
        </pc:spChg>
      </pc:sldChg>
      <pc:sldChg chg="modSp add mod modAnim modNotes modNotesTx">
        <pc:chgData name="Tommy McClure" userId="5f57beb918c8a44c" providerId="LiveId" clId="{2960324E-AC4D-4A26-80DB-02D6ED23682C}" dt="2025-01-05T01:23:08.611" v="5819" actId="14100"/>
        <pc:sldMkLst>
          <pc:docMk/>
          <pc:sldMk cId="3446873550" sldId="261"/>
        </pc:sldMkLst>
        <pc:spChg chg="mod">
          <ac:chgData name="Tommy McClure" userId="5f57beb918c8a44c" providerId="LiveId" clId="{2960324E-AC4D-4A26-80DB-02D6ED23682C}" dt="2025-01-04T00:57:24.287" v="4335" actId="113"/>
          <ac:spMkLst>
            <pc:docMk/>
            <pc:sldMk cId="3446873550" sldId="261"/>
            <ac:spMk id="3" creationId="{011169E5-6FAE-6028-408D-174C49C23C0F}"/>
          </ac:spMkLst>
        </pc:spChg>
        <pc:spChg chg="mod">
          <ac:chgData name="Tommy McClure" userId="5f57beb918c8a44c" providerId="LiveId" clId="{2960324E-AC4D-4A26-80DB-02D6ED23682C}" dt="2025-01-04T00:45:41.092" v="3519" actId="313"/>
          <ac:spMkLst>
            <pc:docMk/>
            <pc:sldMk cId="3446873550" sldId="261"/>
            <ac:spMk id="8" creationId="{86937521-A400-53DB-102E-5B0BC0EA41D2}"/>
          </ac:spMkLst>
        </pc:spChg>
      </pc:sldChg>
      <pc:sldChg chg="addSp delSp modSp add mod modAnim modNotes modNotesTx">
        <pc:chgData name="Tommy McClure" userId="5f57beb918c8a44c" providerId="LiveId" clId="{2960324E-AC4D-4A26-80DB-02D6ED23682C}" dt="2025-01-05T01:23:33.130" v="5825" actId="14100"/>
        <pc:sldMkLst>
          <pc:docMk/>
          <pc:sldMk cId="3266252500" sldId="262"/>
        </pc:sldMkLst>
        <pc:spChg chg="add mod">
          <ac:chgData name="Tommy McClure" userId="5f57beb918c8a44c" providerId="LiveId" clId="{2960324E-AC4D-4A26-80DB-02D6ED23682C}" dt="2025-01-04T01:16:16.790" v="4962" actId="20577"/>
          <ac:spMkLst>
            <pc:docMk/>
            <pc:sldMk cId="3266252500" sldId="262"/>
            <ac:spMk id="2" creationId="{5B16731A-3353-036E-9946-210E5AE976FB}"/>
          </ac:spMkLst>
        </pc:spChg>
        <pc:spChg chg="mod">
          <ac:chgData name="Tommy McClure" userId="5f57beb918c8a44c" providerId="LiveId" clId="{2960324E-AC4D-4A26-80DB-02D6ED23682C}" dt="2025-01-04T01:11:53.402" v="4909" actId="14100"/>
          <ac:spMkLst>
            <pc:docMk/>
            <pc:sldMk cId="3266252500" sldId="262"/>
            <ac:spMk id="3" creationId="{E6D4CB1A-AF77-9D22-6D24-48045C23E940}"/>
          </ac:spMkLst>
        </pc:spChg>
        <pc:spChg chg="add del mod">
          <ac:chgData name="Tommy McClure" userId="5f57beb918c8a44c" providerId="LiveId" clId="{2960324E-AC4D-4A26-80DB-02D6ED23682C}" dt="2025-01-04T01:15:34.653" v="4951" actId="478"/>
          <ac:spMkLst>
            <pc:docMk/>
            <pc:sldMk cId="3266252500" sldId="262"/>
            <ac:spMk id="6" creationId="{BDBC9618-32D6-133A-812A-79093ED5E90D}"/>
          </ac:spMkLst>
        </pc:spChg>
        <pc:spChg chg="mod">
          <ac:chgData name="Tommy McClure" userId="5f57beb918c8a44c" providerId="LiveId" clId="{2960324E-AC4D-4A26-80DB-02D6ED23682C}" dt="2025-01-04T00:59:25.264" v="4363" actId="20577"/>
          <ac:spMkLst>
            <pc:docMk/>
            <pc:sldMk cId="3266252500" sldId="262"/>
            <ac:spMk id="8" creationId="{805479A4-D6C6-B84E-A2D6-87C7A77806BF}"/>
          </ac:spMkLst>
        </pc:spChg>
      </pc:sldChg>
      <pc:sldChg chg="addSp delSp modSp add mod ord delAnim modAnim modNotes modNotesTx">
        <pc:chgData name="Tommy McClure" userId="5f57beb918c8a44c" providerId="LiveId" clId="{2960324E-AC4D-4A26-80DB-02D6ED23682C}" dt="2025-01-05T01:23:39.956" v="5826" actId="1076"/>
        <pc:sldMkLst>
          <pc:docMk/>
          <pc:sldMk cId="1754825620" sldId="263"/>
        </pc:sldMkLst>
        <pc:spChg chg="add mod">
          <ac:chgData name="Tommy McClure" userId="5f57beb918c8a44c" providerId="LiveId" clId="{2960324E-AC4D-4A26-80DB-02D6ED23682C}" dt="2025-01-04T01:17:46.316" v="4969"/>
          <ac:spMkLst>
            <pc:docMk/>
            <pc:sldMk cId="1754825620" sldId="263"/>
            <ac:spMk id="2" creationId="{983DB3FB-FD41-27B4-3348-E6FE718B9296}"/>
          </ac:spMkLst>
        </pc:spChg>
        <pc:spChg chg="del mod">
          <ac:chgData name="Tommy McClure" userId="5f57beb918c8a44c" providerId="LiveId" clId="{2960324E-AC4D-4A26-80DB-02D6ED23682C}" dt="2025-01-04T01:17:16.367" v="4967" actId="478"/>
          <ac:spMkLst>
            <pc:docMk/>
            <pc:sldMk cId="1754825620" sldId="263"/>
            <ac:spMk id="3" creationId="{43707F3E-44E1-5480-484B-B5E9889F9AC5}"/>
          </ac:spMkLst>
        </pc:spChg>
        <pc:spChg chg="add mod">
          <ac:chgData name="Tommy McClure" userId="5f57beb918c8a44c" providerId="LiveId" clId="{2960324E-AC4D-4A26-80DB-02D6ED23682C}" dt="2025-01-04T01:19:22.069" v="4984" actId="1036"/>
          <ac:spMkLst>
            <pc:docMk/>
            <pc:sldMk cId="1754825620" sldId="263"/>
            <ac:spMk id="6" creationId="{CEAF3F6C-F4E2-7F33-AA33-8DB7ECD5AAE0}"/>
          </ac:spMkLst>
        </pc:spChg>
        <pc:spChg chg="add mod">
          <ac:chgData name="Tommy McClure" userId="5f57beb918c8a44c" providerId="LiveId" clId="{2960324E-AC4D-4A26-80DB-02D6ED23682C}" dt="2025-01-04T01:18:26.005" v="4973" actId="1076"/>
          <ac:spMkLst>
            <pc:docMk/>
            <pc:sldMk cId="1754825620" sldId="263"/>
            <ac:spMk id="7" creationId="{96A9D3BB-C9E4-9297-5EE1-9CED2ACB6D63}"/>
          </ac:spMkLst>
        </pc:spChg>
        <pc:spChg chg="del mod">
          <ac:chgData name="Tommy McClure" userId="5f57beb918c8a44c" providerId="LiveId" clId="{2960324E-AC4D-4A26-80DB-02D6ED23682C}" dt="2025-01-04T01:18:47.016" v="4976" actId="478"/>
          <ac:spMkLst>
            <pc:docMk/>
            <pc:sldMk cId="1754825620" sldId="263"/>
            <ac:spMk id="8" creationId="{18C6B70A-512F-A4C5-1657-32D3684AEBDC}"/>
          </ac:spMkLst>
        </pc:spChg>
        <pc:spChg chg="add mod">
          <ac:chgData name="Tommy McClure" userId="5f57beb918c8a44c" providerId="LiveId" clId="{2960324E-AC4D-4A26-80DB-02D6ED23682C}" dt="2025-01-04T01:19:16.572" v="4981" actId="1035"/>
          <ac:spMkLst>
            <pc:docMk/>
            <pc:sldMk cId="1754825620" sldId="263"/>
            <ac:spMk id="9" creationId="{062B500E-39DD-B2B3-4445-14E83130AF89}"/>
          </ac:spMkLst>
        </pc:spChg>
        <pc:spChg chg="add mod">
          <ac:chgData name="Tommy McClure" userId="5f57beb918c8a44c" providerId="LiveId" clId="{2960324E-AC4D-4A26-80DB-02D6ED23682C}" dt="2025-01-04T01:19:26.300" v="4985" actId="1038"/>
          <ac:spMkLst>
            <pc:docMk/>
            <pc:sldMk cId="1754825620" sldId="263"/>
            <ac:spMk id="10" creationId="{FA4E10A3-530C-E516-8E0C-369E9B0A8264}"/>
          </ac:spMkLst>
        </pc:spChg>
        <pc:spChg chg="add mod">
          <ac:chgData name="Tommy McClure" userId="5f57beb918c8a44c" providerId="LiveId" clId="{2960324E-AC4D-4A26-80DB-02D6ED23682C}" dt="2025-01-04T01:20:26.351" v="5018" actId="1076"/>
          <ac:spMkLst>
            <pc:docMk/>
            <pc:sldMk cId="1754825620" sldId="263"/>
            <ac:spMk id="11" creationId="{2DD09E6C-362B-2495-62CE-F38357A0002B}"/>
          </ac:spMkLst>
        </pc:spChg>
      </pc:sldChg>
      <pc:sldChg chg="addSp delSp modSp new mod modNotes modNotesTx">
        <pc:chgData name="Tommy McClure" userId="5f57beb918c8a44c" providerId="LiveId" clId="{2960324E-AC4D-4A26-80DB-02D6ED23682C}" dt="2025-01-05T01:24:05.076" v="5830" actId="14100"/>
        <pc:sldMkLst>
          <pc:docMk/>
          <pc:sldMk cId="340939526" sldId="264"/>
        </pc:sldMkLst>
        <pc:spChg chg="del">
          <ac:chgData name="Tommy McClure" userId="5f57beb918c8a44c" providerId="LiveId" clId="{2960324E-AC4D-4A26-80DB-02D6ED23682C}" dt="2025-01-04T01:23:55.345" v="5051" actId="478"/>
          <ac:spMkLst>
            <pc:docMk/>
            <pc:sldMk cId="340939526" sldId="264"/>
            <ac:spMk id="2" creationId="{1FFB3187-8A69-D85E-8559-7A7210BCDBBD}"/>
          </ac:spMkLst>
        </pc:spChg>
        <pc:spChg chg="mod">
          <ac:chgData name="Tommy McClure" userId="5f57beb918c8a44c" providerId="LiveId" clId="{2960324E-AC4D-4A26-80DB-02D6ED23682C}" dt="2025-01-04T01:31:26.132" v="5207" actId="1035"/>
          <ac:spMkLst>
            <pc:docMk/>
            <pc:sldMk cId="340939526" sldId="264"/>
            <ac:spMk id="3" creationId="{11AC70A3-E316-4A47-01EC-CB926FE043A2}"/>
          </ac:spMkLst>
        </pc:spChg>
        <pc:spChg chg="add mod">
          <ac:chgData name="Tommy McClure" userId="5f57beb918c8a44c" providerId="LiveId" clId="{2960324E-AC4D-4A26-80DB-02D6ED23682C}" dt="2025-01-04T01:28:53.729" v="5175" actId="1076"/>
          <ac:spMkLst>
            <pc:docMk/>
            <pc:sldMk cId="340939526" sldId="264"/>
            <ac:spMk id="4" creationId="{E303C4B9-F89F-6EDB-7355-9C06347524D5}"/>
          </ac:spMkLst>
        </pc:spChg>
      </pc:sldChg>
      <pc:sldChg chg="modSp add mod ord modAnim">
        <pc:chgData name="Tommy McClure" userId="5f57beb918c8a44c" providerId="LiveId" clId="{2960324E-AC4D-4A26-80DB-02D6ED23682C}" dt="2025-01-04T01:36:38.182" v="5278" actId="14100"/>
        <pc:sldMkLst>
          <pc:docMk/>
          <pc:sldMk cId="2834258094" sldId="265"/>
        </pc:sldMkLst>
        <pc:spChg chg="mod">
          <ac:chgData name="Tommy McClure" userId="5f57beb918c8a44c" providerId="LiveId" clId="{2960324E-AC4D-4A26-80DB-02D6ED23682C}" dt="2025-01-04T01:32:40.593" v="5251" actId="114"/>
          <ac:spMkLst>
            <pc:docMk/>
            <pc:sldMk cId="2834258094" sldId="265"/>
            <ac:spMk id="2" creationId="{2C333368-7424-798D-0A5E-E4B29D459158}"/>
          </ac:spMkLst>
        </pc:spChg>
        <pc:spChg chg="mod">
          <ac:chgData name="Tommy McClure" userId="5f57beb918c8a44c" providerId="LiveId" clId="{2960324E-AC4D-4A26-80DB-02D6ED23682C}" dt="2025-01-04T01:36:38.182" v="5278" actId="14100"/>
          <ac:spMkLst>
            <pc:docMk/>
            <pc:sldMk cId="2834258094" sldId="265"/>
            <ac:spMk id="3" creationId="{CE477E4B-4174-E16B-3034-08FF9AF764DD}"/>
          </ac:spMkLst>
        </pc:spChg>
      </pc:sldChg>
      <pc:sldChg chg="modSp del mod modAnim modNotes modNotesTx">
        <pc:chgData name="Tommy McClure" userId="5f57beb918c8a44c" providerId="LiveId" clId="{2960324E-AC4D-4A26-80DB-02D6ED23682C}" dt="2025-01-05T01:25:07.553" v="5838" actId="27636"/>
        <pc:sldMkLst>
          <pc:docMk/>
          <pc:sldMk cId="2970185068" sldId="380"/>
        </pc:sldMkLst>
        <pc:spChg chg="mod">
          <ac:chgData name="Tommy McClure" userId="5f57beb918c8a44c" providerId="LiveId" clId="{2960324E-AC4D-4A26-80DB-02D6ED23682C}" dt="2025-01-04T01:45:59.820" v="5389" actId="114"/>
          <ac:spMkLst>
            <pc:docMk/>
            <pc:sldMk cId="2970185068" sldId="380"/>
            <ac:spMk id="4" creationId="{FDB3C018-6904-4094-85A6-7BAF69A201A5}"/>
          </ac:spMkLst>
        </pc:spChg>
        <pc:spChg chg="mod">
          <ac:chgData name="Tommy McClure" userId="5f57beb918c8a44c" providerId="LiveId" clId="{2960324E-AC4D-4A26-80DB-02D6ED23682C}" dt="2025-01-04T02:21:01.496" v="5662" actId="14100"/>
          <ac:spMkLst>
            <pc:docMk/>
            <pc:sldMk cId="2970185068" sldId="380"/>
            <ac:spMk id="7" creationId="{2A6B56C3-77F0-4E92-B09D-C8D4A68D5E79}"/>
          </ac:spMkLst>
        </pc:spChg>
        <pc:spChg chg="mod">
          <ac:chgData name="Tommy McClure" userId="5f57beb918c8a44c" providerId="LiveId" clId="{2960324E-AC4D-4A26-80DB-02D6ED23682C}" dt="2025-01-04T01:40:07.759" v="5309" actId="207"/>
          <ac:spMkLst>
            <pc:docMk/>
            <pc:sldMk cId="2970185068" sldId="380"/>
            <ac:spMk id="10" creationId="{BB8A7FBA-4C4C-4440-9886-90F8BD6246FB}"/>
          </ac:spMkLst>
        </pc:spChg>
      </pc:sldChg>
      <pc:sldMasterChg chg="modTransition modSldLayout">
        <pc:chgData name="Tommy McClure" userId="5f57beb918c8a44c" providerId="LiveId" clId="{2960324E-AC4D-4A26-80DB-02D6ED23682C}" dt="2025-01-03T22:57:34.538" v="604"/>
        <pc:sldMasterMkLst>
          <pc:docMk/>
          <pc:sldMasterMk cId="303416685" sldId="2147483672"/>
        </pc:sldMasterMkLst>
        <pc:sldLayoutChg chg="modTransition">
          <pc:chgData name="Tommy McClure" userId="5f57beb918c8a44c" providerId="LiveId" clId="{2960324E-AC4D-4A26-80DB-02D6ED23682C}" dt="2025-01-03T22:57:34.538" v="604"/>
          <pc:sldLayoutMkLst>
            <pc:docMk/>
            <pc:sldMasterMk cId="303416685" sldId="2147483672"/>
            <pc:sldLayoutMk cId="2605184437" sldId="2147483673"/>
          </pc:sldLayoutMkLst>
        </pc:sldLayoutChg>
        <pc:sldLayoutChg chg="modTransition">
          <pc:chgData name="Tommy McClure" userId="5f57beb918c8a44c" providerId="LiveId" clId="{2960324E-AC4D-4A26-80DB-02D6ED23682C}" dt="2025-01-03T22:57:34.538" v="604"/>
          <pc:sldLayoutMkLst>
            <pc:docMk/>
            <pc:sldMasterMk cId="303416685" sldId="2147483672"/>
            <pc:sldLayoutMk cId="2157717258" sldId="2147483674"/>
          </pc:sldLayoutMkLst>
        </pc:sldLayoutChg>
        <pc:sldLayoutChg chg="modTransition">
          <pc:chgData name="Tommy McClure" userId="5f57beb918c8a44c" providerId="LiveId" clId="{2960324E-AC4D-4A26-80DB-02D6ED23682C}" dt="2025-01-03T22:57:34.538" v="604"/>
          <pc:sldLayoutMkLst>
            <pc:docMk/>
            <pc:sldMasterMk cId="303416685" sldId="2147483672"/>
            <pc:sldLayoutMk cId="3142888125" sldId="2147483675"/>
          </pc:sldLayoutMkLst>
        </pc:sldLayoutChg>
        <pc:sldLayoutChg chg="modTransition">
          <pc:chgData name="Tommy McClure" userId="5f57beb918c8a44c" providerId="LiveId" clId="{2960324E-AC4D-4A26-80DB-02D6ED23682C}" dt="2025-01-03T22:57:34.538" v="604"/>
          <pc:sldLayoutMkLst>
            <pc:docMk/>
            <pc:sldMasterMk cId="303416685" sldId="2147483672"/>
            <pc:sldLayoutMk cId="3702943382" sldId="2147483676"/>
          </pc:sldLayoutMkLst>
        </pc:sldLayoutChg>
        <pc:sldLayoutChg chg="modTransition">
          <pc:chgData name="Tommy McClure" userId="5f57beb918c8a44c" providerId="LiveId" clId="{2960324E-AC4D-4A26-80DB-02D6ED23682C}" dt="2025-01-03T22:57:34.538" v="604"/>
          <pc:sldLayoutMkLst>
            <pc:docMk/>
            <pc:sldMasterMk cId="303416685" sldId="2147483672"/>
            <pc:sldLayoutMk cId="2055856098" sldId="2147483677"/>
          </pc:sldLayoutMkLst>
        </pc:sldLayoutChg>
        <pc:sldLayoutChg chg="modTransition">
          <pc:chgData name="Tommy McClure" userId="5f57beb918c8a44c" providerId="LiveId" clId="{2960324E-AC4D-4A26-80DB-02D6ED23682C}" dt="2025-01-03T22:57:34.538" v="604"/>
          <pc:sldLayoutMkLst>
            <pc:docMk/>
            <pc:sldMasterMk cId="303416685" sldId="2147483672"/>
            <pc:sldLayoutMk cId="4110837181" sldId="2147483678"/>
          </pc:sldLayoutMkLst>
        </pc:sldLayoutChg>
        <pc:sldLayoutChg chg="modTransition">
          <pc:chgData name="Tommy McClure" userId="5f57beb918c8a44c" providerId="LiveId" clId="{2960324E-AC4D-4A26-80DB-02D6ED23682C}" dt="2025-01-03T22:57:34.538" v="604"/>
          <pc:sldLayoutMkLst>
            <pc:docMk/>
            <pc:sldMasterMk cId="303416685" sldId="2147483672"/>
            <pc:sldLayoutMk cId="4096108695" sldId="2147483679"/>
          </pc:sldLayoutMkLst>
        </pc:sldLayoutChg>
        <pc:sldLayoutChg chg="modTransition">
          <pc:chgData name="Tommy McClure" userId="5f57beb918c8a44c" providerId="LiveId" clId="{2960324E-AC4D-4A26-80DB-02D6ED23682C}" dt="2025-01-03T22:57:34.538" v="604"/>
          <pc:sldLayoutMkLst>
            <pc:docMk/>
            <pc:sldMasterMk cId="303416685" sldId="2147483672"/>
            <pc:sldLayoutMk cId="1351353238" sldId="2147483680"/>
          </pc:sldLayoutMkLst>
        </pc:sldLayoutChg>
        <pc:sldLayoutChg chg="modTransition">
          <pc:chgData name="Tommy McClure" userId="5f57beb918c8a44c" providerId="LiveId" clId="{2960324E-AC4D-4A26-80DB-02D6ED23682C}" dt="2025-01-03T22:57:34.538" v="604"/>
          <pc:sldLayoutMkLst>
            <pc:docMk/>
            <pc:sldMasterMk cId="303416685" sldId="2147483672"/>
            <pc:sldLayoutMk cId="3214945072" sldId="2147483681"/>
          </pc:sldLayoutMkLst>
        </pc:sldLayoutChg>
        <pc:sldLayoutChg chg="modTransition">
          <pc:chgData name="Tommy McClure" userId="5f57beb918c8a44c" providerId="LiveId" clId="{2960324E-AC4D-4A26-80DB-02D6ED23682C}" dt="2025-01-03T22:57:34.538" v="604"/>
          <pc:sldLayoutMkLst>
            <pc:docMk/>
            <pc:sldMasterMk cId="303416685" sldId="2147483672"/>
            <pc:sldLayoutMk cId="1931562633" sldId="2147483682"/>
          </pc:sldLayoutMkLst>
        </pc:sldLayoutChg>
        <pc:sldLayoutChg chg="modTransition">
          <pc:chgData name="Tommy McClure" userId="5f57beb918c8a44c" providerId="LiveId" clId="{2960324E-AC4D-4A26-80DB-02D6ED23682C}" dt="2025-01-03T22:57:34.538" v="604"/>
          <pc:sldLayoutMkLst>
            <pc:docMk/>
            <pc:sldMasterMk cId="303416685" sldId="2147483672"/>
            <pc:sldLayoutMk cId="3693919441" sldId="214748368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B3F10A-00F8-A24C-0575-E903154841E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0755E5F-E949-2D4B-A2D1-653D9365D05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1/5/2025 AM</a:t>
            </a:r>
          </a:p>
        </p:txBody>
      </p:sp>
      <p:sp>
        <p:nvSpPr>
          <p:cNvPr id="4" name="Footer Placeholder 3">
            <a:extLst>
              <a:ext uri="{FF2B5EF4-FFF2-40B4-BE49-F238E27FC236}">
                <a16:creationId xmlns:a16="http://schemas.microsoft.com/office/drawing/2014/main" id="{AC699866-8555-EA8B-E72E-1DF50F73B95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1812114-838E-79AF-BAF1-5C75C2E081F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1BF413A-BFA1-44FA-9CEA-A2CE136B8AE4}" type="slidenum">
              <a:rPr lang="en-US" smtClean="0"/>
              <a:t>‹#›</a:t>
            </a:fld>
            <a:endParaRPr lang="en-US"/>
          </a:p>
        </p:txBody>
      </p:sp>
    </p:spTree>
    <p:extLst>
      <p:ext uri="{BB962C8B-B14F-4D97-AF65-F5344CB8AC3E}">
        <p14:creationId xmlns:p14="http://schemas.microsoft.com/office/powerpoint/2010/main" val="317400698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en-US"/>
              <a:t>1/5/2025 AM</a:t>
            </a: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3364D9-3F0F-4A2F-991D-AE7E3AD8F1DD}" type="slidenum">
              <a:rPr lang="en-US" smtClean="0"/>
              <a:t>‹#›</a:t>
            </a:fld>
            <a:endParaRPr lang="en-US"/>
          </a:p>
        </p:txBody>
      </p:sp>
    </p:spTree>
    <p:extLst>
      <p:ext uri="{BB962C8B-B14F-4D97-AF65-F5344CB8AC3E}">
        <p14:creationId xmlns:p14="http://schemas.microsoft.com/office/powerpoint/2010/main" val="262118560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1/5/2025 AM</a:t>
            </a:r>
          </a:p>
        </p:txBody>
      </p:sp>
      <p:sp>
        <p:nvSpPr>
          <p:cNvPr id="5" name="Slide Number Placeholder 4"/>
          <p:cNvSpPr>
            <a:spLocks noGrp="1"/>
          </p:cNvSpPr>
          <p:nvPr>
            <p:ph type="sldNum" sz="quarter" idx="5"/>
          </p:nvPr>
        </p:nvSpPr>
        <p:spPr/>
        <p:txBody>
          <a:bodyPr/>
          <a:lstStyle/>
          <a:p>
            <a:fld id="{363364D9-3F0F-4A2F-991D-AE7E3AD8F1DD}" type="slidenum">
              <a:rPr lang="en-US" smtClean="0"/>
              <a:t>1</a:t>
            </a:fld>
            <a:endParaRPr lang="en-US"/>
          </a:p>
        </p:txBody>
      </p:sp>
    </p:spTree>
    <p:extLst>
      <p:ext uri="{BB962C8B-B14F-4D97-AF65-F5344CB8AC3E}">
        <p14:creationId xmlns:p14="http://schemas.microsoft.com/office/powerpoint/2010/main" val="1325906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1/5/2025 AM</a:t>
            </a:r>
          </a:p>
        </p:txBody>
      </p:sp>
      <p:sp>
        <p:nvSpPr>
          <p:cNvPr id="5" name="Slide Number Placeholder 4"/>
          <p:cNvSpPr>
            <a:spLocks noGrp="1"/>
          </p:cNvSpPr>
          <p:nvPr>
            <p:ph type="sldNum" sz="quarter" idx="5"/>
          </p:nvPr>
        </p:nvSpPr>
        <p:spPr/>
        <p:txBody>
          <a:bodyPr/>
          <a:lstStyle/>
          <a:p>
            <a:fld id="{363364D9-3F0F-4A2F-991D-AE7E3AD8F1DD}" type="slidenum">
              <a:rPr lang="en-US" smtClean="0"/>
              <a:t>10</a:t>
            </a:fld>
            <a:endParaRPr lang="en-US"/>
          </a:p>
        </p:txBody>
      </p:sp>
    </p:spTree>
    <p:extLst>
      <p:ext uri="{BB962C8B-B14F-4D97-AF65-F5344CB8AC3E}">
        <p14:creationId xmlns:p14="http://schemas.microsoft.com/office/powerpoint/2010/main" val="756946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1375" y="230188"/>
            <a:ext cx="5173663" cy="3879850"/>
          </a:xfrm>
        </p:spPr>
      </p:sp>
      <p:sp>
        <p:nvSpPr>
          <p:cNvPr id="3" name="Notes Placeholder 2"/>
          <p:cNvSpPr>
            <a:spLocks noGrp="1"/>
          </p:cNvSpPr>
          <p:nvPr>
            <p:ph type="body" idx="1"/>
          </p:nvPr>
        </p:nvSpPr>
        <p:spPr>
          <a:xfrm>
            <a:off x="10008" y="4110038"/>
            <a:ext cx="6846406" cy="5033962"/>
          </a:xfrm>
        </p:spPr>
        <p:txBody>
          <a:bodyPr>
            <a:normAutofit fontScale="92500" lnSpcReduction="20000"/>
          </a:bodyPr>
          <a:lstStyle/>
          <a:p>
            <a:pPr>
              <a:defRPr/>
            </a:pPr>
            <a:r>
              <a:rPr lang="en-US" altLang="en-US" sz="1500" b="1" u="sng" dirty="0">
                <a:latin typeface="Arial" panose="020B0604020202020204" pitchFamily="34" charset="0"/>
                <a:cs typeface="Arial" panose="020B0604020202020204" pitchFamily="34" charset="0"/>
              </a:rPr>
              <a:t>Acts 2:36-37 - 36 </a:t>
            </a:r>
            <a:r>
              <a:rPr lang="en-US" altLang="en-US" sz="1500" dirty="0">
                <a:latin typeface="Arial" panose="020B0604020202020204" pitchFamily="34" charset="0"/>
                <a:cs typeface="Arial" panose="020B0604020202020204" pitchFamily="34" charset="0"/>
              </a:rPr>
              <a:t>Therefore let all the house of Israel know assuredly, that God hath made that same Jesus, whom ye have crucified, both Lord and Christ. </a:t>
            </a:r>
            <a:r>
              <a:rPr lang="en-US" altLang="en-US" sz="1500" b="1" dirty="0">
                <a:latin typeface="Arial" panose="020B0604020202020204" pitchFamily="34" charset="0"/>
                <a:cs typeface="Arial" panose="020B0604020202020204" pitchFamily="34" charset="0"/>
              </a:rPr>
              <a:t>3</a:t>
            </a:r>
            <a:r>
              <a:rPr lang="en-US" altLang="en-US" sz="1500" dirty="0">
                <a:latin typeface="Arial" panose="020B0604020202020204" pitchFamily="34" charset="0"/>
                <a:cs typeface="Arial" panose="020B0604020202020204" pitchFamily="34" charset="0"/>
              </a:rPr>
              <a:t>7 Now when they heard this, they were pricked in their heart, and said unto Peter and to the rest of the apostles, </a:t>
            </a:r>
            <a:r>
              <a:rPr lang="en-US" altLang="en-US" sz="1500" b="1" dirty="0">
                <a:latin typeface="Arial" panose="020B0604020202020204" pitchFamily="34" charset="0"/>
                <a:cs typeface="Arial" panose="020B0604020202020204" pitchFamily="34" charset="0"/>
              </a:rPr>
              <a:t>Men and brethren, what shall we do?</a:t>
            </a:r>
          </a:p>
          <a:p>
            <a:pPr>
              <a:defRPr/>
            </a:pPr>
            <a:r>
              <a:rPr lang="en-US" altLang="en-US" sz="1500" b="1" u="sng" dirty="0">
                <a:latin typeface="Arial" panose="020B0604020202020204" pitchFamily="34" charset="0"/>
                <a:cs typeface="Arial" panose="020B0604020202020204" pitchFamily="34" charset="0"/>
              </a:rPr>
              <a:t>Rom. 10:17 </a:t>
            </a:r>
            <a:r>
              <a:rPr lang="en-US" altLang="en-US" sz="1500" dirty="0">
                <a:latin typeface="Arial" panose="020B0604020202020204" pitchFamily="34" charset="0"/>
                <a:cs typeface="Arial" panose="020B0604020202020204" pitchFamily="34" charset="0"/>
              </a:rPr>
              <a:t>- So then faith cometh by hearing, and hearing by the word of God.</a:t>
            </a:r>
          </a:p>
          <a:p>
            <a:pPr>
              <a:defRPr/>
            </a:pPr>
            <a:r>
              <a:rPr lang="en-US" altLang="en-US" sz="1500" b="1" u="sng" dirty="0">
                <a:latin typeface="Arial" panose="020B0604020202020204" pitchFamily="34" charset="0"/>
                <a:cs typeface="Arial" panose="020B0604020202020204" pitchFamily="34" charset="0"/>
              </a:rPr>
              <a:t>Heb 11:6</a:t>
            </a:r>
            <a:r>
              <a:rPr lang="en-US" altLang="en-US" sz="1500" b="1" dirty="0">
                <a:latin typeface="Arial" panose="020B0604020202020204" pitchFamily="34" charset="0"/>
                <a:cs typeface="Arial" panose="020B0604020202020204" pitchFamily="34" charset="0"/>
              </a:rPr>
              <a:t> </a:t>
            </a:r>
            <a:r>
              <a:rPr lang="en-US" altLang="en-US" sz="1500" dirty="0">
                <a:latin typeface="Arial" panose="020B0604020202020204" pitchFamily="34" charset="0"/>
                <a:cs typeface="Arial" panose="020B0604020202020204" pitchFamily="34" charset="0"/>
              </a:rPr>
              <a:t>But without faith it is impossible to please him: for he that cometh to God </a:t>
            </a:r>
            <a:r>
              <a:rPr lang="en-US" altLang="en-US" sz="1500" b="1" dirty="0">
                <a:latin typeface="Arial" panose="020B0604020202020204" pitchFamily="34" charset="0"/>
                <a:cs typeface="Arial" panose="020B0604020202020204" pitchFamily="34" charset="0"/>
              </a:rPr>
              <a:t>must believe that he is</a:t>
            </a:r>
            <a:r>
              <a:rPr lang="en-US" altLang="en-US" sz="1500" dirty="0">
                <a:latin typeface="Arial" panose="020B0604020202020204" pitchFamily="34" charset="0"/>
                <a:cs typeface="Arial" panose="020B0604020202020204" pitchFamily="34" charset="0"/>
              </a:rPr>
              <a:t>, and that he is a rewarder of </a:t>
            </a:r>
            <a:r>
              <a:rPr lang="en-US" altLang="en-US" sz="1500" b="1" dirty="0">
                <a:latin typeface="Arial" panose="020B0604020202020204" pitchFamily="34" charset="0"/>
                <a:cs typeface="Arial" panose="020B0604020202020204" pitchFamily="34" charset="0"/>
              </a:rPr>
              <a:t>them that diligently seek him</a:t>
            </a:r>
            <a:r>
              <a:rPr lang="en-US" altLang="en-US" sz="1500" dirty="0">
                <a:latin typeface="Arial" panose="020B0604020202020204" pitchFamily="34" charset="0"/>
                <a:cs typeface="Arial" panose="020B0604020202020204" pitchFamily="34" charset="0"/>
              </a:rPr>
              <a:t>.</a:t>
            </a:r>
          </a:p>
          <a:p>
            <a:pPr>
              <a:defRPr/>
            </a:pPr>
            <a:r>
              <a:rPr lang="en-US" altLang="en-US" sz="1500" b="1" u="sng" dirty="0">
                <a:latin typeface="Arial" panose="020B0604020202020204" pitchFamily="34" charset="0"/>
                <a:cs typeface="Arial" panose="020B0604020202020204" pitchFamily="34" charset="0"/>
              </a:rPr>
              <a:t>Jn. 8:24 </a:t>
            </a:r>
            <a:r>
              <a:rPr lang="en-US" altLang="en-US" sz="15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sz="1500" b="1" u="sng" dirty="0">
                <a:latin typeface="Arial" panose="020B0604020202020204" pitchFamily="34" charset="0"/>
                <a:cs typeface="Arial" panose="020B0604020202020204" pitchFamily="34" charset="0"/>
              </a:rPr>
              <a:t>Acts 17:30-31 </a:t>
            </a:r>
            <a:r>
              <a:rPr lang="en-US" altLang="en-US" sz="1500" dirty="0">
                <a:latin typeface="Arial" panose="020B0604020202020204" pitchFamily="34" charset="0"/>
                <a:cs typeface="Arial" panose="020B0604020202020204" pitchFamily="34" charset="0"/>
              </a:rPr>
              <a:t>- And the times of this ignorance God winked at; but now </a:t>
            </a:r>
            <a:r>
              <a:rPr lang="en-US" altLang="en-US" sz="1500" dirty="0" err="1">
                <a:latin typeface="Arial" panose="020B0604020202020204" pitchFamily="34" charset="0"/>
                <a:cs typeface="Arial" panose="020B0604020202020204" pitchFamily="34" charset="0"/>
              </a:rPr>
              <a:t>commandeth</a:t>
            </a:r>
            <a:r>
              <a:rPr lang="en-US" altLang="en-US" sz="15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sz="1500" b="1" u="sng" dirty="0">
                <a:latin typeface="Arial" panose="020B0604020202020204" pitchFamily="34" charset="0"/>
                <a:cs typeface="Arial" panose="020B0604020202020204" pitchFamily="34" charset="0"/>
              </a:rPr>
              <a:t>Matt. 10:32</a:t>
            </a:r>
            <a:r>
              <a:rPr lang="en-US" altLang="en-US" sz="15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sz="1500" b="1" u="sng" dirty="0">
                <a:latin typeface="Arial" panose="020B0604020202020204" pitchFamily="34" charset="0"/>
                <a:cs typeface="Arial" panose="020B0604020202020204" pitchFamily="34" charset="0"/>
              </a:rPr>
              <a:t>Acts 2:38 </a:t>
            </a:r>
            <a:r>
              <a:rPr lang="en-US" altLang="en-US" sz="15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sz="1500" b="1" u="sng" dirty="0">
                <a:latin typeface="Arial" panose="020B0604020202020204" pitchFamily="34" charset="0"/>
                <a:cs typeface="Arial" panose="020B0604020202020204" pitchFamily="34" charset="0"/>
              </a:rPr>
              <a:t>1 Jn. 1:7-9 </a:t>
            </a:r>
            <a:r>
              <a:rPr lang="en-US" altLang="en-US" sz="15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500" dirty="0" err="1">
                <a:latin typeface="Arial" panose="020B0604020202020204" pitchFamily="34" charset="0"/>
                <a:cs typeface="Arial" panose="020B0604020202020204" pitchFamily="34" charset="0"/>
              </a:rPr>
              <a:t>cleanseth</a:t>
            </a:r>
            <a:r>
              <a:rPr lang="en-US" altLang="en-US" sz="1500" dirty="0">
                <a:latin typeface="Arial" panose="020B0604020202020204" pitchFamily="34" charset="0"/>
                <a:cs typeface="Arial" panose="020B0604020202020204" pitchFamily="34" charset="0"/>
              </a:rPr>
              <a:t> us from all sin</a:t>
            </a:r>
            <a:r>
              <a:rPr lang="en-US" altLang="en-US" sz="1500" b="1" dirty="0">
                <a:latin typeface="Arial" panose="020B0604020202020204" pitchFamily="34" charset="0"/>
                <a:cs typeface="Arial" panose="020B0604020202020204" pitchFamily="34" charset="0"/>
              </a:rPr>
              <a:t>. 8 </a:t>
            </a:r>
            <a:r>
              <a:rPr lang="en-US" altLang="en-US" sz="1500" dirty="0">
                <a:latin typeface="Arial" panose="020B0604020202020204" pitchFamily="34" charset="0"/>
                <a:cs typeface="Arial" panose="020B0604020202020204" pitchFamily="34" charset="0"/>
              </a:rPr>
              <a:t>If we say that we have no sin, we deceive ourselves, and the truth is not in us. </a:t>
            </a:r>
            <a:r>
              <a:rPr lang="en-US" altLang="en-US" sz="1500" b="1" dirty="0">
                <a:latin typeface="Arial" panose="020B0604020202020204" pitchFamily="34" charset="0"/>
                <a:cs typeface="Arial" panose="020B0604020202020204" pitchFamily="34" charset="0"/>
              </a:rPr>
              <a:t>9</a:t>
            </a:r>
            <a:r>
              <a:rPr lang="en-US" altLang="en-US" sz="15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defRPr/>
            </a:pPr>
            <a:r>
              <a:rPr lang="en-US" altLang="en-US" sz="1500" b="1" u="sng" dirty="0">
                <a:latin typeface="Arial" panose="020B0604020202020204" pitchFamily="34" charset="0"/>
                <a:cs typeface="Arial" panose="020B0604020202020204" pitchFamily="34" charset="0"/>
              </a:rPr>
              <a:t>Rev. 2:10 </a:t>
            </a:r>
            <a:r>
              <a:rPr lang="en-US" altLang="en-US" sz="15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500" b="1" u="sng" dirty="0">
                <a:latin typeface="Arial" panose="020B0604020202020204" pitchFamily="34" charset="0"/>
                <a:cs typeface="Arial" panose="020B0604020202020204" pitchFamily="34" charset="0"/>
              </a:rPr>
              <a:t>be thou faithful unto death, and I will give thee a crown of life</a:t>
            </a:r>
            <a:r>
              <a:rPr lang="en-US" altLang="en-US" sz="15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1/5/2025 AM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11</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230188"/>
            <a:ext cx="4114800" cy="3086100"/>
          </a:xfrm>
        </p:spPr>
      </p:sp>
      <p:sp>
        <p:nvSpPr>
          <p:cNvPr id="3" name="Notes Placeholder 2"/>
          <p:cNvSpPr>
            <a:spLocks noGrp="1"/>
          </p:cNvSpPr>
          <p:nvPr>
            <p:ph type="body" idx="1"/>
          </p:nvPr>
        </p:nvSpPr>
        <p:spPr>
          <a:xfrm>
            <a:off x="-1" y="3316288"/>
            <a:ext cx="6856413" cy="5827712"/>
          </a:xfrm>
        </p:spPr>
        <p:txBody>
          <a:bodyPr/>
          <a:lstStyle/>
          <a:p>
            <a:r>
              <a:rPr lang="en-US" b="1" dirty="0">
                <a:latin typeface="Arial" panose="020B0604020202020204" pitchFamily="34" charset="0"/>
                <a:cs typeface="Arial" panose="020B0604020202020204" pitchFamily="34" charset="0"/>
              </a:rPr>
              <a:t>1 Corinthians 12:12-26 KJV 12 </a:t>
            </a:r>
            <a:r>
              <a:rPr lang="en-US" dirty="0">
                <a:latin typeface="Arial" panose="020B0604020202020204" pitchFamily="34" charset="0"/>
                <a:cs typeface="Arial" panose="020B0604020202020204" pitchFamily="34" charset="0"/>
              </a:rPr>
              <a:t>For as the body is one, and hath many members, and all the members of that one body, being many, are one body: so also is Christ. </a:t>
            </a:r>
            <a:r>
              <a:rPr lang="en-US" b="1" dirty="0">
                <a:latin typeface="Arial" panose="020B0604020202020204" pitchFamily="34" charset="0"/>
                <a:cs typeface="Arial" panose="020B0604020202020204" pitchFamily="34" charset="0"/>
              </a:rPr>
              <a:t>13</a:t>
            </a:r>
            <a:r>
              <a:rPr lang="en-US" dirty="0">
                <a:latin typeface="Arial" panose="020B0604020202020204" pitchFamily="34" charset="0"/>
                <a:cs typeface="Arial" panose="020B0604020202020204" pitchFamily="34" charset="0"/>
              </a:rPr>
              <a:t> For by one Spirit are we all baptized into one body, whether we be Jews or Gentiles, whether we be bond or free; and have been all made to drink into one Spirit. </a:t>
            </a:r>
            <a:r>
              <a:rPr lang="en-US" b="1" dirty="0">
                <a:latin typeface="Arial" panose="020B0604020202020204" pitchFamily="34" charset="0"/>
                <a:cs typeface="Arial" panose="020B0604020202020204" pitchFamily="34" charset="0"/>
              </a:rPr>
              <a:t>14</a:t>
            </a:r>
            <a:r>
              <a:rPr lang="en-US" dirty="0">
                <a:latin typeface="Arial" panose="020B0604020202020204" pitchFamily="34" charset="0"/>
                <a:cs typeface="Arial" panose="020B0604020202020204" pitchFamily="34" charset="0"/>
              </a:rPr>
              <a:t>  For the body is not one member, but many. </a:t>
            </a:r>
            <a:r>
              <a:rPr lang="en-US" b="1" dirty="0">
                <a:latin typeface="Arial" panose="020B0604020202020204" pitchFamily="34" charset="0"/>
                <a:cs typeface="Arial" panose="020B0604020202020204" pitchFamily="34" charset="0"/>
              </a:rPr>
              <a:t>15</a:t>
            </a:r>
            <a:r>
              <a:rPr lang="en-US" dirty="0">
                <a:latin typeface="Arial" panose="020B0604020202020204" pitchFamily="34" charset="0"/>
                <a:cs typeface="Arial" panose="020B0604020202020204" pitchFamily="34" charset="0"/>
              </a:rPr>
              <a:t> If the foot shall say, Because I am not the hand, I am not of the body; is it therefore not of the body? </a:t>
            </a:r>
            <a:r>
              <a:rPr lang="en-US" b="1" dirty="0">
                <a:latin typeface="Arial" panose="020B0604020202020204" pitchFamily="34" charset="0"/>
                <a:cs typeface="Arial" panose="020B0604020202020204" pitchFamily="34" charset="0"/>
              </a:rPr>
              <a:t>16</a:t>
            </a:r>
            <a:r>
              <a:rPr lang="en-US" dirty="0">
                <a:latin typeface="Arial" panose="020B0604020202020204" pitchFamily="34" charset="0"/>
                <a:cs typeface="Arial" panose="020B0604020202020204" pitchFamily="34" charset="0"/>
              </a:rPr>
              <a:t> And if the ear shall say, Because I am not the eye, I am not of the body; is it therefore not of the body? </a:t>
            </a:r>
            <a:r>
              <a:rPr lang="en-US" b="1" dirty="0">
                <a:latin typeface="Arial" panose="020B0604020202020204" pitchFamily="34" charset="0"/>
                <a:cs typeface="Arial" panose="020B0604020202020204" pitchFamily="34" charset="0"/>
              </a:rPr>
              <a:t>17</a:t>
            </a:r>
            <a:r>
              <a:rPr lang="en-US" dirty="0">
                <a:latin typeface="Arial" panose="020B0604020202020204" pitchFamily="34" charset="0"/>
                <a:cs typeface="Arial" panose="020B0604020202020204" pitchFamily="34" charset="0"/>
              </a:rPr>
              <a:t> If the whole body were an eye, where were the hearing? If the whole were hearing, where were the smelling? </a:t>
            </a:r>
            <a:r>
              <a:rPr lang="en-US" b="1" dirty="0">
                <a:latin typeface="Arial" panose="020B0604020202020204" pitchFamily="34" charset="0"/>
                <a:cs typeface="Arial" panose="020B0604020202020204" pitchFamily="34" charset="0"/>
              </a:rPr>
              <a:t>18 </a:t>
            </a:r>
            <a:r>
              <a:rPr lang="en-US" dirty="0">
                <a:latin typeface="Arial" panose="020B0604020202020204" pitchFamily="34" charset="0"/>
                <a:cs typeface="Arial" panose="020B0604020202020204" pitchFamily="34" charset="0"/>
              </a:rPr>
              <a:t>But now hath God set the members every one of them in the body, as it hath pleased him. </a:t>
            </a:r>
            <a:r>
              <a:rPr lang="en-US" b="1" dirty="0">
                <a:latin typeface="Arial" panose="020B0604020202020204" pitchFamily="34" charset="0"/>
                <a:cs typeface="Arial" panose="020B0604020202020204" pitchFamily="34" charset="0"/>
              </a:rPr>
              <a:t>19 </a:t>
            </a:r>
            <a:r>
              <a:rPr lang="en-US" dirty="0">
                <a:latin typeface="Arial" panose="020B0604020202020204" pitchFamily="34" charset="0"/>
                <a:cs typeface="Arial" panose="020B0604020202020204" pitchFamily="34" charset="0"/>
              </a:rPr>
              <a:t>And if they were all one member, where were the body? </a:t>
            </a:r>
            <a:r>
              <a:rPr lang="en-US" b="1" dirty="0">
                <a:latin typeface="Arial" panose="020B0604020202020204" pitchFamily="34" charset="0"/>
                <a:cs typeface="Arial" panose="020B0604020202020204" pitchFamily="34" charset="0"/>
              </a:rPr>
              <a:t>20 </a:t>
            </a:r>
            <a:r>
              <a:rPr lang="en-US" dirty="0">
                <a:latin typeface="Arial" panose="020B0604020202020204" pitchFamily="34" charset="0"/>
                <a:cs typeface="Arial" panose="020B0604020202020204" pitchFamily="34" charset="0"/>
              </a:rPr>
              <a:t>But now are they many members, yet but one body</a:t>
            </a:r>
            <a:r>
              <a:rPr lang="en-US" b="1" dirty="0">
                <a:latin typeface="Arial" panose="020B0604020202020204" pitchFamily="34" charset="0"/>
                <a:cs typeface="Arial" panose="020B0604020202020204" pitchFamily="34" charset="0"/>
              </a:rPr>
              <a:t>. 21 </a:t>
            </a:r>
            <a:r>
              <a:rPr lang="en-US" dirty="0">
                <a:latin typeface="Arial" panose="020B0604020202020204" pitchFamily="34" charset="0"/>
                <a:cs typeface="Arial" panose="020B0604020202020204" pitchFamily="34" charset="0"/>
              </a:rPr>
              <a:t>And the eye cannot say unto the hand, I have no need of thee: nor again the head to the feet, I have no need of you. </a:t>
            </a:r>
            <a:r>
              <a:rPr lang="en-US" b="1" dirty="0">
                <a:latin typeface="Arial" panose="020B0604020202020204" pitchFamily="34" charset="0"/>
                <a:cs typeface="Arial" panose="020B0604020202020204" pitchFamily="34" charset="0"/>
              </a:rPr>
              <a:t>22</a:t>
            </a:r>
            <a:r>
              <a:rPr lang="en-US" dirty="0">
                <a:latin typeface="Arial" panose="020B0604020202020204" pitchFamily="34" charset="0"/>
                <a:cs typeface="Arial" panose="020B0604020202020204" pitchFamily="34" charset="0"/>
              </a:rPr>
              <a:t> Nay, much more those members of the body, which seem to be more feeble, are necessary</a:t>
            </a:r>
            <a:r>
              <a:rPr lang="en-US" b="1" dirty="0">
                <a:latin typeface="Arial" panose="020B0604020202020204" pitchFamily="34" charset="0"/>
                <a:cs typeface="Arial" panose="020B0604020202020204" pitchFamily="34" charset="0"/>
              </a:rPr>
              <a:t>: 23 </a:t>
            </a:r>
            <a:r>
              <a:rPr lang="en-US" dirty="0">
                <a:latin typeface="Arial" panose="020B0604020202020204" pitchFamily="34" charset="0"/>
                <a:cs typeface="Arial" panose="020B0604020202020204" pitchFamily="34" charset="0"/>
              </a:rPr>
              <a:t>And those members of the body, which we think to be less honourable, upon these we bestow more abundant </a:t>
            </a:r>
            <a:r>
              <a:rPr lang="en-US" dirty="0" err="1">
                <a:latin typeface="Arial" panose="020B0604020202020204" pitchFamily="34" charset="0"/>
                <a:cs typeface="Arial" panose="020B0604020202020204" pitchFamily="34" charset="0"/>
              </a:rPr>
              <a:t>honour</a:t>
            </a:r>
            <a:r>
              <a:rPr lang="en-US" dirty="0">
                <a:latin typeface="Arial" panose="020B0604020202020204" pitchFamily="34" charset="0"/>
                <a:cs typeface="Arial" panose="020B0604020202020204" pitchFamily="34" charset="0"/>
              </a:rPr>
              <a:t>; and our uncomely parts have more abundant comeliness. </a:t>
            </a:r>
            <a:r>
              <a:rPr lang="en-US" b="1" dirty="0">
                <a:latin typeface="Arial" panose="020B0604020202020204" pitchFamily="34" charset="0"/>
                <a:cs typeface="Arial" panose="020B0604020202020204" pitchFamily="34" charset="0"/>
              </a:rPr>
              <a:t>24</a:t>
            </a:r>
            <a:r>
              <a:rPr lang="en-US" dirty="0">
                <a:latin typeface="Arial" panose="020B0604020202020204" pitchFamily="34" charset="0"/>
                <a:cs typeface="Arial" panose="020B0604020202020204" pitchFamily="34" charset="0"/>
              </a:rPr>
              <a:t> For our comely parts have no need: but God hath tempered the body together, having given more abundant </a:t>
            </a:r>
            <a:r>
              <a:rPr lang="en-US" dirty="0" err="1">
                <a:latin typeface="Arial" panose="020B0604020202020204" pitchFamily="34" charset="0"/>
                <a:cs typeface="Arial" panose="020B0604020202020204" pitchFamily="34" charset="0"/>
              </a:rPr>
              <a:t>honour</a:t>
            </a:r>
            <a:r>
              <a:rPr lang="en-US" dirty="0">
                <a:latin typeface="Arial" panose="020B0604020202020204" pitchFamily="34" charset="0"/>
                <a:cs typeface="Arial" panose="020B0604020202020204" pitchFamily="34" charset="0"/>
              </a:rPr>
              <a:t> to that part which lacked: </a:t>
            </a:r>
            <a:r>
              <a:rPr lang="en-US" b="1" dirty="0">
                <a:latin typeface="Arial" panose="020B0604020202020204" pitchFamily="34" charset="0"/>
                <a:cs typeface="Arial" panose="020B0604020202020204" pitchFamily="34" charset="0"/>
              </a:rPr>
              <a:t>25 </a:t>
            </a:r>
            <a:r>
              <a:rPr lang="en-US" dirty="0">
                <a:latin typeface="Arial" panose="020B0604020202020204" pitchFamily="34" charset="0"/>
                <a:cs typeface="Arial" panose="020B0604020202020204" pitchFamily="34" charset="0"/>
              </a:rPr>
              <a:t>That there should be no schism in the body; but that the members should have the same care one for another. </a:t>
            </a:r>
            <a:r>
              <a:rPr lang="en-US" b="1" dirty="0">
                <a:latin typeface="Arial" panose="020B0604020202020204" pitchFamily="34" charset="0"/>
                <a:cs typeface="Arial" panose="020B0604020202020204" pitchFamily="34" charset="0"/>
              </a:rPr>
              <a:t>26 </a:t>
            </a:r>
            <a:r>
              <a:rPr lang="en-US" dirty="0">
                <a:latin typeface="Arial" panose="020B0604020202020204" pitchFamily="34" charset="0"/>
                <a:cs typeface="Arial" panose="020B0604020202020204" pitchFamily="34" charset="0"/>
              </a:rPr>
              <a:t>And whether one member suffer, all the members suffer with it; or one member be </a:t>
            </a:r>
            <a:r>
              <a:rPr lang="en-US" dirty="0" err="1">
                <a:latin typeface="Arial" panose="020B0604020202020204" pitchFamily="34" charset="0"/>
                <a:cs typeface="Arial" panose="020B0604020202020204" pitchFamily="34" charset="0"/>
              </a:rPr>
              <a:t>honoured</a:t>
            </a:r>
            <a:r>
              <a:rPr lang="en-US" dirty="0">
                <a:latin typeface="Arial" panose="020B0604020202020204" pitchFamily="34" charset="0"/>
                <a:cs typeface="Arial" panose="020B0604020202020204" pitchFamily="34" charset="0"/>
              </a:rPr>
              <a:t>, all the members rejoice with it.</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Ephesians 4:11-16 NKJV 11 </a:t>
            </a:r>
            <a:r>
              <a:rPr lang="en-US" dirty="0">
                <a:latin typeface="Arial" panose="020B0604020202020204" pitchFamily="34" charset="0"/>
                <a:cs typeface="Arial" panose="020B0604020202020204" pitchFamily="34" charset="0"/>
              </a:rPr>
              <a:t>And He Himself gave some to be apostles, some prophets, some evangelists, and some pastors and teachers, </a:t>
            </a:r>
            <a:r>
              <a:rPr lang="en-US" b="1" dirty="0">
                <a:latin typeface="Arial" panose="020B0604020202020204" pitchFamily="34" charset="0"/>
                <a:cs typeface="Arial" panose="020B0604020202020204" pitchFamily="34" charset="0"/>
              </a:rPr>
              <a:t>12</a:t>
            </a:r>
            <a:r>
              <a:rPr lang="en-US" dirty="0">
                <a:latin typeface="Arial" panose="020B0604020202020204" pitchFamily="34" charset="0"/>
                <a:cs typeface="Arial" panose="020B0604020202020204" pitchFamily="34" charset="0"/>
              </a:rPr>
              <a:t> for the equipping of the saints for the work of ministry, for the edifying of the body of Christ, </a:t>
            </a:r>
            <a:r>
              <a:rPr lang="en-US" b="1" dirty="0">
                <a:latin typeface="Arial" panose="020B0604020202020204" pitchFamily="34" charset="0"/>
                <a:cs typeface="Arial" panose="020B0604020202020204" pitchFamily="34" charset="0"/>
              </a:rPr>
              <a:t>13 </a:t>
            </a:r>
            <a:r>
              <a:rPr lang="en-US" dirty="0">
                <a:latin typeface="Arial" panose="020B0604020202020204" pitchFamily="34" charset="0"/>
                <a:cs typeface="Arial" panose="020B0604020202020204" pitchFamily="34" charset="0"/>
              </a:rPr>
              <a:t>till we all come to the unity of the faith and of the knowledge of the Son of God, to a perfect man, to the measure of the stature of the fullness of Christ; </a:t>
            </a:r>
            <a:r>
              <a:rPr lang="en-US" b="1" dirty="0">
                <a:latin typeface="Arial" panose="020B0604020202020204" pitchFamily="34" charset="0"/>
                <a:cs typeface="Arial" panose="020B0604020202020204" pitchFamily="34" charset="0"/>
              </a:rPr>
              <a:t>14 </a:t>
            </a:r>
            <a:r>
              <a:rPr lang="en-US" dirty="0">
                <a:latin typeface="Arial" panose="020B0604020202020204" pitchFamily="34" charset="0"/>
                <a:cs typeface="Arial" panose="020B0604020202020204" pitchFamily="34" charset="0"/>
              </a:rPr>
              <a:t>that we should no longer be children, tossed to and </a:t>
            </a:r>
            <a:r>
              <a:rPr lang="en-US" dirty="0" err="1">
                <a:latin typeface="Arial" panose="020B0604020202020204" pitchFamily="34" charset="0"/>
                <a:cs typeface="Arial" panose="020B0604020202020204" pitchFamily="34" charset="0"/>
              </a:rPr>
              <a:t>fro</a:t>
            </a:r>
            <a:r>
              <a:rPr lang="en-US" dirty="0">
                <a:latin typeface="Arial" panose="020B0604020202020204" pitchFamily="34" charset="0"/>
                <a:cs typeface="Arial" panose="020B0604020202020204" pitchFamily="34" charset="0"/>
              </a:rPr>
              <a:t> and carried about with every wind of doctrine, by the trickery of men, in the cunning craftiness of deceitful plotting, </a:t>
            </a:r>
            <a:r>
              <a:rPr lang="en-US" b="1" dirty="0">
                <a:latin typeface="Arial" panose="020B0604020202020204" pitchFamily="34" charset="0"/>
                <a:cs typeface="Arial" panose="020B0604020202020204" pitchFamily="34" charset="0"/>
              </a:rPr>
              <a:t>15</a:t>
            </a:r>
            <a:r>
              <a:rPr lang="en-US" dirty="0">
                <a:latin typeface="Arial" panose="020B0604020202020204" pitchFamily="34" charset="0"/>
                <a:cs typeface="Arial" panose="020B0604020202020204" pitchFamily="34" charset="0"/>
              </a:rPr>
              <a:t> but, speaking the truth in love, may grow up in all things into Him who is the head--Christ-- </a:t>
            </a:r>
            <a:r>
              <a:rPr lang="en-US" b="1" dirty="0">
                <a:latin typeface="Arial" panose="020B0604020202020204" pitchFamily="34" charset="0"/>
                <a:cs typeface="Arial" panose="020B0604020202020204" pitchFamily="34" charset="0"/>
              </a:rPr>
              <a:t>16 f</a:t>
            </a:r>
            <a:r>
              <a:rPr lang="en-US" dirty="0">
                <a:latin typeface="Arial" panose="020B0604020202020204" pitchFamily="34" charset="0"/>
                <a:cs typeface="Arial" panose="020B0604020202020204" pitchFamily="34" charset="0"/>
              </a:rPr>
              <a:t>rom whom the whole body, joined and knit together by what every joint supplies, according to the effective working by which </a:t>
            </a:r>
            <a:r>
              <a:rPr lang="en-US" b="1" dirty="0">
                <a:latin typeface="Arial" panose="020B0604020202020204" pitchFamily="34" charset="0"/>
                <a:cs typeface="Arial" panose="020B0604020202020204" pitchFamily="34" charset="0"/>
              </a:rPr>
              <a:t>every part does its share</a:t>
            </a:r>
            <a:r>
              <a:rPr lang="en-US" dirty="0">
                <a:latin typeface="Arial" panose="020B0604020202020204" pitchFamily="34" charset="0"/>
                <a:cs typeface="Arial" panose="020B0604020202020204" pitchFamily="34" charset="0"/>
              </a:rPr>
              <a:t>, causes growth of the body for the edifying of itself in love.</a:t>
            </a:r>
          </a:p>
        </p:txBody>
      </p:sp>
      <p:sp>
        <p:nvSpPr>
          <p:cNvPr id="4" name="Slide Number Placeholder 3"/>
          <p:cNvSpPr>
            <a:spLocks noGrp="1"/>
          </p:cNvSpPr>
          <p:nvPr>
            <p:ph type="sldNum" sz="quarter" idx="5"/>
          </p:nvPr>
        </p:nvSpPr>
        <p:spPr/>
        <p:txBody>
          <a:bodyPr/>
          <a:lstStyle/>
          <a:p>
            <a:fld id="{363364D9-3F0F-4A2F-991D-AE7E3AD8F1DD}" type="slidenum">
              <a:rPr lang="en-US" smtClean="0"/>
              <a:t>2</a:t>
            </a:fld>
            <a:endParaRPr lang="en-US"/>
          </a:p>
        </p:txBody>
      </p:sp>
      <p:sp>
        <p:nvSpPr>
          <p:cNvPr id="5" name="Date Placeholder 4">
            <a:extLst>
              <a:ext uri="{FF2B5EF4-FFF2-40B4-BE49-F238E27FC236}">
                <a16:creationId xmlns:a16="http://schemas.microsoft.com/office/drawing/2014/main" id="{736CFD19-B42F-0BBD-1644-61F7FB91CA4D}"/>
              </a:ext>
            </a:extLst>
          </p:cNvPr>
          <p:cNvSpPr>
            <a:spLocks noGrp="1"/>
          </p:cNvSpPr>
          <p:nvPr>
            <p:ph type="dt" idx="1"/>
          </p:nvPr>
        </p:nvSpPr>
        <p:spPr/>
        <p:txBody>
          <a:bodyPr/>
          <a:lstStyle/>
          <a:p>
            <a:r>
              <a:rPr lang="en-US"/>
              <a:t>1/5/2025 AM</a:t>
            </a:r>
          </a:p>
        </p:txBody>
      </p:sp>
    </p:spTree>
    <p:extLst>
      <p:ext uri="{BB962C8B-B14F-4D97-AF65-F5344CB8AC3E}">
        <p14:creationId xmlns:p14="http://schemas.microsoft.com/office/powerpoint/2010/main" val="1101750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230188"/>
            <a:ext cx="4114800" cy="3086100"/>
          </a:xfrm>
        </p:spPr>
      </p:sp>
      <p:sp>
        <p:nvSpPr>
          <p:cNvPr id="3" name="Notes Placeholder 2"/>
          <p:cNvSpPr>
            <a:spLocks noGrp="1"/>
          </p:cNvSpPr>
          <p:nvPr>
            <p:ph type="body" idx="1"/>
          </p:nvPr>
        </p:nvSpPr>
        <p:spPr>
          <a:xfrm>
            <a:off x="-1" y="3316288"/>
            <a:ext cx="6856413" cy="582771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latin typeface="Arial" panose="020B0604020202020204" pitchFamily="34" charset="0"/>
                <a:cs typeface="Arial" panose="020B0604020202020204" pitchFamily="34" charset="0"/>
              </a:rPr>
              <a:t>Matthew 20:1-8 NKJV 1 </a:t>
            </a:r>
            <a:r>
              <a:rPr lang="en-US" sz="1200" b="0" i="0" u="none" strike="noStrike" baseline="0" dirty="0">
                <a:latin typeface="Arial" panose="020B0604020202020204" pitchFamily="34" charset="0"/>
                <a:cs typeface="Arial" panose="020B0604020202020204" pitchFamily="34" charset="0"/>
              </a:rPr>
              <a:t>"For the kingdom of heaven is like a landowner who went out early in the morning to hire laborers for his vineyard. </a:t>
            </a:r>
            <a:r>
              <a:rPr lang="en-US" sz="1200" b="1" i="0" u="none" strike="noStrike" baseline="0" dirty="0">
                <a:latin typeface="Arial" panose="020B0604020202020204" pitchFamily="34" charset="0"/>
                <a:cs typeface="Arial" panose="020B0604020202020204" pitchFamily="34" charset="0"/>
              </a:rPr>
              <a:t>2 </a:t>
            </a:r>
            <a:r>
              <a:rPr lang="en-US" sz="1200" b="0" i="0" u="none" strike="noStrike" baseline="0" dirty="0">
                <a:latin typeface="Arial" panose="020B0604020202020204" pitchFamily="34" charset="0"/>
                <a:cs typeface="Arial" panose="020B0604020202020204" pitchFamily="34" charset="0"/>
              </a:rPr>
              <a:t>"Now when he had agreed with the laborers for a denarius a day, he sent them into his vineyard</a:t>
            </a:r>
            <a:r>
              <a:rPr lang="en-US" sz="1200" b="1" i="0" u="none" strike="noStrike" baseline="0" dirty="0">
                <a:latin typeface="Arial" panose="020B0604020202020204" pitchFamily="34" charset="0"/>
                <a:cs typeface="Arial" panose="020B0604020202020204" pitchFamily="34" charset="0"/>
              </a:rPr>
              <a:t>. 3</a:t>
            </a:r>
            <a:r>
              <a:rPr lang="en-US" sz="1200" b="0" i="0" u="none" strike="noStrike" baseline="0" dirty="0">
                <a:latin typeface="Arial" panose="020B0604020202020204" pitchFamily="34" charset="0"/>
                <a:cs typeface="Arial" panose="020B0604020202020204" pitchFamily="34" charset="0"/>
              </a:rPr>
              <a:t> "And he went out about the third hour and saw others standing idle in the marketplace, </a:t>
            </a:r>
            <a:r>
              <a:rPr lang="en-US" sz="1200" b="1" i="0" u="none" strike="noStrike" baseline="0" dirty="0">
                <a:latin typeface="Arial" panose="020B0604020202020204" pitchFamily="34" charset="0"/>
                <a:cs typeface="Arial" panose="020B0604020202020204" pitchFamily="34" charset="0"/>
              </a:rPr>
              <a:t>4</a:t>
            </a:r>
            <a:r>
              <a:rPr lang="en-US" sz="1200" b="0" i="0" u="none" strike="noStrike" baseline="0" dirty="0">
                <a:latin typeface="Arial" panose="020B0604020202020204" pitchFamily="34" charset="0"/>
                <a:cs typeface="Arial" panose="020B0604020202020204" pitchFamily="34" charset="0"/>
              </a:rPr>
              <a:t> "and said to them, 'You also go into the vineyard, and whatever is right I will give you.' So they went</a:t>
            </a:r>
            <a:r>
              <a:rPr lang="en-US" sz="1200" b="1" i="0" u="none" strike="noStrike" baseline="0" dirty="0">
                <a:latin typeface="Arial" panose="020B0604020202020204" pitchFamily="34" charset="0"/>
                <a:cs typeface="Arial" panose="020B0604020202020204" pitchFamily="34" charset="0"/>
              </a:rPr>
              <a:t>. 5</a:t>
            </a:r>
            <a:r>
              <a:rPr lang="en-US" sz="1200" b="0" i="0" u="none" strike="noStrike" baseline="0" dirty="0">
                <a:latin typeface="Arial" panose="020B0604020202020204" pitchFamily="34" charset="0"/>
                <a:cs typeface="Arial" panose="020B0604020202020204" pitchFamily="34" charset="0"/>
              </a:rPr>
              <a:t> "Again he went out about the sixth and the ninth hour, and did likewise</a:t>
            </a:r>
            <a:r>
              <a:rPr lang="en-US" sz="1200" b="1" i="0" u="none" strike="noStrike" baseline="0" dirty="0">
                <a:latin typeface="Arial" panose="020B0604020202020204" pitchFamily="34" charset="0"/>
                <a:cs typeface="Arial" panose="020B0604020202020204" pitchFamily="34" charset="0"/>
              </a:rPr>
              <a:t>. 6</a:t>
            </a:r>
            <a:r>
              <a:rPr lang="en-US" sz="1200" b="0" i="0" u="none" strike="noStrike" baseline="0" dirty="0">
                <a:latin typeface="Arial" panose="020B0604020202020204" pitchFamily="34" charset="0"/>
                <a:cs typeface="Arial" panose="020B0604020202020204" pitchFamily="34" charset="0"/>
              </a:rPr>
              <a:t> "And about the eleventh hour he went out and found others standing idle, and said to them, </a:t>
            </a:r>
            <a:r>
              <a:rPr lang="en-US" sz="1200" b="1" i="0" u="none" strike="noStrike" baseline="0" dirty="0">
                <a:latin typeface="Arial" panose="020B0604020202020204" pitchFamily="34" charset="0"/>
                <a:cs typeface="Arial" panose="020B0604020202020204" pitchFamily="34" charset="0"/>
              </a:rPr>
              <a:t>'Why have you been standing here idle all day?' 7</a:t>
            </a:r>
            <a:r>
              <a:rPr lang="en-US" sz="1200" b="0" i="0" u="none" strike="noStrike" baseline="0" dirty="0">
                <a:latin typeface="Arial" panose="020B0604020202020204" pitchFamily="34" charset="0"/>
                <a:cs typeface="Arial" panose="020B0604020202020204" pitchFamily="34" charset="0"/>
              </a:rPr>
              <a:t> "They said to him, 'Because no one hired us.' He said to them, 'You also go into the vineyard, and whatever is right you will receive.' </a:t>
            </a:r>
            <a:r>
              <a:rPr lang="en-US" sz="1200" b="1" i="0" u="none" strike="noStrike" baseline="0" dirty="0">
                <a:latin typeface="Arial" panose="020B0604020202020204" pitchFamily="34" charset="0"/>
                <a:cs typeface="Arial" panose="020B0604020202020204" pitchFamily="34" charset="0"/>
              </a:rPr>
              <a:t>8 </a:t>
            </a:r>
            <a:r>
              <a:rPr lang="en-US" sz="1200" b="0" i="0" u="none" strike="noStrike" baseline="0" dirty="0">
                <a:latin typeface="Arial" panose="020B0604020202020204" pitchFamily="34" charset="0"/>
                <a:cs typeface="Arial" panose="020B0604020202020204" pitchFamily="34" charset="0"/>
              </a:rPr>
              <a:t>"So when evening had come, the owner of the vineyard said to his steward, 'Call the laborers and give them their wages, beginning with the last to the first.’ </a:t>
            </a:r>
            <a:r>
              <a:rPr lang="en-US" sz="1200" b="1" i="0" u="none" strike="noStrike" baseline="0" dirty="0">
                <a:latin typeface="Arial" panose="020B0604020202020204" pitchFamily="34" charset="0"/>
                <a:cs typeface="Arial" panose="020B0604020202020204" pitchFamily="34" charset="0"/>
              </a:rPr>
              <a:t>8 </a:t>
            </a:r>
            <a:r>
              <a:rPr lang="en-US" sz="1200" b="0" i="0" u="none" strike="noStrike" baseline="0" dirty="0">
                <a:latin typeface="Arial" panose="020B0604020202020204" pitchFamily="34" charset="0"/>
                <a:cs typeface="Arial" panose="020B0604020202020204" pitchFamily="34" charset="0"/>
              </a:rPr>
              <a:t>"So when evening had come, the owner of the vineyard said to his steward, 'Call the laborers and give them their wages, beginning with the last to the first.' </a:t>
            </a:r>
            <a:r>
              <a:rPr lang="en-US" sz="1200" b="1" i="0" u="none" strike="noStrike" baseline="0" dirty="0">
                <a:latin typeface="Arial" panose="020B0604020202020204" pitchFamily="34" charset="0"/>
                <a:cs typeface="Arial" panose="020B0604020202020204" pitchFamily="34" charset="0"/>
              </a:rPr>
              <a:t>9</a:t>
            </a:r>
            <a:r>
              <a:rPr lang="en-US" sz="1200" b="0" i="0" u="none" strike="noStrike" baseline="0" dirty="0">
                <a:latin typeface="Arial" panose="020B0604020202020204" pitchFamily="34" charset="0"/>
                <a:cs typeface="Arial" panose="020B0604020202020204" pitchFamily="34" charset="0"/>
              </a:rPr>
              <a:t> "And when those came who were hired about the eleventh hour, they each received a denarius. </a:t>
            </a:r>
            <a:r>
              <a:rPr lang="en-US" sz="1200" b="1" i="0" u="none" strike="noStrike" baseline="0" dirty="0">
                <a:latin typeface="Arial" panose="020B0604020202020204" pitchFamily="34" charset="0"/>
                <a:cs typeface="Arial" panose="020B0604020202020204" pitchFamily="34" charset="0"/>
              </a:rPr>
              <a:t>10</a:t>
            </a:r>
            <a:r>
              <a:rPr lang="en-US" sz="1200" b="0" i="0" u="none" strike="noStrike" baseline="0" dirty="0">
                <a:latin typeface="Arial" panose="020B0604020202020204" pitchFamily="34" charset="0"/>
                <a:cs typeface="Arial" panose="020B0604020202020204" pitchFamily="34" charset="0"/>
              </a:rPr>
              <a:t> "But when the first came, </a:t>
            </a:r>
            <a:r>
              <a:rPr lang="en-US" sz="1200" b="1" i="0" u="none" strike="noStrike" baseline="0" dirty="0">
                <a:latin typeface="Arial" panose="020B0604020202020204" pitchFamily="34" charset="0"/>
                <a:cs typeface="Arial" panose="020B0604020202020204" pitchFamily="34" charset="0"/>
              </a:rPr>
              <a:t>they supposed that they would receive more; </a:t>
            </a:r>
            <a:r>
              <a:rPr lang="en-US" sz="1200" b="0" i="0" u="none" strike="noStrike" baseline="0" dirty="0">
                <a:latin typeface="Arial" panose="020B0604020202020204" pitchFamily="34" charset="0"/>
                <a:cs typeface="Arial" panose="020B0604020202020204" pitchFamily="34" charset="0"/>
              </a:rPr>
              <a:t>and they likewise received each a denarius. </a:t>
            </a:r>
            <a:r>
              <a:rPr lang="en-US" sz="1200" b="1" i="0" u="none" strike="noStrike" baseline="0" dirty="0">
                <a:latin typeface="Arial" panose="020B0604020202020204" pitchFamily="34" charset="0"/>
                <a:cs typeface="Arial" panose="020B0604020202020204" pitchFamily="34" charset="0"/>
              </a:rPr>
              <a:t>11</a:t>
            </a:r>
            <a:r>
              <a:rPr lang="en-US" sz="1200" b="0" i="0" u="none" strike="noStrike" baseline="0" dirty="0">
                <a:latin typeface="Arial" panose="020B0604020202020204" pitchFamily="34" charset="0"/>
                <a:cs typeface="Arial" panose="020B0604020202020204" pitchFamily="34" charset="0"/>
              </a:rPr>
              <a:t> "And when they had received it, </a:t>
            </a:r>
            <a:r>
              <a:rPr lang="en-US" sz="1200" b="1" i="0" u="none" strike="noStrike" baseline="0" dirty="0">
                <a:latin typeface="Arial" panose="020B0604020202020204" pitchFamily="34" charset="0"/>
                <a:cs typeface="Arial" panose="020B0604020202020204" pitchFamily="34" charset="0"/>
              </a:rPr>
              <a:t>they complained </a:t>
            </a:r>
            <a:r>
              <a:rPr lang="en-US" sz="1200" b="0" i="0" u="none" strike="noStrike" baseline="0" dirty="0">
                <a:latin typeface="Arial" panose="020B0604020202020204" pitchFamily="34" charset="0"/>
                <a:cs typeface="Arial" panose="020B0604020202020204" pitchFamily="34" charset="0"/>
              </a:rPr>
              <a:t>against the landowner, </a:t>
            </a:r>
            <a:r>
              <a:rPr lang="en-US" sz="1200" b="1" i="0" u="none" strike="noStrike" baseline="0" dirty="0">
                <a:latin typeface="Arial" panose="020B0604020202020204" pitchFamily="34" charset="0"/>
                <a:cs typeface="Arial" panose="020B0604020202020204" pitchFamily="34" charset="0"/>
              </a:rPr>
              <a:t>12</a:t>
            </a:r>
            <a:r>
              <a:rPr lang="en-US" sz="1200" b="0" i="0" u="none" strike="noStrike" baseline="0" dirty="0">
                <a:latin typeface="Arial" panose="020B0604020202020204" pitchFamily="34" charset="0"/>
                <a:cs typeface="Arial" panose="020B0604020202020204" pitchFamily="34" charset="0"/>
              </a:rPr>
              <a:t> "saying, 'These last men have worked only one hour, and you made them equal to us who have borne the burden and the heat of the day.' </a:t>
            </a:r>
            <a:r>
              <a:rPr lang="en-US" sz="1200" b="1" i="0" u="none" strike="noStrike" baseline="0" dirty="0">
                <a:latin typeface="Arial" panose="020B0604020202020204" pitchFamily="34" charset="0"/>
                <a:cs typeface="Arial" panose="020B0604020202020204" pitchFamily="34" charset="0"/>
              </a:rPr>
              <a:t>13 </a:t>
            </a:r>
            <a:r>
              <a:rPr lang="en-US" sz="1200" b="0" i="0" u="none" strike="noStrike" baseline="0" dirty="0">
                <a:latin typeface="Arial" panose="020B0604020202020204" pitchFamily="34" charset="0"/>
                <a:cs typeface="Arial" panose="020B0604020202020204" pitchFamily="34" charset="0"/>
              </a:rPr>
              <a:t>"But he answered one of them and said, 'Friend, I am doing you no wrong. Did you not agree with me for a denarius? </a:t>
            </a:r>
            <a:r>
              <a:rPr lang="en-US" sz="1200" b="1" i="0" u="none" strike="noStrike" baseline="0" dirty="0">
                <a:latin typeface="Arial" panose="020B0604020202020204" pitchFamily="34" charset="0"/>
                <a:cs typeface="Arial" panose="020B0604020202020204" pitchFamily="34" charset="0"/>
              </a:rPr>
              <a:t>14 '</a:t>
            </a:r>
            <a:r>
              <a:rPr lang="en-US" sz="1200" b="0" i="0" u="none" strike="noStrike" baseline="0" dirty="0">
                <a:latin typeface="Arial" panose="020B0604020202020204" pitchFamily="34" charset="0"/>
                <a:cs typeface="Arial" panose="020B0604020202020204" pitchFamily="34" charset="0"/>
              </a:rPr>
              <a:t>Take what is yours and go your way. I wish to give to this last man the same as to you. </a:t>
            </a:r>
            <a:r>
              <a:rPr lang="en-US" sz="1200" b="1" i="0" u="none" strike="noStrike" baseline="0" dirty="0">
                <a:latin typeface="Arial" panose="020B0604020202020204" pitchFamily="34" charset="0"/>
                <a:cs typeface="Arial" panose="020B0604020202020204" pitchFamily="34" charset="0"/>
              </a:rPr>
              <a:t>15</a:t>
            </a:r>
            <a:r>
              <a:rPr lang="en-US" sz="1200" b="0" i="0" u="none" strike="noStrike" baseline="0" dirty="0">
                <a:latin typeface="Arial" panose="020B0604020202020204" pitchFamily="34" charset="0"/>
                <a:cs typeface="Arial" panose="020B0604020202020204" pitchFamily="34" charset="0"/>
              </a:rPr>
              <a:t> 'Is it not lawful for me to do what I wish with my own things? Or is your eye evil because I am good?’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Ephesians 5:15-16 KJV 15 </a:t>
            </a:r>
            <a:r>
              <a:rPr lang="en-US" sz="1200" dirty="0">
                <a:latin typeface="Arial" panose="020B0604020202020204" pitchFamily="34" charset="0"/>
                <a:cs typeface="Arial" panose="020B0604020202020204" pitchFamily="34" charset="0"/>
              </a:rPr>
              <a:t>See then that ye walk circumspectly, not as fools, but as wise, </a:t>
            </a:r>
            <a:r>
              <a:rPr lang="en-US" sz="1200" b="1" dirty="0">
                <a:latin typeface="Arial" panose="020B0604020202020204" pitchFamily="34" charset="0"/>
                <a:cs typeface="Arial" panose="020B0604020202020204" pitchFamily="34" charset="0"/>
              </a:rPr>
              <a:t>16</a:t>
            </a:r>
            <a:r>
              <a:rPr lang="en-US" sz="1200" dirty="0">
                <a:latin typeface="Arial" panose="020B0604020202020204" pitchFamily="34" charset="0"/>
                <a:cs typeface="Arial" panose="020B0604020202020204" pitchFamily="34" charset="0"/>
              </a:rPr>
              <a:t> Redeeming the time, because the days are evil.</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dirty="0">
                <a:latin typeface="Arial" panose="020B0604020202020204" pitchFamily="34" charset="0"/>
                <a:cs typeface="Arial" panose="020B0604020202020204" pitchFamily="34" charset="0"/>
              </a:rPr>
              <a:t>Colossians 4:5 KJV 5 </a:t>
            </a:r>
            <a:r>
              <a:rPr lang="en-US" sz="1200" dirty="0">
                <a:latin typeface="Arial" panose="020B0604020202020204" pitchFamily="34" charset="0"/>
                <a:cs typeface="Arial" panose="020B0604020202020204" pitchFamily="34" charset="0"/>
              </a:rPr>
              <a:t>Walk in wisdom toward them that are without, redeeming the time.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dirty="0">
                <a:latin typeface="Arial" panose="020B0604020202020204" pitchFamily="34" charset="0"/>
                <a:cs typeface="Arial" panose="020B0604020202020204" pitchFamily="34" charset="0"/>
              </a:rPr>
              <a:t>1 Corinthians 15:58 KJV 58 </a:t>
            </a:r>
            <a:r>
              <a:rPr lang="en-US" sz="1200" dirty="0">
                <a:latin typeface="Arial" panose="020B0604020202020204" pitchFamily="34" charset="0"/>
                <a:cs typeface="Arial" panose="020B0604020202020204" pitchFamily="34" charset="0"/>
              </a:rPr>
              <a:t>Therefore, my beloved brethren, be ye </a:t>
            </a:r>
            <a:r>
              <a:rPr lang="en-US" sz="1200" dirty="0" err="1">
                <a:latin typeface="Arial" panose="020B0604020202020204" pitchFamily="34" charset="0"/>
                <a:cs typeface="Arial" panose="020B0604020202020204" pitchFamily="34" charset="0"/>
              </a:rPr>
              <a:t>stedfast</a:t>
            </a:r>
            <a:r>
              <a:rPr lang="en-US" sz="1200" dirty="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unmoveable</a:t>
            </a:r>
            <a:r>
              <a:rPr lang="en-US" sz="1200" dirty="0">
                <a:latin typeface="Arial" panose="020B0604020202020204" pitchFamily="34" charset="0"/>
                <a:cs typeface="Arial" panose="020B0604020202020204" pitchFamily="34" charset="0"/>
              </a:rPr>
              <a:t>, always abounding in the work of the Lord, forasmuch as ye know that your </a:t>
            </a:r>
            <a:r>
              <a:rPr lang="en-US" sz="1200" dirty="0" err="1">
                <a:latin typeface="Arial" panose="020B0604020202020204" pitchFamily="34" charset="0"/>
                <a:cs typeface="Arial" panose="020B0604020202020204" pitchFamily="34" charset="0"/>
              </a:rPr>
              <a:t>labour</a:t>
            </a:r>
            <a:r>
              <a:rPr lang="en-US" sz="1200" dirty="0">
                <a:latin typeface="Arial" panose="020B0604020202020204" pitchFamily="34" charset="0"/>
                <a:cs typeface="Arial" panose="020B0604020202020204" pitchFamily="34" charset="0"/>
              </a:rPr>
              <a:t> is not in vain in the Lord.</a:t>
            </a:r>
          </a:p>
        </p:txBody>
      </p:sp>
      <p:sp>
        <p:nvSpPr>
          <p:cNvPr id="4" name="Slide Number Placeholder 3"/>
          <p:cNvSpPr>
            <a:spLocks noGrp="1"/>
          </p:cNvSpPr>
          <p:nvPr>
            <p:ph type="sldNum" sz="quarter" idx="5"/>
          </p:nvPr>
        </p:nvSpPr>
        <p:spPr/>
        <p:txBody>
          <a:bodyPr/>
          <a:lstStyle/>
          <a:p>
            <a:fld id="{363364D9-3F0F-4A2F-991D-AE7E3AD8F1DD}" type="slidenum">
              <a:rPr lang="en-US" smtClean="0"/>
              <a:t>3</a:t>
            </a:fld>
            <a:endParaRPr lang="en-US"/>
          </a:p>
        </p:txBody>
      </p:sp>
      <p:sp>
        <p:nvSpPr>
          <p:cNvPr id="5" name="Date Placeholder 4">
            <a:extLst>
              <a:ext uri="{FF2B5EF4-FFF2-40B4-BE49-F238E27FC236}">
                <a16:creationId xmlns:a16="http://schemas.microsoft.com/office/drawing/2014/main" id="{3A263B57-55B4-562B-E9CC-C232CA4071C2}"/>
              </a:ext>
            </a:extLst>
          </p:cNvPr>
          <p:cNvSpPr>
            <a:spLocks noGrp="1"/>
          </p:cNvSpPr>
          <p:nvPr>
            <p:ph type="dt" idx="1"/>
          </p:nvPr>
        </p:nvSpPr>
        <p:spPr/>
        <p:txBody>
          <a:bodyPr/>
          <a:lstStyle/>
          <a:p>
            <a:r>
              <a:rPr lang="en-US"/>
              <a:t>1/5/2025 AM</a:t>
            </a:r>
          </a:p>
        </p:txBody>
      </p:sp>
    </p:spTree>
    <p:extLst>
      <p:ext uri="{BB962C8B-B14F-4D97-AF65-F5344CB8AC3E}">
        <p14:creationId xmlns:p14="http://schemas.microsoft.com/office/powerpoint/2010/main" val="408469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ED492F-EB5F-DCF7-5E0E-BFA5A1104C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2E9EF8-17E4-8346-CCCB-10B3A79CE149}"/>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E93ED6C7-F986-1183-8025-61C73C0AAB3C}"/>
              </a:ext>
            </a:extLst>
          </p:cNvPr>
          <p:cNvSpPr>
            <a:spLocks noGrp="1"/>
          </p:cNvSpPr>
          <p:nvPr>
            <p:ph type="body" idx="1"/>
          </p:nvPr>
        </p:nvSpPr>
        <p:spPr>
          <a:xfrm>
            <a:off x="0" y="3316288"/>
            <a:ext cx="6858000" cy="5827712"/>
          </a:xfrm>
        </p:spPr>
        <p:txBody>
          <a:bodyPr/>
          <a:lstStyle/>
          <a:p>
            <a:r>
              <a:rPr lang="en-US" sz="1200" b="1" dirty="0">
                <a:latin typeface="Arial" panose="020B0604020202020204" pitchFamily="34" charset="0"/>
                <a:cs typeface="Arial" panose="020B0604020202020204" pitchFamily="34" charset="0"/>
              </a:rPr>
              <a:t>Luke 9:57-62 KJV 57 </a:t>
            </a:r>
            <a:r>
              <a:rPr lang="en-US" sz="1200" dirty="0">
                <a:latin typeface="Arial" panose="020B0604020202020204" pitchFamily="34" charset="0"/>
                <a:cs typeface="Arial" panose="020B0604020202020204" pitchFamily="34" charset="0"/>
              </a:rPr>
              <a:t>And it came to pass, that, as they went in the way, a certain man said unto him, Lord, I will follow thee whithersoever thou </a:t>
            </a:r>
            <a:r>
              <a:rPr lang="en-US" sz="1200" dirty="0" err="1">
                <a:latin typeface="Arial" panose="020B0604020202020204" pitchFamily="34" charset="0"/>
                <a:cs typeface="Arial" panose="020B0604020202020204" pitchFamily="34" charset="0"/>
              </a:rPr>
              <a:t>goest</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58</a:t>
            </a:r>
            <a:r>
              <a:rPr lang="en-US" sz="1200" dirty="0">
                <a:latin typeface="Arial" panose="020B0604020202020204" pitchFamily="34" charset="0"/>
                <a:cs typeface="Arial" panose="020B0604020202020204" pitchFamily="34" charset="0"/>
              </a:rPr>
              <a:t> And Jesus said unto him, Foxes have holes, and birds of the air have nests; but the Son of man hath not where to lay his head. </a:t>
            </a:r>
            <a:r>
              <a:rPr lang="en-US" sz="1200" b="1" dirty="0">
                <a:latin typeface="Arial" panose="020B0604020202020204" pitchFamily="34" charset="0"/>
                <a:cs typeface="Arial" panose="020B0604020202020204" pitchFamily="34" charset="0"/>
              </a:rPr>
              <a:t>59</a:t>
            </a:r>
            <a:r>
              <a:rPr lang="en-US" sz="1200" dirty="0">
                <a:latin typeface="Arial" panose="020B0604020202020204" pitchFamily="34" charset="0"/>
                <a:cs typeface="Arial" panose="020B0604020202020204" pitchFamily="34" charset="0"/>
              </a:rPr>
              <a:t> And he said unto another, Follow me. But he said, Lord, suffer me first to go and bury my father. </a:t>
            </a:r>
            <a:r>
              <a:rPr lang="en-US" sz="1200" b="1" dirty="0">
                <a:latin typeface="Arial" panose="020B0604020202020204" pitchFamily="34" charset="0"/>
                <a:cs typeface="Arial" panose="020B0604020202020204" pitchFamily="34" charset="0"/>
              </a:rPr>
              <a:t>60</a:t>
            </a:r>
            <a:r>
              <a:rPr lang="en-US" sz="1200" dirty="0">
                <a:latin typeface="Arial" panose="020B0604020202020204" pitchFamily="34" charset="0"/>
                <a:cs typeface="Arial" panose="020B0604020202020204" pitchFamily="34" charset="0"/>
              </a:rPr>
              <a:t>  Jesus said unto him, Let the dead bury their dead: but go thou and preach the kingdom of God. </a:t>
            </a:r>
            <a:r>
              <a:rPr lang="en-US" sz="1200" b="1" dirty="0">
                <a:latin typeface="Arial" panose="020B0604020202020204" pitchFamily="34" charset="0"/>
                <a:cs typeface="Arial" panose="020B0604020202020204" pitchFamily="34" charset="0"/>
              </a:rPr>
              <a:t>61</a:t>
            </a:r>
            <a:r>
              <a:rPr lang="en-US" sz="1200" dirty="0">
                <a:latin typeface="Arial" panose="020B0604020202020204" pitchFamily="34" charset="0"/>
                <a:cs typeface="Arial" panose="020B0604020202020204" pitchFamily="34" charset="0"/>
              </a:rPr>
              <a:t> And another also said, Lord, I will follow thee; but let me first go bid them farewell, which are at home at my house</a:t>
            </a:r>
            <a:r>
              <a:rPr lang="en-US" sz="1200" b="1" dirty="0">
                <a:latin typeface="Arial" panose="020B0604020202020204" pitchFamily="34" charset="0"/>
                <a:cs typeface="Arial" panose="020B0604020202020204" pitchFamily="34" charset="0"/>
              </a:rPr>
              <a:t>. 62 </a:t>
            </a:r>
            <a:r>
              <a:rPr lang="en-US" sz="1200" dirty="0">
                <a:latin typeface="Arial" panose="020B0604020202020204" pitchFamily="34" charset="0"/>
                <a:cs typeface="Arial" panose="020B0604020202020204" pitchFamily="34" charset="0"/>
              </a:rPr>
              <a:t>And Jesus said unto him, No man, having put his hand to the plough, and looking back, is fit for the kingdom of God.</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Matthew 6:33-34 KJV 33 </a:t>
            </a:r>
            <a:r>
              <a:rPr lang="en-US" sz="1200" dirty="0">
                <a:latin typeface="Arial" panose="020B0604020202020204" pitchFamily="34" charset="0"/>
                <a:cs typeface="Arial" panose="020B0604020202020204" pitchFamily="34" charset="0"/>
              </a:rPr>
              <a:t>But </a:t>
            </a:r>
            <a:r>
              <a:rPr lang="en-US" sz="1200" b="1" dirty="0">
                <a:latin typeface="Arial" panose="020B0604020202020204" pitchFamily="34" charset="0"/>
                <a:cs typeface="Arial" panose="020B0604020202020204" pitchFamily="34" charset="0"/>
              </a:rPr>
              <a:t>seek ye first the kingdom of God</a:t>
            </a:r>
            <a:r>
              <a:rPr lang="en-US" sz="1200" dirty="0">
                <a:latin typeface="Arial" panose="020B0604020202020204" pitchFamily="34" charset="0"/>
                <a:cs typeface="Arial" panose="020B0604020202020204" pitchFamily="34" charset="0"/>
              </a:rPr>
              <a:t>, and his righteousness; and all these things shall be added unto you. 34 Take therefore no thought for the morrow: for the morrow shall take thought for the things of itself. Sufficient unto the day is the evil thereof.</a:t>
            </a:r>
          </a:p>
          <a:p>
            <a:pPr marL="171450" indent="-171450">
              <a:buFont typeface="Wingdings" panose="05000000000000000000" pitchFamily="2" charset="2"/>
              <a:buChar char="§"/>
            </a:pPr>
            <a:endParaRPr lang="en-US" sz="120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Hebrews 10:21-26 KJV 21 </a:t>
            </a:r>
            <a:r>
              <a:rPr lang="en-US" sz="1200" dirty="0">
                <a:latin typeface="Arial" panose="020B0604020202020204" pitchFamily="34" charset="0"/>
                <a:cs typeface="Arial" panose="020B0604020202020204" pitchFamily="34" charset="0"/>
              </a:rPr>
              <a:t>And having an high priest over the house of God; </a:t>
            </a:r>
            <a:r>
              <a:rPr lang="en-US" sz="1200" b="1" dirty="0">
                <a:latin typeface="Arial" panose="020B0604020202020204" pitchFamily="34" charset="0"/>
                <a:cs typeface="Arial" panose="020B0604020202020204" pitchFamily="34" charset="0"/>
              </a:rPr>
              <a:t>22 </a:t>
            </a:r>
            <a:r>
              <a:rPr lang="en-US" sz="1200" dirty="0">
                <a:latin typeface="Arial" panose="020B0604020202020204" pitchFamily="34" charset="0"/>
                <a:cs typeface="Arial" panose="020B0604020202020204" pitchFamily="34" charset="0"/>
              </a:rPr>
              <a:t>Let us draw near with a true heart in full assurance of faith, having our hearts sprinkled from an evil conscience, and our bodies washed with pure water. </a:t>
            </a:r>
            <a:r>
              <a:rPr lang="en-US" sz="1200" b="1" dirty="0">
                <a:latin typeface="Arial" panose="020B0604020202020204" pitchFamily="34" charset="0"/>
                <a:cs typeface="Arial" panose="020B0604020202020204" pitchFamily="34" charset="0"/>
              </a:rPr>
              <a:t>23</a:t>
            </a:r>
            <a:r>
              <a:rPr lang="en-US" sz="1200" dirty="0">
                <a:latin typeface="Arial" panose="020B0604020202020204" pitchFamily="34" charset="0"/>
                <a:cs typeface="Arial" panose="020B0604020202020204" pitchFamily="34" charset="0"/>
              </a:rPr>
              <a:t> Let us hold fast the profession of our faith without wavering; (for he is faithful that promised;) </a:t>
            </a:r>
            <a:r>
              <a:rPr lang="en-US" sz="1200" b="1" dirty="0">
                <a:latin typeface="Arial" panose="020B0604020202020204" pitchFamily="34" charset="0"/>
                <a:cs typeface="Arial" panose="020B0604020202020204" pitchFamily="34" charset="0"/>
              </a:rPr>
              <a:t>24</a:t>
            </a:r>
            <a:r>
              <a:rPr lang="en-US" sz="1200" dirty="0">
                <a:latin typeface="Arial" panose="020B0604020202020204" pitchFamily="34" charset="0"/>
                <a:cs typeface="Arial" panose="020B0604020202020204" pitchFamily="34" charset="0"/>
              </a:rPr>
              <a:t> And let us consider one another to provoke unto love and to good works: </a:t>
            </a:r>
            <a:r>
              <a:rPr lang="en-US" sz="1200" b="1" dirty="0">
                <a:latin typeface="Arial" panose="020B0604020202020204" pitchFamily="34" charset="0"/>
                <a:cs typeface="Arial" panose="020B0604020202020204" pitchFamily="34" charset="0"/>
              </a:rPr>
              <a:t>25</a:t>
            </a:r>
            <a:r>
              <a:rPr lang="en-US" sz="1200" dirty="0">
                <a:latin typeface="Arial" panose="020B0604020202020204" pitchFamily="34" charset="0"/>
                <a:cs typeface="Arial" panose="020B0604020202020204" pitchFamily="34" charset="0"/>
              </a:rPr>
              <a:t> Not forsaking the assembling of ourselves together, as the manner of some is; but exhorting one another: and so much the more, as ye see the day approaching. </a:t>
            </a:r>
            <a:r>
              <a:rPr lang="en-US" sz="1200" b="1" dirty="0">
                <a:latin typeface="Arial" panose="020B0604020202020204" pitchFamily="34" charset="0"/>
                <a:cs typeface="Arial" panose="020B0604020202020204" pitchFamily="34" charset="0"/>
              </a:rPr>
              <a:t>26 </a:t>
            </a:r>
            <a:r>
              <a:rPr lang="en-US" sz="1200" dirty="0">
                <a:latin typeface="Arial" panose="020B0604020202020204" pitchFamily="34" charset="0"/>
                <a:cs typeface="Arial" panose="020B0604020202020204" pitchFamily="34" charset="0"/>
              </a:rPr>
              <a:t>For if we sin </a:t>
            </a:r>
            <a:r>
              <a:rPr lang="en-US" sz="1200" dirty="0" err="1">
                <a:latin typeface="Arial" panose="020B0604020202020204" pitchFamily="34" charset="0"/>
                <a:cs typeface="Arial" panose="020B0604020202020204" pitchFamily="34" charset="0"/>
              </a:rPr>
              <a:t>wilfully</a:t>
            </a:r>
            <a:r>
              <a:rPr lang="en-US" sz="1200" dirty="0">
                <a:latin typeface="Arial" panose="020B0604020202020204" pitchFamily="34" charset="0"/>
                <a:cs typeface="Arial" panose="020B0604020202020204" pitchFamily="34" charset="0"/>
              </a:rPr>
              <a:t> after that we have received the knowledge of the truth, there </a:t>
            </a:r>
            <a:r>
              <a:rPr lang="en-US" sz="1200" dirty="0" err="1">
                <a:latin typeface="Arial" panose="020B0604020202020204" pitchFamily="34" charset="0"/>
                <a:cs typeface="Arial" panose="020B0604020202020204" pitchFamily="34" charset="0"/>
              </a:rPr>
              <a:t>remaineth</a:t>
            </a:r>
            <a:r>
              <a:rPr lang="en-US" sz="1200" dirty="0">
                <a:latin typeface="Arial" panose="020B0604020202020204" pitchFamily="34" charset="0"/>
                <a:cs typeface="Arial" panose="020B0604020202020204" pitchFamily="34" charset="0"/>
              </a:rPr>
              <a:t> no more sacrifice for sins</a:t>
            </a:r>
          </a:p>
          <a:p>
            <a:endParaRPr lang="en-US" dirty="0"/>
          </a:p>
        </p:txBody>
      </p:sp>
      <p:sp>
        <p:nvSpPr>
          <p:cNvPr id="4" name="Slide Number Placeholder 3">
            <a:extLst>
              <a:ext uri="{FF2B5EF4-FFF2-40B4-BE49-F238E27FC236}">
                <a16:creationId xmlns:a16="http://schemas.microsoft.com/office/drawing/2014/main" id="{AE4F768B-DBF5-2DDA-E7A7-10DD00B5A90C}"/>
              </a:ext>
            </a:extLst>
          </p:cNvPr>
          <p:cNvSpPr>
            <a:spLocks noGrp="1"/>
          </p:cNvSpPr>
          <p:nvPr>
            <p:ph type="sldNum" sz="quarter" idx="5"/>
          </p:nvPr>
        </p:nvSpPr>
        <p:spPr/>
        <p:txBody>
          <a:bodyPr/>
          <a:lstStyle/>
          <a:p>
            <a:fld id="{363364D9-3F0F-4A2F-991D-AE7E3AD8F1DD}" type="slidenum">
              <a:rPr lang="en-US" smtClean="0"/>
              <a:t>4</a:t>
            </a:fld>
            <a:endParaRPr lang="en-US"/>
          </a:p>
        </p:txBody>
      </p:sp>
      <p:sp>
        <p:nvSpPr>
          <p:cNvPr id="5" name="Date Placeholder 4">
            <a:extLst>
              <a:ext uri="{FF2B5EF4-FFF2-40B4-BE49-F238E27FC236}">
                <a16:creationId xmlns:a16="http://schemas.microsoft.com/office/drawing/2014/main" id="{FC9D32A8-ED0C-5FF0-3289-13BFDD6472C5}"/>
              </a:ext>
            </a:extLst>
          </p:cNvPr>
          <p:cNvSpPr>
            <a:spLocks noGrp="1"/>
          </p:cNvSpPr>
          <p:nvPr>
            <p:ph type="dt" idx="1"/>
          </p:nvPr>
        </p:nvSpPr>
        <p:spPr/>
        <p:txBody>
          <a:bodyPr/>
          <a:lstStyle/>
          <a:p>
            <a:r>
              <a:rPr lang="en-US"/>
              <a:t>1/5/2025 AM</a:t>
            </a:r>
          </a:p>
        </p:txBody>
      </p:sp>
    </p:spTree>
    <p:extLst>
      <p:ext uri="{BB962C8B-B14F-4D97-AF65-F5344CB8AC3E}">
        <p14:creationId xmlns:p14="http://schemas.microsoft.com/office/powerpoint/2010/main" val="2783496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92EF4-642E-6023-B49D-4FF9F8CF31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C4B309-E1E9-231D-B15A-0234DF0C05B3}"/>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64C3C5AD-DBD2-E78A-7B97-8393B1C026DC}"/>
              </a:ext>
            </a:extLst>
          </p:cNvPr>
          <p:cNvSpPr>
            <a:spLocks noGrp="1"/>
          </p:cNvSpPr>
          <p:nvPr>
            <p:ph type="body" idx="1"/>
          </p:nvPr>
        </p:nvSpPr>
        <p:spPr>
          <a:xfrm>
            <a:off x="0" y="3316288"/>
            <a:ext cx="6858000" cy="5827712"/>
          </a:xfrm>
        </p:spPr>
        <p:txBody>
          <a:bodyPr/>
          <a:lstStyle/>
          <a:p>
            <a:r>
              <a:rPr lang="en-US" sz="1200" b="1" dirty="0">
                <a:latin typeface="Arial" panose="020B0604020202020204" pitchFamily="34" charset="0"/>
                <a:cs typeface="Arial" panose="020B0604020202020204" pitchFamily="34" charset="0"/>
              </a:rPr>
              <a:t>Luke 14:23-26 KJV 23 </a:t>
            </a:r>
            <a:r>
              <a:rPr lang="en-US" sz="1200" dirty="0">
                <a:latin typeface="Arial" panose="020B0604020202020204" pitchFamily="34" charset="0"/>
                <a:cs typeface="Arial" panose="020B0604020202020204" pitchFamily="34" charset="0"/>
              </a:rPr>
              <a:t>And the lord said unto the servant, Go out into the highways and hedges, and compel them to come in, that my house may be filled. </a:t>
            </a:r>
            <a:r>
              <a:rPr lang="en-US" sz="1200" b="1" dirty="0">
                <a:latin typeface="Arial" panose="020B0604020202020204" pitchFamily="34" charset="0"/>
                <a:cs typeface="Arial" panose="020B0604020202020204" pitchFamily="34" charset="0"/>
              </a:rPr>
              <a:t>24</a:t>
            </a:r>
            <a:r>
              <a:rPr lang="en-US" sz="1200" dirty="0">
                <a:latin typeface="Arial" panose="020B0604020202020204" pitchFamily="34" charset="0"/>
                <a:cs typeface="Arial" panose="020B0604020202020204" pitchFamily="34" charset="0"/>
              </a:rPr>
              <a:t> For I say unto you, That none of those men which were bidden shall taste of my supper. 25 And there went great multitudes with him: and he turned, and said unto them, </a:t>
            </a:r>
            <a:r>
              <a:rPr lang="en-US" sz="1200" b="1" dirty="0">
                <a:latin typeface="Arial" panose="020B0604020202020204" pitchFamily="34" charset="0"/>
                <a:cs typeface="Arial" panose="020B0604020202020204" pitchFamily="34" charset="0"/>
              </a:rPr>
              <a:t>26</a:t>
            </a:r>
            <a:r>
              <a:rPr lang="en-US" sz="1200" dirty="0">
                <a:latin typeface="Arial" panose="020B0604020202020204" pitchFamily="34" charset="0"/>
                <a:cs typeface="Arial" panose="020B0604020202020204" pitchFamily="34" charset="0"/>
              </a:rPr>
              <a:t> If any man come to me, and hate not his father, and mother, and wife, and children, and brethren, and sisters, yea, and his own life also, he cannot be my disciple.</a:t>
            </a:r>
          </a:p>
          <a:p>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1 Corinthians 12:12-16 KJV 12 </a:t>
            </a:r>
            <a:r>
              <a:rPr lang="en-US" sz="1200" dirty="0">
                <a:latin typeface="Arial" panose="020B0604020202020204" pitchFamily="34" charset="0"/>
                <a:cs typeface="Arial" panose="020B0604020202020204" pitchFamily="34" charset="0"/>
              </a:rPr>
              <a:t>For as the body is one, and hath many members, and all the members of that one body, being many, are one body: so also is Christ. </a:t>
            </a:r>
            <a:r>
              <a:rPr lang="en-US" sz="1200" b="1" dirty="0">
                <a:latin typeface="Arial" panose="020B0604020202020204" pitchFamily="34" charset="0"/>
                <a:cs typeface="Arial" panose="020B0604020202020204" pitchFamily="34" charset="0"/>
              </a:rPr>
              <a:t>13 </a:t>
            </a:r>
            <a:r>
              <a:rPr lang="en-US" sz="1200" dirty="0">
                <a:latin typeface="Arial" panose="020B0604020202020204" pitchFamily="34" charset="0"/>
                <a:cs typeface="Arial" panose="020B0604020202020204" pitchFamily="34" charset="0"/>
              </a:rPr>
              <a:t>For by one Spirit are we all baptized into one body, whether we be Jews or Gentiles, whether we be bond or free; and have been all made to drink into one Spirit. </a:t>
            </a:r>
            <a:r>
              <a:rPr lang="en-US" sz="1200" b="1" dirty="0">
                <a:latin typeface="Arial" panose="020B0604020202020204" pitchFamily="34" charset="0"/>
                <a:cs typeface="Arial" panose="020B0604020202020204" pitchFamily="34" charset="0"/>
              </a:rPr>
              <a:t>14</a:t>
            </a:r>
            <a:r>
              <a:rPr lang="en-US" sz="1200" dirty="0">
                <a:latin typeface="Arial" panose="020B0604020202020204" pitchFamily="34" charset="0"/>
                <a:cs typeface="Arial" panose="020B0604020202020204" pitchFamily="34" charset="0"/>
              </a:rPr>
              <a:t>  For the body is not one member, but many. </a:t>
            </a:r>
            <a:r>
              <a:rPr lang="en-US" sz="1200" b="1" dirty="0">
                <a:latin typeface="Arial" panose="020B0604020202020204" pitchFamily="34" charset="0"/>
                <a:cs typeface="Arial" panose="020B0604020202020204" pitchFamily="34" charset="0"/>
              </a:rPr>
              <a:t>15 </a:t>
            </a:r>
            <a:r>
              <a:rPr lang="en-US" sz="1200" dirty="0">
                <a:latin typeface="Arial" panose="020B0604020202020204" pitchFamily="34" charset="0"/>
                <a:cs typeface="Arial" panose="020B0604020202020204" pitchFamily="34" charset="0"/>
              </a:rPr>
              <a:t>If the foot shall say, Because I am not the hand, I am not of the body; is it therefore not of the body? </a:t>
            </a:r>
            <a:r>
              <a:rPr lang="en-US" sz="1200" b="1" dirty="0">
                <a:latin typeface="Arial" panose="020B0604020202020204" pitchFamily="34" charset="0"/>
                <a:cs typeface="Arial" panose="020B0604020202020204" pitchFamily="34" charset="0"/>
              </a:rPr>
              <a:t>16</a:t>
            </a:r>
            <a:r>
              <a:rPr lang="en-US" sz="1200" dirty="0">
                <a:latin typeface="Arial" panose="020B0604020202020204" pitchFamily="34" charset="0"/>
                <a:cs typeface="Arial" panose="020B0604020202020204" pitchFamily="34" charset="0"/>
              </a:rPr>
              <a:t> And if the ear shall say, Because I am not the eye, I am not of the body; is it therefore not of the body?</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Ephesians 4:16 NKJV 16 </a:t>
            </a:r>
            <a:r>
              <a:rPr lang="en-US" sz="1200" dirty="0">
                <a:latin typeface="Arial" panose="020B0604020202020204" pitchFamily="34" charset="0"/>
                <a:cs typeface="Arial" panose="020B0604020202020204" pitchFamily="34" charset="0"/>
              </a:rPr>
              <a:t>from whom the whole body, joined and knit together by what every joint supplies, according to the effective working by which </a:t>
            </a:r>
            <a:r>
              <a:rPr lang="en-US" sz="1200" b="1" dirty="0">
                <a:latin typeface="Arial" panose="020B0604020202020204" pitchFamily="34" charset="0"/>
                <a:cs typeface="Arial" panose="020B0604020202020204" pitchFamily="34" charset="0"/>
              </a:rPr>
              <a:t>every part does its share</a:t>
            </a:r>
            <a:r>
              <a:rPr lang="en-US" sz="1200" dirty="0">
                <a:latin typeface="Arial" panose="020B0604020202020204" pitchFamily="34" charset="0"/>
                <a:cs typeface="Arial" panose="020B0604020202020204" pitchFamily="34" charset="0"/>
              </a:rPr>
              <a:t>, causes growth of the body for the edifying of itself in love.</a:t>
            </a:r>
          </a:p>
          <a:p>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Matthew 25:14-30 NKJV 14 </a:t>
            </a:r>
            <a:r>
              <a:rPr lang="en-US" sz="1200" dirty="0">
                <a:latin typeface="Arial" panose="020B0604020202020204" pitchFamily="34" charset="0"/>
                <a:cs typeface="Arial" panose="020B0604020202020204" pitchFamily="34" charset="0"/>
              </a:rPr>
              <a:t>"For the kingdom of heaven is like a man traveling to a far country, who called his own servants and delivered his goods to them</a:t>
            </a:r>
            <a:r>
              <a:rPr lang="en-US" sz="1200" b="1" dirty="0">
                <a:latin typeface="Arial" panose="020B0604020202020204" pitchFamily="34" charset="0"/>
                <a:cs typeface="Arial" panose="020B0604020202020204" pitchFamily="34" charset="0"/>
              </a:rPr>
              <a:t>. 15 </a:t>
            </a:r>
            <a:r>
              <a:rPr lang="en-US" sz="1200" dirty="0">
                <a:latin typeface="Arial" panose="020B0604020202020204" pitchFamily="34" charset="0"/>
                <a:cs typeface="Arial" panose="020B0604020202020204" pitchFamily="34" charset="0"/>
              </a:rPr>
              <a:t>"And to one he gave five talents, to another two, and to another one, to each according to his own ability; and immediately he went on a journey. </a:t>
            </a:r>
            <a:r>
              <a:rPr lang="en-US" sz="1200" b="1" dirty="0">
                <a:latin typeface="Arial" panose="020B0604020202020204" pitchFamily="34" charset="0"/>
                <a:cs typeface="Arial" panose="020B0604020202020204" pitchFamily="34" charset="0"/>
              </a:rPr>
              <a:t>16 </a:t>
            </a:r>
            <a:r>
              <a:rPr lang="en-US" sz="1200" dirty="0">
                <a:latin typeface="Arial" panose="020B0604020202020204" pitchFamily="34" charset="0"/>
                <a:cs typeface="Arial" panose="020B0604020202020204" pitchFamily="34" charset="0"/>
              </a:rPr>
              <a:t>"Then he who had received the five talents went and traded with them, and made another five talents. </a:t>
            </a:r>
            <a:r>
              <a:rPr lang="en-US" sz="1200" b="1" dirty="0">
                <a:latin typeface="Arial" panose="020B0604020202020204" pitchFamily="34" charset="0"/>
                <a:cs typeface="Arial" panose="020B0604020202020204" pitchFamily="34" charset="0"/>
              </a:rPr>
              <a:t>17</a:t>
            </a:r>
            <a:r>
              <a:rPr lang="en-US" sz="1200" dirty="0">
                <a:latin typeface="Arial" panose="020B0604020202020204" pitchFamily="34" charset="0"/>
                <a:cs typeface="Arial" panose="020B0604020202020204" pitchFamily="34" charset="0"/>
              </a:rPr>
              <a:t> "And likewise he who had received two gained two more also. </a:t>
            </a:r>
            <a:r>
              <a:rPr lang="en-US" sz="1200" b="1" dirty="0">
                <a:latin typeface="Arial" panose="020B0604020202020204" pitchFamily="34" charset="0"/>
                <a:cs typeface="Arial" panose="020B0604020202020204" pitchFamily="34" charset="0"/>
              </a:rPr>
              <a:t>18</a:t>
            </a:r>
            <a:r>
              <a:rPr lang="en-US" sz="1200" dirty="0">
                <a:latin typeface="Arial" panose="020B0604020202020204" pitchFamily="34" charset="0"/>
                <a:cs typeface="Arial" panose="020B0604020202020204" pitchFamily="34" charset="0"/>
              </a:rPr>
              <a:t> "But he who had received one went and dug in the ground, and hid his lord's money. </a:t>
            </a:r>
            <a:r>
              <a:rPr lang="en-US" sz="1200" b="1" dirty="0">
                <a:latin typeface="Arial" panose="020B0604020202020204" pitchFamily="34" charset="0"/>
                <a:cs typeface="Arial" panose="020B0604020202020204" pitchFamily="34" charset="0"/>
              </a:rPr>
              <a:t>19 </a:t>
            </a:r>
            <a:r>
              <a:rPr lang="en-US" sz="1200" dirty="0">
                <a:latin typeface="Arial" panose="020B0604020202020204" pitchFamily="34" charset="0"/>
                <a:cs typeface="Arial" panose="020B0604020202020204" pitchFamily="34" charset="0"/>
              </a:rPr>
              <a:t>"After a long time the lord of those servants came and settled accounts with them. </a:t>
            </a:r>
            <a:r>
              <a:rPr lang="en-US" sz="1200" b="1" dirty="0">
                <a:latin typeface="Arial" panose="020B0604020202020204" pitchFamily="34" charset="0"/>
                <a:cs typeface="Arial" panose="020B0604020202020204" pitchFamily="34" charset="0"/>
              </a:rPr>
              <a:t>20 </a:t>
            </a:r>
            <a:r>
              <a:rPr lang="en-US" sz="1200" dirty="0">
                <a:latin typeface="Arial" panose="020B0604020202020204" pitchFamily="34" charset="0"/>
                <a:cs typeface="Arial" panose="020B0604020202020204" pitchFamily="34" charset="0"/>
              </a:rPr>
              <a:t>"So he who had received five talents came and brought five other talents, saying, 'Lord, you delivered to me five talents; look, I have gained five more talents besides them.' </a:t>
            </a:r>
            <a:r>
              <a:rPr lang="en-US" sz="1200" b="1" dirty="0">
                <a:latin typeface="Arial" panose="020B0604020202020204" pitchFamily="34" charset="0"/>
                <a:cs typeface="Arial" panose="020B0604020202020204" pitchFamily="34" charset="0"/>
              </a:rPr>
              <a:t>21 </a:t>
            </a:r>
            <a:r>
              <a:rPr lang="en-US" sz="1200" dirty="0">
                <a:latin typeface="Arial" panose="020B0604020202020204" pitchFamily="34" charset="0"/>
                <a:cs typeface="Arial" panose="020B0604020202020204" pitchFamily="34" charset="0"/>
              </a:rPr>
              <a:t>"His lord said to him, 'Well done, good and faithful servant; you were faithful over a few things, I will make you ruler over many things. Enter into the joy of your lord.' </a:t>
            </a:r>
            <a:r>
              <a:rPr lang="en-US" sz="1200" b="1" dirty="0">
                <a:latin typeface="Arial" panose="020B0604020202020204" pitchFamily="34" charset="0"/>
                <a:cs typeface="Arial" panose="020B0604020202020204" pitchFamily="34" charset="0"/>
              </a:rPr>
              <a:t>22</a:t>
            </a:r>
            <a:r>
              <a:rPr lang="en-US" sz="1200" dirty="0">
                <a:latin typeface="Arial" panose="020B0604020202020204" pitchFamily="34" charset="0"/>
                <a:cs typeface="Arial" panose="020B0604020202020204" pitchFamily="34" charset="0"/>
              </a:rPr>
              <a:t> "He also who had received two talents came and said, 'Lord, you delivered to me two talents; look, I have gained two more talents besides them</a:t>
            </a:r>
            <a:r>
              <a:rPr lang="en-US" sz="1200" b="1" dirty="0">
                <a:latin typeface="Arial" panose="020B0604020202020204" pitchFamily="34" charset="0"/>
                <a:cs typeface="Arial" panose="020B0604020202020204" pitchFamily="34" charset="0"/>
              </a:rPr>
              <a:t>.' 23 </a:t>
            </a:r>
            <a:r>
              <a:rPr lang="en-US" sz="1200" dirty="0">
                <a:latin typeface="Arial" panose="020B0604020202020204" pitchFamily="34" charset="0"/>
                <a:cs typeface="Arial" panose="020B0604020202020204" pitchFamily="34" charset="0"/>
              </a:rPr>
              <a:t>"His lord said to him, 'Well done, good and faithful servant; you have been faithful over a few things, I will make you ruler over many things. Enter into the joy of your lord.' </a:t>
            </a:r>
            <a:r>
              <a:rPr lang="en-US" sz="1200" b="1" dirty="0">
                <a:latin typeface="Arial" panose="020B0604020202020204" pitchFamily="34" charset="0"/>
                <a:cs typeface="Arial" panose="020B0604020202020204" pitchFamily="34" charset="0"/>
              </a:rPr>
              <a:t>24 </a:t>
            </a:r>
            <a:r>
              <a:rPr lang="en-US" sz="1200" dirty="0">
                <a:latin typeface="Arial" panose="020B0604020202020204" pitchFamily="34" charset="0"/>
                <a:cs typeface="Arial" panose="020B0604020202020204" pitchFamily="34" charset="0"/>
              </a:rPr>
              <a:t>"Then he who had received the one talent came and said, 'Lord, I knew you to be a hard man, reaping where you have not sown, and gathering where you have not scattered seed</a:t>
            </a:r>
            <a:r>
              <a:rPr lang="en-US" sz="1200" b="1" dirty="0">
                <a:latin typeface="Arial" panose="020B0604020202020204" pitchFamily="34" charset="0"/>
                <a:cs typeface="Arial" panose="020B0604020202020204" pitchFamily="34" charset="0"/>
              </a:rPr>
              <a:t>. 25 </a:t>
            </a:r>
            <a:r>
              <a:rPr lang="en-US" sz="1200" dirty="0">
                <a:latin typeface="Arial" panose="020B0604020202020204" pitchFamily="34" charset="0"/>
                <a:cs typeface="Arial" panose="020B0604020202020204" pitchFamily="34" charset="0"/>
              </a:rPr>
              <a:t>'And I was afraid, and went and hid your talent in the ground. Look, there you have what is yours.' </a:t>
            </a:r>
            <a:r>
              <a:rPr lang="en-US" sz="1200" b="1" dirty="0">
                <a:latin typeface="Arial" panose="020B0604020202020204" pitchFamily="34" charset="0"/>
                <a:cs typeface="Arial" panose="020B0604020202020204" pitchFamily="34" charset="0"/>
              </a:rPr>
              <a:t>26</a:t>
            </a:r>
            <a:r>
              <a:rPr lang="en-US" sz="1200" dirty="0">
                <a:latin typeface="Arial" panose="020B0604020202020204" pitchFamily="34" charset="0"/>
                <a:cs typeface="Arial" panose="020B0604020202020204" pitchFamily="34" charset="0"/>
              </a:rPr>
              <a:t> "But his lord answered and said to him, 'You wicked and lazy servant, you knew that I reap where I have not sown, and gather where I have not scattered seed. </a:t>
            </a:r>
            <a:r>
              <a:rPr lang="en-US" sz="1200" b="1" dirty="0">
                <a:latin typeface="Arial" panose="020B0604020202020204" pitchFamily="34" charset="0"/>
                <a:cs typeface="Arial" panose="020B0604020202020204" pitchFamily="34" charset="0"/>
              </a:rPr>
              <a:t>27</a:t>
            </a:r>
            <a:r>
              <a:rPr lang="en-US" sz="1200" dirty="0">
                <a:latin typeface="Arial" panose="020B0604020202020204" pitchFamily="34" charset="0"/>
                <a:cs typeface="Arial" panose="020B0604020202020204" pitchFamily="34" charset="0"/>
              </a:rPr>
              <a:t> 'So you ought to have deposited my money with the bankers, and at my coming I would have received back my own with interest. </a:t>
            </a:r>
            <a:r>
              <a:rPr lang="en-US" sz="1200" b="1" dirty="0">
                <a:latin typeface="Arial" panose="020B0604020202020204" pitchFamily="34" charset="0"/>
                <a:cs typeface="Arial" panose="020B0604020202020204" pitchFamily="34" charset="0"/>
              </a:rPr>
              <a:t>28 '</a:t>
            </a:r>
            <a:r>
              <a:rPr lang="en-US" sz="1200" dirty="0">
                <a:latin typeface="Arial" panose="020B0604020202020204" pitchFamily="34" charset="0"/>
                <a:cs typeface="Arial" panose="020B0604020202020204" pitchFamily="34" charset="0"/>
              </a:rPr>
              <a:t>Therefore take the talent from him, and give it to him who has ten talents. </a:t>
            </a:r>
            <a:r>
              <a:rPr lang="en-US" sz="1200" b="1" dirty="0">
                <a:latin typeface="Arial" panose="020B0604020202020204" pitchFamily="34" charset="0"/>
                <a:cs typeface="Arial" panose="020B0604020202020204" pitchFamily="34" charset="0"/>
              </a:rPr>
              <a:t>29 </a:t>
            </a:r>
            <a:r>
              <a:rPr lang="en-US" sz="1200" dirty="0">
                <a:latin typeface="Arial" panose="020B0604020202020204" pitchFamily="34" charset="0"/>
                <a:cs typeface="Arial" panose="020B0604020202020204" pitchFamily="34" charset="0"/>
              </a:rPr>
              <a:t>'For to everyone who has, more will be given, and he will have abundance; but from him who does not have, even what he has will be taken away. 30 'And cast the unprofitable servant into the outer darkness. There will be weeping and gnashing of teeth.'</a:t>
            </a:r>
          </a:p>
        </p:txBody>
      </p:sp>
      <p:sp>
        <p:nvSpPr>
          <p:cNvPr id="4" name="Slide Number Placeholder 3">
            <a:extLst>
              <a:ext uri="{FF2B5EF4-FFF2-40B4-BE49-F238E27FC236}">
                <a16:creationId xmlns:a16="http://schemas.microsoft.com/office/drawing/2014/main" id="{30529F4F-7ED8-FDE5-6667-7EB2F7970463}"/>
              </a:ext>
            </a:extLst>
          </p:cNvPr>
          <p:cNvSpPr>
            <a:spLocks noGrp="1"/>
          </p:cNvSpPr>
          <p:nvPr>
            <p:ph type="sldNum" sz="quarter" idx="5"/>
          </p:nvPr>
        </p:nvSpPr>
        <p:spPr/>
        <p:txBody>
          <a:bodyPr/>
          <a:lstStyle/>
          <a:p>
            <a:fld id="{363364D9-3F0F-4A2F-991D-AE7E3AD8F1DD}" type="slidenum">
              <a:rPr lang="en-US" smtClean="0"/>
              <a:t>5</a:t>
            </a:fld>
            <a:endParaRPr lang="en-US"/>
          </a:p>
        </p:txBody>
      </p:sp>
      <p:sp>
        <p:nvSpPr>
          <p:cNvPr id="5" name="Date Placeholder 4">
            <a:extLst>
              <a:ext uri="{FF2B5EF4-FFF2-40B4-BE49-F238E27FC236}">
                <a16:creationId xmlns:a16="http://schemas.microsoft.com/office/drawing/2014/main" id="{493F4952-C001-84BD-4CDA-3E53201F445B}"/>
              </a:ext>
            </a:extLst>
          </p:cNvPr>
          <p:cNvSpPr>
            <a:spLocks noGrp="1"/>
          </p:cNvSpPr>
          <p:nvPr>
            <p:ph type="dt" idx="1"/>
          </p:nvPr>
        </p:nvSpPr>
        <p:spPr/>
        <p:txBody>
          <a:bodyPr/>
          <a:lstStyle/>
          <a:p>
            <a:r>
              <a:rPr lang="en-US"/>
              <a:t>1/5/2025 AM</a:t>
            </a:r>
          </a:p>
        </p:txBody>
      </p:sp>
    </p:spTree>
    <p:extLst>
      <p:ext uri="{BB962C8B-B14F-4D97-AF65-F5344CB8AC3E}">
        <p14:creationId xmlns:p14="http://schemas.microsoft.com/office/powerpoint/2010/main" val="1654530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F13C4-C406-0A9A-AA7F-E674FE1353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03ABB7-76FB-0131-6C3C-D2461E61E5E8}"/>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8DFFC86E-7194-5CE2-EB88-C3AC6F5D0959}"/>
              </a:ext>
            </a:extLst>
          </p:cNvPr>
          <p:cNvSpPr>
            <a:spLocks noGrp="1"/>
          </p:cNvSpPr>
          <p:nvPr>
            <p:ph type="body" idx="1"/>
          </p:nvPr>
        </p:nvSpPr>
        <p:spPr>
          <a:xfrm>
            <a:off x="-1" y="3316288"/>
            <a:ext cx="6856413" cy="5827712"/>
          </a:xfrm>
        </p:spPr>
        <p:txBody>
          <a:bodyPr/>
          <a:lstStyle/>
          <a:p>
            <a:r>
              <a:rPr lang="en-US" sz="1200" b="1" dirty="0">
                <a:latin typeface="Arial" panose="020B0604020202020204" pitchFamily="34" charset="0"/>
                <a:cs typeface="Arial" panose="020B0604020202020204" pitchFamily="34" charset="0"/>
              </a:rPr>
              <a:t>Proverbs 6:16-19 NKJV 16</a:t>
            </a:r>
            <a:r>
              <a:rPr lang="en-US" sz="1200" dirty="0">
                <a:latin typeface="Arial" panose="020B0604020202020204" pitchFamily="34" charset="0"/>
                <a:cs typeface="Arial" panose="020B0604020202020204" pitchFamily="34" charset="0"/>
              </a:rPr>
              <a:t> These six things the LORD hates, Yes, seven are an abomination to Him: </a:t>
            </a:r>
            <a:r>
              <a:rPr lang="en-US" sz="1200" b="1" dirty="0">
                <a:latin typeface="Arial" panose="020B0604020202020204" pitchFamily="34" charset="0"/>
                <a:cs typeface="Arial" panose="020B0604020202020204" pitchFamily="34" charset="0"/>
              </a:rPr>
              <a:t>17 </a:t>
            </a:r>
            <a:r>
              <a:rPr lang="en-US" sz="1200" dirty="0">
                <a:latin typeface="Arial" panose="020B0604020202020204" pitchFamily="34" charset="0"/>
                <a:cs typeface="Arial" panose="020B0604020202020204" pitchFamily="34" charset="0"/>
              </a:rPr>
              <a:t>A proud look, A lying tongue, Hands that shed innocent blood, </a:t>
            </a:r>
            <a:r>
              <a:rPr lang="en-US" sz="1200" b="1" dirty="0">
                <a:latin typeface="Arial" panose="020B0604020202020204" pitchFamily="34" charset="0"/>
                <a:cs typeface="Arial" panose="020B0604020202020204" pitchFamily="34" charset="0"/>
              </a:rPr>
              <a:t>18 </a:t>
            </a:r>
            <a:r>
              <a:rPr lang="en-US" sz="1200" dirty="0">
                <a:latin typeface="Arial" panose="020B0604020202020204" pitchFamily="34" charset="0"/>
                <a:cs typeface="Arial" panose="020B0604020202020204" pitchFamily="34" charset="0"/>
              </a:rPr>
              <a:t>A heart that devises wicked plans, Feet that are swift in running to evil, </a:t>
            </a:r>
            <a:r>
              <a:rPr lang="en-US" sz="1200" b="1" dirty="0">
                <a:latin typeface="Arial" panose="020B0604020202020204" pitchFamily="34" charset="0"/>
                <a:cs typeface="Arial" panose="020B0604020202020204" pitchFamily="34" charset="0"/>
              </a:rPr>
              <a:t>19 </a:t>
            </a:r>
            <a:r>
              <a:rPr lang="en-US" sz="1200" dirty="0">
                <a:latin typeface="Arial" panose="020B0604020202020204" pitchFamily="34" charset="0"/>
                <a:cs typeface="Arial" panose="020B0604020202020204" pitchFamily="34" charset="0"/>
              </a:rPr>
              <a:t>A false witness who speaks lies, </a:t>
            </a:r>
            <a:r>
              <a:rPr lang="en-US" sz="1200" b="1" dirty="0">
                <a:latin typeface="Arial" panose="020B0604020202020204" pitchFamily="34" charset="0"/>
                <a:cs typeface="Arial" panose="020B0604020202020204" pitchFamily="34" charset="0"/>
              </a:rPr>
              <a:t>And one who sows discord among brethren.</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1 Corinthians 10:10 NKJV 10 </a:t>
            </a:r>
            <a:r>
              <a:rPr lang="en-US" sz="1200" b="0" dirty="0">
                <a:latin typeface="Arial" panose="020B0604020202020204" pitchFamily="34" charset="0"/>
                <a:cs typeface="Arial" panose="020B0604020202020204" pitchFamily="34" charset="0"/>
              </a:rPr>
              <a:t>nor complain, as some of them also complained, and were destroyed by the destroyer.</a:t>
            </a:r>
          </a:p>
          <a:p>
            <a:endParaRPr lang="en-US" sz="1200" b="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Ephesians 4:1-3 NKJV 1</a:t>
            </a:r>
            <a:r>
              <a:rPr lang="en-US" sz="1200" b="0" dirty="0">
                <a:latin typeface="Arial" panose="020B0604020202020204" pitchFamily="34" charset="0"/>
                <a:cs typeface="Arial" panose="020B0604020202020204" pitchFamily="34" charset="0"/>
              </a:rPr>
              <a:t> I, therefore, the prisoner of the Lord, beseech you to walk worthy of the calling with which you were called, </a:t>
            </a:r>
            <a:r>
              <a:rPr lang="en-US" sz="1200" b="1" dirty="0">
                <a:latin typeface="Arial" panose="020B0604020202020204" pitchFamily="34" charset="0"/>
                <a:cs typeface="Arial" panose="020B0604020202020204" pitchFamily="34" charset="0"/>
              </a:rPr>
              <a:t>2</a:t>
            </a:r>
            <a:r>
              <a:rPr lang="en-US" sz="1200" b="0" dirty="0">
                <a:latin typeface="Arial" panose="020B0604020202020204" pitchFamily="34" charset="0"/>
                <a:cs typeface="Arial" panose="020B0604020202020204" pitchFamily="34" charset="0"/>
              </a:rPr>
              <a:t> with all lowliness and gentleness, with longsuffering, bearing with one another in love</a:t>
            </a:r>
            <a:r>
              <a:rPr lang="en-US" sz="1200" b="1" dirty="0">
                <a:latin typeface="Arial" panose="020B0604020202020204" pitchFamily="34" charset="0"/>
                <a:cs typeface="Arial" panose="020B0604020202020204" pitchFamily="34" charset="0"/>
              </a:rPr>
              <a:t>, 3</a:t>
            </a:r>
            <a:r>
              <a:rPr lang="en-US" sz="1200" b="0" dirty="0">
                <a:latin typeface="Arial" panose="020B0604020202020204" pitchFamily="34" charset="0"/>
                <a:cs typeface="Arial" panose="020B0604020202020204" pitchFamily="34" charset="0"/>
              </a:rPr>
              <a:t> endeavoring to keep the unity of the Spirit in the bond of peace.</a:t>
            </a:r>
          </a:p>
          <a:p>
            <a:endParaRPr lang="en-US" sz="1200" b="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John 17:20-21 NKJV 20 </a:t>
            </a:r>
            <a:r>
              <a:rPr lang="en-US" sz="1200" b="0" dirty="0">
                <a:latin typeface="Arial" panose="020B0604020202020204" pitchFamily="34" charset="0"/>
                <a:cs typeface="Arial" panose="020B0604020202020204" pitchFamily="34" charset="0"/>
              </a:rPr>
              <a:t>"I do not pray for these alone, but also for those who will believe in Me through their word; </a:t>
            </a:r>
            <a:r>
              <a:rPr lang="en-US" sz="1200" b="1" dirty="0">
                <a:latin typeface="Arial" panose="020B0604020202020204" pitchFamily="34" charset="0"/>
                <a:cs typeface="Arial" panose="020B0604020202020204" pitchFamily="34" charset="0"/>
              </a:rPr>
              <a:t>21</a:t>
            </a:r>
            <a:r>
              <a:rPr lang="en-US" sz="1200" b="0" dirty="0">
                <a:latin typeface="Arial" panose="020B0604020202020204" pitchFamily="34" charset="0"/>
                <a:cs typeface="Arial" panose="020B0604020202020204" pitchFamily="34" charset="0"/>
              </a:rPr>
              <a:t> "that they all may be one, as You, Father, are in Me, and I in You; that they also may be one in Us, that the world may believe that You sent Me.</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Psalms 133:1 NKJV 1 </a:t>
            </a:r>
            <a:r>
              <a:rPr lang="en-US" sz="1200" b="0" dirty="0">
                <a:latin typeface="Arial" panose="020B0604020202020204" pitchFamily="34" charset="0"/>
                <a:cs typeface="Arial" panose="020B0604020202020204" pitchFamily="34" charset="0"/>
              </a:rPr>
              <a:t>Behold, how good and how pleasant it is For brethren to dwell together in unity!</a:t>
            </a:r>
          </a:p>
        </p:txBody>
      </p:sp>
      <p:sp>
        <p:nvSpPr>
          <p:cNvPr id="4" name="Slide Number Placeholder 3">
            <a:extLst>
              <a:ext uri="{FF2B5EF4-FFF2-40B4-BE49-F238E27FC236}">
                <a16:creationId xmlns:a16="http://schemas.microsoft.com/office/drawing/2014/main" id="{26E12589-53FD-DD2B-0AB5-8FD810E14242}"/>
              </a:ext>
            </a:extLst>
          </p:cNvPr>
          <p:cNvSpPr>
            <a:spLocks noGrp="1"/>
          </p:cNvSpPr>
          <p:nvPr>
            <p:ph type="sldNum" sz="quarter" idx="5"/>
          </p:nvPr>
        </p:nvSpPr>
        <p:spPr/>
        <p:txBody>
          <a:bodyPr/>
          <a:lstStyle/>
          <a:p>
            <a:fld id="{363364D9-3F0F-4A2F-991D-AE7E3AD8F1DD}" type="slidenum">
              <a:rPr lang="en-US" smtClean="0"/>
              <a:t>6</a:t>
            </a:fld>
            <a:endParaRPr lang="en-US"/>
          </a:p>
        </p:txBody>
      </p:sp>
      <p:sp>
        <p:nvSpPr>
          <p:cNvPr id="5" name="Date Placeholder 4">
            <a:extLst>
              <a:ext uri="{FF2B5EF4-FFF2-40B4-BE49-F238E27FC236}">
                <a16:creationId xmlns:a16="http://schemas.microsoft.com/office/drawing/2014/main" id="{5FB554E3-EE8F-6D11-3BD3-D6A11D763731}"/>
              </a:ext>
            </a:extLst>
          </p:cNvPr>
          <p:cNvSpPr>
            <a:spLocks noGrp="1"/>
          </p:cNvSpPr>
          <p:nvPr>
            <p:ph type="dt" idx="1"/>
          </p:nvPr>
        </p:nvSpPr>
        <p:spPr/>
        <p:txBody>
          <a:bodyPr/>
          <a:lstStyle/>
          <a:p>
            <a:r>
              <a:rPr lang="en-US"/>
              <a:t>1/5/2025 AM</a:t>
            </a:r>
          </a:p>
        </p:txBody>
      </p:sp>
    </p:spTree>
    <p:extLst>
      <p:ext uri="{BB962C8B-B14F-4D97-AF65-F5344CB8AC3E}">
        <p14:creationId xmlns:p14="http://schemas.microsoft.com/office/powerpoint/2010/main" val="2119445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6E375-1082-9646-183A-BE30BA2A20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E9ACE3-49B3-7AA3-4DA9-C666EDA87BC3}"/>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4F2D8D95-E3AD-36B5-5DC2-A27754E05E0F}"/>
              </a:ext>
            </a:extLst>
          </p:cNvPr>
          <p:cNvSpPr>
            <a:spLocks noGrp="1"/>
          </p:cNvSpPr>
          <p:nvPr>
            <p:ph type="body" idx="1"/>
          </p:nvPr>
        </p:nvSpPr>
        <p:spPr>
          <a:xfrm>
            <a:off x="-1" y="3316288"/>
            <a:ext cx="6856413" cy="5827712"/>
          </a:xfrm>
        </p:spPr>
        <p:txBody>
          <a:bodyPr/>
          <a:lstStyle/>
          <a:p>
            <a:r>
              <a:rPr lang="en-US" sz="1200" b="1" i="0" u="none" strike="noStrike" baseline="0" dirty="0">
                <a:latin typeface="Arial" panose="020B0604020202020204" pitchFamily="34" charset="0"/>
                <a:cs typeface="Arial" panose="020B0604020202020204" pitchFamily="34" charset="0"/>
              </a:rPr>
              <a:t>1 Timothy 5:22 NKJV 22 </a:t>
            </a:r>
            <a:r>
              <a:rPr lang="en-US" sz="1200" b="0" i="0" u="none" strike="noStrike" baseline="0" dirty="0">
                <a:latin typeface="Arial" panose="020B0604020202020204" pitchFamily="34" charset="0"/>
                <a:cs typeface="Arial" panose="020B0604020202020204" pitchFamily="34" charset="0"/>
              </a:rPr>
              <a:t>Do not lay hands on anyone hastily, nor share in other people's sins; </a:t>
            </a:r>
            <a:r>
              <a:rPr lang="en-US" sz="1200" b="1" i="0" u="none" strike="noStrike" baseline="0" dirty="0">
                <a:latin typeface="Arial" panose="020B0604020202020204" pitchFamily="34" charset="0"/>
                <a:cs typeface="Arial" panose="020B0604020202020204" pitchFamily="34" charset="0"/>
              </a:rPr>
              <a:t>keep yourself pure.</a:t>
            </a:r>
          </a:p>
          <a:p>
            <a:endParaRPr lang="en-US" sz="1200" b="1" i="0" u="none" strike="noStrike" baseline="0" dirty="0">
              <a:latin typeface="Arial" panose="020B0604020202020204" pitchFamily="34" charset="0"/>
              <a:cs typeface="Arial" panose="020B0604020202020204" pitchFamily="34" charset="0"/>
            </a:endParaRPr>
          </a:p>
          <a:p>
            <a:r>
              <a:rPr lang="en-US" sz="1200" b="1" i="0" u="none" strike="noStrike" baseline="0" dirty="0">
                <a:latin typeface="Arial" panose="020B0604020202020204" pitchFamily="34" charset="0"/>
                <a:cs typeface="Arial" panose="020B0604020202020204" pitchFamily="34" charset="0"/>
              </a:rPr>
              <a:t>Ephesians 5:25-27 NKJV 25 </a:t>
            </a:r>
            <a:r>
              <a:rPr lang="en-US" sz="1200" b="0" i="0" u="none" strike="noStrike" baseline="0" dirty="0">
                <a:latin typeface="Arial" panose="020B0604020202020204" pitchFamily="34" charset="0"/>
                <a:cs typeface="Arial" panose="020B0604020202020204" pitchFamily="34" charset="0"/>
              </a:rPr>
              <a:t>Husbands, love your wives, just as Christ also loved the church and gave Himself for her, 26 that He might sanctify and cleanse her with the washing of water by the word, </a:t>
            </a:r>
            <a:r>
              <a:rPr lang="en-US" sz="1200" b="1" i="0" u="none" strike="noStrike" baseline="0" dirty="0">
                <a:latin typeface="Arial" panose="020B0604020202020204" pitchFamily="34" charset="0"/>
                <a:cs typeface="Arial" panose="020B0604020202020204" pitchFamily="34" charset="0"/>
              </a:rPr>
              <a:t>27 </a:t>
            </a:r>
            <a:r>
              <a:rPr lang="en-US" sz="1200" b="0" i="0" u="none" strike="noStrike" baseline="0" dirty="0">
                <a:latin typeface="Arial" panose="020B0604020202020204" pitchFamily="34" charset="0"/>
                <a:cs typeface="Arial" panose="020B0604020202020204" pitchFamily="34" charset="0"/>
              </a:rPr>
              <a:t>that He might present her to Himself a glorious church, not having spot or wrinkle or any such thing, but that she should be holy and without blemish.</a:t>
            </a:r>
          </a:p>
          <a:p>
            <a:endParaRPr lang="en-US" sz="1200" b="0" i="0" u="none" strike="noStrike" baseline="0" dirty="0">
              <a:latin typeface="Arial" panose="020B0604020202020204" pitchFamily="34" charset="0"/>
              <a:cs typeface="Arial" panose="020B0604020202020204" pitchFamily="34" charset="0"/>
            </a:endParaRPr>
          </a:p>
          <a:p>
            <a:r>
              <a:rPr lang="en-US" sz="1200" b="1" i="0" u="none" strike="noStrike" baseline="0" dirty="0">
                <a:latin typeface="Arial" panose="020B0604020202020204" pitchFamily="34" charset="0"/>
                <a:cs typeface="Arial" panose="020B0604020202020204" pitchFamily="34" charset="0"/>
              </a:rPr>
              <a:t>Titus 2:11-12 NKJV 11 </a:t>
            </a:r>
            <a:r>
              <a:rPr lang="en-US" sz="1200" b="0" i="0" u="none" strike="noStrike" baseline="0" dirty="0">
                <a:latin typeface="Arial" panose="020B0604020202020204" pitchFamily="34" charset="0"/>
                <a:cs typeface="Arial" panose="020B0604020202020204" pitchFamily="34" charset="0"/>
              </a:rPr>
              <a:t>For the grace of God that brings salvation has appeared to all men, </a:t>
            </a:r>
            <a:r>
              <a:rPr lang="en-US" sz="1200" b="1" i="0" u="none" strike="noStrike" baseline="0" dirty="0">
                <a:latin typeface="Arial" panose="020B0604020202020204" pitchFamily="34" charset="0"/>
                <a:cs typeface="Arial" panose="020B0604020202020204" pitchFamily="34" charset="0"/>
              </a:rPr>
              <a:t>12</a:t>
            </a:r>
            <a:r>
              <a:rPr lang="en-US" sz="1200" b="0" i="0" u="none" strike="noStrike" baseline="0" dirty="0">
                <a:latin typeface="Arial" panose="020B0604020202020204" pitchFamily="34" charset="0"/>
                <a:cs typeface="Arial" panose="020B0604020202020204" pitchFamily="34" charset="0"/>
              </a:rPr>
              <a:t> teaching us that, denying ungodliness and worldly lusts, we should live soberly, righteously, and godly in the present age,</a:t>
            </a:r>
          </a:p>
          <a:p>
            <a:endParaRPr lang="en-US" sz="1200" b="0" i="0" u="none" strike="noStrike" baseline="0" dirty="0">
              <a:latin typeface="Arial" panose="020B0604020202020204" pitchFamily="34" charset="0"/>
              <a:cs typeface="Arial" panose="020B0604020202020204" pitchFamily="34" charset="0"/>
            </a:endParaRPr>
          </a:p>
          <a:p>
            <a:r>
              <a:rPr lang="en-US" sz="1200" b="1" i="0" u="none" strike="noStrike" baseline="0" dirty="0">
                <a:latin typeface="Arial" panose="020B0604020202020204" pitchFamily="34" charset="0"/>
                <a:cs typeface="Arial" panose="020B0604020202020204" pitchFamily="34" charset="0"/>
              </a:rPr>
              <a:t>1 Corinthians 5:4-6 NKJV 4 </a:t>
            </a:r>
            <a:r>
              <a:rPr lang="en-US" sz="1200" b="0" i="0" u="none" strike="noStrike" baseline="0" dirty="0">
                <a:latin typeface="Arial" panose="020B0604020202020204" pitchFamily="34" charset="0"/>
                <a:cs typeface="Arial" panose="020B0604020202020204" pitchFamily="34" charset="0"/>
              </a:rPr>
              <a:t>In the name of our Lord Jesus Christ, when you are gathered together, along with my spirit, with the power of our Lord Jesus Christ</a:t>
            </a:r>
            <a:r>
              <a:rPr lang="en-US" sz="1200" b="1" i="0" u="none" strike="noStrike" baseline="0" dirty="0">
                <a:latin typeface="Arial" panose="020B0604020202020204" pitchFamily="34" charset="0"/>
                <a:cs typeface="Arial" panose="020B0604020202020204" pitchFamily="34" charset="0"/>
              </a:rPr>
              <a:t>, 5</a:t>
            </a:r>
            <a:r>
              <a:rPr lang="en-US" sz="1200" b="0" i="0" u="none" strike="noStrike" baseline="0" dirty="0">
                <a:latin typeface="Arial" panose="020B0604020202020204" pitchFamily="34" charset="0"/>
                <a:cs typeface="Arial" panose="020B0604020202020204" pitchFamily="34" charset="0"/>
              </a:rPr>
              <a:t> deliver such a one to Satan for the destruction of the flesh, that his spirit may be saved in the day of the Lord Jesus</a:t>
            </a:r>
            <a:r>
              <a:rPr lang="en-US" sz="1200" b="1" i="0" u="none" strike="noStrike" baseline="0" dirty="0">
                <a:latin typeface="Arial" panose="020B0604020202020204" pitchFamily="34" charset="0"/>
                <a:cs typeface="Arial" panose="020B0604020202020204" pitchFamily="34" charset="0"/>
              </a:rPr>
              <a:t>. 6</a:t>
            </a:r>
            <a:r>
              <a:rPr lang="en-US" sz="1200" b="0" i="0" u="none" strike="noStrike" baseline="0" dirty="0">
                <a:latin typeface="Arial" panose="020B0604020202020204" pitchFamily="34" charset="0"/>
                <a:cs typeface="Arial" panose="020B0604020202020204" pitchFamily="34" charset="0"/>
              </a:rPr>
              <a:t> Your glorying is not good. Do you not know that </a:t>
            </a:r>
            <a:r>
              <a:rPr lang="en-US" sz="1200" b="1" i="0" u="none" strike="noStrike" baseline="0" dirty="0">
                <a:latin typeface="Arial" panose="020B0604020202020204" pitchFamily="34" charset="0"/>
                <a:cs typeface="Arial" panose="020B0604020202020204" pitchFamily="34" charset="0"/>
              </a:rPr>
              <a:t>a little leaven leavens the whole lump?</a:t>
            </a:r>
          </a:p>
          <a:p>
            <a:pPr marL="285750" indent="-285750">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Galatians 5:9 NKJV 9 </a:t>
            </a:r>
            <a:r>
              <a:rPr lang="en-US" sz="1200" b="0" i="0" u="none" strike="noStrike" baseline="0" dirty="0">
                <a:latin typeface="Arial" panose="020B0604020202020204" pitchFamily="34" charset="0"/>
                <a:cs typeface="Arial" panose="020B0604020202020204" pitchFamily="34" charset="0"/>
              </a:rPr>
              <a:t>A little leaven leavens the whole lump.</a:t>
            </a:r>
          </a:p>
          <a:p>
            <a:endParaRPr lang="en-US" sz="1800" b="1" i="0" u="none" strike="noStrike" baseline="0" dirty="0"/>
          </a:p>
        </p:txBody>
      </p:sp>
      <p:sp>
        <p:nvSpPr>
          <p:cNvPr id="4" name="Slide Number Placeholder 3">
            <a:extLst>
              <a:ext uri="{FF2B5EF4-FFF2-40B4-BE49-F238E27FC236}">
                <a16:creationId xmlns:a16="http://schemas.microsoft.com/office/drawing/2014/main" id="{0AB3A6F5-539C-19AF-BC77-B43F30A2C8B4}"/>
              </a:ext>
            </a:extLst>
          </p:cNvPr>
          <p:cNvSpPr>
            <a:spLocks noGrp="1"/>
          </p:cNvSpPr>
          <p:nvPr>
            <p:ph type="sldNum" sz="quarter" idx="5"/>
          </p:nvPr>
        </p:nvSpPr>
        <p:spPr/>
        <p:txBody>
          <a:bodyPr/>
          <a:lstStyle/>
          <a:p>
            <a:fld id="{363364D9-3F0F-4A2F-991D-AE7E3AD8F1DD}" type="slidenum">
              <a:rPr lang="en-US" smtClean="0"/>
              <a:t>7</a:t>
            </a:fld>
            <a:endParaRPr lang="en-US"/>
          </a:p>
        </p:txBody>
      </p:sp>
      <p:sp>
        <p:nvSpPr>
          <p:cNvPr id="5" name="Date Placeholder 4">
            <a:extLst>
              <a:ext uri="{FF2B5EF4-FFF2-40B4-BE49-F238E27FC236}">
                <a16:creationId xmlns:a16="http://schemas.microsoft.com/office/drawing/2014/main" id="{8C930A26-28D8-A0C5-CCA8-7D7B2544707B}"/>
              </a:ext>
            </a:extLst>
          </p:cNvPr>
          <p:cNvSpPr>
            <a:spLocks noGrp="1"/>
          </p:cNvSpPr>
          <p:nvPr>
            <p:ph type="dt" idx="1"/>
          </p:nvPr>
        </p:nvSpPr>
        <p:spPr/>
        <p:txBody>
          <a:bodyPr/>
          <a:lstStyle/>
          <a:p>
            <a:r>
              <a:rPr lang="en-US"/>
              <a:t>1/5/2025 AM</a:t>
            </a:r>
          </a:p>
        </p:txBody>
      </p:sp>
    </p:spTree>
    <p:extLst>
      <p:ext uri="{BB962C8B-B14F-4D97-AF65-F5344CB8AC3E}">
        <p14:creationId xmlns:p14="http://schemas.microsoft.com/office/powerpoint/2010/main" val="2013457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215CA-D462-9CF7-6211-EFA6796097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9CCA93-8152-484C-D15C-3E1ADA10EC83}"/>
              </a:ext>
            </a:extLst>
          </p:cNvPr>
          <p:cNvSpPr>
            <a:spLocks noGrp="1" noRot="1" noChangeAspect="1"/>
          </p:cNvSpPr>
          <p:nvPr>
            <p:ph type="sldImg"/>
          </p:nvPr>
        </p:nvSpPr>
        <p:spPr>
          <a:xfrm>
            <a:off x="1371600" y="434975"/>
            <a:ext cx="4114800" cy="3086100"/>
          </a:xfrm>
        </p:spPr>
      </p:sp>
      <p:sp>
        <p:nvSpPr>
          <p:cNvPr id="3" name="Notes Placeholder 2">
            <a:extLst>
              <a:ext uri="{FF2B5EF4-FFF2-40B4-BE49-F238E27FC236}">
                <a16:creationId xmlns:a16="http://schemas.microsoft.com/office/drawing/2014/main" id="{E5E60ECE-AB90-F0A2-8B60-6EC31F75A87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2B82726-A9A8-254B-B9DD-8AB80471242C}"/>
              </a:ext>
            </a:extLst>
          </p:cNvPr>
          <p:cNvSpPr>
            <a:spLocks noGrp="1"/>
          </p:cNvSpPr>
          <p:nvPr>
            <p:ph type="sldNum" sz="quarter" idx="5"/>
          </p:nvPr>
        </p:nvSpPr>
        <p:spPr/>
        <p:txBody>
          <a:bodyPr/>
          <a:lstStyle/>
          <a:p>
            <a:fld id="{363364D9-3F0F-4A2F-991D-AE7E3AD8F1DD}" type="slidenum">
              <a:rPr lang="en-US" smtClean="0"/>
              <a:t>8</a:t>
            </a:fld>
            <a:endParaRPr lang="en-US"/>
          </a:p>
        </p:txBody>
      </p:sp>
      <p:sp>
        <p:nvSpPr>
          <p:cNvPr id="5" name="Date Placeholder 4">
            <a:extLst>
              <a:ext uri="{FF2B5EF4-FFF2-40B4-BE49-F238E27FC236}">
                <a16:creationId xmlns:a16="http://schemas.microsoft.com/office/drawing/2014/main" id="{7A4F9144-FACD-4879-4636-35C582A7D7F4}"/>
              </a:ext>
            </a:extLst>
          </p:cNvPr>
          <p:cNvSpPr>
            <a:spLocks noGrp="1"/>
          </p:cNvSpPr>
          <p:nvPr>
            <p:ph type="dt" idx="1"/>
          </p:nvPr>
        </p:nvSpPr>
        <p:spPr/>
        <p:txBody>
          <a:bodyPr/>
          <a:lstStyle/>
          <a:p>
            <a:r>
              <a:rPr lang="en-US"/>
              <a:t>1/5/2025 AM</a:t>
            </a:r>
          </a:p>
        </p:txBody>
      </p:sp>
    </p:spTree>
    <p:extLst>
      <p:ext uri="{BB962C8B-B14F-4D97-AF65-F5344CB8AC3E}">
        <p14:creationId xmlns:p14="http://schemas.microsoft.com/office/powerpoint/2010/main" val="1883166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400550"/>
            <a:ext cx="6858000" cy="474345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a:latin typeface="Arial" panose="020B0604020202020204" pitchFamily="34" charset="0"/>
                <a:cs typeface="Arial" panose="020B0604020202020204" pitchFamily="34" charset="0"/>
              </a:rPr>
              <a:t>Eph. 5:23-27</a:t>
            </a:r>
            <a:endParaRPr lang="en-US" sz="1200" b="1"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363364D9-3F0F-4A2F-991D-AE7E3AD8F1DD}" type="slidenum">
              <a:rPr lang="en-US" smtClean="0"/>
              <a:t>9</a:t>
            </a:fld>
            <a:endParaRPr lang="en-US"/>
          </a:p>
        </p:txBody>
      </p:sp>
      <p:sp>
        <p:nvSpPr>
          <p:cNvPr id="5" name="Date Placeholder 4">
            <a:extLst>
              <a:ext uri="{FF2B5EF4-FFF2-40B4-BE49-F238E27FC236}">
                <a16:creationId xmlns:a16="http://schemas.microsoft.com/office/drawing/2014/main" id="{0A17B23F-0B87-2D53-7782-B38357A00E2C}"/>
              </a:ext>
            </a:extLst>
          </p:cNvPr>
          <p:cNvSpPr>
            <a:spLocks noGrp="1"/>
          </p:cNvSpPr>
          <p:nvPr>
            <p:ph type="dt" idx="1"/>
          </p:nvPr>
        </p:nvSpPr>
        <p:spPr/>
        <p:txBody>
          <a:bodyPr/>
          <a:lstStyle/>
          <a:p>
            <a:r>
              <a:rPr lang="en-US"/>
              <a:t>1/5/2025 AM</a:t>
            </a:r>
          </a:p>
        </p:txBody>
      </p:sp>
    </p:spTree>
    <p:extLst>
      <p:ext uri="{BB962C8B-B14F-4D97-AF65-F5344CB8AC3E}">
        <p14:creationId xmlns:p14="http://schemas.microsoft.com/office/powerpoint/2010/main" val="4108320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2622317"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2" name="Title 1"/>
          <p:cNvSpPr>
            <a:spLocks noGrp="1"/>
          </p:cNvSpPr>
          <p:nvPr>
            <p:ph type="ctrTitle"/>
          </p:nvPr>
        </p:nvSpPr>
        <p:spPr>
          <a:xfrm>
            <a:off x="3490722" y="1346269"/>
            <a:ext cx="5295101" cy="3285207"/>
          </a:xfrm>
        </p:spPr>
        <p:txBody>
          <a:bodyPr anchor="b">
            <a:noAutofit/>
          </a:bodyPr>
          <a:lstStyle>
            <a:lvl1pPr algn="l">
              <a:lnSpc>
                <a:spcPct val="120000"/>
              </a:lnSpc>
              <a:defRPr sz="40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3496734" y="4631475"/>
            <a:ext cx="5289088" cy="1150200"/>
          </a:xfrm>
        </p:spPr>
        <p:txBody>
          <a:bodyPr lIns="109728" tIns="109728" rIns="109728" bIns="91440" anchor="t">
            <a:normAutofit/>
          </a:bodyPr>
          <a:lstStyle>
            <a:lvl1pPr marL="0" indent="0" algn="l">
              <a:lnSpc>
                <a:spcPct val="130000"/>
              </a:lnSpc>
              <a:buNone/>
              <a:defRPr sz="1800" baseline="0">
                <a:solidFill>
                  <a:schemeClr val="tx1">
                    <a:lumMod val="85000"/>
                    <a:lumOff val="1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3490722" y="617415"/>
            <a:ext cx="5342792" cy="457200"/>
          </a:xfrm>
        </p:spPr>
        <p:txBody>
          <a:bodyPr/>
          <a:lstStyle>
            <a:lvl1pPr algn="l">
              <a:defRPr/>
            </a:lvl1pPr>
          </a:lstStyle>
          <a:p>
            <a:fld id="{1D363AB9-20D1-43BD-A85A-331003C4DC34}" type="datetime1">
              <a:rPr lang="en-US" smtClean="0"/>
              <a:t>1/6/2025</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3490722" y="6170490"/>
            <a:ext cx="4191262"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7886700" y="6170490"/>
            <a:ext cx="899122"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031557" y="0"/>
            <a:ext cx="1897292"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866551" y="0"/>
            <a:ext cx="1902326"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693121" y="0"/>
            <a:ext cx="1696013"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6051844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orient="horz" pos="405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DFF8CAA6-7CC4-4D7C-BB1C-8BED97E4FBF5}" type="datetime1">
              <a:rPr lang="en-US" smtClean="0"/>
              <a:t>1/6/2025</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9315626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474" y="507037"/>
            <a:ext cx="1178720"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00275" y="524373"/>
            <a:ext cx="4469683"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958474" y="6296616"/>
            <a:ext cx="1879497" cy="365125"/>
          </a:xfrm>
        </p:spPr>
        <p:txBody>
          <a:bodyPr/>
          <a:lstStyle/>
          <a:p>
            <a:fld id="{7217AE76-F0B8-4A26-89CD-397587169200}" type="datetime1">
              <a:rPr lang="en-US" smtClean="0"/>
              <a:t>1/6/2025</a:t>
            </a:fld>
            <a:endParaRPr lang="en-US" dirty="0"/>
          </a:p>
        </p:txBody>
      </p:sp>
      <p:sp>
        <p:nvSpPr>
          <p:cNvPr id="5" name="Footer Placeholder 4"/>
          <p:cNvSpPr>
            <a:spLocks noGrp="1"/>
          </p:cNvSpPr>
          <p:nvPr>
            <p:ph type="ftr" sz="quarter" idx="11"/>
          </p:nvPr>
        </p:nvSpPr>
        <p:spPr>
          <a:xfrm>
            <a:off x="2200275" y="6296616"/>
            <a:ext cx="4469683" cy="365125"/>
          </a:xfrm>
        </p:spPr>
        <p:txBody>
          <a:bodyPr/>
          <a:lstStyle/>
          <a:p>
            <a:endParaRPr lang="en-US" dirty="0"/>
          </a:p>
        </p:txBody>
      </p:sp>
      <p:sp>
        <p:nvSpPr>
          <p:cNvPr id="6" name="Slide Number Placeholder 5"/>
          <p:cNvSpPr>
            <a:spLocks noGrp="1"/>
          </p:cNvSpPr>
          <p:nvPr>
            <p:ph type="sldNum" sz="quarter" idx="12"/>
          </p:nvPr>
        </p:nvSpPr>
        <p:spPr>
          <a:xfrm rot="5400000">
            <a:off x="5878074" y="2928735"/>
            <a:ext cx="5383267" cy="453202"/>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6833687" y="571503"/>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39194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B820C52A-1408-41E8-A61F-AE3A528BFFE1}" type="datetime1">
              <a:rPr lang="en-US" smtClean="0"/>
              <a:t>1/6/2025</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1577172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2343433" y="1"/>
            <a:ext cx="329213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6092206" y="0"/>
            <a:ext cx="3051794"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0" y="1355239"/>
            <a:ext cx="3286004"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3490722" y="3420734"/>
            <a:ext cx="4999482" cy="2129674"/>
          </a:xfrm>
        </p:spPr>
        <p:txBody>
          <a:bodyPr anchor="b">
            <a:noAutofit/>
          </a:bodyPr>
          <a:lstStyle>
            <a:lvl1pPr algn="l">
              <a:lnSpc>
                <a:spcPct val="110000"/>
              </a:lnSpc>
              <a:defRPr sz="36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3490722" y="6170490"/>
            <a:ext cx="4284986"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3490722" y="5550408"/>
            <a:ext cx="4999481" cy="512064"/>
          </a:xfrm>
        </p:spPr>
        <p:txBody>
          <a:bodyPr>
            <a:normAutofit/>
          </a:bodyPr>
          <a:lstStyle>
            <a:lvl1pPr marL="0" indent="0" algn="l">
              <a:lnSpc>
                <a:spcPct val="130000"/>
              </a:lnSpc>
              <a:spcBef>
                <a:spcPts val="0"/>
              </a:spcBef>
              <a:buNone/>
              <a:defRPr sz="1500" baseline="0">
                <a:solidFill>
                  <a:schemeClr val="tx1">
                    <a:lumMod val="75000"/>
                    <a:lumOff val="2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480061" y="6170491"/>
            <a:ext cx="2130062" cy="457200"/>
          </a:xfrm>
        </p:spPr>
        <p:txBody>
          <a:bodyPr/>
          <a:lstStyle>
            <a:lvl1pPr algn="l">
              <a:defRPr/>
            </a:lvl1pPr>
          </a:lstStyle>
          <a:p>
            <a:fld id="{4D912E4E-E4C5-414A-8FB7-2ECE2089EE01}" type="datetime1">
              <a:rPr lang="en-US" smtClean="0"/>
              <a:t>1/6/2025</a:t>
            </a:fld>
            <a:endParaRPr lang="en-US" dirty="0"/>
          </a:p>
        </p:txBody>
      </p:sp>
    </p:spTree>
    <p:extLst>
      <p:ext uri="{BB962C8B-B14F-4D97-AF65-F5344CB8AC3E}">
        <p14:creationId xmlns:p14="http://schemas.microsoft.com/office/powerpoint/2010/main" val="31428881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40180" y="2438400"/>
            <a:ext cx="312039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7718" y="2438400"/>
            <a:ext cx="312039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BE6645A-BD9B-49C2-A5E0-BAB42264EAA8}" type="datetime1">
              <a:rPr lang="en-US" smtClean="0"/>
              <a:t>1/6/2025</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7029433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40181" y="2456408"/>
            <a:ext cx="3120390" cy="823912"/>
          </a:xfrm>
        </p:spPr>
        <p:txBody>
          <a:bodyPr anchor="b">
            <a:normAutofit/>
          </a:bodyPr>
          <a:lstStyle>
            <a:lvl1pPr marL="0" indent="0">
              <a:lnSpc>
                <a:spcPct val="130000"/>
              </a:lnSpc>
              <a:buNone/>
              <a:defRPr sz="1350" b="1"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0181" y="3316640"/>
            <a:ext cx="312039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7718" y="2456408"/>
            <a:ext cx="3120390" cy="823912"/>
          </a:xfrm>
        </p:spPr>
        <p:txBody>
          <a:bodyPr anchor="b">
            <a:normAutofit/>
          </a:bodyPr>
          <a:lstStyle>
            <a:lvl1pPr marL="0" indent="0">
              <a:lnSpc>
                <a:spcPct val="99000"/>
              </a:lnSpc>
              <a:buNone/>
              <a:defRPr lang="en-US" sz="1350" b="1" kern="1200" cap="all" spc="113" baseline="0" dirty="0">
                <a:solidFill>
                  <a:schemeClr val="accent1"/>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130000"/>
              </a:lnSpc>
              <a:spcBef>
                <a:spcPts val="698"/>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4897718" y="3316640"/>
            <a:ext cx="312039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1B431AA6-7821-4585-924C-46D685AAC884}" type="datetime1">
              <a:rPr lang="en-US" smtClean="0"/>
              <a:t>1/6/2025</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558560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B9C0F76-59A8-4563-AC73-E91458613DBF}" type="datetime1">
              <a:rPr lang="en-US" smtClean="0"/>
              <a:t>1/6/2025</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1108371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C1166EA3-3B7E-4656-8B50-646EF514CA1D}" type="datetime1">
              <a:rPr lang="en-US" smtClean="0"/>
              <a:t>1/6/2025</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961086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pos="405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7367" y="640081"/>
            <a:ext cx="2420786" cy="2551751"/>
          </a:xfrm>
        </p:spPr>
        <p:txBody>
          <a:bodyPr anchor="b">
            <a:normAutofit/>
          </a:bodyPr>
          <a:lstStyle>
            <a:lvl1pPr>
              <a:lnSpc>
                <a:spcPct val="104000"/>
              </a:lnSpc>
              <a:defRPr sz="2550"/>
            </a:lvl1pPr>
          </a:lstStyle>
          <a:p>
            <a:r>
              <a:rPr lang="en-US"/>
              <a:t>Click to edit Master title style</a:t>
            </a:r>
            <a:endParaRPr lang="en-US" dirty="0"/>
          </a:p>
        </p:txBody>
      </p:sp>
      <p:sp>
        <p:nvSpPr>
          <p:cNvPr id="3" name="Content Placeholder 2"/>
          <p:cNvSpPr>
            <a:spLocks noGrp="1"/>
          </p:cNvSpPr>
          <p:nvPr>
            <p:ph idx="1"/>
          </p:nvPr>
        </p:nvSpPr>
        <p:spPr>
          <a:xfrm>
            <a:off x="960120" y="640081"/>
            <a:ext cx="5212080" cy="5455919"/>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57367" y="3223804"/>
            <a:ext cx="2420786" cy="2872197"/>
          </a:xfrm>
        </p:spPr>
        <p:txBody>
          <a:bodyPr/>
          <a:lstStyle>
            <a:lvl1pPr marL="0" indent="0">
              <a:spcBef>
                <a:spcPts val="1050"/>
              </a:spcBef>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6357366" y="6170491"/>
            <a:ext cx="1660742" cy="457200"/>
          </a:xfrm>
        </p:spPr>
        <p:txBody>
          <a:bodyPr/>
          <a:lstStyle/>
          <a:p>
            <a:fld id="{0FF3CB28-651F-4718-80D1-39AE2A592B0F}" type="datetime1">
              <a:rPr lang="en-US" smtClean="0"/>
              <a:t>1/6/2025</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960120" y="6170490"/>
            <a:ext cx="521208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513532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pos="405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 y="1"/>
            <a:ext cx="6076988" cy="6857999"/>
          </a:xfrm>
          <a:solidFill>
            <a:schemeClr val="bg2">
              <a:lumMod val="90000"/>
            </a:schemeClr>
          </a:solidFill>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6357366" y="1503910"/>
            <a:ext cx="2422969" cy="1687924"/>
          </a:xfrm>
        </p:spPr>
        <p:txBody>
          <a:bodyPr anchor="b">
            <a:noAutofit/>
          </a:bodyPr>
          <a:lstStyle>
            <a:lvl1pPr>
              <a:lnSpc>
                <a:spcPct val="104000"/>
              </a:lnSpc>
              <a:defRPr sz="2550"/>
            </a:lvl1pPr>
          </a:lstStyle>
          <a:p>
            <a:r>
              <a:rPr lang="en-US"/>
              <a:t>Click to edit Master title style</a:t>
            </a:r>
            <a:endParaRPr lang="en-US" dirty="0"/>
          </a:p>
        </p:txBody>
      </p:sp>
      <p:sp>
        <p:nvSpPr>
          <p:cNvPr id="4" name="Text Placeholder 3"/>
          <p:cNvSpPr>
            <a:spLocks noGrp="1"/>
          </p:cNvSpPr>
          <p:nvPr>
            <p:ph type="body" sz="half" idx="2"/>
          </p:nvPr>
        </p:nvSpPr>
        <p:spPr>
          <a:xfrm>
            <a:off x="6357366" y="3223806"/>
            <a:ext cx="2420874" cy="2872194"/>
          </a:xfrm>
        </p:spPr>
        <p:txBody>
          <a:bodyPr/>
          <a:lstStyle>
            <a:lvl1pPr marL="0" indent="0">
              <a:spcBef>
                <a:spcPts val="1050"/>
              </a:spcBef>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6357366" y="6170491"/>
            <a:ext cx="1660742" cy="457200"/>
          </a:xfrm>
        </p:spPr>
        <p:txBody>
          <a:bodyPr/>
          <a:lstStyle/>
          <a:p>
            <a:fld id="{4F9D7058-252F-4C7B-B1B3-CEDC6BD0CC03}" type="datetime1">
              <a:rPr lang="en-US" smtClean="0"/>
              <a:t>1/6/2025</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960120" y="6170490"/>
            <a:ext cx="4848308"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2149450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0181" y="442221"/>
            <a:ext cx="6577928"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440181" y="2312276"/>
            <a:ext cx="6577928"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888046" y="6170491"/>
            <a:ext cx="2130062" cy="457200"/>
          </a:xfrm>
          <a:prstGeom prst="rect">
            <a:avLst/>
          </a:prstGeom>
        </p:spPr>
        <p:txBody>
          <a:bodyPr vert="horz" lIns="109728" tIns="109728" rIns="109728" bIns="91440" rtlCol="0" anchor="ctr"/>
          <a:lstStyle>
            <a:lvl1pPr algn="r">
              <a:defRPr sz="825" spc="113" baseline="0">
                <a:solidFill>
                  <a:schemeClr val="tx1">
                    <a:lumMod val="75000"/>
                    <a:lumOff val="25000"/>
                  </a:schemeClr>
                </a:solidFill>
                <a:latin typeface="+mj-lt"/>
              </a:defRPr>
            </a:lvl1pPr>
          </a:lstStyle>
          <a:p>
            <a:fld id="{A6922025-011B-412C-8CB5-235801F31716}" type="datetime1">
              <a:rPr lang="en-US" smtClean="0"/>
              <a:t>1/6/2025</a:t>
            </a:fld>
            <a:endParaRPr lang="en-US" dirty="0"/>
          </a:p>
        </p:txBody>
      </p:sp>
      <p:sp>
        <p:nvSpPr>
          <p:cNvPr id="5" name="Footer Placeholder 4"/>
          <p:cNvSpPr>
            <a:spLocks noGrp="1"/>
          </p:cNvSpPr>
          <p:nvPr>
            <p:ph type="ftr" sz="quarter" idx="3"/>
          </p:nvPr>
        </p:nvSpPr>
        <p:spPr>
          <a:xfrm>
            <a:off x="1440181" y="6170490"/>
            <a:ext cx="4250531" cy="457200"/>
          </a:xfrm>
          <a:prstGeom prst="rect">
            <a:avLst/>
          </a:prstGeom>
        </p:spPr>
        <p:txBody>
          <a:bodyPr vert="horz" lIns="109728" tIns="109728" rIns="109728" bIns="91440" rtlCol="0" anchor="ctr"/>
          <a:lstStyle>
            <a:lvl1pPr algn="l">
              <a:defRPr sz="825" spc="113"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8140308" y="6170490"/>
            <a:ext cx="891540" cy="457200"/>
          </a:xfrm>
          <a:prstGeom prst="rect">
            <a:avLst/>
          </a:prstGeom>
        </p:spPr>
        <p:txBody>
          <a:bodyPr vert="horz" lIns="109728" tIns="109728" rIns="109728" bIns="91440" rtlCol="0" anchor="b"/>
          <a:lstStyle>
            <a:lvl1pPr algn="r">
              <a:defRPr sz="12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440181" y="2176009"/>
            <a:ext cx="6577928"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166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p:titleStyle>
    <p:bodyStyle>
      <a:lvl1pPr marL="0" indent="0" algn="l" defTabSz="685800" rtl="0" eaLnBrk="1" latinLnBrk="0" hangingPunct="1">
        <a:lnSpc>
          <a:spcPct val="140000"/>
        </a:lnSpc>
        <a:spcBef>
          <a:spcPts val="698"/>
        </a:spcBef>
        <a:buFont typeface="Corbel" panose="020B0503020204020204" pitchFamily="34" charset="0"/>
        <a:buNone/>
        <a:defRPr sz="1350" b="0" kern="1200" spc="113" baseline="0">
          <a:solidFill>
            <a:schemeClr val="tx1">
              <a:lumMod val="75000"/>
              <a:lumOff val="25000"/>
            </a:schemeClr>
          </a:solidFill>
          <a:latin typeface="+mn-lt"/>
          <a:ea typeface="+mn-ea"/>
          <a:cs typeface="+mn-cs"/>
        </a:defRPr>
      </a:lvl1pPr>
      <a:lvl2pPr marL="0" indent="0" algn="l" defTabSz="685800" rtl="0" eaLnBrk="1" latinLnBrk="0" hangingPunct="1">
        <a:lnSpc>
          <a:spcPct val="140000"/>
        </a:lnSpc>
        <a:spcBef>
          <a:spcPts val="698"/>
        </a:spcBef>
        <a:buFont typeface="Corbel" panose="020B0503020204020204" pitchFamily="34" charset="0"/>
        <a:buNone/>
        <a:defRPr sz="1200" kern="1200" spc="113" baseline="0">
          <a:solidFill>
            <a:schemeClr val="tx1">
              <a:lumMod val="75000"/>
              <a:lumOff val="25000"/>
            </a:schemeClr>
          </a:solidFill>
          <a:latin typeface="+mn-lt"/>
          <a:ea typeface="+mn-ea"/>
          <a:cs typeface="+mn-cs"/>
        </a:defRPr>
      </a:lvl2pPr>
      <a:lvl3pPr marL="0" indent="-240030" algn="l" defTabSz="685800" rtl="0" eaLnBrk="1" latinLnBrk="0" hangingPunct="1">
        <a:lnSpc>
          <a:spcPct val="140000"/>
        </a:lnSpc>
        <a:spcBef>
          <a:spcPts val="698"/>
        </a:spcBef>
        <a:buFont typeface="Corbel" panose="020B0503020204020204" pitchFamily="34" charset="0"/>
        <a:buChar char="–"/>
        <a:defRPr sz="1050" i="1" kern="1200" spc="113" baseline="0">
          <a:solidFill>
            <a:schemeClr val="tx1">
              <a:lumMod val="75000"/>
              <a:lumOff val="25000"/>
            </a:schemeClr>
          </a:solidFill>
          <a:latin typeface="+mn-lt"/>
          <a:ea typeface="+mn-ea"/>
          <a:cs typeface="+mn-cs"/>
        </a:defRPr>
      </a:lvl3pPr>
      <a:lvl4pPr marL="0" indent="-240030" algn="l" defTabSz="685800" rtl="0" eaLnBrk="1" latinLnBrk="0" hangingPunct="1">
        <a:lnSpc>
          <a:spcPct val="140000"/>
        </a:lnSpc>
        <a:spcBef>
          <a:spcPts val="698"/>
        </a:spcBef>
        <a:buFont typeface="Corbel" panose="020B0503020204020204" pitchFamily="34" charset="0"/>
        <a:buChar char="–"/>
        <a:defRPr sz="1050" kern="1200" spc="113" baseline="0">
          <a:solidFill>
            <a:schemeClr val="tx1">
              <a:lumMod val="75000"/>
              <a:lumOff val="25000"/>
            </a:schemeClr>
          </a:solidFill>
          <a:latin typeface="+mn-lt"/>
          <a:ea typeface="+mn-ea"/>
          <a:cs typeface="+mn-cs"/>
        </a:defRPr>
      </a:lvl4pPr>
      <a:lvl5pPr marL="0" indent="-240030" algn="l" defTabSz="685800" rtl="0" eaLnBrk="1" latinLnBrk="0" hangingPunct="1">
        <a:lnSpc>
          <a:spcPct val="140000"/>
        </a:lnSpc>
        <a:spcBef>
          <a:spcPts val="698"/>
        </a:spcBef>
        <a:buFont typeface="Corbel" panose="020B0503020204020204" pitchFamily="34" charset="0"/>
        <a:buChar char="–"/>
        <a:defRPr sz="1050" i="1" kern="1200" spc="113" baseline="0">
          <a:solidFill>
            <a:schemeClr val="tx1">
              <a:lumMod val="75000"/>
              <a:lumOff val="25000"/>
            </a:schemeClr>
          </a:solidFill>
          <a:latin typeface="+mn-lt"/>
          <a:ea typeface="+mn-ea"/>
          <a:cs typeface="+mn-cs"/>
        </a:defRPr>
      </a:lvl5pPr>
      <a:lvl6pPr marL="1440180" indent="-240030" algn="l" defTabSz="685800" rtl="0" eaLnBrk="1" latinLnBrk="0" hangingPunct="1">
        <a:lnSpc>
          <a:spcPct val="111000"/>
        </a:lnSpc>
        <a:spcBef>
          <a:spcPts val="698"/>
        </a:spcBef>
        <a:buFont typeface="Corbel" panose="020B0503020204020204" pitchFamily="34" charset="0"/>
        <a:buChar char="–"/>
        <a:defRPr sz="1050" kern="1200">
          <a:solidFill>
            <a:schemeClr val="accent1">
              <a:lumMod val="75000"/>
            </a:schemeClr>
          </a:solidFill>
          <a:latin typeface="+mn-lt"/>
          <a:ea typeface="+mn-ea"/>
          <a:cs typeface="+mn-cs"/>
        </a:defRPr>
      </a:lvl6pPr>
      <a:lvl7pPr marL="1680210" indent="-240030" algn="l" defTabSz="685800" rtl="0" eaLnBrk="1" latinLnBrk="0" hangingPunct="1">
        <a:lnSpc>
          <a:spcPct val="111000"/>
        </a:lnSpc>
        <a:spcBef>
          <a:spcPts val="698"/>
        </a:spcBef>
        <a:buFont typeface="Corbel" panose="020B0503020204020204" pitchFamily="34" charset="0"/>
        <a:buChar char="–"/>
        <a:defRPr sz="1050" i="1" kern="1200">
          <a:solidFill>
            <a:schemeClr val="accent1">
              <a:lumMod val="75000"/>
            </a:schemeClr>
          </a:solidFill>
          <a:latin typeface="+mn-lt"/>
          <a:ea typeface="+mn-ea"/>
          <a:cs typeface="+mn-cs"/>
        </a:defRPr>
      </a:lvl7pPr>
      <a:lvl8pPr marL="1920240" indent="-240030" algn="l" defTabSz="685800" rtl="0" eaLnBrk="1" latinLnBrk="0" hangingPunct="1">
        <a:lnSpc>
          <a:spcPct val="111000"/>
        </a:lnSpc>
        <a:spcBef>
          <a:spcPts val="698"/>
        </a:spcBef>
        <a:buFont typeface="Corbel" panose="020B0503020204020204" pitchFamily="34" charset="0"/>
        <a:buChar char="–"/>
        <a:defRPr sz="1050" kern="1200">
          <a:solidFill>
            <a:schemeClr val="accent1">
              <a:lumMod val="75000"/>
            </a:schemeClr>
          </a:solidFill>
          <a:latin typeface="+mn-lt"/>
          <a:ea typeface="+mn-ea"/>
          <a:cs typeface="+mn-cs"/>
        </a:defRPr>
      </a:lvl8pPr>
      <a:lvl9pPr marL="2160270" indent="-240030" algn="l" defTabSz="685800" rtl="0" eaLnBrk="1" latinLnBrk="0" hangingPunct="1">
        <a:lnSpc>
          <a:spcPct val="111000"/>
        </a:lnSpc>
        <a:spcBef>
          <a:spcPts val="698"/>
        </a:spcBef>
        <a:buFont typeface="Corbel" panose="020B0503020204020204" pitchFamily="34" charset="0"/>
        <a:buChar char="–"/>
        <a:defRPr sz="1050" i="1" kern="1200">
          <a:solidFill>
            <a:schemeClr val="accent1">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386" userDrawn="1">
          <p15:clr>
            <a:srgbClr val="F26B43"/>
          </p15:clr>
        </p15:guide>
        <p15:guide id="2" orient="horz" pos="3960" userDrawn="1">
          <p15:clr>
            <a:srgbClr val="F26B43"/>
          </p15:clr>
        </p15:guide>
        <p15:guide id="3" orient="horz" pos="1536" userDrawn="1">
          <p15:clr>
            <a:srgbClr val="F26B43"/>
          </p15:clr>
        </p15:guide>
        <p15:guide id="4" orient="horz" pos="3840" userDrawn="1">
          <p15:clr>
            <a:srgbClr val="F26B43"/>
          </p15:clr>
        </p15:guide>
        <p15:guide id="5" pos="3312" userDrawn="1">
          <p15:clr>
            <a:srgbClr val="F26B43"/>
          </p15:clr>
        </p15:guide>
        <p15:guide id="6" pos="3600" userDrawn="1">
          <p15:clr>
            <a:srgbClr val="F26B43"/>
          </p15:clr>
        </p15:guide>
        <p15:guide id="7" orient="horz" pos="360" userDrawn="1">
          <p15:clr>
            <a:srgbClr val="F26B43"/>
          </p15:clr>
        </p15:guide>
        <p15:guide id="8" pos="5526" userDrawn="1">
          <p15:clr>
            <a:srgbClr val="F26B43"/>
          </p15:clr>
        </p15:guide>
        <p15:guide id="9" pos="1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E706D-C2F2-7E10-83EC-13A25F983ABC}"/>
              </a:ext>
            </a:extLst>
          </p:cNvPr>
          <p:cNvSpPr>
            <a:spLocks noGrp="1"/>
          </p:cNvSpPr>
          <p:nvPr>
            <p:ph type="ctrTitle"/>
          </p:nvPr>
        </p:nvSpPr>
        <p:spPr>
          <a:xfrm>
            <a:off x="3049231" y="2062119"/>
            <a:ext cx="5747348" cy="2733761"/>
          </a:xfrm>
        </p:spPr>
        <p:txBody>
          <a:bodyPr/>
          <a:lstStyle/>
          <a:p>
            <a:pPr algn="ctr">
              <a:lnSpc>
                <a:spcPts val="6600"/>
              </a:lnSpc>
            </a:pPr>
            <a:r>
              <a:rPr lang="en-US" sz="6600" dirty="0">
                <a:solidFill>
                  <a:schemeClr val="accent5">
                    <a:lumMod val="75000"/>
                  </a:schemeClr>
                </a:solidFill>
                <a:latin typeface="Candara" panose="020E0502030303020204" pitchFamily="34" charset="0"/>
              </a:rPr>
              <a:t>What We Can Do For The Church!</a:t>
            </a:r>
          </a:p>
        </p:txBody>
      </p:sp>
    </p:spTree>
    <p:extLst>
      <p:ext uri="{BB962C8B-B14F-4D97-AF65-F5344CB8AC3E}">
        <p14:creationId xmlns:p14="http://schemas.microsoft.com/office/powerpoint/2010/main" val="14080833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C4A96BA8-36C3-2F41-56A1-2C8FD6660F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333368-7424-798D-0A5E-E4B29D459158}"/>
              </a:ext>
            </a:extLst>
          </p:cNvPr>
          <p:cNvSpPr>
            <a:spLocks noGrp="1"/>
          </p:cNvSpPr>
          <p:nvPr>
            <p:ph type="title"/>
          </p:nvPr>
        </p:nvSpPr>
        <p:spPr>
          <a:xfrm>
            <a:off x="542925" y="238125"/>
            <a:ext cx="7456134" cy="901665"/>
          </a:xfrm>
        </p:spPr>
        <p:txBody>
          <a:bodyPr>
            <a:noAutofit/>
          </a:bodyPr>
          <a:lstStyle/>
          <a:p>
            <a:pPr marL="365760" indent="-274320">
              <a:lnSpc>
                <a:spcPts val="2800"/>
              </a:lnSpc>
            </a:pPr>
            <a:r>
              <a:rPr lang="en-US" sz="4800" i="1" dirty="0">
                <a:solidFill>
                  <a:schemeClr val="accent5">
                    <a:lumMod val="75000"/>
                  </a:schemeClr>
                </a:solidFill>
                <a:latin typeface="Candara" panose="020E0502030303020204" pitchFamily="34" charset="0"/>
              </a:rPr>
              <a:t>Ephesians 5:23-27</a:t>
            </a:r>
          </a:p>
        </p:txBody>
      </p:sp>
      <p:sp>
        <p:nvSpPr>
          <p:cNvPr id="3" name="Content Placeholder 2">
            <a:extLst>
              <a:ext uri="{FF2B5EF4-FFF2-40B4-BE49-F238E27FC236}">
                <a16:creationId xmlns:a16="http://schemas.microsoft.com/office/drawing/2014/main" id="{CE477E4B-4174-E16B-3034-08FF9AF764DD}"/>
              </a:ext>
            </a:extLst>
          </p:cNvPr>
          <p:cNvSpPr>
            <a:spLocks noGrp="1"/>
          </p:cNvSpPr>
          <p:nvPr>
            <p:ph idx="1"/>
          </p:nvPr>
        </p:nvSpPr>
        <p:spPr>
          <a:xfrm>
            <a:off x="630556" y="1147814"/>
            <a:ext cx="8282090" cy="5385188"/>
          </a:xfrm>
        </p:spPr>
        <p:txBody>
          <a:bodyPr>
            <a:normAutofit/>
          </a:bodyPr>
          <a:lstStyle/>
          <a:p>
            <a:pPr>
              <a:lnSpc>
                <a:spcPts val="3000"/>
              </a:lnSpc>
              <a:spcBef>
                <a:spcPts val="0"/>
              </a:spcBef>
            </a:pPr>
            <a:r>
              <a:rPr lang="en-US" sz="3200" b="1" i="1" dirty="0">
                <a:solidFill>
                  <a:schemeClr val="bg2">
                    <a:lumMod val="10000"/>
                  </a:schemeClr>
                </a:solidFill>
                <a:latin typeface="Candara" panose="020E0502030303020204" pitchFamily="34" charset="0"/>
              </a:rPr>
              <a:t>23 </a:t>
            </a:r>
            <a:r>
              <a:rPr lang="en-US" sz="3200" b="1" i="1" dirty="0">
                <a:solidFill>
                  <a:schemeClr val="accent5">
                    <a:lumMod val="75000"/>
                  </a:schemeClr>
                </a:solidFill>
                <a:latin typeface="Candara" panose="020E0502030303020204" pitchFamily="34" charset="0"/>
              </a:rPr>
              <a:t>For the husband is the head of the wife, even as Christ is the head of the church: and he is the </a:t>
            </a:r>
            <a:r>
              <a:rPr lang="en-US" sz="3200" b="1" i="1" dirty="0" err="1">
                <a:solidFill>
                  <a:schemeClr val="accent5">
                    <a:lumMod val="75000"/>
                  </a:schemeClr>
                </a:solidFill>
                <a:latin typeface="Candara" panose="020E0502030303020204" pitchFamily="34" charset="0"/>
              </a:rPr>
              <a:t>saviour</a:t>
            </a:r>
            <a:r>
              <a:rPr lang="en-US" sz="3200" b="1" i="1" dirty="0">
                <a:solidFill>
                  <a:schemeClr val="accent5">
                    <a:lumMod val="75000"/>
                  </a:schemeClr>
                </a:solidFill>
                <a:latin typeface="Candara" panose="020E0502030303020204" pitchFamily="34" charset="0"/>
              </a:rPr>
              <a:t> of the body. </a:t>
            </a:r>
            <a:r>
              <a:rPr lang="en-US" sz="3200" b="1" i="1" dirty="0">
                <a:solidFill>
                  <a:schemeClr val="bg2">
                    <a:lumMod val="10000"/>
                  </a:schemeClr>
                </a:solidFill>
                <a:latin typeface="Candara" panose="020E0502030303020204" pitchFamily="34" charset="0"/>
              </a:rPr>
              <a:t>24</a:t>
            </a:r>
            <a:r>
              <a:rPr lang="en-US" sz="3200" b="1" i="1" dirty="0">
                <a:solidFill>
                  <a:schemeClr val="accent5">
                    <a:lumMod val="75000"/>
                  </a:schemeClr>
                </a:solidFill>
                <a:latin typeface="Candara" panose="020E0502030303020204" pitchFamily="34" charset="0"/>
              </a:rPr>
              <a:t> Therefore as the church is subject unto Christ, so let the wives be to their own husbands in every thing. </a:t>
            </a:r>
            <a:r>
              <a:rPr lang="en-US" sz="3200" b="1" i="1" dirty="0">
                <a:solidFill>
                  <a:schemeClr val="bg2">
                    <a:lumMod val="10000"/>
                  </a:schemeClr>
                </a:solidFill>
                <a:latin typeface="Candara" panose="020E0502030303020204" pitchFamily="34" charset="0"/>
              </a:rPr>
              <a:t>25</a:t>
            </a:r>
            <a:r>
              <a:rPr lang="en-US" sz="3200" b="1" i="1" dirty="0">
                <a:solidFill>
                  <a:schemeClr val="accent5">
                    <a:lumMod val="75000"/>
                  </a:schemeClr>
                </a:solidFill>
                <a:latin typeface="Candara" panose="020E0502030303020204" pitchFamily="34" charset="0"/>
              </a:rPr>
              <a:t> Husbands, love your wives, even as Christ also loved the church, and gave himself for it; </a:t>
            </a:r>
            <a:r>
              <a:rPr lang="en-US" sz="3200" b="1" i="1" dirty="0">
                <a:solidFill>
                  <a:schemeClr val="bg2">
                    <a:lumMod val="10000"/>
                  </a:schemeClr>
                </a:solidFill>
                <a:latin typeface="Candara" panose="020E0502030303020204" pitchFamily="34" charset="0"/>
              </a:rPr>
              <a:t>26</a:t>
            </a:r>
            <a:r>
              <a:rPr lang="en-US" sz="3200" b="1" i="1" dirty="0">
                <a:solidFill>
                  <a:schemeClr val="accent5">
                    <a:lumMod val="75000"/>
                  </a:schemeClr>
                </a:solidFill>
                <a:latin typeface="Candara" panose="020E0502030303020204" pitchFamily="34" charset="0"/>
              </a:rPr>
              <a:t> That he might sanctify and cleanse it with the washing of water by the word, </a:t>
            </a:r>
            <a:r>
              <a:rPr lang="en-US" sz="3200" b="1" i="1" dirty="0">
                <a:solidFill>
                  <a:schemeClr val="bg2">
                    <a:lumMod val="10000"/>
                  </a:schemeClr>
                </a:solidFill>
                <a:latin typeface="Candara" panose="020E0502030303020204" pitchFamily="34" charset="0"/>
              </a:rPr>
              <a:t>27</a:t>
            </a:r>
            <a:r>
              <a:rPr lang="en-US" sz="3200" b="1" i="1" dirty="0">
                <a:solidFill>
                  <a:schemeClr val="accent5">
                    <a:lumMod val="75000"/>
                  </a:schemeClr>
                </a:solidFill>
                <a:latin typeface="Candara" panose="020E0502030303020204" pitchFamily="34" charset="0"/>
              </a:rPr>
              <a:t> That he might present it to himself a glorious church, not having spot, or wrinkle, or any such thing; but that it should be holy and without blemish.</a:t>
            </a:r>
          </a:p>
        </p:txBody>
      </p:sp>
      <p:sp>
        <p:nvSpPr>
          <p:cNvPr id="4" name="Slide Number Placeholder 3">
            <a:extLst>
              <a:ext uri="{FF2B5EF4-FFF2-40B4-BE49-F238E27FC236}">
                <a16:creationId xmlns:a16="http://schemas.microsoft.com/office/drawing/2014/main" id="{CAE5C57B-88EC-FEA9-406D-4E5E8F80E908}"/>
              </a:ext>
            </a:extLst>
          </p:cNvPr>
          <p:cNvSpPr>
            <a:spLocks noGrp="1"/>
          </p:cNvSpPr>
          <p:nvPr>
            <p:ph type="sldNum" sz="quarter" idx="12"/>
          </p:nvPr>
        </p:nvSpPr>
        <p:spPr/>
        <p:txBody>
          <a:bodyPr/>
          <a:lstStyle/>
          <a:p>
            <a:pPr algn="l"/>
            <a:fld id="{FAEF9944-A4F6-4C59-AEBD-678D6480B8EA}" type="slidenum">
              <a:rPr lang="en-US" smtClean="0"/>
              <a:pPr algn="l"/>
              <a:t>10</a:t>
            </a:fld>
            <a:endParaRPr lang="en-US" dirty="0"/>
          </a:p>
        </p:txBody>
      </p:sp>
    </p:spTree>
    <p:extLst>
      <p:ext uri="{BB962C8B-B14F-4D97-AF65-F5344CB8AC3E}">
        <p14:creationId xmlns:p14="http://schemas.microsoft.com/office/powerpoint/2010/main" val="28342580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567356" y="1803490"/>
            <a:ext cx="8072790" cy="4638380"/>
          </a:xfrm>
          <a:solidFill>
            <a:schemeClr val="bg2">
              <a:lumMod val="90000"/>
            </a:schemeClr>
          </a:solidFill>
          <a:ln>
            <a:solidFill>
              <a:schemeClr val="tx1"/>
            </a:solidFill>
          </a:ln>
        </p:spPr>
        <p:txBody>
          <a:bodyPr vert="horz" wrap="square" lIns="68580" tIns="34290" rIns="68580" bIns="34290" numCol="1" rtlCol="0" anchor="t" anchorCtr="0" compatLnSpc="1">
            <a:prstTxWarp prst="textNoShape">
              <a:avLst/>
            </a:prstTxWarp>
            <a:noAutofit/>
          </a:bodyPr>
          <a:lstStyle/>
          <a:p>
            <a:pPr marL="0" indent="0">
              <a:lnSpc>
                <a:spcPts val="3600"/>
              </a:lnSpc>
              <a:spcBef>
                <a:spcPts val="0"/>
              </a:spcBef>
              <a:buClr>
                <a:schemeClr val="bg1"/>
              </a:buClr>
              <a:buNone/>
              <a:defRPr/>
            </a:pPr>
            <a:r>
              <a:rPr lang="en-US" altLang="en-US" sz="3600" b="1" dirty="0">
                <a:solidFill>
                  <a:schemeClr val="bg2">
                    <a:lumMod val="10000"/>
                  </a:schemeClr>
                </a:solidFill>
                <a:effectLst/>
                <a:latin typeface="Candara" panose="020E0502030303020204" pitchFamily="34" charset="0"/>
              </a:rPr>
              <a:t>Alien sinners must…</a:t>
            </a:r>
          </a:p>
          <a:p>
            <a:pPr marL="274320" indent="274320">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Hear the Gospel – </a:t>
            </a:r>
            <a:r>
              <a:rPr lang="en-US" altLang="en-US" sz="2800" i="1" dirty="0">
                <a:solidFill>
                  <a:schemeClr val="bg2">
                    <a:lumMod val="10000"/>
                  </a:schemeClr>
                </a:solidFill>
                <a:effectLst/>
                <a:latin typeface="Candara" panose="020E0502030303020204" pitchFamily="34" charset="0"/>
              </a:rPr>
              <a:t>Rom</a:t>
            </a:r>
            <a:r>
              <a:rPr lang="en-US" altLang="en-US" sz="2800" i="1" dirty="0">
                <a:solidFill>
                  <a:schemeClr val="bg2">
                    <a:lumMod val="10000"/>
                  </a:schemeClr>
                </a:solidFill>
                <a:latin typeface="Candara" panose="020E0502030303020204" pitchFamily="34" charset="0"/>
              </a:rPr>
              <a:t>.</a:t>
            </a:r>
            <a:r>
              <a:rPr lang="en-US" altLang="en-US" sz="2800" i="1" dirty="0">
                <a:solidFill>
                  <a:schemeClr val="bg2">
                    <a:lumMod val="10000"/>
                  </a:schemeClr>
                </a:solidFill>
                <a:effectLst/>
                <a:latin typeface="Candara" panose="020E0502030303020204" pitchFamily="34" charset="0"/>
              </a:rPr>
              <a:t> 10:17; Heb. 11:6</a:t>
            </a: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Believe it – </a:t>
            </a:r>
            <a:r>
              <a:rPr lang="en-US" altLang="en-US" sz="2800" i="1" dirty="0">
                <a:solidFill>
                  <a:schemeClr val="bg2">
                    <a:lumMod val="10000"/>
                  </a:schemeClr>
                </a:solidFill>
                <a:effectLst/>
                <a:latin typeface="Candara" panose="020E0502030303020204" pitchFamily="34" charset="0"/>
              </a:rPr>
              <a:t>John 8:24</a:t>
            </a:r>
            <a:endParaRPr lang="en-US" altLang="en-US" sz="2800" dirty="0">
              <a:solidFill>
                <a:schemeClr val="bg2">
                  <a:lumMod val="10000"/>
                </a:schemeClr>
              </a:solidFill>
              <a:effectLst/>
              <a:latin typeface="Candara" panose="020E0502030303020204" pitchFamily="34" charset="0"/>
            </a:endParaRP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Repent of sin in your life – </a:t>
            </a:r>
            <a:r>
              <a:rPr lang="en-US" altLang="en-US" sz="2800" i="1" dirty="0">
                <a:solidFill>
                  <a:schemeClr val="bg2">
                    <a:lumMod val="10000"/>
                  </a:schemeClr>
                </a:solidFill>
                <a:effectLst/>
                <a:latin typeface="Candara" panose="020E0502030303020204" pitchFamily="34" charset="0"/>
              </a:rPr>
              <a:t>Acts 17:30</a:t>
            </a: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Confess </a:t>
            </a:r>
            <a:r>
              <a:rPr lang="en-US" altLang="en-US" sz="2800" dirty="0">
                <a:solidFill>
                  <a:schemeClr val="bg2">
                    <a:lumMod val="10000"/>
                  </a:schemeClr>
                </a:solidFill>
                <a:latin typeface="Candara" panose="020E0502030303020204" pitchFamily="34" charset="0"/>
              </a:rPr>
              <a:t>that </a:t>
            </a:r>
            <a:r>
              <a:rPr lang="en-US" altLang="en-US" sz="2800" dirty="0">
                <a:solidFill>
                  <a:schemeClr val="bg2">
                    <a:lumMod val="10000"/>
                  </a:schemeClr>
                </a:solidFill>
                <a:effectLst/>
                <a:latin typeface="Candara" panose="020E0502030303020204" pitchFamily="34" charset="0"/>
              </a:rPr>
              <a:t>Christ </a:t>
            </a:r>
            <a:r>
              <a:rPr lang="en-US" altLang="en-US" sz="2800" dirty="0">
                <a:solidFill>
                  <a:schemeClr val="bg2">
                    <a:lumMod val="10000"/>
                  </a:schemeClr>
                </a:solidFill>
                <a:latin typeface="Candara" panose="020E0502030303020204" pitchFamily="34" charset="0"/>
              </a:rPr>
              <a:t>is God’s Son </a:t>
            </a:r>
            <a:r>
              <a:rPr lang="en-US" altLang="en-US" sz="2800" dirty="0">
                <a:solidFill>
                  <a:schemeClr val="bg2">
                    <a:lumMod val="10000"/>
                  </a:schemeClr>
                </a:solidFill>
                <a:effectLst/>
                <a:latin typeface="Candara" panose="020E0502030303020204" pitchFamily="34" charset="0"/>
              </a:rPr>
              <a:t>– </a:t>
            </a:r>
            <a:r>
              <a:rPr lang="en-US" altLang="en-US" sz="2800" i="1" dirty="0">
                <a:solidFill>
                  <a:schemeClr val="bg2">
                    <a:lumMod val="10000"/>
                  </a:schemeClr>
                </a:solidFill>
                <a:effectLst/>
                <a:latin typeface="Candara" panose="020E0502030303020204" pitchFamily="34" charset="0"/>
              </a:rPr>
              <a:t>Matt. 10:32</a:t>
            </a:r>
            <a:endParaRPr lang="en-US" altLang="en-US" sz="2800" i="1" dirty="0">
              <a:solidFill>
                <a:schemeClr val="bg2">
                  <a:lumMod val="10000"/>
                </a:schemeClr>
              </a:solidFill>
              <a:latin typeface="Candara" panose="020E0502030303020204" pitchFamily="34" charset="0"/>
            </a:endParaRP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Be baptized </a:t>
            </a:r>
            <a:r>
              <a:rPr lang="en-US" altLang="en-US" sz="2800" dirty="0">
                <a:solidFill>
                  <a:schemeClr val="bg2">
                    <a:lumMod val="10000"/>
                  </a:schemeClr>
                </a:solidFill>
                <a:latin typeface="Candara" panose="020E0502030303020204" pitchFamily="34" charset="0"/>
              </a:rPr>
              <a:t>to wash away </a:t>
            </a:r>
            <a:r>
              <a:rPr lang="en-US" altLang="en-US" sz="2800" dirty="0">
                <a:solidFill>
                  <a:schemeClr val="bg2">
                    <a:lumMod val="10000"/>
                  </a:schemeClr>
                </a:solidFill>
                <a:effectLst/>
                <a:latin typeface="Candara" panose="020E0502030303020204" pitchFamily="34" charset="0"/>
              </a:rPr>
              <a:t>sins – </a:t>
            </a:r>
            <a:r>
              <a:rPr lang="en-US" altLang="en-US" sz="2800" i="1" dirty="0">
                <a:solidFill>
                  <a:schemeClr val="bg2">
                    <a:lumMod val="10000"/>
                  </a:schemeClr>
                </a:solidFill>
                <a:effectLst/>
                <a:latin typeface="Candara" panose="020E0502030303020204" pitchFamily="34" charset="0"/>
              </a:rPr>
              <a:t>Acts 2:38</a:t>
            </a:r>
          </a:p>
          <a:p>
            <a:pPr>
              <a:lnSpc>
                <a:spcPts val="3600"/>
              </a:lnSpc>
              <a:spcBef>
                <a:spcPts val="1200"/>
              </a:spcBef>
              <a:spcAft>
                <a:spcPts val="0"/>
              </a:spcAft>
              <a:buClrTx/>
              <a:buSzPct val="100000"/>
              <a:defRPr/>
            </a:pPr>
            <a:r>
              <a:rPr lang="en-US" altLang="en-US" sz="3600" b="1" dirty="0">
                <a:solidFill>
                  <a:schemeClr val="bg2">
                    <a:lumMod val="10000"/>
                  </a:schemeClr>
                </a:solidFill>
                <a:effectLst/>
                <a:latin typeface="Candara" panose="020E0502030303020204" pitchFamily="34" charset="0"/>
              </a:rPr>
              <a:t>An erring child of God must…</a:t>
            </a:r>
          </a:p>
          <a:p>
            <a:pPr marL="274320" indent="274320" algn="just">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Repent </a:t>
            </a:r>
            <a:r>
              <a:rPr lang="en-US" altLang="en-US" sz="2800" dirty="0">
                <a:solidFill>
                  <a:schemeClr val="bg2">
                    <a:lumMod val="10000"/>
                  </a:schemeClr>
                </a:solidFill>
                <a:latin typeface="Candara" panose="020E0502030303020204" pitchFamily="34" charset="0"/>
              </a:rPr>
              <a:t>&amp; p</a:t>
            </a:r>
            <a:r>
              <a:rPr lang="en-US" altLang="en-US" sz="2800" dirty="0">
                <a:solidFill>
                  <a:schemeClr val="bg2">
                    <a:lumMod val="10000"/>
                  </a:schemeClr>
                </a:solidFill>
                <a:effectLst/>
                <a:latin typeface="Candara" panose="020E0502030303020204" pitchFamily="34" charset="0"/>
              </a:rPr>
              <a:t>ray for Forgiveness – </a:t>
            </a:r>
            <a:r>
              <a:rPr lang="en-US" altLang="en-US" sz="2800" i="1" dirty="0">
                <a:solidFill>
                  <a:schemeClr val="bg2">
                    <a:lumMod val="10000"/>
                  </a:schemeClr>
                </a:solidFill>
                <a:effectLst/>
                <a:latin typeface="Candara" panose="020E0502030303020204" pitchFamily="34" charset="0"/>
              </a:rPr>
              <a:t>1 John 1:7-9</a:t>
            </a:r>
          </a:p>
          <a:p>
            <a:pPr marL="0" indent="0">
              <a:lnSpc>
                <a:spcPts val="3600"/>
              </a:lnSpc>
              <a:spcBef>
                <a:spcPts val="1200"/>
              </a:spcBef>
              <a:spcAft>
                <a:spcPts val="0"/>
              </a:spcAft>
              <a:buClr>
                <a:schemeClr val="bg1"/>
              </a:buClr>
              <a:buSzPct val="99000"/>
              <a:buNone/>
              <a:defRPr/>
            </a:pPr>
            <a:r>
              <a:rPr lang="en-US" altLang="en-US" sz="3600" b="1" dirty="0">
                <a:solidFill>
                  <a:schemeClr val="bg2">
                    <a:lumMod val="10000"/>
                  </a:schemeClr>
                </a:solidFill>
                <a:latin typeface="Candara" panose="020E0502030303020204" pitchFamily="34" charset="0"/>
              </a:rPr>
              <a:t>Endure and </a:t>
            </a:r>
            <a:r>
              <a:rPr lang="en-US" altLang="en-US" sz="3600" b="1" i="1" dirty="0">
                <a:solidFill>
                  <a:schemeClr val="bg2">
                    <a:lumMod val="10000"/>
                  </a:schemeClr>
                </a:solidFill>
                <a:effectLst/>
                <a:latin typeface="Candara" panose="020E0502030303020204" pitchFamily="34" charset="0"/>
              </a:rPr>
              <a:t>“be faithful </a:t>
            </a:r>
            <a:r>
              <a:rPr lang="en-US" altLang="en-US" sz="3600" b="1" i="1" u="sng" dirty="0">
                <a:solidFill>
                  <a:schemeClr val="bg2">
                    <a:lumMod val="10000"/>
                  </a:schemeClr>
                </a:solidFill>
                <a:effectLst/>
                <a:latin typeface="Candara" panose="020E0502030303020204" pitchFamily="34" charset="0"/>
              </a:rPr>
              <a:t>unto</a:t>
            </a:r>
            <a:r>
              <a:rPr lang="en-US" altLang="en-US" sz="3600" b="1" i="1" dirty="0">
                <a:solidFill>
                  <a:schemeClr val="bg2">
                    <a:lumMod val="10000"/>
                  </a:schemeClr>
                </a:solidFill>
                <a:effectLst/>
                <a:latin typeface="Candara" panose="020E0502030303020204" pitchFamily="34" charset="0"/>
              </a:rPr>
              <a:t> death”</a:t>
            </a:r>
          </a:p>
          <a:p>
            <a:pPr marL="274320" indent="274320">
              <a:lnSpc>
                <a:spcPts val="2800"/>
              </a:lnSpc>
              <a:spcBef>
                <a:spcPts val="0"/>
              </a:spcBef>
              <a:buClrTx/>
              <a:buSzPct val="100000"/>
              <a:buFont typeface="Wingdings" panose="05000000000000000000" pitchFamily="2" charset="2"/>
              <a:buChar char="§"/>
              <a:defRPr/>
            </a:pPr>
            <a:r>
              <a:rPr lang="en-US" altLang="en-US" sz="2800" i="1" dirty="0">
                <a:solidFill>
                  <a:schemeClr val="bg2">
                    <a:lumMod val="10000"/>
                  </a:schemeClr>
                </a:solidFill>
                <a:effectLst/>
                <a:latin typeface="Candara" panose="020E0502030303020204" pitchFamily="34" charset="0"/>
              </a:rPr>
              <a:t>Rev. 2:10</a:t>
            </a:r>
          </a:p>
        </p:txBody>
      </p:sp>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556824" y="416130"/>
            <a:ext cx="8083321" cy="1107996"/>
          </a:xfrm>
          <a:prstGeom prst="rect">
            <a:avLst/>
          </a:prstGeom>
          <a:solidFill>
            <a:schemeClr val="bg2">
              <a:lumMod val="90000"/>
            </a:schemeClr>
          </a:solidFill>
          <a:ln>
            <a:solidFill>
              <a:schemeClr val="tx2"/>
            </a:solidFill>
          </a:ln>
        </p:spPr>
        <p:txBody>
          <a:bodyPr wrap="square" lIns="91440" tIns="45720" rIns="91440" bIns="45720">
            <a:spAutoFit/>
          </a:bodyPr>
          <a:lstStyle/>
          <a:p>
            <a:r>
              <a:rPr lang="en-US" sz="6600" b="1" i="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  </a:t>
            </a:r>
            <a:r>
              <a:rPr lang="en-US" sz="6600" b="1" i="1" dirty="0">
                <a:ln w="9525">
                  <a:solidFill>
                    <a:schemeClr val="bg1"/>
                  </a:solidFill>
                  <a:prstDash val="solid"/>
                </a:ln>
                <a:solidFill>
                  <a:schemeClr val="bg2">
                    <a:lumMod val="10000"/>
                  </a:schemeClr>
                </a:solidFill>
                <a:effectLst>
                  <a:outerShdw blurRad="12700" dist="38100" dir="2700000" algn="tl" rotWithShape="0">
                    <a:schemeClr val="bg1">
                      <a:lumMod val="50000"/>
                    </a:schemeClr>
                  </a:outerShdw>
                </a:effectLst>
                <a:latin typeface="Candara" panose="020E0502030303020204" pitchFamily="34" charset="0"/>
              </a:rPr>
              <a:t>What Shall We Do?</a:t>
            </a:r>
            <a:endParaRPr lang="en-US" sz="6600" b="1" i="1" cap="none" spc="0" dirty="0">
              <a:ln w="12700">
                <a:solidFill>
                  <a:schemeClr val="tx2">
                    <a:lumMod val="75000"/>
                  </a:schemeClr>
                </a:solidFill>
                <a:prstDash val="solid"/>
              </a:ln>
              <a:solidFill>
                <a:schemeClr val="bg2">
                  <a:lumMod val="10000"/>
                </a:schemeClr>
              </a:solidFill>
              <a:latin typeface="Candara" panose="020E0502030303020204" pitchFamily="34" charset="0"/>
            </a:endParaRPr>
          </a:p>
        </p:txBody>
      </p:sp>
      <p:sp>
        <p:nvSpPr>
          <p:cNvPr id="4" name="TextBox 3">
            <a:extLst>
              <a:ext uri="{FF2B5EF4-FFF2-40B4-BE49-F238E27FC236}">
                <a16:creationId xmlns:a16="http://schemas.microsoft.com/office/drawing/2014/main" id="{FDB3C018-6904-4094-85A6-7BAF69A201A5}"/>
              </a:ext>
            </a:extLst>
          </p:cNvPr>
          <p:cNvSpPr txBox="1"/>
          <p:nvPr/>
        </p:nvSpPr>
        <p:spPr>
          <a:xfrm>
            <a:off x="7728277" y="688334"/>
            <a:ext cx="721326" cy="646331"/>
          </a:xfrm>
          <a:prstGeom prst="rect">
            <a:avLst/>
          </a:prstGeom>
          <a:noFill/>
        </p:spPr>
        <p:txBody>
          <a:bodyPr wrap="square" rtlCol="0">
            <a:spAutoFit/>
          </a:bodyPr>
          <a:lstStyle/>
          <a:p>
            <a:pPr algn="ctr"/>
            <a:r>
              <a:rPr lang="en-US" b="1" i="1" dirty="0">
                <a:solidFill>
                  <a:schemeClr val="bg2">
                    <a:lumMod val="10000"/>
                  </a:schemeClr>
                </a:solidFill>
                <a:latin typeface="Candara" panose="020E0502030303020204" pitchFamily="34" charset="0"/>
              </a:rPr>
              <a:t>Acts 2:37</a:t>
            </a:r>
          </a:p>
        </p:txBody>
      </p:sp>
      <p:sp>
        <p:nvSpPr>
          <p:cNvPr id="2" name="Slide Number Placeholder 3">
            <a:extLst>
              <a:ext uri="{FF2B5EF4-FFF2-40B4-BE49-F238E27FC236}">
                <a16:creationId xmlns:a16="http://schemas.microsoft.com/office/drawing/2014/main" id="{81AD1D5B-2735-6303-EDE2-A336026E5D60}"/>
              </a:ext>
            </a:extLst>
          </p:cNvPr>
          <p:cNvSpPr>
            <a:spLocks noGrp="1"/>
          </p:cNvSpPr>
          <p:nvPr>
            <p:ph type="sldNum" sz="quarter" idx="12"/>
          </p:nvPr>
        </p:nvSpPr>
        <p:spPr>
          <a:xfrm>
            <a:off x="8587198" y="6291049"/>
            <a:ext cx="685800" cy="593725"/>
          </a:xfrm>
        </p:spPr>
        <p:txBody>
          <a:bodyPr>
            <a:normAutofit/>
          </a:bodyPr>
          <a:lstStyle/>
          <a:p>
            <a:fld id="{41939CF0-4F57-482B-882A-D83B18942B8C}" type="slidenum">
              <a:rPr lang="en-US" sz="1600" smtClean="0">
                <a:latin typeface="Candara" panose="020E0502030303020204" pitchFamily="34" charset="0"/>
              </a:rPr>
              <a:t>11</a:t>
            </a:fld>
            <a:endParaRPr lang="en-US" sz="1600" dirty="0">
              <a:latin typeface="Candara" panose="020E0502030303020204" pitchFamily="34" charset="0"/>
            </a:endParaRP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77578-ACF6-E3CD-1ECF-7A1D2D0A9B98}"/>
              </a:ext>
            </a:extLst>
          </p:cNvPr>
          <p:cNvSpPr>
            <a:spLocks noGrp="1"/>
          </p:cNvSpPr>
          <p:nvPr>
            <p:ph type="title"/>
          </p:nvPr>
        </p:nvSpPr>
        <p:spPr>
          <a:xfrm>
            <a:off x="542925" y="238125"/>
            <a:ext cx="7456134" cy="901665"/>
          </a:xfrm>
        </p:spPr>
        <p:txBody>
          <a:bodyPr>
            <a:noAutofit/>
          </a:bodyPr>
          <a:lstStyle/>
          <a:p>
            <a:pPr marL="365760" indent="-274320">
              <a:lnSpc>
                <a:spcPts val="2800"/>
              </a:lnSpc>
            </a:pPr>
            <a:r>
              <a:rPr lang="en-US" sz="4800" dirty="0">
                <a:solidFill>
                  <a:schemeClr val="accent5">
                    <a:lumMod val="75000"/>
                  </a:schemeClr>
                </a:solidFill>
                <a:latin typeface="Candara" panose="020E0502030303020204" pitchFamily="34" charset="0"/>
              </a:rPr>
              <a:t>Introduction</a:t>
            </a:r>
          </a:p>
        </p:txBody>
      </p:sp>
      <p:sp>
        <p:nvSpPr>
          <p:cNvPr id="3" name="Content Placeholder 2">
            <a:extLst>
              <a:ext uri="{FF2B5EF4-FFF2-40B4-BE49-F238E27FC236}">
                <a16:creationId xmlns:a16="http://schemas.microsoft.com/office/drawing/2014/main" id="{A18372A6-0297-FD05-6EED-91A4C138F4F5}"/>
              </a:ext>
            </a:extLst>
          </p:cNvPr>
          <p:cNvSpPr>
            <a:spLocks noGrp="1"/>
          </p:cNvSpPr>
          <p:nvPr>
            <p:ph idx="1"/>
          </p:nvPr>
        </p:nvSpPr>
        <p:spPr>
          <a:xfrm>
            <a:off x="630556" y="1235950"/>
            <a:ext cx="8056244" cy="5622050"/>
          </a:xfrm>
        </p:spPr>
        <p:txBody>
          <a:bodyPr>
            <a:normAutofit/>
          </a:bodyPr>
          <a:lstStyle/>
          <a:p>
            <a:pPr>
              <a:lnSpc>
                <a:spcPts val="3200"/>
              </a:lnSpc>
              <a:spcBef>
                <a:spcPts val="0"/>
              </a:spcBef>
            </a:pPr>
            <a:r>
              <a:rPr lang="en-US" sz="3200" b="1" dirty="0">
                <a:solidFill>
                  <a:schemeClr val="accent5">
                    <a:lumMod val="75000"/>
                  </a:schemeClr>
                </a:solidFill>
                <a:latin typeface="Candara" panose="020E0502030303020204" pitchFamily="34" charset="0"/>
              </a:rPr>
              <a:t>The Scriptures teach that EVERY member of the local church is to work together, and each member is to DO THEIR PART</a:t>
            </a:r>
          </a:p>
          <a:p>
            <a:pPr marL="365760" indent="-274320">
              <a:lnSpc>
                <a:spcPts val="2800"/>
              </a:lnSpc>
              <a:spcBef>
                <a:spcPts val="0"/>
              </a:spcBef>
              <a:buFont typeface="Wingdings" panose="05000000000000000000" pitchFamily="2" charset="2"/>
              <a:buChar char="§"/>
            </a:pPr>
            <a:r>
              <a:rPr lang="en-US" sz="2800" i="1" dirty="0">
                <a:solidFill>
                  <a:schemeClr val="accent5">
                    <a:lumMod val="75000"/>
                  </a:schemeClr>
                </a:solidFill>
                <a:latin typeface="Candara" panose="020E0502030303020204" pitchFamily="34" charset="0"/>
              </a:rPr>
              <a:t>1 Cor. 12:12-26; Eph. 4:12-16 NKJV</a:t>
            </a:r>
          </a:p>
          <a:p>
            <a:pPr>
              <a:lnSpc>
                <a:spcPts val="3200"/>
              </a:lnSpc>
              <a:spcBef>
                <a:spcPts val="1200"/>
              </a:spcBef>
            </a:pPr>
            <a:r>
              <a:rPr lang="en-US" sz="3200" b="1" dirty="0">
                <a:solidFill>
                  <a:schemeClr val="accent5">
                    <a:lumMod val="75000"/>
                  </a:schemeClr>
                </a:solidFill>
                <a:latin typeface="Candara" panose="020E0502030303020204" pitchFamily="34" charset="0"/>
              </a:rPr>
              <a:t>Many exhibit a selfish notion by asking the question, </a:t>
            </a:r>
            <a:r>
              <a:rPr lang="en-US" sz="3200" i="1" dirty="0">
                <a:solidFill>
                  <a:schemeClr val="accent5">
                    <a:lumMod val="75000"/>
                  </a:schemeClr>
                </a:solidFill>
                <a:latin typeface="Candara" panose="020E0502030303020204" pitchFamily="34" charset="0"/>
              </a:rPr>
              <a:t>“What can the church do for me?”</a:t>
            </a:r>
          </a:p>
          <a:p>
            <a:pPr marL="365760" indent="-274320">
              <a:lnSpc>
                <a:spcPts val="2800"/>
              </a:lnSpc>
              <a:spcBef>
                <a:spcPts val="1200"/>
              </a:spcBef>
              <a:buFont typeface="Wingdings" panose="05000000000000000000" pitchFamily="2" charset="2"/>
              <a:buChar char="§"/>
            </a:pPr>
            <a:r>
              <a:rPr lang="en-US" sz="2800" b="1" dirty="0">
                <a:solidFill>
                  <a:schemeClr val="accent5">
                    <a:lumMod val="75000"/>
                  </a:schemeClr>
                </a:solidFill>
                <a:latin typeface="Candara" panose="020E0502030303020204" pitchFamily="34" charset="0"/>
              </a:rPr>
              <a:t>When we all should be asking, </a:t>
            </a:r>
            <a:r>
              <a:rPr lang="en-US" sz="2800" i="1" dirty="0">
                <a:solidFill>
                  <a:schemeClr val="accent5">
                    <a:lumMod val="75000"/>
                  </a:schemeClr>
                </a:solidFill>
                <a:latin typeface="Candara" panose="020E0502030303020204" pitchFamily="34" charset="0"/>
              </a:rPr>
              <a:t>“What can we do for this church?”</a:t>
            </a:r>
          </a:p>
          <a:p>
            <a:pPr>
              <a:lnSpc>
                <a:spcPts val="3200"/>
              </a:lnSpc>
              <a:spcBef>
                <a:spcPts val="1200"/>
              </a:spcBef>
            </a:pPr>
            <a:r>
              <a:rPr lang="en-US" sz="3200" b="1" dirty="0">
                <a:solidFill>
                  <a:srgbClr val="FF0000"/>
                </a:solidFill>
                <a:latin typeface="Candara" panose="020E0502030303020204" pitchFamily="34" charset="0"/>
              </a:rPr>
              <a:t>With this question before us, let us look at some things every member can do for this church!</a:t>
            </a:r>
          </a:p>
        </p:txBody>
      </p:sp>
      <p:sp>
        <p:nvSpPr>
          <p:cNvPr id="4" name="Slide Number Placeholder 3">
            <a:extLst>
              <a:ext uri="{FF2B5EF4-FFF2-40B4-BE49-F238E27FC236}">
                <a16:creationId xmlns:a16="http://schemas.microsoft.com/office/drawing/2014/main" id="{A8DAC32E-ADF8-6D3C-8028-34AC43E67B7B}"/>
              </a:ext>
            </a:extLst>
          </p:cNvPr>
          <p:cNvSpPr>
            <a:spLocks noGrp="1"/>
          </p:cNvSpPr>
          <p:nvPr>
            <p:ph type="sldNum" sz="quarter" idx="12"/>
          </p:nvPr>
        </p:nvSpPr>
        <p:spPr/>
        <p:txBody>
          <a:bodyPr/>
          <a:lstStyle/>
          <a:p>
            <a:pPr algn="l"/>
            <a:fld id="{FAEF9944-A4F6-4C59-AEBD-678D6480B8EA}" type="slidenum">
              <a:rPr lang="en-US" smtClean="0"/>
              <a:pPr algn="l"/>
              <a:t>2</a:t>
            </a:fld>
            <a:endParaRPr lang="en-US" dirty="0"/>
          </a:p>
        </p:txBody>
      </p:sp>
    </p:spTree>
    <p:extLst>
      <p:ext uri="{BB962C8B-B14F-4D97-AF65-F5344CB8AC3E}">
        <p14:creationId xmlns:p14="http://schemas.microsoft.com/office/powerpoint/2010/main" val="32366340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3000"/>
                                        <p:tgtEl>
                                          <p:spTgt spid="3">
                                            <p:txEl>
                                              <p:pRg st="1" end="1"/>
                                            </p:txEl>
                                          </p:spTgt>
                                        </p:tgtEl>
                                      </p:cBhvr>
                                    </p:animEffect>
                                    <p:anim calcmode="lin" valueType="num">
                                      <p:cBhvr>
                                        <p:cTn id="14"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3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C0D02A42-B90D-FA9B-28D4-EEFE1E2E847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18D239-21DD-54E9-245C-966E422343B4}"/>
              </a:ext>
            </a:extLst>
          </p:cNvPr>
          <p:cNvSpPr>
            <a:spLocks noGrp="1"/>
          </p:cNvSpPr>
          <p:nvPr>
            <p:ph idx="1"/>
          </p:nvPr>
        </p:nvSpPr>
        <p:spPr>
          <a:xfrm>
            <a:off x="920324" y="1088172"/>
            <a:ext cx="7937926" cy="5512653"/>
          </a:xfrm>
        </p:spPr>
        <p:txBody>
          <a:bodyPr>
            <a:normAutofit/>
          </a:bodyPr>
          <a:lstStyle/>
          <a:p>
            <a:pPr>
              <a:lnSpc>
                <a:spcPts val="3200"/>
              </a:lnSpc>
              <a:spcBef>
                <a:spcPts val="0"/>
              </a:spcBef>
            </a:pPr>
            <a:r>
              <a:rPr lang="en-US" sz="3200" b="1" dirty="0">
                <a:solidFill>
                  <a:schemeClr val="accent5">
                    <a:lumMod val="75000"/>
                  </a:schemeClr>
                </a:solidFill>
                <a:latin typeface="Candara" panose="020E0502030303020204" pitchFamily="34" charset="0"/>
              </a:rPr>
              <a:t>Being a part of the church requires your time – there are many things that must be done by willing members</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We must focus our attention on the Lord’s church – not our own things!</a:t>
            </a:r>
          </a:p>
          <a:p>
            <a:pPr>
              <a:lnSpc>
                <a:spcPts val="3200"/>
              </a:lnSpc>
              <a:spcBef>
                <a:spcPts val="1200"/>
              </a:spcBef>
            </a:pPr>
            <a:r>
              <a:rPr lang="en-US" sz="3200" b="1" dirty="0">
                <a:solidFill>
                  <a:schemeClr val="accent5">
                    <a:lumMod val="75000"/>
                  </a:schemeClr>
                </a:solidFill>
                <a:latin typeface="Candara" panose="020E0502030303020204" pitchFamily="34" charset="0"/>
              </a:rPr>
              <a:t>Jesus asked a good question </a:t>
            </a:r>
            <a:r>
              <a:rPr lang="en-US" sz="3200" i="1" dirty="0">
                <a:solidFill>
                  <a:schemeClr val="accent5">
                    <a:lumMod val="75000"/>
                  </a:schemeClr>
                </a:solidFill>
                <a:latin typeface="Candara" panose="020E0502030303020204" pitchFamily="34" charset="0"/>
              </a:rPr>
              <a:t>– Matt. 20:6</a:t>
            </a:r>
          </a:p>
          <a:p>
            <a:pPr>
              <a:lnSpc>
                <a:spcPts val="3200"/>
              </a:lnSpc>
              <a:spcBef>
                <a:spcPts val="1200"/>
              </a:spcBef>
            </a:pPr>
            <a:r>
              <a:rPr lang="en-US" sz="3200" b="1" dirty="0">
                <a:solidFill>
                  <a:schemeClr val="accent5">
                    <a:lumMod val="75000"/>
                  </a:schemeClr>
                </a:solidFill>
                <a:latin typeface="Candara" panose="020E0502030303020204" pitchFamily="34" charset="0"/>
              </a:rPr>
              <a:t>We must be wise about the use of our time </a:t>
            </a:r>
            <a:r>
              <a:rPr lang="en-US" sz="3200" i="1" dirty="0">
                <a:solidFill>
                  <a:schemeClr val="accent5">
                    <a:lumMod val="75000"/>
                  </a:schemeClr>
                </a:solidFill>
                <a:latin typeface="Candara" panose="020E0502030303020204" pitchFamily="34" charset="0"/>
              </a:rPr>
              <a:t>– Eph. 5:15-16; Col. 4:5</a:t>
            </a:r>
          </a:p>
          <a:p>
            <a:pPr>
              <a:lnSpc>
                <a:spcPts val="3200"/>
              </a:lnSpc>
              <a:spcBef>
                <a:spcPts val="1200"/>
              </a:spcBef>
            </a:pPr>
            <a:r>
              <a:rPr lang="en-US" sz="3200" b="1" dirty="0">
                <a:solidFill>
                  <a:schemeClr val="accent5">
                    <a:lumMod val="75000"/>
                  </a:schemeClr>
                </a:solidFill>
                <a:latin typeface="Candara" panose="020E0502030303020204" pitchFamily="34" charset="0"/>
              </a:rPr>
              <a:t>Are we taking every opportunity we have to abound in the work of the Lord?</a:t>
            </a:r>
          </a:p>
          <a:p>
            <a:pPr marL="365760" indent="-274320">
              <a:lnSpc>
                <a:spcPts val="2800"/>
              </a:lnSpc>
              <a:spcBef>
                <a:spcPts val="600"/>
              </a:spcBef>
              <a:buFont typeface="Wingdings" panose="05000000000000000000" pitchFamily="2" charset="2"/>
              <a:buChar char="§"/>
            </a:pPr>
            <a:r>
              <a:rPr lang="en-US" sz="2800" i="1" dirty="0">
                <a:solidFill>
                  <a:schemeClr val="accent5">
                    <a:lumMod val="75000"/>
                  </a:schemeClr>
                </a:solidFill>
                <a:latin typeface="Candara" panose="020E0502030303020204" pitchFamily="34" charset="0"/>
              </a:rPr>
              <a:t>1 Cor. 15:58</a:t>
            </a:r>
          </a:p>
        </p:txBody>
      </p:sp>
      <p:sp>
        <p:nvSpPr>
          <p:cNvPr id="4" name="Rectangle 3">
            <a:extLst>
              <a:ext uri="{FF2B5EF4-FFF2-40B4-BE49-F238E27FC236}">
                <a16:creationId xmlns:a16="http://schemas.microsoft.com/office/drawing/2014/main" id="{E5C65A9E-D6E2-26EE-D462-BEA889D15723}"/>
              </a:ext>
            </a:extLst>
          </p:cNvPr>
          <p:cNvSpPr/>
          <p:nvPr/>
        </p:nvSpPr>
        <p:spPr>
          <a:xfrm rot="16200000">
            <a:off x="-1984968" y="3223834"/>
            <a:ext cx="4899098"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Give this church</a:t>
            </a:r>
            <a:endParaRPr lang="en-US" sz="5400" b="1" cap="none" spc="0" dirty="0">
              <a:ln w="22225">
                <a:solidFill>
                  <a:schemeClr val="accent2"/>
                </a:solidFill>
                <a:prstDash val="solid"/>
              </a:ln>
              <a:solidFill>
                <a:schemeClr val="accent2">
                  <a:lumMod val="40000"/>
                  <a:lumOff val="60000"/>
                </a:schemeClr>
              </a:solidFill>
              <a:effectLst/>
              <a:latin typeface="Candara" panose="020E0502030303020204" pitchFamily="34" charset="0"/>
            </a:endParaRPr>
          </a:p>
        </p:txBody>
      </p:sp>
      <p:sp>
        <p:nvSpPr>
          <p:cNvPr id="5" name="Arrow: Bent 4">
            <a:extLst>
              <a:ext uri="{FF2B5EF4-FFF2-40B4-BE49-F238E27FC236}">
                <a16:creationId xmlns:a16="http://schemas.microsoft.com/office/drawing/2014/main" id="{801F6231-37AB-0C01-62BA-DEDDDAEB641C}"/>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94A7147D-08E5-4184-AB93-376B30DA6C44}"/>
              </a:ext>
            </a:extLst>
          </p:cNvPr>
          <p:cNvSpPr txBox="1"/>
          <p:nvPr/>
        </p:nvSpPr>
        <p:spPr>
          <a:xfrm>
            <a:off x="958423" y="257175"/>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Your Time!</a:t>
            </a:r>
          </a:p>
        </p:txBody>
      </p:sp>
      <p:sp>
        <p:nvSpPr>
          <p:cNvPr id="2" name="Slide Number Placeholder 1">
            <a:extLst>
              <a:ext uri="{FF2B5EF4-FFF2-40B4-BE49-F238E27FC236}">
                <a16:creationId xmlns:a16="http://schemas.microsoft.com/office/drawing/2014/main" id="{2698C6BD-2B89-BD68-BD55-6E8DC2BD0EF6}"/>
              </a:ext>
            </a:extLst>
          </p:cNvPr>
          <p:cNvSpPr>
            <a:spLocks noGrp="1"/>
          </p:cNvSpPr>
          <p:nvPr>
            <p:ph type="sldNum" sz="quarter" idx="12"/>
          </p:nvPr>
        </p:nvSpPr>
        <p:spPr/>
        <p:txBody>
          <a:bodyPr/>
          <a:lstStyle/>
          <a:p>
            <a:pPr algn="l"/>
            <a:fld id="{FAEF9944-A4F6-4C59-AEBD-678D6480B8EA}" type="slidenum">
              <a:rPr lang="en-US" smtClean="0"/>
              <a:pPr algn="l"/>
              <a:t>3</a:t>
            </a:fld>
            <a:endParaRPr lang="en-US" dirty="0"/>
          </a:p>
        </p:txBody>
      </p:sp>
    </p:spTree>
    <p:extLst>
      <p:ext uri="{BB962C8B-B14F-4D97-AF65-F5344CB8AC3E}">
        <p14:creationId xmlns:p14="http://schemas.microsoft.com/office/powerpoint/2010/main" val="2854656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ECB2E1B-94ED-8CC7-45C3-8AF7C2CCB18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15E81D-046B-972A-0E48-256ABC14BC5E}"/>
              </a:ext>
            </a:extLst>
          </p:cNvPr>
          <p:cNvSpPr>
            <a:spLocks noGrp="1"/>
          </p:cNvSpPr>
          <p:nvPr>
            <p:ph idx="1"/>
          </p:nvPr>
        </p:nvSpPr>
        <p:spPr>
          <a:xfrm>
            <a:off x="920323" y="1088172"/>
            <a:ext cx="8062311" cy="5769828"/>
          </a:xfrm>
        </p:spPr>
        <p:txBody>
          <a:bodyPr>
            <a:noAutofit/>
          </a:bodyPr>
          <a:lstStyle/>
          <a:p>
            <a:pPr>
              <a:lnSpc>
                <a:spcPts val="3200"/>
              </a:lnSpc>
              <a:spcBef>
                <a:spcPts val="0"/>
              </a:spcBef>
            </a:pPr>
            <a:r>
              <a:rPr lang="en-US" sz="3200" b="1" dirty="0">
                <a:solidFill>
                  <a:schemeClr val="accent5">
                    <a:lumMod val="75000"/>
                  </a:schemeClr>
                </a:solidFill>
                <a:latin typeface="Candara" panose="020E0502030303020204" pitchFamily="34" charset="0"/>
              </a:rPr>
              <a:t>“Commitment” means to be dedicated to a cause, </a:t>
            </a:r>
            <a:r>
              <a:rPr lang="en-US" sz="3200" b="1">
                <a:solidFill>
                  <a:schemeClr val="accent5">
                    <a:lumMod val="75000"/>
                  </a:schemeClr>
                </a:solidFill>
                <a:latin typeface="Candara" panose="020E0502030303020204" pitchFamily="34" charset="0"/>
              </a:rPr>
              <a:t>especially Christs’ </a:t>
            </a:r>
            <a:r>
              <a:rPr lang="en-US" sz="3200" i="1" dirty="0">
                <a:solidFill>
                  <a:schemeClr val="accent5">
                    <a:lumMod val="75000"/>
                  </a:schemeClr>
                </a:solidFill>
                <a:latin typeface="Candara" panose="020E0502030303020204" pitchFamily="34" charset="0"/>
              </a:rPr>
              <a:t>– Luke 9:57-62 </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Shouldn’t all members of the Lord’s church be </a:t>
            </a:r>
            <a:r>
              <a:rPr lang="en-US" sz="2800" i="1" dirty="0">
                <a:solidFill>
                  <a:schemeClr val="accent5">
                    <a:lumMod val="75000"/>
                  </a:schemeClr>
                </a:solidFill>
                <a:latin typeface="Candara" panose="020E0502030303020204" pitchFamily="34" charset="0"/>
              </a:rPr>
              <a:t>committed</a:t>
            </a:r>
            <a:r>
              <a:rPr lang="en-US" sz="2800" dirty="0">
                <a:solidFill>
                  <a:schemeClr val="accent5">
                    <a:lumMod val="75000"/>
                  </a:schemeClr>
                </a:solidFill>
                <a:latin typeface="Candara" panose="020E0502030303020204" pitchFamily="34" charset="0"/>
              </a:rPr>
              <a:t> or dedicated? </a:t>
            </a:r>
            <a:r>
              <a:rPr lang="en-US" sz="2800" i="1" dirty="0">
                <a:solidFill>
                  <a:schemeClr val="accent5">
                    <a:lumMod val="75000"/>
                  </a:schemeClr>
                </a:solidFill>
                <a:latin typeface="Candara" panose="020E0502030303020204" pitchFamily="34" charset="0"/>
              </a:rPr>
              <a:t>– Matt. 6:33</a:t>
            </a:r>
          </a:p>
          <a:p>
            <a:pPr>
              <a:lnSpc>
                <a:spcPts val="3200"/>
              </a:lnSpc>
              <a:spcBef>
                <a:spcPts val="1200"/>
              </a:spcBef>
            </a:pPr>
            <a:r>
              <a:rPr lang="en-US" sz="3200" b="1" dirty="0">
                <a:solidFill>
                  <a:schemeClr val="accent5">
                    <a:lumMod val="75000"/>
                  </a:schemeClr>
                </a:solidFill>
                <a:latin typeface="Candara" panose="020E0502030303020204" pitchFamily="34" charset="0"/>
              </a:rPr>
              <a:t>No member is excluded from being </a:t>
            </a:r>
            <a:r>
              <a:rPr lang="en-US" sz="3200" b="1" i="1" dirty="0">
                <a:solidFill>
                  <a:schemeClr val="accent5">
                    <a:lumMod val="75000"/>
                  </a:schemeClr>
                </a:solidFill>
                <a:latin typeface="Candara" panose="020E0502030303020204" pitchFamily="34" charset="0"/>
              </a:rPr>
              <a:t>committed</a:t>
            </a:r>
            <a:r>
              <a:rPr lang="en-US" sz="3200" b="1" dirty="0">
                <a:solidFill>
                  <a:schemeClr val="accent5">
                    <a:lumMod val="75000"/>
                  </a:schemeClr>
                </a:solidFill>
                <a:latin typeface="Candara" panose="020E0502030303020204" pitchFamily="34" charset="0"/>
              </a:rPr>
              <a:t> to the Lord’s will and work </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Those who are inconsistent in their attendance show a lack of </a:t>
            </a:r>
            <a:r>
              <a:rPr lang="en-US" sz="2800" i="1" dirty="0">
                <a:solidFill>
                  <a:schemeClr val="accent5">
                    <a:lumMod val="75000"/>
                  </a:schemeClr>
                </a:solidFill>
                <a:latin typeface="Candara" panose="020E0502030303020204" pitchFamily="34" charset="0"/>
              </a:rPr>
              <a:t>commitment </a:t>
            </a:r>
            <a:r>
              <a:rPr lang="en-US" sz="2800" dirty="0">
                <a:solidFill>
                  <a:schemeClr val="accent5">
                    <a:lumMod val="75000"/>
                  </a:schemeClr>
                </a:solidFill>
                <a:latin typeface="Candara" panose="020E0502030303020204" pitchFamily="34" charset="0"/>
              </a:rPr>
              <a:t>when they forsake </a:t>
            </a:r>
            <a:r>
              <a:rPr lang="en-US" sz="2800" b="1" i="1" dirty="0">
                <a:solidFill>
                  <a:schemeClr val="accent5">
                    <a:lumMod val="75000"/>
                  </a:schemeClr>
                </a:solidFill>
                <a:latin typeface="Candara" panose="020E0502030303020204" pitchFamily="34" charset="0"/>
              </a:rPr>
              <a:t>“the assembling of ourselves together” </a:t>
            </a:r>
            <a:r>
              <a:rPr lang="en-US" sz="2800" i="1" dirty="0">
                <a:solidFill>
                  <a:schemeClr val="accent5">
                    <a:lumMod val="75000"/>
                  </a:schemeClr>
                </a:solidFill>
                <a:latin typeface="Candara" panose="020E0502030303020204" pitchFamily="34" charset="0"/>
              </a:rPr>
              <a:t>– Heb. 10:24-25</a:t>
            </a:r>
          </a:p>
          <a:p>
            <a:pPr>
              <a:lnSpc>
                <a:spcPts val="3200"/>
              </a:lnSpc>
              <a:spcBef>
                <a:spcPts val="1200"/>
              </a:spcBef>
            </a:pPr>
            <a:r>
              <a:rPr lang="en-US" sz="3200" b="1" dirty="0">
                <a:solidFill>
                  <a:schemeClr val="accent5">
                    <a:lumMod val="75000"/>
                  </a:schemeClr>
                </a:solidFill>
                <a:latin typeface="Candara" panose="020E0502030303020204" pitchFamily="34" charset="0"/>
              </a:rPr>
              <a:t>Therefore, </a:t>
            </a:r>
            <a:r>
              <a:rPr lang="en-US" sz="3200" b="1" i="1" u="sng" dirty="0">
                <a:solidFill>
                  <a:srgbClr val="FF0000"/>
                </a:solidFill>
                <a:latin typeface="Candara" panose="020E0502030303020204" pitchFamily="34" charset="0"/>
              </a:rPr>
              <a:t>EVERY</a:t>
            </a:r>
            <a:r>
              <a:rPr lang="en-US" sz="3200" b="1" dirty="0">
                <a:solidFill>
                  <a:schemeClr val="accent5">
                    <a:lumMod val="75000"/>
                  </a:schemeClr>
                </a:solidFill>
                <a:latin typeface="Candara" panose="020E0502030303020204" pitchFamily="34" charset="0"/>
              </a:rPr>
              <a:t> member should make </a:t>
            </a:r>
            <a:r>
              <a:rPr lang="en-US" sz="3200" b="1" i="1" u="sng" dirty="0">
                <a:solidFill>
                  <a:srgbClr val="FF0000"/>
                </a:solidFill>
                <a:latin typeface="Candara" panose="020E0502030303020204" pitchFamily="34" charset="0"/>
              </a:rPr>
              <a:t>EVERY</a:t>
            </a:r>
            <a:r>
              <a:rPr lang="en-US" sz="3200" b="1" dirty="0">
                <a:solidFill>
                  <a:srgbClr val="FF0000"/>
                </a:solidFill>
                <a:latin typeface="Candara" panose="020E0502030303020204" pitchFamily="34" charset="0"/>
              </a:rPr>
              <a:t> </a:t>
            </a:r>
            <a:r>
              <a:rPr lang="en-US" sz="3200" b="1" dirty="0">
                <a:solidFill>
                  <a:schemeClr val="accent5">
                    <a:lumMod val="75000"/>
                  </a:schemeClr>
                </a:solidFill>
                <a:latin typeface="Candara" panose="020E0502030303020204" pitchFamily="34" charset="0"/>
              </a:rPr>
              <a:t>effort to be present at </a:t>
            </a:r>
            <a:r>
              <a:rPr lang="en-US" sz="3200" b="1" i="1" dirty="0">
                <a:solidFill>
                  <a:srgbClr val="FF0000"/>
                </a:solidFill>
                <a:latin typeface="Candara" panose="020E0502030303020204" pitchFamily="34" charset="0"/>
              </a:rPr>
              <a:t>EVERY</a:t>
            </a:r>
            <a:r>
              <a:rPr lang="en-US" sz="3200" b="1" dirty="0">
                <a:solidFill>
                  <a:schemeClr val="accent5">
                    <a:lumMod val="75000"/>
                  </a:schemeClr>
                </a:solidFill>
                <a:latin typeface="Candara" panose="020E0502030303020204" pitchFamily="34" charset="0"/>
              </a:rPr>
              <a:t> service to worship God!</a:t>
            </a:r>
          </a:p>
          <a:p>
            <a:pPr>
              <a:lnSpc>
                <a:spcPts val="3200"/>
              </a:lnSpc>
              <a:spcBef>
                <a:spcPts val="1200"/>
              </a:spcBef>
            </a:pPr>
            <a:r>
              <a:rPr lang="en-US" sz="2800" b="1" dirty="0">
                <a:solidFill>
                  <a:schemeClr val="accent5">
                    <a:lumMod val="75000"/>
                  </a:schemeClr>
                </a:solidFill>
                <a:latin typeface="Candara" panose="020E0502030303020204" pitchFamily="34" charset="0"/>
              </a:rPr>
              <a:t>  	</a:t>
            </a:r>
          </a:p>
        </p:txBody>
      </p:sp>
      <p:sp>
        <p:nvSpPr>
          <p:cNvPr id="4" name="Rectangle 3">
            <a:extLst>
              <a:ext uri="{FF2B5EF4-FFF2-40B4-BE49-F238E27FC236}">
                <a16:creationId xmlns:a16="http://schemas.microsoft.com/office/drawing/2014/main" id="{8F2B1C28-27CB-1799-CBC0-792FB252142F}"/>
              </a:ext>
            </a:extLst>
          </p:cNvPr>
          <p:cNvSpPr/>
          <p:nvPr/>
        </p:nvSpPr>
        <p:spPr>
          <a:xfrm rot="16200000">
            <a:off x="-1984968" y="3223834"/>
            <a:ext cx="4899098"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Give this church</a:t>
            </a:r>
            <a:endParaRPr lang="en-US" sz="5400" b="1" cap="none" spc="0" dirty="0">
              <a:ln w="22225">
                <a:solidFill>
                  <a:schemeClr val="accent2"/>
                </a:solidFill>
                <a:prstDash val="solid"/>
              </a:ln>
              <a:solidFill>
                <a:schemeClr val="accent2">
                  <a:lumMod val="40000"/>
                  <a:lumOff val="60000"/>
                </a:schemeClr>
              </a:solidFill>
              <a:effectLst/>
              <a:latin typeface="Candara" panose="020E0502030303020204" pitchFamily="34" charset="0"/>
            </a:endParaRPr>
          </a:p>
        </p:txBody>
      </p:sp>
      <p:sp>
        <p:nvSpPr>
          <p:cNvPr id="5" name="Arrow: Bent 4">
            <a:extLst>
              <a:ext uri="{FF2B5EF4-FFF2-40B4-BE49-F238E27FC236}">
                <a16:creationId xmlns:a16="http://schemas.microsoft.com/office/drawing/2014/main" id="{D35600B8-CB50-CEB1-A26C-90726D6F4CA0}"/>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B9C039C7-D595-AAEE-7546-62C2949AA1AB}"/>
              </a:ext>
            </a:extLst>
          </p:cNvPr>
          <p:cNvSpPr txBox="1"/>
          <p:nvPr/>
        </p:nvSpPr>
        <p:spPr>
          <a:xfrm>
            <a:off x="958423" y="257175"/>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Your Commitment!</a:t>
            </a:r>
          </a:p>
        </p:txBody>
      </p:sp>
      <p:sp>
        <p:nvSpPr>
          <p:cNvPr id="2" name="Slide Number Placeholder 1">
            <a:extLst>
              <a:ext uri="{FF2B5EF4-FFF2-40B4-BE49-F238E27FC236}">
                <a16:creationId xmlns:a16="http://schemas.microsoft.com/office/drawing/2014/main" id="{5EE42A91-8225-C3DD-2B46-922CD9943FB4}"/>
              </a:ext>
            </a:extLst>
          </p:cNvPr>
          <p:cNvSpPr>
            <a:spLocks noGrp="1"/>
          </p:cNvSpPr>
          <p:nvPr>
            <p:ph type="sldNum" sz="quarter" idx="12"/>
          </p:nvPr>
        </p:nvSpPr>
        <p:spPr/>
        <p:txBody>
          <a:bodyPr/>
          <a:lstStyle/>
          <a:p>
            <a:pPr algn="l"/>
            <a:fld id="{FAEF9944-A4F6-4C59-AEBD-678D6480B8EA}" type="slidenum">
              <a:rPr lang="en-US" smtClean="0"/>
              <a:pPr algn="l"/>
              <a:t>4</a:t>
            </a:fld>
            <a:endParaRPr lang="en-US" dirty="0"/>
          </a:p>
        </p:txBody>
      </p:sp>
    </p:spTree>
    <p:extLst>
      <p:ext uri="{BB962C8B-B14F-4D97-AF65-F5344CB8AC3E}">
        <p14:creationId xmlns:p14="http://schemas.microsoft.com/office/powerpoint/2010/main" val="20902365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CA134A3-33D9-6E33-3226-2E41FEA0958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398DCC-5B52-A7DE-3B92-F6BC37755CC0}"/>
              </a:ext>
            </a:extLst>
          </p:cNvPr>
          <p:cNvSpPr>
            <a:spLocks noGrp="1"/>
          </p:cNvSpPr>
          <p:nvPr>
            <p:ph idx="1"/>
          </p:nvPr>
        </p:nvSpPr>
        <p:spPr>
          <a:xfrm>
            <a:off x="920323" y="1088172"/>
            <a:ext cx="8220762" cy="5769828"/>
          </a:xfrm>
        </p:spPr>
        <p:txBody>
          <a:bodyPr>
            <a:noAutofit/>
          </a:bodyPr>
          <a:lstStyle/>
          <a:p>
            <a:pPr>
              <a:lnSpc>
                <a:spcPts val="3200"/>
              </a:lnSpc>
              <a:spcBef>
                <a:spcPts val="0"/>
              </a:spcBef>
            </a:pPr>
            <a:r>
              <a:rPr lang="en-US" sz="3200" b="1" dirty="0">
                <a:solidFill>
                  <a:schemeClr val="accent5">
                    <a:lumMod val="75000"/>
                  </a:schemeClr>
                </a:solidFill>
                <a:latin typeface="Candara" panose="020E0502030303020204" pitchFamily="34" charset="0"/>
              </a:rPr>
              <a:t>“Participation” means to take part in something – Christ expects us to partake of His cause and to put His work and His church – FIRST! – </a:t>
            </a:r>
            <a:r>
              <a:rPr lang="en-US" sz="3200" i="1" dirty="0">
                <a:solidFill>
                  <a:schemeClr val="accent5">
                    <a:lumMod val="75000"/>
                  </a:schemeClr>
                </a:solidFill>
                <a:latin typeface="Candara" panose="020E0502030303020204" pitchFamily="34" charset="0"/>
              </a:rPr>
              <a:t>Luke 14:23-26; </a:t>
            </a:r>
            <a:r>
              <a:rPr lang="en-US" sz="2800" i="1" dirty="0">
                <a:solidFill>
                  <a:schemeClr val="accent5">
                    <a:lumMod val="75000"/>
                  </a:schemeClr>
                </a:solidFill>
                <a:latin typeface="Candara" panose="020E0502030303020204" pitchFamily="34" charset="0"/>
              </a:rPr>
              <a:t>cf. Matt. 6:33</a:t>
            </a:r>
          </a:p>
          <a:p>
            <a:pPr>
              <a:lnSpc>
                <a:spcPts val="3200"/>
              </a:lnSpc>
              <a:spcBef>
                <a:spcPts val="1200"/>
              </a:spcBef>
            </a:pPr>
            <a:r>
              <a:rPr lang="en-US" sz="3200" b="1" dirty="0">
                <a:solidFill>
                  <a:schemeClr val="accent5">
                    <a:lumMod val="75000"/>
                  </a:schemeClr>
                </a:solidFill>
                <a:latin typeface="Candara" panose="020E0502030303020204" pitchFamily="34" charset="0"/>
              </a:rPr>
              <a:t>All members of this church are needed and are useful! </a:t>
            </a:r>
            <a:r>
              <a:rPr lang="en-US" sz="3200" i="1" dirty="0">
                <a:solidFill>
                  <a:schemeClr val="accent5">
                    <a:lumMod val="75000"/>
                  </a:schemeClr>
                </a:solidFill>
                <a:latin typeface="Candara" panose="020E0502030303020204" pitchFamily="34" charset="0"/>
              </a:rPr>
              <a:t>– 1 Cor. 12:12-16</a:t>
            </a:r>
          </a:p>
          <a:p>
            <a:pPr>
              <a:lnSpc>
                <a:spcPts val="3200"/>
              </a:lnSpc>
              <a:spcBef>
                <a:spcPts val="1200"/>
              </a:spcBef>
            </a:pPr>
            <a:r>
              <a:rPr lang="en-US" sz="3200" b="1" dirty="0">
                <a:solidFill>
                  <a:schemeClr val="accent5">
                    <a:lumMod val="75000"/>
                  </a:schemeClr>
                </a:solidFill>
                <a:latin typeface="Candara" panose="020E0502030303020204" pitchFamily="34" charset="0"/>
              </a:rPr>
              <a:t>Every member needs to be supplying their part to this local church </a:t>
            </a:r>
            <a:r>
              <a:rPr lang="en-US" sz="3200" i="1" dirty="0">
                <a:solidFill>
                  <a:schemeClr val="accent5">
                    <a:lumMod val="75000"/>
                  </a:schemeClr>
                </a:solidFill>
                <a:latin typeface="Candara" panose="020E0502030303020204" pitchFamily="34" charset="0"/>
              </a:rPr>
              <a:t>– Eph. 4:16</a:t>
            </a:r>
          </a:p>
          <a:p>
            <a:pPr>
              <a:lnSpc>
                <a:spcPts val="3200"/>
              </a:lnSpc>
              <a:spcBef>
                <a:spcPts val="1200"/>
              </a:spcBef>
            </a:pPr>
            <a:r>
              <a:rPr lang="en-US" sz="3200" b="1" dirty="0">
                <a:solidFill>
                  <a:schemeClr val="accent5">
                    <a:lumMod val="75000"/>
                  </a:schemeClr>
                </a:solidFill>
                <a:latin typeface="Candara" panose="020E0502030303020204" pitchFamily="34" charset="0"/>
              </a:rPr>
              <a:t>Don’t bury your talents in worldly goals and earthly endeavors </a:t>
            </a:r>
            <a:r>
              <a:rPr lang="en-US" sz="3200" i="1" dirty="0">
                <a:solidFill>
                  <a:schemeClr val="accent5">
                    <a:lumMod val="75000"/>
                  </a:schemeClr>
                </a:solidFill>
                <a:latin typeface="Candara" panose="020E0502030303020204" pitchFamily="34" charset="0"/>
              </a:rPr>
              <a:t>– </a:t>
            </a:r>
            <a:r>
              <a:rPr lang="en-US" sz="3200" b="1" dirty="0">
                <a:solidFill>
                  <a:schemeClr val="accent5">
                    <a:lumMod val="75000"/>
                  </a:schemeClr>
                </a:solidFill>
                <a:latin typeface="Candara" panose="020E0502030303020204" pitchFamily="34" charset="0"/>
              </a:rPr>
              <a:t>actively use them to the glory of God </a:t>
            </a:r>
            <a:r>
              <a:rPr lang="en-US" sz="3200" i="1" dirty="0">
                <a:solidFill>
                  <a:schemeClr val="accent5">
                    <a:lumMod val="75000"/>
                  </a:schemeClr>
                </a:solidFill>
                <a:latin typeface="Candara" panose="020E0502030303020204" pitchFamily="34" charset="0"/>
              </a:rPr>
              <a:t>– Matt. 25:14-30</a:t>
            </a:r>
          </a:p>
        </p:txBody>
      </p:sp>
      <p:sp>
        <p:nvSpPr>
          <p:cNvPr id="4" name="Rectangle 3">
            <a:extLst>
              <a:ext uri="{FF2B5EF4-FFF2-40B4-BE49-F238E27FC236}">
                <a16:creationId xmlns:a16="http://schemas.microsoft.com/office/drawing/2014/main" id="{FCB2818C-69FC-D929-99CD-DD353891E638}"/>
              </a:ext>
            </a:extLst>
          </p:cNvPr>
          <p:cNvSpPr/>
          <p:nvPr/>
        </p:nvSpPr>
        <p:spPr>
          <a:xfrm rot="16200000">
            <a:off x="-1984968" y="3223834"/>
            <a:ext cx="4899098"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Give this church</a:t>
            </a:r>
            <a:endParaRPr lang="en-US" sz="5400" b="1" cap="none" spc="0" dirty="0">
              <a:ln w="22225">
                <a:solidFill>
                  <a:schemeClr val="accent2"/>
                </a:solidFill>
                <a:prstDash val="solid"/>
              </a:ln>
              <a:solidFill>
                <a:schemeClr val="accent2">
                  <a:lumMod val="40000"/>
                  <a:lumOff val="60000"/>
                </a:schemeClr>
              </a:solidFill>
              <a:effectLst/>
              <a:latin typeface="Candara" panose="020E0502030303020204" pitchFamily="34" charset="0"/>
            </a:endParaRPr>
          </a:p>
        </p:txBody>
      </p:sp>
      <p:sp>
        <p:nvSpPr>
          <p:cNvPr id="5" name="Arrow: Bent 4">
            <a:extLst>
              <a:ext uri="{FF2B5EF4-FFF2-40B4-BE49-F238E27FC236}">
                <a16:creationId xmlns:a16="http://schemas.microsoft.com/office/drawing/2014/main" id="{D8AAE455-4402-9AC7-F627-39F91C77DBB0}"/>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B30DECA4-046A-4233-CB45-ABD5E1E8A24E}"/>
              </a:ext>
            </a:extLst>
          </p:cNvPr>
          <p:cNvSpPr txBox="1"/>
          <p:nvPr/>
        </p:nvSpPr>
        <p:spPr>
          <a:xfrm>
            <a:off x="958423" y="257175"/>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Your Participation!</a:t>
            </a:r>
          </a:p>
        </p:txBody>
      </p:sp>
      <p:sp>
        <p:nvSpPr>
          <p:cNvPr id="2" name="Slide Number Placeholder 1">
            <a:extLst>
              <a:ext uri="{FF2B5EF4-FFF2-40B4-BE49-F238E27FC236}">
                <a16:creationId xmlns:a16="http://schemas.microsoft.com/office/drawing/2014/main" id="{3EA1CD3E-9EC5-DD33-2186-D1C189F81A09}"/>
              </a:ext>
            </a:extLst>
          </p:cNvPr>
          <p:cNvSpPr>
            <a:spLocks noGrp="1"/>
          </p:cNvSpPr>
          <p:nvPr>
            <p:ph type="sldNum" sz="quarter" idx="12"/>
          </p:nvPr>
        </p:nvSpPr>
        <p:spPr/>
        <p:txBody>
          <a:bodyPr/>
          <a:lstStyle/>
          <a:p>
            <a:pPr algn="l"/>
            <a:fld id="{FAEF9944-A4F6-4C59-AEBD-678D6480B8EA}" type="slidenum">
              <a:rPr lang="en-US" smtClean="0"/>
              <a:pPr algn="l"/>
              <a:t>5</a:t>
            </a:fld>
            <a:endParaRPr lang="en-US" dirty="0"/>
          </a:p>
        </p:txBody>
      </p:sp>
    </p:spTree>
    <p:extLst>
      <p:ext uri="{BB962C8B-B14F-4D97-AF65-F5344CB8AC3E}">
        <p14:creationId xmlns:p14="http://schemas.microsoft.com/office/powerpoint/2010/main" val="29087105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7D126D7F-336B-8027-B34F-ECB9EB9F06A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1169E5-6FAE-6028-408D-174C49C23C0F}"/>
              </a:ext>
            </a:extLst>
          </p:cNvPr>
          <p:cNvSpPr>
            <a:spLocks noGrp="1"/>
          </p:cNvSpPr>
          <p:nvPr>
            <p:ph idx="1"/>
          </p:nvPr>
        </p:nvSpPr>
        <p:spPr>
          <a:xfrm>
            <a:off x="920323" y="1088172"/>
            <a:ext cx="7987009" cy="5769828"/>
          </a:xfrm>
        </p:spPr>
        <p:txBody>
          <a:bodyPr>
            <a:noAutofit/>
          </a:bodyPr>
          <a:lstStyle/>
          <a:p>
            <a:pPr>
              <a:lnSpc>
                <a:spcPts val="3200"/>
              </a:lnSpc>
              <a:spcBef>
                <a:spcPts val="0"/>
              </a:spcBef>
            </a:pPr>
            <a:r>
              <a:rPr lang="en-US" sz="3200" b="1" dirty="0">
                <a:solidFill>
                  <a:schemeClr val="accent5">
                    <a:lumMod val="75000"/>
                  </a:schemeClr>
                </a:solidFill>
                <a:latin typeface="Candara" panose="020E0502030303020204" pitchFamily="34" charset="0"/>
              </a:rPr>
              <a:t>“Cooperation” means, the process of working together to the same end</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Some spend more time complaining about those who are cooperating than they do cooperating in the Lord’s work</a:t>
            </a:r>
          </a:p>
          <a:p>
            <a:pPr>
              <a:lnSpc>
                <a:spcPts val="3200"/>
              </a:lnSpc>
              <a:spcBef>
                <a:spcPts val="600"/>
              </a:spcBef>
            </a:pPr>
            <a:r>
              <a:rPr lang="en-US" sz="3200" b="1" dirty="0">
                <a:solidFill>
                  <a:schemeClr val="accent5">
                    <a:lumMod val="75000"/>
                  </a:schemeClr>
                </a:solidFill>
                <a:latin typeface="Candara" panose="020E0502030303020204" pitchFamily="34" charset="0"/>
              </a:rPr>
              <a:t>Solomon’s words warn us not to sow discord </a:t>
            </a:r>
            <a:r>
              <a:rPr lang="en-US" sz="3200" i="1" dirty="0">
                <a:solidFill>
                  <a:schemeClr val="accent5">
                    <a:lumMod val="75000"/>
                  </a:schemeClr>
                </a:solidFill>
                <a:latin typeface="Candara" panose="020E0502030303020204" pitchFamily="34" charset="0"/>
              </a:rPr>
              <a:t>– Prov. 6:16-19</a:t>
            </a:r>
          </a:p>
          <a:p>
            <a:pPr>
              <a:lnSpc>
                <a:spcPts val="3200"/>
              </a:lnSpc>
              <a:spcBef>
                <a:spcPts val="600"/>
              </a:spcBef>
            </a:pPr>
            <a:r>
              <a:rPr lang="en-US" sz="3200" b="1" dirty="0">
                <a:solidFill>
                  <a:schemeClr val="accent5">
                    <a:lumMod val="75000"/>
                  </a:schemeClr>
                </a:solidFill>
                <a:latin typeface="Candara" panose="020E0502030303020204" pitchFamily="34" charset="0"/>
              </a:rPr>
              <a:t>Paul warned about disrupting scriptural unity </a:t>
            </a:r>
            <a:r>
              <a:rPr lang="en-US" sz="3200" i="1" dirty="0">
                <a:solidFill>
                  <a:schemeClr val="accent5">
                    <a:lumMod val="75000"/>
                  </a:schemeClr>
                </a:solidFill>
                <a:latin typeface="Candara" panose="020E0502030303020204" pitchFamily="34" charset="0"/>
              </a:rPr>
              <a:t>– 1 Cor. 10:10</a:t>
            </a:r>
          </a:p>
          <a:p>
            <a:pPr>
              <a:lnSpc>
                <a:spcPts val="3200"/>
              </a:lnSpc>
              <a:spcBef>
                <a:spcPts val="600"/>
              </a:spcBef>
            </a:pPr>
            <a:r>
              <a:rPr lang="en-US" sz="3200" b="1" dirty="0">
                <a:solidFill>
                  <a:schemeClr val="accent5">
                    <a:lumMod val="75000"/>
                  </a:schemeClr>
                </a:solidFill>
                <a:latin typeface="Candara" panose="020E0502030303020204" pitchFamily="34" charset="0"/>
              </a:rPr>
              <a:t>Rather than complain, lust us strive to walk worthy of our calling </a:t>
            </a:r>
            <a:r>
              <a:rPr lang="en-US" sz="3200" i="1" dirty="0">
                <a:solidFill>
                  <a:schemeClr val="accent5">
                    <a:lumMod val="75000"/>
                  </a:schemeClr>
                </a:solidFill>
                <a:latin typeface="Candara" panose="020E0502030303020204" pitchFamily="34" charset="0"/>
              </a:rPr>
              <a:t>– Eph. 4:1-3</a:t>
            </a:r>
          </a:p>
          <a:p>
            <a:pPr>
              <a:lnSpc>
                <a:spcPts val="3200"/>
              </a:lnSpc>
              <a:spcBef>
                <a:spcPts val="600"/>
              </a:spcBef>
            </a:pPr>
            <a:r>
              <a:rPr lang="en-US" sz="3200" b="1" dirty="0">
                <a:solidFill>
                  <a:schemeClr val="accent5">
                    <a:lumMod val="75000"/>
                  </a:schemeClr>
                </a:solidFill>
                <a:latin typeface="Candara" panose="020E0502030303020204" pitchFamily="34" charset="0"/>
              </a:rPr>
              <a:t>The Lord expects His people to be united in the truth </a:t>
            </a:r>
            <a:r>
              <a:rPr lang="en-US" sz="3200" i="1" dirty="0">
                <a:solidFill>
                  <a:schemeClr val="accent5">
                    <a:lumMod val="75000"/>
                  </a:schemeClr>
                </a:solidFill>
                <a:latin typeface="Candara" panose="020E0502030303020204" pitchFamily="34" charset="0"/>
              </a:rPr>
              <a:t>– John 17:20-21; cf. Psa. 133:1</a:t>
            </a:r>
          </a:p>
        </p:txBody>
      </p:sp>
      <p:sp>
        <p:nvSpPr>
          <p:cNvPr id="4" name="Rectangle 3">
            <a:extLst>
              <a:ext uri="{FF2B5EF4-FFF2-40B4-BE49-F238E27FC236}">
                <a16:creationId xmlns:a16="http://schemas.microsoft.com/office/drawing/2014/main" id="{33983B77-DB5D-FB6E-B593-897326A00CB8}"/>
              </a:ext>
            </a:extLst>
          </p:cNvPr>
          <p:cNvSpPr/>
          <p:nvPr/>
        </p:nvSpPr>
        <p:spPr>
          <a:xfrm rot="16200000">
            <a:off x="-1984968" y="3223834"/>
            <a:ext cx="4899098"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Give this church</a:t>
            </a:r>
            <a:endParaRPr lang="en-US" sz="5400" b="1" cap="none" spc="0" dirty="0">
              <a:ln w="22225">
                <a:solidFill>
                  <a:schemeClr val="accent2"/>
                </a:solidFill>
                <a:prstDash val="solid"/>
              </a:ln>
              <a:solidFill>
                <a:schemeClr val="accent2">
                  <a:lumMod val="40000"/>
                  <a:lumOff val="60000"/>
                </a:schemeClr>
              </a:solidFill>
              <a:effectLst/>
              <a:latin typeface="Candara" panose="020E0502030303020204" pitchFamily="34" charset="0"/>
            </a:endParaRPr>
          </a:p>
        </p:txBody>
      </p:sp>
      <p:sp>
        <p:nvSpPr>
          <p:cNvPr id="5" name="Arrow: Bent 4">
            <a:extLst>
              <a:ext uri="{FF2B5EF4-FFF2-40B4-BE49-F238E27FC236}">
                <a16:creationId xmlns:a16="http://schemas.microsoft.com/office/drawing/2014/main" id="{C70BE322-2056-E77F-FC77-F348BB4B1EEB}"/>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86937521-A400-53DB-102E-5B0BC0EA41D2}"/>
              </a:ext>
            </a:extLst>
          </p:cNvPr>
          <p:cNvSpPr txBox="1"/>
          <p:nvPr/>
        </p:nvSpPr>
        <p:spPr>
          <a:xfrm>
            <a:off x="958423" y="257175"/>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Your Cooperation!</a:t>
            </a:r>
          </a:p>
        </p:txBody>
      </p:sp>
      <p:sp>
        <p:nvSpPr>
          <p:cNvPr id="2" name="Slide Number Placeholder 1">
            <a:extLst>
              <a:ext uri="{FF2B5EF4-FFF2-40B4-BE49-F238E27FC236}">
                <a16:creationId xmlns:a16="http://schemas.microsoft.com/office/drawing/2014/main" id="{37AB0703-19B8-ECCD-4B76-681720798FE5}"/>
              </a:ext>
            </a:extLst>
          </p:cNvPr>
          <p:cNvSpPr>
            <a:spLocks noGrp="1"/>
          </p:cNvSpPr>
          <p:nvPr>
            <p:ph type="sldNum" sz="quarter" idx="12"/>
          </p:nvPr>
        </p:nvSpPr>
        <p:spPr/>
        <p:txBody>
          <a:bodyPr/>
          <a:lstStyle/>
          <a:p>
            <a:pPr algn="l"/>
            <a:fld id="{FAEF9944-A4F6-4C59-AEBD-678D6480B8EA}" type="slidenum">
              <a:rPr lang="en-US" smtClean="0"/>
              <a:pPr algn="l"/>
              <a:t>6</a:t>
            </a:fld>
            <a:endParaRPr lang="en-US" dirty="0"/>
          </a:p>
        </p:txBody>
      </p:sp>
    </p:spTree>
    <p:extLst>
      <p:ext uri="{BB962C8B-B14F-4D97-AF65-F5344CB8AC3E}">
        <p14:creationId xmlns:p14="http://schemas.microsoft.com/office/powerpoint/2010/main" val="34468735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AD1D0718-54EF-BDFC-7065-B30B1183C6B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D4CB1A-AF77-9D22-6D24-48045C23E940}"/>
              </a:ext>
            </a:extLst>
          </p:cNvPr>
          <p:cNvSpPr>
            <a:spLocks noGrp="1"/>
          </p:cNvSpPr>
          <p:nvPr>
            <p:ph idx="1"/>
          </p:nvPr>
        </p:nvSpPr>
        <p:spPr>
          <a:xfrm>
            <a:off x="920323" y="1088172"/>
            <a:ext cx="7987009" cy="3505343"/>
          </a:xfrm>
        </p:spPr>
        <p:txBody>
          <a:bodyPr>
            <a:noAutofit/>
          </a:bodyPr>
          <a:lstStyle/>
          <a:p>
            <a:pPr>
              <a:lnSpc>
                <a:spcPts val="3200"/>
              </a:lnSpc>
              <a:spcBef>
                <a:spcPts val="0"/>
              </a:spcBef>
            </a:pPr>
            <a:r>
              <a:rPr lang="en-US" sz="3200" b="1" dirty="0">
                <a:solidFill>
                  <a:schemeClr val="accent5">
                    <a:lumMod val="75000"/>
                  </a:schemeClr>
                </a:solidFill>
                <a:latin typeface="Candara" panose="020E0502030303020204" pitchFamily="34" charset="0"/>
              </a:rPr>
              <a:t>Christians must be separate from the world and keep pure </a:t>
            </a:r>
            <a:r>
              <a:rPr lang="en-US" sz="3200" i="1" dirty="0">
                <a:solidFill>
                  <a:schemeClr val="accent5">
                    <a:lumMod val="75000"/>
                  </a:schemeClr>
                </a:solidFill>
                <a:latin typeface="Candara" panose="020E0502030303020204" pitchFamily="34" charset="0"/>
              </a:rPr>
              <a:t>– 1 Tim. 5:22</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We must strive to keep this church free of blemishes </a:t>
            </a:r>
            <a:r>
              <a:rPr lang="en-US" sz="2800" i="1" dirty="0">
                <a:solidFill>
                  <a:schemeClr val="accent5">
                    <a:lumMod val="75000"/>
                  </a:schemeClr>
                </a:solidFill>
                <a:latin typeface="Candara" panose="020E0502030303020204" pitchFamily="34" charset="0"/>
              </a:rPr>
              <a:t>– Eph. 5:25-27</a:t>
            </a:r>
          </a:p>
          <a:p>
            <a:pPr marL="365760" indent="-274320">
              <a:lnSpc>
                <a:spcPts val="2800"/>
              </a:lnSpc>
              <a:spcBef>
                <a:spcPts val="600"/>
              </a:spcBef>
              <a:buFont typeface="Wingdings" panose="05000000000000000000" pitchFamily="2" charset="2"/>
              <a:buChar char="§"/>
            </a:pPr>
            <a:r>
              <a:rPr lang="en-US" sz="2800" dirty="0">
                <a:solidFill>
                  <a:schemeClr val="accent5">
                    <a:lumMod val="75000"/>
                  </a:schemeClr>
                </a:solidFill>
                <a:latin typeface="Candara" panose="020E0502030303020204" pitchFamily="34" charset="0"/>
              </a:rPr>
              <a:t>Each member must deny ungodliness and worldly lust </a:t>
            </a:r>
            <a:r>
              <a:rPr lang="en-US" sz="2800" i="1" dirty="0">
                <a:solidFill>
                  <a:schemeClr val="accent5">
                    <a:lumMod val="75000"/>
                  </a:schemeClr>
                </a:solidFill>
                <a:latin typeface="Candara" panose="020E0502030303020204" pitchFamily="34" charset="0"/>
              </a:rPr>
              <a:t>– Titus 2:11-12</a:t>
            </a:r>
          </a:p>
          <a:p>
            <a:pPr marL="365760" lvl="2" indent="-274320">
              <a:lnSpc>
                <a:spcPts val="2800"/>
              </a:lnSpc>
              <a:spcBef>
                <a:spcPts val="600"/>
              </a:spcBef>
              <a:buFont typeface="Wingdings" panose="05000000000000000000" pitchFamily="2" charset="2"/>
              <a:buChar char="§"/>
            </a:pPr>
            <a:r>
              <a:rPr lang="en-US" sz="2800" i="0" dirty="0">
                <a:solidFill>
                  <a:schemeClr val="accent5">
                    <a:lumMod val="75000"/>
                  </a:schemeClr>
                </a:solidFill>
                <a:latin typeface="Candara" panose="020E0502030303020204" pitchFamily="34" charset="0"/>
              </a:rPr>
              <a:t>Remember what </a:t>
            </a:r>
            <a:r>
              <a:rPr lang="en-US" sz="2800" b="1" dirty="0">
                <a:solidFill>
                  <a:schemeClr val="accent5">
                    <a:lumMod val="75000"/>
                  </a:schemeClr>
                </a:solidFill>
                <a:latin typeface="Candara" panose="020E0502030303020204" pitchFamily="34" charset="0"/>
              </a:rPr>
              <a:t>“a little leaven” </a:t>
            </a:r>
            <a:r>
              <a:rPr lang="en-US" sz="2800" i="0" dirty="0">
                <a:solidFill>
                  <a:schemeClr val="accent5">
                    <a:lumMod val="75000"/>
                  </a:schemeClr>
                </a:solidFill>
                <a:latin typeface="Candara" panose="020E0502030303020204" pitchFamily="34" charset="0"/>
              </a:rPr>
              <a:t>does to the </a:t>
            </a:r>
            <a:r>
              <a:rPr lang="en-US" sz="2800" b="1" dirty="0">
                <a:solidFill>
                  <a:schemeClr val="accent5">
                    <a:lumMod val="75000"/>
                  </a:schemeClr>
                </a:solidFill>
                <a:latin typeface="Candara" panose="020E0502030303020204" pitchFamily="34" charset="0"/>
              </a:rPr>
              <a:t>“whole lump” </a:t>
            </a:r>
            <a:r>
              <a:rPr lang="en-US" sz="2800" i="0" dirty="0">
                <a:solidFill>
                  <a:schemeClr val="accent5">
                    <a:lumMod val="75000"/>
                  </a:schemeClr>
                </a:solidFill>
                <a:latin typeface="Candara" panose="020E0502030303020204" pitchFamily="34" charset="0"/>
              </a:rPr>
              <a:t>– </a:t>
            </a:r>
            <a:r>
              <a:rPr lang="en-US" sz="2800" dirty="0">
                <a:solidFill>
                  <a:schemeClr val="accent5">
                    <a:lumMod val="75000"/>
                  </a:schemeClr>
                </a:solidFill>
                <a:latin typeface="Candara" panose="020E0502030303020204" pitchFamily="34" charset="0"/>
              </a:rPr>
              <a:t>1 Cor. 5:6; Gal. 5:9</a:t>
            </a:r>
          </a:p>
          <a:p>
            <a:pPr>
              <a:lnSpc>
                <a:spcPts val="3200"/>
              </a:lnSpc>
              <a:spcBef>
                <a:spcPts val="0"/>
              </a:spcBef>
            </a:pPr>
            <a:endParaRPr lang="en-US" sz="3200" i="1" dirty="0">
              <a:solidFill>
                <a:schemeClr val="accent5">
                  <a:lumMod val="75000"/>
                </a:schemeClr>
              </a:solidFill>
              <a:latin typeface="Candara" panose="020E0502030303020204" pitchFamily="34" charset="0"/>
            </a:endParaRPr>
          </a:p>
        </p:txBody>
      </p:sp>
      <p:sp>
        <p:nvSpPr>
          <p:cNvPr id="4" name="Rectangle 3">
            <a:extLst>
              <a:ext uri="{FF2B5EF4-FFF2-40B4-BE49-F238E27FC236}">
                <a16:creationId xmlns:a16="http://schemas.microsoft.com/office/drawing/2014/main" id="{8A0D6DFC-826C-3E31-A962-14D67F66C5D6}"/>
              </a:ext>
            </a:extLst>
          </p:cNvPr>
          <p:cNvSpPr/>
          <p:nvPr/>
        </p:nvSpPr>
        <p:spPr>
          <a:xfrm rot="16200000">
            <a:off x="-1984968" y="3223834"/>
            <a:ext cx="4899098"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Give this church</a:t>
            </a:r>
            <a:endParaRPr lang="en-US" sz="5400" b="1" cap="none" spc="0" dirty="0">
              <a:ln w="22225">
                <a:solidFill>
                  <a:schemeClr val="accent2"/>
                </a:solidFill>
                <a:prstDash val="solid"/>
              </a:ln>
              <a:solidFill>
                <a:schemeClr val="accent2">
                  <a:lumMod val="40000"/>
                  <a:lumOff val="60000"/>
                </a:schemeClr>
              </a:solidFill>
              <a:effectLst/>
              <a:latin typeface="Candara" panose="020E0502030303020204" pitchFamily="34" charset="0"/>
            </a:endParaRPr>
          </a:p>
        </p:txBody>
      </p:sp>
      <p:sp>
        <p:nvSpPr>
          <p:cNvPr id="5" name="Arrow: Bent 4">
            <a:extLst>
              <a:ext uri="{FF2B5EF4-FFF2-40B4-BE49-F238E27FC236}">
                <a16:creationId xmlns:a16="http://schemas.microsoft.com/office/drawing/2014/main" id="{D725AA05-D679-A31C-78DC-E802EB77056F}"/>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805479A4-D6C6-B84E-A2D6-87C7A77806BF}"/>
              </a:ext>
            </a:extLst>
          </p:cNvPr>
          <p:cNvSpPr txBox="1"/>
          <p:nvPr/>
        </p:nvSpPr>
        <p:spPr>
          <a:xfrm>
            <a:off x="958423" y="257175"/>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Your Life of Purity!</a:t>
            </a:r>
          </a:p>
        </p:txBody>
      </p:sp>
      <p:sp>
        <p:nvSpPr>
          <p:cNvPr id="2" name="TextBox 1">
            <a:extLst>
              <a:ext uri="{FF2B5EF4-FFF2-40B4-BE49-F238E27FC236}">
                <a16:creationId xmlns:a16="http://schemas.microsoft.com/office/drawing/2014/main" id="{5B16731A-3353-036E-9946-210E5AE976FB}"/>
              </a:ext>
            </a:extLst>
          </p:cNvPr>
          <p:cNvSpPr txBox="1"/>
          <p:nvPr/>
        </p:nvSpPr>
        <p:spPr>
          <a:xfrm>
            <a:off x="1130097" y="4639682"/>
            <a:ext cx="7573384" cy="1329210"/>
          </a:xfrm>
          <a:prstGeom prst="rect">
            <a:avLst/>
          </a:prstGeom>
          <a:solidFill>
            <a:schemeClr val="bg2">
              <a:lumMod val="90000"/>
            </a:schemeClr>
          </a:solidFill>
        </p:spPr>
        <p:txBody>
          <a:bodyPr wrap="square" rtlCol="0">
            <a:spAutoFit/>
          </a:bodyPr>
          <a:lstStyle/>
          <a:p>
            <a:pPr>
              <a:lnSpc>
                <a:spcPts val="3200"/>
              </a:lnSpc>
            </a:pPr>
            <a:r>
              <a:rPr lang="en-US" sz="3200" b="1" i="1" dirty="0">
                <a:latin typeface="Candara" panose="020E0502030303020204" pitchFamily="34" charset="0"/>
              </a:rPr>
              <a:t>“Your glorying is not good. Know ye not that </a:t>
            </a:r>
            <a:r>
              <a:rPr lang="en-US" sz="3200" b="1" i="1" dirty="0">
                <a:solidFill>
                  <a:srgbClr val="FF0000"/>
                </a:solidFill>
                <a:latin typeface="Candara" panose="020E0502030303020204" pitchFamily="34" charset="0"/>
              </a:rPr>
              <a:t>a little leaven </a:t>
            </a:r>
            <a:r>
              <a:rPr lang="en-US" sz="3200" b="1" i="1" dirty="0" err="1">
                <a:solidFill>
                  <a:srgbClr val="FF0000"/>
                </a:solidFill>
                <a:latin typeface="Candara" panose="020E0502030303020204" pitchFamily="34" charset="0"/>
              </a:rPr>
              <a:t>leaveneth</a:t>
            </a:r>
            <a:r>
              <a:rPr lang="en-US" sz="3200" b="1" i="1" dirty="0">
                <a:solidFill>
                  <a:srgbClr val="FF0000"/>
                </a:solidFill>
                <a:latin typeface="Candara" panose="020E0502030303020204" pitchFamily="34" charset="0"/>
              </a:rPr>
              <a:t> the whole lump?</a:t>
            </a:r>
            <a:r>
              <a:rPr lang="en-US" sz="3200" b="1" i="1" dirty="0">
                <a:latin typeface="Candara" panose="020E0502030303020204" pitchFamily="34" charset="0"/>
              </a:rPr>
              <a:t>” </a:t>
            </a:r>
            <a:r>
              <a:rPr lang="en-US" sz="3200" dirty="0">
                <a:latin typeface="Candara" panose="020E0502030303020204" pitchFamily="34" charset="0"/>
              </a:rPr>
              <a:t>– </a:t>
            </a:r>
            <a:r>
              <a:rPr lang="en-US" sz="3200" i="1" dirty="0">
                <a:latin typeface="Candara" panose="020E0502030303020204" pitchFamily="34" charset="0"/>
              </a:rPr>
              <a:t>1 Cor. 5:6, KJV</a:t>
            </a:r>
          </a:p>
        </p:txBody>
      </p:sp>
      <p:sp>
        <p:nvSpPr>
          <p:cNvPr id="6" name="Slide Number Placeholder 5">
            <a:extLst>
              <a:ext uri="{FF2B5EF4-FFF2-40B4-BE49-F238E27FC236}">
                <a16:creationId xmlns:a16="http://schemas.microsoft.com/office/drawing/2014/main" id="{144DA5B4-10D1-6626-B62E-39B213FC0FB7}"/>
              </a:ext>
            </a:extLst>
          </p:cNvPr>
          <p:cNvSpPr>
            <a:spLocks noGrp="1"/>
          </p:cNvSpPr>
          <p:nvPr>
            <p:ph type="sldNum" sz="quarter" idx="12"/>
          </p:nvPr>
        </p:nvSpPr>
        <p:spPr/>
        <p:txBody>
          <a:bodyPr/>
          <a:lstStyle/>
          <a:p>
            <a:pPr algn="l"/>
            <a:fld id="{FAEF9944-A4F6-4C59-AEBD-678D6480B8EA}" type="slidenum">
              <a:rPr lang="en-US" smtClean="0"/>
              <a:pPr algn="l"/>
              <a:t>7</a:t>
            </a:fld>
            <a:endParaRPr lang="en-US" dirty="0"/>
          </a:p>
        </p:txBody>
      </p:sp>
    </p:spTree>
    <p:extLst>
      <p:ext uri="{BB962C8B-B14F-4D97-AF65-F5344CB8AC3E}">
        <p14:creationId xmlns:p14="http://schemas.microsoft.com/office/powerpoint/2010/main" val="32662525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37"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barn(outVertical)">
                                      <p:cBhvr>
                                        <p:cTn id="33" dur="1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B48E5239-52B2-D456-0001-833E9C408B5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0CFDC3B-73D3-CE6E-CA8B-236BF56F4ADB}"/>
              </a:ext>
            </a:extLst>
          </p:cNvPr>
          <p:cNvSpPr/>
          <p:nvPr/>
        </p:nvSpPr>
        <p:spPr>
          <a:xfrm rot="16200000">
            <a:off x="-1984968" y="3223834"/>
            <a:ext cx="4899098"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latin typeface="Candara" panose="020E0502030303020204" pitchFamily="34" charset="0"/>
              </a:rPr>
              <a:t>Give this church</a:t>
            </a:r>
            <a:endParaRPr lang="en-US" sz="5400" b="1" cap="none" spc="0" dirty="0">
              <a:ln w="22225">
                <a:solidFill>
                  <a:schemeClr val="accent2"/>
                </a:solidFill>
                <a:prstDash val="solid"/>
              </a:ln>
              <a:solidFill>
                <a:schemeClr val="accent2">
                  <a:lumMod val="40000"/>
                  <a:lumOff val="60000"/>
                </a:schemeClr>
              </a:solidFill>
              <a:effectLst/>
              <a:latin typeface="Candara" panose="020E0502030303020204" pitchFamily="34" charset="0"/>
            </a:endParaRPr>
          </a:p>
        </p:txBody>
      </p:sp>
      <p:sp>
        <p:nvSpPr>
          <p:cNvPr id="5" name="Arrow: Bent 4">
            <a:extLst>
              <a:ext uri="{FF2B5EF4-FFF2-40B4-BE49-F238E27FC236}">
                <a16:creationId xmlns:a16="http://schemas.microsoft.com/office/drawing/2014/main" id="{397B322D-E566-F6CD-FA45-07707D5F2C85}"/>
              </a:ext>
            </a:extLst>
          </p:cNvPr>
          <p:cNvSpPr/>
          <p:nvPr/>
        </p:nvSpPr>
        <p:spPr>
          <a:xfrm>
            <a:off x="425023" y="523875"/>
            <a:ext cx="533400" cy="712075"/>
          </a:xfrm>
          <a:prstGeom prst="bentArrow">
            <a:avLst>
              <a:gd name="adj1" fmla="val 25000"/>
              <a:gd name="adj2" fmla="val 33036"/>
              <a:gd name="adj3" fmla="val 50000"/>
              <a:gd name="adj4" fmla="val 40179"/>
            </a:avLst>
          </a:prstGeom>
          <a:solidFill>
            <a:schemeClr val="accent5">
              <a:lumMod val="75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 name="TextBox 1">
            <a:extLst>
              <a:ext uri="{FF2B5EF4-FFF2-40B4-BE49-F238E27FC236}">
                <a16:creationId xmlns:a16="http://schemas.microsoft.com/office/drawing/2014/main" id="{983DB3FB-FD41-27B4-3348-E6FE718B9296}"/>
              </a:ext>
            </a:extLst>
          </p:cNvPr>
          <p:cNvSpPr txBox="1"/>
          <p:nvPr/>
        </p:nvSpPr>
        <p:spPr>
          <a:xfrm>
            <a:off x="958423" y="257175"/>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Your Time!</a:t>
            </a:r>
          </a:p>
        </p:txBody>
      </p:sp>
      <p:sp>
        <p:nvSpPr>
          <p:cNvPr id="6" name="TextBox 5">
            <a:extLst>
              <a:ext uri="{FF2B5EF4-FFF2-40B4-BE49-F238E27FC236}">
                <a16:creationId xmlns:a16="http://schemas.microsoft.com/office/drawing/2014/main" id="{CEAF3F6C-F4E2-7F33-AA33-8DB7ECD5AAE0}"/>
              </a:ext>
            </a:extLst>
          </p:cNvPr>
          <p:cNvSpPr txBox="1"/>
          <p:nvPr/>
        </p:nvSpPr>
        <p:spPr>
          <a:xfrm>
            <a:off x="969181" y="1051271"/>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Your Commitment!</a:t>
            </a:r>
          </a:p>
        </p:txBody>
      </p:sp>
      <p:sp>
        <p:nvSpPr>
          <p:cNvPr id="7" name="TextBox 6">
            <a:extLst>
              <a:ext uri="{FF2B5EF4-FFF2-40B4-BE49-F238E27FC236}">
                <a16:creationId xmlns:a16="http://schemas.microsoft.com/office/drawing/2014/main" id="{96A9D3BB-C9E4-9297-5EE1-9CED2ACB6D63}"/>
              </a:ext>
            </a:extLst>
          </p:cNvPr>
          <p:cNvSpPr txBox="1"/>
          <p:nvPr/>
        </p:nvSpPr>
        <p:spPr>
          <a:xfrm>
            <a:off x="958423" y="1930074"/>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Your Participation!</a:t>
            </a:r>
          </a:p>
        </p:txBody>
      </p:sp>
      <p:sp>
        <p:nvSpPr>
          <p:cNvPr id="9" name="TextBox 8">
            <a:extLst>
              <a:ext uri="{FF2B5EF4-FFF2-40B4-BE49-F238E27FC236}">
                <a16:creationId xmlns:a16="http://schemas.microsoft.com/office/drawing/2014/main" id="{062B500E-39DD-B2B3-4445-14E83130AF89}"/>
              </a:ext>
            </a:extLst>
          </p:cNvPr>
          <p:cNvSpPr txBox="1"/>
          <p:nvPr/>
        </p:nvSpPr>
        <p:spPr>
          <a:xfrm>
            <a:off x="958423" y="2818159"/>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Your Cooperation!</a:t>
            </a:r>
          </a:p>
        </p:txBody>
      </p:sp>
      <p:sp>
        <p:nvSpPr>
          <p:cNvPr id="10" name="TextBox 9">
            <a:extLst>
              <a:ext uri="{FF2B5EF4-FFF2-40B4-BE49-F238E27FC236}">
                <a16:creationId xmlns:a16="http://schemas.microsoft.com/office/drawing/2014/main" id="{FA4E10A3-530C-E516-8E0C-369E9B0A8264}"/>
              </a:ext>
            </a:extLst>
          </p:cNvPr>
          <p:cNvSpPr txBox="1"/>
          <p:nvPr/>
        </p:nvSpPr>
        <p:spPr>
          <a:xfrm>
            <a:off x="969181" y="3681430"/>
            <a:ext cx="6389336" cy="830997"/>
          </a:xfrm>
          <a:prstGeom prst="rect">
            <a:avLst/>
          </a:prstGeom>
          <a:noFill/>
        </p:spPr>
        <p:txBody>
          <a:bodyPr wrap="square" rtlCol="0">
            <a:spAutoFit/>
          </a:bodyPr>
          <a:lstStyle/>
          <a:p>
            <a:r>
              <a:rPr lang="en-US" sz="4800" b="1" dirty="0">
                <a:solidFill>
                  <a:schemeClr val="accent5">
                    <a:lumMod val="75000"/>
                  </a:schemeClr>
                </a:solidFill>
                <a:latin typeface="Candara" panose="020E0502030303020204" pitchFamily="34" charset="0"/>
              </a:rPr>
              <a:t>Your Life of Purity!</a:t>
            </a:r>
          </a:p>
        </p:txBody>
      </p:sp>
      <p:sp>
        <p:nvSpPr>
          <p:cNvPr id="11" name="Rectangle 10">
            <a:extLst>
              <a:ext uri="{FF2B5EF4-FFF2-40B4-BE49-F238E27FC236}">
                <a16:creationId xmlns:a16="http://schemas.microsoft.com/office/drawing/2014/main" id="{2DD09E6C-362B-2495-62CE-F38357A0002B}"/>
              </a:ext>
            </a:extLst>
          </p:cNvPr>
          <p:cNvSpPr/>
          <p:nvPr/>
        </p:nvSpPr>
        <p:spPr>
          <a:xfrm>
            <a:off x="2900708" y="5534883"/>
            <a:ext cx="3342583" cy="1200329"/>
          </a:xfrm>
          <a:prstGeom prst="rect">
            <a:avLst/>
          </a:prstGeom>
          <a:noFill/>
        </p:spPr>
        <p:txBody>
          <a:bodyPr wrap="none" lIns="91440" tIns="45720" rIns="91440" bIns="45720">
            <a:spAutoFit/>
          </a:bodyPr>
          <a:lstStyle/>
          <a:p>
            <a:pPr algn="ctr"/>
            <a:r>
              <a:rPr lang="en-US" sz="7200" b="1" dirty="0">
                <a:ln w="22225">
                  <a:solidFill>
                    <a:schemeClr val="accent2"/>
                  </a:solidFill>
                  <a:prstDash val="solid"/>
                </a:ln>
                <a:solidFill>
                  <a:schemeClr val="accent2">
                    <a:lumMod val="40000"/>
                    <a:lumOff val="60000"/>
                  </a:schemeClr>
                </a:solidFill>
                <a:latin typeface="Candara" panose="020E0502030303020204" pitchFamily="34" charset="0"/>
              </a:rPr>
              <a:t>REVIEW</a:t>
            </a:r>
            <a:endParaRPr lang="en-US" sz="7200" b="1" cap="none" spc="0" dirty="0">
              <a:ln w="22225">
                <a:solidFill>
                  <a:schemeClr val="accent2"/>
                </a:solidFill>
                <a:prstDash val="solid"/>
              </a:ln>
              <a:solidFill>
                <a:schemeClr val="accent2">
                  <a:lumMod val="40000"/>
                  <a:lumOff val="60000"/>
                </a:schemeClr>
              </a:solidFill>
              <a:effectLst/>
              <a:latin typeface="Candara" panose="020E0502030303020204" pitchFamily="34" charset="0"/>
            </a:endParaRPr>
          </a:p>
        </p:txBody>
      </p:sp>
      <p:sp>
        <p:nvSpPr>
          <p:cNvPr id="3" name="Slide Number Placeholder 2">
            <a:extLst>
              <a:ext uri="{FF2B5EF4-FFF2-40B4-BE49-F238E27FC236}">
                <a16:creationId xmlns:a16="http://schemas.microsoft.com/office/drawing/2014/main" id="{F11CB395-491C-120A-CCBD-73D153CA26E1}"/>
              </a:ext>
            </a:extLst>
          </p:cNvPr>
          <p:cNvSpPr>
            <a:spLocks noGrp="1"/>
          </p:cNvSpPr>
          <p:nvPr>
            <p:ph type="sldNum" sz="quarter" idx="12"/>
          </p:nvPr>
        </p:nvSpPr>
        <p:spPr/>
        <p:txBody>
          <a:bodyPr/>
          <a:lstStyle/>
          <a:p>
            <a:pPr algn="l"/>
            <a:fld id="{FAEF9944-A4F6-4C59-AEBD-678D6480B8EA}" type="slidenum">
              <a:rPr lang="en-US" smtClean="0"/>
              <a:pPr algn="l"/>
              <a:t>8</a:t>
            </a:fld>
            <a:endParaRPr lang="en-US" dirty="0"/>
          </a:p>
        </p:txBody>
      </p:sp>
    </p:spTree>
    <p:extLst>
      <p:ext uri="{BB962C8B-B14F-4D97-AF65-F5344CB8AC3E}">
        <p14:creationId xmlns:p14="http://schemas.microsoft.com/office/powerpoint/2010/main" val="17548256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AC70A3-E316-4A47-01EC-CB926FE043A2}"/>
              </a:ext>
            </a:extLst>
          </p:cNvPr>
          <p:cNvSpPr>
            <a:spLocks noGrp="1"/>
          </p:cNvSpPr>
          <p:nvPr>
            <p:ph idx="1"/>
          </p:nvPr>
        </p:nvSpPr>
        <p:spPr>
          <a:xfrm>
            <a:off x="1332531" y="542885"/>
            <a:ext cx="7205541" cy="5780798"/>
          </a:xfrm>
          <a:solidFill>
            <a:schemeClr val="bg2">
              <a:lumMod val="90000"/>
            </a:schemeClr>
          </a:solidFill>
        </p:spPr>
        <p:txBody>
          <a:bodyPr>
            <a:noAutofit/>
          </a:bodyPr>
          <a:lstStyle/>
          <a:p>
            <a:pPr>
              <a:lnSpc>
                <a:spcPts val="4000"/>
              </a:lnSpc>
              <a:spcBef>
                <a:spcPts val="0"/>
              </a:spcBef>
            </a:pPr>
            <a:r>
              <a:rPr lang="en-US" sz="4000" dirty="0">
                <a:latin typeface="Candara" panose="020E0502030303020204" pitchFamily="34" charset="0"/>
              </a:rPr>
              <a:t>Think about</a:t>
            </a:r>
            <a:r>
              <a:rPr lang="en-US" sz="4000" b="0" i="0" u="none" strike="noStrike" baseline="0" dirty="0">
                <a:latin typeface="Candara" panose="020E0502030303020204" pitchFamily="34" charset="0"/>
              </a:rPr>
              <a:t> what this church can be if we all sacrificed and gave </a:t>
            </a:r>
            <a:r>
              <a:rPr lang="en-US" sz="4000" b="1" i="0" u="none" strike="noStrike" baseline="0" dirty="0">
                <a:latin typeface="Candara" panose="020E0502030303020204" pitchFamily="34" charset="0"/>
              </a:rPr>
              <a:t>our time </a:t>
            </a:r>
            <a:r>
              <a:rPr lang="en-US" sz="4000" b="0" i="0" u="none" strike="noStrike" baseline="0" dirty="0">
                <a:latin typeface="Candara" panose="020E0502030303020204" pitchFamily="34" charset="0"/>
              </a:rPr>
              <a:t>to this local work, being </a:t>
            </a:r>
            <a:r>
              <a:rPr lang="en-US" sz="4000" b="1" i="0" u="none" strike="noStrike" baseline="0" dirty="0">
                <a:latin typeface="Candara" panose="020E0502030303020204" pitchFamily="34" charset="0"/>
              </a:rPr>
              <a:t>totally committed </a:t>
            </a:r>
            <a:r>
              <a:rPr lang="en-US" sz="4000" b="0" i="0" u="none" strike="noStrike" baseline="0" dirty="0">
                <a:latin typeface="Candara" panose="020E0502030303020204" pitchFamily="34" charset="0"/>
              </a:rPr>
              <a:t>to this local work, being </a:t>
            </a:r>
            <a:r>
              <a:rPr lang="en-US" sz="4000" b="1" i="0" u="none" strike="noStrike" baseline="0" dirty="0">
                <a:latin typeface="Candara" panose="020E0502030303020204" pitchFamily="34" charset="0"/>
              </a:rPr>
              <a:t>active participants </a:t>
            </a:r>
            <a:r>
              <a:rPr lang="en-US" sz="4000" b="0" i="0" u="none" strike="noStrike" baseline="0" dirty="0">
                <a:latin typeface="Candara" panose="020E0502030303020204" pitchFamily="34" charset="0"/>
              </a:rPr>
              <a:t>in this local work, providing our </a:t>
            </a:r>
            <a:r>
              <a:rPr lang="en-US" sz="4000" b="1" i="0" u="none" strike="noStrike" baseline="0" dirty="0">
                <a:latin typeface="Candara" panose="020E0502030303020204" pitchFamily="34" charset="0"/>
              </a:rPr>
              <a:t>complete cooperation </a:t>
            </a:r>
            <a:r>
              <a:rPr lang="en-US" sz="4000" b="0" i="0" u="none" strike="noStrike" baseline="0" dirty="0">
                <a:latin typeface="Candara" panose="020E0502030303020204" pitchFamily="34" charset="0"/>
              </a:rPr>
              <a:t>to the work here, and by always </a:t>
            </a:r>
            <a:r>
              <a:rPr lang="en-US" sz="4000" b="1" i="0" u="none" strike="noStrike" baseline="0" dirty="0">
                <a:latin typeface="Candara" panose="020E0502030303020204" pitchFamily="34" charset="0"/>
              </a:rPr>
              <a:t>seeking to be pure</a:t>
            </a:r>
            <a:r>
              <a:rPr lang="en-US" sz="4000" b="0" i="0" u="none" strike="noStrike" baseline="0" dirty="0">
                <a:latin typeface="Candara" panose="020E0502030303020204" pitchFamily="34" charset="0"/>
              </a:rPr>
              <a:t>, from the contamination of sin? </a:t>
            </a:r>
            <a:endParaRPr lang="en-US" sz="4000" dirty="0">
              <a:latin typeface="Candara" panose="020E0502030303020204" pitchFamily="34" charset="0"/>
            </a:endParaRPr>
          </a:p>
        </p:txBody>
      </p:sp>
      <p:sp>
        <p:nvSpPr>
          <p:cNvPr id="4" name="Rectangle 3">
            <a:extLst>
              <a:ext uri="{FF2B5EF4-FFF2-40B4-BE49-F238E27FC236}">
                <a16:creationId xmlns:a16="http://schemas.microsoft.com/office/drawing/2014/main" id="{E303C4B9-F89F-6EDB-7355-9C06347524D5}"/>
              </a:ext>
            </a:extLst>
          </p:cNvPr>
          <p:cNvSpPr/>
          <p:nvPr/>
        </p:nvSpPr>
        <p:spPr>
          <a:xfrm rot="16200000">
            <a:off x="-2157161" y="2724466"/>
            <a:ext cx="5514651" cy="1200329"/>
          </a:xfrm>
          <a:prstGeom prst="rect">
            <a:avLst/>
          </a:prstGeom>
          <a:noFill/>
        </p:spPr>
        <p:txBody>
          <a:bodyPr wrap="none" lIns="91440" tIns="45720" rIns="91440" bIns="45720">
            <a:spAutoFit/>
          </a:bodyPr>
          <a:lstStyle/>
          <a:p>
            <a:pPr algn="ctr"/>
            <a:r>
              <a:rPr lang="en-US" sz="7200" b="1" cap="none" spc="0" dirty="0">
                <a:ln w="22225">
                  <a:solidFill>
                    <a:schemeClr val="accent2"/>
                  </a:solidFill>
                  <a:prstDash val="solid"/>
                </a:ln>
                <a:solidFill>
                  <a:schemeClr val="accent2">
                    <a:lumMod val="40000"/>
                    <a:lumOff val="60000"/>
                  </a:schemeClr>
                </a:solidFill>
                <a:effectLst/>
                <a:latin typeface="Candara" panose="020E0502030303020204" pitchFamily="34" charset="0"/>
              </a:rPr>
              <a:t>C</a:t>
            </a:r>
            <a:r>
              <a:rPr lang="en-US" sz="7200" b="1" dirty="0">
                <a:ln w="22225">
                  <a:solidFill>
                    <a:schemeClr val="accent2"/>
                  </a:solidFill>
                  <a:prstDash val="solid"/>
                </a:ln>
                <a:solidFill>
                  <a:schemeClr val="accent2">
                    <a:lumMod val="40000"/>
                    <a:lumOff val="60000"/>
                  </a:schemeClr>
                </a:solidFill>
                <a:latin typeface="Candara" panose="020E0502030303020204" pitchFamily="34" charset="0"/>
              </a:rPr>
              <a:t>ONCLUSION</a:t>
            </a:r>
            <a:endParaRPr lang="en-US" sz="7200" b="1" cap="none" spc="0" dirty="0">
              <a:ln w="22225">
                <a:solidFill>
                  <a:schemeClr val="accent2"/>
                </a:solidFill>
                <a:prstDash val="solid"/>
              </a:ln>
              <a:solidFill>
                <a:schemeClr val="accent2">
                  <a:lumMod val="40000"/>
                  <a:lumOff val="60000"/>
                </a:schemeClr>
              </a:solidFill>
              <a:effectLst/>
              <a:latin typeface="Candara" panose="020E0502030303020204" pitchFamily="34" charset="0"/>
            </a:endParaRPr>
          </a:p>
        </p:txBody>
      </p:sp>
      <p:sp>
        <p:nvSpPr>
          <p:cNvPr id="2" name="Slide Number Placeholder 1">
            <a:extLst>
              <a:ext uri="{FF2B5EF4-FFF2-40B4-BE49-F238E27FC236}">
                <a16:creationId xmlns:a16="http://schemas.microsoft.com/office/drawing/2014/main" id="{0BB67E73-2F4C-0376-5FCF-B9C8A6F82CC1}"/>
              </a:ext>
            </a:extLst>
          </p:cNvPr>
          <p:cNvSpPr>
            <a:spLocks noGrp="1"/>
          </p:cNvSpPr>
          <p:nvPr>
            <p:ph type="sldNum" sz="quarter" idx="12"/>
          </p:nvPr>
        </p:nvSpPr>
        <p:spPr/>
        <p:txBody>
          <a:bodyPr/>
          <a:lstStyle/>
          <a:p>
            <a:pPr algn="l"/>
            <a:fld id="{FAEF9944-A4F6-4C59-AEBD-678D6480B8EA}" type="slidenum">
              <a:rPr lang="en-US" smtClean="0"/>
              <a:pPr algn="l"/>
              <a:t>9</a:t>
            </a:fld>
            <a:endParaRPr lang="en-US" dirty="0"/>
          </a:p>
        </p:txBody>
      </p:sp>
    </p:spTree>
    <p:extLst>
      <p:ext uri="{BB962C8B-B14F-4D97-AF65-F5344CB8AC3E}">
        <p14:creationId xmlns:p14="http://schemas.microsoft.com/office/powerpoint/2010/main" val="3409395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SketchLinesVTI">
  <a:themeElements>
    <a:clrScheme name="SketchLines">
      <a:dk1>
        <a:sysClr val="windowText" lastClr="000000"/>
      </a:dk1>
      <a:lt1>
        <a:sysClr val="window" lastClr="FFFFFF"/>
      </a:lt1>
      <a:dk2>
        <a:srgbClr val="564E4E"/>
      </a:dk2>
      <a:lt2>
        <a:srgbClr val="EEEBE2"/>
      </a:lt2>
      <a:accent1>
        <a:srgbClr val="E54837"/>
      </a:accent1>
      <a:accent2>
        <a:srgbClr val="947F53"/>
      </a:accent2>
      <a:accent3>
        <a:srgbClr val="BE8D64"/>
      </a:accent3>
      <a:accent4>
        <a:srgbClr val="E0C171"/>
      </a:accent4>
      <a:accent5>
        <a:srgbClr val="968572"/>
      </a:accent5>
      <a:accent6>
        <a:srgbClr val="855D5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Sketchlines</Template>
  <TotalTime>255</TotalTime>
  <Words>4089</Words>
  <Application>Microsoft Office PowerPoint</Application>
  <PresentationFormat>On-screen Show (4:3)</PresentationFormat>
  <Paragraphs>145</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Meiryo</vt:lpstr>
      <vt:lpstr>Aptos</vt:lpstr>
      <vt:lpstr>Arial</vt:lpstr>
      <vt:lpstr>Candara</vt:lpstr>
      <vt:lpstr>Corbel</vt:lpstr>
      <vt:lpstr>Wingdings</vt:lpstr>
      <vt:lpstr>SketchLinesVTI</vt:lpstr>
      <vt:lpstr>What We Can Do For The Church!</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Ephesians 5:23-27</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Tommy McClure</dc:creator>
  <cp:lastModifiedBy>Tommy McClure</cp:lastModifiedBy>
  <cp:revision>2</cp:revision>
  <dcterms:created xsi:type="dcterms:W3CDTF">2025-01-03T22:21:09Z</dcterms:created>
  <dcterms:modified xsi:type="dcterms:W3CDTF">2025-01-07T06:00:22Z</dcterms:modified>
</cp:coreProperties>
</file>