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5"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AD7"/>
    <a:srgbClr val="514943"/>
    <a:srgbClr val="996633"/>
    <a:srgbClr val="514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1EF4AB-82CD-46C6-9609-81D5A2EF3709}" v="36" dt="2024-12-30T00:32:27.624"/>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5259" autoAdjust="0"/>
  </p:normalViewPr>
  <p:slideViewPr>
    <p:cSldViewPr snapToGrid="0">
      <p:cViewPr varScale="1">
        <p:scale>
          <a:sx n="48" d="100"/>
          <a:sy n="48" d="100"/>
        </p:scale>
        <p:origin x="3450" y="42"/>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CBE89DD-1DB0-4A1E-ABF2-913F2D8E4BCE}"/>
    <pc:docChg chg="undo custSel modSld">
      <pc:chgData name="Tommy McClure" userId="5f57beb918c8a44c" providerId="LiveId" clId="{1CBE89DD-1DB0-4A1E-ABF2-913F2D8E4BCE}" dt="2024-07-24T21:27:28.957" v="1861" actId="1038"/>
      <pc:docMkLst>
        <pc:docMk/>
      </pc:docMkLst>
      <pc:sldChg chg="modSp mod">
        <pc:chgData name="Tommy McClure" userId="5f57beb918c8a44c" providerId="LiveId" clId="{1CBE89DD-1DB0-4A1E-ABF2-913F2D8E4BCE}" dt="2024-07-24T21:27:28.957" v="1861" actId="1038"/>
        <pc:sldMkLst>
          <pc:docMk/>
          <pc:sldMk cId="1096358168" sldId="270"/>
        </pc:sldMkLst>
      </pc:sldChg>
      <pc:sldChg chg="modSp mod modAnim">
        <pc:chgData name="Tommy McClure" userId="5f57beb918c8a44c" providerId="LiveId" clId="{1CBE89DD-1DB0-4A1E-ABF2-913F2D8E4BCE}" dt="2024-07-24T16:55:17.852" v="1828" actId="20577"/>
        <pc:sldMkLst>
          <pc:docMk/>
          <pc:sldMk cId="817661822" sldId="283"/>
        </pc:sldMkLst>
      </pc:sldChg>
      <pc:sldChg chg="modSp mod modAnim">
        <pc:chgData name="Tommy McClure" userId="5f57beb918c8a44c" providerId="LiveId" clId="{1CBE89DD-1DB0-4A1E-ABF2-913F2D8E4BCE}" dt="2024-07-24T16:56:12.198" v="1843" actId="20577"/>
        <pc:sldMkLst>
          <pc:docMk/>
          <pc:sldMk cId="1653586594" sldId="284"/>
        </pc:sldMkLst>
      </pc:sldChg>
    </pc:docChg>
  </pc:docChgLst>
  <pc:docChgLst>
    <pc:chgData name="Tommy McClure" userId="5f57beb918c8a44c" providerId="LiveId" clId="{716A8A83-ACEF-46AD-9F68-25D3E281823D}"/>
    <pc:docChg chg="undo custSel addSld delSld modSld">
      <pc:chgData name="Tommy McClure" userId="5f57beb918c8a44c" providerId="LiveId" clId="{716A8A83-ACEF-46AD-9F68-25D3E281823D}" dt="2024-09-29T01:35:33.693" v="2404" actId="20577"/>
      <pc:docMkLst>
        <pc:docMk/>
      </pc:docMkLst>
      <pc:sldChg chg="delSp modSp mod modAnim">
        <pc:chgData name="Tommy McClure" userId="5f57beb918c8a44c" providerId="LiveId" clId="{716A8A83-ACEF-46AD-9F68-25D3E281823D}" dt="2024-09-29T01:34:13.712" v="2386" actId="20577"/>
        <pc:sldMkLst>
          <pc:docMk/>
          <pc:sldMk cId="817661822" sldId="283"/>
        </pc:sldMkLst>
      </pc:sldChg>
      <pc:sldChg chg="addSp delSp modSp mod modAnim">
        <pc:chgData name="Tommy McClure" userId="5f57beb918c8a44c" providerId="LiveId" clId="{716A8A83-ACEF-46AD-9F68-25D3E281823D}" dt="2024-09-29T01:35:33.693" v="2404" actId="20577"/>
        <pc:sldMkLst>
          <pc:docMk/>
          <pc:sldMk cId="1653586594" sldId="284"/>
        </pc:sldMkLst>
      </pc:sldChg>
      <pc:sldChg chg="addSp delSp modSp new mod setBg">
        <pc:chgData name="Tommy McClure" userId="5f57beb918c8a44c" providerId="LiveId" clId="{716A8A83-ACEF-46AD-9F68-25D3E281823D}" dt="2024-09-28T22:36:54.929" v="1838" actId="14861"/>
        <pc:sldMkLst>
          <pc:docMk/>
          <pc:sldMk cId="816352785" sldId="285"/>
        </pc:sldMkLst>
      </pc:sldChg>
      <pc:sldChg chg="new del">
        <pc:chgData name="Tommy McClure" userId="5f57beb918c8a44c" providerId="LiveId" clId="{716A8A83-ACEF-46AD-9F68-25D3E281823D}" dt="2024-09-28T21:09:02.100" v="135" actId="680"/>
        <pc:sldMkLst>
          <pc:docMk/>
          <pc:sldMk cId="2004263811" sldId="286"/>
        </pc:sldMkLst>
      </pc:sldChg>
      <pc:sldChg chg="modSp mod">
        <pc:chgData name="Tommy McClure" userId="5f57beb918c8a44c" providerId="LiveId" clId="{716A8A83-ACEF-46AD-9F68-25D3E281823D}" dt="2024-09-28T23:47:03.139" v="2344" actId="20577"/>
        <pc:sldMkLst>
          <pc:docMk/>
          <pc:sldMk cId="2314493847" sldId="403"/>
        </pc:sldMkLst>
      </pc:sldChg>
    </pc:docChg>
  </pc:docChgLst>
  <pc:docChgLst>
    <pc:chgData name="Tommy McClure" userId="5f57beb918c8a44c" providerId="LiveId" clId="{6E226B94-9BBB-4709-8BAF-DC8EF70B1823}"/>
    <pc:docChg chg="undo custSel delSld modSld">
      <pc:chgData name="Tommy McClure" userId="5f57beb918c8a44c" providerId="LiveId" clId="{6E226B94-9BBB-4709-8BAF-DC8EF70B1823}" dt="2024-11-23T23:55:06.329" v="1680" actId="20577"/>
      <pc:docMkLst>
        <pc:docMk/>
      </pc:docMkLst>
      <pc:sldChg chg="modSp mod modAnim">
        <pc:chgData name="Tommy McClure" userId="5f57beb918c8a44c" providerId="LiveId" clId="{6E226B94-9BBB-4709-8BAF-DC8EF70B1823}" dt="2024-11-23T23:55:06.329" v="1680" actId="20577"/>
        <pc:sldMkLst>
          <pc:docMk/>
          <pc:sldMk cId="3473847554" sldId="261"/>
        </pc:sldMkLst>
        <pc:spChg chg="mod">
          <ac:chgData name="Tommy McClure" userId="5f57beb918c8a44c" providerId="LiveId" clId="{6E226B94-9BBB-4709-8BAF-DC8EF70B1823}" dt="2024-11-23T23:51:33.412" v="1641" actId="14100"/>
          <ac:spMkLst>
            <pc:docMk/>
            <pc:sldMk cId="3473847554" sldId="261"/>
            <ac:spMk id="2" creationId="{E53EC8BA-D94D-410A-8456-B7CCA90C9794}"/>
          </ac:spMkLst>
        </pc:spChg>
        <pc:spChg chg="mod">
          <ac:chgData name="Tommy McClure" userId="5f57beb918c8a44c" providerId="LiveId" clId="{6E226B94-9BBB-4709-8BAF-DC8EF70B1823}" dt="2024-11-23T23:55:06.329" v="1680" actId="20577"/>
          <ac:spMkLst>
            <pc:docMk/>
            <pc:sldMk cId="3473847554" sldId="261"/>
            <ac:spMk id="7" creationId="{2A6B56C3-77F0-4E92-B09D-C8D4A68D5E79}"/>
          </ac:spMkLst>
        </pc:spChg>
      </pc:sldChg>
      <pc:sldChg chg="modSp">
        <pc:chgData name="Tommy McClure" userId="5f57beb918c8a44c" providerId="LiveId" clId="{6E226B94-9BBB-4709-8BAF-DC8EF70B1823}" dt="2024-11-23T22:14:01.487" v="59" actId="20577"/>
        <pc:sldMkLst>
          <pc:docMk/>
          <pc:sldMk cId="1096358168" sldId="270"/>
        </pc:sldMkLst>
      </pc:sldChg>
      <pc:sldChg chg="modSp mod modAnim">
        <pc:chgData name="Tommy McClure" userId="5f57beb918c8a44c" providerId="LiveId" clId="{6E226B94-9BBB-4709-8BAF-DC8EF70B1823}" dt="2024-11-23T23:49:52.669" v="1635" actId="20577"/>
        <pc:sldMkLst>
          <pc:docMk/>
          <pc:sldMk cId="817661822" sldId="283"/>
        </pc:sldMkLst>
        <pc:spChg chg="mod">
          <ac:chgData name="Tommy McClure" userId="5f57beb918c8a44c" providerId="LiveId" clId="{6E226B94-9BBB-4709-8BAF-DC8EF70B1823}" dt="2024-11-23T23:49:52.669" v="1635" actId="20577"/>
          <ac:spMkLst>
            <pc:docMk/>
            <pc:sldMk cId="817661822" sldId="283"/>
            <ac:spMk id="3" creationId="{EE3E58EC-733E-4D00-9CA9-970380AD5790}"/>
          </ac:spMkLst>
        </pc:spChg>
      </pc:sldChg>
      <pc:sldChg chg="modSp mod modAnim">
        <pc:chgData name="Tommy McClure" userId="5f57beb918c8a44c" providerId="LiveId" clId="{6E226B94-9BBB-4709-8BAF-DC8EF70B1823}" dt="2024-11-23T23:15:55.384" v="1518" actId="20577"/>
        <pc:sldMkLst>
          <pc:docMk/>
          <pc:sldMk cId="1653586594" sldId="284"/>
        </pc:sldMkLst>
      </pc:sldChg>
      <pc:sldChg chg="modSp mod">
        <pc:chgData name="Tommy McClure" userId="5f57beb918c8a44c" providerId="LiveId" clId="{6E226B94-9BBB-4709-8BAF-DC8EF70B1823}" dt="2024-11-23T23:18:19.504" v="1534" actId="20577"/>
        <pc:sldMkLst>
          <pc:docMk/>
          <pc:sldMk cId="2314493847" sldId="403"/>
        </pc:sldMkLst>
      </pc:sldChg>
      <pc:sldChg chg="del">
        <pc:chgData name="Tommy McClure" userId="5f57beb918c8a44c" providerId="LiveId" clId="{6E226B94-9BBB-4709-8BAF-DC8EF70B1823}" dt="2024-11-23T22:15:35.946" v="125" actId="2696"/>
        <pc:sldMkLst>
          <pc:docMk/>
          <pc:sldMk cId="2975918251" sldId="404"/>
        </pc:sldMkLst>
      </pc:sldChg>
    </pc:docChg>
  </pc:docChgLst>
  <pc:docChgLst>
    <pc:chgData name="Tommy McClure" userId="5f57beb918c8a44c" providerId="LiveId" clId="{7B1EF4AB-82CD-46C6-9609-81D5A2EF3709}"/>
    <pc:docChg chg="undo custSel modSld">
      <pc:chgData name="Tommy McClure" userId="5f57beb918c8a44c" providerId="LiveId" clId="{7B1EF4AB-82CD-46C6-9609-81D5A2EF3709}" dt="2024-12-30T16:38:05.133" v="77" actId="20577"/>
      <pc:docMkLst>
        <pc:docMk/>
      </pc:docMkLst>
      <pc:sldChg chg="modNotesTx">
        <pc:chgData name="Tommy McClure" userId="5f57beb918c8a44c" providerId="LiveId" clId="{7B1EF4AB-82CD-46C6-9609-81D5A2EF3709}" dt="2024-12-30T16:38:05.133" v="77" actId="20577"/>
        <pc:sldMkLst>
          <pc:docMk/>
          <pc:sldMk cId="3473847554" sldId="261"/>
        </pc:sldMkLst>
      </pc:sldChg>
      <pc:sldChg chg="modSp mod addAnim delAnim modAnim modNotesTx">
        <pc:chgData name="Tommy McClure" userId="5f57beb918c8a44c" providerId="LiveId" clId="{7B1EF4AB-82CD-46C6-9609-81D5A2EF3709}" dt="2024-12-30T00:32:27.624" v="75"/>
        <pc:sldMkLst>
          <pc:docMk/>
          <pc:sldMk cId="817661822" sldId="283"/>
        </pc:sldMkLst>
        <pc:spChg chg="mod">
          <ac:chgData name="Tommy McClure" userId="5f57beb918c8a44c" providerId="LiveId" clId="{7B1EF4AB-82CD-46C6-9609-81D5A2EF3709}" dt="2024-12-30T00:31:46.205" v="73" actId="20577"/>
          <ac:spMkLst>
            <pc:docMk/>
            <pc:sldMk cId="817661822" sldId="283"/>
            <ac:spMk id="3" creationId="{EE3E58EC-733E-4D00-9CA9-970380AD5790}"/>
          </ac:spMkLst>
        </pc:spChg>
      </pc:sldChg>
      <pc:sldChg chg="modNotesTx">
        <pc:chgData name="Tommy McClure" userId="5f57beb918c8a44c" providerId="LiveId" clId="{7B1EF4AB-82CD-46C6-9609-81D5A2EF3709}" dt="2024-12-29T01:45:48.721" v="41" actId="113"/>
        <pc:sldMkLst>
          <pc:docMk/>
          <pc:sldMk cId="859930286" sldId="285"/>
        </pc:sldMkLst>
      </pc:sldChg>
    </pc:docChg>
  </pc:docChgLst>
  <pc:docChgLst>
    <pc:chgData name="Tommy McClure" userId="5f57beb918c8a44c" providerId="LiveId" clId="{BF73EE30-3694-442A-ACC8-1F283977A41C}"/>
    <pc:docChg chg="custSel delSld modSld">
      <pc:chgData name="Tommy McClure" userId="5f57beb918c8a44c" providerId="LiveId" clId="{BF73EE30-3694-442A-ACC8-1F283977A41C}" dt="2024-10-26T19:58:09.850" v="1548" actId="2696"/>
      <pc:docMkLst>
        <pc:docMk/>
      </pc:docMkLst>
      <pc:sldChg chg="modSp mod">
        <pc:chgData name="Tommy McClure" userId="5f57beb918c8a44c" providerId="LiveId" clId="{BF73EE30-3694-442A-ACC8-1F283977A41C}" dt="2024-10-26T18:44:32.988" v="53" actId="14100"/>
        <pc:sldMkLst>
          <pc:docMk/>
          <pc:sldMk cId="1096358168" sldId="270"/>
        </pc:sldMkLst>
      </pc:sldChg>
      <pc:sldChg chg="modSp mod modAnim">
        <pc:chgData name="Tommy McClure" userId="5f57beb918c8a44c" providerId="LiveId" clId="{BF73EE30-3694-442A-ACC8-1F283977A41C}" dt="2024-10-26T19:51:44.107" v="1547" actId="20577"/>
        <pc:sldMkLst>
          <pc:docMk/>
          <pc:sldMk cId="817661822" sldId="283"/>
        </pc:sldMkLst>
        <pc:spChg chg="mod">
          <ac:chgData name="Tommy McClure" userId="5f57beb918c8a44c" providerId="LiveId" clId="{BF73EE30-3694-442A-ACC8-1F283977A41C}" dt="2024-10-26T19:51:44.107" v="1547" actId="20577"/>
          <ac:spMkLst>
            <pc:docMk/>
            <pc:sldMk cId="817661822" sldId="283"/>
            <ac:spMk id="3" creationId="{EE3E58EC-733E-4D00-9CA9-970380AD5790}"/>
          </ac:spMkLst>
        </pc:spChg>
      </pc:sldChg>
      <pc:sldChg chg="addSp delSp modSp mod modAnim">
        <pc:chgData name="Tommy McClure" userId="5f57beb918c8a44c" providerId="LiveId" clId="{BF73EE30-3694-442A-ACC8-1F283977A41C}" dt="2024-10-26T19:34:35.446" v="1504" actId="20577"/>
        <pc:sldMkLst>
          <pc:docMk/>
          <pc:sldMk cId="1653586594" sldId="284"/>
        </pc:sldMkLst>
      </pc:sldChg>
      <pc:sldChg chg="del">
        <pc:chgData name="Tommy McClure" userId="5f57beb918c8a44c" providerId="LiveId" clId="{BF73EE30-3694-442A-ACC8-1F283977A41C}" dt="2024-10-26T19:58:09.850" v="1548" actId="2696"/>
        <pc:sldMkLst>
          <pc:docMk/>
          <pc:sldMk cId="816352785" sldId="285"/>
        </pc:sldMkLst>
      </pc:sldChg>
      <pc:sldChg chg="del">
        <pc:chgData name="Tommy McClure" userId="5f57beb918c8a44c" providerId="LiveId" clId="{BF73EE30-3694-442A-ACC8-1F283977A41C}" dt="2024-10-26T18:46:29.819" v="86" actId="2696"/>
        <pc:sldMkLst>
          <pc:docMk/>
          <pc:sldMk cId="2314493847" sldId="403"/>
        </pc:sldMkLst>
      </pc:sldChg>
      <pc:sldChg chg="modSp mod">
        <pc:chgData name="Tommy McClure" userId="5f57beb918c8a44c" providerId="LiveId" clId="{BF73EE30-3694-442A-ACC8-1F283977A41C}" dt="2024-10-26T18:46:16.372" v="85" actId="1036"/>
        <pc:sldMkLst>
          <pc:docMk/>
          <pc:sldMk cId="2975918251" sldId="404"/>
        </pc:sldMkLst>
      </pc:sldChg>
    </pc:docChg>
  </pc:docChgLst>
  <pc:docChgLst>
    <pc:chgData name="Tommy McClure" userId="5f57beb918c8a44c" providerId="LiveId" clId="{20DB879C-135C-489D-B1FA-80C6FD33D52C}"/>
    <pc:docChg chg="undo custSel modSld">
      <pc:chgData name="Tommy McClure" userId="5f57beb918c8a44c" providerId="LiveId" clId="{20DB879C-135C-489D-B1FA-80C6FD33D52C}" dt="2024-08-24T23:15:49.646" v="1363" actId="20577"/>
      <pc:docMkLst>
        <pc:docMk/>
      </pc:docMkLst>
      <pc:sldChg chg="modSp mod">
        <pc:chgData name="Tommy McClure" userId="5f57beb918c8a44c" providerId="LiveId" clId="{20DB879C-135C-489D-B1FA-80C6FD33D52C}" dt="2024-08-24T22:00:23.541" v="63" actId="14100"/>
        <pc:sldMkLst>
          <pc:docMk/>
          <pc:sldMk cId="1096358168" sldId="270"/>
        </pc:sldMkLst>
      </pc:sldChg>
      <pc:sldChg chg="addSp delSp modSp mod modAnim">
        <pc:chgData name="Tommy McClure" userId="5f57beb918c8a44c" providerId="LiveId" clId="{20DB879C-135C-489D-B1FA-80C6FD33D52C}" dt="2024-08-24T23:15:49.646" v="1363" actId="20577"/>
        <pc:sldMkLst>
          <pc:docMk/>
          <pc:sldMk cId="817661822" sldId="283"/>
        </pc:sldMkLst>
      </pc:sldChg>
      <pc:sldChg chg="addSp delSp modSp mod modAnim">
        <pc:chgData name="Tommy McClure" userId="5f57beb918c8a44c" providerId="LiveId" clId="{20DB879C-135C-489D-B1FA-80C6FD33D52C}" dt="2024-08-24T22:59:59.677" v="1339" actId="20577"/>
        <pc:sldMkLst>
          <pc:docMk/>
          <pc:sldMk cId="1653586594" sldId="284"/>
        </pc:sldMkLst>
      </pc:sldChg>
    </pc:docChg>
  </pc:docChgLst>
  <pc:docChgLst>
    <pc:chgData name="Tommy McClure" userId="5f57beb918c8a44c" providerId="LiveId" clId="{DA0416F2-2712-4311-94DA-089B95AE0208}"/>
    <pc:docChg chg="undo custSel modSld">
      <pc:chgData name="Tommy McClure" userId="5f57beb918c8a44c" providerId="LiveId" clId="{DA0416F2-2712-4311-94DA-089B95AE0208}" dt="2024-05-27T00:13:37.769" v="1529" actId="20577"/>
      <pc:docMkLst>
        <pc:docMk/>
      </pc:docMkLst>
      <pc:sldChg chg="modSp mod modAnim">
        <pc:chgData name="Tommy McClure" userId="5f57beb918c8a44c" providerId="LiveId" clId="{DA0416F2-2712-4311-94DA-089B95AE0208}" dt="2024-05-27T00:13:37.769" v="1529" actId="20577"/>
        <pc:sldMkLst>
          <pc:docMk/>
          <pc:sldMk cId="817661822" sldId="283"/>
        </pc:sldMkLst>
      </pc:sldChg>
      <pc:sldChg chg="modSp mod modAnim">
        <pc:chgData name="Tommy McClure" userId="5f57beb918c8a44c" providerId="LiveId" clId="{DA0416F2-2712-4311-94DA-089B95AE0208}" dt="2024-05-25T18:13:40.379" v="1509" actId="20577"/>
        <pc:sldMkLst>
          <pc:docMk/>
          <pc:sldMk cId="1653586594"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12/29/2024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12/29/2024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1" u="none" strike="noStrike" baseline="0" dirty="0">
                <a:latin typeface="Arial" panose="020B0604020202020204" pitchFamily="34" charset="0"/>
                <a:cs typeface="Arial" panose="020B0604020202020204" pitchFamily="34" charset="0"/>
              </a:rPr>
              <a:t>1-“Man of Sorrows,” what a name</a:t>
            </a:r>
          </a:p>
          <a:p>
            <a:pPr algn="l"/>
            <a:r>
              <a:rPr lang="en-US" sz="1200" b="1" i="1" u="none" strike="noStrike" baseline="0" dirty="0">
                <a:latin typeface="Arial" panose="020B0604020202020204" pitchFamily="34" charset="0"/>
                <a:cs typeface="Arial" panose="020B0604020202020204" pitchFamily="34" charset="0"/>
              </a:rPr>
              <a:t>For the Son of God who came</a:t>
            </a:r>
          </a:p>
          <a:p>
            <a:pPr algn="l"/>
            <a:r>
              <a:rPr lang="en-US" sz="1200" b="1" i="1" u="none" strike="noStrike" baseline="0" dirty="0">
                <a:latin typeface="Arial" panose="020B0604020202020204" pitchFamily="34" charset="0"/>
                <a:cs typeface="Arial" panose="020B0604020202020204" pitchFamily="34" charset="0"/>
              </a:rPr>
              <a:t>Ruined sinners to reclaim!</a:t>
            </a:r>
          </a:p>
          <a:p>
            <a:pPr algn="l"/>
            <a:r>
              <a:rPr lang="en-US" sz="1200" b="1" i="1" u="none" strike="noStrike" baseline="0" dirty="0">
                <a:latin typeface="Arial" panose="020B0604020202020204" pitchFamily="34" charset="0"/>
                <a:cs typeface="Arial" panose="020B0604020202020204" pitchFamily="34" charset="0"/>
              </a:rPr>
              <a:t>Hallelujah! What a Savior!</a:t>
            </a:r>
          </a:p>
          <a:p>
            <a:pPr algn="l"/>
            <a:endParaRPr lang="en-US" sz="1200" b="1" i="1" u="none" strike="noStrike" baseline="0" dirty="0">
              <a:latin typeface="Arial" panose="020B0604020202020204" pitchFamily="34" charset="0"/>
              <a:cs typeface="Arial" panose="020B0604020202020204" pitchFamily="34" charset="0"/>
            </a:endParaRPr>
          </a:p>
          <a:p>
            <a:pPr algn="l"/>
            <a:r>
              <a:rPr lang="en-US" sz="1200" b="1" i="1" u="none" strike="noStrike" baseline="0" dirty="0">
                <a:latin typeface="Arial" panose="020B0604020202020204" pitchFamily="34" charset="0"/>
                <a:cs typeface="Arial" panose="020B0604020202020204" pitchFamily="34" charset="0"/>
              </a:rPr>
              <a:t>2-Bearing shame and scoffing rude,</a:t>
            </a:r>
          </a:p>
          <a:p>
            <a:pPr algn="l"/>
            <a:r>
              <a:rPr lang="en-US" sz="1200" b="1" i="1" u="none" strike="noStrike" baseline="0" dirty="0">
                <a:latin typeface="Arial" panose="020B0604020202020204" pitchFamily="34" charset="0"/>
                <a:cs typeface="Arial" panose="020B0604020202020204" pitchFamily="34" charset="0"/>
              </a:rPr>
              <a:t>In my place condemned He stood</a:t>
            </a:r>
          </a:p>
          <a:p>
            <a:pPr algn="l"/>
            <a:r>
              <a:rPr lang="en-US" sz="1200" b="1" i="1" u="none" strike="noStrike" baseline="0" dirty="0">
                <a:latin typeface="Arial" panose="020B0604020202020204" pitchFamily="34" charset="0"/>
                <a:cs typeface="Arial" panose="020B0604020202020204" pitchFamily="34" charset="0"/>
              </a:rPr>
              <a:t>Sealed my pardon with His blood</a:t>
            </a:r>
          </a:p>
          <a:p>
            <a:pPr algn="l"/>
            <a:r>
              <a:rPr lang="en-US" sz="1200" b="1" i="1" u="none" strike="noStrike" baseline="0" dirty="0">
                <a:latin typeface="Arial" panose="020B0604020202020204" pitchFamily="34" charset="0"/>
                <a:cs typeface="Arial" panose="020B0604020202020204" pitchFamily="34" charset="0"/>
              </a:rPr>
              <a:t>Hallelujah! What a Savior!</a:t>
            </a:r>
          </a:p>
          <a:p>
            <a:pPr algn="l"/>
            <a:endParaRPr lang="en-US" sz="1200" b="1" i="1" u="none" strike="noStrike" baseline="0" dirty="0">
              <a:latin typeface="Arial" panose="020B0604020202020204" pitchFamily="34" charset="0"/>
              <a:cs typeface="Arial" panose="020B0604020202020204" pitchFamily="34" charset="0"/>
            </a:endParaRPr>
          </a:p>
          <a:p>
            <a:pPr algn="l"/>
            <a:r>
              <a:rPr lang="en-US" sz="1200" b="1" i="1" u="none" strike="noStrike" baseline="0" dirty="0">
                <a:latin typeface="Arial" panose="020B0604020202020204" pitchFamily="34" charset="0"/>
                <a:cs typeface="Arial" panose="020B0604020202020204" pitchFamily="34" charset="0"/>
              </a:rPr>
              <a:t>3-Guilty vile and helpless we;</a:t>
            </a:r>
          </a:p>
          <a:p>
            <a:pPr algn="l"/>
            <a:r>
              <a:rPr lang="en-US" sz="1200" b="1" i="1" u="none" strike="noStrike" baseline="0" dirty="0">
                <a:latin typeface="Arial" panose="020B0604020202020204" pitchFamily="34" charset="0"/>
                <a:cs typeface="Arial" panose="020B0604020202020204" pitchFamily="34" charset="0"/>
              </a:rPr>
              <a:t>Spotless Lamb of God was He;</a:t>
            </a:r>
          </a:p>
          <a:p>
            <a:pPr algn="l"/>
            <a:r>
              <a:rPr lang="en-US" sz="1200" b="1" i="1" u="none" strike="noStrike" baseline="0" dirty="0">
                <a:latin typeface="Arial" panose="020B0604020202020204" pitchFamily="34" charset="0"/>
                <a:cs typeface="Arial" panose="020B0604020202020204" pitchFamily="34" charset="0"/>
              </a:rPr>
              <a:t>“Full atonement!” can it be?</a:t>
            </a:r>
          </a:p>
          <a:p>
            <a:pPr algn="l"/>
            <a:r>
              <a:rPr lang="en-US" sz="1200" b="1" i="1" u="none" strike="noStrike" baseline="0" dirty="0">
                <a:latin typeface="Arial" panose="020B0604020202020204" pitchFamily="34" charset="0"/>
                <a:cs typeface="Arial" panose="020B0604020202020204" pitchFamily="34" charset="0"/>
              </a:rPr>
              <a:t>Hallelujah! What a Savior!</a:t>
            </a:r>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12/29/2024 PM</a:t>
            </a:r>
          </a:p>
        </p:txBody>
      </p:sp>
      <p:sp>
        <p:nvSpPr>
          <p:cNvPr id="5" name="Slide Number Placeholder 4"/>
          <p:cNvSpPr>
            <a:spLocks noGrp="1"/>
          </p:cNvSpPr>
          <p:nvPr>
            <p:ph type="sldNum" sz="quarter" idx="5"/>
          </p:nvPr>
        </p:nvSpPr>
        <p:spPr/>
        <p:txBody>
          <a:bodyPr/>
          <a:lstStyle/>
          <a:p>
            <a:fld id="{3DF1C5CE-222C-4659-9A99-B99FC42AF6EC}" type="slidenum">
              <a:rPr lang="en-US" smtClean="0"/>
              <a:t>2</a:t>
            </a:fld>
            <a:endParaRPr lang="en-US"/>
          </a:p>
        </p:txBody>
      </p:sp>
    </p:spTree>
    <p:extLst>
      <p:ext uri="{BB962C8B-B14F-4D97-AF65-F5344CB8AC3E}">
        <p14:creationId xmlns:p14="http://schemas.microsoft.com/office/powerpoint/2010/main" val="1171865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2771C9-3606-CB45-D96A-397F915C01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446453-97E1-3BE4-A502-6D96C970086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31D24F-3D6A-F10E-00BF-3C7ECDF5E2B5}"/>
              </a:ext>
            </a:extLst>
          </p:cNvPr>
          <p:cNvSpPr>
            <a:spLocks noGrp="1"/>
          </p:cNvSpPr>
          <p:nvPr>
            <p:ph type="body" idx="1"/>
          </p:nvPr>
        </p:nvSpPr>
        <p:spPr/>
        <p:txBody>
          <a:bodyPr/>
          <a:lstStyle/>
          <a:p>
            <a:pPr algn="l"/>
            <a:r>
              <a:rPr lang="en-US" sz="1200" b="1" i="1" u="none" strike="noStrike" baseline="0" dirty="0">
                <a:latin typeface="Arial" panose="020B0604020202020204" pitchFamily="34" charset="0"/>
                <a:cs typeface="Arial" panose="020B0604020202020204" pitchFamily="34" charset="0"/>
              </a:rPr>
              <a:t>5-Lifted up was He to die,</a:t>
            </a:r>
          </a:p>
          <a:p>
            <a:pPr algn="l"/>
            <a:r>
              <a:rPr lang="en-US" sz="1200" b="1" i="1" u="none" strike="noStrike" baseline="0" dirty="0">
                <a:latin typeface="Arial" panose="020B0604020202020204" pitchFamily="34" charset="0"/>
                <a:cs typeface="Arial" panose="020B0604020202020204" pitchFamily="34" charset="0"/>
              </a:rPr>
              <a:t>“It is finished,” was His cry;</a:t>
            </a:r>
          </a:p>
          <a:p>
            <a:pPr algn="l"/>
            <a:r>
              <a:rPr lang="en-US" sz="1200" b="1" i="1" u="none" strike="noStrike" baseline="0" dirty="0">
                <a:latin typeface="Arial" panose="020B0604020202020204" pitchFamily="34" charset="0"/>
                <a:cs typeface="Arial" panose="020B0604020202020204" pitchFamily="34" charset="0"/>
              </a:rPr>
              <a:t>Now in </a:t>
            </a:r>
            <a:r>
              <a:rPr lang="en-US" sz="1200" b="1" i="1" u="none" strike="noStrike" baseline="0" dirty="0" err="1">
                <a:latin typeface="Arial" panose="020B0604020202020204" pitchFamily="34" charset="0"/>
                <a:cs typeface="Arial" panose="020B0604020202020204" pitchFamily="34" charset="0"/>
              </a:rPr>
              <a:t>heav’n</a:t>
            </a:r>
            <a:r>
              <a:rPr lang="en-US" sz="1200" b="1" i="1" u="none" strike="noStrike" baseline="0" dirty="0">
                <a:latin typeface="Arial" panose="020B0604020202020204" pitchFamily="34" charset="0"/>
                <a:cs typeface="Arial" panose="020B0604020202020204" pitchFamily="34" charset="0"/>
              </a:rPr>
              <a:t> exalted high,</a:t>
            </a:r>
          </a:p>
          <a:p>
            <a:pPr algn="l"/>
            <a:r>
              <a:rPr lang="en-US" sz="1200" b="1" i="1" u="none" strike="noStrike" baseline="0" dirty="0">
                <a:latin typeface="Arial" panose="020B0604020202020204" pitchFamily="34" charset="0"/>
                <a:cs typeface="Arial" panose="020B0604020202020204" pitchFamily="34" charset="0"/>
              </a:rPr>
              <a:t>Hallelujah! What a Savior!</a:t>
            </a:r>
          </a:p>
          <a:p>
            <a:pPr algn="l"/>
            <a:endParaRPr lang="en-US" sz="1200" b="1" i="1" u="none" strike="noStrike" baseline="0" dirty="0">
              <a:latin typeface="Arial" panose="020B0604020202020204" pitchFamily="34" charset="0"/>
              <a:cs typeface="Arial" panose="020B0604020202020204" pitchFamily="34" charset="0"/>
            </a:endParaRPr>
          </a:p>
          <a:p>
            <a:pPr algn="l"/>
            <a:r>
              <a:rPr lang="en-US" sz="1200" b="1" i="1" u="none" strike="noStrike" baseline="0" dirty="0">
                <a:latin typeface="Arial" panose="020B0604020202020204" pitchFamily="34" charset="0"/>
                <a:cs typeface="Arial" panose="020B0604020202020204" pitchFamily="34" charset="0"/>
              </a:rPr>
              <a:t>6-When He Comes, our glorious King,</a:t>
            </a:r>
          </a:p>
          <a:p>
            <a:pPr algn="l"/>
            <a:r>
              <a:rPr lang="en-US" sz="1200" b="1" i="1" u="none" strike="noStrike" baseline="0" dirty="0">
                <a:latin typeface="Arial" panose="020B0604020202020204" pitchFamily="34" charset="0"/>
                <a:cs typeface="Arial" panose="020B0604020202020204" pitchFamily="34" charset="0"/>
              </a:rPr>
              <a:t>All His ransomed home to bring,</a:t>
            </a:r>
          </a:p>
          <a:p>
            <a:pPr algn="l"/>
            <a:r>
              <a:rPr lang="en-US" sz="1200" b="1" i="1" u="none" strike="noStrike" baseline="0" dirty="0">
                <a:latin typeface="Arial" panose="020B0604020202020204" pitchFamily="34" charset="0"/>
                <a:cs typeface="Arial" panose="020B0604020202020204" pitchFamily="34" charset="0"/>
              </a:rPr>
              <a:t>Then anew this sone we’ll sing,</a:t>
            </a:r>
          </a:p>
          <a:p>
            <a:pPr algn="l"/>
            <a:r>
              <a:rPr lang="en-US" sz="1200" b="1" i="1" u="none" strike="noStrike" baseline="0" dirty="0">
                <a:latin typeface="Arial" panose="020B0604020202020204" pitchFamily="34" charset="0"/>
                <a:cs typeface="Arial" panose="020B0604020202020204" pitchFamily="34" charset="0"/>
              </a:rPr>
              <a:t>Hallelujah! What a Savior!</a:t>
            </a:r>
            <a:endParaRPr lang="en-US" sz="12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F4250CF1-2173-61A9-F216-5FA4ED157887}"/>
              </a:ext>
            </a:extLst>
          </p:cNvPr>
          <p:cNvSpPr>
            <a:spLocks noGrp="1"/>
          </p:cNvSpPr>
          <p:nvPr>
            <p:ph type="dt" idx="1"/>
          </p:nvPr>
        </p:nvSpPr>
        <p:spPr/>
        <p:txBody>
          <a:bodyPr/>
          <a:lstStyle/>
          <a:p>
            <a:r>
              <a:rPr lang="en-US"/>
              <a:t>12/29/2024 PM</a:t>
            </a:r>
          </a:p>
        </p:txBody>
      </p:sp>
      <p:sp>
        <p:nvSpPr>
          <p:cNvPr id="5" name="Slide Number Placeholder 4">
            <a:extLst>
              <a:ext uri="{FF2B5EF4-FFF2-40B4-BE49-F238E27FC236}">
                <a16:creationId xmlns:a16="http://schemas.microsoft.com/office/drawing/2014/main" id="{9A7E0262-4BFF-5064-C970-4BAB5B5605C5}"/>
              </a:ext>
            </a:extLst>
          </p:cNvPr>
          <p:cNvSpPr>
            <a:spLocks noGrp="1"/>
          </p:cNvSpPr>
          <p:nvPr>
            <p:ph type="sldNum" sz="quarter" idx="5"/>
          </p:nvPr>
        </p:nvSpPr>
        <p:spPr/>
        <p:txBody>
          <a:bodyPr/>
          <a:lstStyle/>
          <a:p>
            <a:fld id="{3DF1C5CE-222C-4659-9A99-B99FC42AF6EC}" type="slidenum">
              <a:rPr lang="en-US" smtClean="0"/>
              <a:t>3</a:t>
            </a:fld>
            <a:endParaRPr lang="en-US"/>
          </a:p>
        </p:txBody>
      </p:sp>
    </p:spTree>
    <p:extLst>
      <p:ext uri="{BB962C8B-B14F-4D97-AF65-F5344CB8AC3E}">
        <p14:creationId xmlns:p14="http://schemas.microsoft.com/office/powerpoint/2010/main" val="339470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a:t>
            </a:r>
            <a:r>
              <a:rPr lang="en-US" altLang="en-US" b="1">
                <a:latin typeface="Arial" panose="020B0604020202020204" pitchFamily="34" charset="0"/>
                <a:cs typeface="Arial" panose="020B0604020202020204" pitchFamily="34" charset="0"/>
              </a:rPr>
              <a:t>10:32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12/29/2024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5">
            <a:extLst>
              <a:ext uri="{FF2B5EF4-FFF2-40B4-BE49-F238E27FC236}">
                <a16:creationId xmlns:a16="http://schemas.microsoft.com/office/drawing/2014/main" id="{21FCE90F-4240-DD45-F711-654F5BE15CD4}"/>
              </a:ext>
            </a:extLst>
          </p:cNvPr>
          <p:cNvSpPr txBox="1">
            <a:spLocks/>
          </p:cNvSpPr>
          <p:nvPr/>
        </p:nvSpPr>
        <p:spPr>
          <a:xfrm>
            <a:off x="655474" y="1736272"/>
            <a:ext cx="7833052" cy="2107854"/>
          </a:xfrm>
          <a:prstGeom prst="rect">
            <a:avLst/>
          </a:prstGeom>
        </p:spPr>
        <p:txBody>
          <a:bodyPr vert="horz" lIns="91440" tIns="45720" rIns="91440" bIns="45720" rtlCol="0" anchor="ctr">
            <a:noAutofit/>
          </a:bodyPr>
          <a:lstStyle>
            <a:lvl1pPr algn="ctr" defTabSz="685800" rtl="0" eaLnBrk="1" latinLnBrk="0" hangingPunct="1">
              <a:lnSpc>
                <a:spcPct val="100000"/>
              </a:lnSpc>
              <a:spcBef>
                <a:spcPct val="0"/>
              </a:spcBef>
              <a:buNone/>
              <a:defRPr sz="4950" kern="1200">
                <a:solidFill>
                  <a:schemeClr val="tx2"/>
                </a:solidFill>
                <a:effectLst/>
                <a:latin typeface="+mj-lt"/>
                <a:ea typeface="+mj-ea"/>
                <a:cs typeface="+mj-cs"/>
              </a:defRPr>
            </a:lvl1pPr>
          </a:lstStyle>
          <a:p>
            <a:pPr>
              <a:lnSpc>
                <a:spcPts val="7200"/>
              </a:lnSpc>
            </a:pPr>
            <a:r>
              <a:rPr lang="en-US" sz="7200" b="1" i="1" dirty="0">
                <a:latin typeface="Candara" panose="020E0502030303020204" pitchFamily="34" charset="0"/>
              </a:rPr>
              <a:t>“Hallelujah! What A Savior!”</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97970" y="1077686"/>
            <a:ext cx="9035143" cy="5780314"/>
          </a:xfrm>
        </p:spPr>
        <p:txBody>
          <a:bodyPr>
            <a:noAutofit/>
          </a:bodyPr>
          <a:lstStyle/>
          <a:p>
            <a:pPr marL="0" indent="0">
              <a:spcBef>
                <a:spcPts val="0"/>
              </a:spcBef>
              <a:buNone/>
            </a:pPr>
            <a:r>
              <a:rPr lang="en-US" sz="3600" b="1" dirty="0">
                <a:latin typeface="Candara" panose="020E0502030303020204" pitchFamily="34" charset="0"/>
              </a:rPr>
              <a:t>Jesus endured sorrow to save sinners!</a:t>
            </a:r>
            <a:endParaRPr lang="en-US" sz="3600" dirty="0">
              <a:latin typeface="Candara" panose="020E0502030303020204" pitchFamily="34" charset="0"/>
            </a:endParaRPr>
          </a:p>
          <a:p>
            <a:pPr marL="182880" indent="0">
              <a:lnSpc>
                <a:spcPts val="3000"/>
              </a:lnSpc>
              <a:spcBef>
                <a:spcPts val="600"/>
              </a:spcBef>
              <a:buNone/>
            </a:pPr>
            <a:r>
              <a:rPr lang="en-US" sz="3000" dirty="0">
                <a:latin typeface="Candara" panose="020E0502030303020204" pitchFamily="34" charset="0"/>
              </a:rPr>
              <a:t>Reading:</a:t>
            </a:r>
            <a:r>
              <a:rPr lang="en-US" sz="3000" b="1" i="1" dirty="0">
                <a:latin typeface="Candara" panose="020E0502030303020204" pitchFamily="34" charset="0"/>
              </a:rPr>
              <a:t> </a:t>
            </a:r>
            <a:r>
              <a:rPr lang="en-US" sz="3000" i="1" dirty="0">
                <a:latin typeface="Candara" panose="020E0502030303020204" pitchFamily="34" charset="0"/>
              </a:rPr>
              <a:t>Isa. 53:1-12; Luke 19:10; 1 Pet. 2:21-24</a:t>
            </a:r>
          </a:p>
          <a:p>
            <a:pPr marL="182880" indent="0">
              <a:lnSpc>
                <a:spcPts val="3000"/>
              </a:lnSpc>
              <a:spcBef>
                <a:spcPts val="600"/>
              </a:spcBef>
              <a:buNone/>
            </a:pPr>
            <a:r>
              <a:rPr lang="en-US" sz="3000" dirty="0">
                <a:latin typeface="Candara" panose="020E0502030303020204" pitchFamily="34" charset="0"/>
              </a:rPr>
              <a:t>Song: #337 – </a:t>
            </a:r>
            <a:r>
              <a:rPr lang="en-US" sz="3000" b="1" i="1" dirty="0">
                <a:latin typeface="Candara" panose="020E0502030303020204" pitchFamily="34" charset="0"/>
              </a:rPr>
              <a:t>Hallelujah! What a Savoir! </a:t>
            </a:r>
            <a:r>
              <a:rPr lang="en-US" sz="3000" dirty="0">
                <a:latin typeface="Candara" panose="020E0502030303020204" pitchFamily="34" charset="0"/>
              </a:rPr>
              <a:t>(#337-1)</a:t>
            </a:r>
          </a:p>
          <a:p>
            <a:pPr marL="0" indent="0">
              <a:lnSpc>
                <a:spcPts val="3600"/>
              </a:lnSpc>
              <a:spcBef>
                <a:spcPts val="1800"/>
              </a:spcBef>
              <a:buNone/>
            </a:pPr>
            <a:r>
              <a:rPr lang="en-US" sz="3600" b="1" dirty="0">
                <a:latin typeface="Candara" panose="020E0502030303020204" pitchFamily="34" charset="0"/>
              </a:rPr>
              <a:t>Jesus suffered in our place! </a:t>
            </a:r>
            <a:r>
              <a:rPr lang="en-US" sz="3600" i="1" dirty="0">
                <a:latin typeface="Candara" panose="020E0502030303020204" pitchFamily="34" charset="0"/>
              </a:rPr>
              <a:t>(#337-2)</a:t>
            </a:r>
          </a:p>
          <a:p>
            <a:pPr marL="182880" indent="0">
              <a:lnSpc>
                <a:spcPts val="3000"/>
              </a:lnSpc>
              <a:spcBef>
                <a:spcPts val="600"/>
              </a:spcBef>
              <a:buNone/>
            </a:pPr>
            <a:r>
              <a:rPr lang="en-US" sz="3000" dirty="0">
                <a:latin typeface="Candara" panose="020E0502030303020204" pitchFamily="34" charset="0"/>
              </a:rPr>
              <a:t>Reading:</a:t>
            </a:r>
            <a:r>
              <a:rPr lang="en-US" sz="3000" b="1" i="1" dirty="0">
                <a:latin typeface="Candara" panose="020E0502030303020204" pitchFamily="34" charset="0"/>
              </a:rPr>
              <a:t> </a:t>
            </a:r>
            <a:r>
              <a:rPr lang="en-US" sz="3000" i="1" dirty="0">
                <a:latin typeface="Candara" panose="020E0502030303020204" pitchFamily="34" charset="0"/>
              </a:rPr>
              <a:t>Matt. 27:39-44; Rom. 5:1-12; 2 C0r. 5:21</a:t>
            </a:r>
            <a:endParaRPr lang="en-US" sz="1400" i="1" dirty="0">
              <a:latin typeface="Candara" panose="020E0502030303020204" pitchFamily="34" charset="0"/>
            </a:endParaRPr>
          </a:p>
          <a:p>
            <a:pPr marL="182880" indent="0">
              <a:lnSpc>
                <a:spcPts val="3000"/>
              </a:lnSpc>
              <a:spcBef>
                <a:spcPts val="600"/>
              </a:spcBef>
              <a:buNone/>
            </a:pPr>
            <a:r>
              <a:rPr lang="en-US" sz="3000" dirty="0">
                <a:latin typeface="Candara" panose="020E0502030303020204" pitchFamily="34" charset="0"/>
              </a:rPr>
              <a:t>Song:</a:t>
            </a:r>
            <a:r>
              <a:rPr lang="en-US" sz="3000" i="1" dirty="0">
                <a:latin typeface="Candara" panose="020E0502030303020204" pitchFamily="34" charset="0"/>
              </a:rPr>
              <a:t> #361 – </a:t>
            </a:r>
            <a:r>
              <a:rPr lang="en-US" sz="3000" b="1" i="1" dirty="0">
                <a:latin typeface="Candara" panose="020E0502030303020204" pitchFamily="34" charset="0"/>
              </a:rPr>
              <a:t>Nailed to the Cross</a:t>
            </a:r>
            <a:endParaRPr lang="en-US" sz="3000" i="1" dirty="0">
              <a:latin typeface="Candara" panose="020E0502030303020204" pitchFamily="34" charset="0"/>
            </a:endParaRPr>
          </a:p>
          <a:p>
            <a:pPr marL="0" indent="0">
              <a:lnSpc>
                <a:spcPts val="3600"/>
              </a:lnSpc>
              <a:spcBef>
                <a:spcPts val="1800"/>
              </a:spcBef>
              <a:buNone/>
            </a:pPr>
            <a:r>
              <a:rPr lang="en-US" sz="3600" b="1" dirty="0">
                <a:latin typeface="Candara" panose="020E0502030303020204" pitchFamily="34" charset="0"/>
              </a:rPr>
              <a:t>He suffered, for the guilty &amp; vile! </a:t>
            </a:r>
            <a:r>
              <a:rPr lang="en-US" sz="3600" i="1" dirty="0">
                <a:latin typeface="Candara" panose="020E0502030303020204" pitchFamily="34" charset="0"/>
              </a:rPr>
              <a:t>(#337-3)</a:t>
            </a:r>
          </a:p>
          <a:p>
            <a:pPr marL="182880" indent="0">
              <a:lnSpc>
                <a:spcPts val="3000"/>
              </a:lnSpc>
              <a:spcBef>
                <a:spcPts val="600"/>
              </a:spcBef>
              <a:buNone/>
            </a:pPr>
            <a:r>
              <a:rPr lang="en-US" sz="3000" dirty="0">
                <a:latin typeface="Candara" panose="020E0502030303020204" pitchFamily="34" charset="0"/>
              </a:rPr>
              <a:t>Reading:</a:t>
            </a:r>
            <a:r>
              <a:rPr lang="en-US" sz="3000" b="1" i="1" dirty="0">
                <a:latin typeface="Candara" panose="020E0502030303020204" pitchFamily="34" charset="0"/>
              </a:rPr>
              <a:t> </a:t>
            </a:r>
            <a:r>
              <a:rPr lang="en-US" sz="3000" i="1" dirty="0">
                <a:latin typeface="Candara" panose="020E0502030303020204" pitchFamily="34" charset="0"/>
              </a:rPr>
              <a:t>Rom. 3:10, 23; 1 John 1:8-10; 1 Pet. 1:18-21</a:t>
            </a:r>
          </a:p>
          <a:p>
            <a:pPr marL="182880" indent="0">
              <a:lnSpc>
                <a:spcPts val="3000"/>
              </a:lnSpc>
              <a:spcBef>
                <a:spcPts val="600"/>
              </a:spcBef>
              <a:buNone/>
            </a:pPr>
            <a:r>
              <a:rPr lang="en-US" sz="3000" dirty="0">
                <a:latin typeface="Candara" panose="020E0502030303020204" pitchFamily="34" charset="0"/>
              </a:rPr>
              <a:t>Song:</a:t>
            </a:r>
            <a:r>
              <a:rPr lang="en-US" sz="3000" i="1" dirty="0">
                <a:latin typeface="Candara" panose="020E0502030303020204" pitchFamily="34" charset="0"/>
              </a:rPr>
              <a:t> #329 – </a:t>
            </a:r>
            <a:r>
              <a:rPr lang="en-US" sz="3000" b="1" i="1" dirty="0">
                <a:latin typeface="Candara" panose="020E0502030303020204" pitchFamily="34" charset="0"/>
              </a:rPr>
              <a:t>What a Savior</a:t>
            </a:r>
          </a:p>
          <a:p>
            <a:pPr>
              <a:lnSpc>
                <a:spcPts val="2160"/>
              </a:lnSpc>
              <a:spcBef>
                <a:spcPts val="2400"/>
              </a:spcBef>
              <a:buFont typeface="Wingdings" panose="05000000000000000000" pitchFamily="2" charset="2"/>
              <a:buChar char="§"/>
            </a:pPr>
            <a:r>
              <a:rPr lang="en-US" dirty="0">
                <a:latin typeface="Candara" panose="020E0502030303020204" pitchFamily="34" charset="0"/>
              </a:rPr>
              <a:t>Song numbers and titles from </a:t>
            </a:r>
            <a:r>
              <a:rPr lang="en-US"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itle 5">
            <a:extLst>
              <a:ext uri="{FF2B5EF4-FFF2-40B4-BE49-F238E27FC236}">
                <a16:creationId xmlns:a16="http://schemas.microsoft.com/office/drawing/2014/main" id="{FD17340F-0626-8B9A-723A-E005AE396AD1}"/>
              </a:ext>
            </a:extLst>
          </p:cNvPr>
          <p:cNvSpPr txBox="1">
            <a:spLocks/>
          </p:cNvSpPr>
          <p:nvPr/>
        </p:nvSpPr>
        <p:spPr>
          <a:xfrm>
            <a:off x="655474" y="143502"/>
            <a:ext cx="7833052" cy="662041"/>
          </a:xfrm>
          <a:prstGeom prst="rect">
            <a:avLst/>
          </a:prstGeom>
        </p:spPr>
        <p:txBody>
          <a:bodyPr vert="horz" lIns="91440" tIns="45720" rIns="91440" bIns="45720" rtlCol="0" anchor="ctr">
            <a:noAutofit/>
          </a:bodyPr>
          <a:lstStyle>
            <a:lvl1pPr algn="ctr" defTabSz="685800" rtl="0" eaLnBrk="1" latinLnBrk="0" hangingPunct="1">
              <a:lnSpc>
                <a:spcPct val="100000"/>
              </a:lnSpc>
              <a:spcBef>
                <a:spcPct val="0"/>
              </a:spcBef>
              <a:buNone/>
              <a:defRPr sz="4950" kern="1200">
                <a:solidFill>
                  <a:schemeClr val="tx2"/>
                </a:solidFill>
                <a:effectLst/>
                <a:latin typeface="+mj-lt"/>
                <a:ea typeface="+mj-ea"/>
                <a:cs typeface="+mj-cs"/>
              </a:defRPr>
            </a:lvl1pPr>
          </a:lstStyle>
          <a:p>
            <a:pPr>
              <a:lnSpc>
                <a:spcPts val="7200"/>
              </a:lnSpc>
            </a:pPr>
            <a:r>
              <a:rPr lang="en-US" sz="4400" b="1" i="1" dirty="0">
                <a:latin typeface="Candara" panose="020E0502030303020204" pitchFamily="34" charset="0"/>
              </a:rPr>
              <a:t>“Hallelujah! What A Savior!”</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02BC629-AE23-6636-FC3E-2962EDC9790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1465CD-FF3F-4EB7-8E82-22FA9C5A65F7}"/>
              </a:ext>
            </a:extLst>
          </p:cNvPr>
          <p:cNvSpPr>
            <a:spLocks noGrp="1"/>
          </p:cNvSpPr>
          <p:nvPr>
            <p:ph idx="1"/>
          </p:nvPr>
        </p:nvSpPr>
        <p:spPr>
          <a:xfrm>
            <a:off x="97970" y="1077686"/>
            <a:ext cx="9035143" cy="5780314"/>
          </a:xfrm>
        </p:spPr>
        <p:txBody>
          <a:bodyPr>
            <a:noAutofit/>
          </a:bodyPr>
          <a:lstStyle/>
          <a:p>
            <a:pPr marL="0" indent="0">
              <a:spcBef>
                <a:spcPts val="0"/>
              </a:spcBef>
              <a:buNone/>
            </a:pPr>
            <a:r>
              <a:rPr lang="en-US" sz="3600" b="1" dirty="0">
                <a:latin typeface="Candara" panose="020E0502030303020204" pitchFamily="34" charset="0"/>
              </a:rPr>
              <a:t>Jesus came to suffer and die for us! </a:t>
            </a:r>
            <a:r>
              <a:rPr lang="en-US" sz="3600" i="1" dirty="0">
                <a:latin typeface="Candara" panose="020E0502030303020204" pitchFamily="34" charset="0"/>
              </a:rPr>
              <a:t>(337-4)</a:t>
            </a:r>
          </a:p>
          <a:p>
            <a:pPr marL="182880" indent="0">
              <a:lnSpc>
                <a:spcPts val="3000"/>
              </a:lnSpc>
              <a:spcBef>
                <a:spcPts val="600"/>
              </a:spcBef>
              <a:buNone/>
            </a:pPr>
            <a:r>
              <a:rPr lang="en-US" sz="3000" dirty="0">
                <a:latin typeface="Candara" panose="020E0502030303020204" pitchFamily="34" charset="0"/>
              </a:rPr>
              <a:t>Reading:</a:t>
            </a:r>
            <a:r>
              <a:rPr lang="en-US" sz="3000" b="1" i="1" dirty="0">
                <a:latin typeface="Candara" panose="020E0502030303020204" pitchFamily="34" charset="0"/>
              </a:rPr>
              <a:t> </a:t>
            </a:r>
            <a:r>
              <a:rPr lang="en-US" sz="3000" i="1" dirty="0">
                <a:latin typeface="Candara" panose="020E0502030303020204" pitchFamily="34" charset="0"/>
              </a:rPr>
              <a:t>John 3:14; 12:32-34; Phil. 2:5-11; Matt. 27:46-51</a:t>
            </a:r>
          </a:p>
          <a:p>
            <a:pPr marL="182880" indent="0">
              <a:lnSpc>
                <a:spcPts val="3000"/>
              </a:lnSpc>
              <a:spcBef>
                <a:spcPts val="600"/>
              </a:spcBef>
              <a:buNone/>
            </a:pPr>
            <a:r>
              <a:rPr lang="en-US" sz="3000" dirty="0">
                <a:latin typeface="Candara" panose="020E0502030303020204" pitchFamily="34" charset="0"/>
              </a:rPr>
              <a:t>Song: #375 – </a:t>
            </a:r>
            <a:r>
              <a:rPr lang="en-US" sz="3000" b="1" i="1" dirty="0">
                <a:latin typeface="Candara" panose="020E0502030303020204" pitchFamily="34" charset="0"/>
              </a:rPr>
              <a:t>Oh, the Depth and the Riches</a:t>
            </a:r>
          </a:p>
          <a:p>
            <a:pPr marL="0" indent="0">
              <a:lnSpc>
                <a:spcPts val="3600"/>
              </a:lnSpc>
              <a:spcBef>
                <a:spcPts val="1800"/>
              </a:spcBef>
              <a:buNone/>
            </a:pPr>
            <a:r>
              <a:rPr lang="en-US" sz="3600" b="1" dirty="0">
                <a:latin typeface="Candara" panose="020E0502030303020204" pitchFamily="34" charset="0"/>
              </a:rPr>
              <a:t>Jesus, our glorious King who will come again and is worthy of our praise! </a:t>
            </a:r>
            <a:r>
              <a:rPr lang="en-US" sz="3600" i="1" dirty="0">
                <a:latin typeface="Candara" panose="020E0502030303020204" pitchFamily="34" charset="0"/>
              </a:rPr>
              <a:t>(337-5)</a:t>
            </a:r>
          </a:p>
          <a:p>
            <a:pPr marL="182880" indent="0">
              <a:lnSpc>
                <a:spcPts val="3000"/>
              </a:lnSpc>
              <a:spcBef>
                <a:spcPts val="600"/>
              </a:spcBef>
              <a:buNone/>
            </a:pPr>
            <a:r>
              <a:rPr lang="en-US" sz="3000" dirty="0">
                <a:latin typeface="Candara" panose="020E0502030303020204" pitchFamily="34" charset="0"/>
              </a:rPr>
              <a:t>Reading: </a:t>
            </a:r>
            <a:r>
              <a:rPr lang="en-US" sz="3000" i="1" dirty="0">
                <a:latin typeface="Candara" panose="020E0502030303020204" pitchFamily="34" charset="0"/>
              </a:rPr>
              <a:t>1 Thess. 4:13-18; Rev. 5:8-14</a:t>
            </a:r>
          </a:p>
          <a:p>
            <a:pPr marL="182880" indent="0">
              <a:lnSpc>
                <a:spcPts val="3000"/>
              </a:lnSpc>
              <a:spcBef>
                <a:spcPts val="600"/>
              </a:spcBef>
              <a:buNone/>
            </a:pPr>
            <a:r>
              <a:rPr lang="en-US" sz="3000" dirty="0">
                <a:latin typeface="Candara" panose="020E0502030303020204" pitchFamily="34" charset="0"/>
              </a:rPr>
              <a:t>Song: #230 – </a:t>
            </a:r>
            <a:r>
              <a:rPr lang="en-US" sz="3000" b="1" i="1" dirty="0">
                <a:latin typeface="Candara" panose="020E0502030303020204" pitchFamily="34" charset="0"/>
              </a:rPr>
              <a:t>Worthy Art Thou</a:t>
            </a:r>
          </a:p>
          <a:p>
            <a:pPr marL="91440" indent="0">
              <a:lnSpc>
                <a:spcPts val="3600"/>
              </a:lnSpc>
              <a:spcBef>
                <a:spcPts val="1800"/>
              </a:spcBef>
              <a:buNone/>
            </a:pPr>
            <a:r>
              <a:rPr lang="en-US" sz="3500" b="1" dirty="0">
                <a:latin typeface="Candara" panose="020E0502030303020204" pitchFamily="34" charset="0"/>
              </a:rPr>
              <a:t>INVITATION READING </a:t>
            </a:r>
            <a:r>
              <a:rPr lang="fr-FR" sz="3500" i="1" dirty="0">
                <a:latin typeface="Candara" panose="020E0502030303020204" pitchFamily="34" charset="0"/>
              </a:rPr>
              <a:t>–</a:t>
            </a:r>
            <a:r>
              <a:rPr lang="en-US" sz="3500" i="1" dirty="0">
                <a:latin typeface="Candara" panose="020E0502030303020204" pitchFamily="34" charset="0"/>
              </a:rPr>
              <a:t> Matt. 11:28-30</a:t>
            </a:r>
          </a:p>
          <a:p>
            <a:pPr marL="300038" lvl="1" indent="0">
              <a:lnSpc>
                <a:spcPts val="2900"/>
              </a:lnSpc>
              <a:spcBef>
                <a:spcPts val="600"/>
              </a:spcBef>
              <a:buNone/>
            </a:pPr>
            <a:r>
              <a:rPr lang="en-US" sz="2800" dirty="0">
                <a:latin typeface="Candara" panose="020E0502030303020204" pitchFamily="34" charset="0"/>
              </a:rPr>
              <a:t>Song: #</a:t>
            </a:r>
            <a:r>
              <a:rPr lang="en-US" sz="3000" dirty="0">
                <a:latin typeface="Candara" panose="020E0502030303020204" pitchFamily="34" charset="0"/>
              </a:rPr>
              <a:t>768 – </a:t>
            </a:r>
            <a:r>
              <a:rPr lang="en-US" sz="3000" b="1" i="1" dirty="0">
                <a:latin typeface="Candara" panose="020E0502030303020204" pitchFamily="34" charset="0"/>
              </a:rPr>
              <a:t>Jesus, Let Us Come To Know You</a:t>
            </a:r>
            <a:endParaRPr lang="en-US" sz="3600" b="1" i="1" dirty="0">
              <a:latin typeface="Candara" panose="020E0502030303020204" pitchFamily="34" charset="0"/>
            </a:endParaRPr>
          </a:p>
          <a:p>
            <a:pPr>
              <a:lnSpc>
                <a:spcPts val="2160"/>
              </a:lnSpc>
              <a:spcBef>
                <a:spcPts val="3000"/>
              </a:spcBef>
              <a:buFont typeface="Wingdings" panose="05000000000000000000" pitchFamily="2" charset="2"/>
              <a:buChar char="§"/>
            </a:pPr>
            <a:r>
              <a:rPr lang="en-US" dirty="0">
                <a:latin typeface="Candara" panose="020E0502030303020204" pitchFamily="34" charset="0"/>
              </a:rPr>
              <a:t>Song numbers and titles from </a:t>
            </a:r>
            <a:r>
              <a:rPr lang="en-US"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itle 5">
            <a:extLst>
              <a:ext uri="{FF2B5EF4-FFF2-40B4-BE49-F238E27FC236}">
                <a16:creationId xmlns:a16="http://schemas.microsoft.com/office/drawing/2014/main" id="{39049024-9BA8-AA02-7F21-27DE26FCDBC8}"/>
              </a:ext>
            </a:extLst>
          </p:cNvPr>
          <p:cNvSpPr txBox="1">
            <a:spLocks/>
          </p:cNvSpPr>
          <p:nvPr/>
        </p:nvSpPr>
        <p:spPr>
          <a:xfrm>
            <a:off x="655474" y="143502"/>
            <a:ext cx="7833052" cy="662041"/>
          </a:xfrm>
          <a:prstGeom prst="rect">
            <a:avLst/>
          </a:prstGeom>
        </p:spPr>
        <p:txBody>
          <a:bodyPr vert="horz" lIns="91440" tIns="45720" rIns="91440" bIns="45720" rtlCol="0" anchor="ctr">
            <a:noAutofit/>
          </a:bodyPr>
          <a:lstStyle>
            <a:lvl1pPr algn="ctr" defTabSz="685800" rtl="0" eaLnBrk="1" latinLnBrk="0" hangingPunct="1">
              <a:lnSpc>
                <a:spcPct val="100000"/>
              </a:lnSpc>
              <a:spcBef>
                <a:spcPct val="0"/>
              </a:spcBef>
              <a:buNone/>
              <a:defRPr sz="4950" kern="1200">
                <a:solidFill>
                  <a:schemeClr val="tx2"/>
                </a:solidFill>
                <a:effectLst/>
                <a:latin typeface="+mj-lt"/>
                <a:ea typeface="+mj-ea"/>
                <a:cs typeface="+mj-cs"/>
              </a:defRPr>
            </a:lvl1pPr>
          </a:lstStyle>
          <a:p>
            <a:pPr>
              <a:lnSpc>
                <a:spcPts val="7200"/>
              </a:lnSpc>
            </a:pPr>
            <a:r>
              <a:rPr lang="en-US" sz="4400" b="1" i="1" dirty="0">
                <a:latin typeface="Candara" panose="020E0502030303020204" pitchFamily="34" charset="0"/>
              </a:rPr>
              <a:t>“Hallelujah! What A Savior!”</a:t>
            </a:r>
          </a:p>
        </p:txBody>
      </p:sp>
    </p:spTree>
    <p:extLst>
      <p:ext uri="{BB962C8B-B14F-4D97-AF65-F5344CB8AC3E}">
        <p14:creationId xmlns:p14="http://schemas.microsoft.com/office/powerpoint/2010/main" val="8599302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859280" cy="735106"/>
          </a:xfrm>
          <a:solidFill>
            <a:srgbClr val="DEDAD7"/>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859280" cy="4385690"/>
          </a:xfrm>
          <a:solidFill>
            <a:srgbClr val="DEDAD7"/>
          </a:solidFill>
          <a:ln>
            <a:solidFill>
              <a:schemeClr val="tx1"/>
            </a:solidFill>
          </a:ln>
        </p:spPr>
        <p:txBody>
          <a:bodyPr vert="horz" lIns="68580" tIns="34290" rIns="68580" bIns="34290" rtlCol="0" anchor="t">
            <a:normAutofit/>
          </a:bodyPr>
          <a:lstStyle/>
          <a:p>
            <a:pPr marL="0" indent="0">
              <a:spcBef>
                <a:spcPts val="0"/>
              </a:spcBef>
              <a:buNone/>
              <a:defRPr/>
            </a:pPr>
            <a:r>
              <a:rPr lang="en-US" altLang="en-US" sz="2925" b="1" dirty="0">
                <a:latin typeface="Candara" panose="020E0502030303020204" pitchFamily="34" charset="0"/>
              </a:rPr>
              <a:t>Alien sinners must…</a:t>
            </a:r>
          </a:p>
          <a:p>
            <a:pPr>
              <a:spcBef>
                <a:spcPts val="0"/>
              </a:spcBef>
              <a:buFont typeface="Wingdings" panose="05000000000000000000" pitchFamily="2" charset="2"/>
              <a:buChar char="§"/>
              <a:defRPr/>
            </a:pPr>
            <a:r>
              <a:rPr lang="en-US" altLang="en-US" sz="2800" dirty="0">
                <a:latin typeface="Candara" panose="020E0502030303020204" pitchFamily="34" charset="0"/>
              </a:rPr>
              <a:t>Hear the Gospel – </a:t>
            </a:r>
            <a:r>
              <a:rPr lang="en-US" altLang="en-US" sz="2800" i="1" dirty="0">
                <a:latin typeface="Candara" panose="020E0502030303020204" pitchFamily="34" charset="0"/>
              </a:rPr>
              <a:t>Romans 10:17</a:t>
            </a:r>
          </a:p>
          <a:p>
            <a:pPr>
              <a:spcBef>
                <a:spcPts val="0"/>
              </a:spcBef>
              <a:buFont typeface="Wingdings" panose="05000000000000000000" pitchFamily="2" charset="2"/>
              <a:buChar char="§"/>
              <a:defRPr/>
            </a:pPr>
            <a:r>
              <a:rPr lang="en-US" altLang="en-US" sz="2800" dirty="0">
                <a:latin typeface="Candara" panose="020E0502030303020204" pitchFamily="34" charset="0"/>
              </a:rPr>
              <a:t>Believe it – </a:t>
            </a:r>
            <a:r>
              <a:rPr lang="en-US" altLang="en-US" sz="2800" i="1" dirty="0">
                <a:latin typeface="Candara" panose="020E0502030303020204" pitchFamily="34" charset="0"/>
              </a:rPr>
              <a:t>John 8:24</a:t>
            </a:r>
          </a:p>
          <a:p>
            <a:pPr>
              <a:spcBef>
                <a:spcPts val="0"/>
              </a:spcBef>
              <a:buFont typeface="Wingdings" panose="05000000000000000000" pitchFamily="2" charset="2"/>
              <a:buChar char="§"/>
              <a:defRPr/>
            </a:pPr>
            <a:r>
              <a:rPr lang="en-US" altLang="en-US" sz="2800" dirty="0">
                <a:latin typeface="Candara" panose="020E0502030303020204" pitchFamily="34" charset="0"/>
              </a:rPr>
              <a:t>Repent of sin – </a:t>
            </a:r>
            <a:r>
              <a:rPr lang="en-US" altLang="en-US" sz="2800" i="1" dirty="0">
                <a:latin typeface="Candara" panose="020E0502030303020204" pitchFamily="34" charset="0"/>
              </a:rPr>
              <a:t>Acts 17:30</a:t>
            </a:r>
          </a:p>
          <a:p>
            <a:pPr>
              <a:spcBef>
                <a:spcPts val="0"/>
              </a:spcBef>
              <a:buFont typeface="Wingdings" panose="05000000000000000000" pitchFamily="2" charset="2"/>
              <a:buChar char="§"/>
              <a:defRPr/>
            </a:pPr>
            <a:r>
              <a:rPr lang="en-US" altLang="en-US" sz="2800" dirty="0">
                <a:latin typeface="Candara" panose="020E0502030303020204" pitchFamily="34" charset="0"/>
              </a:rPr>
              <a:t>Confess Christ as Lord – </a:t>
            </a:r>
            <a:r>
              <a:rPr lang="en-US" altLang="en-US" sz="2800" i="1" dirty="0">
                <a:latin typeface="Candara" panose="020E0502030303020204" pitchFamily="34" charset="0"/>
              </a:rPr>
              <a:t>Matthew 10:32</a:t>
            </a:r>
          </a:p>
          <a:p>
            <a:pPr>
              <a:spcBef>
                <a:spcPts val="0"/>
              </a:spcBef>
              <a:buFont typeface="Wingdings" panose="05000000000000000000" pitchFamily="2" charset="2"/>
              <a:buChar char="§"/>
              <a:defRPr/>
            </a:pPr>
            <a:r>
              <a:rPr lang="en-US" altLang="en-US" sz="2800" dirty="0">
                <a:latin typeface="Candara" panose="020E0502030303020204" pitchFamily="34" charset="0"/>
              </a:rPr>
              <a:t>Be baptized for the remission of sins – </a:t>
            </a:r>
            <a:r>
              <a:rPr lang="en-US" altLang="en-US" sz="2800" i="1" dirty="0">
                <a:latin typeface="Candara" panose="020E0502030303020204" pitchFamily="34" charset="0"/>
              </a:rPr>
              <a:t>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0"/>
              </a:spcBef>
              <a:buFont typeface="Wingdings" panose="05000000000000000000" pitchFamily="2" charset="2"/>
              <a:buChar char="§"/>
              <a:defRPr/>
            </a:pPr>
            <a:r>
              <a:rPr lang="en-US" altLang="en-US" sz="2475" dirty="0">
                <a:latin typeface="Candara" panose="020E0502030303020204" pitchFamily="34" charset="0"/>
              </a:rPr>
              <a:t> Repent and Pray for Forgiveness – </a:t>
            </a:r>
            <a:r>
              <a:rPr lang="en-US" altLang="en-US" sz="2475" i="1" dirty="0">
                <a:latin typeface="Candara" panose="020E0502030303020204" pitchFamily="34" charset="0"/>
              </a:rPr>
              <a:t>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lnSpc>
                <a:spcPts val="2800"/>
              </a:lnSpc>
              <a:spcBef>
                <a:spcPts val="0"/>
              </a:spcBef>
              <a:buFont typeface="Wingdings" panose="05000000000000000000" pitchFamily="2" charset="2"/>
              <a:buChar char="§"/>
              <a:defRPr/>
            </a:pPr>
            <a:r>
              <a:rPr lang="en-US" altLang="en-US" sz="2100" i="1" dirty="0">
                <a:latin typeface="Candara" panose="020E0502030303020204" pitchFamily="34" charset="0"/>
              </a:rPr>
              <a:t> </a:t>
            </a:r>
            <a:r>
              <a:rPr lang="en-US" altLang="en-US" sz="2475" i="1" dirty="0">
                <a:latin typeface="Candara" panose="020E0502030303020204" pitchFamily="34" charset="0"/>
              </a:rPr>
              <a:t>Revelation 2:10</a:t>
            </a:r>
          </a:p>
        </p:txBody>
      </p:sp>
      <p:sp>
        <p:nvSpPr>
          <p:cNvPr id="3" name="Rectangle 2">
            <a:extLst>
              <a:ext uri="{FF2B5EF4-FFF2-40B4-BE49-F238E27FC236}">
                <a16:creationId xmlns:a16="http://schemas.microsoft.com/office/drawing/2014/main" id="{B208DFBB-18FA-78A2-B7D8-2BD29A4CE76D}"/>
              </a:ext>
            </a:extLst>
          </p:cNvPr>
          <p:cNvSpPr/>
          <p:nvPr/>
        </p:nvSpPr>
        <p:spPr>
          <a:xfrm rot="16200000">
            <a:off x="-2619559" y="2757142"/>
            <a:ext cx="5889754"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Heaven’s 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2296</TotalTime>
  <Words>860</Words>
  <Application>Microsoft Office PowerPoint</Application>
  <PresentationFormat>On-screen Show (4:3)</PresentationFormat>
  <Paragraphs>71</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PowerPoint Presentation</vt:lpstr>
      <vt:lpstr>PowerPoint Presentation</vt:lpstr>
      <vt:lpstr>PowerPoint Presentation</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68</cp:revision>
  <cp:lastPrinted>2024-10-26T19:54:33Z</cp:lastPrinted>
  <dcterms:created xsi:type="dcterms:W3CDTF">2022-01-30T22:20:48Z</dcterms:created>
  <dcterms:modified xsi:type="dcterms:W3CDTF">2024-12-30T16:38:12Z</dcterms:modified>
</cp:coreProperties>
</file>