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6"/>
  </p:notesMasterIdLst>
  <p:handoutMasterIdLst>
    <p:handoutMasterId r:id="rId7"/>
  </p:handoutMasterIdLst>
  <p:sldIdLst>
    <p:sldId id="270" r:id="rId2"/>
    <p:sldId id="283" r:id="rId3"/>
    <p:sldId id="285" r:id="rId4"/>
    <p:sldId id="261" r:id="rId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AD7"/>
    <a:srgbClr val="514943"/>
    <a:srgbClr val="996633"/>
    <a:srgbClr val="5148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1EF4AB-82CD-46C6-9609-81D5A2EF3709}" v="36" dt="2024-12-30T00:32:27.624"/>
  </p1510:revLst>
</p1510:revInfo>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5259" autoAdjust="0"/>
  </p:normalViewPr>
  <p:slideViewPr>
    <p:cSldViewPr snapToGrid="0">
      <p:cViewPr varScale="1">
        <p:scale>
          <a:sx n="48" d="100"/>
          <a:sy n="48" d="100"/>
        </p:scale>
        <p:origin x="3450" y="42"/>
      </p:cViewPr>
      <p:guideLst/>
    </p:cSldViewPr>
  </p:slideViewPr>
  <p:notesTextViewPr>
    <p:cViewPr>
      <p:scale>
        <a:sx n="3" d="2"/>
        <a:sy n="3" d="2"/>
      </p:scale>
      <p:origin x="0" y="0"/>
    </p:cViewPr>
  </p:notesTextViewPr>
  <p:notesViewPr>
    <p:cSldViewPr snapToGrid="0">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1CBE89DD-1DB0-4A1E-ABF2-913F2D8E4BCE}"/>
    <pc:docChg chg="undo custSel modSld">
      <pc:chgData name="Tommy McClure" userId="5f57beb918c8a44c" providerId="LiveId" clId="{1CBE89DD-1DB0-4A1E-ABF2-913F2D8E4BCE}" dt="2024-07-24T21:27:28.957" v="1861" actId="1038"/>
      <pc:docMkLst>
        <pc:docMk/>
      </pc:docMkLst>
      <pc:sldChg chg="modSp mod">
        <pc:chgData name="Tommy McClure" userId="5f57beb918c8a44c" providerId="LiveId" clId="{1CBE89DD-1DB0-4A1E-ABF2-913F2D8E4BCE}" dt="2024-07-24T21:27:28.957" v="1861" actId="1038"/>
        <pc:sldMkLst>
          <pc:docMk/>
          <pc:sldMk cId="1096358168" sldId="270"/>
        </pc:sldMkLst>
      </pc:sldChg>
      <pc:sldChg chg="modSp mod modAnim">
        <pc:chgData name="Tommy McClure" userId="5f57beb918c8a44c" providerId="LiveId" clId="{1CBE89DD-1DB0-4A1E-ABF2-913F2D8E4BCE}" dt="2024-07-24T16:55:17.852" v="1828" actId="20577"/>
        <pc:sldMkLst>
          <pc:docMk/>
          <pc:sldMk cId="817661822" sldId="283"/>
        </pc:sldMkLst>
      </pc:sldChg>
      <pc:sldChg chg="modSp mod modAnim">
        <pc:chgData name="Tommy McClure" userId="5f57beb918c8a44c" providerId="LiveId" clId="{1CBE89DD-1DB0-4A1E-ABF2-913F2D8E4BCE}" dt="2024-07-24T16:56:12.198" v="1843" actId="20577"/>
        <pc:sldMkLst>
          <pc:docMk/>
          <pc:sldMk cId="1653586594" sldId="284"/>
        </pc:sldMkLst>
      </pc:sldChg>
    </pc:docChg>
  </pc:docChgLst>
  <pc:docChgLst>
    <pc:chgData name="Tommy McClure" userId="5f57beb918c8a44c" providerId="LiveId" clId="{716A8A83-ACEF-46AD-9F68-25D3E281823D}"/>
    <pc:docChg chg="undo custSel addSld delSld modSld">
      <pc:chgData name="Tommy McClure" userId="5f57beb918c8a44c" providerId="LiveId" clId="{716A8A83-ACEF-46AD-9F68-25D3E281823D}" dt="2024-09-29T01:35:33.693" v="2404" actId="20577"/>
      <pc:docMkLst>
        <pc:docMk/>
      </pc:docMkLst>
      <pc:sldChg chg="delSp modSp mod modAnim">
        <pc:chgData name="Tommy McClure" userId="5f57beb918c8a44c" providerId="LiveId" clId="{716A8A83-ACEF-46AD-9F68-25D3E281823D}" dt="2024-09-29T01:34:13.712" v="2386" actId="20577"/>
        <pc:sldMkLst>
          <pc:docMk/>
          <pc:sldMk cId="817661822" sldId="283"/>
        </pc:sldMkLst>
      </pc:sldChg>
      <pc:sldChg chg="addSp delSp modSp mod modAnim">
        <pc:chgData name="Tommy McClure" userId="5f57beb918c8a44c" providerId="LiveId" clId="{716A8A83-ACEF-46AD-9F68-25D3E281823D}" dt="2024-09-29T01:35:33.693" v="2404" actId="20577"/>
        <pc:sldMkLst>
          <pc:docMk/>
          <pc:sldMk cId="1653586594" sldId="284"/>
        </pc:sldMkLst>
      </pc:sldChg>
      <pc:sldChg chg="addSp delSp modSp new mod setBg">
        <pc:chgData name="Tommy McClure" userId="5f57beb918c8a44c" providerId="LiveId" clId="{716A8A83-ACEF-46AD-9F68-25D3E281823D}" dt="2024-09-28T22:36:54.929" v="1838" actId="14861"/>
        <pc:sldMkLst>
          <pc:docMk/>
          <pc:sldMk cId="816352785" sldId="285"/>
        </pc:sldMkLst>
      </pc:sldChg>
      <pc:sldChg chg="new del">
        <pc:chgData name="Tommy McClure" userId="5f57beb918c8a44c" providerId="LiveId" clId="{716A8A83-ACEF-46AD-9F68-25D3E281823D}" dt="2024-09-28T21:09:02.100" v="135" actId="680"/>
        <pc:sldMkLst>
          <pc:docMk/>
          <pc:sldMk cId="2004263811" sldId="286"/>
        </pc:sldMkLst>
      </pc:sldChg>
      <pc:sldChg chg="modSp mod">
        <pc:chgData name="Tommy McClure" userId="5f57beb918c8a44c" providerId="LiveId" clId="{716A8A83-ACEF-46AD-9F68-25D3E281823D}" dt="2024-09-28T23:47:03.139" v="2344" actId="20577"/>
        <pc:sldMkLst>
          <pc:docMk/>
          <pc:sldMk cId="2314493847" sldId="403"/>
        </pc:sldMkLst>
      </pc:sldChg>
    </pc:docChg>
  </pc:docChgLst>
  <pc:docChgLst>
    <pc:chgData name="Tommy McClure" userId="5f57beb918c8a44c" providerId="LiveId" clId="{6E226B94-9BBB-4709-8BAF-DC8EF70B1823}"/>
    <pc:docChg chg="undo custSel delSld modSld">
      <pc:chgData name="Tommy McClure" userId="5f57beb918c8a44c" providerId="LiveId" clId="{6E226B94-9BBB-4709-8BAF-DC8EF70B1823}" dt="2024-11-23T23:55:06.329" v="1680" actId="20577"/>
      <pc:docMkLst>
        <pc:docMk/>
      </pc:docMkLst>
      <pc:sldChg chg="modSp mod modAnim">
        <pc:chgData name="Tommy McClure" userId="5f57beb918c8a44c" providerId="LiveId" clId="{6E226B94-9BBB-4709-8BAF-DC8EF70B1823}" dt="2024-11-23T23:55:06.329" v="1680" actId="20577"/>
        <pc:sldMkLst>
          <pc:docMk/>
          <pc:sldMk cId="3473847554" sldId="261"/>
        </pc:sldMkLst>
        <pc:spChg chg="mod">
          <ac:chgData name="Tommy McClure" userId="5f57beb918c8a44c" providerId="LiveId" clId="{6E226B94-9BBB-4709-8BAF-DC8EF70B1823}" dt="2024-11-23T23:51:33.412" v="1641" actId="14100"/>
          <ac:spMkLst>
            <pc:docMk/>
            <pc:sldMk cId="3473847554" sldId="261"/>
            <ac:spMk id="2" creationId="{E53EC8BA-D94D-410A-8456-B7CCA90C9794}"/>
          </ac:spMkLst>
        </pc:spChg>
        <pc:spChg chg="mod">
          <ac:chgData name="Tommy McClure" userId="5f57beb918c8a44c" providerId="LiveId" clId="{6E226B94-9BBB-4709-8BAF-DC8EF70B1823}" dt="2024-11-23T23:55:06.329" v="1680" actId="20577"/>
          <ac:spMkLst>
            <pc:docMk/>
            <pc:sldMk cId="3473847554" sldId="261"/>
            <ac:spMk id="7" creationId="{2A6B56C3-77F0-4E92-B09D-C8D4A68D5E79}"/>
          </ac:spMkLst>
        </pc:spChg>
      </pc:sldChg>
      <pc:sldChg chg="modSp">
        <pc:chgData name="Tommy McClure" userId="5f57beb918c8a44c" providerId="LiveId" clId="{6E226B94-9BBB-4709-8BAF-DC8EF70B1823}" dt="2024-11-23T22:14:01.487" v="59" actId="20577"/>
        <pc:sldMkLst>
          <pc:docMk/>
          <pc:sldMk cId="1096358168" sldId="270"/>
        </pc:sldMkLst>
      </pc:sldChg>
      <pc:sldChg chg="modSp mod modAnim">
        <pc:chgData name="Tommy McClure" userId="5f57beb918c8a44c" providerId="LiveId" clId="{6E226B94-9BBB-4709-8BAF-DC8EF70B1823}" dt="2024-11-23T23:49:52.669" v="1635" actId="20577"/>
        <pc:sldMkLst>
          <pc:docMk/>
          <pc:sldMk cId="817661822" sldId="283"/>
        </pc:sldMkLst>
        <pc:spChg chg="mod">
          <ac:chgData name="Tommy McClure" userId="5f57beb918c8a44c" providerId="LiveId" clId="{6E226B94-9BBB-4709-8BAF-DC8EF70B1823}" dt="2024-11-23T23:49:52.669" v="1635" actId="20577"/>
          <ac:spMkLst>
            <pc:docMk/>
            <pc:sldMk cId="817661822" sldId="283"/>
            <ac:spMk id="3" creationId="{EE3E58EC-733E-4D00-9CA9-970380AD5790}"/>
          </ac:spMkLst>
        </pc:spChg>
      </pc:sldChg>
      <pc:sldChg chg="modSp mod modAnim">
        <pc:chgData name="Tommy McClure" userId="5f57beb918c8a44c" providerId="LiveId" clId="{6E226B94-9BBB-4709-8BAF-DC8EF70B1823}" dt="2024-11-23T23:15:55.384" v="1518" actId="20577"/>
        <pc:sldMkLst>
          <pc:docMk/>
          <pc:sldMk cId="1653586594" sldId="284"/>
        </pc:sldMkLst>
      </pc:sldChg>
      <pc:sldChg chg="modSp mod">
        <pc:chgData name="Tommy McClure" userId="5f57beb918c8a44c" providerId="LiveId" clId="{6E226B94-9BBB-4709-8BAF-DC8EF70B1823}" dt="2024-11-23T23:18:19.504" v="1534" actId="20577"/>
        <pc:sldMkLst>
          <pc:docMk/>
          <pc:sldMk cId="2314493847" sldId="403"/>
        </pc:sldMkLst>
      </pc:sldChg>
      <pc:sldChg chg="del">
        <pc:chgData name="Tommy McClure" userId="5f57beb918c8a44c" providerId="LiveId" clId="{6E226B94-9BBB-4709-8BAF-DC8EF70B1823}" dt="2024-11-23T22:15:35.946" v="125" actId="2696"/>
        <pc:sldMkLst>
          <pc:docMk/>
          <pc:sldMk cId="2975918251" sldId="404"/>
        </pc:sldMkLst>
      </pc:sldChg>
    </pc:docChg>
  </pc:docChgLst>
  <pc:docChgLst>
    <pc:chgData name="Tommy McClure" userId="5f57beb918c8a44c" providerId="LiveId" clId="{7B1EF4AB-82CD-46C6-9609-81D5A2EF3709}"/>
    <pc:docChg chg="undo custSel modSld">
      <pc:chgData name="Tommy McClure" userId="5f57beb918c8a44c" providerId="LiveId" clId="{7B1EF4AB-82CD-46C6-9609-81D5A2EF3709}" dt="2024-12-30T16:38:05.133" v="77" actId="20577"/>
      <pc:docMkLst>
        <pc:docMk/>
      </pc:docMkLst>
      <pc:sldChg chg="modNotesTx">
        <pc:chgData name="Tommy McClure" userId="5f57beb918c8a44c" providerId="LiveId" clId="{7B1EF4AB-82CD-46C6-9609-81D5A2EF3709}" dt="2024-12-30T16:38:05.133" v="77" actId="20577"/>
        <pc:sldMkLst>
          <pc:docMk/>
          <pc:sldMk cId="3473847554" sldId="261"/>
        </pc:sldMkLst>
      </pc:sldChg>
      <pc:sldChg chg="modSp mod addAnim delAnim modAnim modNotesTx">
        <pc:chgData name="Tommy McClure" userId="5f57beb918c8a44c" providerId="LiveId" clId="{7B1EF4AB-82CD-46C6-9609-81D5A2EF3709}" dt="2024-12-30T00:32:27.624" v="75"/>
        <pc:sldMkLst>
          <pc:docMk/>
          <pc:sldMk cId="817661822" sldId="283"/>
        </pc:sldMkLst>
        <pc:spChg chg="mod">
          <ac:chgData name="Tommy McClure" userId="5f57beb918c8a44c" providerId="LiveId" clId="{7B1EF4AB-82CD-46C6-9609-81D5A2EF3709}" dt="2024-12-30T00:31:46.205" v="73" actId="20577"/>
          <ac:spMkLst>
            <pc:docMk/>
            <pc:sldMk cId="817661822" sldId="283"/>
            <ac:spMk id="3" creationId="{EE3E58EC-733E-4D00-9CA9-970380AD5790}"/>
          </ac:spMkLst>
        </pc:spChg>
      </pc:sldChg>
      <pc:sldChg chg="modNotesTx">
        <pc:chgData name="Tommy McClure" userId="5f57beb918c8a44c" providerId="LiveId" clId="{7B1EF4AB-82CD-46C6-9609-81D5A2EF3709}" dt="2024-12-29T01:45:48.721" v="41" actId="113"/>
        <pc:sldMkLst>
          <pc:docMk/>
          <pc:sldMk cId="859930286" sldId="285"/>
        </pc:sldMkLst>
      </pc:sldChg>
    </pc:docChg>
  </pc:docChgLst>
  <pc:docChgLst>
    <pc:chgData name="Tommy McClure" userId="5f57beb918c8a44c" providerId="LiveId" clId="{BF73EE30-3694-442A-ACC8-1F283977A41C}"/>
    <pc:docChg chg="custSel delSld modSld">
      <pc:chgData name="Tommy McClure" userId="5f57beb918c8a44c" providerId="LiveId" clId="{BF73EE30-3694-442A-ACC8-1F283977A41C}" dt="2024-10-26T19:58:09.850" v="1548" actId="2696"/>
      <pc:docMkLst>
        <pc:docMk/>
      </pc:docMkLst>
      <pc:sldChg chg="modSp mod">
        <pc:chgData name="Tommy McClure" userId="5f57beb918c8a44c" providerId="LiveId" clId="{BF73EE30-3694-442A-ACC8-1F283977A41C}" dt="2024-10-26T18:44:32.988" v="53" actId="14100"/>
        <pc:sldMkLst>
          <pc:docMk/>
          <pc:sldMk cId="1096358168" sldId="270"/>
        </pc:sldMkLst>
      </pc:sldChg>
      <pc:sldChg chg="modSp mod modAnim">
        <pc:chgData name="Tommy McClure" userId="5f57beb918c8a44c" providerId="LiveId" clId="{BF73EE30-3694-442A-ACC8-1F283977A41C}" dt="2024-10-26T19:51:44.107" v="1547" actId="20577"/>
        <pc:sldMkLst>
          <pc:docMk/>
          <pc:sldMk cId="817661822" sldId="283"/>
        </pc:sldMkLst>
        <pc:spChg chg="mod">
          <ac:chgData name="Tommy McClure" userId="5f57beb918c8a44c" providerId="LiveId" clId="{BF73EE30-3694-442A-ACC8-1F283977A41C}" dt="2024-10-26T19:51:44.107" v="1547" actId="20577"/>
          <ac:spMkLst>
            <pc:docMk/>
            <pc:sldMk cId="817661822" sldId="283"/>
            <ac:spMk id="3" creationId="{EE3E58EC-733E-4D00-9CA9-970380AD5790}"/>
          </ac:spMkLst>
        </pc:spChg>
      </pc:sldChg>
      <pc:sldChg chg="addSp delSp modSp mod modAnim">
        <pc:chgData name="Tommy McClure" userId="5f57beb918c8a44c" providerId="LiveId" clId="{BF73EE30-3694-442A-ACC8-1F283977A41C}" dt="2024-10-26T19:34:35.446" v="1504" actId="20577"/>
        <pc:sldMkLst>
          <pc:docMk/>
          <pc:sldMk cId="1653586594" sldId="284"/>
        </pc:sldMkLst>
      </pc:sldChg>
      <pc:sldChg chg="del">
        <pc:chgData name="Tommy McClure" userId="5f57beb918c8a44c" providerId="LiveId" clId="{BF73EE30-3694-442A-ACC8-1F283977A41C}" dt="2024-10-26T19:58:09.850" v="1548" actId="2696"/>
        <pc:sldMkLst>
          <pc:docMk/>
          <pc:sldMk cId="816352785" sldId="285"/>
        </pc:sldMkLst>
      </pc:sldChg>
      <pc:sldChg chg="del">
        <pc:chgData name="Tommy McClure" userId="5f57beb918c8a44c" providerId="LiveId" clId="{BF73EE30-3694-442A-ACC8-1F283977A41C}" dt="2024-10-26T18:46:29.819" v="86" actId="2696"/>
        <pc:sldMkLst>
          <pc:docMk/>
          <pc:sldMk cId="2314493847" sldId="403"/>
        </pc:sldMkLst>
      </pc:sldChg>
      <pc:sldChg chg="modSp mod">
        <pc:chgData name="Tommy McClure" userId="5f57beb918c8a44c" providerId="LiveId" clId="{BF73EE30-3694-442A-ACC8-1F283977A41C}" dt="2024-10-26T18:46:16.372" v="85" actId="1036"/>
        <pc:sldMkLst>
          <pc:docMk/>
          <pc:sldMk cId="2975918251" sldId="404"/>
        </pc:sldMkLst>
      </pc:sldChg>
    </pc:docChg>
  </pc:docChgLst>
  <pc:docChgLst>
    <pc:chgData name="Tommy McClure" userId="5f57beb918c8a44c" providerId="LiveId" clId="{20DB879C-135C-489D-B1FA-80C6FD33D52C}"/>
    <pc:docChg chg="undo custSel modSld">
      <pc:chgData name="Tommy McClure" userId="5f57beb918c8a44c" providerId="LiveId" clId="{20DB879C-135C-489D-B1FA-80C6FD33D52C}" dt="2024-08-24T23:15:49.646" v="1363" actId="20577"/>
      <pc:docMkLst>
        <pc:docMk/>
      </pc:docMkLst>
      <pc:sldChg chg="modSp mod">
        <pc:chgData name="Tommy McClure" userId="5f57beb918c8a44c" providerId="LiveId" clId="{20DB879C-135C-489D-B1FA-80C6FD33D52C}" dt="2024-08-24T22:00:23.541" v="63" actId="14100"/>
        <pc:sldMkLst>
          <pc:docMk/>
          <pc:sldMk cId="1096358168" sldId="270"/>
        </pc:sldMkLst>
      </pc:sldChg>
      <pc:sldChg chg="addSp delSp modSp mod modAnim">
        <pc:chgData name="Tommy McClure" userId="5f57beb918c8a44c" providerId="LiveId" clId="{20DB879C-135C-489D-B1FA-80C6FD33D52C}" dt="2024-08-24T23:15:49.646" v="1363" actId="20577"/>
        <pc:sldMkLst>
          <pc:docMk/>
          <pc:sldMk cId="817661822" sldId="283"/>
        </pc:sldMkLst>
      </pc:sldChg>
      <pc:sldChg chg="addSp delSp modSp mod modAnim">
        <pc:chgData name="Tommy McClure" userId="5f57beb918c8a44c" providerId="LiveId" clId="{20DB879C-135C-489D-B1FA-80C6FD33D52C}" dt="2024-08-24T22:59:59.677" v="1339" actId="20577"/>
        <pc:sldMkLst>
          <pc:docMk/>
          <pc:sldMk cId="1653586594" sldId="284"/>
        </pc:sldMkLst>
      </pc:sldChg>
    </pc:docChg>
  </pc:docChgLst>
  <pc:docChgLst>
    <pc:chgData name="Tommy McClure" userId="5f57beb918c8a44c" providerId="LiveId" clId="{DA0416F2-2712-4311-94DA-089B95AE0208}"/>
    <pc:docChg chg="undo custSel modSld">
      <pc:chgData name="Tommy McClure" userId="5f57beb918c8a44c" providerId="LiveId" clId="{DA0416F2-2712-4311-94DA-089B95AE0208}" dt="2024-05-27T00:13:37.769" v="1529" actId="20577"/>
      <pc:docMkLst>
        <pc:docMk/>
      </pc:docMkLst>
      <pc:sldChg chg="modSp mod modAnim">
        <pc:chgData name="Tommy McClure" userId="5f57beb918c8a44c" providerId="LiveId" clId="{DA0416F2-2712-4311-94DA-089B95AE0208}" dt="2024-05-27T00:13:37.769" v="1529" actId="20577"/>
        <pc:sldMkLst>
          <pc:docMk/>
          <pc:sldMk cId="817661822" sldId="283"/>
        </pc:sldMkLst>
      </pc:sldChg>
      <pc:sldChg chg="modSp mod modAnim">
        <pc:chgData name="Tommy McClure" userId="5f57beb918c8a44c" providerId="LiveId" clId="{DA0416F2-2712-4311-94DA-089B95AE0208}" dt="2024-05-25T18:13:40.379" v="1509" actId="20577"/>
        <pc:sldMkLst>
          <pc:docMk/>
          <pc:sldMk cId="1653586594"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12/29/2024 PM</a:t>
            </a: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CB48944F-81ED-4843-A3E6-D41A6908762D}" type="slidenum">
              <a:rPr lang="en-US" smtClean="0"/>
              <a:t>‹#›</a:t>
            </a:fld>
            <a:endParaRPr lang="en-US"/>
          </a:p>
        </p:txBody>
      </p:sp>
    </p:spTree>
    <p:extLst>
      <p:ext uri="{BB962C8B-B14F-4D97-AF65-F5344CB8AC3E}">
        <p14:creationId xmlns:p14="http://schemas.microsoft.com/office/powerpoint/2010/main" val="145071420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12/29/2024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DF1C5CE-222C-4659-9A99-B99FC42AF6EC}" type="slidenum">
              <a:rPr lang="en-US" smtClean="0"/>
              <a:t>‹#›</a:t>
            </a:fld>
            <a:endParaRPr lang="en-US"/>
          </a:p>
        </p:txBody>
      </p:sp>
    </p:spTree>
    <p:extLst>
      <p:ext uri="{BB962C8B-B14F-4D97-AF65-F5344CB8AC3E}">
        <p14:creationId xmlns:p14="http://schemas.microsoft.com/office/powerpoint/2010/main" val="221252718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i="1" u="none" strike="noStrike" baseline="0" dirty="0">
                <a:latin typeface="Arial" panose="020B0604020202020204" pitchFamily="34" charset="0"/>
                <a:cs typeface="Arial" panose="020B0604020202020204" pitchFamily="34" charset="0"/>
              </a:rPr>
              <a:t>1-“Man of Sorrows,” what a name</a:t>
            </a:r>
          </a:p>
          <a:p>
            <a:pPr algn="l"/>
            <a:r>
              <a:rPr lang="en-US" sz="1200" b="1" i="1" u="none" strike="noStrike" baseline="0" dirty="0">
                <a:latin typeface="Arial" panose="020B0604020202020204" pitchFamily="34" charset="0"/>
                <a:cs typeface="Arial" panose="020B0604020202020204" pitchFamily="34" charset="0"/>
              </a:rPr>
              <a:t>For the Son of God who came</a:t>
            </a:r>
          </a:p>
          <a:p>
            <a:pPr algn="l"/>
            <a:r>
              <a:rPr lang="en-US" sz="1200" b="1" i="1" u="none" strike="noStrike" baseline="0" dirty="0">
                <a:latin typeface="Arial" panose="020B0604020202020204" pitchFamily="34" charset="0"/>
                <a:cs typeface="Arial" panose="020B0604020202020204" pitchFamily="34" charset="0"/>
              </a:rPr>
              <a:t>Ruined sinners to reclaim!</a:t>
            </a:r>
          </a:p>
          <a:p>
            <a:pPr algn="l"/>
            <a:r>
              <a:rPr lang="en-US" sz="1200" b="1" i="1" u="none" strike="noStrike" baseline="0" dirty="0">
                <a:latin typeface="Arial" panose="020B0604020202020204" pitchFamily="34" charset="0"/>
                <a:cs typeface="Arial" panose="020B0604020202020204" pitchFamily="34" charset="0"/>
              </a:rPr>
              <a:t>Hallelujah! What a Savior!</a:t>
            </a:r>
          </a:p>
          <a:p>
            <a:pPr algn="l"/>
            <a:endParaRPr lang="en-US" sz="1200" b="1" i="1" u="none" strike="noStrike" baseline="0" dirty="0">
              <a:latin typeface="Arial" panose="020B0604020202020204" pitchFamily="34" charset="0"/>
              <a:cs typeface="Arial" panose="020B0604020202020204" pitchFamily="34" charset="0"/>
            </a:endParaRPr>
          </a:p>
          <a:p>
            <a:pPr algn="l"/>
            <a:r>
              <a:rPr lang="en-US" sz="1200" b="1" i="1" u="none" strike="noStrike" baseline="0" dirty="0">
                <a:latin typeface="Arial" panose="020B0604020202020204" pitchFamily="34" charset="0"/>
                <a:cs typeface="Arial" panose="020B0604020202020204" pitchFamily="34" charset="0"/>
              </a:rPr>
              <a:t>2-Bearing shame and scoffing rude,</a:t>
            </a:r>
          </a:p>
          <a:p>
            <a:pPr algn="l"/>
            <a:r>
              <a:rPr lang="en-US" sz="1200" b="1" i="1" u="none" strike="noStrike" baseline="0" dirty="0">
                <a:latin typeface="Arial" panose="020B0604020202020204" pitchFamily="34" charset="0"/>
                <a:cs typeface="Arial" panose="020B0604020202020204" pitchFamily="34" charset="0"/>
              </a:rPr>
              <a:t>In my place condemned He stood</a:t>
            </a:r>
          </a:p>
          <a:p>
            <a:pPr algn="l"/>
            <a:r>
              <a:rPr lang="en-US" sz="1200" b="1" i="1" u="none" strike="noStrike" baseline="0" dirty="0">
                <a:latin typeface="Arial" panose="020B0604020202020204" pitchFamily="34" charset="0"/>
                <a:cs typeface="Arial" panose="020B0604020202020204" pitchFamily="34" charset="0"/>
              </a:rPr>
              <a:t>Sealed my pardon with His blood</a:t>
            </a:r>
          </a:p>
          <a:p>
            <a:pPr algn="l"/>
            <a:r>
              <a:rPr lang="en-US" sz="1200" b="1" i="1" u="none" strike="noStrike" baseline="0" dirty="0">
                <a:latin typeface="Arial" panose="020B0604020202020204" pitchFamily="34" charset="0"/>
                <a:cs typeface="Arial" panose="020B0604020202020204" pitchFamily="34" charset="0"/>
              </a:rPr>
              <a:t>Hallelujah! What a Savior!</a:t>
            </a:r>
          </a:p>
          <a:p>
            <a:pPr algn="l"/>
            <a:endParaRPr lang="en-US" sz="1200" b="1" i="1" u="none" strike="noStrike" baseline="0" dirty="0">
              <a:latin typeface="Arial" panose="020B0604020202020204" pitchFamily="34" charset="0"/>
              <a:cs typeface="Arial" panose="020B0604020202020204" pitchFamily="34" charset="0"/>
            </a:endParaRPr>
          </a:p>
          <a:p>
            <a:pPr algn="l"/>
            <a:r>
              <a:rPr lang="en-US" sz="1200" b="1" i="1" u="none" strike="noStrike" baseline="0" dirty="0">
                <a:latin typeface="Arial" panose="020B0604020202020204" pitchFamily="34" charset="0"/>
                <a:cs typeface="Arial" panose="020B0604020202020204" pitchFamily="34" charset="0"/>
              </a:rPr>
              <a:t>3-Guilty vile and helpless we;</a:t>
            </a:r>
          </a:p>
          <a:p>
            <a:pPr algn="l"/>
            <a:r>
              <a:rPr lang="en-US" sz="1200" b="1" i="1" u="none" strike="noStrike" baseline="0" dirty="0">
                <a:latin typeface="Arial" panose="020B0604020202020204" pitchFamily="34" charset="0"/>
                <a:cs typeface="Arial" panose="020B0604020202020204" pitchFamily="34" charset="0"/>
              </a:rPr>
              <a:t>Spotless Lamb of God was He;</a:t>
            </a:r>
          </a:p>
          <a:p>
            <a:pPr algn="l"/>
            <a:r>
              <a:rPr lang="en-US" sz="1200" b="1" i="1" u="none" strike="noStrike" baseline="0" dirty="0">
                <a:latin typeface="Arial" panose="020B0604020202020204" pitchFamily="34" charset="0"/>
                <a:cs typeface="Arial" panose="020B0604020202020204" pitchFamily="34" charset="0"/>
              </a:rPr>
              <a:t>“Full atonement!” can it be?</a:t>
            </a:r>
          </a:p>
          <a:p>
            <a:pPr algn="l"/>
            <a:r>
              <a:rPr lang="en-US" sz="1200" b="1" i="1" u="none" strike="noStrike" baseline="0" dirty="0">
                <a:latin typeface="Arial" panose="020B0604020202020204" pitchFamily="34" charset="0"/>
                <a:cs typeface="Arial" panose="020B0604020202020204" pitchFamily="34" charset="0"/>
              </a:rPr>
              <a:t>Hallelujah! What a Savior!</a:t>
            </a:r>
            <a:endParaRPr lang="en-US" sz="1200"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12/29/2024 PM</a:t>
            </a:r>
          </a:p>
        </p:txBody>
      </p:sp>
      <p:sp>
        <p:nvSpPr>
          <p:cNvPr id="5" name="Slide Number Placeholder 4"/>
          <p:cNvSpPr>
            <a:spLocks noGrp="1"/>
          </p:cNvSpPr>
          <p:nvPr>
            <p:ph type="sldNum" sz="quarter" idx="5"/>
          </p:nvPr>
        </p:nvSpPr>
        <p:spPr/>
        <p:txBody>
          <a:bodyPr/>
          <a:lstStyle/>
          <a:p>
            <a:fld id="{3DF1C5CE-222C-4659-9A99-B99FC42AF6EC}" type="slidenum">
              <a:rPr lang="en-US" smtClean="0"/>
              <a:t>2</a:t>
            </a:fld>
            <a:endParaRPr lang="en-US"/>
          </a:p>
        </p:txBody>
      </p:sp>
    </p:spTree>
    <p:extLst>
      <p:ext uri="{BB962C8B-B14F-4D97-AF65-F5344CB8AC3E}">
        <p14:creationId xmlns:p14="http://schemas.microsoft.com/office/powerpoint/2010/main" val="1171865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771C9-3606-CB45-D96A-397F915C01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446453-97E1-3BE4-A502-6D96C97008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31D24F-3D6A-F10E-00BF-3C7ECDF5E2B5}"/>
              </a:ext>
            </a:extLst>
          </p:cNvPr>
          <p:cNvSpPr>
            <a:spLocks noGrp="1"/>
          </p:cNvSpPr>
          <p:nvPr>
            <p:ph type="body" idx="1"/>
          </p:nvPr>
        </p:nvSpPr>
        <p:spPr/>
        <p:txBody>
          <a:bodyPr/>
          <a:lstStyle/>
          <a:p>
            <a:pPr algn="l"/>
            <a:r>
              <a:rPr lang="en-US" sz="1200" b="1" i="1" u="none" strike="noStrike" baseline="0" dirty="0">
                <a:latin typeface="Arial" panose="020B0604020202020204" pitchFamily="34" charset="0"/>
                <a:cs typeface="Arial" panose="020B0604020202020204" pitchFamily="34" charset="0"/>
              </a:rPr>
              <a:t>5-Lifted up was He to die,</a:t>
            </a:r>
          </a:p>
          <a:p>
            <a:pPr algn="l"/>
            <a:r>
              <a:rPr lang="en-US" sz="1200" b="1" i="1" u="none" strike="noStrike" baseline="0" dirty="0">
                <a:latin typeface="Arial" panose="020B0604020202020204" pitchFamily="34" charset="0"/>
                <a:cs typeface="Arial" panose="020B0604020202020204" pitchFamily="34" charset="0"/>
              </a:rPr>
              <a:t>“It is finished,” was His cry;</a:t>
            </a:r>
          </a:p>
          <a:p>
            <a:pPr algn="l"/>
            <a:r>
              <a:rPr lang="en-US" sz="1200" b="1" i="1" u="none" strike="noStrike" baseline="0" dirty="0">
                <a:latin typeface="Arial" panose="020B0604020202020204" pitchFamily="34" charset="0"/>
                <a:cs typeface="Arial" panose="020B0604020202020204" pitchFamily="34" charset="0"/>
              </a:rPr>
              <a:t>Now in </a:t>
            </a:r>
            <a:r>
              <a:rPr lang="en-US" sz="1200" b="1" i="1" u="none" strike="noStrike" baseline="0" dirty="0" err="1">
                <a:latin typeface="Arial" panose="020B0604020202020204" pitchFamily="34" charset="0"/>
                <a:cs typeface="Arial" panose="020B0604020202020204" pitchFamily="34" charset="0"/>
              </a:rPr>
              <a:t>heav’n</a:t>
            </a:r>
            <a:r>
              <a:rPr lang="en-US" sz="1200" b="1" i="1" u="none" strike="noStrike" baseline="0" dirty="0">
                <a:latin typeface="Arial" panose="020B0604020202020204" pitchFamily="34" charset="0"/>
                <a:cs typeface="Arial" panose="020B0604020202020204" pitchFamily="34" charset="0"/>
              </a:rPr>
              <a:t> exalted high,</a:t>
            </a:r>
          </a:p>
          <a:p>
            <a:pPr algn="l"/>
            <a:r>
              <a:rPr lang="en-US" sz="1200" b="1" i="1" u="none" strike="noStrike" baseline="0" dirty="0">
                <a:latin typeface="Arial" panose="020B0604020202020204" pitchFamily="34" charset="0"/>
                <a:cs typeface="Arial" panose="020B0604020202020204" pitchFamily="34" charset="0"/>
              </a:rPr>
              <a:t>Hallelujah! What a Savior!</a:t>
            </a:r>
          </a:p>
          <a:p>
            <a:pPr algn="l"/>
            <a:endParaRPr lang="en-US" sz="1200" b="1" i="1" u="none" strike="noStrike" baseline="0" dirty="0">
              <a:latin typeface="Arial" panose="020B0604020202020204" pitchFamily="34" charset="0"/>
              <a:cs typeface="Arial" panose="020B0604020202020204" pitchFamily="34" charset="0"/>
            </a:endParaRPr>
          </a:p>
          <a:p>
            <a:pPr algn="l"/>
            <a:r>
              <a:rPr lang="en-US" sz="1200" b="1" i="1" u="none" strike="noStrike" baseline="0" dirty="0">
                <a:latin typeface="Arial" panose="020B0604020202020204" pitchFamily="34" charset="0"/>
                <a:cs typeface="Arial" panose="020B0604020202020204" pitchFamily="34" charset="0"/>
              </a:rPr>
              <a:t>6-When He Comes, our glorious King,</a:t>
            </a:r>
          </a:p>
          <a:p>
            <a:pPr algn="l"/>
            <a:r>
              <a:rPr lang="en-US" sz="1200" b="1" i="1" u="none" strike="noStrike" baseline="0" dirty="0">
                <a:latin typeface="Arial" panose="020B0604020202020204" pitchFamily="34" charset="0"/>
                <a:cs typeface="Arial" panose="020B0604020202020204" pitchFamily="34" charset="0"/>
              </a:rPr>
              <a:t>All His ransomed home to bring,</a:t>
            </a:r>
          </a:p>
          <a:p>
            <a:pPr algn="l"/>
            <a:r>
              <a:rPr lang="en-US" sz="1200" b="1" i="1" u="none" strike="noStrike" baseline="0" dirty="0">
                <a:latin typeface="Arial" panose="020B0604020202020204" pitchFamily="34" charset="0"/>
                <a:cs typeface="Arial" panose="020B0604020202020204" pitchFamily="34" charset="0"/>
              </a:rPr>
              <a:t>Then anew this sone we’ll sing,</a:t>
            </a:r>
          </a:p>
          <a:p>
            <a:pPr algn="l"/>
            <a:r>
              <a:rPr lang="en-US" sz="1200" b="1" i="1" u="none" strike="noStrike" baseline="0" dirty="0">
                <a:latin typeface="Arial" panose="020B0604020202020204" pitchFamily="34" charset="0"/>
                <a:cs typeface="Arial" panose="020B0604020202020204" pitchFamily="34" charset="0"/>
              </a:rPr>
              <a:t>Hallelujah! What a Savior!</a:t>
            </a:r>
            <a:endParaRPr lang="en-US" sz="1200" b="1"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F4250CF1-2173-61A9-F216-5FA4ED157887}"/>
              </a:ext>
            </a:extLst>
          </p:cNvPr>
          <p:cNvSpPr>
            <a:spLocks noGrp="1"/>
          </p:cNvSpPr>
          <p:nvPr>
            <p:ph type="dt" idx="1"/>
          </p:nvPr>
        </p:nvSpPr>
        <p:spPr/>
        <p:txBody>
          <a:bodyPr/>
          <a:lstStyle/>
          <a:p>
            <a:r>
              <a:rPr lang="en-US"/>
              <a:t>12/29/2024 PM</a:t>
            </a:r>
          </a:p>
        </p:txBody>
      </p:sp>
      <p:sp>
        <p:nvSpPr>
          <p:cNvPr id="5" name="Slide Number Placeholder 4">
            <a:extLst>
              <a:ext uri="{FF2B5EF4-FFF2-40B4-BE49-F238E27FC236}">
                <a16:creationId xmlns:a16="http://schemas.microsoft.com/office/drawing/2014/main" id="{9A7E0262-4BFF-5064-C970-4BAB5B5605C5}"/>
              </a:ext>
            </a:extLst>
          </p:cNvPr>
          <p:cNvSpPr>
            <a:spLocks noGrp="1"/>
          </p:cNvSpPr>
          <p:nvPr>
            <p:ph type="sldNum" sz="quarter" idx="5"/>
          </p:nvPr>
        </p:nvSpPr>
        <p:spPr/>
        <p:txBody>
          <a:bodyPr/>
          <a:lstStyle/>
          <a:p>
            <a:fld id="{3DF1C5CE-222C-4659-9A99-B99FC42AF6EC}" type="slidenum">
              <a:rPr lang="en-US" smtClean="0"/>
              <a:t>3</a:t>
            </a:fld>
            <a:endParaRPr lang="en-US"/>
          </a:p>
        </p:txBody>
      </p:sp>
    </p:spTree>
    <p:extLst>
      <p:ext uri="{BB962C8B-B14F-4D97-AF65-F5344CB8AC3E}">
        <p14:creationId xmlns:p14="http://schemas.microsoft.com/office/powerpoint/2010/main" val="3394701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a:xfrm>
            <a:off x="1" y="4662251"/>
            <a:ext cx="7801074" cy="5419010"/>
          </a:xfrm>
        </p:spPr>
        <p:txBody>
          <a:bodyPr/>
          <a:lstStyle/>
          <a:p>
            <a:pPr>
              <a:defRPr/>
            </a:pPr>
            <a:r>
              <a:rPr lang="en-US" altLang="en-US" b="1" dirty="0">
                <a:latin typeface="Arial" panose="020B0604020202020204" pitchFamily="34" charset="0"/>
                <a:cs typeface="Arial" panose="020B0604020202020204" pitchFamily="34" charset="0"/>
              </a:rPr>
              <a:t>Acts 2:36-37 - </a:t>
            </a:r>
            <a:r>
              <a:rPr lang="en-US" altLang="en-US" dirty="0">
                <a:latin typeface="Arial" panose="020B0604020202020204" pitchFamily="34" charset="0"/>
                <a:cs typeface="Arial" panose="020B0604020202020204" pitchFamily="34" charset="0"/>
              </a:rPr>
              <a:t>36 Therefore let all the house of Israel know assuredly, that God hath made that same Jesus, whom ye have crucified, both Lord and Christ. 37 Now when they heard this, they were pricked in their heart, and said unto Peter and to the rest of the apostles, Men and brethren, </a:t>
            </a:r>
            <a:r>
              <a:rPr lang="en-US" altLang="en-US" b="1" dirty="0">
                <a:latin typeface="Arial" panose="020B0604020202020204" pitchFamily="34" charset="0"/>
                <a:cs typeface="Arial" panose="020B0604020202020204" pitchFamily="34" charset="0"/>
              </a:rPr>
              <a:t>what shall we do?</a:t>
            </a:r>
          </a:p>
          <a:p>
            <a:pPr>
              <a:defRPr/>
            </a:pPr>
            <a:r>
              <a:rPr lang="en-US" altLang="en-US" b="1" dirty="0">
                <a:latin typeface="Arial" panose="020B0604020202020204" pitchFamily="34" charset="0"/>
                <a:cs typeface="Arial" panose="020B0604020202020204" pitchFamily="34" charset="0"/>
              </a:rPr>
              <a:t>Rom. 10:17 </a:t>
            </a:r>
            <a:r>
              <a:rPr lang="en-US" altLang="en-US" dirty="0">
                <a:latin typeface="Arial" panose="020B0604020202020204" pitchFamily="34" charset="0"/>
                <a:cs typeface="Arial" panose="020B0604020202020204" pitchFamily="34" charset="0"/>
              </a:rPr>
              <a:t>- So then faith cometh by hearing, and hearing by the word of God.</a:t>
            </a:r>
          </a:p>
          <a:p>
            <a:pPr>
              <a:defRPr/>
            </a:pPr>
            <a:r>
              <a:rPr lang="en-US" altLang="en-US" b="1" dirty="0">
                <a:latin typeface="Arial" panose="020B0604020202020204" pitchFamily="34" charset="0"/>
                <a:cs typeface="Arial" panose="020B0604020202020204" pitchFamily="34" charset="0"/>
              </a:rPr>
              <a:t>Jn. 8:24 </a:t>
            </a:r>
            <a:r>
              <a:rPr lang="en-US" altLang="en-US"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b="1" dirty="0">
                <a:latin typeface="Arial" panose="020B0604020202020204" pitchFamily="34" charset="0"/>
                <a:cs typeface="Arial" panose="020B0604020202020204" pitchFamily="34" charset="0"/>
              </a:rPr>
              <a:t>Acts 17:30-31 </a:t>
            </a:r>
            <a:r>
              <a:rPr lang="en-US" altLang="en-US" dirty="0">
                <a:latin typeface="Arial" panose="020B0604020202020204" pitchFamily="34" charset="0"/>
                <a:cs typeface="Arial" panose="020B0604020202020204" pitchFamily="34" charset="0"/>
              </a:rPr>
              <a:t>- And the times of this ignorance God winked at; but now </a:t>
            </a:r>
            <a:r>
              <a:rPr lang="en-US" altLang="en-US" dirty="0" err="1">
                <a:latin typeface="Arial" panose="020B0604020202020204" pitchFamily="34" charset="0"/>
                <a:cs typeface="Arial" panose="020B0604020202020204" pitchFamily="34" charset="0"/>
              </a:rPr>
              <a:t>commandeth</a:t>
            </a:r>
            <a:r>
              <a:rPr lang="en-US" altLang="en-US"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b="1" dirty="0">
                <a:latin typeface="Arial" panose="020B0604020202020204" pitchFamily="34" charset="0"/>
                <a:cs typeface="Arial" panose="020B0604020202020204" pitchFamily="34" charset="0"/>
              </a:rPr>
              <a:t>Matt. </a:t>
            </a:r>
            <a:r>
              <a:rPr lang="en-US" altLang="en-US" b="1">
                <a:latin typeface="Arial" panose="020B0604020202020204" pitchFamily="34" charset="0"/>
                <a:cs typeface="Arial" panose="020B0604020202020204" pitchFamily="34" charset="0"/>
              </a:rPr>
              <a:t>10:32 </a:t>
            </a:r>
            <a:r>
              <a:rPr lang="en-US" altLang="en-US"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b="1" dirty="0">
                <a:latin typeface="Arial" panose="020B0604020202020204" pitchFamily="34" charset="0"/>
                <a:cs typeface="Arial" panose="020B0604020202020204" pitchFamily="34" charset="0"/>
              </a:rPr>
              <a:t>Acts 2:38 </a:t>
            </a:r>
            <a:r>
              <a:rPr lang="en-US" altLang="en-US"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b="1" dirty="0">
                <a:latin typeface="Arial" panose="020B0604020202020204" pitchFamily="34" charset="0"/>
                <a:cs typeface="Arial" panose="020B0604020202020204" pitchFamily="34" charset="0"/>
              </a:rPr>
              <a:t>1 Jn. 1:7-9 </a:t>
            </a:r>
            <a:r>
              <a:rPr lang="en-US" altLang="en-US"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dirty="0" err="1">
                <a:latin typeface="Arial" panose="020B0604020202020204" pitchFamily="34" charset="0"/>
                <a:cs typeface="Arial" panose="020B0604020202020204" pitchFamily="34" charset="0"/>
              </a:rPr>
              <a:t>cleanseth</a:t>
            </a:r>
            <a:r>
              <a:rPr lang="en-US" altLang="en-US" dirty="0">
                <a:latin typeface="Arial" panose="020B0604020202020204" pitchFamily="34" charset="0"/>
                <a:cs typeface="Arial" panose="020B0604020202020204" pitchFamily="34" charset="0"/>
              </a:rPr>
              <a:t> us from all sin. 8 If we say that we have no sin, we deceive ourselves, and the truth is not in us. 9 If we confess our sins, he is faithful and just to forgive us our sins, and to cleanse us from all unrighteousness.</a:t>
            </a:r>
          </a:p>
          <a:p>
            <a:pPr>
              <a:defRPr/>
            </a:pPr>
            <a:r>
              <a:rPr lang="en-US" altLang="en-US" b="1" dirty="0">
                <a:latin typeface="Arial" panose="020B0604020202020204" pitchFamily="34" charset="0"/>
                <a:cs typeface="Arial" panose="020B0604020202020204" pitchFamily="34" charset="0"/>
              </a:rPr>
              <a:t>Rev. 2:10 </a:t>
            </a:r>
            <a:r>
              <a:rPr lang="en-US" altLang="en-US"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b="1" dirty="0">
                <a:latin typeface="Arial" panose="020B0604020202020204" pitchFamily="34" charset="0"/>
                <a:cs typeface="Arial" panose="020B0604020202020204" pitchFamily="34" charset="0"/>
              </a:rPr>
              <a:t>be thou faithful unto death, and I will give thee a crown of life.</a:t>
            </a:r>
          </a:p>
          <a:p>
            <a:endParaRPr lang="en-US" dirty="0"/>
          </a:p>
        </p:txBody>
      </p:sp>
      <p:sp>
        <p:nvSpPr>
          <p:cNvPr id="4" name="Date Placeholder 3"/>
          <p:cNvSpPr>
            <a:spLocks noGrp="1"/>
          </p:cNvSpPr>
          <p:nvPr>
            <p:ph type="dt" idx="1"/>
          </p:nvPr>
        </p:nvSpPr>
        <p:spPr/>
        <p:txBody>
          <a:bodyPr/>
          <a:lstStyle/>
          <a:p>
            <a:r>
              <a:rPr lang="en-US"/>
              <a:t>12/29/2024 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4</a:t>
            </a:fld>
            <a:endParaRPr lang="en-US" dirty="0"/>
          </a:p>
        </p:txBody>
      </p:sp>
    </p:spTree>
    <p:extLst>
      <p:ext uri="{BB962C8B-B14F-4D97-AF65-F5344CB8AC3E}">
        <p14:creationId xmlns:p14="http://schemas.microsoft.com/office/powerpoint/2010/main" val="597359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r>
              <a:rPr lang="en-US"/>
              <a:t>3/26/2023 PM</a:t>
            </a:r>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7948207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729958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119990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810649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4156896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r>
              <a:rPr lang="en-US"/>
              <a:t>3/26/2023 PM</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333369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r>
              <a:rPr lang="en-US"/>
              <a:t>3/26/2023 PM</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445937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r>
              <a:rPr lang="en-US"/>
              <a:t>3/26/2023 PM</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679891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r>
              <a:rPr lang="en-US"/>
              <a:t>3/26/2023 PM</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46002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r>
              <a:rPr lang="en-US"/>
              <a:t>3/26/2023 PM</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7859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r>
              <a:rPr lang="en-US"/>
              <a:t>3/26/2023 PM</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554793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lumMod val="95000"/>
          </a:schemeClr>
        </a:solidFill>
        <a:effectLst/>
      </p:bgPr>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r>
              <a:rPr lang="en-US"/>
              <a:t>3/26/2023 PM</a:t>
            </a:r>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012251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sldNum="0" hdr="0" ftr="0" dt="0"/>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5">
            <a:extLst>
              <a:ext uri="{FF2B5EF4-FFF2-40B4-BE49-F238E27FC236}">
                <a16:creationId xmlns:a16="http://schemas.microsoft.com/office/drawing/2014/main" id="{21FCE90F-4240-DD45-F711-654F5BE15CD4}"/>
              </a:ext>
            </a:extLst>
          </p:cNvPr>
          <p:cNvSpPr txBox="1">
            <a:spLocks/>
          </p:cNvSpPr>
          <p:nvPr/>
        </p:nvSpPr>
        <p:spPr>
          <a:xfrm>
            <a:off x="655474" y="1736272"/>
            <a:ext cx="7833052" cy="2107854"/>
          </a:xfrm>
          <a:prstGeom prst="rect">
            <a:avLst/>
          </a:prstGeom>
        </p:spPr>
        <p:txBody>
          <a:bodyPr vert="horz" lIns="91440" tIns="45720" rIns="91440" bIns="45720" rtlCol="0" anchor="ctr">
            <a:noAutofit/>
          </a:bodyPr>
          <a:lstStyle>
            <a:lvl1pPr algn="ctr" defTabSz="685800" rtl="0" eaLnBrk="1" latinLnBrk="0" hangingPunct="1">
              <a:lnSpc>
                <a:spcPct val="100000"/>
              </a:lnSpc>
              <a:spcBef>
                <a:spcPct val="0"/>
              </a:spcBef>
              <a:buNone/>
              <a:defRPr sz="4950" kern="1200">
                <a:solidFill>
                  <a:schemeClr val="tx2"/>
                </a:solidFill>
                <a:effectLst/>
                <a:latin typeface="+mj-lt"/>
                <a:ea typeface="+mj-ea"/>
                <a:cs typeface="+mj-cs"/>
              </a:defRPr>
            </a:lvl1pPr>
          </a:lstStyle>
          <a:p>
            <a:pPr>
              <a:lnSpc>
                <a:spcPts val="7200"/>
              </a:lnSpc>
            </a:pPr>
            <a:r>
              <a:rPr lang="en-US" sz="7200" b="1" i="1" dirty="0">
                <a:latin typeface="Candara" panose="020E0502030303020204" pitchFamily="34" charset="0"/>
              </a:rPr>
              <a:t>“Hallelujah! What A Savior!”</a:t>
            </a:r>
          </a:p>
        </p:txBody>
      </p:sp>
    </p:spTree>
    <p:extLst>
      <p:ext uri="{BB962C8B-B14F-4D97-AF65-F5344CB8AC3E}">
        <p14:creationId xmlns:p14="http://schemas.microsoft.com/office/powerpoint/2010/main" val="10963581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3E58EC-733E-4D00-9CA9-970380AD5790}"/>
              </a:ext>
            </a:extLst>
          </p:cNvPr>
          <p:cNvSpPr>
            <a:spLocks noGrp="1"/>
          </p:cNvSpPr>
          <p:nvPr>
            <p:ph idx="1"/>
          </p:nvPr>
        </p:nvSpPr>
        <p:spPr>
          <a:xfrm>
            <a:off x="97970" y="1077686"/>
            <a:ext cx="9035143" cy="5780314"/>
          </a:xfrm>
        </p:spPr>
        <p:txBody>
          <a:bodyPr>
            <a:noAutofit/>
          </a:bodyPr>
          <a:lstStyle/>
          <a:p>
            <a:pPr marL="0" indent="0">
              <a:spcBef>
                <a:spcPts val="0"/>
              </a:spcBef>
              <a:buNone/>
            </a:pPr>
            <a:r>
              <a:rPr lang="en-US" sz="3600" b="1" dirty="0">
                <a:latin typeface="Candara" panose="020E0502030303020204" pitchFamily="34" charset="0"/>
              </a:rPr>
              <a:t>Jesus endured sorrow to save sinners!</a:t>
            </a:r>
            <a:endParaRPr lang="en-US" sz="3600" dirty="0">
              <a:latin typeface="Candara" panose="020E0502030303020204" pitchFamily="34" charset="0"/>
            </a:endParaRPr>
          </a:p>
          <a:p>
            <a:pPr marL="182880" indent="0">
              <a:lnSpc>
                <a:spcPts val="3000"/>
              </a:lnSpc>
              <a:spcBef>
                <a:spcPts val="600"/>
              </a:spcBef>
              <a:buNone/>
            </a:pPr>
            <a:r>
              <a:rPr lang="en-US" sz="3000" dirty="0">
                <a:latin typeface="Candara" panose="020E0502030303020204" pitchFamily="34" charset="0"/>
              </a:rPr>
              <a:t>Reading:</a:t>
            </a:r>
            <a:r>
              <a:rPr lang="en-US" sz="3000" b="1" i="1" dirty="0">
                <a:latin typeface="Candara" panose="020E0502030303020204" pitchFamily="34" charset="0"/>
              </a:rPr>
              <a:t> </a:t>
            </a:r>
            <a:r>
              <a:rPr lang="en-US" sz="3000" i="1" dirty="0">
                <a:latin typeface="Candara" panose="020E0502030303020204" pitchFamily="34" charset="0"/>
              </a:rPr>
              <a:t>Isa. 53:1-12; Luke 19:10; 1 Pet. 2:21-24</a:t>
            </a:r>
          </a:p>
          <a:p>
            <a:pPr marL="182880" indent="0">
              <a:lnSpc>
                <a:spcPts val="3000"/>
              </a:lnSpc>
              <a:spcBef>
                <a:spcPts val="600"/>
              </a:spcBef>
              <a:buNone/>
            </a:pPr>
            <a:r>
              <a:rPr lang="en-US" sz="3000" dirty="0">
                <a:latin typeface="Candara" panose="020E0502030303020204" pitchFamily="34" charset="0"/>
              </a:rPr>
              <a:t>Song: #337 – </a:t>
            </a:r>
            <a:r>
              <a:rPr lang="en-US" sz="3000" b="1" i="1" dirty="0">
                <a:latin typeface="Candara" panose="020E0502030303020204" pitchFamily="34" charset="0"/>
              </a:rPr>
              <a:t>Hallelujah! What a Savoir! </a:t>
            </a:r>
            <a:r>
              <a:rPr lang="en-US" sz="3000" dirty="0">
                <a:latin typeface="Candara" panose="020E0502030303020204" pitchFamily="34" charset="0"/>
              </a:rPr>
              <a:t>(#337-1)</a:t>
            </a:r>
          </a:p>
          <a:p>
            <a:pPr marL="0" indent="0">
              <a:lnSpc>
                <a:spcPts val="3600"/>
              </a:lnSpc>
              <a:spcBef>
                <a:spcPts val="1800"/>
              </a:spcBef>
              <a:buNone/>
            </a:pPr>
            <a:r>
              <a:rPr lang="en-US" sz="3600" b="1" dirty="0">
                <a:latin typeface="Candara" panose="020E0502030303020204" pitchFamily="34" charset="0"/>
              </a:rPr>
              <a:t>Jesus suffered in our place! </a:t>
            </a:r>
            <a:r>
              <a:rPr lang="en-US" sz="3600" i="1" dirty="0">
                <a:latin typeface="Candara" panose="020E0502030303020204" pitchFamily="34" charset="0"/>
              </a:rPr>
              <a:t>(#337-2)</a:t>
            </a:r>
          </a:p>
          <a:p>
            <a:pPr marL="182880" indent="0">
              <a:lnSpc>
                <a:spcPts val="3000"/>
              </a:lnSpc>
              <a:spcBef>
                <a:spcPts val="600"/>
              </a:spcBef>
              <a:buNone/>
            </a:pPr>
            <a:r>
              <a:rPr lang="en-US" sz="3000" dirty="0">
                <a:latin typeface="Candara" panose="020E0502030303020204" pitchFamily="34" charset="0"/>
              </a:rPr>
              <a:t>Reading:</a:t>
            </a:r>
            <a:r>
              <a:rPr lang="en-US" sz="3000" b="1" i="1" dirty="0">
                <a:latin typeface="Candara" panose="020E0502030303020204" pitchFamily="34" charset="0"/>
              </a:rPr>
              <a:t> </a:t>
            </a:r>
            <a:r>
              <a:rPr lang="en-US" sz="3000" i="1" dirty="0">
                <a:latin typeface="Candara" panose="020E0502030303020204" pitchFamily="34" charset="0"/>
              </a:rPr>
              <a:t>Matt. 27:39-44; Rom. 5:1-12; 2 C0r. 5:21</a:t>
            </a:r>
            <a:endParaRPr lang="en-US" sz="1400" i="1" dirty="0">
              <a:latin typeface="Candara" panose="020E0502030303020204" pitchFamily="34" charset="0"/>
            </a:endParaRPr>
          </a:p>
          <a:p>
            <a:pPr marL="182880" indent="0">
              <a:lnSpc>
                <a:spcPts val="3000"/>
              </a:lnSpc>
              <a:spcBef>
                <a:spcPts val="600"/>
              </a:spcBef>
              <a:buNone/>
            </a:pPr>
            <a:r>
              <a:rPr lang="en-US" sz="3000" dirty="0">
                <a:latin typeface="Candara" panose="020E0502030303020204" pitchFamily="34" charset="0"/>
              </a:rPr>
              <a:t>Song:</a:t>
            </a:r>
            <a:r>
              <a:rPr lang="en-US" sz="3000" i="1" dirty="0">
                <a:latin typeface="Candara" panose="020E0502030303020204" pitchFamily="34" charset="0"/>
              </a:rPr>
              <a:t> #361 – </a:t>
            </a:r>
            <a:r>
              <a:rPr lang="en-US" sz="3000" b="1" i="1" dirty="0">
                <a:latin typeface="Candara" panose="020E0502030303020204" pitchFamily="34" charset="0"/>
              </a:rPr>
              <a:t>Nailed to the Cross</a:t>
            </a:r>
            <a:endParaRPr lang="en-US" sz="3000" i="1" dirty="0">
              <a:latin typeface="Candara" panose="020E0502030303020204" pitchFamily="34" charset="0"/>
            </a:endParaRPr>
          </a:p>
          <a:p>
            <a:pPr marL="0" indent="0">
              <a:lnSpc>
                <a:spcPts val="3600"/>
              </a:lnSpc>
              <a:spcBef>
                <a:spcPts val="1800"/>
              </a:spcBef>
              <a:buNone/>
            </a:pPr>
            <a:r>
              <a:rPr lang="en-US" sz="3600" b="1" dirty="0">
                <a:latin typeface="Candara" panose="020E0502030303020204" pitchFamily="34" charset="0"/>
              </a:rPr>
              <a:t>He suffered, for the guilty &amp; vile! </a:t>
            </a:r>
            <a:r>
              <a:rPr lang="en-US" sz="3600" i="1" dirty="0">
                <a:latin typeface="Candara" panose="020E0502030303020204" pitchFamily="34" charset="0"/>
              </a:rPr>
              <a:t>(#337-3)</a:t>
            </a:r>
          </a:p>
          <a:p>
            <a:pPr marL="182880" indent="0">
              <a:lnSpc>
                <a:spcPts val="3000"/>
              </a:lnSpc>
              <a:spcBef>
                <a:spcPts val="600"/>
              </a:spcBef>
              <a:buNone/>
            </a:pPr>
            <a:r>
              <a:rPr lang="en-US" sz="3000" dirty="0">
                <a:latin typeface="Candara" panose="020E0502030303020204" pitchFamily="34" charset="0"/>
              </a:rPr>
              <a:t>Reading:</a:t>
            </a:r>
            <a:r>
              <a:rPr lang="en-US" sz="3000" b="1" i="1" dirty="0">
                <a:latin typeface="Candara" panose="020E0502030303020204" pitchFamily="34" charset="0"/>
              </a:rPr>
              <a:t> </a:t>
            </a:r>
            <a:r>
              <a:rPr lang="en-US" sz="3000" i="1" dirty="0">
                <a:latin typeface="Candara" panose="020E0502030303020204" pitchFamily="34" charset="0"/>
              </a:rPr>
              <a:t>Rom. 3:10, 23; 1 John 1:8-10; 1 Pet. 1:18-21</a:t>
            </a:r>
          </a:p>
          <a:p>
            <a:pPr marL="182880" indent="0">
              <a:lnSpc>
                <a:spcPts val="3000"/>
              </a:lnSpc>
              <a:spcBef>
                <a:spcPts val="600"/>
              </a:spcBef>
              <a:buNone/>
            </a:pPr>
            <a:r>
              <a:rPr lang="en-US" sz="3000" dirty="0">
                <a:latin typeface="Candara" panose="020E0502030303020204" pitchFamily="34" charset="0"/>
              </a:rPr>
              <a:t>Song:</a:t>
            </a:r>
            <a:r>
              <a:rPr lang="en-US" sz="3000" i="1" dirty="0">
                <a:latin typeface="Candara" panose="020E0502030303020204" pitchFamily="34" charset="0"/>
              </a:rPr>
              <a:t> #329 – </a:t>
            </a:r>
            <a:r>
              <a:rPr lang="en-US" sz="3000" b="1" i="1" dirty="0">
                <a:latin typeface="Candara" panose="020E0502030303020204" pitchFamily="34" charset="0"/>
              </a:rPr>
              <a:t>What a Savior</a:t>
            </a:r>
          </a:p>
          <a:p>
            <a:pPr>
              <a:lnSpc>
                <a:spcPts val="2160"/>
              </a:lnSpc>
              <a:spcBef>
                <a:spcPts val="2400"/>
              </a:spcBef>
              <a:buFont typeface="Wingdings" panose="05000000000000000000" pitchFamily="2" charset="2"/>
              <a:buChar char="§"/>
            </a:pPr>
            <a:r>
              <a:rPr lang="en-US" dirty="0">
                <a:latin typeface="Candara" panose="020E0502030303020204" pitchFamily="34" charset="0"/>
              </a:rPr>
              <a:t>Song numbers and titles from </a:t>
            </a:r>
            <a:r>
              <a:rPr lang="en-US" b="1" i="1" dirty="0">
                <a:latin typeface="Candara" panose="020E0502030303020204" pitchFamily="34" charset="0"/>
              </a:rPr>
              <a:t>“Songs of Faith and Praise”</a:t>
            </a:r>
          </a:p>
          <a:p>
            <a:pPr marL="0" indent="0">
              <a:spcBef>
                <a:spcPts val="1800"/>
              </a:spcBef>
              <a:buNone/>
            </a:pPr>
            <a:endParaRPr lang="en-US" sz="3200" b="1" i="1" dirty="0">
              <a:latin typeface="Candara" panose="020E0502030303020204" pitchFamily="34" charset="0"/>
            </a:endParaRPr>
          </a:p>
        </p:txBody>
      </p:sp>
      <p:sp>
        <p:nvSpPr>
          <p:cNvPr id="5" name="Title 5">
            <a:extLst>
              <a:ext uri="{FF2B5EF4-FFF2-40B4-BE49-F238E27FC236}">
                <a16:creationId xmlns:a16="http://schemas.microsoft.com/office/drawing/2014/main" id="{FD17340F-0626-8B9A-723A-E005AE396AD1}"/>
              </a:ext>
            </a:extLst>
          </p:cNvPr>
          <p:cNvSpPr txBox="1">
            <a:spLocks/>
          </p:cNvSpPr>
          <p:nvPr/>
        </p:nvSpPr>
        <p:spPr>
          <a:xfrm>
            <a:off x="655474" y="143502"/>
            <a:ext cx="7833052" cy="662041"/>
          </a:xfrm>
          <a:prstGeom prst="rect">
            <a:avLst/>
          </a:prstGeom>
        </p:spPr>
        <p:txBody>
          <a:bodyPr vert="horz" lIns="91440" tIns="45720" rIns="91440" bIns="45720" rtlCol="0" anchor="ctr">
            <a:noAutofit/>
          </a:bodyPr>
          <a:lstStyle>
            <a:lvl1pPr algn="ctr" defTabSz="685800" rtl="0" eaLnBrk="1" latinLnBrk="0" hangingPunct="1">
              <a:lnSpc>
                <a:spcPct val="100000"/>
              </a:lnSpc>
              <a:spcBef>
                <a:spcPct val="0"/>
              </a:spcBef>
              <a:buNone/>
              <a:defRPr sz="4950" kern="1200">
                <a:solidFill>
                  <a:schemeClr val="tx2"/>
                </a:solidFill>
                <a:effectLst/>
                <a:latin typeface="+mj-lt"/>
                <a:ea typeface="+mj-ea"/>
                <a:cs typeface="+mj-cs"/>
              </a:defRPr>
            </a:lvl1pPr>
          </a:lstStyle>
          <a:p>
            <a:pPr>
              <a:lnSpc>
                <a:spcPts val="7200"/>
              </a:lnSpc>
            </a:pPr>
            <a:r>
              <a:rPr lang="en-US" sz="4400" b="1" i="1" dirty="0">
                <a:latin typeface="Candara" panose="020E0502030303020204" pitchFamily="34" charset="0"/>
              </a:rPr>
              <a:t>“Hallelujah! What A Savior!”</a:t>
            </a:r>
          </a:p>
        </p:txBody>
      </p:sp>
    </p:spTree>
    <p:extLst>
      <p:ext uri="{BB962C8B-B14F-4D97-AF65-F5344CB8AC3E}">
        <p14:creationId xmlns:p14="http://schemas.microsoft.com/office/powerpoint/2010/main" val="8176618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02BC629-AE23-6636-FC3E-2962EDC9790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1465CD-FF3F-4EB7-8E82-22FA9C5A65F7}"/>
              </a:ext>
            </a:extLst>
          </p:cNvPr>
          <p:cNvSpPr>
            <a:spLocks noGrp="1"/>
          </p:cNvSpPr>
          <p:nvPr>
            <p:ph idx="1"/>
          </p:nvPr>
        </p:nvSpPr>
        <p:spPr>
          <a:xfrm>
            <a:off x="97970" y="1077686"/>
            <a:ext cx="9035143" cy="5780314"/>
          </a:xfrm>
        </p:spPr>
        <p:txBody>
          <a:bodyPr>
            <a:noAutofit/>
          </a:bodyPr>
          <a:lstStyle/>
          <a:p>
            <a:pPr marL="0" indent="0">
              <a:spcBef>
                <a:spcPts val="0"/>
              </a:spcBef>
              <a:buNone/>
            </a:pPr>
            <a:r>
              <a:rPr lang="en-US" sz="3600" b="1" dirty="0">
                <a:latin typeface="Candara" panose="020E0502030303020204" pitchFamily="34" charset="0"/>
              </a:rPr>
              <a:t>Jesus came to suffer and die for us! </a:t>
            </a:r>
            <a:r>
              <a:rPr lang="en-US" sz="3600" i="1" dirty="0">
                <a:latin typeface="Candara" panose="020E0502030303020204" pitchFamily="34" charset="0"/>
              </a:rPr>
              <a:t>(337-4)</a:t>
            </a:r>
          </a:p>
          <a:p>
            <a:pPr marL="182880" indent="0">
              <a:lnSpc>
                <a:spcPts val="3000"/>
              </a:lnSpc>
              <a:spcBef>
                <a:spcPts val="600"/>
              </a:spcBef>
              <a:buNone/>
            </a:pPr>
            <a:r>
              <a:rPr lang="en-US" sz="3000" dirty="0">
                <a:latin typeface="Candara" panose="020E0502030303020204" pitchFamily="34" charset="0"/>
              </a:rPr>
              <a:t>Reading:</a:t>
            </a:r>
            <a:r>
              <a:rPr lang="en-US" sz="3000" b="1" i="1" dirty="0">
                <a:latin typeface="Candara" panose="020E0502030303020204" pitchFamily="34" charset="0"/>
              </a:rPr>
              <a:t> </a:t>
            </a:r>
            <a:r>
              <a:rPr lang="en-US" sz="3000" i="1" dirty="0">
                <a:latin typeface="Candara" panose="020E0502030303020204" pitchFamily="34" charset="0"/>
              </a:rPr>
              <a:t>John 3:14; 12:32-34; Phil. 2:5-11; Matt. 27:46-51</a:t>
            </a:r>
          </a:p>
          <a:p>
            <a:pPr marL="182880" indent="0">
              <a:lnSpc>
                <a:spcPts val="3000"/>
              </a:lnSpc>
              <a:spcBef>
                <a:spcPts val="600"/>
              </a:spcBef>
              <a:buNone/>
            </a:pPr>
            <a:r>
              <a:rPr lang="en-US" sz="3000" dirty="0">
                <a:latin typeface="Candara" panose="020E0502030303020204" pitchFamily="34" charset="0"/>
              </a:rPr>
              <a:t>Song: #375 – </a:t>
            </a:r>
            <a:r>
              <a:rPr lang="en-US" sz="3000" b="1" i="1" dirty="0">
                <a:latin typeface="Candara" panose="020E0502030303020204" pitchFamily="34" charset="0"/>
              </a:rPr>
              <a:t>Oh, the Depth and the Riches</a:t>
            </a:r>
          </a:p>
          <a:p>
            <a:pPr marL="0" indent="0">
              <a:lnSpc>
                <a:spcPts val="3600"/>
              </a:lnSpc>
              <a:spcBef>
                <a:spcPts val="1800"/>
              </a:spcBef>
              <a:buNone/>
            </a:pPr>
            <a:r>
              <a:rPr lang="en-US" sz="3600" b="1" dirty="0">
                <a:latin typeface="Candara" panose="020E0502030303020204" pitchFamily="34" charset="0"/>
              </a:rPr>
              <a:t>Jesus, our glorious King who will come again and is worthy of our praise! </a:t>
            </a:r>
            <a:r>
              <a:rPr lang="en-US" sz="3600" i="1" dirty="0">
                <a:latin typeface="Candara" panose="020E0502030303020204" pitchFamily="34" charset="0"/>
              </a:rPr>
              <a:t>(337-5)</a:t>
            </a:r>
          </a:p>
          <a:p>
            <a:pPr marL="182880" indent="0">
              <a:lnSpc>
                <a:spcPts val="3000"/>
              </a:lnSpc>
              <a:spcBef>
                <a:spcPts val="600"/>
              </a:spcBef>
              <a:buNone/>
            </a:pPr>
            <a:r>
              <a:rPr lang="en-US" sz="3000" dirty="0">
                <a:latin typeface="Candara" panose="020E0502030303020204" pitchFamily="34" charset="0"/>
              </a:rPr>
              <a:t>Reading: </a:t>
            </a:r>
            <a:r>
              <a:rPr lang="en-US" sz="3000" i="1" dirty="0">
                <a:latin typeface="Candara" panose="020E0502030303020204" pitchFamily="34" charset="0"/>
              </a:rPr>
              <a:t>1 Thess. 4:13-18; Rev. 5:8-14</a:t>
            </a:r>
          </a:p>
          <a:p>
            <a:pPr marL="182880" indent="0">
              <a:lnSpc>
                <a:spcPts val="3000"/>
              </a:lnSpc>
              <a:spcBef>
                <a:spcPts val="600"/>
              </a:spcBef>
              <a:buNone/>
            </a:pPr>
            <a:r>
              <a:rPr lang="en-US" sz="3000" dirty="0">
                <a:latin typeface="Candara" panose="020E0502030303020204" pitchFamily="34" charset="0"/>
              </a:rPr>
              <a:t>Song: #230 – </a:t>
            </a:r>
            <a:r>
              <a:rPr lang="en-US" sz="3000" b="1" i="1" dirty="0">
                <a:latin typeface="Candara" panose="020E0502030303020204" pitchFamily="34" charset="0"/>
              </a:rPr>
              <a:t>Worthy Art Thou</a:t>
            </a:r>
          </a:p>
          <a:p>
            <a:pPr marL="91440" indent="0">
              <a:lnSpc>
                <a:spcPts val="3600"/>
              </a:lnSpc>
              <a:spcBef>
                <a:spcPts val="1800"/>
              </a:spcBef>
              <a:buNone/>
            </a:pPr>
            <a:r>
              <a:rPr lang="en-US" sz="3500" b="1" dirty="0">
                <a:latin typeface="Candara" panose="020E0502030303020204" pitchFamily="34" charset="0"/>
              </a:rPr>
              <a:t>INVITATION READING </a:t>
            </a:r>
            <a:r>
              <a:rPr lang="fr-FR" sz="3500" i="1" dirty="0">
                <a:latin typeface="Candara" panose="020E0502030303020204" pitchFamily="34" charset="0"/>
              </a:rPr>
              <a:t>–</a:t>
            </a:r>
            <a:r>
              <a:rPr lang="en-US" sz="3500" i="1" dirty="0">
                <a:latin typeface="Candara" panose="020E0502030303020204" pitchFamily="34" charset="0"/>
              </a:rPr>
              <a:t> Matt. 11:28-30</a:t>
            </a:r>
          </a:p>
          <a:p>
            <a:pPr marL="300038" lvl="1" indent="0">
              <a:lnSpc>
                <a:spcPts val="2900"/>
              </a:lnSpc>
              <a:spcBef>
                <a:spcPts val="600"/>
              </a:spcBef>
              <a:buNone/>
            </a:pPr>
            <a:r>
              <a:rPr lang="en-US" sz="2800" dirty="0">
                <a:latin typeface="Candara" panose="020E0502030303020204" pitchFamily="34" charset="0"/>
              </a:rPr>
              <a:t>Song: #</a:t>
            </a:r>
            <a:r>
              <a:rPr lang="en-US" sz="3000" dirty="0">
                <a:latin typeface="Candara" panose="020E0502030303020204" pitchFamily="34" charset="0"/>
              </a:rPr>
              <a:t>768 – </a:t>
            </a:r>
            <a:r>
              <a:rPr lang="en-US" sz="3000" b="1" i="1" dirty="0">
                <a:latin typeface="Candara" panose="020E0502030303020204" pitchFamily="34" charset="0"/>
              </a:rPr>
              <a:t>Jesus, Let Us Come To Know You</a:t>
            </a:r>
            <a:endParaRPr lang="en-US" sz="3600" b="1" i="1" dirty="0">
              <a:latin typeface="Candara" panose="020E0502030303020204" pitchFamily="34" charset="0"/>
            </a:endParaRPr>
          </a:p>
          <a:p>
            <a:pPr>
              <a:lnSpc>
                <a:spcPts val="2160"/>
              </a:lnSpc>
              <a:spcBef>
                <a:spcPts val="3000"/>
              </a:spcBef>
              <a:buFont typeface="Wingdings" panose="05000000000000000000" pitchFamily="2" charset="2"/>
              <a:buChar char="§"/>
            </a:pPr>
            <a:r>
              <a:rPr lang="en-US" dirty="0">
                <a:latin typeface="Candara" panose="020E0502030303020204" pitchFamily="34" charset="0"/>
              </a:rPr>
              <a:t>Song numbers and titles from </a:t>
            </a:r>
            <a:r>
              <a:rPr lang="en-US" b="1" i="1" dirty="0">
                <a:latin typeface="Candara" panose="020E0502030303020204" pitchFamily="34" charset="0"/>
              </a:rPr>
              <a:t>“Songs of Faith and Praise”</a:t>
            </a:r>
          </a:p>
          <a:p>
            <a:pPr marL="0" indent="0">
              <a:spcBef>
                <a:spcPts val="1800"/>
              </a:spcBef>
              <a:buNone/>
            </a:pPr>
            <a:endParaRPr lang="en-US" sz="3200" b="1" i="1" dirty="0">
              <a:latin typeface="Candara" panose="020E0502030303020204" pitchFamily="34" charset="0"/>
            </a:endParaRPr>
          </a:p>
        </p:txBody>
      </p:sp>
      <p:sp>
        <p:nvSpPr>
          <p:cNvPr id="5" name="Title 5">
            <a:extLst>
              <a:ext uri="{FF2B5EF4-FFF2-40B4-BE49-F238E27FC236}">
                <a16:creationId xmlns:a16="http://schemas.microsoft.com/office/drawing/2014/main" id="{39049024-9BA8-AA02-7F21-27DE26FCDBC8}"/>
              </a:ext>
            </a:extLst>
          </p:cNvPr>
          <p:cNvSpPr txBox="1">
            <a:spLocks/>
          </p:cNvSpPr>
          <p:nvPr/>
        </p:nvSpPr>
        <p:spPr>
          <a:xfrm>
            <a:off x="655474" y="143502"/>
            <a:ext cx="7833052" cy="662041"/>
          </a:xfrm>
          <a:prstGeom prst="rect">
            <a:avLst/>
          </a:prstGeom>
        </p:spPr>
        <p:txBody>
          <a:bodyPr vert="horz" lIns="91440" tIns="45720" rIns="91440" bIns="45720" rtlCol="0" anchor="ctr">
            <a:noAutofit/>
          </a:bodyPr>
          <a:lstStyle>
            <a:lvl1pPr algn="ctr" defTabSz="685800" rtl="0" eaLnBrk="1" latinLnBrk="0" hangingPunct="1">
              <a:lnSpc>
                <a:spcPct val="100000"/>
              </a:lnSpc>
              <a:spcBef>
                <a:spcPct val="0"/>
              </a:spcBef>
              <a:buNone/>
              <a:defRPr sz="4950" kern="1200">
                <a:solidFill>
                  <a:schemeClr val="tx2"/>
                </a:solidFill>
                <a:effectLst/>
                <a:latin typeface="+mj-lt"/>
                <a:ea typeface="+mj-ea"/>
                <a:cs typeface="+mj-cs"/>
              </a:defRPr>
            </a:lvl1pPr>
          </a:lstStyle>
          <a:p>
            <a:pPr>
              <a:lnSpc>
                <a:spcPts val="7200"/>
              </a:lnSpc>
            </a:pPr>
            <a:r>
              <a:rPr lang="en-US" sz="4400" b="1" i="1" dirty="0">
                <a:latin typeface="Candara" panose="020E0502030303020204" pitchFamily="34" charset="0"/>
              </a:rPr>
              <a:t>“Hallelujah! What A Savior!”</a:t>
            </a:r>
          </a:p>
        </p:txBody>
      </p:sp>
    </p:spTree>
    <p:extLst>
      <p:ext uri="{BB962C8B-B14F-4D97-AF65-F5344CB8AC3E}">
        <p14:creationId xmlns:p14="http://schemas.microsoft.com/office/powerpoint/2010/main" val="8599302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1000"/>
                                        <p:tgtEl>
                                          <p:spTgt spid="3">
                                            <p:txEl>
                                              <p:pRg st="8" end="8"/>
                                            </p:txEl>
                                          </p:spTgt>
                                        </p:tgtEl>
                                      </p:cBhvr>
                                    </p:animEffect>
                                    <p:anim calcmode="lin" valueType="num">
                                      <p:cBhvr>
                                        <p:cTn id="6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EC8BA-D94D-410A-8456-B7CCA90C9794}"/>
              </a:ext>
            </a:extLst>
          </p:cNvPr>
          <p:cNvSpPr>
            <a:spLocks noGrp="1"/>
          </p:cNvSpPr>
          <p:nvPr>
            <p:ph type="title"/>
          </p:nvPr>
        </p:nvSpPr>
        <p:spPr>
          <a:xfrm>
            <a:off x="841504" y="466165"/>
            <a:ext cx="7859280" cy="735106"/>
          </a:xfrm>
          <a:solidFill>
            <a:srgbClr val="DEDAD7"/>
          </a:solidFill>
          <a:ln>
            <a:solidFill>
              <a:schemeClr val="tx1"/>
            </a:solidFill>
          </a:ln>
        </p:spPr>
        <p:txBody>
          <a:bodyPr anchor="b">
            <a:normAutofit/>
          </a:bodyPr>
          <a:lstStyle/>
          <a:p>
            <a:r>
              <a:rPr lang="en-US" sz="4400" b="1" i="1" dirty="0">
                <a:solidFill>
                  <a:schemeClr val="tx1"/>
                </a:solidFill>
                <a:latin typeface="Candara" panose="020E0502030303020204" pitchFamily="34" charset="0"/>
              </a:rPr>
              <a:t>“What shall we do?”</a:t>
            </a:r>
            <a:r>
              <a:rPr lang="en-US" sz="2800" b="1" i="1" dirty="0">
                <a:solidFill>
                  <a:schemeClr val="tx1"/>
                </a:solidFill>
                <a:latin typeface="Candara" panose="020E0502030303020204" pitchFamily="34" charset="0"/>
              </a:rPr>
              <a:t> </a:t>
            </a:r>
            <a:r>
              <a:rPr lang="en-US" sz="2800" dirty="0">
                <a:solidFill>
                  <a:schemeClr val="tx1"/>
                </a:solidFill>
                <a:latin typeface="Candara" panose="020E0502030303020204" pitchFamily="34" charset="0"/>
              </a:rPr>
              <a:t> </a:t>
            </a:r>
            <a:r>
              <a:rPr lang="en-US" sz="2400" i="1" dirty="0">
                <a:solidFill>
                  <a:schemeClr val="tx1"/>
                </a:solidFill>
                <a:latin typeface="Candara" panose="020E0502030303020204" pitchFamily="34" charset="0"/>
              </a:rPr>
              <a:t>Acts 2:37</a:t>
            </a:r>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849291" y="1513086"/>
            <a:ext cx="7859280" cy="4385690"/>
          </a:xfrm>
          <a:solidFill>
            <a:srgbClr val="DEDAD7"/>
          </a:solidFill>
          <a:ln>
            <a:solidFill>
              <a:schemeClr val="tx1"/>
            </a:solidFill>
          </a:ln>
        </p:spPr>
        <p:txBody>
          <a:bodyPr vert="horz" lIns="68580" tIns="34290" rIns="68580" bIns="34290" rtlCol="0" anchor="t">
            <a:normAutofit/>
          </a:bodyPr>
          <a:lstStyle/>
          <a:p>
            <a:pPr marL="0" indent="0">
              <a:spcBef>
                <a:spcPts val="0"/>
              </a:spcBef>
              <a:buNone/>
              <a:defRPr/>
            </a:pPr>
            <a:r>
              <a:rPr lang="en-US" altLang="en-US" sz="2925" b="1" dirty="0">
                <a:latin typeface="Candara" panose="020E0502030303020204" pitchFamily="34" charset="0"/>
              </a:rPr>
              <a:t>Alien sinners must…</a:t>
            </a:r>
          </a:p>
          <a:p>
            <a:pPr>
              <a:spcBef>
                <a:spcPts val="0"/>
              </a:spcBef>
              <a:buFont typeface="Wingdings" panose="05000000000000000000" pitchFamily="2" charset="2"/>
              <a:buChar char="§"/>
              <a:defRPr/>
            </a:pPr>
            <a:r>
              <a:rPr lang="en-US" altLang="en-US" sz="2800" dirty="0">
                <a:latin typeface="Candara" panose="020E0502030303020204" pitchFamily="34" charset="0"/>
              </a:rPr>
              <a:t>Hear the Gospel – </a:t>
            </a:r>
            <a:r>
              <a:rPr lang="en-US" altLang="en-US" sz="2800" i="1" dirty="0">
                <a:latin typeface="Candara" panose="020E0502030303020204" pitchFamily="34" charset="0"/>
              </a:rPr>
              <a:t>Romans 10:17</a:t>
            </a:r>
          </a:p>
          <a:p>
            <a:pPr>
              <a:spcBef>
                <a:spcPts val="0"/>
              </a:spcBef>
              <a:buFont typeface="Wingdings" panose="05000000000000000000" pitchFamily="2" charset="2"/>
              <a:buChar char="§"/>
              <a:defRPr/>
            </a:pPr>
            <a:r>
              <a:rPr lang="en-US" altLang="en-US" sz="2800" dirty="0">
                <a:latin typeface="Candara" panose="020E0502030303020204" pitchFamily="34" charset="0"/>
              </a:rPr>
              <a:t>Believe it – </a:t>
            </a:r>
            <a:r>
              <a:rPr lang="en-US" altLang="en-US" sz="2800" i="1" dirty="0">
                <a:latin typeface="Candara" panose="020E0502030303020204" pitchFamily="34" charset="0"/>
              </a:rPr>
              <a:t>John 8:24</a:t>
            </a:r>
          </a:p>
          <a:p>
            <a:pPr>
              <a:spcBef>
                <a:spcPts val="0"/>
              </a:spcBef>
              <a:buFont typeface="Wingdings" panose="05000000000000000000" pitchFamily="2" charset="2"/>
              <a:buChar char="§"/>
              <a:defRPr/>
            </a:pPr>
            <a:r>
              <a:rPr lang="en-US" altLang="en-US" sz="2800" dirty="0">
                <a:latin typeface="Candara" panose="020E0502030303020204" pitchFamily="34" charset="0"/>
              </a:rPr>
              <a:t>Repent of sin – </a:t>
            </a:r>
            <a:r>
              <a:rPr lang="en-US" altLang="en-US" sz="2800" i="1" dirty="0">
                <a:latin typeface="Candara" panose="020E0502030303020204" pitchFamily="34" charset="0"/>
              </a:rPr>
              <a:t>Acts 17:30</a:t>
            </a:r>
          </a:p>
          <a:p>
            <a:pPr>
              <a:spcBef>
                <a:spcPts val="0"/>
              </a:spcBef>
              <a:buFont typeface="Wingdings" panose="05000000000000000000" pitchFamily="2" charset="2"/>
              <a:buChar char="§"/>
              <a:defRPr/>
            </a:pPr>
            <a:r>
              <a:rPr lang="en-US" altLang="en-US" sz="2800" dirty="0">
                <a:latin typeface="Candara" panose="020E0502030303020204" pitchFamily="34" charset="0"/>
              </a:rPr>
              <a:t>Confess Christ as Lord – </a:t>
            </a:r>
            <a:r>
              <a:rPr lang="en-US" altLang="en-US" sz="2800" i="1" dirty="0">
                <a:latin typeface="Candara" panose="020E0502030303020204" pitchFamily="34" charset="0"/>
              </a:rPr>
              <a:t>Matthew 10:32</a:t>
            </a:r>
          </a:p>
          <a:p>
            <a:pPr>
              <a:spcBef>
                <a:spcPts val="0"/>
              </a:spcBef>
              <a:buFont typeface="Wingdings" panose="05000000000000000000" pitchFamily="2" charset="2"/>
              <a:buChar char="§"/>
              <a:defRPr/>
            </a:pPr>
            <a:r>
              <a:rPr lang="en-US" altLang="en-US" sz="2800" dirty="0">
                <a:latin typeface="Candara" panose="020E0502030303020204" pitchFamily="34" charset="0"/>
              </a:rPr>
              <a:t>Be baptized for the remission of sins – </a:t>
            </a:r>
            <a:r>
              <a:rPr lang="en-US" altLang="en-US" sz="2800" i="1" dirty="0">
                <a:latin typeface="Candara" panose="020E0502030303020204" pitchFamily="34" charset="0"/>
              </a:rPr>
              <a:t>Acts 2:38</a:t>
            </a:r>
          </a:p>
          <a:p>
            <a:pPr>
              <a:spcBef>
                <a:spcPts val="0"/>
              </a:spcBef>
              <a:buFont typeface="Wingdings" panose="05000000000000000000" pitchFamily="2" charset="2"/>
              <a:buChar char="§"/>
              <a:defRPr/>
            </a:pPr>
            <a:r>
              <a:rPr lang="en-US" altLang="en-US" sz="2925" b="1" dirty="0">
                <a:latin typeface="Candara" panose="020E0502030303020204" pitchFamily="34" charset="0"/>
              </a:rPr>
              <a:t>An erring child of God must…</a:t>
            </a:r>
          </a:p>
          <a:p>
            <a:pPr lvl="1" algn="just">
              <a:spcBef>
                <a:spcPts val="0"/>
              </a:spcBef>
              <a:buFont typeface="Wingdings" panose="05000000000000000000" pitchFamily="2" charset="2"/>
              <a:buChar char="§"/>
              <a:defRPr/>
            </a:pPr>
            <a:r>
              <a:rPr lang="en-US" altLang="en-US" sz="2475" dirty="0">
                <a:latin typeface="Candara" panose="020E0502030303020204" pitchFamily="34" charset="0"/>
              </a:rPr>
              <a:t> Repent and Pray for Forgiveness – </a:t>
            </a:r>
            <a:r>
              <a:rPr lang="en-US" altLang="en-US" sz="2475" i="1" dirty="0">
                <a:latin typeface="Candara" panose="020E0502030303020204" pitchFamily="34" charset="0"/>
              </a:rPr>
              <a:t>1 John 1:7-9</a:t>
            </a:r>
          </a:p>
          <a:p>
            <a:pPr algn="just">
              <a:spcBef>
                <a:spcPts val="338"/>
              </a:spcBef>
              <a:buFont typeface="Wingdings" panose="05000000000000000000" pitchFamily="2" charset="2"/>
              <a:buChar char="§"/>
              <a:defRPr/>
            </a:pPr>
            <a:r>
              <a:rPr lang="en-US" altLang="en-US" sz="2925" b="1" dirty="0">
                <a:latin typeface="Candara" panose="020E0502030303020204" pitchFamily="34" charset="0"/>
              </a:rPr>
              <a:t>Christians must </a:t>
            </a:r>
            <a:r>
              <a:rPr lang="en-US" altLang="en-US" sz="2925" b="1" i="1" dirty="0">
                <a:latin typeface="Candara" panose="020E0502030303020204" pitchFamily="34" charset="0"/>
              </a:rPr>
              <a:t>“be faithful </a:t>
            </a:r>
            <a:r>
              <a:rPr lang="en-US" altLang="en-US" sz="2925" b="1" i="1" u="sng" dirty="0">
                <a:latin typeface="Candara" panose="020E0502030303020204" pitchFamily="34" charset="0"/>
              </a:rPr>
              <a:t>unto</a:t>
            </a:r>
            <a:r>
              <a:rPr lang="en-US" altLang="en-US" sz="2925" b="1" i="1" dirty="0">
                <a:latin typeface="Candara" panose="020E0502030303020204" pitchFamily="34" charset="0"/>
              </a:rPr>
              <a:t> death”</a:t>
            </a:r>
          </a:p>
          <a:p>
            <a:pPr lvl="1">
              <a:lnSpc>
                <a:spcPts val="2800"/>
              </a:lnSpc>
              <a:spcBef>
                <a:spcPts val="0"/>
              </a:spcBef>
              <a:buFont typeface="Wingdings" panose="05000000000000000000" pitchFamily="2" charset="2"/>
              <a:buChar char="§"/>
              <a:defRPr/>
            </a:pPr>
            <a:r>
              <a:rPr lang="en-US" altLang="en-US" sz="2100" i="1" dirty="0">
                <a:latin typeface="Candara" panose="020E0502030303020204" pitchFamily="34" charset="0"/>
              </a:rPr>
              <a:t> </a:t>
            </a:r>
            <a:r>
              <a:rPr lang="en-US" altLang="en-US" sz="2475" i="1" dirty="0">
                <a:latin typeface="Candara" panose="020E0502030303020204" pitchFamily="34" charset="0"/>
              </a:rPr>
              <a:t>Revelation 2:10</a:t>
            </a:r>
          </a:p>
        </p:txBody>
      </p:sp>
      <p:sp>
        <p:nvSpPr>
          <p:cNvPr id="3" name="Rectangle 2">
            <a:extLst>
              <a:ext uri="{FF2B5EF4-FFF2-40B4-BE49-F238E27FC236}">
                <a16:creationId xmlns:a16="http://schemas.microsoft.com/office/drawing/2014/main" id="{B208DFBB-18FA-78A2-B7D8-2BD29A4CE76D}"/>
              </a:ext>
            </a:extLst>
          </p:cNvPr>
          <p:cNvSpPr/>
          <p:nvPr/>
        </p:nvSpPr>
        <p:spPr>
          <a:xfrm rot="16200000">
            <a:off x="-2619559" y="2757142"/>
            <a:ext cx="5889754"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Heaven’s Invitation</a:t>
            </a:r>
          </a:p>
        </p:txBody>
      </p:sp>
    </p:spTree>
    <p:extLst>
      <p:ext uri="{BB962C8B-B14F-4D97-AF65-F5344CB8AC3E}">
        <p14:creationId xmlns:p14="http://schemas.microsoft.com/office/powerpoint/2010/main" val="34738475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Company meeting presentation</Template>
  <TotalTime>2296</TotalTime>
  <Words>860</Words>
  <Application>Microsoft Office PowerPoint</Application>
  <PresentationFormat>On-screen Show (4:3)</PresentationFormat>
  <Paragraphs>71</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Candara</vt:lpstr>
      <vt:lpstr>Century Gothic</vt:lpstr>
      <vt:lpstr>Courier New</vt:lpstr>
      <vt:lpstr>Palatino Linotype</vt:lpstr>
      <vt:lpstr>Wingdings</vt:lpstr>
      <vt:lpstr>Company background presentation</vt:lpstr>
      <vt:lpstr>PowerPoint Presentation</vt:lpstr>
      <vt:lpstr>PowerPoint Presentation</vt:lpstr>
      <vt:lpstr>PowerPoint Presentation</vt:lpstr>
      <vt:lpstr>“What shall we do?”  Acts 2:37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Redemption in Christ</dc:title>
  <dc:creator>Tommy McClure</dc:creator>
  <cp:lastModifiedBy>Tommy McClure</cp:lastModifiedBy>
  <cp:revision>68</cp:revision>
  <cp:lastPrinted>2024-10-26T19:54:33Z</cp:lastPrinted>
  <dcterms:created xsi:type="dcterms:W3CDTF">2022-01-30T22:20:48Z</dcterms:created>
  <dcterms:modified xsi:type="dcterms:W3CDTF">2024-12-30T16:38:12Z</dcterms:modified>
</cp:coreProperties>
</file>