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404" r:id="rId5"/>
    <p:sldId id="403" r:id="rId6"/>
    <p:sldId id="269" r:id="rId7"/>
    <p:sldId id="391" r:id="rId8"/>
    <p:sldId id="430" r:id="rId9"/>
    <p:sldId id="431" r:id="rId10"/>
    <p:sldId id="432" r:id="rId11"/>
    <p:sldId id="433" r:id="rId12"/>
    <p:sldId id="416" r:id="rId13"/>
    <p:sldId id="380"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B0DE92-9C3A-4324-A1B7-2D026EC29B90}" v="6116" dt="2024-12-29T15:09:49.5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62261" autoAdjust="0"/>
  </p:normalViewPr>
  <p:slideViewPr>
    <p:cSldViewPr snapToGrid="0" showGuides="1">
      <p:cViewPr varScale="1">
        <p:scale>
          <a:sx n="66" d="100"/>
          <a:sy n="66" d="100"/>
        </p:scale>
        <p:origin x="2502" y="60"/>
      </p:cViewPr>
      <p:guideLst>
        <p:guide orient="horz" pos="2136"/>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121882F8-AD15-40E7-A808-3A483065FCF1}"/>
    <pc:docChg chg="modSld">
      <pc:chgData name="Tommy McClure" userId="5f57beb918c8a44c" providerId="LiveId" clId="{121882F8-AD15-40E7-A808-3A483065FCF1}" dt="2024-10-27T02:25:29.603" v="55" actId="115"/>
      <pc:docMkLst>
        <pc:docMk/>
      </pc:docMkLst>
      <pc:sldChg chg="modNotes">
        <pc:chgData name="Tommy McClure" userId="5f57beb918c8a44c" providerId="LiveId" clId="{121882F8-AD15-40E7-A808-3A483065FCF1}" dt="2024-10-27T02:20:58.711" v="49" actId="113"/>
        <pc:sldMkLst>
          <pc:docMk/>
          <pc:sldMk cId="2314493847" sldId="403"/>
        </pc:sldMkLst>
      </pc:sldChg>
      <pc:sldChg chg="modNotes">
        <pc:chgData name="Tommy McClure" userId="5f57beb918c8a44c" providerId="LiveId" clId="{121882F8-AD15-40E7-A808-3A483065FCF1}" dt="2024-10-27T02:25:29.603" v="55" actId="115"/>
        <pc:sldMkLst>
          <pc:docMk/>
          <pc:sldMk cId="1994658829" sldId="416"/>
        </pc:sldMkLst>
      </pc:sldChg>
      <pc:sldChg chg="modNotes">
        <pc:chgData name="Tommy McClure" userId="5f57beb918c8a44c" providerId="LiveId" clId="{121882F8-AD15-40E7-A808-3A483065FCF1}" dt="2024-10-27T02:24:38.220" v="52" actId="113"/>
        <pc:sldMkLst>
          <pc:docMk/>
          <pc:sldMk cId="1637157971" sldId="425"/>
        </pc:sldMkLst>
      </pc:sldChg>
    </pc:docChg>
  </pc:docChgLst>
  <pc:docChgLst>
    <pc:chgData name="Tommy McClure" userId="5f57beb918c8a44c" providerId="LiveId" clId="{3598A2AF-8278-446F-B3F2-E1638A78B05D}"/>
    <pc:docChg chg="undo custSel addSld delSld modSld sldOrd">
      <pc:chgData name="Tommy McClure" userId="5f57beb918c8a44c" providerId="LiveId" clId="{3598A2AF-8278-446F-B3F2-E1638A78B05D}" dt="2024-05-25T02:00:32.167" v="3973" actId="20577"/>
      <pc:docMkLst>
        <pc:docMk/>
      </pc:docMkLst>
      <pc:sldChg chg="del">
        <pc:chgData name="Tommy McClure" userId="5f57beb918c8a44c" providerId="LiveId" clId="{3598A2AF-8278-446F-B3F2-E1638A78B05D}" dt="2024-05-24T21:55:45.333" v="3628" actId="2696"/>
        <pc:sldMkLst>
          <pc:docMk/>
          <pc:sldMk cId="1652133998" sldId="256"/>
        </pc:sldMkLst>
      </pc:sldChg>
      <pc:sldChg chg="modSp">
        <pc:chgData name="Tommy McClure" userId="5f57beb918c8a44c" providerId="LiveId" clId="{3598A2AF-8278-446F-B3F2-E1638A78B05D}" dt="2024-05-24T21:55:11.456" v="3624" actId="20577"/>
        <pc:sldMkLst>
          <pc:docMk/>
          <pc:sldMk cId="2970185068" sldId="380"/>
        </pc:sldMkLst>
      </pc:sldChg>
      <pc:sldChg chg="del">
        <pc:chgData name="Tommy McClure" userId="5f57beb918c8a44c" providerId="LiveId" clId="{3598A2AF-8278-446F-B3F2-E1638A78B05D}" dt="2024-05-24T20:37:23.253" v="3617" actId="2696"/>
        <pc:sldMkLst>
          <pc:docMk/>
          <pc:sldMk cId="2303964517" sldId="389"/>
        </pc:sldMkLst>
      </pc:sldChg>
      <pc:sldChg chg="modSp mod modAnim modNotesTx">
        <pc:chgData name="Tommy McClure" userId="5f57beb918c8a44c" providerId="LiveId" clId="{3598A2AF-8278-446F-B3F2-E1638A78B05D}" dt="2024-05-24T23:16:20.001" v="3970" actId="114"/>
        <pc:sldMkLst>
          <pc:docMk/>
          <pc:sldMk cId="3102821322" sldId="390"/>
        </pc:sldMkLst>
      </pc:sldChg>
      <pc:sldChg chg="modSp mod modAnim modNotesTx">
        <pc:chgData name="Tommy McClure" userId="5f57beb918c8a44c" providerId="LiveId" clId="{3598A2AF-8278-446F-B3F2-E1638A78B05D}" dt="2024-05-25T02:00:32.167" v="3973" actId="20577"/>
        <pc:sldMkLst>
          <pc:docMk/>
          <pc:sldMk cId="2662349875" sldId="391"/>
        </pc:sldMkLst>
      </pc:sldChg>
      <pc:sldChg chg="del ord">
        <pc:chgData name="Tommy McClure" userId="5f57beb918c8a44c" providerId="LiveId" clId="{3598A2AF-8278-446F-B3F2-E1638A78B05D}" dt="2024-05-24T21:55:23.708" v="3627" actId="2696"/>
        <pc:sldMkLst>
          <pc:docMk/>
          <pc:sldMk cId="1075974986" sldId="392"/>
        </pc:sldMkLst>
      </pc:sldChg>
      <pc:sldChg chg="del">
        <pc:chgData name="Tommy McClure" userId="5f57beb918c8a44c" providerId="LiveId" clId="{3598A2AF-8278-446F-B3F2-E1638A78B05D}" dt="2024-05-24T21:55:19.199" v="3626" actId="2696"/>
        <pc:sldMkLst>
          <pc:docMk/>
          <pc:sldMk cId="2256426777" sldId="393"/>
        </pc:sldMkLst>
      </pc:sldChg>
      <pc:sldChg chg="modSp mod modAnim modNotesTx">
        <pc:chgData name="Tommy McClure" userId="5f57beb918c8a44c" providerId="LiveId" clId="{3598A2AF-8278-446F-B3F2-E1638A78B05D}" dt="2024-05-24T23:14:05.773" v="3950"/>
        <pc:sldMkLst>
          <pc:docMk/>
          <pc:sldMk cId="3596143194" sldId="394"/>
        </pc:sldMkLst>
      </pc:sldChg>
      <pc:sldChg chg="modSp mod modAnim modNotesTx">
        <pc:chgData name="Tommy McClure" userId="5f57beb918c8a44c" providerId="LiveId" clId="{3598A2AF-8278-446F-B3F2-E1638A78B05D}" dt="2024-05-24T23:07:18.398" v="3908" actId="113"/>
        <pc:sldMkLst>
          <pc:docMk/>
          <pc:sldMk cId="771146421" sldId="395"/>
        </pc:sldMkLst>
      </pc:sldChg>
      <pc:sldChg chg="del">
        <pc:chgData name="Tommy McClure" userId="5f57beb918c8a44c" providerId="LiveId" clId="{3598A2AF-8278-446F-B3F2-E1638A78B05D}" dt="2024-05-24T20:37:27.867" v="3618" actId="2696"/>
        <pc:sldMkLst>
          <pc:docMk/>
          <pc:sldMk cId="324091114" sldId="396"/>
        </pc:sldMkLst>
      </pc:sldChg>
      <pc:sldChg chg="del">
        <pc:chgData name="Tommy McClure" userId="5f57beb918c8a44c" providerId="LiveId" clId="{3598A2AF-8278-446F-B3F2-E1638A78B05D}" dt="2024-05-24T20:37:33.210" v="3619" actId="2696"/>
        <pc:sldMkLst>
          <pc:docMk/>
          <pc:sldMk cId="1618969578" sldId="397"/>
        </pc:sldMkLst>
      </pc:sldChg>
      <pc:sldChg chg="del">
        <pc:chgData name="Tommy McClure" userId="5f57beb918c8a44c" providerId="LiveId" clId="{3598A2AF-8278-446F-B3F2-E1638A78B05D}" dt="2024-05-24T20:37:35.986" v="3620" actId="2696"/>
        <pc:sldMkLst>
          <pc:docMk/>
          <pc:sldMk cId="3755125502" sldId="398"/>
        </pc:sldMkLst>
      </pc:sldChg>
      <pc:sldChg chg="del">
        <pc:chgData name="Tommy McClure" userId="5f57beb918c8a44c" providerId="LiveId" clId="{3598A2AF-8278-446F-B3F2-E1638A78B05D}" dt="2024-05-24T20:37:38.782" v="3621" actId="2696"/>
        <pc:sldMkLst>
          <pc:docMk/>
          <pc:sldMk cId="2428964825" sldId="399"/>
        </pc:sldMkLst>
      </pc:sldChg>
      <pc:sldChg chg="del">
        <pc:chgData name="Tommy McClure" userId="5f57beb918c8a44c" providerId="LiveId" clId="{3598A2AF-8278-446F-B3F2-E1638A78B05D}" dt="2024-05-24T20:37:42.401" v="3622" actId="2696"/>
        <pc:sldMkLst>
          <pc:docMk/>
          <pc:sldMk cId="3330071865" sldId="400"/>
        </pc:sldMkLst>
      </pc:sldChg>
      <pc:sldChg chg="del">
        <pc:chgData name="Tommy McClure" userId="5f57beb918c8a44c" providerId="LiveId" clId="{3598A2AF-8278-446F-B3F2-E1638A78B05D}" dt="2024-05-24T21:55:16.641" v="3625" actId="2696"/>
        <pc:sldMkLst>
          <pc:docMk/>
          <pc:sldMk cId="1353689203" sldId="402"/>
        </pc:sldMkLst>
      </pc:sldChg>
      <pc:sldChg chg="addSp delSp modSp add mod addAnim delAnim modAnim">
        <pc:chgData name="Tommy McClure" userId="5f57beb918c8a44c" providerId="LiveId" clId="{3598A2AF-8278-446F-B3F2-E1638A78B05D}" dt="2024-05-24T21:56:11.060" v="3662" actId="20577"/>
        <pc:sldMkLst>
          <pc:docMk/>
          <pc:sldMk cId="2822173026" sldId="404"/>
        </pc:sldMkLst>
      </pc:sldChg>
      <pc:sldChg chg="addSp delSp modSp add mod ord modClrScheme chgLayout modNotesTx">
        <pc:chgData name="Tommy McClure" userId="5f57beb918c8a44c" providerId="LiveId" clId="{3598A2AF-8278-446F-B3F2-E1638A78B05D}" dt="2024-05-24T23:06:01.850" v="3902" actId="113"/>
        <pc:sldMkLst>
          <pc:docMk/>
          <pc:sldMk cId="2701225877" sldId="405"/>
        </pc:sldMkLst>
      </pc:sldChg>
    </pc:docChg>
  </pc:docChgLst>
  <pc:docChgLst>
    <pc:chgData name="Tommy McClure" userId="5f57beb918c8a44c" providerId="LiveId" clId="{6A0B2492-BC9F-4ABC-AC7C-43C772B07681}"/>
    <pc:docChg chg="undo custSel addSld delSld modSld sldOrd">
      <pc:chgData name="Tommy McClure" userId="5f57beb918c8a44c" providerId="LiveId" clId="{6A0B2492-BC9F-4ABC-AC7C-43C772B07681}" dt="2024-08-25T19:23:51.315" v="9977" actId="20577"/>
      <pc:docMkLst>
        <pc:docMk/>
      </pc:docMkLst>
      <pc:sldChg chg="modSp mod modNotesTx">
        <pc:chgData name="Tommy McClure" userId="5f57beb918c8a44c" providerId="LiveId" clId="{6A0B2492-BC9F-4ABC-AC7C-43C772B07681}" dt="2024-08-24T21:17:30.459" v="9039" actId="20577"/>
        <pc:sldMkLst>
          <pc:docMk/>
          <pc:sldMk cId="2970185068" sldId="380"/>
        </pc:sldMkLst>
      </pc:sldChg>
      <pc:sldChg chg="del">
        <pc:chgData name="Tommy McClure" userId="5f57beb918c8a44c" providerId="LiveId" clId="{6A0B2492-BC9F-4ABC-AC7C-43C772B07681}" dt="2024-08-24T18:57:58.292" v="7391" actId="2696"/>
        <pc:sldMkLst>
          <pc:docMk/>
          <pc:sldMk cId="3102821322" sldId="390"/>
        </pc:sldMkLst>
      </pc:sldChg>
      <pc:sldChg chg="addSp delSp modSp mod modAnim modNotes modNotesTx">
        <pc:chgData name="Tommy McClure" userId="5f57beb918c8a44c" providerId="LiveId" clId="{6A0B2492-BC9F-4ABC-AC7C-43C772B07681}" dt="2024-08-25T19:23:51.315" v="9977" actId="20577"/>
        <pc:sldMkLst>
          <pc:docMk/>
          <pc:sldMk cId="2662349875" sldId="391"/>
        </pc:sldMkLst>
      </pc:sldChg>
      <pc:sldChg chg="addSp delSp modSp mod modAnim modNotesTx">
        <pc:chgData name="Tommy McClure" userId="5f57beb918c8a44c" providerId="LiveId" clId="{6A0B2492-BC9F-4ABC-AC7C-43C772B07681}" dt="2024-08-25T14:47:20.472" v="9971" actId="313"/>
        <pc:sldMkLst>
          <pc:docMk/>
          <pc:sldMk cId="3596143194" sldId="394"/>
        </pc:sldMkLst>
      </pc:sldChg>
      <pc:sldChg chg="del">
        <pc:chgData name="Tommy McClure" userId="5f57beb918c8a44c" providerId="LiveId" clId="{6A0B2492-BC9F-4ABC-AC7C-43C772B07681}" dt="2024-08-24T18:58:02.749" v="7392" actId="2696"/>
        <pc:sldMkLst>
          <pc:docMk/>
          <pc:sldMk cId="771146421" sldId="395"/>
        </pc:sldMkLst>
      </pc:sldChg>
      <pc:sldChg chg="modNotes modNotesTx">
        <pc:chgData name="Tommy McClure" userId="5f57beb918c8a44c" providerId="LiveId" clId="{6A0B2492-BC9F-4ABC-AC7C-43C772B07681}" dt="2024-08-25T14:01:14.802" v="9788" actId="1036"/>
        <pc:sldMkLst>
          <pc:docMk/>
          <pc:sldMk cId="2314493847" sldId="403"/>
        </pc:sldMkLst>
      </pc:sldChg>
      <pc:sldChg chg="modSp mod">
        <pc:chgData name="Tommy McClure" userId="5f57beb918c8a44c" providerId="LiveId" clId="{6A0B2492-BC9F-4ABC-AC7C-43C772B07681}" dt="2024-08-24T19:18:27.449" v="8435" actId="1035"/>
        <pc:sldMkLst>
          <pc:docMk/>
          <pc:sldMk cId="2822173026" sldId="404"/>
        </pc:sldMkLst>
      </pc:sldChg>
      <pc:sldChg chg="del modNotesTx">
        <pc:chgData name="Tommy McClure" userId="5f57beb918c8a44c" providerId="LiveId" clId="{6A0B2492-BC9F-4ABC-AC7C-43C772B07681}" dt="2024-08-24T19:12:06.954" v="8119" actId="2696"/>
        <pc:sldMkLst>
          <pc:docMk/>
          <pc:sldMk cId="2701225877" sldId="405"/>
        </pc:sldMkLst>
      </pc:sldChg>
      <pc:sldChg chg="del">
        <pc:chgData name="Tommy McClure" userId="5f57beb918c8a44c" providerId="LiveId" clId="{6A0B2492-BC9F-4ABC-AC7C-43C772B07681}" dt="2024-08-24T18:57:51.914" v="7390" actId="2696"/>
        <pc:sldMkLst>
          <pc:docMk/>
          <pc:sldMk cId="1361095815" sldId="408"/>
        </pc:sldMkLst>
      </pc:sldChg>
      <pc:sldChg chg="del">
        <pc:chgData name="Tommy McClure" userId="5f57beb918c8a44c" providerId="LiveId" clId="{6A0B2492-BC9F-4ABC-AC7C-43C772B07681}" dt="2024-08-24T19:12:00.406" v="8118" actId="2696"/>
        <pc:sldMkLst>
          <pc:docMk/>
          <pc:sldMk cId="2246875177" sldId="409"/>
        </pc:sldMkLst>
      </pc:sldChg>
      <pc:sldChg chg="modSp mod">
        <pc:chgData name="Tommy McClure" userId="5f57beb918c8a44c" providerId="LiveId" clId="{6A0B2492-BC9F-4ABC-AC7C-43C772B07681}" dt="2024-08-24T19:29:43.497" v="8509" actId="14100"/>
        <pc:sldMkLst>
          <pc:docMk/>
          <pc:sldMk cId="1205720559" sldId="410"/>
        </pc:sldMkLst>
      </pc:sldChg>
      <pc:sldChg chg="modSp modAnim">
        <pc:chgData name="Tommy McClure" userId="5f57beb918c8a44c" providerId="LiveId" clId="{6A0B2492-BC9F-4ABC-AC7C-43C772B07681}" dt="2024-08-24T19:21:07.889" v="8448" actId="20577"/>
        <pc:sldMkLst>
          <pc:docMk/>
          <pc:sldMk cId="3816557443" sldId="411"/>
        </pc:sldMkLst>
      </pc:sldChg>
      <pc:sldChg chg="modSp add modAnim">
        <pc:chgData name="Tommy McClure" userId="5f57beb918c8a44c" providerId="LiveId" clId="{6A0B2492-BC9F-4ABC-AC7C-43C772B07681}" dt="2024-08-24T21:37:10.655" v="9218" actId="114"/>
        <pc:sldMkLst>
          <pc:docMk/>
          <pc:sldMk cId="961716180" sldId="412"/>
        </pc:sldMkLst>
      </pc:sldChg>
      <pc:sldChg chg="modSp add mod modAnim modNotesTx">
        <pc:chgData name="Tommy McClure" userId="5f57beb918c8a44c" providerId="LiveId" clId="{6A0B2492-BC9F-4ABC-AC7C-43C772B07681}" dt="2024-08-24T21:37:55.909" v="9221" actId="113"/>
        <pc:sldMkLst>
          <pc:docMk/>
          <pc:sldMk cId="3471560102" sldId="413"/>
        </pc:sldMkLst>
      </pc:sldChg>
      <pc:sldChg chg="add del">
        <pc:chgData name="Tommy McClure" userId="5f57beb918c8a44c" providerId="LiveId" clId="{6A0B2492-BC9F-4ABC-AC7C-43C772B07681}" dt="2024-08-24T16:54:18.216" v="4008" actId="2696"/>
        <pc:sldMkLst>
          <pc:docMk/>
          <pc:sldMk cId="759221913" sldId="414"/>
        </pc:sldMkLst>
      </pc:sldChg>
      <pc:sldChg chg="modSp add mod modAnim modNotesTx">
        <pc:chgData name="Tommy McClure" userId="5f57beb918c8a44c" providerId="LiveId" clId="{6A0B2492-BC9F-4ABC-AC7C-43C772B07681}" dt="2024-08-25T14:49:07.360" v="9972" actId="20577"/>
        <pc:sldMkLst>
          <pc:docMk/>
          <pc:sldMk cId="2006253803" sldId="414"/>
        </pc:sldMkLst>
      </pc:sldChg>
      <pc:sldChg chg="modSp add mod modAnim modNotes modNotesTx">
        <pc:chgData name="Tommy McClure" userId="5f57beb918c8a44c" providerId="LiveId" clId="{6A0B2492-BC9F-4ABC-AC7C-43C772B07681}" dt="2024-08-25T14:49:53.126" v="9975" actId="20577"/>
        <pc:sldMkLst>
          <pc:docMk/>
          <pc:sldMk cId="3369564665" sldId="415"/>
        </pc:sldMkLst>
      </pc:sldChg>
      <pc:sldChg chg="addSp delSp modSp add mod ord modAnim">
        <pc:chgData name="Tommy McClure" userId="5f57beb918c8a44c" providerId="LiveId" clId="{6A0B2492-BC9F-4ABC-AC7C-43C772B07681}" dt="2024-08-25T13:53:16.454" v="9723" actId="1076"/>
        <pc:sldMkLst>
          <pc:docMk/>
          <pc:sldMk cId="1994658829" sldId="416"/>
        </pc:sldMkLst>
      </pc:sldChg>
      <pc:sldChg chg="addSp delSp modSp add mod ord delAnim modAnim">
        <pc:chgData name="Tommy McClure" userId="5f57beb918c8a44c" providerId="LiveId" clId="{6A0B2492-BC9F-4ABC-AC7C-43C772B07681}" dt="2024-08-24T21:16:37.706" v="9035"/>
        <pc:sldMkLst>
          <pc:docMk/>
          <pc:sldMk cId="966169472" sldId="417"/>
        </pc:sldMkLst>
      </pc:sldChg>
    </pc:docChg>
  </pc:docChgLst>
  <pc:docChgLst>
    <pc:chgData name="Tommy McClure" userId="5f57beb918c8a44c" providerId="LiveId" clId="{D5B0DE92-9C3A-4324-A1B7-2D026EC29B90}"/>
    <pc:docChg chg="undo custSel addSld delSld modSld">
      <pc:chgData name="Tommy McClure" userId="5f57beb918c8a44c" providerId="LiveId" clId="{D5B0DE92-9C3A-4324-A1B7-2D026EC29B90}" dt="2024-12-30T16:37:14.609" v="7420" actId="6549"/>
      <pc:docMkLst>
        <pc:docMk/>
      </pc:docMkLst>
      <pc:sldChg chg="modSp mod modAnim">
        <pc:chgData name="Tommy McClure" userId="5f57beb918c8a44c" providerId="LiveId" clId="{D5B0DE92-9C3A-4324-A1B7-2D026EC29B90}" dt="2024-12-29T01:35:27.712" v="6910" actId="114"/>
        <pc:sldMkLst>
          <pc:docMk/>
          <pc:sldMk cId="3695549463" sldId="269"/>
        </pc:sldMkLst>
        <pc:spChg chg="mod">
          <ac:chgData name="Tommy McClure" userId="5f57beb918c8a44c" providerId="LiveId" clId="{D5B0DE92-9C3A-4324-A1B7-2D026EC29B90}" dt="2024-12-29T01:35:27.712" v="6910" actId="114"/>
          <ac:spMkLst>
            <pc:docMk/>
            <pc:sldMk cId="3695549463" sldId="269"/>
            <ac:spMk id="3" creationId="{53695C33-E9D2-5B83-BB24-636238D978A3}"/>
          </ac:spMkLst>
        </pc:spChg>
        <pc:spChg chg="mod">
          <ac:chgData name="Tommy McClure" userId="5f57beb918c8a44c" providerId="LiveId" clId="{D5B0DE92-9C3A-4324-A1B7-2D026EC29B90}" dt="2024-12-24T23:48:35.338" v="60" actId="1076"/>
          <ac:spMkLst>
            <pc:docMk/>
            <pc:sldMk cId="3695549463" sldId="269"/>
            <ac:spMk id="5" creationId="{A9AA916E-CD8C-F388-79C1-3021ED250D18}"/>
          </ac:spMkLst>
        </pc:spChg>
      </pc:sldChg>
      <pc:sldChg chg="addSp delSp modSp mod modAnim modNotes modNotesTx">
        <pc:chgData name="Tommy McClure" userId="5f57beb918c8a44c" providerId="LiveId" clId="{D5B0DE92-9C3A-4324-A1B7-2D026EC29B90}" dt="2024-12-30T16:36:37.058" v="7418" actId="6549"/>
        <pc:sldMkLst>
          <pc:docMk/>
          <pc:sldMk cId="2662349875" sldId="391"/>
        </pc:sldMkLst>
        <pc:spChg chg="add mod">
          <ac:chgData name="Tommy McClure" userId="5f57beb918c8a44c" providerId="LiveId" clId="{D5B0DE92-9C3A-4324-A1B7-2D026EC29B90}" dt="2024-12-29T14:58:58.015" v="7415" actId="1076"/>
          <ac:spMkLst>
            <pc:docMk/>
            <pc:sldMk cId="2662349875" sldId="391"/>
            <ac:spMk id="2" creationId="{6ACB11EC-F948-B766-FA41-0815E792C5DE}"/>
          </ac:spMkLst>
        </pc:spChg>
        <pc:spChg chg="mod">
          <ac:chgData name="Tommy McClure" userId="5f57beb918c8a44c" providerId="LiveId" clId="{D5B0DE92-9C3A-4324-A1B7-2D026EC29B90}" dt="2024-12-25T16:39:23.173" v="1643" actId="20577"/>
          <ac:spMkLst>
            <pc:docMk/>
            <pc:sldMk cId="2662349875" sldId="391"/>
            <ac:spMk id="7" creationId="{02ACA1A0-5294-681C-03C0-68EDD9131E38}"/>
          </ac:spMkLst>
        </pc:spChg>
      </pc:sldChg>
      <pc:sldChg chg="modSp mod modNotes modNotesTx">
        <pc:chgData name="Tommy McClure" userId="5f57beb918c8a44c" providerId="LiveId" clId="{D5B0DE92-9C3A-4324-A1B7-2D026EC29B90}" dt="2024-12-30T16:36:25.861" v="7417" actId="6549"/>
        <pc:sldMkLst>
          <pc:docMk/>
          <pc:sldMk cId="2314493847" sldId="403"/>
        </pc:sldMkLst>
        <pc:spChg chg="mod">
          <ac:chgData name="Tommy McClure" userId="5f57beb918c8a44c" providerId="LiveId" clId="{D5B0DE92-9C3A-4324-A1B7-2D026EC29B90}" dt="2024-12-24T23:48:15.994" v="59" actId="1076"/>
          <ac:spMkLst>
            <pc:docMk/>
            <pc:sldMk cId="2314493847" sldId="403"/>
            <ac:spMk id="3" creationId="{33BBDA0F-E6E2-5939-B631-1A1D0DD1DABF}"/>
          </ac:spMkLst>
        </pc:spChg>
        <pc:spChg chg="mod">
          <ac:chgData name="Tommy McClure" userId="5f57beb918c8a44c" providerId="LiveId" clId="{D5B0DE92-9C3A-4324-A1B7-2D026EC29B90}" dt="2024-12-24T23:46:54.557" v="58" actId="948"/>
          <ac:spMkLst>
            <pc:docMk/>
            <pc:sldMk cId="2314493847" sldId="403"/>
            <ac:spMk id="14" creationId="{00000000-0000-0000-0000-000000000000}"/>
          </ac:spMkLst>
        </pc:spChg>
      </pc:sldChg>
      <pc:sldChg chg="modSp mod modAnim">
        <pc:chgData name="Tommy McClure" userId="5f57beb918c8a44c" providerId="LiveId" clId="{D5B0DE92-9C3A-4324-A1B7-2D026EC29B90}" dt="2024-12-24T23:46:20.993" v="57" actId="1035"/>
        <pc:sldMkLst>
          <pc:docMk/>
          <pc:sldMk cId="2822173026" sldId="404"/>
        </pc:sldMkLst>
        <pc:spChg chg="mod">
          <ac:chgData name="Tommy McClure" userId="5f57beb918c8a44c" providerId="LiveId" clId="{D5B0DE92-9C3A-4324-A1B7-2D026EC29B90}" dt="2024-12-24T23:45:39.528" v="4" actId="313"/>
          <ac:spMkLst>
            <pc:docMk/>
            <pc:sldMk cId="2822173026" sldId="404"/>
            <ac:spMk id="6" creationId="{00000000-0000-0000-0000-000000000000}"/>
          </ac:spMkLst>
        </pc:spChg>
        <pc:spChg chg="mod">
          <ac:chgData name="Tommy McClure" userId="5f57beb918c8a44c" providerId="LiveId" clId="{D5B0DE92-9C3A-4324-A1B7-2D026EC29B90}" dt="2024-12-24T23:46:20.993" v="57" actId="1035"/>
          <ac:spMkLst>
            <pc:docMk/>
            <pc:sldMk cId="2822173026" sldId="404"/>
            <ac:spMk id="7" creationId="{00000000-0000-0000-0000-000000000000}"/>
          </ac:spMkLst>
        </pc:spChg>
      </pc:sldChg>
      <pc:sldChg chg="modSp mod modAnim modNotesTx">
        <pc:chgData name="Tommy McClure" userId="5f57beb918c8a44c" providerId="LiveId" clId="{D5B0DE92-9C3A-4324-A1B7-2D026EC29B90}" dt="2024-12-30T16:37:14.609" v="7420" actId="6549"/>
        <pc:sldMkLst>
          <pc:docMk/>
          <pc:sldMk cId="1994658829" sldId="416"/>
        </pc:sldMkLst>
        <pc:spChg chg="mod">
          <ac:chgData name="Tommy McClure" userId="5f57beb918c8a44c" providerId="LiveId" clId="{D5B0DE92-9C3A-4324-A1B7-2D026EC29B90}" dt="2024-12-25T21:03:54.566" v="6868" actId="20577"/>
          <ac:spMkLst>
            <pc:docMk/>
            <pc:sldMk cId="1994658829" sldId="416"/>
            <ac:spMk id="14" creationId="{00000000-0000-0000-0000-000000000000}"/>
          </ac:spMkLst>
        </pc:spChg>
      </pc:sldChg>
      <pc:sldChg chg="addSp delSp modSp del mod">
        <pc:chgData name="Tommy McClure" userId="5f57beb918c8a44c" providerId="LiveId" clId="{D5B0DE92-9C3A-4324-A1B7-2D026EC29B90}" dt="2024-12-25T22:37:36.444" v="6879" actId="2696"/>
        <pc:sldMkLst>
          <pc:docMk/>
          <pc:sldMk cId="1144998062" sldId="426"/>
        </pc:sldMkLst>
      </pc:sldChg>
      <pc:sldChg chg="del">
        <pc:chgData name="Tommy McClure" userId="5f57beb918c8a44c" providerId="LiveId" clId="{D5B0DE92-9C3A-4324-A1B7-2D026EC29B90}" dt="2024-12-25T18:07:30.674" v="3924" actId="2696"/>
        <pc:sldMkLst>
          <pc:docMk/>
          <pc:sldMk cId="4088825847" sldId="427"/>
        </pc:sldMkLst>
      </pc:sldChg>
      <pc:sldChg chg="del">
        <pc:chgData name="Tommy McClure" userId="5f57beb918c8a44c" providerId="LiveId" clId="{D5B0DE92-9C3A-4324-A1B7-2D026EC29B90}" dt="2024-12-25T18:07:33.799" v="3925" actId="2696"/>
        <pc:sldMkLst>
          <pc:docMk/>
          <pc:sldMk cId="2224544776" sldId="428"/>
        </pc:sldMkLst>
      </pc:sldChg>
      <pc:sldChg chg="del">
        <pc:chgData name="Tommy McClure" userId="5f57beb918c8a44c" providerId="LiveId" clId="{D5B0DE92-9C3A-4324-A1B7-2D026EC29B90}" dt="2024-12-25T18:07:39.344" v="3926" actId="2696"/>
        <pc:sldMkLst>
          <pc:docMk/>
          <pc:sldMk cId="2904460364" sldId="429"/>
        </pc:sldMkLst>
      </pc:sldChg>
      <pc:sldChg chg="modSp add mod modAnim modNotesTx">
        <pc:chgData name="Tommy McClure" userId="5f57beb918c8a44c" providerId="LiveId" clId="{D5B0DE92-9C3A-4324-A1B7-2D026EC29B90}" dt="2024-12-29T15:09:49.583" v="7416"/>
        <pc:sldMkLst>
          <pc:docMk/>
          <pc:sldMk cId="3313705116" sldId="430"/>
        </pc:sldMkLst>
        <pc:spChg chg="mod">
          <ac:chgData name="Tommy McClure" userId="5f57beb918c8a44c" providerId="LiveId" clId="{D5B0DE92-9C3A-4324-A1B7-2D026EC29B90}" dt="2024-12-29T01:39:57.941" v="6912" actId="20577"/>
          <ac:spMkLst>
            <pc:docMk/>
            <pc:sldMk cId="3313705116" sldId="430"/>
            <ac:spMk id="7" creationId="{D397740C-6942-2D8E-A7C9-D5ABD7448B6C}"/>
          </ac:spMkLst>
        </pc:spChg>
      </pc:sldChg>
      <pc:sldChg chg="modSp add modAnim modNotesTx">
        <pc:chgData name="Tommy McClure" userId="5f57beb918c8a44c" providerId="LiveId" clId="{D5B0DE92-9C3A-4324-A1B7-2D026EC29B90}" dt="2024-12-29T01:40:18.716" v="6914" actId="20577"/>
        <pc:sldMkLst>
          <pc:docMk/>
          <pc:sldMk cId="1491714091" sldId="431"/>
        </pc:sldMkLst>
        <pc:spChg chg="mod">
          <ac:chgData name="Tommy McClure" userId="5f57beb918c8a44c" providerId="LiveId" clId="{D5B0DE92-9C3A-4324-A1B7-2D026EC29B90}" dt="2024-12-29T01:40:18.716" v="6914" actId="20577"/>
          <ac:spMkLst>
            <pc:docMk/>
            <pc:sldMk cId="1491714091" sldId="431"/>
            <ac:spMk id="7" creationId="{FD7E3EE9-E471-8AC4-BEF6-BB000D53A1B5}"/>
          </ac:spMkLst>
        </pc:spChg>
      </pc:sldChg>
      <pc:sldChg chg="modSp add mod modAnim modNotesTx">
        <pc:chgData name="Tommy McClure" userId="5f57beb918c8a44c" providerId="LiveId" clId="{D5B0DE92-9C3A-4324-A1B7-2D026EC29B90}" dt="2024-12-29T01:40:33.966" v="6915" actId="20577"/>
        <pc:sldMkLst>
          <pc:docMk/>
          <pc:sldMk cId="322347363" sldId="432"/>
        </pc:sldMkLst>
        <pc:spChg chg="mod">
          <ac:chgData name="Tommy McClure" userId="5f57beb918c8a44c" providerId="LiveId" clId="{D5B0DE92-9C3A-4324-A1B7-2D026EC29B90}" dt="2024-12-29T01:40:33.966" v="6915" actId="20577"/>
          <ac:spMkLst>
            <pc:docMk/>
            <pc:sldMk cId="322347363" sldId="432"/>
            <ac:spMk id="7" creationId="{C8538D75-E566-FDAC-096A-0572B234C41E}"/>
          </ac:spMkLst>
        </pc:spChg>
      </pc:sldChg>
      <pc:sldChg chg="modSp add modAnim modNotesTx">
        <pc:chgData name="Tommy McClure" userId="5f57beb918c8a44c" providerId="LiveId" clId="{D5B0DE92-9C3A-4324-A1B7-2D026EC29B90}" dt="2024-12-29T01:40:39.839" v="6916" actId="20577"/>
        <pc:sldMkLst>
          <pc:docMk/>
          <pc:sldMk cId="3718119925" sldId="433"/>
        </pc:sldMkLst>
        <pc:spChg chg="mod">
          <ac:chgData name="Tommy McClure" userId="5f57beb918c8a44c" providerId="LiveId" clId="{D5B0DE92-9C3A-4324-A1B7-2D026EC29B90}" dt="2024-12-29T01:40:39.839" v="6916" actId="20577"/>
          <ac:spMkLst>
            <pc:docMk/>
            <pc:sldMk cId="3718119925" sldId="433"/>
            <ac:spMk id="7" creationId="{74BFB665-1181-45DB-21AE-97AED3D63723}"/>
          </ac:spMkLst>
        </pc:spChg>
      </pc:sldChg>
    </pc:docChg>
  </pc:docChgLst>
  <pc:docChgLst>
    <pc:chgData name="Tommy McClure" userId="5f57beb918c8a44c" providerId="LiveId" clId="{1C27C37D-953D-413D-A9DC-350700D59F75}"/>
    <pc:docChg chg="undo custSel addSld delSld modSld">
      <pc:chgData name="Tommy McClure" userId="5f57beb918c8a44c" providerId="LiveId" clId="{1C27C37D-953D-413D-A9DC-350700D59F75}" dt="2024-05-26T14:44:09.430" v="1757" actId="255"/>
      <pc:docMkLst>
        <pc:docMk/>
      </pc:docMkLst>
      <pc:sldChg chg="modNotes modNotesTx">
        <pc:chgData name="Tommy McClure" userId="5f57beb918c8a44c" providerId="LiveId" clId="{1C27C37D-953D-413D-A9DC-350700D59F75}" dt="2024-05-26T14:10:23.348" v="1558" actId="255"/>
        <pc:sldMkLst>
          <pc:docMk/>
          <pc:sldMk cId="1654255301" sldId="257"/>
        </pc:sldMkLst>
      </pc:sldChg>
      <pc:sldChg chg="modSp mod modNotes modNotesTx">
        <pc:chgData name="Tommy McClure" userId="5f57beb918c8a44c" providerId="LiveId" clId="{1C27C37D-953D-413D-A9DC-350700D59F75}" dt="2024-05-26T14:43:22.342" v="1755" actId="255"/>
        <pc:sldMkLst>
          <pc:docMk/>
          <pc:sldMk cId="3102821322" sldId="390"/>
        </pc:sldMkLst>
      </pc:sldChg>
      <pc:sldChg chg="modSp mod modNotes modNotesTx">
        <pc:chgData name="Tommy McClure" userId="5f57beb918c8a44c" providerId="LiveId" clId="{1C27C37D-953D-413D-A9DC-350700D59F75}" dt="2024-05-26T04:31:00.521" v="1543" actId="113"/>
        <pc:sldMkLst>
          <pc:docMk/>
          <pc:sldMk cId="2662349875" sldId="391"/>
        </pc:sldMkLst>
      </pc:sldChg>
      <pc:sldChg chg="modSp mod modNotesTx">
        <pc:chgData name="Tommy McClure" userId="5f57beb918c8a44c" providerId="LiveId" clId="{1C27C37D-953D-413D-A9DC-350700D59F75}" dt="2024-05-25T20:09:44.865" v="746" actId="20577"/>
        <pc:sldMkLst>
          <pc:docMk/>
          <pc:sldMk cId="3596143194" sldId="394"/>
        </pc:sldMkLst>
      </pc:sldChg>
      <pc:sldChg chg="modSp mod modAnim modNotes modNotesTx">
        <pc:chgData name="Tommy McClure" userId="5f57beb918c8a44c" providerId="LiveId" clId="{1C27C37D-953D-413D-A9DC-350700D59F75}" dt="2024-05-26T14:44:09.430" v="1757" actId="255"/>
        <pc:sldMkLst>
          <pc:docMk/>
          <pc:sldMk cId="771146421" sldId="395"/>
        </pc:sldMkLst>
      </pc:sldChg>
      <pc:sldChg chg="modNotes">
        <pc:chgData name="Tommy McClure" userId="5f57beb918c8a44c" providerId="LiveId" clId="{1C27C37D-953D-413D-A9DC-350700D59F75}" dt="2024-05-26T14:23:51.895" v="1683" actId="20577"/>
        <pc:sldMkLst>
          <pc:docMk/>
          <pc:sldMk cId="2314493847" sldId="403"/>
        </pc:sldMkLst>
      </pc:sldChg>
      <pc:sldChg chg="modSp">
        <pc:chgData name="Tommy McClure" userId="5f57beb918c8a44c" providerId="LiveId" clId="{1C27C37D-953D-413D-A9DC-350700D59F75}" dt="2024-05-25T03:56:02.521" v="2" actId="113"/>
        <pc:sldMkLst>
          <pc:docMk/>
          <pc:sldMk cId="2822173026" sldId="404"/>
        </pc:sldMkLst>
      </pc:sldChg>
      <pc:sldChg chg="modNotes">
        <pc:chgData name="Tommy McClure" userId="5f57beb918c8a44c" providerId="LiveId" clId="{1C27C37D-953D-413D-A9DC-350700D59F75}" dt="2024-05-26T14:43:10.074" v="1754" actId="255"/>
        <pc:sldMkLst>
          <pc:docMk/>
          <pc:sldMk cId="2701225877" sldId="405"/>
        </pc:sldMkLst>
      </pc:sldChg>
      <pc:sldChg chg="addSp delSp modSp add del mod modClrScheme chgLayout">
        <pc:chgData name="Tommy McClure" userId="5f57beb918c8a44c" providerId="LiveId" clId="{1C27C37D-953D-413D-A9DC-350700D59F75}" dt="2024-05-25T20:18:36.043" v="967" actId="2696"/>
        <pc:sldMkLst>
          <pc:docMk/>
          <pc:sldMk cId="2186378411" sldId="406"/>
        </pc:sldMkLst>
      </pc:sldChg>
      <pc:sldChg chg="addSp delSp modSp add mod modAnim modNotes">
        <pc:chgData name="Tommy McClure" userId="5f57beb918c8a44c" providerId="LiveId" clId="{1C27C37D-953D-413D-A9DC-350700D59F75}" dt="2024-05-26T04:22:16.579" v="1542" actId="20577"/>
        <pc:sldMkLst>
          <pc:docMk/>
          <pc:sldMk cId="3408729091" sldId="406"/>
        </pc:sldMkLst>
      </pc:sldChg>
    </pc:docChg>
  </pc:docChgLst>
  <pc:docChgLst>
    <pc:chgData name="Tommy McClure" userId="5f57beb918c8a44c" providerId="LiveId" clId="{09C8BC86-05C0-477F-9B31-8CB494DAE53E}"/>
    <pc:docChg chg="undo custSel modSld">
      <pc:chgData name="Tommy McClure" userId="5f57beb918c8a44c" providerId="LiveId" clId="{09C8BC86-05C0-477F-9B31-8CB494DAE53E}" dt="2024-07-28T18:29:01.435" v="89" actId="113"/>
      <pc:docMkLst>
        <pc:docMk/>
      </pc:docMkLst>
      <pc:sldChg chg="modSp modNotesTx">
        <pc:chgData name="Tommy McClure" userId="5f57beb918c8a44c" providerId="LiveId" clId="{09C8BC86-05C0-477F-9B31-8CB494DAE53E}" dt="2024-07-28T18:29:01.435" v="89" actId="113"/>
        <pc:sldMkLst>
          <pc:docMk/>
          <pc:sldMk cId="3695549463" sldId="269"/>
        </pc:sldMkLst>
      </pc:sldChg>
      <pc:sldChg chg="modNotes modNotesTx">
        <pc:chgData name="Tommy McClure" userId="5f57beb918c8a44c" providerId="LiveId" clId="{09C8BC86-05C0-477F-9B31-8CB494DAE53E}" dt="2024-07-28T18:28:31.646" v="79" actId="27636"/>
        <pc:sldMkLst>
          <pc:docMk/>
          <pc:sldMk cId="2970185068" sldId="380"/>
        </pc:sldMkLst>
      </pc:sldChg>
      <pc:sldChg chg="modNotesTx">
        <pc:chgData name="Tommy McClure" userId="5f57beb918c8a44c" providerId="LiveId" clId="{09C8BC86-05C0-477F-9B31-8CB494DAE53E}" dt="2024-07-28T14:05:08.789" v="41" actId="20577"/>
        <pc:sldMkLst>
          <pc:docMk/>
          <pc:sldMk cId="3102821322" sldId="390"/>
        </pc:sldMkLst>
      </pc:sldChg>
      <pc:sldChg chg="modNotesTx">
        <pc:chgData name="Tommy McClure" userId="5f57beb918c8a44c" providerId="LiveId" clId="{09C8BC86-05C0-477F-9B31-8CB494DAE53E}" dt="2024-07-28T14:27:59.439" v="76" actId="255"/>
        <pc:sldMkLst>
          <pc:docMk/>
          <pc:sldMk cId="771146421" sldId="395"/>
        </pc:sldMkLst>
      </pc:sldChg>
      <pc:sldChg chg="modNotesTx">
        <pc:chgData name="Tommy McClure" userId="5f57beb918c8a44c" providerId="LiveId" clId="{09C8BC86-05C0-477F-9B31-8CB494DAE53E}" dt="2024-07-28T14:27:21.702" v="75" actId="2711"/>
        <pc:sldMkLst>
          <pc:docMk/>
          <pc:sldMk cId="419926125" sldId="407"/>
        </pc:sldMkLst>
      </pc:sldChg>
    </pc:docChg>
  </pc:docChgLst>
  <pc:docChgLst>
    <pc:chgData name="Tommy McClure" userId="5f57beb918c8a44c" providerId="LiveId" clId="{3A5ACB2E-BED9-42A7-B3E3-DC4528809A81}"/>
    <pc:docChg chg="undo custSel addSld delSld modSld">
      <pc:chgData name="Tommy McClure" userId="5f57beb918c8a44c" providerId="LiveId" clId="{3A5ACB2E-BED9-42A7-B3E3-DC4528809A81}" dt="2024-10-26T20:11:32.221" v="6460" actId="14100"/>
      <pc:docMkLst>
        <pc:docMk/>
      </pc:docMkLst>
      <pc:sldChg chg="addSp delSp modSp mod modAnim">
        <pc:chgData name="Tommy McClure" userId="5f57beb918c8a44c" providerId="LiveId" clId="{3A5ACB2E-BED9-42A7-B3E3-DC4528809A81}" dt="2024-10-26T18:29:16.503" v="6250" actId="20577"/>
        <pc:sldMkLst>
          <pc:docMk/>
          <pc:sldMk cId="3695549463" sldId="269"/>
        </pc:sldMkLst>
        <pc:spChg chg="mod">
          <ac:chgData name="Tommy McClure" userId="5f57beb918c8a44c" providerId="LiveId" clId="{3A5ACB2E-BED9-42A7-B3E3-DC4528809A81}" dt="2024-10-26T18:29:16.503" v="6250" actId="20577"/>
          <ac:spMkLst>
            <pc:docMk/>
            <pc:sldMk cId="3695549463" sldId="269"/>
            <ac:spMk id="3" creationId="{53695C33-E9D2-5B83-BB24-636238D978A3}"/>
          </ac:spMkLst>
        </pc:spChg>
        <pc:spChg chg="add mod">
          <ac:chgData name="Tommy McClure" userId="5f57beb918c8a44c" providerId="LiveId" clId="{3A5ACB2E-BED9-42A7-B3E3-DC4528809A81}" dt="2024-10-25T20:02:49.457" v="213"/>
          <ac:spMkLst>
            <pc:docMk/>
            <pc:sldMk cId="3695549463" sldId="269"/>
            <ac:spMk id="8" creationId="{6FF4E949-242C-666C-E108-BFE00F1888D9}"/>
          </ac:spMkLst>
        </pc:spChg>
      </pc:sldChg>
      <pc:sldChg chg="modSp mod modAnim modNotesTx">
        <pc:chgData name="Tommy McClure" userId="5f57beb918c8a44c" providerId="LiveId" clId="{3A5ACB2E-BED9-42A7-B3E3-DC4528809A81}" dt="2024-10-26T18:23:22.702" v="6215" actId="20577"/>
        <pc:sldMkLst>
          <pc:docMk/>
          <pc:sldMk cId="2662349875" sldId="391"/>
        </pc:sldMkLst>
        <pc:spChg chg="mod">
          <ac:chgData name="Tommy McClure" userId="5f57beb918c8a44c" providerId="LiveId" clId="{3A5ACB2E-BED9-42A7-B3E3-DC4528809A81}" dt="2024-10-26T18:23:22.702" v="6215" actId="20577"/>
          <ac:spMkLst>
            <pc:docMk/>
            <pc:sldMk cId="2662349875" sldId="391"/>
            <ac:spMk id="7" creationId="{02ACA1A0-5294-681C-03C0-68EDD9131E38}"/>
          </ac:spMkLst>
        </pc:spChg>
      </pc:sldChg>
      <pc:sldChg chg="modSp mod modNotes modNotesTx">
        <pc:chgData name="Tommy McClure" userId="5f57beb918c8a44c" providerId="LiveId" clId="{3A5ACB2E-BED9-42A7-B3E3-DC4528809A81}" dt="2024-10-26T20:11:32.221" v="6460" actId="14100"/>
        <pc:sldMkLst>
          <pc:docMk/>
          <pc:sldMk cId="2314493847" sldId="403"/>
        </pc:sldMkLst>
        <pc:spChg chg="mod">
          <ac:chgData name="Tommy McClure" userId="5f57beb918c8a44c" providerId="LiveId" clId="{3A5ACB2E-BED9-42A7-B3E3-DC4528809A81}" dt="2024-10-25T19:52:53.991" v="30" actId="20577"/>
          <ac:spMkLst>
            <pc:docMk/>
            <pc:sldMk cId="2314493847" sldId="403"/>
            <ac:spMk id="13" creationId="{00000000-0000-0000-0000-000000000000}"/>
          </ac:spMkLst>
        </pc:spChg>
        <pc:spChg chg="mod">
          <ac:chgData name="Tommy McClure" userId="5f57beb918c8a44c" providerId="LiveId" clId="{3A5ACB2E-BED9-42A7-B3E3-DC4528809A81}" dt="2024-10-25T19:55:46.550" v="94" actId="1035"/>
          <ac:spMkLst>
            <pc:docMk/>
            <pc:sldMk cId="2314493847" sldId="403"/>
            <ac:spMk id="14" creationId="{00000000-0000-0000-0000-000000000000}"/>
          </ac:spMkLst>
        </pc:spChg>
      </pc:sldChg>
      <pc:sldChg chg="modAnim">
        <pc:chgData name="Tommy McClure" userId="5f57beb918c8a44c" providerId="LiveId" clId="{3A5ACB2E-BED9-42A7-B3E3-DC4528809A81}" dt="2024-10-26T18:27:57.682" v="6230"/>
        <pc:sldMkLst>
          <pc:docMk/>
          <pc:sldMk cId="2822173026" sldId="404"/>
        </pc:sldMkLst>
      </pc:sldChg>
      <pc:sldChg chg="addSp modSp mod modAnim modNotesTx">
        <pc:chgData name="Tommy McClure" userId="5f57beb918c8a44c" providerId="LiveId" clId="{3A5ACB2E-BED9-42A7-B3E3-DC4528809A81}" dt="2024-10-26T20:08:49.608" v="6440" actId="114"/>
        <pc:sldMkLst>
          <pc:docMk/>
          <pc:sldMk cId="1994658829" sldId="416"/>
        </pc:sldMkLst>
        <pc:spChg chg="mod">
          <ac:chgData name="Tommy McClure" userId="5f57beb918c8a44c" providerId="LiveId" clId="{3A5ACB2E-BED9-42A7-B3E3-DC4528809A81}" dt="2024-10-26T18:36:47.837" v="6308" actId="14100"/>
          <ac:spMkLst>
            <pc:docMk/>
            <pc:sldMk cId="1994658829" sldId="416"/>
            <ac:spMk id="13" creationId="{00000000-0000-0000-0000-000000000000}"/>
          </ac:spMkLst>
        </pc:spChg>
        <pc:spChg chg="mod">
          <ac:chgData name="Tommy McClure" userId="5f57beb918c8a44c" providerId="LiveId" clId="{3A5ACB2E-BED9-42A7-B3E3-DC4528809A81}" dt="2024-10-26T18:37:48.336" v="6313" actId="14100"/>
          <ac:spMkLst>
            <pc:docMk/>
            <pc:sldMk cId="1994658829" sldId="416"/>
            <ac:spMk id="14" creationId="{00000000-0000-0000-0000-000000000000}"/>
          </ac:spMkLst>
        </pc:spChg>
        <pc:cxnChg chg="add mod">
          <ac:chgData name="Tommy McClure" userId="5f57beb918c8a44c" providerId="LiveId" clId="{3A5ACB2E-BED9-42A7-B3E3-DC4528809A81}" dt="2024-10-26T18:37:41.063" v="6311" actId="1582"/>
          <ac:cxnSpMkLst>
            <pc:docMk/>
            <pc:sldMk cId="1994658829" sldId="416"/>
            <ac:cxnSpMk id="4" creationId="{3FF1D50E-2217-C929-CC45-D2D5927FFDB0}"/>
          </ac:cxnSpMkLst>
        </pc:cxnChg>
      </pc:sldChg>
      <pc:sldChg chg="del">
        <pc:chgData name="Tommy McClure" userId="5f57beb918c8a44c" providerId="LiveId" clId="{3A5ACB2E-BED9-42A7-B3E3-DC4528809A81}" dt="2024-10-26T18:20:05.352" v="6200" actId="2696"/>
        <pc:sldMkLst>
          <pc:docMk/>
          <pc:sldMk cId="966169472" sldId="417"/>
        </pc:sldMkLst>
      </pc:sldChg>
      <pc:sldChg chg="del">
        <pc:chgData name="Tommy McClure" userId="5f57beb918c8a44c" providerId="LiveId" clId="{3A5ACB2E-BED9-42A7-B3E3-DC4528809A81}" dt="2024-10-26T18:12:09.926" v="5910" actId="2696"/>
        <pc:sldMkLst>
          <pc:docMk/>
          <pc:sldMk cId="2740254094" sldId="418"/>
        </pc:sldMkLst>
      </pc:sldChg>
      <pc:sldChg chg="del">
        <pc:chgData name="Tommy McClure" userId="5f57beb918c8a44c" providerId="LiveId" clId="{3A5ACB2E-BED9-42A7-B3E3-DC4528809A81}" dt="2024-10-26T18:12:15.337" v="5911" actId="2696"/>
        <pc:sldMkLst>
          <pc:docMk/>
          <pc:sldMk cId="998311210" sldId="419"/>
        </pc:sldMkLst>
      </pc:sldChg>
      <pc:sldChg chg="del">
        <pc:chgData name="Tommy McClure" userId="5f57beb918c8a44c" providerId="LiveId" clId="{3A5ACB2E-BED9-42A7-B3E3-DC4528809A81}" dt="2024-10-26T18:12:25.307" v="5912" actId="2696"/>
        <pc:sldMkLst>
          <pc:docMk/>
          <pc:sldMk cId="3572750959" sldId="420"/>
        </pc:sldMkLst>
      </pc:sldChg>
      <pc:sldChg chg="del">
        <pc:chgData name="Tommy McClure" userId="5f57beb918c8a44c" providerId="LiveId" clId="{3A5ACB2E-BED9-42A7-B3E3-DC4528809A81}" dt="2024-10-26T18:12:29.714" v="5913" actId="2696"/>
        <pc:sldMkLst>
          <pc:docMk/>
          <pc:sldMk cId="1052868846" sldId="421"/>
        </pc:sldMkLst>
      </pc:sldChg>
      <pc:sldChg chg="new del">
        <pc:chgData name="Tommy McClure" userId="5f57beb918c8a44c" providerId="LiveId" clId="{3A5ACB2E-BED9-42A7-B3E3-DC4528809A81}" dt="2024-10-25T19:58:38.952" v="123" actId="2696"/>
        <pc:sldMkLst>
          <pc:docMk/>
          <pc:sldMk cId="769562043" sldId="422"/>
        </pc:sldMkLst>
      </pc:sldChg>
      <pc:sldChg chg="modSp add mod modAnim">
        <pc:chgData name="Tommy McClure" userId="5f57beb918c8a44c" providerId="LiveId" clId="{3A5ACB2E-BED9-42A7-B3E3-DC4528809A81}" dt="2024-10-26T18:32:39.555" v="6285" actId="20577"/>
        <pc:sldMkLst>
          <pc:docMk/>
          <pc:sldMk cId="1297081155" sldId="422"/>
        </pc:sldMkLst>
      </pc:sldChg>
      <pc:sldChg chg="del">
        <pc:chgData name="Tommy McClure" userId="5f57beb918c8a44c" providerId="LiveId" clId="{3A5ACB2E-BED9-42A7-B3E3-DC4528809A81}" dt="2024-10-25T19:55:57.070" v="95" actId="2696"/>
        <pc:sldMkLst>
          <pc:docMk/>
          <pc:sldMk cId="1392054152" sldId="422"/>
        </pc:sldMkLst>
      </pc:sldChg>
      <pc:sldChg chg="modSp new del mod">
        <pc:chgData name="Tommy McClure" userId="5f57beb918c8a44c" providerId="LiveId" clId="{3A5ACB2E-BED9-42A7-B3E3-DC4528809A81}" dt="2024-10-25T19:58:08.682" v="118" actId="680"/>
        <pc:sldMkLst>
          <pc:docMk/>
          <pc:sldMk cId="1784696566" sldId="422"/>
        </pc:sldMkLst>
      </pc:sldChg>
      <pc:sldChg chg="modSp add mod addAnim delAnim modAnim modNotesTx">
        <pc:chgData name="Tommy McClure" userId="5f57beb918c8a44c" providerId="LiveId" clId="{3A5ACB2E-BED9-42A7-B3E3-DC4528809A81}" dt="2024-10-26T18:32:39.257" v="6284" actId="20577"/>
        <pc:sldMkLst>
          <pc:docMk/>
          <pc:sldMk cId="913323604" sldId="423"/>
        </pc:sldMkLst>
      </pc:sldChg>
      <pc:sldChg chg="new del">
        <pc:chgData name="Tommy McClure" userId="5f57beb918c8a44c" providerId="LiveId" clId="{3A5ACB2E-BED9-42A7-B3E3-DC4528809A81}" dt="2024-10-25T19:58:32.487" v="122" actId="2696"/>
        <pc:sldMkLst>
          <pc:docMk/>
          <pc:sldMk cId="3579268959" sldId="423"/>
        </pc:sldMkLst>
      </pc:sldChg>
      <pc:sldChg chg="modSp add mod modAnim modNotesTx">
        <pc:chgData name="Tommy McClure" userId="5f57beb918c8a44c" providerId="LiveId" clId="{3A5ACB2E-BED9-42A7-B3E3-DC4528809A81}" dt="2024-10-26T18:35:08.961" v="6288"/>
        <pc:sldMkLst>
          <pc:docMk/>
          <pc:sldMk cId="738718337" sldId="424"/>
        </pc:sldMkLst>
      </pc:sldChg>
      <pc:sldChg chg="modSp add mod modAnim modNotesTx">
        <pc:chgData name="Tommy McClure" userId="5f57beb918c8a44c" providerId="LiveId" clId="{3A5ACB2E-BED9-42A7-B3E3-DC4528809A81}" dt="2024-10-26T18:35:45.556" v="6291"/>
        <pc:sldMkLst>
          <pc:docMk/>
          <pc:sldMk cId="1637157971" sldId="425"/>
        </pc:sldMkLst>
      </pc:sldChg>
      <pc:sldChg chg="add del">
        <pc:chgData name="Tommy McClure" userId="5f57beb918c8a44c" providerId="LiveId" clId="{3A5ACB2E-BED9-42A7-B3E3-DC4528809A81}" dt="2024-10-26T18:20:00.919" v="6199" actId="2696"/>
        <pc:sldMkLst>
          <pc:docMk/>
          <pc:sldMk cId="216943291" sldId="426"/>
        </pc:sldMkLst>
      </pc:sldChg>
    </pc:docChg>
  </pc:docChgLst>
  <pc:docChgLst>
    <pc:chgData name="Tommy McClure" userId="5f57beb918c8a44c" providerId="LiveId" clId="{2F6F6C8F-31BF-40E8-B707-4714E7EFB7B1}"/>
    <pc:docChg chg="undo custSel addSld delSld modSld sldOrd modNotesMaster modHandout">
      <pc:chgData name="Tommy McClure" userId="5f57beb918c8a44c" providerId="LiveId" clId="{2F6F6C8F-31BF-40E8-B707-4714E7EFB7B1}" dt="2024-04-28T14:17:53.448" v="9690" actId="113"/>
      <pc:docMkLst>
        <pc:docMk/>
      </pc:docMkLst>
      <pc:sldChg chg="modSp mod ord modNotes">
        <pc:chgData name="Tommy McClure" userId="5f57beb918c8a44c" providerId="LiveId" clId="{2F6F6C8F-31BF-40E8-B707-4714E7EFB7B1}" dt="2024-04-28T02:14:35.626" v="9404"/>
        <pc:sldMkLst>
          <pc:docMk/>
          <pc:sldMk cId="1652133998" sldId="256"/>
        </pc:sldMkLst>
      </pc:sldChg>
      <pc:sldChg chg="modNotes">
        <pc:chgData name="Tommy McClure" userId="5f57beb918c8a44c" providerId="LiveId" clId="{2F6F6C8F-31BF-40E8-B707-4714E7EFB7B1}" dt="2024-04-28T13:38:17.252" v="9442" actId="115"/>
        <pc:sldMkLst>
          <pc:docMk/>
          <pc:sldMk cId="1654255301" sldId="257"/>
        </pc:sldMkLst>
      </pc:sldChg>
      <pc:sldChg chg="modNotes">
        <pc:chgData name="Tommy McClure" userId="5f57beb918c8a44c" providerId="LiveId" clId="{2F6F6C8F-31BF-40E8-B707-4714E7EFB7B1}" dt="2024-04-28T02:14:35.626" v="9404"/>
        <pc:sldMkLst>
          <pc:docMk/>
          <pc:sldMk cId="2970185068" sldId="380"/>
        </pc:sldMkLst>
      </pc:sldChg>
      <pc:sldChg chg="del">
        <pc:chgData name="Tommy McClure" userId="5f57beb918c8a44c" providerId="LiveId" clId="{2F6F6C8F-31BF-40E8-B707-4714E7EFB7B1}" dt="2024-04-27T01:29:52.118" v="4520" actId="2696"/>
        <pc:sldMkLst>
          <pc:docMk/>
          <pc:sldMk cId="2193981554" sldId="381"/>
        </pc:sldMkLst>
      </pc:sldChg>
      <pc:sldChg chg="del">
        <pc:chgData name="Tommy McClure" userId="5f57beb918c8a44c" providerId="LiveId" clId="{2F6F6C8F-31BF-40E8-B707-4714E7EFB7B1}" dt="2024-04-27T01:29:49.610" v="4519" actId="2696"/>
        <pc:sldMkLst>
          <pc:docMk/>
          <pc:sldMk cId="3526668176" sldId="382"/>
        </pc:sldMkLst>
      </pc:sldChg>
      <pc:sldChg chg="del ord">
        <pc:chgData name="Tommy McClure" userId="5f57beb918c8a44c" providerId="LiveId" clId="{2F6F6C8F-31BF-40E8-B707-4714E7EFB7B1}" dt="2024-04-27T01:29:47.420" v="4518" actId="2696"/>
        <pc:sldMkLst>
          <pc:docMk/>
          <pc:sldMk cId="169459066" sldId="383"/>
        </pc:sldMkLst>
      </pc:sldChg>
      <pc:sldChg chg="del">
        <pc:chgData name="Tommy McClure" userId="5f57beb918c8a44c" providerId="LiveId" clId="{2F6F6C8F-31BF-40E8-B707-4714E7EFB7B1}" dt="2024-04-27T01:29:45.029" v="4517" actId="2696"/>
        <pc:sldMkLst>
          <pc:docMk/>
          <pc:sldMk cId="1169479130" sldId="384"/>
        </pc:sldMkLst>
      </pc:sldChg>
      <pc:sldChg chg="del">
        <pc:chgData name="Tommy McClure" userId="5f57beb918c8a44c" providerId="LiveId" clId="{2F6F6C8F-31BF-40E8-B707-4714E7EFB7B1}" dt="2024-04-27T01:29:41.700" v="4516" actId="2696"/>
        <pc:sldMkLst>
          <pc:docMk/>
          <pc:sldMk cId="2768930653" sldId="385"/>
        </pc:sldMkLst>
      </pc:sldChg>
      <pc:sldChg chg="del">
        <pc:chgData name="Tommy McClure" userId="5f57beb918c8a44c" providerId="LiveId" clId="{2F6F6C8F-31BF-40E8-B707-4714E7EFB7B1}" dt="2024-04-27T01:29:35.912" v="4515" actId="2696"/>
        <pc:sldMkLst>
          <pc:docMk/>
          <pc:sldMk cId="872634113" sldId="386"/>
        </pc:sldMkLst>
      </pc:sldChg>
      <pc:sldChg chg="del">
        <pc:chgData name="Tommy McClure" userId="5f57beb918c8a44c" providerId="LiveId" clId="{2F6F6C8F-31BF-40E8-B707-4714E7EFB7B1}" dt="2024-04-27T01:29:33.066" v="4514" actId="2696"/>
        <pc:sldMkLst>
          <pc:docMk/>
          <pc:sldMk cId="2539116952" sldId="387"/>
        </pc:sldMkLst>
      </pc:sldChg>
      <pc:sldChg chg="addSp delSp modSp mod modAnim modNotes modNotesTx">
        <pc:chgData name="Tommy McClure" userId="5f57beb918c8a44c" providerId="LiveId" clId="{2F6F6C8F-31BF-40E8-B707-4714E7EFB7B1}" dt="2024-04-28T02:45:52.668" v="9410" actId="255"/>
        <pc:sldMkLst>
          <pc:docMk/>
          <pc:sldMk cId="2303964517" sldId="389"/>
        </pc:sldMkLst>
      </pc:sldChg>
      <pc:sldChg chg="addSp delSp modSp add mod delAnim modAnim modNotes modNotesTx">
        <pc:chgData name="Tommy McClure" userId="5f57beb918c8a44c" providerId="LiveId" clId="{2F6F6C8F-31BF-40E8-B707-4714E7EFB7B1}" dt="2024-04-28T02:45:37.034" v="9408" actId="255"/>
        <pc:sldMkLst>
          <pc:docMk/>
          <pc:sldMk cId="3102821322" sldId="390"/>
        </pc:sldMkLst>
      </pc:sldChg>
      <pc:sldChg chg="modSp add ord modAnim modNotes modNotesTx">
        <pc:chgData name="Tommy McClure" userId="5f57beb918c8a44c" providerId="LiveId" clId="{2F6F6C8F-31BF-40E8-B707-4714E7EFB7B1}" dt="2024-04-28T02:14:35.626" v="9404"/>
        <pc:sldMkLst>
          <pc:docMk/>
          <pc:sldMk cId="2662349875" sldId="391"/>
        </pc:sldMkLst>
      </pc:sldChg>
      <pc:sldChg chg="addSp modSp add mod modAnim modNotes modNotesTx">
        <pc:chgData name="Tommy McClure" userId="5f57beb918c8a44c" providerId="LiveId" clId="{2F6F6C8F-31BF-40E8-B707-4714E7EFB7B1}" dt="2024-04-28T02:14:35.626" v="9404"/>
        <pc:sldMkLst>
          <pc:docMk/>
          <pc:sldMk cId="1075974986" sldId="392"/>
        </pc:sldMkLst>
      </pc:sldChg>
      <pc:sldChg chg="modSp add mod ord modNotes modNotesTx">
        <pc:chgData name="Tommy McClure" userId="5f57beb918c8a44c" providerId="LiveId" clId="{2F6F6C8F-31BF-40E8-B707-4714E7EFB7B1}" dt="2024-04-28T03:18:47.334" v="9424" actId="255"/>
        <pc:sldMkLst>
          <pc:docMk/>
          <pc:sldMk cId="2256426777" sldId="393"/>
        </pc:sldMkLst>
      </pc:sldChg>
      <pc:sldChg chg="modSp add ord modAnim modNotes modNotesTx">
        <pc:chgData name="Tommy McClure" userId="5f57beb918c8a44c" providerId="LiveId" clId="{2F6F6C8F-31BF-40E8-B707-4714E7EFB7B1}" dt="2024-04-28T02:45:25.239" v="9407" actId="255"/>
        <pc:sldMkLst>
          <pc:docMk/>
          <pc:sldMk cId="3596143194" sldId="394"/>
        </pc:sldMkLst>
      </pc:sldChg>
      <pc:sldChg chg="modSp add modAnim modNotes modNotesTx">
        <pc:chgData name="Tommy McClure" userId="5f57beb918c8a44c" providerId="LiveId" clId="{2F6F6C8F-31BF-40E8-B707-4714E7EFB7B1}" dt="2024-04-28T03:16:30.858" v="9423" actId="115"/>
        <pc:sldMkLst>
          <pc:docMk/>
          <pc:sldMk cId="771146421" sldId="395"/>
        </pc:sldMkLst>
      </pc:sldChg>
      <pc:sldChg chg="addSp modSp add mod modAnim modNotes modNotesTx">
        <pc:chgData name="Tommy McClure" userId="5f57beb918c8a44c" providerId="LiveId" clId="{2F6F6C8F-31BF-40E8-B707-4714E7EFB7B1}" dt="2024-04-28T02:14:35.626" v="9404"/>
        <pc:sldMkLst>
          <pc:docMk/>
          <pc:sldMk cId="324091114" sldId="396"/>
        </pc:sldMkLst>
      </pc:sldChg>
      <pc:sldChg chg="delSp modSp add mod modAnim modNotes modNotesTx">
        <pc:chgData name="Tommy McClure" userId="5f57beb918c8a44c" providerId="LiveId" clId="{2F6F6C8F-31BF-40E8-B707-4714E7EFB7B1}" dt="2024-04-28T02:14:35.626" v="9404"/>
        <pc:sldMkLst>
          <pc:docMk/>
          <pc:sldMk cId="1618969578" sldId="397"/>
        </pc:sldMkLst>
      </pc:sldChg>
      <pc:sldChg chg="new del">
        <pc:chgData name="Tommy McClure" userId="5f57beb918c8a44c" providerId="LiveId" clId="{2F6F6C8F-31BF-40E8-B707-4714E7EFB7B1}" dt="2024-04-27T20:01:59.139" v="6488" actId="680"/>
        <pc:sldMkLst>
          <pc:docMk/>
          <pc:sldMk cId="1662427646" sldId="398"/>
        </pc:sldMkLst>
      </pc:sldChg>
      <pc:sldChg chg="addSp modSp add mod modAnim modNotes modNotesTx">
        <pc:chgData name="Tommy McClure" userId="5f57beb918c8a44c" providerId="LiveId" clId="{2F6F6C8F-31BF-40E8-B707-4714E7EFB7B1}" dt="2024-04-28T02:46:10.431" v="9411" actId="255"/>
        <pc:sldMkLst>
          <pc:docMk/>
          <pc:sldMk cId="3755125502" sldId="398"/>
        </pc:sldMkLst>
      </pc:sldChg>
      <pc:sldChg chg="addSp delSp modSp add mod delAnim modAnim modNotes modNotesTx">
        <pc:chgData name="Tommy McClure" userId="5f57beb918c8a44c" providerId="LiveId" clId="{2F6F6C8F-31BF-40E8-B707-4714E7EFB7B1}" dt="2024-04-28T14:17:53.448" v="9690" actId="113"/>
        <pc:sldMkLst>
          <pc:docMk/>
          <pc:sldMk cId="2428964825" sldId="399"/>
        </pc:sldMkLst>
      </pc:sldChg>
      <pc:sldChg chg="addSp delSp modSp add mod delAnim modAnim modNotes modNotesTx">
        <pc:chgData name="Tommy McClure" userId="5f57beb918c8a44c" providerId="LiveId" clId="{2F6F6C8F-31BF-40E8-B707-4714E7EFB7B1}" dt="2024-04-28T02:14:35.626" v="9404"/>
        <pc:sldMkLst>
          <pc:docMk/>
          <pc:sldMk cId="3330071865" sldId="400"/>
        </pc:sldMkLst>
      </pc:sldChg>
      <pc:sldChg chg="addSp delSp modSp add mod ord delAnim">
        <pc:chgData name="Tommy McClure" userId="5f57beb918c8a44c" providerId="LiveId" clId="{2F6F6C8F-31BF-40E8-B707-4714E7EFB7B1}" dt="2024-04-28T14:16:33.172" v="9686" actId="1076"/>
        <pc:sldMkLst>
          <pc:docMk/>
          <pc:sldMk cId="453311138" sldId="401"/>
        </pc:sldMkLst>
      </pc:sldChg>
    </pc:docChg>
  </pc:docChgLst>
  <pc:docChgLst>
    <pc:chgData name="Tommy McClure" userId="5f57beb918c8a44c" providerId="LiveId" clId="{2B26CA26-4676-469A-BD33-AD5D379542EA}"/>
    <pc:docChg chg="undo custSel addSld delSld modSld sldOrd">
      <pc:chgData name="Tommy McClure" userId="5f57beb918c8a44c" providerId="LiveId" clId="{2B26CA26-4676-469A-BD33-AD5D379542EA}" dt="2024-11-24T16:10:47.957" v="3670" actId="20577"/>
      <pc:docMkLst>
        <pc:docMk/>
      </pc:docMkLst>
      <pc:sldChg chg="addSp delSp modSp mod modAnim">
        <pc:chgData name="Tommy McClure" userId="5f57beb918c8a44c" providerId="LiveId" clId="{2B26CA26-4676-469A-BD33-AD5D379542EA}" dt="2024-11-24T04:21:38.692" v="3505" actId="20577"/>
        <pc:sldMkLst>
          <pc:docMk/>
          <pc:sldMk cId="3695549463" sldId="269"/>
        </pc:sldMkLst>
        <pc:spChg chg="mod">
          <ac:chgData name="Tommy McClure" userId="5f57beb918c8a44c" providerId="LiveId" clId="{2B26CA26-4676-469A-BD33-AD5D379542EA}" dt="2024-11-24T04:21:38.692" v="3505" actId="20577"/>
          <ac:spMkLst>
            <pc:docMk/>
            <pc:sldMk cId="3695549463" sldId="269"/>
            <ac:spMk id="3" creationId="{53695C33-E9D2-5B83-BB24-636238D978A3}"/>
          </ac:spMkLst>
        </pc:spChg>
      </pc:sldChg>
      <pc:sldChg chg="addSp delSp modSp mod modAnim modNotes modNotesTx">
        <pc:chgData name="Tommy McClure" userId="5f57beb918c8a44c" providerId="LiveId" clId="{2B26CA26-4676-469A-BD33-AD5D379542EA}" dt="2024-11-24T02:09:41.487" v="3493" actId="14100"/>
        <pc:sldMkLst>
          <pc:docMk/>
          <pc:sldMk cId="2662349875" sldId="391"/>
        </pc:sldMkLst>
        <pc:spChg chg="mod">
          <ac:chgData name="Tommy McClure" userId="5f57beb918c8a44c" providerId="LiveId" clId="{2B26CA26-4676-469A-BD33-AD5D379542EA}" dt="2024-11-23T18:39:03.801" v="812" actId="20577"/>
          <ac:spMkLst>
            <pc:docMk/>
            <pc:sldMk cId="2662349875" sldId="391"/>
            <ac:spMk id="7" creationId="{02ACA1A0-5294-681C-03C0-68EDD9131E38}"/>
          </ac:spMkLst>
        </pc:spChg>
      </pc:sldChg>
      <pc:sldChg chg="addSp modSp mod modAnim modNotes modNotesTx">
        <pc:chgData name="Tommy McClure" userId="5f57beb918c8a44c" providerId="LiveId" clId="{2B26CA26-4676-469A-BD33-AD5D379542EA}" dt="2024-11-24T16:10:47.957" v="3670" actId="20577"/>
        <pc:sldMkLst>
          <pc:docMk/>
          <pc:sldMk cId="2314493847" sldId="403"/>
        </pc:sldMkLst>
        <pc:spChg chg="mod">
          <ac:chgData name="Tommy McClure" userId="5f57beb918c8a44c" providerId="LiveId" clId="{2B26CA26-4676-469A-BD33-AD5D379542EA}" dt="2024-11-23T23:18:49.344" v="3233" actId="20577"/>
          <ac:spMkLst>
            <pc:docMk/>
            <pc:sldMk cId="2314493847" sldId="403"/>
            <ac:spMk id="13" creationId="{00000000-0000-0000-0000-000000000000}"/>
          </ac:spMkLst>
        </pc:spChg>
        <pc:spChg chg="mod ord">
          <ac:chgData name="Tommy McClure" userId="5f57beb918c8a44c" providerId="LiveId" clId="{2B26CA26-4676-469A-BD33-AD5D379542EA}" dt="2024-11-23T20:25:28.984" v="2611" actId="166"/>
          <ac:spMkLst>
            <pc:docMk/>
            <pc:sldMk cId="2314493847" sldId="403"/>
            <ac:spMk id="14" creationId="{00000000-0000-0000-0000-000000000000}"/>
          </ac:spMkLst>
        </pc:spChg>
      </pc:sldChg>
      <pc:sldChg chg="modSp ord modNotes modNotesTx">
        <pc:chgData name="Tommy McClure" userId="5f57beb918c8a44c" providerId="LiveId" clId="{2B26CA26-4676-469A-BD33-AD5D379542EA}" dt="2024-11-24T02:04:46.414" v="3468" actId="255"/>
        <pc:sldMkLst>
          <pc:docMk/>
          <pc:sldMk cId="2822173026" sldId="404"/>
        </pc:sldMkLst>
        <pc:spChg chg="mod">
          <ac:chgData name="Tommy McClure" userId="5f57beb918c8a44c" providerId="LiveId" clId="{2B26CA26-4676-469A-BD33-AD5D379542EA}" dt="2024-11-23T23:18:43.552" v="3231" actId="20577"/>
          <ac:spMkLst>
            <pc:docMk/>
            <pc:sldMk cId="2822173026" sldId="404"/>
            <ac:spMk id="7" creationId="{00000000-0000-0000-0000-000000000000}"/>
          </ac:spMkLst>
        </pc:spChg>
      </pc:sldChg>
      <pc:sldChg chg="modSp mod modAnim modNotesTx">
        <pc:chgData name="Tommy McClure" userId="5f57beb918c8a44c" providerId="LiveId" clId="{2B26CA26-4676-469A-BD33-AD5D379542EA}" dt="2024-11-23T21:56:08.505" v="2934" actId="113"/>
        <pc:sldMkLst>
          <pc:docMk/>
          <pc:sldMk cId="1994658829" sldId="416"/>
        </pc:sldMkLst>
        <pc:spChg chg="mod">
          <ac:chgData name="Tommy McClure" userId="5f57beb918c8a44c" providerId="LiveId" clId="{2B26CA26-4676-469A-BD33-AD5D379542EA}" dt="2024-11-23T19:43:45.202" v="2127" actId="1076"/>
          <ac:spMkLst>
            <pc:docMk/>
            <pc:sldMk cId="1994658829" sldId="416"/>
            <ac:spMk id="13" creationId="{00000000-0000-0000-0000-000000000000}"/>
          </ac:spMkLst>
        </pc:spChg>
        <pc:spChg chg="mod">
          <ac:chgData name="Tommy McClure" userId="5f57beb918c8a44c" providerId="LiveId" clId="{2B26CA26-4676-469A-BD33-AD5D379542EA}" dt="2024-11-23T21:55:25.339" v="2929" actId="20577"/>
          <ac:spMkLst>
            <pc:docMk/>
            <pc:sldMk cId="1994658829" sldId="416"/>
            <ac:spMk id="14" creationId="{00000000-0000-0000-0000-000000000000}"/>
          </ac:spMkLst>
        </pc:spChg>
        <pc:cxnChg chg="mod">
          <ac:chgData name="Tommy McClure" userId="5f57beb918c8a44c" providerId="LiveId" clId="{2B26CA26-4676-469A-BD33-AD5D379542EA}" dt="2024-11-23T19:43:49.197" v="2130" actId="1035"/>
          <ac:cxnSpMkLst>
            <pc:docMk/>
            <pc:sldMk cId="1994658829" sldId="416"/>
            <ac:cxnSpMk id="4" creationId="{3FF1D50E-2217-C929-CC45-D2D5927FFDB0}"/>
          </ac:cxnSpMkLst>
        </pc:cxnChg>
      </pc:sldChg>
      <pc:sldChg chg="del">
        <pc:chgData name="Tommy McClure" userId="5f57beb918c8a44c" providerId="LiveId" clId="{2B26CA26-4676-469A-BD33-AD5D379542EA}" dt="2024-11-23T19:42:15.868" v="2120" actId="2696"/>
        <pc:sldMkLst>
          <pc:docMk/>
          <pc:sldMk cId="1297081155" sldId="422"/>
        </pc:sldMkLst>
      </pc:sldChg>
      <pc:sldChg chg="del">
        <pc:chgData name="Tommy McClure" userId="5f57beb918c8a44c" providerId="LiveId" clId="{2B26CA26-4676-469A-BD33-AD5D379542EA}" dt="2024-11-23T19:42:19.321" v="2121" actId="2696"/>
        <pc:sldMkLst>
          <pc:docMk/>
          <pc:sldMk cId="913323604" sldId="423"/>
        </pc:sldMkLst>
      </pc:sldChg>
      <pc:sldChg chg="del">
        <pc:chgData name="Tommy McClure" userId="5f57beb918c8a44c" providerId="LiveId" clId="{2B26CA26-4676-469A-BD33-AD5D379542EA}" dt="2024-11-23T19:42:22.196" v="2122" actId="2696"/>
        <pc:sldMkLst>
          <pc:docMk/>
          <pc:sldMk cId="738718337" sldId="424"/>
        </pc:sldMkLst>
      </pc:sldChg>
      <pc:sldChg chg="del">
        <pc:chgData name="Tommy McClure" userId="5f57beb918c8a44c" providerId="LiveId" clId="{2B26CA26-4676-469A-BD33-AD5D379542EA}" dt="2024-11-23T19:42:25.214" v="2123" actId="2696"/>
        <pc:sldMkLst>
          <pc:docMk/>
          <pc:sldMk cId="1637157971" sldId="425"/>
        </pc:sldMkLst>
      </pc:sldChg>
      <pc:sldChg chg="addSp delSp modSp mod">
        <pc:chgData name="Tommy McClure" userId="5f57beb918c8a44c" providerId="LiveId" clId="{2B26CA26-4676-469A-BD33-AD5D379542EA}" dt="2024-11-24T00:18:58.140" v="3322"/>
        <pc:sldMkLst>
          <pc:docMk/>
          <pc:sldMk cId="1144998062" sldId="426"/>
        </pc:sldMkLst>
      </pc:sldChg>
      <pc:sldChg chg="addSp delSp modSp mod modAnim modNotesTx">
        <pc:chgData name="Tommy McClure" userId="5f57beb918c8a44c" providerId="LiveId" clId="{2B26CA26-4676-469A-BD33-AD5D379542EA}" dt="2024-11-24T01:06:22.388" v="3467" actId="20577"/>
        <pc:sldMkLst>
          <pc:docMk/>
          <pc:sldMk cId="4088825847" sldId="427"/>
        </pc:sldMkLst>
      </pc:sldChg>
      <pc:sldChg chg="addSp delSp modSp add mod modAnim modNotes modNotesTx">
        <pc:chgData name="Tommy McClure" userId="5f57beb918c8a44c" providerId="LiveId" clId="{2B26CA26-4676-469A-BD33-AD5D379542EA}" dt="2024-11-24T02:11:43.194" v="3499" actId="1076"/>
        <pc:sldMkLst>
          <pc:docMk/>
          <pc:sldMk cId="2224544776" sldId="428"/>
        </pc:sldMkLst>
      </pc:sldChg>
      <pc:sldChg chg="modSp add mod modAnim modNotesTx">
        <pc:chgData name="Tommy McClure" userId="5f57beb918c8a44c" providerId="LiveId" clId="{2B26CA26-4676-469A-BD33-AD5D379542EA}" dt="2024-11-24T00:18:10.544" v="3314" actId="1076"/>
        <pc:sldMkLst>
          <pc:docMk/>
          <pc:sldMk cId="2904460364" sldId="429"/>
        </pc:sldMkLst>
      </pc:sldChg>
    </pc:docChg>
  </pc:docChgLst>
  <pc:docChgLst>
    <pc:chgData name="Tommy McClure" userId="5f57beb918c8a44c" providerId="LiveId" clId="{904065DD-A5F8-4440-A007-B0B6A387B08E}"/>
    <pc:docChg chg="undo custSel addSld delSld modSld sldOrd">
      <pc:chgData name="Tommy McClure" userId="5f57beb918c8a44c" providerId="LiveId" clId="{904065DD-A5F8-4440-A007-B0B6A387B08E}" dt="2024-09-29T04:35:44.204" v="7379" actId="20577"/>
      <pc:docMkLst>
        <pc:docMk/>
      </pc:docMkLst>
      <pc:sldChg chg="modSp mod">
        <pc:chgData name="Tommy McClure" userId="5f57beb918c8a44c" providerId="LiveId" clId="{904065DD-A5F8-4440-A007-B0B6A387B08E}" dt="2024-09-28T23:35:09.144" v="6817" actId="1076"/>
        <pc:sldMkLst>
          <pc:docMk/>
          <pc:sldMk cId="3695549463" sldId="269"/>
        </pc:sldMkLst>
      </pc:sldChg>
      <pc:sldChg chg="modNotes">
        <pc:chgData name="Tommy McClure" userId="5f57beb918c8a44c" providerId="LiveId" clId="{904065DD-A5F8-4440-A007-B0B6A387B08E}" dt="2024-09-29T02:07:58.834" v="7208" actId="14100"/>
        <pc:sldMkLst>
          <pc:docMk/>
          <pc:sldMk cId="2970185068" sldId="380"/>
        </pc:sldMkLst>
      </pc:sldChg>
      <pc:sldChg chg="addSp delSp modSp mod modAnim modNotes modNotesTx">
        <pc:chgData name="Tommy McClure" userId="5f57beb918c8a44c" providerId="LiveId" clId="{904065DD-A5F8-4440-A007-B0B6A387B08E}" dt="2024-09-29T04:35:44.204" v="7379" actId="20577"/>
        <pc:sldMkLst>
          <pc:docMk/>
          <pc:sldMk cId="2662349875" sldId="391"/>
        </pc:sldMkLst>
      </pc:sldChg>
      <pc:sldChg chg="del">
        <pc:chgData name="Tommy McClure" userId="5f57beb918c8a44c" providerId="LiveId" clId="{904065DD-A5F8-4440-A007-B0B6A387B08E}" dt="2024-09-28T18:45:29.035" v="6028" actId="2696"/>
        <pc:sldMkLst>
          <pc:docMk/>
          <pc:sldMk cId="3596143194" sldId="394"/>
        </pc:sldMkLst>
      </pc:sldChg>
      <pc:sldChg chg="modSp mod modNotes">
        <pc:chgData name="Tommy McClure" userId="5f57beb918c8a44c" providerId="LiveId" clId="{904065DD-A5F8-4440-A007-B0B6A387B08E}" dt="2024-09-29T02:04:18.345" v="7169" actId="1076"/>
        <pc:sldMkLst>
          <pc:docMk/>
          <pc:sldMk cId="2314493847" sldId="403"/>
        </pc:sldMkLst>
      </pc:sldChg>
      <pc:sldChg chg="modSp">
        <pc:chgData name="Tommy McClure" userId="5f57beb918c8a44c" providerId="LiveId" clId="{904065DD-A5F8-4440-A007-B0B6A387B08E}" dt="2024-09-29T00:15:36.702" v="7090" actId="20577"/>
        <pc:sldMkLst>
          <pc:docMk/>
          <pc:sldMk cId="2822173026" sldId="404"/>
        </pc:sldMkLst>
      </pc:sldChg>
      <pc:sldChg chg="del">
        <pc:chgData name="Tommy McClure" userId="5f57beb918c8a44c" providerId="LiveId" clId="{904065DD-A5F8-4440-A007-B0B6A387B08E}" dt="2024-09-28T18:45:34.549" v="6029" actId="2696"/>
        <pc:sldMkLst>
          <pc:docMk/>
          <pc:sldMk cId="2006253803" sldId="414"/>
        </pc:sldMkLst>
      </pc:sldChg>
      <pc:sldChg chg="del">
        <pc:chgData name="Tommy McClure" userId="5f57beb918c8a44c" providerId="LiveId" clId="{904065DD-A5F8-4440-A007-B0B6A387B08E}" dt="2024-09-28T18:45:39.262" v="6030" actId="2696"/>
        <pc:sldMkLst>
          <pc:docMk/>
          <pc:sldMk cId="3369564665" sldId="415"/>
        </pc:sldMkLst>
      </pc:sldChg>
      <pc:sldChg chg="modSp mod modAnim modNotes">
        <pc:chgData name="Tommy McClure" userId="5f57beb918c8a44c" providerId="LiveId" clId="{904065DD-A5F8-4440-A007-B0B6A387B08E}" dt="2024-09-29T02:07:43.824" v="7205" actId="1076"/>
        <pc:sldMkLst>
          <pc:docMk/>
          <pc:sldMk cId="1994658829" sldId="416"/>
        </pc:sldMkLst>
      </pc:sldChg>
      <pc:sldChg chg="addSp modSp mod modAnim">
        <pc:chgData name="Tommy McClure" userId="5f57beb918c8a44c" providerId="LiveId" clId="{904065DD-A5F8-4440-A007-B0B6A387B08E}" dt="2024-09-28T23:44:00.341" v="7002" actId="1076"/>
        <pc:sldMkLst>
          <pc:docMk/>
          <pc:sldMk cId="966169472" sldId="417"/>
        </pc:sldMkLst>
      </pc:sldChg>
      <pc:sldChg chg="addSp delSp modSp mod modAnim modNotes modNotesTx">
        <pc:chgData name="Tommy McClure" userId="5f57beb918c8a44c" providerId="LiveId" clId="{904065DD-A5F8-4440-A007-B0B6A387B08E}" dt="2024-09-29T02:05:01.696" v="7176" actId="113"/>
        <pc:sldMkLst>
          <pc:docMk/>
          <pc:sldMk cId="2740254094" sldId="418"/>
        </pc:sldMkLst>
      </pc:sldChg>
      <pc:sldChg chg="addSp delSp modSp add mod addAnim delAnim modAnim modNotesTx">
        <pc:chgData name="Tommy McClure" userId="5f57beb918c8a44c" providerId="LiveId" clId="{904065DD-A5F8-4440-A007-B0B6A387B08E}" dt="2024-09-29T02:16:00.424" v="7223" actId="113"/>
        <pc:sldMkLst>
          <pc:docMk/>
          <pc:sldMk cId="998311210" sldId="419"/>
        </pc:sldMkLst>
      </pc:sldChg>
      <pc:sldChg chg="addSp delSp modSp add mod modAnim modNotes modNotesTx">
        <pc:chgData name="Tommy McClure" userId="5f57beb918c8a44c" providerId="LiveId" clId="{904065DD-A5F8-4440-A007-B0B6A387B08E}" dt="2024-09-29T02:17:30.400" v="7225" actId="115"/>
        <pc:sldMkLst>
          <pc:docMk/>
          <pc:sldMk cId="3572750959" sldId="420"/>
        </pc:sldMkLst>
      </pc:sldChg>
      <pc:sldChg chg="addSp delSp modSp add mod modAnim modNotes modNotesTx">
        <pc:chgData name="Tommy McClure" userId="5f57beb918c8a44c" providerId="LiveId" clId="{904065DD-A5F8-4440-A007-B0B6A387B08E}" dt="2024-09-29T02:06:36.062" v="7194" actId="1076"/>
        <pc:sldMkLst>
          <pc:docMk/>
          <pc:sldMk cId="1052868846" sldId="421"/>
        </pc:sldMkLst>
      </pc:sldChg>
      <pc:sldChg chg="modSp add mod ord modAnim modNotes modNotesTx">
        <pc:chgData name="Tommy McClure" userId="5f57beb918c8a44c" providerId="LiveId" clId="{904065DD-A5F8-4440-A007-B0B6A387B08E}" dt="2024-09-29T02:07:06.303" v="7197" actId="1076"/>
        <pc:sldMkLst>
          <pc:docMk/>
          <pc:sldMk cId="1392054152" sldId="422"/>
        </pc:sldMkLst>
      </pc:sldChg>
    </pc:docChg>
  </pc:docChgLst>
  <pc:docChgLst>
    <pc:chgData name="Tommy McClure" userId="5f57beb918c8a44c" providerId="LiveId" clId="{2B5EDF89-2AF1-4945-B4BA-FCAB652BA3A4}"/>
    <pc:docChg chg="undo custSel addSld delSld modSld">
      <pc:chgData name="Tommy McClure" userId="5f57beb918c8a44c" providerId="LiveId" clId="{2B5EDF89-2AF1-4945-B4BA-FCAB652BA3A4}" dt="2024-01-28T15:43:51.482" v="5298" actId="6549"/>
      <pc:docMkLst>
        <pc:docMk/>
      </pc:docMkLst>
      <pc:sldChg chg="addSp modSp mod">
        <pc:chgData name="Tommy McClure" userId="5f57beb918c8a44c" providerId="LiveId" clId="{2B5EDF89-2AF1-4945-B4BA-FCAB652BA3A4}" dt="2024-01-27T23:04:49.129" v="4861" actId="1038"/>
        <pc:sldMkLst>
          <pc:docMk/>
          <pc:sldMk cId="1652133998" sldId="256"/>
        </pc:sldMkLst>
      </pc:sldChg>
      <pc:sldChg chg="addSp modSp mod modAnim modNotes modNotesTx">
        <pc:chgData name="Tommy McClure" userId="5f57beb918c8a44c" providerId="LiveId" clId="{2B5EDF89-2AF1-4945-B4BA-FCAB652BA3A4}" dt="2024-01-28T15:43:51.482" v="5298" actId="6549"/>
        <pc:sldMkLst>
          <pc:docMk/>
          <pc:sldMk cId="1654255301" sldId="257"/>
        </pc:sldMkLst>
      </pc:sldChg>
      <pc:sldChg chg="del">
        <pc:chgData name="Tommy McClure" userId="5f57beb918c8a44c" providerId="LiveId" clId="{2B5EDF89-2AF1-4945-B4BA-FCAB652BA3A4}" dt="2024-01-27T01:58:38.337" v="4625" actId="2696"/>
        <pc:sldMkLst>
          <pc:docMk/>
          <pc:sldMk cId="3683544629" sldId="266"/>
        </pc:sldMkLst>
      </pc:sldChg>
      <pc:sldChg chg="modSp mod modNotesTx">
        <pc:chgData name="Tommy McClure" userId="5f57beb918c8a44c" providerId="LiveId" clId="{2B5EDF89-2AF1-4945-B4BA-FCAB652BA3A4}" dt="2024-01-26T22:43:34.467" v="594" actId="14100"/>
        <pc:sldMkLst>
          <pc:docMk/>
          <pc:sldMk cId="3695549463" sldId="269"/>
        </pc:sldMkLst>
      </pc:sldChg>
      <pc:sldChg chg="del">
        <pc:chgData name="Tommy McClure" userId="5f57beb918c8a44c" providerId="LiveId" clId="{2B5EDF89-2AF1-4945-B4BA-FCAB652BA3A4}" dt="2024-01-27T01:57:51.223" v="4613" actId="2696"/>
        <pc:sldMkLst>
          <pc:docMk/>
          <pc:sldMk cId="3656091068" sldId="270"/>
        </pc:sldMkLst>
      </pc:sldChg>
      <pc:sldChg chg="del">
        <pc:chgData name="Tommy McClure" userId="5f57beb918c8a44c" providerId="LiveId" clId="{2B5EDF89-2AF1-4945-B4BA-FCAB652BA3A4}" dt="2024-01-27T01:57:57.279" v="4615" actId="2696"/>
        <pc:sldMkLst>
          <pc:docMk/>
          <pc:sldMk cId="1823397815" sldId="271"/>
        </pc:sldMkLst>
      </pc:sldChg>
      <pc:sldChg chg="del">
        <pc:chgData name="Tommy McClure" userId="5f57beb918c8a44c" providerId="LiveId" clId="{2B5EDF89-2AF1-4945-B4BA-FCAB652BA3A4}" dt="2024-01-27T01:58:00.059" v="4616" actId="2696"/>
        <pc:sldMkLst>
          <pc:docMk/>
          <pc:sldMk cId="77348872" sldId="272"/>
        </pc:sldMkLst>
      </pc:sldChg>
      <pc:sldChg chg="del">
        <pc:chgData name="Tommy McClure" userId="5f57beb918c8a44c" providerId="LiveId" clId="{2B5EDF89-2AF1-4945-B4BA-FCAB652BA3A4}" dt="2024-01-27T01:58:02.559" v="4617" actId="2696"/>
        <pc:sldMkLst>
          <pc:docMk/>
          <pc:sldMk cId="2768436734" sldId="273"/>
        </pc:sldMkLst>
      </pc:sldChg>
      <pc:sldChg chg="del">
        <pc:chgData name="Tommy McClure" userId="5f57beb918c8a44c" providerId="LiveId" clId="{2B5EDF89-2AF1-4945-B4BA-FCAB652BA3A4}" dt="2024-01-27T01:58:17.004" v="4622" actId="2696"/>
        <pc:sldMkLst>
          <pc:docMk/>
          <pc:sldMk cId="953849423" sldId="274"/>
        </pc:sldMkLst>
      </pc:sldChg>
      <pc:sldChg chg="del">
        <pc:chgData name="Tommy McClure" userId="5f57beb918c8a44c" providerId="LiveId" clId="{2B5EDF89-2AF1-4945-B4BA-FCAB652BA3A4}" dt="2024-01-27T01:58:08.406" v="4619" actId="2696"/>
        <pc:sldMkLst>
          <pc:docMk/>
          <pc:sldMk cId="1939248368" sldId="275"/>
        </pc:sldMkLst>
      </pc:sldChg>
      <pc:sldChg chg="del">
        <pc:chgData name="Tommy McClure" userId="5f57beb918c8a44c" providerId="LiveId" clId="{2B5EDF89-2AF1-4945-B4BA-FCAB652BA3A4}" dt="2024-01-27T01:58:05.346" v="4618" actId="2696"/>
        <pc:sldMkLst>
          <pc:docMk/>
          <pc:sldMk cId="361858454" sldId="276"/>
        </pc:sldMkLst>
      </pc:sldChg>
      <pc:sldChg chg="del">
        <pc:chgData name="Tommy McClure" userId="5f57beb918c8a44c" providerId="LiveId" clId="{2B5EDF89-2AF1-4945-B4BA-FCAB652BA3A4}" dt="2024-01-27T01:58:11.003" v="4620" actId="2696"/>
        <pc:sldMkLst>
          <pc:docMk/>
          <pc:sldMk cId="2351280357" sldId="277"/>
        </pc:sldMkLst>
      </pc:sldChg>
      <pc:sldChg chg="del">
        <pc:chgData name="Tommy McClure" userId="5f57beb918c8a44c" providerId="LiveId" clId="{2B5EDF89-2AF1-4945-B4BA-FCAB652BA3A4}" dt="2024-01-27T01:58:14.046" v="4621" actId="2696"/>
        <pc:sldMkLst>
          <pc:docMk/>
          <pc:sldMk cId="3718683771" sldId="278"/>
        </pc:sldMkLst>
      </pc:sldChg>
      <pc:sldChg chg="del">
        <pc:chgData name="Tommy McClure" userId="5f57beb918c8a44c" providerId="LiveId" clId="{2B5EDF89-2AF1-4945-B4BA-FCAB652BA3A4}" dt="2024-01-27T01:58:19.951" v="4623" actId="2696"/>
        <pc:sldMkLst>
          <pc:docMk/>
          <pc:sldMk cId="3898868205" sldId="279"/>
        </pc:sldMkLst>
      </pc:sldChg>
      <pc:sldChg chg="del">
        <pc:chgData name="Tommy McClure" userId="5f57beb918c8a44c" providerId="LiveId" clId="{2B5EDF89-2AF1-4945-B4BA-FCAB652BA3A4}" dt="2024-01-27T01:58:23.460" v="4624" actId="2696"/>
        <pc:sldMkLst>
          <pc:docMk/>
          <pc:sldMk cId="13724849" sldId="280"/>
        </pc:sldMkLst>
      </pc:sldChg>
      <pc:sldChg chg="modNotes">
        <pc:chgData name="Tommy McClure" userId="5f57beb918c8a44c" providerId="LiveId" clId="{2B5EDF89-2AF1-4945-B4BA-FCAB652BA3A4}" dt="2024-01-28T02:07:45.379" v="5229" actId="14100"/>
        <pc:sldMkLst>
          <pc:docMk/>
          <pc:sldMk cId="2970185068" sldId="380"/>
        </pc:sldMkLst>
      </pc:sldChg>
      <pc:sldChg chg="modSp mod modAnim">
        <pc:chgData name="Tommy McClure" userId="5f57beb918c8a44c" providerId="LiveId" clId="{2B5EDF89-2AF1-4945-B4BA-FCAB652BA3A4}" dt="2024-01-26T22:44:41.920" v="605" actId="20577"/>
        <pc:sldMkLst>
          <pc:docMk/>
          <pc:sldMk cId="2193981554" sldId="381"/>
        </pc:sldMkLst>
      </pc:sldChg>
      <pc:sldChg chg="modSp add mod modAnim">
        <pc:chgData name="Tommy McClure" userId="5f57beb918c8a44c" providerId="LiveId" clId="{2B5EDF89-2AF1-4945-B4BA-FCAB652BA3A4}" dt="2024-01-27T23:42:16.434" v="5153" actId="113"/>
        <pc:sldMkLst>
          <pc:docMk/>
          <pc:sldMk cId="3526668176" sldId="382"/>
        </pc:sldMkLst>
      </pc:sldChg>
      <pc:sldChg chg="modSp add mod modAnim modNotes modNotesTx">
        <pc:chgData name="Tommy McClure" userId="5f57beb918c8a44c" providerId="LiveId" clId="{2B5EDF89-2AF1-4945-B4BA-FCAB652BA3A4}" dt="2024-01-28T02:05:57.006" v="5208" actId="255"/>
        <pc:sldMkLst>
          <pc:docMk/>
          <pc:sldMk cId="169459066" sldId="383"/>
        </pc:sldMkLst>
      </pc:sldChg>
      <pc:sldChg chg="modSp add mod modAnim modNotes modNotesTx">
        <pc:chgData name="Tommy McClure" userId="5f57beb918c8a44c" providerId="LiveId" clId="{2B5EDF89-2AF1-4945-B4BA-FCAB652BA3A4}" dt="2024-01-28T02:06:26.944" v="5210" actId="255"/>
        <pc:sldMkLst>
          <pc:docMk/>
          <pc:sldMk cId="1169479130" sldId="384"/>
        </pc:sldMkLst>
      </pc:sldChg>
      <pc:sldChg chg="modSp add modAnim modNotes modNotesTx">
        <pc:chgData name="Tommy McClure" userId="5f57beb918c8a44c" providerId="LiveId" clId="{2B5EDF89-2AF1-4945-B4BA-FCAB652BA3A4}" dt="2024-01-28T02:06:34.910" v="5211" actId="255"/>
        <pc:sldMkLst>
          <pc:docMk/>
          <pc:sldMk cId="2768930653" sldId="385"/>
        </pc:sldMkLst>
      </pc:sldChg>
      <pc:sldChg chg="modSp add mod modAnim modNotes modNotesTx">
        <pc:chgData name="Tommy McClure" userId="5f57beb918c8a44c" providerId="LiveId" clId="{2B5EDF89-2AF1-4945-B4BA-FCAB652BA3A4}" dt="2024-01-28T02:06:44.674" v="5212" actId="255"/>
        <pc:sldMkLst>
          <pc:docMk/>
          <pc:sldMk cId="872634113" sldId="386"/>
        </pc:sldMkLst>
      </pc:sldChg>
      <pc:sldChg chg="modSp add mod modAnim modNotes modNotesTx">
        <pc:chgData name="Tommy McClure" userId="5f57beb918c8a44c" providerId="LiveId" clId="{2B5EDF89-2AF1-4945-B4BA-FCAB652BA3A4}" dt="2024-01-28T02:06:54.496" v="5213" actId="255"/>
        <pc:sldMkLst>
          <pc:docMk/>
          <pc:sldMk cId="2539116952" sldId="387"/>
        </pc:sldMkLst>
      </pc:sldChg>
      <pc:sldChg chg="add del">
        <pc:chgData name="Tommy McClure" userId="5f57beb918c8a44c" providerId="LiveId" clId="{2B5EDF89-2AF1-4945-B4BA-FCAB652BA3A4}" dt="2024-01-27T01:57:54.715" v="4614" actId="2696"/>
        <pc:sldMkLst>
          <pc:docMk/>
          <pc:sldMk cId="3690856607" sldId="388"/>
        </pc:sldMkLst>
      </pc:sldChg>
      <pc:sldChg chg="modSp add modAnim modNotes modNotesTx">
        <pc:chgData name="Tommy McClure" userId="5f57beb918c8a44c" providerId="LiveId" clId="{2B5EDF89-2AF1-4945-B4BA-FCAB652BA3A4}" dt="2024-01-28T02:07:02.659" v="5214" actId="255"/>
        <pc:sldMkLst>
          <pc:docMk/>
          <pc:sldMk cId="2303964517" sldId="389"/>
        </pc:sldMkLst>
      </pc:sldChg>
    </pc:docChg>
  </pc:docChgLst>
  <pc:docChgLst>
    <pc:chgData name="Tommy McClure" userId="5f57beb918c8a44c" providerId="LiveId" clId="{E81C90B1-FEAB-49C4-8121-EEFC14533C90}"/>
    <pc:docChg chg="custSel modSld">
      <pc:chgData name="Tommy McClure" userId="5f57beb918c8a44c" providerId="LiveId" clId="{E81C90B1-FEAB-49C4-8121-EEFC14533C90}" dt="2023-07-30T14:18:59.735" v="135" actId="115"/>
      <pc:docMkLst>
        <pc:docMk/>
      </pc:docMkLst>
      <pc:sldChg chg="modSp mod modAnim modNotesTx">
        <pc:chgData name="Tommy McClure" userId="5f57beb918c8a44c" providerId="LiveId" clId="{E81C90B1-FEAB-49C4-8121-EEFC14533C90}" dt="2023-07-30T14:12:58.447" v="102" actId="2711"/>
        <pc:sldMkLst>
          <pc:docMk/>
          <pc:sldMk cId="3695549463" sldId="269"/>
        </pc:sldMkLst>
      </pc:sldChg>
      <pc:sldChg chg="modNotesTx">
        <pc:chgData name="Tommy McClure" userId="5f57beb918c8a44c" providerId="LiveId" clId="{E81C90B1-FEAB-49C4-8121-EEFC14533C90}" dt="2023-07-30T14:06:59.523" v="7" actId="113"/>
        <pc:sldMkLst>
          <pc:docMk/>
          <pc:sldMk cId="3656091068" sldId="270"/>
        </pc:sldMkLst>
      </pc:sldChg>
      <pc:sldChg chg="modNotesTx">
        <pc:chgData name="Tommy McClure" userId="5f57beb918c8a44c" providerId="LiveId" clId="{E81C90B1-FEAB-49C4-8121-EEFC14533C90}" dt="2023-07-30T14:18:59.735" v="135" actId="115"/>
        <pc:sldMkLst>
          <pc:docMk/>
          <pc:sldMk cId="2768436734" sldId="273"/>
        </pc:sldMkLst>
      </pc:sldChg>
    </pc:docChg>
  </pc:docChgLst>
  <pc:docChgLst>
    <pc:chgData name="Tommy McClure" userId="5f57beb918c8a44c" providerId="LiveId" clId="{8962462E-A9E9-40DB-8A46-DB278ACFA5B5}"/>
    <pc:docChg chg="undo custSel addSld delSld modSld sldOrd modMainMaster">
      <pc:chgData name="Tommy McClure" userId="5f57beb918c8a44c" providerId="LiveId" clId="{8962462E-A9E9-40DB-8A46-DB278ACFA5B5}" dt="2023-07-30T01:16:50.513" v="4901" actId="113"/>
      <pc:docMkLst>
        <pc:docMk/>
      </pc:docMkLst>
      <pc:sldChg chg="modSp mod modTransition modAnim modNotes">
        <pc:chgData name="Tommy McClure" userId="5f57beb918c8a44c" providerId="LiveId" clId="{8962462E-A9E9-40DB-8A46-DB278ACFA5B5}" dt="2023-07-30T01:04:10.703" v="4742" actId="6549"/>
        <pc:sldMkLst>
          <pc:docMk/>
          <pc:sldMk cId="1652133998" sldId="256"/>
        </pc:sldMkLst>
      </pc:sldChg>
      <pc:sldChg chg="modSp mod ord modTransition">
        <pc:chgData name="Tommy McClure" userId="5f57beb918c8a44c" providerId="LiveId" clId="{8962462E-A9E9-40DB-8A46-DB278ACFA5B5}" dt="2023-07-28T23:17:48.958" v="4342"/>
        <pc:sldMkLst>
          <pc:docMk/>
          <pc:sldMk cId="1654255301" sldId="257"/>
        </pc:sldMkLst>
      </pc:sldChg>
      <pc:sldChg chg="del">
        <pc:chgData name="Tommy McClure" userId="5f57beb918c8a44c" providerId="LiveId" clId="{8962462E-A9E9-40DB-8A46-DB278ACFA5B5}" dt="2023-07-28T22:52:44.514" v="4158" actId="2696"/>
        <pc:sldMkLst>
          <pc:docMk/>
          <pc:sldMk cId="4010278615" sldId="258"/>
        </pc:sldMkLst>
      </pc:sldChg>
      <pc:sldChg chg="del">
        <pc:chgData name="Tommy McClure" userId="5f57beb918c8a44c" providerId="LiveId" clId="{8962462E-A9E9-40DB-8A46-DB278ACFA5B5}" dt="2023-07-28T22:52:47.259" v="4159" actId="2696"/>
        <pc:sldMkLst>
          <pc:docMk/>
          <pc:sldMk cId="2853788422" sldId="259"/>
        </pc:sldMkLst>
      </pc:sldChg>
      <pc:sldChg chg="del">
        <pc:chgData name="Tommy McClure" userId="5f57beb918c8a44c" providerId="LiveId" clId="{8962462E-A9E9-40DB-8A46-DB278ACFA5B5}" dt="2023-07-28T22:52:49.829" v="4160" actId="2696"/>
        <pc:sldMkLst>
          <pc:docMk/>
          <pc:sldMk cId="4224509479" sldId="260"/>
        </pc:sldMkLst>
      </pc:sldChg>
      <pc:sldChg chg="del">
        <pc:chgData name="Tommy McClure" userId="5f57beb918c8a44c" providerId="LiveId" clId="{8962462E-A9E9-40DB-8A46-DB278ACFA5B5}" dt="2023-07-28T23:15:00.247" v="4329" actId="2696"/>
        <pc:sldMkLst>
          <pc:docMk/>
          <pc:sldMk cId="132884364" sldId="261"/>
        </pc:sldMkLst>
      </pc:sldChg>
      <pc:sldChg chg="del">
        <pc:chgData name="Tommy McClure" userId="5f57beb918c8a44c" providerId="LiveId" clId="{8962462E-A9E9-40DB-8A46-DB278ACFA5B5}" dt="2023-07-28T23:15:02.861" v="4330" actId="2696"/>
        <pc:sldMkLst>
          <pc:docMk/>
          <pc:sldMk cId="2224495804" sldId="262"/>
        </pc:sldMkLst>
      </pc:sldChg>
      <pc:sldChg chg="del">
        <pc:chgData name="Tommy McClure" userId="5f57beb918c8a44c" providerId="LiveId" clId="{8962462E-A9E9-40DB-8A46-DB278ACFA5B5}" dt="2023-07-28T23:15:05.646" v="4331" actId="2696"/>
        <pc:sldMkLst>
          <pc:docMk/>
          <pc:sldMk cId="1527004159" sldId="263"/>
        </pc:sldMkLst>
      </pc:sldChg>
      <pc:sldChg chg="del">
        <pc:chgData name="Tommy McClure" userId="5f57beb918c8a44c" providerId="LiveId" clId="{8962462E-A9E9-40DB-8A46-DB278ACFA5B5}" dt="2023-07-28T23:15:08.080" v="4332" actId="2696"/>
        <pc:sldMkLst>
          <pc:docMk/>
          <pc:sldMk cId="1800380133" sldId="264"/>
        </pc:sldMkLst>
      </pc:sldChg>
      <pc:sldChg chg="del">
        <pc:chgData name="Tommy McClure" userId="5f57beb918c8a44c" providerId="LiveId" clId="{8962462E-A9E9-40DB-8A46-DB278ACFA5B5}" dt="2023-07-28T23:15:10.470" v="4333" actId="2696"/>
        <pc:sldMkLst>
          <pc:docMk/>
          <pc:sldMk cId="3197023440" sldId="265"/>
        </pc:sldMkLst>
      </pc:sldChg>
      <pc:sldChg chg="addSp delSp modSp mod modTransition modAnim">
        <pc:chgData name="Tommy McClure" userId="5f57beb918c8a44c" providerId="LiveId" clId="{8962462E-A9E9-40DB-8A46-DB278ACFA5B5}" dt="2023-07-28T23:17:48.958" v="4342"/>
        <pc:sldMkLst>
          <pc:docMk/>
          <pc:sldMk cId="3683544629" sldId="266"/>
        </pc:sldMkLst>
      </pc:sldChg>
      <pc:sldChg chg="del">
        <pc:chgData name="Tommy McClure" userId="5f57beb918c8a44c" providerId="LiveId" clId="{8962462E-A9E9-40DB-8A46-DB278ACFA5B5}" dt="2023-07-28T23:14:57.268" v="4328" actId="2696"/>
        <pc:sldMkLst>
          <pc:docMk/>
          <pc:sldMk cId="1315647518" sldId="268"/>
        </pc:sldMkLst>
      </pc:sldChg>
      <pc:sldChg chg="modSp modTransition modNotes modNotesTx">
        <pc:chgData name="Tommy McClure" userId="5f57beb918c8a44c" providerId="LiveId" clId="{8962462E-A9E9-40DB-8A46-DB278ACFA5B5}" dt="2023-07-30T01:16:28.160" v="4899" actId="113"/>
        <pc:sldMkLst>
          <pc:docMk/>
          <pc:sldMk cId="3695549463" sldId="269"/>
        </pc:sldMkLst>
      </pc:sldChg>
      <pc:sldChg chg="modSp modTransition modAnim modNotes modNotesTx">
        <pc:chgData name="Tommy McClure" userId="5f57beb918c8a44c" providerId="LiveId" clId="{8962462E-A9E9-40DB-8A46-DB278ACFA5B5}" dt="2023-07-30T01:12:52.619" v="4839" actId="113"/>
        <pc:sldMkLst>
          <pc:docMk/>
          <pc:sldMk cId="3656091068" sldId="270"/>
        </pc:sldMkLst>
      </pc:sldChg>
      <pc:sldChg chg="modSp new mod modTransition modAnim modNotes modNotesTx">
        <pc:chgData name="Tommy McClure" userId="5f57beb918c8a44c" providerId="LiveId" clId="{8962462E-A9E9-40DB-8A46-DB278ACFA5B5}" dt="2023-07-30T01:05:27.313" v="4758" actId="14100"/>
        <pc:sldMkLst>
          <pc:docMk/>
          <pc:sldMk cId="1823397815" sldId="271"/>
        </pc:sldMkLst>
      </pc:sldChg>
      <pc:sldChg chg="modSp add mod modTransition modAnim modNotes modNotesTx">
        <pc:chgData name="Tommy McClure" userId="5f57beb918c8a44c" providerId="LiveId" clId="{8962462E-A9E9-40DB-8A46-DB278ACFA5B5}" dt="2023-07-30T01:10:52.719" v="4815" actId="20577"/>
        <pc:sldMkLst>
          <pc:docMk/>
          <pc:sldMk cId="77348872" sldId="272"/>
        </pc:sldMkLst>
      </pc:sldChg>
      <pc:sldChg chg="modSp add mod modTransition modAnim modNotes modNotesTx">
        <pc:chgData name="Tommy McClure" userId="5f57beb918c8a44c" providerId="LiveId" clId="{8962462E-A9E9-40DB-8A46-DB278ACFA5B5}" dt="2023-07-30T01:06:50.331" v="4774" actId="2711"/>
        <pc:sldMkLst>
          <pc:docMk/>
          <pc:sldMk cId="2768436734" sldId="273"/>
        </pc:sldMkLst>
      </pc:sldChg>
      <pc:sldChg chg="addSp delSp modSp add mod ord modTransition addAnim delAnim modAnim modNotes modNotesTx">
        <pc:chgData name="Tommy McClure" userId="5f57beb918c8a44c" providerId="LiveId" clId="{8962462E-A9E9-40DB-8A46-DB278ACFA5B5}" dt="2023-07-30T01:16:00.546" v="4896" actId="113"/>
        <pc:sldMkLst>
          <pc:docMk/>
          <pc:sldMk cId="953849423" sldId="274"/>
        </pc:sldMkLst>
      </pc:sldChg>
      <pc:sldChg chg="addSp delSp modSp add mod modTransition modAnim modNotes modNotesTx">
        <pc:chgData name="Tommy McClure" userId="5f57beb918c8a44c" providerId="LiveId" clId="{8962462E-A9E9-40DB-8A46-DB278ACFA5B5}" dt="2023-07-30T01:16:09.832" v="4897" actId="113"/>
        <pc:sldMkLst>
          <pc:docMk/>
          <pc:sldMk cId="1939248368" sldId="275"/>
        </pc:sldMkLst>
      </pc:sldChg>
      <pc:sldChg chg="modSp add mod modTransition modAnim modNotes modNotesTx">
        <pc:chgData name="Tommy McClure" userId="5f57beb918c8a44c" providerId="LiveId" clId="{8962462E-A9E9-40DB-8A46-DB278ACFA5B5}" dt="2023-07-30T01:16:15.881" v="4898" actId="113"/>
        <pc:sldMkLst>
          <pc:docMk/>
          <pc:sldMk cId="361858454" sldId="276"/>
        </pc:sldMkLst>
      </pc:sldChg>
      <pc:sldChg chg="modSp add mod ord modTransition modAnim modNotes modNotesTx">
        <pc:chgData name="Tommy McClure" userId="5f57beb918c8a44c" providerId="LiveId" clId="{8962462E-A9E9-40DB-8A46-DB278ACFA5B5}" dt="2023-07-30T01:15:34.163" v="4891" actId="113"/>
        <pc:sldMkLst>
          <pc:docMk/>
          <pc:sldMk cId="2351280357" sldId="277"/>
        </pc:sldMkLst>
      </pc:sldChg>
      <pc:sldChg chg="modSp add mod modTransition modAnim modNotes modNotesTx">
        <pc:chgData name="Tommy McClure" userId="5f57beb918c8a44c" providerId="LiveId" clId="{8962462E-A9E9-40DB-8A46-DB278ACFA5B5}" dt="2023-07-30T01:14:06.233" v="4868" actId="20577"/>
        <pc:sldMkLst>
          <pc:docMk/>
          <pc:sldMk cId="3718683771" sldId="278"/>
        </pc:sldMkLst>
      </pc:sldChg>
      <pc:sldChg chg="modSp add mod modTransition modAnim modNotes modNotesTx">
        <pc:chgData name="Tommy McClure" userId="5f57beb918c8a44c" providerId="LiveId" clId="{8962462E-A9E9-40DB-8A46-DB278ACFA5B5}" dt="2023-07-30T01:16:42.955" v="4900" actId="113"/>
        <pc:sldMkLst>
          <pc:docMk/>
          <pc:sldMk cId="3898868205" sldId="279"/>
        </pc:sldMkLst>
      </pc:sldChg>
      <pc:sldChg chg="modSp add mod modTransition modAnim modNotes modNotesTx">
        <pc:chgData name="Tommy McClure" userId="5f57beb918c8a44c" providerId="LiveId" clId="{8962462E-A9E9-40DB-8A46-DB278ACFA5B5}" dt="2023-07-30T01:16:50.513" v="4901" actId="113"/>
        <pc:sldMkLst>
          <pc:docMk/>
          <pc:sldMk cId="13724849" sldId="280"/>
        </pc:sldMkLst>
      </pc:sldChg>
      <pc:sldChg chg="add del ord">
        <pc:chgData name="Tommy McClure" userId="5f57beb918c8a44c" providerId="LiveId" clId="{8962462E-A9E9-40DB-8A46-DB278ACFA5B5}" dt="2023-07-28T22:54:48.363" v="4169" actId="2696"/>
        <pc:sldMkLst>
          <pc:docMk/>
          <pc:sldMk cId="4225394132" sldId="281"/>
        </pc:sldMkLst>
      </pc:sldChg>
      <pc:sldChg chg="modSp mod modTransition modNotes">
        <pc:chgData name="Tommy McClure" userId="5f57beb918c8a44c" providerId="LiveId" clId="{8962462E-A9E9-40DB-8A46-DB278ACFA5B5}" dt="2023-07-30T01:09:27.662" v="4812" actId="1076"/>
        <pc:sldMkLst>
          <pc:docMk/>
          <pc:sldMk cId="2970185068" sldId="380"/>
        </pc:sldMkLst>
      </pc:sldChg>
      <pc:sldMasterChg chg="modTransition modSldLayout">
        <pc:chgData name="Tommy McClure" userId="5f57beb918c8a44c" providerId="LiveId" clId="{8962462E-A9E9-40DB-8A46-DB278ACFA5B5}" dt="2023-07-28T23:17:48.958" v="4342"/>
        <pc:sldMasterMkLst>
          <pc:docMk/>
          <pc:sldMasterMk cId="2346251051" sldId="2147483648"/>
        </pc:sldMasterMkLst>
        <pc:sldLayoutChg chg="modTransition">
          <pc:chgData name="Tommy McClure" userId="5f57beb918c8a44c" providerId="LiveId" clId="{8962462E-A9E9-40DB-8A46-DB278ACFA5B5}" dt="2023-07-28T23:17:48.958" v="4342"/>
          <pc:sldLayoutMkLst>
            <pc:docMk/>
            <pc:sldMasterMk cId="2346251051" sldId="2147483648"/>
            <pc:sldLayoutMk cId="1659756515" sldId="2147483649"/>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786876825" sldId="2147483650"/>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602678805" sldId="2147483651"/>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527791066" sldId="2147483652"/>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971016106" sldId="2147483653"/>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1758111529" sldId="2147483654"/>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02416926" sldId="2147483655"/>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769764688" sldId="2147483656"/>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769637093" sldId="2147483657"/>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2012076707" sldId="2147483658"/>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445927127" sldId="2147483659"/>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2673943605" sldId="2147483660"/>
          </pc:sldLayoutMkLst>
        </pc:sldLayoutChg>
      </pc:sldMasterChg>
    </pc:docChg>
  </pc:docChgLst>
  <pc:docChgLst>
    <pc:chgData name="Tommy McClure" userId="5f57beb918c8a44c" providerId="LiveId" clId="{9D5AC83F-E13A-438E-8813-995E7D9AF80E}"/>
    <pc:docChg chg="undo custSel addSld delSld modSld">
      <pc:chgData name="Tommy McClure" userId="5f57beb918c8a44c" providerId="LiveId" clId="{9D5AC83F-E13A-438E-8813-995E7D9AF80E}" dt="2024-07-28T03:52:17.917" v="7991" actId="20577"/>
      <pc:docMkLst>
        <pc:docMk/>
      </pc:docMkLst>
      <pc:sldChg chg="addSp delSp modSp mod modAnim modNotesTx">
        <pc:chgData name="Tommy McClure" userId="5f57beb918c8a44c" providerId="LiveId" clId="{9D5AC83F-E13A-438E-8813-995E7D9AF80E}" dt="2024-07-28T03:52:17.917" v="7991" actId="20577"/>
        <pc:sldMkLst>
          <pc:docMk/>
          <pc:sldMk cId="3695549463" sldId="269"/>
        </pc:sldMkLst>
      </pc:sldChg>
      <pc:sldChg chg="modSp mod">
        <pc:chgData name="Tommy McClure" userId="5f57beb918c8a44c" providerId="LiveId" clId="{9D5AC83F-E13A-438E-8813-995E7D9AF80E}" dt="2024-07-24T00:57:23.104" v="7561" actId="1038"/>
        <pc:sldMkLst>
          <pc:docMk/>
          <pc:sldMk cId="2970185068" sldId="380"/>
        </pc:sldMkLst>
      </pc:sldChg>
      <pc:sldChg chg="addSp delSp modSp mod modAnim modNotesTx">
        <pc:chgData name="Tommy McClure" userId="5f57beb918c8a44c" providerId="LiveId" clId="{9D5AC83F-E13A-438E-8813-995E7D9AF80E}" dt="2024-07-24T17:03:51.446" v="7976" actId="1037"/>
        <pc:sldMkLst>
          <pc:docMk/>
          <pc:sldMk cId="3102821322" sldId="390"/>
        </pc:sldMkLst>
      </pc:sldChg>
      <pc:sldChg chg="addSp delSp modSp mod modAnim modNotesTx">
        <pc:chgData name="Tommy McClure" userId="5f57beb918c8a44c" providerId="LiveId" clId="{9D5AC83F-E13A-438E-8813-995E7D9AF80E}" dt="2024-07-24T17:03:24.587" v="7958" actId="1037"/>
        <pc:sldMkLst>
          <pc:docMk/>
          <pc:sldMk cId="2662349875" sldId="391"/>
        </pc:sldMkLst>
      </pc:sldChg>
      <pc:sldChg chg="addSp delSp modSp mod modAnim modNotesTx">
        <pc:chgData name="Tommy McClure" userId="5f57beb918c8a44c" providerId="LiveId" clId="{9D5AC83F-E13A-438E-8813-995E7D9AF80E}" dt="2024-07-25T01:11:41.017" v="7984" actId="20577"/>
        <pc:sldMkLst>
          <pc:docMk/>
          <pc:sldMk cId="3596143194" sldId="394"/>
        </pc:sldMkLst>
      </pc:sldChg>
      <pc:sldChg chg="addSp delSp modSp mod modAnim modNotesTx">
        <pc:chgData name="Tommy McClure" userId="5f57beb918c8a44c" providerId="LiveId" clId="{9D5AC83F-E13A-438E-8813-995E7D9AF80E}" dt="2024-07-24T17:04:00.572" v="7982" actId="1037"/>
        <pc:sldMkLst>
          <pc:docMk/>
          <pc:sldMk cId="771146421" sldId="395"/>
        </pc:sldMkLst>
      </pc:sldChg>
      <pc:sldChg chg="modSp">
        <pc:chgData name="Tommy McClure" userId="5f57beb918c8a44c" providerId="LiveId" clId="{9D5AC83F-E13A-438E-8813-995E7D9AF80E}" dt="2024-07-24T16:47:48.273" v="7787" actId="20577"/>
        <pc:sldMkLst>
          <pc:docMk/>
          <pc:sldMk cId="2822173026" sldId="404"/>
        </pc:sldMkLst>
      </pc:sldChg>
      <pc:sldChg chg="addSp delSp modSp mod modClrScheme modAnim chgLayout modNotesTx">
        <pc:chgData name="Tommy McClure" userId="5f57beb918c8a44c" providerId="LiveId" clId="{9D5AC83F-E13A-438E-8813-995E7D9AF80E}" dt="2024-07-24T17:02:35.908" v="7944" actId="1036"/>
        <pc:sldMkLst>
          <pc:docMk/>
          <pc:sldMk cId="2701225877" sldId="405"/>
        </pc:sldMkLst>
      </pc:sldChg>
      <pc:sldChg chg="del">
        <pc:chgData name="Tommy McClure" userId="5f57beb918c8a44c" providerId="LiveId" clId="{9D5AC83F-E13A-438E-8813-995E7D9AF80E}" dt="2024-07-23T17:24:28.866" v="579" actId="2696"/>
        <pc:sldMkLst>
          <pc:docMk/>
          <pc:sldMk cId="3408729091" sldId="406"/>
        </pc:sldMkLst>
      </pc:sldChg>
      <pc:sldChg chg="addSp delSp modSp add mod modAnim modNotesTx">
        <pc:chgData name="Tommy McClure" userId="5f57beb918c8a44c" providerId="LiveId" clId="{9D5AC83F-E13A-438E-8813-995E7D9AF80E}" dt="2024-07-24T17:03:43.208" v="7970" actId="1037"/>
        <pc:sldMkLst>
          <pc:docMk/>
          <pc:sldMk cId="1361095815" sldId="408"/>
        </pc:sldMkLst>
      </pc:sldChg>
      <pc:sldChg chg="addSp delSp modSp add mod modNotesTx">
        <pc:chgData name="Tommy McClure" userId="5f57beb918c8a44c" providerId="LiveId" clId="{9D5AC83F-E13A-438E-8813-995E7D9AF80E}" dt="2024-07-24T00:52:48.804" v="7486" actId="21"/>
        <pc:sldMkLst>
          <pc:docMk/>
          <pc:sldMk cId="2246875177" sldId="40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12/29/2024 AM</a:t>
            </a:r>
            <a:endParaRP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12/29/2024 AM</a:t>
            </a:r>
            <a:endParaRP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8475" y="241300"/>
            <a:ext cx="3776663" cy="2832100"/>
          </a:xfrm>
        </p:spPr>
      </p:sp>
      <p:sp>
        <p:nvSpPr>
          <p:cNvPr id="3" name="Notes Placeholder 2"/>
          <p:cNvSpPr>
            <a:spLocks noGrp="1"/>
          </p:cNvSpPr>
          <p:nvPr>
            <p:ph type="body" idx="1"/>
          </p:nvPr>
        </p:nvSpPr>
        <p:spPr>
          <a:xfrm>
            <a:off x="0" y="3194137"/>
            <a:ext cx="7313507" cy="6407063"/>
          </a:xfrm>
        </p:spPr>
        <p:txBody>
          <a:bodyPr/>
          <a:lstStyle/>
          <a:p>
            <a:endParaRPr lang="en-US" i="1"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
        <p:nvSpPr>
          <p:cNvPr id="5" name="Date Placeholder 4">
            <a:extLst>
              <a:ext uri="{FF2B5EF4-FFF2-40B4-BE49-F238E27FC236}">
                <a16:creationId xmlns:a16="http://schemas.microsoft.com/office/drawing/2014/main" id="{95CC778A-0A1D-0E8E-3418-AC87BC89F22F}"/>
              </a:ext>
            </a:extLst>
          </p:cNvPr>
          <p:cNvSpPr>
            <a:spLocks noGrp="1"/>
          </p:cNvSpPr>
          <p:nvPr>
            <p:ph type="dt" idx="1"/>
          </p:nvPr>
        </p:nvSpPr>
        <p:spPr/>
        <p:txBody>
          <a:bodyPr/>
          <a:lstStyle/>
          <a:p>
            <a:r>
              <a:rPr lang="en-US"/>
              <a:t>12/29/2024 AM</a:t>
            </a:r>
          </a:p>
        </p:txBody>
      </p:sp>
    </p:spTree>
    <p:extLst>
      <p:ext uri="{BB962C8B-B14F-4D97-AF65-F5344CB8AC3E}">
        <p14:creationId xmlns:p14="http://schemas.microsoft.com/office/powerpoint/2010/main" val="884919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5675" y="342900"/>
            <a:ext cx="5403850" cy="4052888"/>
          </a:xfrm>
        </p:spPr>
      </p:sp>
      <p:sp>
        <p:nvSpPr>
          <p:cNvPr id="3" name="Notes Placeholder 2"/>
          <p:cNvSpPr>
            <a:spLocks noGrp="1"/>
          </p:cNvSpPr>
          <p:nvPr>
            <p:ph type="body" idx="1"/>
          </p:nvPr>
        </p:nvSpPr>
        <p:spPr>
          <a:xfrm>
            <a:off x="10007" y="4395788"/>
            <a:ext cx="7305193" cy="5205412"/>
          </a:xfrm>
        </p:spPr>
        <p:txBody>
          <a:bodyPr>
            <a:normAutofit/>
          </a:bodyPr>
          <a:lstStyle/>
          <a:p>
            <a:pPr>
              <a:defRPr/>
            </a:pPr>
            <a:r>
              <a:rPr lang="en-US" altLang="en-US" sz="1200" b="1" u="sng" dirty="0">
                <a:latin typeface="Arial" panose="020B0604020202020204" pitchFamily="34" charset="0"/>
                <a:cs typeface="Arial" panose="020B0604020202020204" pitchFamily="34" charset="0"/>
              </a:rPr>
              <a:t>Acts 2:36-37 - 36 </a:t>
            </a:r>
            <a:r>
              <a:rPr lang="en-US" altLang="en-US" sz="1200" dirty="0">
                <a:latin typeface="Arial" panose="020B0604020202020204" pitchFamily="34" charset="0"/>
                <a:cs typeface="Arial" panose="020B0604020202020204" pitchFamily="34" charset="0"/>
              </a:rPr>
              <a:t>Therefore let all the house of Israel know assuredly, that God hath made that same Jesus, whom ye have crucified, both Lord and Christ. </a:t>
            </a:r>
            <a:r>
              <a:rPr lang="en-US" altLang="en-US" sz="1200" b="1" dirty="0">
                <a:latin typeface="Arial" panose="020B0604020202020204" pitchFamily="34" charset="0"/>
                <a:cs typeface="Arial" panose="020B0604020202020204" pitchFamily="34" charset="0"/>
              </a:rPr>
              <a:t>3</a:t>
            </a:r>
            <a:r>
              <a:rPr lang="en-US" altLang="en-US" sz="1200" dirty="0">
                <a:latin typeface="Arial" panose="020B0604020202020204" pitchFamily="34" charset="0"/>
                <a:cs typeface="Arial" panose="020B0604020202020204" pitchFamily="34" charset="0"/>
              </a:rPr>
              <a:t>7 Now when they heard this, they were pricked in their heart, and said unto Peter and to the rest of the apostles, </a:t>
            </a:r>
            <a:r>
              <a:rPr lang="en-US" altLang="en-US" sz="1200" b="1" dirty="0">
                <a:latin typeface="Arial" panose="020B0604020202020204" pitchFamily="34" charset="0"/>
                <a:cs typeface="Arial" panose="020B0604020202020204" pitchFamily="34" charset="0"/>
              </a:rPr>
              <a:t>Men and brethren, what shall we do?</a:t>
            </a:r>
          </a:p>
          <a:p>
            <a:pPr>
              <a:defRPr/>
            </a:pPr>
            <a:r>
              <a:rPr lang="en-US" altLang="en-US" sz="1200" b="1" u="sng" dirty="0">
                <a:latin typeface="Arial" panose="020B0604020202020204" pitchFamily="34" charset="0"/>
                <a:cs typeface="Arial" panose="020B0604020202020204" pitchFamily="34" charset="0"/>
              </a:rPr>
              <a:t>Rom. 10:17 </a:t>
            </a:r>
            <a:r>
              <a:rPr lang="en-US" altLang="en-US" sz="12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200" b="1" u="sng" dirty="0">
                <a:latin typeface="Arial" panose="020B0604020202020204" pitchFamily="34" charset="0"/>
                <a:cs typeface="Arial" panose="020B0604020202020204" pitchFamily="34" charset="0"/>
              </a:rPr>
              <a:t>Heb 11:6</a:t>
            </a:r>
            <a:r>
              <a:rPr lang="en-US" altLang="en-US" sz="1200" b="1" dirty="0">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But without faith it is impossible to please him: for he that cometh to God </a:t>
            </a:r>
            <a:r>
              <a:rPr lang="en-US" altLang="en-US" sz="1200" b="1" dirty="0">
                <a:latin typeface="Arial" panose="020B0604020202020204" pitchFamily="34" charset="0"/>
                <a:cs typeface="Arial" panose="020B0604020202020204" pitchFamily="34" charset="0"/>
              </a:rPr>
              <a:t>must believe that he is</a:t>
            </a:r>
            <a:r>
              <a:rPr lang="en-US" altLang="en-US" sz="1200" dirty="0">
                <a:latin typeface="Arial" panose="020B0604020202020204" pitchFamily="34" charset="0"/>
                <a:cs typeface="Arial" panose="020B0604020202020204" pitchFamily="34" charset="0"/>
              </a:rPr>
              <a:t>, and that he is a rewarder of </a:t>
            </a:r>
            <a:r>
              <a:rPr lang="en-US" altLang="en-US" sz="1200" b="1" dirty="0">
                <a:latin typeface="Arial" panose="020B0604020202020204" pitchFamily="34" charset="0"/>
                <a:cs typeface="Arial" panose="020B0604020202020204" pitchFamily="34" charset="0"/>
              </a:rPr>
              <a:t>them that diligently seek him</a:t>
            </a:r>
            <a:r>
              <a:rPr lang="en-US" altLang="en-US" sz="1200" dirty="0">
                <a:latin typeface="Arial" panose="020B0604020202020204" pitchFamily="34" charset="0"/>
                <a:cs typeface="Arial" panose="020B0604020202020204" pitchFamily="34" charset="0"/>
              </a:rPr>
              <a:t>.</a:t>
            </a:r>
          </a:p>
          <a:p>
            <a:pPr>
              <a:defRPr/>
            </a:pPr>
            <a:r>
              <a:rPr lang="en-US" altLang="en-US" sz="1200" b="1" u="sng" dirty="0">
                <a:latin typeface="Arial" panose="020B0604020202020204" pitchFamily="34" charset="0"/>
                <a:cs typeface="Arial" panose="020B0604020202020204" pitchFamily="34" charset="0"/>
              </a:rPr>
              <a:t>Jn. 8:24 </a:t>
            </a:r>
            <a:r>
              <a:rPr lang="en-US" altLang="en-US" sz="12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sz="1200" b="1" u="sng" dirty="0">
                <a:latin typeface="Arial" panose="020B0604020202020204" pitchFamily="34" charset="0"/>
                <a:cs typeface="Arial" panose="020B0604020202020204" pitchFamily="34" charset="0"/>
              </a:rPr>
              <a:t>Acts 17:30-31 </a:t>
            </a:r>
            <a:r>
              <a:rPr lang="en-US" altLang="en-US" sz="1200" dirty="0">
                <a:latin typeface="Arial" panose="020B0604020202020204" pitchFamily="34" charset="0"/>
                <a:cs typeface="Arial" panose="020B0604020202020204" pitchFamily="34" charset="0"/>
              </a:rPr>
              <a:t>- And the times of this ignorance God winked at; but now </a:t>
            </a:r>
            <a:r>
              <a:rPr lang="en-US" altLang="en-US" sz="1200" dirty="0" err="1">
                <a:latin typeface="Arial" panose="020B0604020202020204" pitchFamily="34" charset="0"/>
                <a:cs typeface="Arial" panose="020B0604020202020204" pitchFamily="34" charset="0"/>
              </a:rPr>
              <a:t>commandeth</a:t>
            </a:r>
            <a:r>
              <a:rPr lang="en-US" altLang="en-US" sz="12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sz="1200" b="1" u="sng" dirty="0">
                <a:latin typeface="Arial" panose="020B0604020202020204" pitchFamily="34" charset="0"/>
                <a:cs typeface="Arial" panose="020B0604020202020204" pitchFamily="34" charset="0"/>
              </a:rPr>
              <a:t>Matt. 10:32 </a:t>
            </a:r>
            <a:r>
              <a:rPr lang="en-US" altLang="en-US" sz="12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200" b="1" u="sng" dirty="0">
                <a:latin typeface="Arial" panose="020B0604020202020204" pitchFamily="34" charset="0"/>
                <a:cs typeface="Arial" panose="020B0604020202020204" pitchFamily="34" charset="0"/>
              </a:rPr>
              <a:t>Acts 2:38 </a:t>
            </a:r>
            <a:r>
              <a:rPr lang="en-US" altLang="en-US" sz="12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sz="1200" b="1" u="sng" dirty="0">
                <a:latin typeface="Arial" panose="020B0604020202020204" pitchFamily="34" charset="0"/>
                <a:cs typeface="Arial" panose="020B0604020202020204" pitchFamily="34" charset="0"/>
              </a:rPr>
              <a:t>1 Jn. 1:7-9 </a:t>
            </a:r>
            <a:r>
              <a:rPr lang="en-US" altLang="en-US" sz="12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200" dirty="0" err="1">
                <a:latin typeface="Arial" panose="020B0604020202020204" pitchFamily="34" charset="0"/>
                <a:cs typeface="Arial" panose="020B0604020202020204" pitchFamily="34" charset="0"/>
              </a:rPr>
              <a:t>cleanseth</a:t>
            </a:r>
            <a:r>
              <a:rPr lang="en-US" altLang="en-US" sz="1200" dirty="0">
                <a:latin typeface="Arial" panose="020B0604020202020204" pitchFamily="34" charset="0"/>
                <a:cs typeface="Arial" panose="020B0604020202020204" pitchFamily="34" charset="0"/>
              </a:rPr>
              <a:t> us from all sin</a:t>
            </a:r>
            <a:r>
              <a:rPr lang="en-US" altLang="en-US" sz="1200" b="1" dirty="0">
                <a:latin typeface="Arial" panose="020B0604020202020204" pitchFamily="34" charset="0"/>
                <a:cs typeface="Arial" panose="020B0604020202020204" pitchFamily="34" charset="0"/>
              </a:rPr>
              <a:t>. 8 </a:t>
            </a:r>
            <a:r>
              <a:rPr lang="en-US" altLang="en-US" sz="1200" dirty="0">
                <a:latin typeface="Arial" panose="020B0604020202020204" pitchFamily="34" charset="0"/>
                <a:cs typeface="Arial" panose="020B0604020202020204" pitchFamily="34" charset="0"/>
              </a:rPr>
              <a:t>If we say that we have no sin, we deceive ourselves, and the truth is not in us. </a:t>
            </a:r>
            <a:r>
              <a:rPr lang="en-US" altLang="en-US" sz="1200" b="1" dirty="0">
                <a:latin typeface="Arial" panose="020B0604020202020204" pitchFamily="34" charset="0"/>
                <a:cs typeface="Arial" panose="020B0604020202020204" pitchFamily="34" charset="0"/>
              </a:rPr>
              <a:t>9</a:t>
            </a:r>
            <a:r>
              <a:rPr lang="en-US" altLang="en-US" sz="12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200" b="1" u="sng" dirty="0">
                <a:latin typeface="Arial" panose="020B0604020202020204" pitchFamily="34" charset="0"/>
                <a:cs typeface="Arial" panose="020B0604020202020204" pitchFamily="34" charset="0"/>
              </a:rPr>
              <a:t>Rev. 2:10 </a:t>
            </a:r>
            <a:r>
              <a:rPr lang="en-US" altLang="en-US" sz="12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200" b="1" u="sng" dirty="0">
                <a:latin typeface="Arial" panose="020B0604020202020204" pitchFamily="34" charset="0"/>
                <a:cs typeface="Arial" panose="020B0604020202020204" pitchFamily="34" charset="0"/>
              </a:rPr>
              <a:t>be thou faithful unto death, and I will give thee a crown of life</a:t>
            </a:r>
            <a:r>
              <a:rPr lang="en-US" altLang="en-US" sz="12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12/29/2024 AM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10</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24063" y="188913"/>
            <a:ext cx="3267075" cy="2451100"/>
          </a:xfrm>
        </p:spPr>
      </p:sp>
      <p:sp>
        <p:nvSpPr>
          <p:cNvPr id="3" name="Notes Placeholder 2"/>
          <p:cNvSpPr>
            <a:spLocks noGrp="1"/>
          </p:cNvSpPr>
          <p:nvPr>
            <p:ph type="body" idx="1"/>
          </p:nvPr>
        </p:nvSpPr>
        <p:spPr>
          <a:xfrm>
            <a:off x="1693" y="2640013"/>
            <a:ext cx="7313507" cy="6961186"/>
          </a:xfrm>
        </p:spPr>
        <p:txBody>
          <a:bodyPr/>
          <a:lstStyle/>
          <a:p>
            <a:pPr algn="l"/>
            <a:endParaRPr lang="en-US" b="1"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12/29/2024 AM</a:t>
            </a:r>
          </a:p>
        </p:txBody>
      </p:sp>
      <p:sp>
        <p:nvSpPr>
          <p:cNvPr id="5" name="Slide Number Placeholder 4"/>
          <p:cNvSpPr>
            <a:spLocks noGrp="1"/>
          </p:cNvSpPr>
          <p:nvPr>
            <p:ph type="sldNum" sz="quarter" idx="5"/>
          </p:nvPr>
        </p:nvSpPr>
        <p:spPr/>
        <p:txBody>
          <a:bodyPr/>
          <a:lstStyle/>
          <a:p>
            <a:fld id="{0A3C37BE-C303-496D-B5CD-85F2937540FC}" type="slidenum">
              <a:rPr lang="en-US" smtClean="0"/>
              <a:t>2</a:t>
            </a:fld>
            <a:endParaRPr lang="en-US" dirty="0"/>
          </a:p>
        </p:txBody>
      </p:sp>
    </p:spTree>
    <p:extLst>
      <p:ext uri="{BB962C8B-B14F-4D97-AF65-F5344CB8AC3E}">
        <p14:creationId xmlns:p14="http://schemas.microsoft.com/office/powerpoint/2010/main" val="3298981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41300"/>
            <a:ext cx="4321175" cy="3240088"/>
          </a:xfrm>
        </p:spPr>
      </p:sp>
      <p:sp>
        <p:nvSpPr>
          <p:cNvPr id="3" name="Notes Placeholder 2"/>
          <p:cNvSpPr>
            <a:spLocks noGrp="1"/>
          </p:cNvSpPr>
          <p:nvPr>
            <p:ph type="body" idx="1"/>
          </p:nvPr>
        </p:nvSpPr>
        <p:spPr>
          <a:xfrm>
            <a:off x="0" y="3482102"/>
            <a:ext cx="7315200" cy="6119098"/>
          </a:xfrm>
        </p:spPr>
        <p:txBody>
          <a:bodyPr/>
          <a:lstStyle/>
          <a:p>
            <a:endParaRPr lang="en-US" sz="15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A3C37BE-C303-496D-B5CD-85F2937540FC}" type="slidenum">
              <a:rPr lang="en-US" smtClean="0"/>
              <a:t>3</a:t>
            </a:fld>
            <a:endParaRPr lang="en-US"/>
          </a:p>
        </p:txBody>
      </p:sp>
      <p:sp>
        <p:nvSpPr>
          <p:cNvPr id="5" name="Date Placeholder 4">
            <a:extLst>
              <a:ext uri="{FF2B5EF4-FFF2-40B4-BE49-F238E27FC236}">
                <a16:creationId xmlns:a16="http://schemas.microsoft.com/office/drawing/2014/main" id="{65800A3C-A225-6D5D-358D-C60201EF12FE}"/>
              </a:ext>
            </a:extLst>
          </p:cNvPr>
          <p:cNvSpPr>
            <a:spLocks noGrp="1"/>
          </p:cNvSpPr>
          <p:nvPr>
            <p:ph type="dt" idx="1"/>
          </p:nvPr>
        </p:nvSpPr>
        <p:spPr/>
        <p:txBody>
          <a:bodyPr/>
          <a:lstStyle/>
          <a:p>
            <a:r>
              <a:rPr lang="en-US"/>
              <a:t>12/29/2024 AM</a:t>
            </a:r>
          </a:p>
        </p:txBody>
      </p:sp>
    </p:spTree>
    <p:extLst>
      <p:ext uri="{BB962C8B-B14F-4D97-AF65-F5344CB8AC3E}">
        <p14:creationId xmlns:p14="http://schemas.microsoft.com/office/powerpoint/2010/main" val="116445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6138" y="203200"/>
            <a:ext cx="3413125" cy="2559050"/>
          </a:xfrm>
        </p:spPr>
      </p:sp>
      <p:sp>
        <p:nvSpPr>
          <p:cNvPr id="3" name="Notes Placeholder 2"/>
          <p:cNvSpPr>
            <a:spLocks noGrp="1"/>
          </p:cNvSpPr>
          <p:nvPr>
            <p:ph type="body" idx="1"/>
          </p:nvPr>
        </p:nvSpPr>
        <p:spPr>
          <a:xfrm>
            <a:off x="0" y="2762250"/>
            <a:ext cx="7315200" cy="6838949"/>
          </a:xfrm>
        </p:spPr>
        <p:txBody>
          <a:bodyPr/>
          <a:lstStyle/>
          <a:p>
            <a:pPr marR="800" algn="l" rtl="0">
              <a:lnSpc>
                <a:spcPts val="1200"/>
              </a:lnSpc>
            </a:pPr>
            <a:r>
              <a:rPr lang="en-US" sz="1200" b="1" u="none" dirty="0">
                <a:latin typeface="Arial" panose="020B0604020202020204" pitchFamily="34" charset="0"/>
                <a:cs typeface="Arial" panose="020B0604020202020204" pitchFamily="34" charset="0"/>
              </a:rPr>
              <a:t>Isa 53, NKJV</a:t>
            </a:r>
          </a:p>
          <a:p>
            <a:pPr marR="800" algn="l" rtl="0">
              <a:lnSpc>
                <a:spcPts val="1200"/>
              </a:lnSpc>
            </a:pPr>
            <a:r>
              <a:rPr lang="en-US" sz="1200" b="1" u="none" dirty="0">
                <a:latin typeface="Arial" panose="020B0604020202020204" pitchFamily="34" charset="0"/>
                <a:cs typeface="Arial" panose="020B0604020202020204" pitchFamily="34" charset="0"/>
              </a:rPr>
              <a:t>1 </a:t>
            </a:r>
            <a:r>
              <a:rPr lang="en-US" sz="1200" u="none" dirty="0">
                <a:latin typeface="Arial" panose="020B0604020202020204" pitchFamily="34" charset="0"/>
                <a:cs typeface="Arial" panose="020B0604020202020204" pitchFamily="34" charset="0"/>
              </a:rPr>
              <a:t>Who has believed our report? And to whom has the arm of the LORD been revealed?</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2</a:t>
            </a:r>
            <a:r>
              <a:rPr lang="en-US" sz="1200" u="none" dirty="0">
                <a:latin typeface="Arial" panose="020B0604020202020204" pitchFamily="34" charset="0"/>
                <a:cs typeface="Arial" panose="020B0604020202020204" pitchFamily="34" charset="0"/>
              </a:rPr>
              <a:t> For He shall grow up before Him as a tender plant, And as a root out of dry ground. He has no form or comeliness; And when we see Him, There is no beauty that we should desire Him.</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3 </a:t>
            </a:r>
            <a:r>
              <a:rPr lang="en-US" sz="1200" u="none" dirty="0">
                <a:latin typeface="Arial" panose="020B0604020202020204" pitchFamily="34" charset="0"/>
                <a:cs typeface="Arial" panose="020B0604020202020204" pitchFamily="34" charset="0"/>
              </a:rPr>
              <a:t>He is despised and rejected by men, A Man of sorrows and acquainted with grief. And we hid, as it were, our faces from Him; He was despised, and we did not esteem Him.</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4</a:t>
            </a: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Surely He has borne our griefs And carried our sorrows; Yet we esteemed Him stricken, Smitten by God, and afflicted.</a:t>
            </a:r>
          </a:p>
          <a:p>
            <a:pPr marR="800" algn="l" rtl="0">
              <a:lnSpc>
                <a:spcPts val="1200"/>
              </a:lnSpc>
            </a:pPr>
            <a:r>
              <a:rPr lang="en-US" sz="1200" b="1" u="none" dirty="0">
                <a:latin typeface="Arial" panose="020B0604020202020204" pitchFamily="34" charset="0"/>
                <a:cs typeface="Arial" panose="020B0604020202020204" pitchFamily="34" charset="0"/>
              </a:rPr>
              <a:t> 5 But He was wounded for our transgressions, He was bruised for our iniquities; The chastisement for our peace was upon Him, And by His stripes we are healed.</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6 </a:t>
            </a:r>
            <a:r>
              <a:rPr lang="en-US" sz="1200" u="none" dirty="0">
                <a:latin typeface="Arial" panose="020B0604020202020204" pitchFamily="34" charset="0"/>
                <a:cs typeface="Arial" panose="020B0604020202020204" pitchFamily="34" charset="0"/>
              </a:rPr>
              <a:t>All we like sheep have gone astray; We have turned, every one, to his own way; And the LORD has laid on Him the iniquity of us all.</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7 He was oppressed and He was afflicted, Yet He opened not His mouth; He was led as a lamb to the slaughter</a:t>
            </a:r>
            <a:r>
              <a:rPr lang="en-US" sz="1200" u="none" dirty="0">
                <a:latin typeface="Arial" panose="020B0604020202020204" pitchFamily="34" charset="0"/>
                <a:cs typeface="Arial" panose="020B0604020202020204" pitchFamily="34" charset="0"/>
              </a:rPr>
              <a:t>, And as a sheep before its shearers is silent, So He opened not His mouth.</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8</a:t>
            </a:r>
            <a:r>
              <a:rPr lang="en-US" sz="1200" u="none" dirty="0">
                <a:latin typeface="Arial" panose="020B0604020202020204" pitchFamily="34" charset="0"/>
                <a:cs typeface="Arial" panose="020B0604020202020204" pitchFamily="34" charset="0"/>
              </a:rPr>
              <a:t> He was taken from prison and from judgment, And who will declare His generation? For He was cut off from the land of the living; For the transgressions of My people He was stricken.</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9</a:t>
            </a: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And they made His grave with the wicked-But with the rich at His death</a:t>
            </a:r>
            <a:r>
              <a:rPr lang="en-US" sz="1200" u="none" dirty="0">
                <a:latin typeface="Arial" panose="020B0604020202020204" pitchFamily="34" charset="0"/>
                <a:cs typeface="Arial" panose="020B0604020202020204" pitchFamily="34" charset="0"/>
              </a:rPr>
              <a:t>, Because He had done no violence, Nor was any deceit in His mouth.</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10</a:t>
            </a:r>
            <a:r>
              <a:rPr lang="en-US" sz="1200" u="none" dirty="0">
                <a:latin typeface="Arial" panose="020B0604020202020204" pitchFamily="34" charset="0"/>
                <a:cs typeface="Arial" panose="020B0604020202020204" pitchFamily="34" charset="0"/>
              </a:rPr>
              <a:t> Yet it pleased the LORD to bruise Him; He has put Him to grief. When You make His soul an offering for sin, He shall see His seed, He shall prolong His days, And the pleasure of the LORD shall prosper in His hand.</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11</a:t>
            </a:r>
            <a:r>
              <a:rPr lang="en-US" sz="1200" u="none" dirty="0">
                <a:latin typeface="Arial" panose="020B0604020202020204" pitchFamily="34" charset="0"/>
                <a:cs typeface="Arial" panose="020B0604020202020204" pitchFamily="34" charset="0"/>
              </a:rPr>
              <a:t> He shall see the labor of His soul, and be satisfied. By His knowledge My righteous Servant shall justify many, For He shall bear their iniquities.</a:t>
            </a:r>
          </a:p>
          <a:p>
            <a:pPr marR="800" algn="l" rtl="0">
              <a:lnSpc>
                <a:spcPts val="1200"/>
              </a:lnSpc>
            </a:pPr>
            <a:r>
              <a:rPr lang="en-US" sz="120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12</a:t>
            </a:r>
            <a:r>
              <a:rPr lang="en-US" sz="1200" u="none" dirty="0">
                <a:latin typeface="Arial" panose="020B0604020202020204" pitchFamily="34" charset="0"/>
                <a:cs typeface="Arial" panose="020B0604020202020204" pitchFamily="34" charset="0"/>
              </a:rPr>
              <a:t> Therefore I will divide Him a portion with the great, And He shall divide the spoil with the strong, </a:t>
            </a:r>
            <a:r>
              <a:rPr lang="en-US" sz="1200" b="1" u="none" dirty="0">
                <a:latin typeface="Arial" panose="020B0604020202020204" pitchFamily="34" charset="0"/>
                <a:cs typeface="Arial" panose="020B0604020202020204" pitchFamily="34" charset="0"/>
              </a:rPr>
              <a:t>Because He poured out His soul unto death, And He was numbered with the transgressors, And He bore the sin of many</a:t>
            </a:r>
            <a:r>
              <a:rPr lang="en-US" sz="1200" u="none" dirty="0">
                <a:latin typeface="Arial" panose="020B0604020202020204" pitchFamily="34" charset="0"/>
                <a:cs typeface="Arial" panose="020B0604020202020204" pitchFamily="34" charset="0"/>
              </a:rPr>
              <a:t>, And made intercession for the transgressors.</a:t>
            </a:r>
          </a:p>
          <a:p>
            <a:pPr marR="800" algn="l" rtl="0">
              <a:lnSpc>
                <a:spcPts val="1200"/>
              </a:lnSpc>
            </a:pPr>
            <a:endParaRPr lang="en-US" sz="1200" u="none" dirty="0">
              <a:latin typeface="Arial" panose="020B0604020202020204" pitchFamily="34" charset="0"/>
              <a:cs typeface="Arial" panose="020B0604020202020204" pitchFamily="34" charset="0"/>
            </a:endParaRPr>
          </a:p>
          <a:p>
            <a:pPr marR="800" algn="l" rtl="0">
              <a:lnSpc>
                <a:spcPts val="1200"/>
              </a:lnSpc>
            </a:pPr>
            <a:r>
              <a:rPr lang="en-US" sz="1200" b="1" u="none" dirty="0">
                <a:latin typeface="Arial" panose="020B0604020202020204" pitchFamily="34" charset="0"/>
                <a:cs typeface="Arial" panose="020B0604020202020204" pitchFamily="34" charset="0"/>
              </a:rPr>
              <a:t>Matthew 16:21 KJV 21 </a:t>
            </a:r>
            <a:r>
              <a:rPr lang="en-US" sz="1200" u="none" dirty="0">
                <a:latin typeface="Arial" panose="020B0604020202020204" pitchFamily="34" charset="0"/>
                <a:cs typeface="Arial" panose="020B0604020202020204" pitchFamily="34" charset="0"/>
              </a:rPr>
              <a:t>From that time forth began Jesus to shew unto his disciples, how that he must go unto Jerusalem, and suffer many things of the elders and chief priests and scribes, and be killed, and be raised again the third day.</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Judas betrayal </a:t>
            </a:r>
            <a:r>
              <a:rPr lang="en-US" sz="1200" u="none" dirty="0">
                <a:latin typeface="Arial" panose="020B0604020202020204" pitchFamily="34" charset="0"/>
                <a:cs typeface="Arial" panose="020B0604020202020204" pitchFamily="34" charset="0"/>
              </a:rPr>
              <a:t>– Luke 22:1-5</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Peter denied him </a:t>
            </a:r>
            <a:r>
              <a:rPr lang="en-US" sz="1200" u="none" dirty="0">
                <a:latin typeface="Arial" panose="020B0604020202020204" pitchFamily="34" charset="0"/>
                <a:cs typeface="Arial" panose="020B0604020202020204" pitchFamily="34" charset="0"/>
              </a:rPr>
              <a:t>– Luke 22:54-60</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His disciples forsook Him - Matthew 26:56 </a:t>
            </a:r>
            <a:r>
              <a:rPr lang="en-US" sz="1200" b="0" u="none" dirty="0">
                <a:latin typeface="Arial" panose="020B0604020202020204" pitchFamily="34" charset="0"/>
                <a:cs typeface="Arial" panose="020B0604020202020204" pitchFamily="34" charset="0"/>
              </a:rPr>
              <a:t>– </a:t>
            </a:r>
            <a:r>
              <a:rPr lang="en-US" sz="1200" u="none" dirty="0">
                <a:latin typeface="Arial" panose="020B0604020202020204" pitchFamily="34" charset="0"/>
                <a:cs typeface="Arial" panose="020B0604020202020204" pitchFamily="34" charset="0"/>
              </a:rPr>
              <a:t>But all this was done, that the scriptures of the prophets might be fulfilled. </a:t>
            </a:r>
            <a:r>
              <a:rPr lang="en-US" sz="1200" b="1" u="none" dirty="0">
                <a:latin typeface="Arial" panose="020B0604020202020204" pitchFamily="34" charset="0"/>
                <a:cs typeface="Arial" panose="020B0604020202020204" pitchFamily="34" charset="0"/>
              </a:rPr>
              <a:t>Then all the disciples forsook him, and fled. </a:t>
            </a:r>
          </a:p>
          <a:p>
            <a:pPr marL="628650" marR="800" lvl="1" indent="-171450">
              <a:lnSpc>
                <a:spcPts val="1200"/>
              </a:lnSpc>
              <a:buFont typeface="Wingdings" panose="05000000000000000000" pitchFamily="2" charset="2"/>
              <a:buChar char="§"/>
            </a:pPr>
            <a:r>
              <a:rPr lang="en-US" b="1" u="none" dirty="0">
                <a:latin typeface="Arial" panose="020B0604020202020204" pitchFamily="34" charset="0"/>
                <a:cs typeface="Arial" panose="020B0604020202020204" pitchFamily="34" charset="0"/>
              </a:rPr>
              <a:t>Jesus predicted this in vv. 31-32 – 31 </a:t>
            </a:r>
            <a:r>
              <a:rPr lang="en-US" b="0" u="none" dirty="0">
                <a:latin typeface="Arial" panose="020B0604020202020204" pitchFamily="34" charset="0"/>
                <a:cs typeface="Arial" panose="020B0604020202020204" pitchFamily="34" charset="0"/>
              </a:rPr>
              <a:t>Then saith Jesus unto them, All ye shall be offended because of me this night: for it is written, I will smite the shepherd, and the sheep of the flock shall be scattered abroad. </a:t>
            </a:r>
            <a:r>
              <a:rPr lang="en-US" b="1" u="none" dirty="0">
                <a:latin typeface="Arial" panose="020B0604020202020204" pitchFamily="34" charset="0"/>
                <a:cs typeface="Arial" panose="020B0604020202020204" pitchFamily="34" charset="0"/>
              </a:rPr>
              <a:t>32 </a:t>
            </a:r>
            <a:r>
              <a:rPr lang="en-US" b="0" u="none" dirty="0">
                <a:latin typeface="Arial" panose="020B0604020202020204" pitchFamily="34" charset="0"/>
                <a:cs typeface="Arial" panose="020B0604020202020204" pitchFamily="34" charset="0"/>
              </a:rPr>
              <a:t>But after I am risen again, I will go before you into Galilee.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Jesus wept for Jerusalem – Luke 19:41-44 NKJV 41 </a:t>
            </a:r>
            <a:r>
              <a:rPr lang="en-US" sz="1200" b="0" u="none" dirty="0">
                <a:latin typeface="Arial" panose="020B0604020202020204" pitchFamily="34" charset="0"/>
                <a:cs typeface="Arial" panose="020B0604020202020204" pitchFamily="34" charset="0"/>
              </a:rPr>
              <a:t>Now as He drew near, </a:t>
            </a:r>
            <a:r>
              <a:rPr lang="en-US" sz="1200" b="1" u="none" dirty="0">
                <a:latin typeface="Arial" panose="020B0604020202020204" pitchFamily="34" charset="0"/>
                <a:cs typeface="Arial" panose="020B0604020202020204" pitchFamily="34" charset="0"/>
              </a:rPr>
              <a:t>He saw the city and wept over it, 42 </a:t>
            </a:r>
            <a:r>
              <a:rPr lang="en-US" sz="1200" b="0" u="none" dirty="0">
                <a:latin typeface="Arial" panose="020B0604020202020204" pitchFamily="34" charset="0"/>
                <a:cs typeface="Arial" panose="020B0604020202020204" pitchFamily="34" charset="0"/>
              </a:rPr>
              <a:t>saying, "If you had known, even you, especially in this your day, the things that make for your peace! But now they are hidden from your eyes. </a:t>
            </a:r>
            <a:r>
              <a:rPr lang="en-US" sz="1200" b="1" u="none" dirty="0">
                <a:latin typeface="Arial" panose="020B0604020202020204" pitchFamily="34" charset="0"/>
                <a:cs typeface="Arial" panose="020B0604020202020204" pitchFamily="34" charset="0"/>
              </a:rPr>
              <a:t>43</a:t>
            </a:r>
            <a:r>
              <a:rPr lang="en-US" sz="1200" b="0" u="none" dirty="0">
                <a:latin typeface="Arial" panose="020B0604020202020204" pitchFamily="34" charset="0"/>
                <a:cs typeface="Arial" panose="020B0604020202020204" pitchFamily="34" charset="0"/>
              </a:rPr>
              <a:t> "For days will come upon you when your enemies will build an embankment around you, surround you and close you in on every side, </a:t>
            </a:r>
            <a:r>
              <a:rPr lang="en-US" sz="1200" b="1" u="none" dirty="0">
                <a:latin typeface="Arial" panose="020B0604020202020204" pitchFamily="34" charset="0"/>
                <a:cs typeface="Arial" panose="020B0604020202020204" pitchFamily="34" charset="0"/>
              </a:rPr>
              <a:t>44 "</a:t>
            </a:r>
            <a:r>
              <a:rPr lang="en-US" sz="1200" b="0" u="none" dirty="0">
                <a:latin typeface="Arial" panose="020B0604020202020204" pitchFamily="34" charset="0"/>
                <a:cs typeface="Arial" panose="020B0604020202020204" pitchFamily="34" charset="0"/>
              </a:rPr>
              <a:t>and level you, and your children within you, to the ground; and they will not leave in you one stone upon another, because you did not know the time of your visitation."</a:t>
            </a:r>
          </a:p>
          <a:p>
            <a:pPr marR="800" algn="l" rtl="0">
              <a:lnSpc>
                <a:spcPts val="1200"/>
              </a:lnSpc>
            </a:pPr>
            <a:endParaRPr lang="en-US" sz="1200" u="none" dirty="0">
              <a:latin typeface="Arial" panose="020B0604020202020204" pitchFamily="34" charset="0"/>
              <a:cs typeface="Arial" panose="020B0604020202020204" pitchFamily="34" charset="0"/>
            </a:endParaRPr>
          </a:p>
          <a:p>
            <a:pPr marR="800" algn="l" rtl="0">
              <a:lnSpc>
                <a:spcPts val="1200"/>
              </a:lnSpc>
            </a:pPr>
            <a:r>
              <a:rPr lang="en-US" sz="1200" b="1" u="sng" dirty="0">
                <a:latin typeface="Arial" panose="020B0604020202020204" pitchFamily="34" charset="0"/>
                <a:cs typeface="Arial" panose="020B0604020202020204" pitchFamily="34" charset="0"/>
              </a:rPr>
              <a:t>Luke 19:10 KJV 10 For the Son of man is come to seek and to save that which was lost.</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3:16 KJV 16 </a:t>
            </a:r>
            <a:r>
              <a:rPr lang="en-US" sz="1200" b="0" u="none" dirty="0">
                <a:latin typeface="Arial" panose="020B0604020202020204" pitchFamily="34" charset="0"/>
                <a:cs typeface="Arial" panose="020B0604020202020204" pitchFamily="34" charset="0"/>
              </a:rPr>
              <a:t>For God so loved the world, that he gave his only begotten Son, that </a:t>
            </a:r>
            <a:r>
              <a:rPr lang="en-US" sz="1200" b="1" u="none" dirty="0">
                <a:latin typeface="Arial" panose="020B0604020202020204" pitchFamily="34" charset="0"/>
                <a:cs typeface="Arial" panose="020B0604020202020204" pitchFamily="34" charset="0"/>
              </a:rPr>
              <a:t>whosoever believeth in him should not perish</a:t>
            </a:r>
            <a:r>
              <a:rPr lang="en-US" sz="1200" b="0" u="none" dirty="0">
                <a:latin typeface="Arial" panose="020B0604020202020204" pitchFamily="34" charset="0"/>
                <a:cs typeface="Arial" panose="020B0604020202020204" pitchFamily="34" charset="0"/>
              </a:rPr>
              <a:t>, but have everlasting life.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1:29 KJV 29 </a:t>
            </a:r>
            <a:r>
              <a:rPr lang="en-US" sz="1200" b="0" u="none" dirty="0">
                <a:latin typeface="Arial" panose="020B0604020202020204" pitchFamily="34" charset="0"/>
                <a:cs typeface="Arial" panose="020B0604020202020204" pitchFamily="34" charset="0"/>
              </a:rPr>
              <a:t>The next day John </a:t>
            </a:r>
            <a:r>
              <a:rPr lang="en-US" sz="1200" b="0" u="none" dirty="0" err="1">
                <a:latin typeface="Arial" panose="020B0604020202020204" pitchFamily="34" charset="0"/>
                <a:cs typeface="Arial" panose="020B0604020202020204" pitchFamily="34" charset="0"/>
              </a:rPr>
              <a:t>seeth</a:t>
            </a:r>
            <a:r>
              <a:rPr lang="en-US" sz="1200" b="0" u="none" dirty="0">
                <a:latin typeface="Arial" panose="020B0604020202020204" pitchFamily="34" charset="0"/>
                <a:cs typeface="Arial" panose="020B0604020202020204" pitchFamily="34" charset="0"/>
              </a:rPr>
              <a:t> Jesus coming unto him, and saith, </a:t>
            </a:r>
            <a:r>
              <a:rPr lang="en-US" sz="1200" b="1" u="none" dirty="0">
                <a:latin typeface="Arial" panose="020B0604020202020204" pitchFamily="34" charset="0"/>
                <a:cs typeface="Arial" panose="020B0604020202020204" pitchFamily="34" charset="0"/>
              </a:rPr>
              <a:t>Behold the Lamb of God, which taketh away the sin of the world.</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1:36 KJV 36 </a:t>
            </a:r>
            <a:r>
              <a:rPr lang="en-US" sz="1200" b="0" u="none" dirty="0">
                <a:latin typeface="Arial" panose="020B0604020202020204" pitchFamily="34" charset="0"/>
                <a:cs typeface="Arial" panose="020B0604020202020204" pitchFamily="34" charset="0"/>
              </a:rPr>
              <a:t>And looking upon Jesus as he walked, he saith, </a:t>
            </a:r>
            <a:r>
              <a:rPr lang="en-US" sz="1200" b="1" u="none" dirty="0">
                <a:latin typeface="Arial" panose="020B0604020202020204" pitchFamily="34" charset="0"/>
                <a:cs typeface="Arial" panose="020B0604020202020204" pitchFamily="34" charset="0"/>
              </a:rPr>
              <a:t>Behold the Lamb of God!</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1:41 KJV 41 </a:t>
            </a:r>
            <a:r>
              <a:rPr lang="en-US" sz="1200" b="0" u="none" dirty="0">
                <a:latin typeface="Arial" panose="020B0604020202020204" pitchFamily="34" charset="0"/>
                <a:cs typeface="Arial" panose="020B0604020202020204" pitchFamily="34" charset="0"/>
              </a:rPr>
              <a:t>He (Andrew, Simon’s brother) first </a:t>
            </a:r>
            <a:r>
              <a:rPr lang="en-US" sz="1200" b="0" u="none" dirty="0" err="1">
                <a:latin typeface="Arial" panose="020B0604020202020204" pitchFamily="34" charset="0"/>
                <a:cs typeface="Arial" panose="020B0604020202020204" pitchFamily="34" charset="0"/>
              </a:rPr>
              <a:t>findeth</a:t>
            </a:r>
            <a:r>
              <a:rPr lang="en-US" sz="1200" b="0" u="none" dirty="0">
                <a:latin typeface="Arial" panose="020B0604020202020204" pitchFamily="34" charset="0"/>
                <a:cs typeface="Arial" panose="020B0604020202020204" pitchFamily="34" charset="0"/>
              </a:rPr>
              <a:t> his own brother Simon , and saith unto him, </a:t>
            </a:r>
            <a:r>
              <a:rPr lang="en-US" sz="1200" b="1" u="none" dirty="0">
                <a:latin typeface="Arial" panose="020B0604020202020204" pitchFamily="34" charset="0"/>
                <a:cs typeface="Arial" panose="020B0604020202020204" pitchFamily="34" charset="0"/>
              </a:rPr>
              <a:t>We have found the </a:t>
            </a:r>
            <a:r>
              <a:rPr lang="en-US" sz="1200" b="1" u="none" dirty="0" err="1">
                <a:latin typeface="Arial" panose="020B0604020202020204" pitchFamily="34" charset="0"/>
                <a:cs typeface="Arial" panose="020B0604020202020204" pitchFamily="34" charset="0"/>
              </a:rPr>
              <a:t>Messias</a:t>
            </a:r>
            <a:r>
              <a:rPr lang="en-US" sz="1200" b="1" u="none" dirty="0">
                <a:latin typeface="Arial" panose="020B0604020202020204" pitchFamily="34" charset="0"/>
                <a:cs typeface="Arial" panose="020B0604020202020204" pitchFamily="34" charset="0"/>
              </a:rPr>
              <a:t>, which is, being interpreted, the Christ.</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4:23-26 KJV 23 </a:t>
            </a:r>
            <a:r>
              <a:rPr lang="en-US" sz="1200" b="0" u="none" dirty="0">
                <a:latin typeface="Arial" panose="020B0604020202020204" pitchFamily="34" charset="0"/>
                <a:cs typeface="Arial" panose="020B0604020202020204" pitchFamily="34" charset="0"/>
              </a:rPr>
              <a:t>But the hour cometh, and now is, when the true worshippers shall worship the Father in spirit and in truth: for the Father </a:t>
            </a:r>
            <a:r>
              <a:rPr lang="en-US" sz="1200" b="0" u="none" dirty="0" err="1">
                <a:latin typeface="Arial" panose="020B0604020202020204" pitchFamily="34" charset="0"/>
                <a:cs typeface="Arial" panose="020B0604020202020204" pitchFamily="34" charset="0"/>
              </a:rPr>
              <a:t>seeketh</a:t>
            </a:r>
            <a:r>
              <a:rPr lang="en-US" sz="1200" b="0" u="none" dirty="0">
                <a:latin typeface="Arial" panose="020B0604020202020204" pitchFamily="34" charset="0"/>
                <a:cs typeface="Arial" panose="020B0604020202020204" pitchFamily="34" charset="0"/>
              </a:rPr>
              <a:t> such to worship him. </a:t>
            </a:r>
            <a:r>
              <a:rPr lang="en-US" sz="1200" b="1" u="none" dirty="0">
                <a:latin typeface="Arial" panose="020B0604020202020204" pitchFamily="34" charset="0"/>
                <a:cs typeface="Arial" panose="020B0604020202020204" pitchFamily="34" charset="0"/>
              </a:rPr>
              <a:t>24</a:t>
            </a:r>
            <a:r>
              <a:rPr lang="en-US" sz="1200" b="0" u="none" dirty="0">
                <a:latin typeface="Arial" panose="020B0604020202020204" pitchFamily="34" charset="0"/>
                <a:cs typeface="Arial" panose="020B0604020202020204" pitchFamily="34" charset="0"/>
              </a:rPr>
              <a:t> God is a Spirit: and they that worship him must worship him in spirit and in truth. </a:t>
            </a:r>
            <a:r>
              <a:rPr lang="en-US" sz="1200" b="1" u="none" dirty="0">
                <a:latin typeface="Arial" panose="020B0604020202020204" pitchFamily="34" charset="0"/>
                <a:cs typeface="Arial" panose="020B0604020202020204" pitchFamily="34" charset="0"/>
              </a:rPr>
              <a:t>25</a:t>
            </a:r>
            <a:r>
              <a:rPr lang="en-US" sz="1200" b="0" u="none" dirty="0">
                <a:latin typeface="Arial" panose="020B0604020202020204" pitchFamily="34" charset="0"/>
                <a:cs typeface="Arial" panose="020B0604020202020204" pitchFamily="34" charset="0"/>
              </a:rPr>
              <a:t> The woman saith unto him, I know that </a:t>
            </a:r>
            <a:r>
              <a:rPr lang="en-US" sz="1200" b="0" u="none" dirty="0" err="1">
                <a:latin typeface="Arial" panose="020B0604020202020204" pitchFamily="34" charset="0"/>
                <a:cs typeface="Arial" panose="020B0604020202020204" pitchFamily="34" charset="0"/>
              </a:rPr>
              <a:t>Messias</a:t>
            </a:r>
            <a:r>
              <a:rPr lang="en-US" sz="1200" b="0" u="none" dirty="0">
                <a:latin typeface="Arial" panose="020B0604020202020204" pitchFamily="34" charset="0"/>
                <a:cs typeface="Arial" panose="020B0604020202020204" pitchFamily="34" charset="0"/>
              </a:rPr>
              <a:t> cometh, which is called Christ: when he is come, he will tell us all things. </a:t>
            </a:r>
            <a:r>
              <a:rPr lang="en-US" sz="1200" b="1" u="none" dirty="0">
                <a:latin typeface="Arial" panose="020B0604020202020204" pitchFamily="34" charset="0"/>
                <a:cs typeface="Arial" panose="020B0604020202020204" pitchFamily="34" charset="0"/>
              </a:rPr>
              <a:t>26</a:t>
            </a:r>
            <a:r>
              <a:rPr lang="en-US" sz="1200" b="0" u="none" dirty="0">
                <a:latin typeface="Arial" panose="020B0604020202020204" pitchFamily="34" charset="0"/>
                <a:cs typeface="Arial" panose="020B0604020202020204" pitchFamily="34" charset="0"/>
              </a:rPr>
              <a:t> </a:t>
            </a:r>
            <a:r>
              <a:rPr lang="en-US" sz="1200" b="1" u="sng" dirty="0">
                <a:latin typeface="Arial" panose="020B0604020202020204" pitchFamily="34" charset="0"/>
                <a:cs typeface="Arial" panose="020B0604020202020204" pitchFamily="34" charset="0"/>
              </a:rPr>
              <a:t>Jesus saith unto her, I that speak unto thee am h</a:t>
            </a:r>
            <a:r>
              <a:rPr lang="en-US" sz="1200" b="1" u="none" dirty="0">
                <a:latin typeface="Arial" panose="020B0604020202020204" pitchFamily="34" charset="0"/>
                <a:cs typeface="Arial" panose="020B0604020202020204" pitchFamily="34" charset="0"/>
              </a:rPr>
              <a:t>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Hebrews 2:17 KJV 17 </a:t>
            </a:r>
            <a:r>
              <a:rPr lang="en-US" sz="1200" b="0" u="none" dirty="0">
                <a:latin typeface="Arial" panose="020B0604020202020204" pitchFamily="34" charset="0"/>
                <a:cs typeface="Arial" panose="020B0604020202020204" pitchFamily="34" charset="0"/>
              </a:rPr>
              <a:t>Wherefore in all things it </a:t>
            </a:r>
            <a:r>
              <a:rPr lang="en-US" sz="1200" b="0" u="none" dirty="0" err="1">
                <a:latin typeface="Arial" panose="020B0604020202020204" pitchFamily="34" charset="0"/>
                <a:cs typeface="Arial" panose="020B0604020202020204" pitchFamily="34" charset="0"/>
              </a:rPr>
              <a:t>behoved</a:t>
            </a:r>
            <a:r>
              <a:rPr lang="en-US" sz="1200" b="0" u="none" dirty="0">
                <a:latin typeface="Arial" panose="020B0604020202020204" pitchFamily="34" charset="0"/>
                <a:cs typeface="Arial" panose="020B0604020202020204" pitchFamily="34" charset="0"/>
              </a:rPr>
              <a:t> him to be made like unto his brethren, that he might be a merciful and faithful high priest in things pertaining to God, </a:t>
            </a:r>
            <a:r>
              <a:rPr lang="en-US" sz="1200" b="1" u="none" dirty="0">
                <a:latin typeface="Arial" panose="020B0604020202020204" pitchFamily="34" charset="0"/>
                <a:cs typeface="Arial" panose="020B0604020202020204" pitchFamily="34" charset="0"/>
              </a:rPr>
              <a:t>to make reconciliation for the sins of the people.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1 Peter 2:20-25 KJV 20 </a:t>
            </a:r>
            <a:r>
              <a:rPr lang="en-US" sz="1200" b="0" u="none" dirty="0">
                <a:latin typeface="Arial" panose="020B0604020202020204" pitchFamily="34" charset="0"/>
                <a:cs typeface="Arial" panose="020B0604020202020204" pitchFamily="34" charset="0"/>
              </a:rPr>
              <a:t>For what glory is it, if, when ye be buffeted for your faults, ye shall take it patiently? but if, when ye do well, and suffer for it, ye take it patiently, this is acceptable with God. </a:t>
            </a:r>
            <a:r>
              <a:rPr lang="en-US" sz="1200" b="1" u="none" dirty="0">
                <a:latin typeface="Arial" panose="020B0604020202020204" pitchFamily="34" charset="0"/>
                <a:cs typeface="Arial" panose="020B0604020202020204" pitchFamily="34" charset="0"/>
              </a:rPr>
              <a:t>21</a:t>
            </a:r>
            <a:r>
              <a:rPr lang="en-US" sz="1200" b="0" u="none" dirty="0">
                <a:latin typeface="Arial" panose="020B0604020202020204" pitchFamily="34" charset="0"/>
                <a:cs typeface="Arial" panose="020B0604020202020204" pitchFamily="34" charset="0"/>
              </a:rPr>
              <a:t> For even hereunto were ye called: because </a:t>
            </a:r>
            <a:r>
              <a:rPr lang="en-US" sz="1200" b="1" u="none" dirty="0">
                <a:latin typeface="Arial" panose="020B0604020202020204" pitchFamily="34" charset="0"/>
                <a:cs typeface="Arial" panose="020B0604020202020204" pitchFamily="34" charset="0"/>
              </a:rPr>
              <a:t>Christ also suffered for us</a:t>
            </a:r>
            <a:r>
              <a:rPr lang="en-US" sz="1200" b="0" u="none" dirty="0">
                <a:latin typeface="Arial" panose="020B0604020202020204" pitchFamily="34" charset="0"/>
                <a:cs typeface="Arial" panose="020B0604020202020204" pitchFamily="34" charset="0"/>
              </a:rPr>
              <a:t>, leaving us an example, that ye should follow his steps: </a:t>
            </a:r>
            <a:r>
              <a:rPr lang="en-US" sz="1200" b="1" u="none" dirty="0">
                <a:latin typeface="Arial" panose="020B0604020202020204" pitchFamily="34" charset="0"/>
                <a:cs typeface="Arial" panose="020B0604020202020204" pitchFamily="34" charset="0"/>
              </a:rPr>
              <a:t>22</a:t>
            </a:r>
            <a:r>
              <a:rPr lang="en-US" sz="1200" b="0" u="none" dirty="0">
                <a:latin typeface="Arial" panose="020B0604020202020204" pitchFamily="34" charset="0"/>
                <a:cs typeface="Arial" panose="020B0604020202020204" pitchFamily="34" charset="0"/>
              </a:rPr>
              <a:t> Who </a:t>
            </a:r>
            <a:r>
              <a:rPr lang="en-US" sz="1200" b="1" u="none" dirty="0">
                <a:latin typeface="Arial" panose="020B0604020202020204" pitchFamily="34" charset="0"/>
                <a:cs typeface="Arial" panose="020B0604020202020204" pitchFamily="34" charset="0"/>
              </a:rPr>
              <a:t>did no sin</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neither was guile found in his mouth: 23 </a:t>
            </a:r>
            <a:r>
              <a:rPr lang="en-US" sz="1200" b="0" u="none" dirty="0">
                <a:latin typeface="Arial" panose="020B0604020202020204" pitchFamily="34" charset="0"/>
                <a:cs typeface="Arial" panose="020B0604020202020204" pitchFamily="34" charset="0"/>
              </a:rPr>
              <a:t>Who, </a:t>
            </a:r>
            <a:r>
              <a:rPr lang="en-US" sz="1200" b="1" u="none" dirty="0">
                <a:latin typeface="Arial" panose="020B0604020202020204" pitchFamily="34" charset="0"/>
                <a:cs typeface="Arial" panose="020B0604020202020204" pitchFamily="34" charset="0"/>
              </a:rPr>
              <a:t>when he was reviled, reviled not again</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when he suffered, he threatened not;</a:t>
            </a:r>
            <a:r>
              <a:rPr lang="en-US" sz="1200" b="0" u="none" dirty="0">
                <a:latin typeface="Arial" panose="020B0604020202020204" pitchFamily="34" charset="0"/>
                <a:cs typeface="Arial" panose="020B0604020202020204" pitchFamily="34" charset="0"/>
              </a:rPr>
              <a:t> but committed himself to him that </a:t>
            </a:r>
            <a:r>
              <a:rPr lang="en-US" sz="1200" b="0" u="none" dirty="0" err="1">
                <a:latin typeface="Arial" panose="020B0604020202020204" pitchFamily="34" charset="0"/>
                <a:cs typeface="Arial" panose="020B0604020202020204" pitchFamily="34" charset="0"/>
              </a:rPr>
              <a:t>judgeth</a:t>
            </a:r>
            <a:r>
              <a:rPr lang="en-US" sz="1200" b="0" u="none" dirty="0">
                <a:latin typeface="Arial" panose="020B0604020202020204" pitchFamily="34" charset="0"/>
                <a:cs typeface="Arial" panose="020B0604020202020204" pitchFamily="34" charset="0"/>
              </a:rPr>
              <a:t> righteously: </a:t>
            </a:r>
            <a:r>
              <a:rPr lang="en-US" sz="1200" b="1" u="none" dirty="0">
                <a:latin typeface="Arial" panose="020B0604020202020204" pitchFamily="34" charset="0"/>
                <a:cs typeface="Arial" panose="020B0604020202020204" pitchFamily="34" charset="0"/>
              </a:rPr>
              <a:t>24 Who his own self bare our sins in his own body on the tree</a:t>
            </a:r>
            <a:r>
              <a:rPr lang="en-US" sz="1200" b="0" u="none" dirty="0">
                <a:latin typeface="Arial" panose="020B0604020202020204" pitchFamily="34" charset="0"/>
                <a:cs typeface="Arial" panose="020B0604020202020204" pitchFamily="34" charset="0"/>
              </a:rPr>
              <a:t>, that we, being dead to sins, should live unto righteousness: </a:t>
            </a:r>
            <a:r>
              <a:rPr lang="en-US" sz="1200" b="1" u="none" dirty="0">
                <a:latin typeface="Arial" panose="020B0604020202020204" pitchFamily="34" charset="0"/>
                <a:cs typeface="Arial" panose="020B0604020202020204" pitchFamily="34" charset="0"/>
              </a:rPr>
              <a:t>by whose stripes ye were healed. 25 </a:t>
            </a:r>
            <a:r>
              <a:rPr lang="en-US" sz="1200" b="0" u="none" dirty="0">
                <a:latin typeface="Arial" panose="020B0604020202020204" pitchFamily="34" charset="0"/>
                <a:cs typeface="Arial" panose="020B0604020202020204" pitchFamily="34" charset="0"/>
              </a:rPr>
              <a:t>For </a:t>
            </a:r>
            <a:r>
              <a:rPr lang="en-US" sz="1200" b="1" u="none" dirty="0">
                <a:latin typeface="Arial" panose="020B0604020202020204" pitchFamily="34" charset="0"/>
                <a:cs typeface="Arial" panose="020B0604020202020204" pitchFamily="34" charset="0"/>
              </a:rPr>
              <a:t>ye were as sheep going astray</a:t>
            </a:r>
            <a:r>
              <a:rPr lang="en-US" sz="1200" b="0" u="none" dirty="0">
                <a:latin typeface="Arial" panose="020B0604020202020204" pitchFamily="34" charset="0"/>
                <a:cs typeface="Arial" panose="020B0604020202020204" pitchFamily="34" charset="0"/>
              </a:rPr>
              <a:t>; but are now returned unto the Shepherd and Bishop of your souls.</a:t>
            </a:r>
          </a:p>
        </p:txBody>
      </p:sp>
      <p:sp>
        <p:nvSpPr>
          <p:cNvPr id="4" name="Slide Number Placeholder 3"/>
          <p:cNvSpPr>
            <a:spLocks noGrp="1"/>
          </p:cNvSpPr>
          <p:nvPr>
            <p:ph type="sldNum" sz="quarter" idx="5"/>
          </p:nvPr>
        </p:nvSpPr>
        <p:spPr/>
        <p:txBody>
          <a:bodyPr/>
          <a:lstStyle/>
          <a:p>
            <a:fld id="{0A3C37BE-C303-496D-B5CD-85F2937540FC}" type="slidenum">
              <a:rPr lang="en-US" smtClean="0"/>
              <a:t>4</a:t>
            </a:fld>
            <a:endParaRPr lang="en-US"/>
          </a:p>
        </p:txBody>
      </p:sp>
      <p:sp>
        <p:nvSpPr>
          <p:cNvPr id="5" name="Date Placeholder 4">
            <a:extLst>
              <a:ext uri="{FF2B5EF4-FFF2-40B4-BE49-F238E27FC236}">
                <a16:creationId xmlns:a16="http://schemas.microsoft.com/office/drawing/2014/main" id="{65800A3C-A225-6D5D-358D-C60201EF12FE}"/>
              </a:ext>
            </a:extLst>
          </p:cNvPr>
          <p:cNvSpPr>
            <a:spLocks noGrp="1"/>
          </p:cNvSpPr>
          <p:nvPr>
            <p:ph type="dt" idx="1"/>
          </p:nvPr>
        </p:nvSpPr>
        <p:spPr/>
        <p:txBody>
          <a:bodyPr/>
          <a:lstStyle/>
          <a:p>
            <a:r>
              <a:rPr lang="en-US"/>
              <a:t>12/29/2024 AM</a:t>
            </a:r>
          </a:p>
        </p:txBody>
      </p:sp>
    </p:spTree>
    <p:extLst>
      <p:ext uri="{BB962C8B-B14F-4D97-AF65-F5344CB8AC3E}">
        <p14:creationId xmlns:p14="http://schemas.microsoft.com/office/powerpoint/2010/main" val="2790361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3C78B1-0498-2A6C-FA05-8179A468C0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172DFE-3864-F8B8-E4B7-C62F2215F95F}"/>
              </a:ext>
            </a:extLst>
          </p:cNvPr>
          <p:cNvSpPr>
            <a:spLocks noGrp="1" noRot="1" noChangeAspect="1"/>
          </p:cNvSpPr>
          <p:nvPr>
            <p:ph type="sldImg"/>
          </p:nvPr>
        </p:nvSpPr>
        <p:spPr>
          <a:xfrm>
            <a:off x="2116138" y="203200"/>
            <a:ext cx="3413125" cy="2559050"/>
          </a:xfrm>
        </p:spPr>
      </p:sp>
      <p:sp>
        <p:nvSpPr>
          <p:cNvPr id="3" name="Notes Placeholder 2">
            <a:extLst>
              <a:ext uri="{FF2B5EF4-FFF2-40B4-BE49-F238E27FC236}">
                <a16:creationId xmlns:a16="http://schemas.microsoft.com/office/drawing/2014/main" id="{F432F345-0A75-01C9-BB8E-61604C53E691}"/>
              </a:ext>
            </a:extLst>
          </p:cNvPr>
          <p:cNvSpPr>
            <a:spLocks noGrp="1"/>
          </p:cNvSpPr>
          <p:nvPr>
            <p:ph type="body" idx="1"/>
          </p:nvPr>
        </p:nvSpPr>
        <p:spPr>
          <a:xfrm>
            <a:off x="0" y="2762250"/>
            <a:ext cx="7315200" cy="6838949"/>
          </a:xfrm>
        </p:spPr>
        <p:txBody>
          <a:bodyPr/>
          <a:lstStyle/>
          <a:p>
            <a:pPr marR="800" algn="l" rtl="0">
              <a:lnSpc>
                <a:spcPts val="1200"/>
              </a:lnSpc>
            </a:pPr>
            <a:r>
              <a:rPr lang="en-US" sz="1200" b="1" u="none" dirty="0">
                <a:latin typeface="Arial" panose="020B0604020202020204" pitchFamily="34" charset="0"/>
                <a:cs typeface="Arial" panose="020B0604020202020204" pitchFamily="34" charset="0"/>
              </a:rPr>
              <a:t>Matthew 27:39-44 KJV 39 </a:t>
            </a:r>
            <a:r>
              <a:rPr lang="en-US" sz="1200" b="0" u="none" dirty="0">
                <a:latin typeface="Arial" panose="020B0604020202020204" pitchFamily="34" charset="0"/>
                <a:cs typeface="Arial" panose="020B0604020202020204" pitchFamily="34" charset="0"/>
              </a:rPr>
              <a:t>And they that passed by reviled him, wagging their heads, </a:t>
            </a:r>
            <a:r>
              <a:rPr lang="en-US" sz="1200" b="1" u="none" dirty="0">
                <a:latin typeface="Arial" panose="020B0604020202020204" pitchFamily="34" charset="0"/>
                <a:cs typeface="Arial" panose="020B0604020202020204" pitchFamily="34" charset="0"/>
              </a:rPr>
              <a:t>40</a:t>
            </a:r>
            <a:r>
              <a:rPr lang="en-US" sz="1200" b="0" u="none" dirty="0">
                <a:latin typeface="Arial" panose="020B0604020202020204" pitchFamily="34" charset="0"/>
                <a:cs typeface="Arial" panose="020B0604020202020204" pitchFamily="34" charset="0"/>
              </a:rPr>
              <a:t> And saying, Thou that </a:t>
            </a:r>
            <a:r>
              <a:rPr lang="en-US" sz="1200" b="0" u="none" dirty="0" err="1">
                <a:latin typeface="Arial" panose="020B0604020202020204" pitchFamily="34" charset="0"/>
                <a:cs typeface="Arial" panose="020B0604020202020204" pitchFamily="34" charset="0"/>
              </a:rPr>
              <a:t>destroyest</a:t>
            </a:r>
            <a:r>
              <a:rPr lang="en-US" sz="1200" b="0" u="none" dirty="0">
                <a:latin typeface="Arial" panose="020B0604020202020204" pitchFamily="34" charset="0"/>
                <a:cs typeface="Arial" panose="020B0604020202020204" pitchFamily="34" charset="0"/>
              </a:rPr>
              <a:t> the temple, and </a:t>
            </a:r>
            <a:r>
              <a:rPr lang="en-US" sz="1200" b="0" u="none" dirty="0" err="1">
                <a:latin typeface="Arial" panose="020B0604020202020204" pitchFamily="34" charset="0"/>
                <a:cs typeface="Arial" panose="020B0604020202020204" pitchFamily="34" charset="0"/>
              </a:rPr>
              <a:t>buildest</a:t>
            </a:r>
            <a:r>
              <a:rPr lang="en-US" sz="1200" b="0" u="none" dirty="0">
                <a:latin typeface="Arial" panose="020B0604020202020204" pitchFamily="34" charset="0"/>
                <a:cs typeface="Arial" panose="020B0604020202020204" pitchFamily="34" charset="0"/>
              </a:rPr>
              <a:t> it in three days, save thyself. If thou be the Son of God, come down from the cross. </a:t>
            </a:r>
            <a:r>
              <a:rPr lang="en-US" sz="1200" b="1" u="none" dirty="0">
                <a:latin typeface="Arial" panose="020B0604020202020204" pitchFamily="34" charset="0"/>
                <a:cs typeface="Arial" panose="020B0604020202020204" pitchFamily="34" charset="0"/>
              </a:rPr>
              <a:t>41 </a:t>
            </a:r>
            <a:r>
              <a:rPr lang="en-US" sz="1200" b="0" u="none" dirty="0">
                <a:latin typeface="Arial" panose="020B0604020202020204" pitchFamily="34" charset="0"/>
                <a:cs typeface="Arial" panose="020B0604020202020204" pitchFamily="34" charset="0"/>
              </a:rPr>
              <a:t> Likewise also the chief priests mocking him, with the scribes and elders, said, </a:t>
            </a:r>
            <a:r>
              <a:rPr lang="en-US" sz="1200" b="1" u="none" dirty="0">
                <a:latin typeface="Arial" panose="020B0604020202020204" pitchFamily="34" charset="0"/>
                <a:cs typeface="Arial" panose="020B0604020202020204" pitchFamily="34" charset="0"/>
              </a:rPr>
              <a:t>42</a:t>
            </a:r>
            <a:r>
              <a:rPr lang="en-US" sz="1200" b="0" u="none" dirty="0">
                <a:latin typeface="Arial" panose="020B0604020202020204" pitchFamily="34" charset="0"/>
                <a:cs typeface="Arial" panose="020B0604020202020204" pitchFamily="34" charset="0"/>
              </a:rPr>
              <a:t> He saved others; himself he cannot save. If he be the King of Israel, let him now come down from the cross, and we will believe him. </a:t>
            </a:r>
            <a:r>
              <a:rPr lang="en-US" sz="1200" b="1" u="none" dirty="0">
                <a:latin typeface="Arial" panose="020B0604020202020204" pitchFamily="34" charset="0"/>
                <a:cs typeface="Arial" panose="020B0604020202020204" pitchFamily="34" charset="0"/>
              </a:rPr>
              <a:t>43</a:t>
            </a:r>
            <a:r>
              <a:rPr lang="en-US" sz="1200" b="0" u="none" dirty="0">
                <a:latin typeface="Arial" panose="020B0604020202020204" pitchFamily="34" charset="0"/>
                <a:cs typeface="Arial" panose="020B0604020202020204" pitchFamily="34" charset="0"/>
              </a:rPr>
              <a:t> He trusted in God; let him deliver him now, if he will have him: for he said, I am the Son of God. </a:t>
            </a:r>
            <a:r>
              <a:rPr lang="en-US" sz="1200" b="1" u="none" dirty="0">
                <a:latin typeface="Arial" panose="020B0604020202020204" pitchFamily="34" charset="0"/>
                <a:cs typeface="Arial" panose="020B0604020202020204" pitchFamily="34" charset="0"/>
              </a:rPr>
              <a:t>44 </a:t>
            </a:r>
            <a:r>
              <a:rPr lang="en-US" sz="1200" b="0" u="none" dirty="0">
                <a:latin typeface="Arial" panose="020B0604020202020204" pitchFamily="34" charset="0"/>
                <a:cs typeface="Arial" panose="020B0604020202020204" pitchFamily="34" charset="0"/>
              </a:rPr>
              <a:t> The thieves also, which were crucified with him, cast the same in his teeth.</a:t>
            </a:r>
          </a:p>
          <a:p>
            <a:pPr marL="171450" marR="800" indent="-171450" algn="l" rtl="0">
              <a:lnSpc>
                <a:spcPts val="1200"/>
              </a:lnSpc>
              <a:buFont typeface="Arial" panose="020B0604020202020204" pitchFamily="34" charset="0"/>
              <a:buChar char="•"/>
            </a:pPr>
            <a:r>
              <a:rPr lang="en-US" sz="1200" b="1" u="none" dirty="0">
                <a:latin typeface="Arial" panose="020B0604020202020204" pitchFamily="34" charset="0"/>
                <a:cs typeface="Arial" panose="020B0604020202020204" pitchFamily="34" charset="0"/>
              </a:rPr>
              <a:t>Hebrews 12:1-2 KJV 1 </a:t>
            </a:r>
            <a:r>
              <a:rPr lang="en-US" sz="1200" b="0" u="none" dirty="0">
                <a:latin typeface="Arial" panose="020B0604020202020204" pitchFamily="34" charset="0"/>
                <a:cs typeface="Arial" panose="020B0604020202020204" pitchFamily="34" charset="0"/>
              </a:rPr>
              <a:t>Wherefore seeing we also are compassed about with so great a cloud of witnesses, </a:t>
            </a:r>
            <a:r>
              <a:rPr lang="en-US" sz="1200" b="1" u="none" dirty="0">
                <a:latin typeface="Arial" panose="020B0604020202020204" pitchFamily="34" charset="0"/>
                <a:cs typeface="Arial" panose="020B0604020202020204" pitchFamily="34" charset="0"/>
              </a:rPr>
              <a:t>let us lay aside every weight</a:t>
            </a:r>
            <a:r>
              <a:rPr lang="en-US" sz="1200" b="0" u="none" dirty="0">
                <a:latin typeface="Arial" panose="020B0604020202020204" pitchFamily="34" charset="0"/>
                <a:cs typeface="Arial" panose="020B0604020202020204" pitchFamily="34" charset="0"/>
              </a:rPr>
              <a:t>, and the sin which doth so easily beset us, and let us run with patience the race that is set before us, </a:t>
            </a:r>
            <a:r>
              <a:rPr lang="en-US" sz="1200" b="1" u="none" dirty="0">
                <a:latin typeface="Arial" panose="020B0604020202020204" pitchFamily="34" charset="0"/>
                <a:cs typeface="Arial" panose="020B0604020202020204" pitchFamily="34" charset="0"/>
              </a:rPr>
              <a:t>2</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Looking unto Jesus the author </a:t>
            </a:r>
            <a:r>
              <a:rPr lang="en-US" sz="1200" b="0" u="none" dirty="0">
                <a:latin typeface="Arial" panose="020B0604020202020204" pitchFamily="34" charset="0"/>
                <a:cs typeface="Arial" panose="020B0604020202020204" pitchFamily="34" charset="0"/>
              </a:rPr>
              <a:t>and finisher of our faith; who for the joy that was set before him </a:t>
            </a:r>
            <a:r>
              <a:rPr lang="en-US" sz="1200" b="1" u="none" dirty="0">
                <a:latin typeface="Arial" panose="020B0604020202020204" pitchFamily="34" charset="0"/>
                <a:cs typeface="Arial" panose="020B0604020202020204" pitchFamily="34" charset="0"/>
              </a:rPr>
              <a:t>endured the cross</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despising the shame</a:t>
            </a:r>
            <a:r>
              <a:rPr lang="en-US" sz="1200" b="0" u="none" dirty="0">
                <a:latin typeface="Arial" panose="020B0604020202020204" pitchFamily="34" charset="0"/>
                <a:cs typeface="Arial" panose="020B0604020202020204" pitchFamily="34" charset="0"/>
              </a:rPr>
              <a:t>, and is set down </a:t>
            </a:r>
            <a:r>
              <a:rPr lang="en-US" sz="1200" b="1" u="none" dirty="0">
                <a:latin typeface="Arial" panose="020B0604020202020204" pitchFamily="34" charset="0"/>
                <a:cs typeface="Arial" panose="020B0604020202020204" pitchFamily="34" charset="0"/>
              </a:rPr>
              <a:t>at the right hand of the throne of God.</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Isaiah 53:3 KJV 3 </a:t>
            </a:r>
            <a:r>
              <a:rPr lang="en-US" sz="1200" b="0" u="none" dirty="0">
                <a:latin typeface="Arial" panose="020B0604020202020204" pitchFamily="34" charset="0"/>
                <a:cs typeface="Arial" panose="020B0604020202020204" pitchFamily="34" charset="0"/>
              </a:rPr>
              <a:t>He is </a:t>
            </a:r>
            <a:r>
              <a:rPr lang="en-US" sz="1200" b="1" u="none" dirty="0">
                <a:latin typeface="Arial" panose="020B0604020202020204" pitchFamily="34" charset="0"/>
                <a:cs typeface="Arial" panose="020B0604020202020204" pitchFamily="34" charset="0"/>
              </a:rPr>
              <a:t>despised and rejected of men; </a:t>
            </a:r>
            <a:r>
              <a:rPr lang="en-US" sz="1200" b="0" u="none" dirty="0">
                <a:latin typeface="Arial" panose="020B0604020202020204" pitchFamily="34" charset="0"/>
                <a:cs typeface="Arial" panose="020B0604020202020204" pitchFamily="34" charset="0"/>
              </a:rPr>
              <a:t>a man of sorrows, and </a:t>
            </a:r>
            <a:r>
              <a:rPr lang="en-US" sz="1200" b="1" u="none" dirty="0">
                <a:latin typeface="Arial" panose="020B0604020202020204" pitchFamily="34" charset="0"/>
                <a:cs typeface="Arial" panose="020B0604020202020204" pitchFamily="34" charset="0"/>
              </a:rPr>
              <a:t>acquainted with grief: </a:t>
            </a:r>
            <a:r>
              <a:rPr lang="en-US" sz="1200" b="0" u="none" dirty="0">
                <a:latin typeface="Arial" panose="020B0604020202020204" pitchFamily="34" charset="0"/>
                <a:cs typeface="Arial" panose="020B0604020202020204" pitchFamily="34" charset="0"/>
              </a:rPr>
              <a:t>and we hid as it were our faces from him; </a:t>
            </a:r>
            <a:r>
              <a:rPr lang="en-US" sz="1200" b="1" u="none" dirty="0">
                <a:latin typeface="Arial" panose="020B0604020202020204" pitchFamily="34" charset="0"/>
                <a:cs typeface="Arial" panose="020B0604020202020204" pitchFamily="34" charset="0"/>
              </a:rPr>
              <a:t>he was despised, and we esteemed him not.</a:t>
            </a:r>
          </a:p>
          <a:p>
            <a:pPr marL="171450" marR="800" indent="-171450" algn="l" rtl="0">
              <a:lnSpc>
                <a:spcPts val="1200"/>
              </a:lnSpc>
              <a:buFont typeface="Arial" panose="020B0604020202020204" pitchFamily="34" charset="0"/>
              <a:buChar char="•"/>
            </a:pPr>
            <a:endParaRPr lang="en-US" sz="1200" b="1" u="none" dirty="0">
              <a:latin typeface="Arial" panose="020B0604020202020204" pitchFamily="34" charset="0"/>
              <a:cs typeface="Arial" panose="020B0604020202020204" pitchFamily="34" charset="0"/>
            </a:endParaRPr>
          </a:p>
          <a:p>
            <a:pPr marL="0" marR="800" indent="0" algn="l" rtl="0">
              <a:lnSpc>
                <a:spcPts val="1200"/>
              </a:lnSpc>
              <a:buFont typeface="Arial" panose="020B0604020202020204" pitchFamily="34" charset="0"/>
              <a:buNone/>
            </a:pPr>
            <a:r>
              <a:rPr lang="en-US" sz="1200" b="1" u="none" dirty="0">
                <a:latin typeface="Arial" panose="020B0604020202020204" pitchFamily="34" charset="0"/>
                <a:cs typeface="Arial" panose="020B0604020202020204" pitchFamily="34" charset="0"/>
              </a:rPr>
              <a:t>Romans 5:8 NKJV 8 </a:t>
            </a:r>
            <a:r>
              <a:rPr lang="en-US" sz="1200" b="0" u="none" dirty="0">
                <a:latin typeface="Arial" panose="020B0604020202020204" pitchFamily="34" charset="0"/>
                <a:cs typeface="Arial" panose="020B0604020202020204" pitchFamily="34" charset="0"/>
              </a:rPr>
              <a:t>But God </a:t>
            </a:r>
            <a:r>
              <a:rPr lang="en-US" sz="1200" b="1" u="none" dirty="0">
                <a:latin typeface="Arial" panose="020B0604020202020204" pitchFamily="34" charset="0"/>
                <a:cs typeface="Arial" panose="020B0604020202020204" pitchFamily="34" charset="0"/>
              </a:rPr>
              <a:t>demonstrates His own love toward us</a:t>
            </a:r>
            <a:r>
              <a:rPr lang="en-US" sz="1200" b="0" u="none" dirty="0">
                <a:latin typeface="Arial" panose="020B0604020202020204" pitchFamily="34" charset="0"/>
                <a:cs typeface="Arial" panose="020B0604020202020204" pitchFamily="34" charset="0"/>
              </a:rPr>
              <a:t>, in that </a:t>
            </a:r>
            <a:r>
              <a:rPr lang="en-US" sz="1200" b="1" u="none" dirty="0">
                <a:latin typeface="Arial" panose="020B0604020202020204" pitchFamily="34" charset="0"/>
                <a:cs typeface="Arial" panose="020B0604020202020204" pitchFamily="34" charset="0"/>
              </a:rPr>
              <a:t>while we were still sinners, Christ died for us.</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1 Corinthians 15:3 NKJV 3 </a:t>
            </a:r>
            <a:r>
              <a:rPr lang="en-US" sz="1200" b="0" u="none" dirty="0">
                <a:latin typeface="Arial" panose="020B0604020202020204" pitchFamily="34" charset="0"/>
                <a:cs typeface="Arial" panose="020B0604020202020204" pitchFamily="34" charset="0"/>
              </a:rPr>
              <a:t>For I delivered to you first of all that which I also received: that </a:t>
            </a:r>
            <a:r>
              <a:rPr lang="en-US" sz="1200" b="1" u="none" dirty="0">
                <a:latin typeface="Arial" panose="020B0604020202020204" pitchFamily="34" charset="0"/>
                <a:cs typeface="Arial" panose="020B0604020202020204" pitchFamily="34" charset="0"/>
              </a:rPr>
              <a:t>Christ died for our sins </a:t>
            </a:r>
            <a:r>
              <a:rPr lang="en-US" sz="1200" b="0" u="none" dirty="0">
                <a:latin typeface="Arial" panose="020B0604020202020204" pitchFamily="34" charset="0"/>
                <a:cs typeface="Arial" panose="020B0604020202020204" pitchFamily="34" charset="0"/>
              </a:rPr>
              <a:t>according to the Scriptures,</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Galatians 1:3-4 NKJV 3 </a:t>
            </a:r>
            <a:r>
              <a:rPr lang="en-US" sz="1200" b="0" u="none" dirty="0">
                <a:latin typeface="Arial" panose="020B0604020202020204" pitchFamily="34" charset="0"/>
                <a:cs typeface="Arial" panose="020B0604020202020204" pitchFamily="34" charset="0"/>
              </a:rPr>
              <a:t>Grace to you and peace from God the Father and our Lord Jesus Christ, </a:t>
            </a:r>
            <a:r>
              <a:rPr lang="en-US" sz="1200" b="1" u="none" dirty="0">
                <a:latin typeface="Arial" panose="020B0604020202020204" pitchFamily="34" charset="0"/>
                <a:cs typeface="Arial" panose="020B0604020202020204" pitchFamily="34" charset="0"/>
              </a:rPr>
              <a:t>4 who gave Himself for our sins, that He might deliver us from this present evil age</a:t>
            </a:r>
            <a:r>
              <a:rPr lang="en-US" sz="1200" b="0" u="none" dirty="0">
                <a:latin typeface="Arial" panose="020B0604020202020204" pitchFamily="34" charset="0"/>
                <a:cs typeface="Arial" panose="020B0604020202020204" pitchFamily="34" charset="0"/>
              </a:rPr>
              <a:t>, according to the will of our God and Father,</a:t>
            </a:r>
          </a:p>
          <a:p>
            <a:pPr marL="171450" marR="800" indent="-171450" algn="l" rtl="0">
              <a:lnSpc>
                <a:spcPts val="1200"/>
              </a:lnSpc>
              <a:buFont typeface="Wingdings" panose="05000000000000000000" pitchFamily="2" charset="2"/>
              <a:buChar char="§"/>
            </a:pPr>
            <a:r>
              <a:rPr lang="en-US" sz="1200" b="1" i="0" u="none" strike="noStrike" baseline="0" dirty="0">
                <a:solidFill>
                  <a:srgbClr val="A66728"/>
                </a:solidFill>
                <a:latin typeface="Arial" panose="020B0604020202020204" pitchFamily="34" charset="0"/>
                <a:cs typeface="Arial" panose="020B0604020202020204" pitchFamily="34" charset="0"/>
              </a:rPr>
              <a:t>2 Corinthians 5:21</a:t>
            </a:r>
            <a:r>
              <a:rPr lang="en-US" sz="1200" b="0" i="0" u="none" strike="noStrike" baseline="0" dirty="0">
                <a:solidFill>
                  <a:srgbClr val="292F33"/>
                </a:solidFill>
                <a:latin typeface="Arial" panose="020B0604020202020204" pitchFamily="34" charset="0"/>
                <a:cs typeface="Arial" panose="020B0604020202020204" pitchFamily="34" charset="0"/>
              </a:rPr>
              <a:t> </a:t>
            </a:r>
            <a:r>
              <a:rPr lang="en-US" sz="1200" b="1" i="0" u="none" strike="noStrike" baseline="0" dirty="0">
                <a:solidFill>
                  <a:srgbClr val="292F33"/>
                </a:solidFill>
                <a:latin typeface="Arial" panose="020B0604020202020204" pitchFamily="34" charset="0"/>
                <a:cs typeface="Arial" panose="020B0604020202020204" pitchFamily="34" charset="0"/>
              </a:rPr>
              <a:t>NAS95</a:t>
            </a:r>
            <a:r>
              <a:rPr lang="en-US" sz="1200" b="0" i="0" u="none" strike="noStrike" baseline="0" dirty="0">
                <a:solidFill>
                  <a:srgbClr val="292F33"/>
                </a:solidFill>
                <a:latin typeface="Arial" panose="020B0604020202020204" pitchFamily="34" charset="0"/>
                <a:cs typeface="Arial" panose="020B0604020202020204" pitchFamily="34" charset="0"/>
              </a:rPr>
              <a:t>  </a:t>
            </a:r>
            <a:r>
              <a:rPr lang="en-US" sz="1200" b="1" i="0" u="none" strike="noStrike" baseline="0" dirty="0">
                <a:solidFill>
                  <a:srgbClr val="292F33"/>
                </a:solidFill>
                <a:latin typeface="Arial" panose="020B0604020202020204" pitchFamily="34" charset="0"/>
                <a:cs typeface="Arial" panose="020B0604020202020204" pitchFamily="34" charset="0"/>
              </a:rPr>
              <a:t>21 </a:t>
            </a:r>
            <a:r>
              <a:rPr lang="en-US" sz="1200" b="0" i="0" u="none" strike="noStrike" baseline="0" dirty="0">
                <a:solidFill>
                  <a:srgbClr val="292F33"/>
                </a:solidFill>
                <a:latin typeface="Arial" panose="020B0604020202020204" pitchFamily="34" charset="0"/>
                <a:cs typeface="Arial" panose="020B0604020202020204" pitchFamily="34" charset="0"/>
              </a:rPr>
              <a:t>He made Him who knew no sin </a:t>
            </a:r>
            <a:r>
              <a:rPr lang="en-US" sz="1200" b="1" i="1" u="none" strike="noStrike" baseline="0" dirty="0">
                <a:solidFill>
                  <a:srgbClr val="757575"/>
                </a:solidFill>
                <a:latin typeface="Arial" panose="020B0604020202020204" pitchFamily="34" charset="0"/>
                <a:cs typeface="Arial" panose="020B0604020202020204" pitchFamily="34" charset="0"/>
              </a:rPr>
              <a:t>to be</a:t>
            </a:r>
            <a:r>
              <a:rPr lang="en-US" sz="1200" b="1" i="0" u="none" strike="noStrike" baseline="0" dirty="0">
                <a:solidFill>
                  <a:srgbClr val="292F33"/>
                </a:solidFill>
                <a:latin typeface="Arial" panose="020B0604020202020204" pitchFamily="34" charset="0"/>
                <a:cs typeface="Arial" panose="020B0604020202020204" pitchFamily="34" charset="0"/>
              </a:rPr>
              <a:t> sin on our behalf, </a:t>
            </a:r>
            <a:r>
              <a:rPr lang="en-US" sz="1200" b="0" i="0" u="none" strike="noStrike" baseline="0" dirty="0">
                <a:solidFill>
                  <a:srgbClr val="292F33"/>
                </a:solidFill>
                <a:latin typeface="Arial" panose="020B0604020202020204" pitchFamily="34" charset="0"/>
                <a:cs typeface="Arial" panose="020B0604020202020204" pitchFamily="34" charset="0"/>
              </a:rPr>
              <a:t>so that we might become the righteousness of God in Him.</a:t>
            </a:r>
            <a:endParaRPr lang="en-US" sz="1200" b="1"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endParaRPr lang="en-US" sz="1200" b="1"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Ephesians 1:7 NKJV 7 </a:t>
            </a:r>
            <a:r>
              <a:rPr lang="en-US" sz="1200" b="0" u="none" dirty="0">
                <a:latin typeface="Arial" panose="020B0604020202020204" pitchFamily="34" charset="0"/>
                <a:cs typeface="Arial" panose="020B0604020202020204" pitchFamily="34" charset="0"/>
              </a:rPr>
              <a:t>In Him we have </a:t>
            </a:r>
            <a:r>
              <a:rPr lang="en-US" sz="1200" b="1" u="none" dirty="0">
                <a:latin typeface="Arial" panose="020B0604020202020204" pitchFamily="34" charset="0"/>
                <a:cs typeface="Arial" panose="020B0604020202020204" pitchFamily="34" charset="0"/>
              </a:rPr>
              <a:t>redemption through </a:t>
            </a:r>
            <a:r>
              <a:rPr lang="en-US" sz="1200" b="1" i="1" u="sng" dirty="0">
                <a:latin typeface="Arial" panose="020B0604020202020204" pitchFamily="34" charset="0"/>
                <a:cs typeface="Arial" panose="020B0604020202020204" pitchFamily="34" charset="0"/>
              </a:rPr>
              <a:t>His</a:t>
            </a:r>
            <a:r>
              <a:rPr lang="en-US" sz="1200" b="1" u="none" dirty="0">
                <a:latin typeface="Arial" panose="020B0604020202020204" pitchFamily="34" charset="0"/>
                <a:cs typeface="Arial" panose="020B0604020202020204" pitchFamily="34" charset="0"/>
              </a:rPr>
              <a:t> blood, the forgiveness of sins</a:t>
            </a:r>
            <a:r>
              <a:rPr lang="en-US" sz="1200" b="0" u="none" dirty="0">
                <a:latin typeface="Arial" panose="020B0604020202020204" pitchFamily="34" charset="0"/>
                <a:cs typeface="Arial" panose="020B0604020202020204" pitchFamily="34" charset="0"/>
              </a:rPr>
              <a:t>, according to the riches of His grace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Philippians 2:8 NKJV 8 </a:t>
            </a:r>
            <a:r>
              <a:rPr lang="en-US" sz="1200" b="0" u="none" dirty="0">
                <a:latin typeface="Arial" panose="020B0604020202020204" pitchFamily="34" charset="0"/>
                <a:cs typeface="Arial" panose="020B0604020202020204" pitchFamily="34" charset="0"/>
              </a:rPr>
              <a:t>And being found in appearance as a man, </a:t>
            </a:r>
            <a:r>
              <a:rPr lang="en-US" sz="1200" b="1" u="none" dirty="0">
                <a:latin typeface="Arial" panose="020B0604020202020204" pitchFamily="34" charset="0"/>
                <a:cs typeface="Arial" panose="020B0604020202020204" pitchFamily="34" charset="0"/>
              </a:rPr>
              <a:t>He humbled Himself and became obedient to the point of death, even the death of the cross.</a:t>
            </a:r>
          </a:p>
          <a:p>
            <a:pPr marL="171450" marR="800" indent="-171450" algn="l" rtl="0">
              <a:lnSpc>
                <a:spcPts val="1200"/>
              </a:lnSpc>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03E6E69-7F64-9BF8-9973-FBDA2ADA9FBB}"/>
              </a:ext>
            </a:extLst>
          </p:cNvPr>
          <p:cNvSpPr>
            <a:spLocks noGrp="1"/>
          </p:cNvSpPr>
          <p:nvPr>
            <p:ph type="sldNum" sz="quarter" idx="5"/>
          </p:nvPr>
        </p:nvSpPr>
        <p:spPr/>
        <p:txBody>
          <a:bodyPr/>
          <a:lstStyle/>
          <a:p>
            <a:fld id="{0A3C37BE-C303-496D-B5CD-85F2937540FC}" type="slidenum">
              <a:rPr lang="en-US" smtClean="0"/>
              <a:t>5</a:t>
            </a:fld>
            <a:endParaRPr lang="en-US"/>
          </a:p>
        </p:txBody>
      </p:sp>
      <p:sp>
        <p:nvSpPr>
          <p:cNvPr id="5" name="Date Placeholder 4">
            <a:extLst>
              <a:ext uri="{FF2B5EF4-FFF2-40B4-BE49-F238E27FC236}">
                <a16:creationId xmlns:a16="http://schemas.microsoft.com/office/drawing/2014/main" id="{A0D264F9-D89E-5FE9-2059-1253AD0E8CAE}"/>
              </a:ext>
            </a:extLst>
          </p:cNvPr>
          <p:cNvSpPr>
            <a:spLocks noGrp="1"/>
          </p:cNvSpPr>
          <p:nvPr>
            <p:ph type="dt" idx="1"/>
          </p:nvPr>
        </p:nvSpPr>
        <p:spPr/>
        <p:txBody>
          <a:bodyPr/>
          <a:lstStyle/>
          <a:p>
            <a:r>
              <a:rPr lang="en-US"/>
              <a:t>12/29/2024 AM</a:t>
            </a:r>
          </a:p>
        </p:txBody>
      </p:sp>
    </p:spTree>
    <p:extLst>
      <p:ext uri="{BB962C8B-B14F-4D97-AF65-F5344CB8AC3E}">
        <p14:creationId xmlns:p14="http://schemas.microsoft.com/office/powerpoint/2010/main" val="3556704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97AFFA-0AAC-1DF2-FDA8-9C2F3D3EB1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E471AA-CACC-C3B1-CB00-C9F14217DAF1}"/>
              </a:ext>
            </a:extLst>
          </p:cNvPr>
          <p:cNvSpPr>
            <a:spLocks noGrp="1" noRot="1" noChangeAspect="1"/>
          </p:cNvSpPr>
          <p:nvPr>
            <p:ph type="sldImg"/>
          </p:nvPr>
        </p:nvSpPr>
        <p:spPr>
          <a:xfrm>
            <a:off x="2116138" y="203200"/>
            <a:ext cx="3413125" cy="2559050"/>
          </a:xfrm>
        </p:spPr>
      </p:sp>
      <p:sp>
        <p:nvSpPr>
          <p:cNvPr id="3" name="Notes Placeholder 2">
            <a:extLst>
              <a:ext uri="{FF2B5EF4-FFF2-40B4-BE49-F238E27FC236}">
                <a16:creationId xmlns:a16="http://schemas.microsoft.com/office/drawing/2014/main" id="{EDA03714-D2FA-693E-94FF-AE3D3809B90E}"/>
              </a:ext>
            </a:extLst>
          </p:cNvPr>
          <p:cNvSpPr>
            <a:spLocks noGrp="1"/>
          </p:cNvSpPr>
          <p:nvPr>
            <p:ph type="body" idx="1"/>
          </p:nvPr>
        </p:nvSpPr>
        <p:spPr>
          <a:xfrm>
            <a:off x="0" y="2762250"/>
            <a:ext cx="7315200" cy="6838949"/>
          </a:xfrm>
        </p:spPr>
        <p:txBody>
          <a:bodyPr/>
          <a:lstStyle/>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Romans 3:10 NKJV </a:t>
            </a:r>
            <a:r>
              <a:rPr lang="en-US" sz="1200" b="0" u="none" dirty="0">
                <a:latin typeface="Arial" panose="020B0604020202020204" pitchFamily="34" charset="0"/>
                <a:cs typeface="Arial" panose="020B0604020202020204" pitchFamily="34" charset="0"/>
              </a:rPr>
              <a:t>10 As it is written: </a:t>
            </a:r>
            <a:r>
              <a:rPr lang="en-US" sz="1200" b="1" u="none" dirty="0">
                <a:latin typeface="Arial" panose="020B0604020202020204" pitchFamily="34" charset="0"/>
                <a:cs typeface="Arial" panose="020B0604020202020204" pitchFamily="34" charset="0"/>
              </a:rPr>
              <a:t>"There is none righteous, no, not one;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Psalms 14:1-3 NKJV 1  </a:t>
            </a:r>
            <a:r>
              <a:rPr lang="en-US" sz="1200" b="0" u="none" dirty="0">
                <a:latin typeface="Arial" panose="020B0604020202020204" pitchFamily="34" charset="0"/>
                <a:cs typeface="Arial" panose="020B0604020202020204" pitchFamily="34" charset="0"/>
              </a:rPr>
              <a:t>The fool has said in his heart, "There is no God." They are corrupt, They have done abominable works, There is none who does good</a:t>
            </a:r>
            <a:r>
              <a:rPr lang="en-US" sz="1200" b="1" u="none" dirty="0">
                <a:latin typeface="Arial" panose="020B0604020202020204" pitchFamily="34" charset="0"/>
                <a:cs typeface="Arial" panose="020B0604020202020204" pitchFamily="34" charset="0"/>
              </a:rPr>
              <a:t>. 2</a:t>
            </a:r>
            <a:r>
              <a:rPr lang="en-US" sz="1200" b="0" u="none" dirty="0">
                <a:latin typeface="Arial" panose="020B0604020202020204" pitchFamily="34" charset="0"/>
                <a:cs typeface="Arial" panose="020B0604020202020204" pitchFamily="34" charset="0"/>
              </a:rPr>
              <a:t> The LORD looks down from heaven upon the children of men, To see if there are any who understand, who seek God. </a:t>
            </a:r>
            <a:r>
              <a:rPr lang="en-US" sz="1200" b="1" u="none" dirty="0">
                <a:latin typeface="Arial" panose="020B0604020202020204" pitchFamily="34" charset="0"/>
                <a:cs typeface="Arial" panose="020B0604020202020204" pitchFamily="34" charset="0"/>
              </a:rPr>
              <a:t>3</a:t>
            </a:r>
            <a:r>
              <a:rPr lang="en-US" sz="1200" b="0" u="none" dirty="0">
                <a:latin typeface="Arial" panose="020B0604020202020204" pitchFamily="34" charset="0"/>
                <a:cs typeface="Arial" panose="020B0604020202020204" pitchFamily="34" charset="0"/>
              </a:rPr>
              <a:t> They have all turned aside, They have together become corrupt; </a:t>
            </a:r>
            <a:r>
              <a:rPr lang="en-US" sz="1200" b="1" u="none" dirty="0">
                <a:latin typeface="Arial" panose="020B0604020202020204" pitchFamily="34" charset="0"/>
                <a:cs typeface="Arial" panose="020B0604020202020204" pitchFamily="34" charset="0"/>
              </a:rPr>
              <a:t>There is none who does good, No, not one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Psalms 53:1 KJV 1 </a:t>
            </a:r>
            <a:r>
              <a:rPr lang="en-US" sz="1200" b="0" u="none" dirty="0">
                <a:latin typeface="Arial" panose="020B0604020202020204" pitchFamily="34" charset="0"/>
                <a:cs typeface="Arial" panose="020B0604020202020204" pitchFamily="34" charset="0"/>
              </a:rPr>
              <a:t>The fool hath said in his heart, There is no God. Corrupt are they, and have done abominable iniquity: </a:t>
            </a:r>
            <a:r>
              <a:rPr lang="en-US" sz="1200" b="1" u="none" dirty="0">
                <a:latin typeface="Arial" panose="020B0604020202020204" pitchFamily="34" charset="0"/>
                <a:cs typeface="Arial" panose="020B0604020202020204" pitchFamily="34" charset="0"/>
              </a:rPr>
              <a:t>there is none that doeth good.</a:t>
            </a: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Romans 3:23 KJV 23 For all have sinned, and come short of the glory of God;</a:t>
            </a:r>
          </a:p>
          <a:p>
            <a:pPr marL="0" marR="800" indent="0" algn="l" rtl="0">
              <a:lnSpc>
                <a:spcPts val="1200"/>
              </a:lnSpc>
              <a:buFont typeface="Wingdings" panose="05000000000000000000" pitchFamily="2" charset="2"/>
              <a:buNone/>
            </a:pPr>
            <a:endParaRPr lang="en-US" sz="1200" b="1"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1 John 1:8 KJV 8 </a:t>
            </a:r>
            <a:r>
              <a:rPr lang="en-US" sz="1200" b="0" u="none" dirty="0">
                <a:latin typeface="Arial" panose="020B0604020202020204" pitchFamily="34" charset="0"/>
                <a:cs typeface="Arial" panose="020B0604020202020204" pitchFamily="34" charset="0"/>
              </a:rPr>
              <a:t>If we say that we have no sin, we deceive ourselves, and the truth is not in us.</a:t>
            </a:r>
          </a:p>
          <a:p>
            <a:pPr marL="0" marR="800" indent="0" algn="l" rtl="0">
              <a:lnSpc>
                <a:spcPts val="1200"/>
              </a:lnSpc>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Christ is our only hope to remove our guilt of sin</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14:6 KJV 6 </a:t>
            </a:r>
            <a:r>
              <a:rPr lang="en-US" sz="1200" b="0" u="none" dirty="0">
                <a:latin typeface="Arial" panose="020B0604020202020204" pitchFamily="34" charset="0"/>
                <a:cs typeface="Arial" panose="020B0604020202020204" pitchFamily="34" charset="0"/>
              </a:rPr>
              <a:t>Jesus saith unto him, I am the way, the truth, and the life: no man cometh unto the Father, but by me.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Acts 4:12 KJV 12 </a:t>
            </a:r>
            <a:r>
              <a:rPr lang="en-US" sz="1200" b="0" u="none" dirty="0">
                <a:latin typeface="Arial" panose="020B0604020202020204" pitchFamily="34" charset="0"/>
                <a:cs typeface="Arial" panose="020B0604020202020204" pitchFamily="34" charset="0"/>
              </a:rPr>
              <a:t>Neither is there salvation in any other: </a:t>
            </a:r>
            <a:r>
              <a:rPr lang="en-US" sz="1200" b="1" u="none" dirty="0">
                <a:latin typeface="Arial" panose="020B0604020202020204" pitchFamily="34" charset="0"/>
                <a:cs typeface="Arial" panose="020B0604020202020204" pitchFamily="34" charset="0"/>
              </a:rPr>
              <a:t>for there is none other name under heaven given among men, whereby we must be saved.</a:t>
            </a:r>
          </a:p>
          <a:p>
            <a:pPr marL="171450" marR="800" indent="-171450" algn="l" rtl="0">
              <a:lnSpc>
                <a:spcPts val="1200"/>
              </a:lnSpc>
              <a:buFont typeface="Wingdings" panose="05000000000000000000" pitchFamily="2" charset="2"/>
              <a:buChar char="§"/>
            </a:pPr>
            <a:endParaRPr lang="en-US" sz="1200" b="1"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John 1:29 KJV 29 </a:t>
            </a:r>
            <a:r>
              <a:rPr lang="en-US" sz="1200" b="0" u="none" dirty="0">
                <a:latin typeface="Arial" panose="020B0604020202020204" pitchFamily="34" charset="0"/>
                <a:cs typeface="Arial" panose="020B0604020202020204" pitchFamily="34" charset="0"/>
              </a:rPr>
              <a:t>The next day John </a:t>
            </a:r>
            <a:r>
              <a:rPr lang="en-US" sz="1200" b="0" u="none" dirty="0" err="1">
                <a:latin typeface="Arial" panose="020B0604020202020204" pitchFamily="34" charset="0"/>
                <a:cs typeface="Arial" panose="020B0604020202020204" pitchFamily="34" charset="0"/>
              </a:rPr>
              <a:t>seeth</a:t>
            </a:r>
            <a:r>
              <a:rPr lang="en-US" sz="1200" b="0" u="none" dirty="0">
                <a:latin typeface="Arial" panose="020B0604020202020204" pitchFamily="34" charset="0"/>
                <a:cs typeface="Arial" panose="020B0604020202020204" pitchFamily="34" charset="0"/>
              </a:rPr>
              <a:t> Jesus coming unto him, and saith, </a:t>
            </a:r>
            <a:r>
              <a:rPr lang="en-US" sz="1200" b="1" u="none" dirty="0">
                <a:latin typeface="Arial" panose="020B0604020202020204" pitchFamily="34" charset="0"/>
                <a:cs typeface="Arial" panose="020B0604020202020204" pitchFamily="34" charset="0"/>
              </a:rPr>
              <a:t>Behold the Lamb of God, which taketh away the sin of the world.</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1 Peter 1:18-21 KJV 18 </a:t>
            </a:r>
            <a:r>
              <a:rPr lang="en-US" sz="1200" b="0" u="none" dirty="0">
                <a:latin typeface="Arial" panose="020B0604020202020204" pitchFamily="34" charset="0"/>
                <a:cs typeface="Arial" panose="020B0604020202020204" pitchFamily="34" charset="0"/>
              </a:rPr>
              <a:t>Forasmuch as ye know that ye were not redeemed with corruptible things, as silver and gold, from your vain conversation received by tradition from your fathers; </a:t>
            </a:r>
            <a:r>
              <a:rPr lang="en-US" sz="1200" b="1" u="none" dirty="0">
                <a:latin typeface="Arial" panose="020B0604020202020204" pitchFamily="34" charset="0"/>
                <a:cs typeface="Arial" panose="020B0604020202020204" pitchFamily="34" charset="0"/>
              </a:rPr>
              <a:t>19</a:t>
            </a:r>
            <a:r>
              <a:rPr lang="en-US" sz="1200" b="0" u="none" dirty="0">
                <a:latin typeface="Arial" panose="020B0604020202020204" pitchFamily="34" charset="0"/>
                <a:cs typeface="Arial" panose="020B0604020202020204" pitchFamily="34" charset="0"/>
              </a:rPr>
              <a:t> But with the precious blood of Christ, as of a lamb without blemish and without spot: </a:t>
            </a:r>
            <a:r>
              <a:rPr lang="en-US" sz="1200" b="1" u="none" dirty="0">
                <a:latin typeface="Arial" panose="020B0604020202020204" pitchFamily="34" charset="0"/>
                <a:cs typeface="Arial" panose="020B0604020202020204" pitchFamily="34" charset="0"/>
              </a:rPr>
              <a:t>20 </a:t>
            </a:r>
            <a:r>
              <a:rPr lang="en-US" sz="1200" b="0" u="none" dirty="0">
                <a:latin typeface="Arial" panose="020B0604020202020204" pitchFamily="34" charset="0"/>
                <a:cs typeface="Arial" panose="020B0604020202020204" pitchFamily="34" charset="0"/>
              </a:rPr>
              <a:t>Who verily was foreordained before the foundation of the world, but was manifest in these last times for you, </a:t>
            </a:r>
            <a:r>
              <a:rPr lang="en-US" sz="1200" b="1" u="none" dirty="0">
                <a:latin typeface="Arial" panose="020B0604020202020204" pitchFamily="34" charset="0"/>
                <a:cs typeface="Arial" panose="020B0604020202020204" pitchFamily="34" charset="0"/>
              </a:rPr>
              <a:t>21 </a:t>
            </a:r>
            <a:r>
              <a:rPr lang="en-US" sz="1200" b="0" u="none" dirty="0">
                <a:latin typeface="Arial" panose="020B0604020202020204" pitchFamily="34" charset="0"/>
                <a:cs typeface="Arial" panose="020B0604020202020204" pitchFamily="34" charset="0"/>
              </a:rPr>
              <a:t>Who by him do believe in God, that raised him up from the dead, and gave him glory; that your faith and hope might be in God.</a:t>
            </a:r>
          </a:p>
          <a:p>
            <a:pPr marL="171450" marR="800" indent="-171450" algn="l" rtl="0">
              <a:lnSpc>
                <a:spcPts val="1200"/>
              </a:lnSpc>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Romans 5:10-11 KJV 10 </a:t>
            </a:r>
            <a:r>
              <a:rPr lang="en-US" sz="1200" b="0" u="none" dirty="0">
                <a:latin typeface="Arial" panose="020B0604020202020204" pitchFamily="34" charset="0"/>
                <a:cs typeface="Arial" panose="020B0604020202020204" pitchFamily="34" charset="0"/>
              </a:rPr>
              <a:t>For if, when we were enemies, we were reconciled to God by the death of his Son, much more, being reconciled, we shall be saved by his life. </a:t>
            </a:r>
            <a:r>
              <a:rPr lang="en-US" sz="1200" b="1" u="none" dirty="0">
                <a:latin typeface="Arial" panose="020B0604020202020204" pitchFamily="34" charset="0"/>
                <a:cs typeface="Arial" panose="020B0604020202020204" pitchFamily="34" charset="0"/>
              </a:rPr>
              <a:t>11 </a:t>
            </a:r>
            <a:r>
              <a:rPr lang="en-US" sz="1200" b="0" u="none" dirty="0">
                <a:latin typeface="Arial" panose="020B0604020202020204" pitchFamily="34" charset="0"/>
                <a:cs typeface="Arial" panose="020B0604020202020204" pitchFamily="34" charset="0"/>
              </a:rPr>
              <a:t>And not only so, but we also joy in God through our Lord Jesus Christ, by whom we have now received the atonement.</a:t>
            </a:r>
          </a:p>
          <a:p>
            <a:pPr marL="0" marR="800" indent="0" algn="l" rtl="0">
              <a:lnSpc>
                <a:spcPts val="1200"/>
              </a:lnSpc>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CAE122E-9718-5A5F-859A-A35BA1E23C41}"/>
              </a:ext>
            </a:extLst>
          </p:cNvPr>
          <p:cNvSpPr>
            <a:spLocks noGrp="1"/>
          </p:cNvSpPr>
          <p:nvPr>
            <p:ph type="sldNum" sz="quarter" idx="5"/>
          </p:nvPr>
        </p:nvSpPr>
        <p:spPr/>
        <p:txBody>
          <a:bodyPr/>
          <a:lstStyle/>
          <a:p>
            <a:fld id="{0A3C37BE-C303-496D-B5CD-85F2937540FC}" type="slidenum">
              <a:rPr lang="en-US" smtClean="0"/>
              <a:t>6</a:t>
            </a:fld>
            <a:endParaRPr lang="en-US"/>
          </a:p>
        </p:txBody>
      </p:sp>
      <p:sp>
        <p:nvSpPr>
          <p:cNvPr id="5" name="Date Placeholder 4">
            <a:extLst>
              <a:ext uri="{FF2B5EF4-FFF2-40B4-BE49-F238E27FC236}">
                <a16:creationId xmlns:a16="http://schemas.microsoft.com/office/drawing/2014/main" id="{B7D81426-E25A-5902-D987-93608A293543}"/>
              </a:ext>
            </a:extLst>
          </p:cNvPr>
          <p:cNvSpPr>
            <a:spLocks noGrp="1"/>
          </p:cNvSpPr>
          <p:nvPr>
            <p:ph type="dt" idx="1"/>
          </p:nvPr>
        </p:nvSpPr>
        <p:spPr/>
        <p:txBody>
          <a:bodyPr/>
          <a:lstStyle/>
          <a:p>
            <a:r>
              <a:rPr lang="en-US"/>
              <a:t>12/29/2024 AM</a:t>
            </a:r>
          </a:p>
        </p:txBody>
      </p:sp>
    </p:spTree>
    <p:extLst>
      <p:ext uri="{BB962C8B-B14F-4D97-AF65-F5344CB8AC3E}">
        <p14:creationId xmlns:p14="http://schemas.microsoft.com/office/powerpoint/2010/main" val="536165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CC0A5-1A22-0BCA-9B6C-B010CC825A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A0BA3A-E1B0-D6AB-A82A-1BDFC7599513}"/>
              </a:ext>
            </a:extLst>
          </p:cNvPr>
          <p:cNvSpPr>
            <a:spLocks noGrp="1" noRot="1" noChangeAspect="1"/>
          </p:cNvSpPr>
          <p:nvPr>
            <p:ph type="sldImg"/>
          </p:nvPr>
        </p:nvSpPr>
        <p:spPr>
          <a:xfrm>
            <a:off x="2116138" y="203200"/>
            <a:ext cx="3413125" cy="2559050"/>
          </a:xfrm>
        </p:spPr>
      </p:sp>
      <p:sp>
        <p:nvSpPr>
          <p:cNvPr id="3" name="Notes Placeholder 2">
            <a:extLst>
              <a:ext uri="{FF2B5EF4-FFF2-40B4-BE49-F238E27FC236}">
                <a16:creationId xmlns:a16="http://schemas.microsoft.com/office/drawing/2014/main" id="{C43CE8A8-AF87-B17A-208A-CE9E00268159}"/>
              </a:ext>
            </a:extLst>
          </p:cNvPr>
          <p:cNvSpPr>
            <a:spLocks noGrp="1"/>
          </p:cNvSpPr>
          <p:nvPr>
            <p:ph type="body" idx="1"/>
          </p:nvPr>
        </p:nvSpPr>
        <p:spPr>
          <a:xfrm>
            <a:off x="0" y="2762250"/>
            <a:ext cx="7315200" cy="6838949"/>
          </a:xfrm>
        </p:spPr>
        <p:txBody>
          <a:bodyPr/>
          <a:lstStyle/>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John 3:14 KJV 14 </a:t>
            </a:r>
            <a:r>
              <a:rPr lang="en-US" sz="1200" b="0" u="none" dirty="0">
                <a:latin typeface="Arial" panose="020B0604020202020204" pitchFamily="34" charset="0"/>
                <a:cs typeface="Arial" panose="020B0604020202020204" pitchFamily="34" charset="0"/>
              </a:rPr>
              <a:t>And as Moses lifted up the serpent in the wilderness, even so must the Son of man be lifted up:</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8:24 KJV 24 </a:t>
            </a:r>
            <a:r>
              <a:rPr lang="en-US" sz="1200" b="0" u="none" dirty="0">
                <a:latin typeface="Arial" panose="020B0604020202020204" pitchFamily="34" charset="0"/>
                <a:cs typeface="Arial" panose="020B0604020202020204" pitchFamily="34" charset="0"/>
              </a:rPr>
              <a:t>I said therefore unto you, that ye shall die in your sins: for if ye believe not that I am he, ye shall die in your sins.</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12:32-34 KJV 32 </a:t>
            </a:r>
            <a:r>
              <a:rPr lang="en-US" sz="1200" b="0" u="none" dirty="0">
                <a:latin typeface="Arial" panose="020B0604020202020204" pitchFamily="34" charset="0"/>
                <a:cs typeface="Arial" panose="020B0604020202020204" pitchFamily="34" charset="0"/>
              </a:rPr>
              <a:t>And I, if I be lifted up from the earth, </a:t>
            </a:r>
            <a:r>
              <a:rPr lang="en-US" sz="1200" b="1" u="none" dirty="0">
                <a:latin typeface="Arial" panose="020B0604020202020204" pitchFamily="34" charset="0"/>
                <a:cs typeface="Arial" panose="020B0604020202020204" pitchFamily="34" charset="0"/>
              </a:rPr>
              <a:t>will draw all men unto me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33  </a:t>
            </a:r>
            <a:r>
              <a:rPr lang="en-US" sz="1200" b="0" u="none" dirty="0">
                <a:latin typeface="Arial" panose="020B0604020202020204" pitchFamily="34" charset="0"/>
                <a:cs typeface="Arial" panose="020B0604020202020204" pitchFamily="34" charset="0"/>
              </a:rPr>
              <a:t>This he said, signifying what death he should die. 34 The people answered him, We have heard out of the law that Christ </a:t>
            </a:r>
            <a:r>
              <a:rPr lang="en-US" sz="1200" b="0" u="none" dirty="0" err="1">
                <a:latin typeface="Arial" panose="020B0604020202020204" pitchFamily="34" charset="0"/>
                <a:cs typeface="Arial" panose="020B0604020202020204" pitchFamily="34" charset="0"/>
              </a:rPr>
              <a:t>abideth</a:t>
            </a:r>
            <a:r>
              <a:rPr lang="en-US" sz="1200" b="0" u="none" dirty="0">
                <a:latin typeface="Arial" panose="020B0604020202020204" pitchFamily="34" charset="0"/>
                <a:cs typeface="Arial" panose="020B0604020202020204" pitchFamily="34" charset="0"/>
              </a:rPr>
              <a:t> for ever: and how sayest thou, The Son of man must be lifted up? who is this Son of man?</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Philippians 2:5-8 KJV 5 </a:t>
            </a:r>
            <a:r>
              <a:rPr lang="en-US" sz="1200" b="0" u="none" dirty="0">
                <a:latin typeface="Arial" panose="020B0604020202020204" pitchFamily="34" charset="0"/>
                <a:cs typeface="Arial" panose="020B0604020202020204" pitchFamily="34" charset="0"/>
              </a:rPr>
              <a:t> Let this mind be in you, which was also in Christ Jesus</a:t>
            </a:r>
            <a:r>
              <a:rPr lang="en-US" sz="1200" b="1" u="none" dirty="0">
                <a:latin typeface="Arial" panose="020B0604020202020204" pitchFamily="34" charset="0"/>
                <a:cs typeface="Arial" panose="020B0604020202020204" pitchFamily="34" charset="0"/>
              </a:rPr>
              <a:t>: 6</a:t>
            </a:r>
            <a:r>
              <a:rPr lang="en-US" sz="1200" b="0" u="none" dirty="0">
                <a:latin typeface="Arial" panose="020B0604020202020204" pitchFamily="34" charset="0"/>
                <a:cs typeface="Arial" panose="020B0604020202020204" pitchFamily="34" charset="0"/>
              </a:rPr>
              <a:t> Who, being in the form of God, thought it not robbery to be equal with God: </a:t>
            </a:r>
            <a:r>
              <a:rPr lang="en-US" sz="1200" b="1" u="none" dirty="0">
                <a:latin typeface="Arial" panose="020B0604020202020204" pitchFamily="34" charset="0"/>
                <a:cs typeface="Arial" panose="020B0604020202020204" pitchFamily="34" charset="0"/>
              </a:rPr>
              <a:t>7</a:t>
            </a:r>
            <a:r>
              <a:rPr lang="en-US" sz="1200" b="0" u="none" dirty="0">
                <a:latin typeface="Arial" panose="020B0604020202020204" pitchFamily="34" charset="0"/>
                <a:cs typeface="Arial" panose="020B0604020202020204" pitchFamily="34" charset="0"/>
              </a:rPr>
              <a:t> But made himself of no reputation, and took upon him the form of a servant, and was made in the likeness of men: 8 And being found in fashion as a man, he humbled himself, and became obedient unto death, even the death of the cross.</a:t>
            </a:r>
          </a:p>
          <a:p>
            <a:pPr marL="0" marR="800" indent="0" algn="l" rtl="0">
              <a:lnSpc>
                <a:spcPts val="1200"/>
              </a:lnSpc>
              <a:buFont typeface="Wingdings" panose="05000000000000000000" pitchFamily="2" charset="2"/>
              <a:buNone/>
            </a:pPr>
            <a:endParaRPr lang="en-US" sz="1200" b="1"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John 19:30 KJV 30 </a:t>
            </a:r>
            <a:r>
              <a:rPr lang="en-US" sz="1200" b="0" u="none" dirty="0">
                <a:latin typeface="Arial" panose="020B0604020202020204" pitchFamily="34" charset="0"/>
                <a:cs typeface="Arial" panose="020B0604020202020204" pitchFamily="34" charset="0"/>
              </a:rPr>
              <a:t>When Jesus therefore had received the vinegar, he said, </a:t>
            </a:r>
            <a:r>
              <a:rPr lang="en-US" sz="1200" b="1" u="none" dirty="0">
                <a:latin typeface="Arial" panose="020B0604020202020204" pitchFamily="34" charset="0"/>
                <a:cs typeface="Arial" panose="020B0604020202020204" pitchFamily="34" charset="0"/>
              </a:rPr>
              <a:t>It is finished</a:t>
            </a:r>
            <a:r>
              <a:rPr lang="en-US" sz="1200" b="0" u="none" dirty="0">
                <a:latin typeface="Arial" panose="020B0604020202020204" pitchFamily="34" charset="0"/>
                <a:cs typeface="Arial" panose="020B0604020202020204" pitchFamily="34" charset="0"/>
              </a:rPr>
              <a:t>: and he bowed his head, and gave up the ghost.</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Matthew 27:46-51 NKJV 46 </a:t>
            </a:r>
            <a:r>
              <a:rPr lang="en-US" sz="1200" b="0" u="none" dirty="0">
                <a:latin typeface="Arial" panose="020B0604020202020204" pitchFamily="34" charset="0"/>
                <a:cs typeface="Arial" panose="020B0604020202020204" pitchFamily="34" charset="0"/>
              </a:rPr>
              <a:t>And about the ninth hour Jesus cried out with a loud voice, saying, "Eli, Eli, lama </a:t>
            </a:r>
            <a:r>
              <a:rPr lang="en-US" sz="1200" b="0" u="none" dirty="0" err="1">
                <a:latin typeface="Arial" panose="020B0604020202020204" pitchFamily="34" charset="0"/>
                <a:cs typeface="Arial" panose="020B0604020202020204" pitchFamily="34" charset="0"/>
              </a:rPr>
              <a:t>sabachthani</a:t>
            </a:r>
            <a:r>
              <a:rPr lang="en-US" sz="1200" b="0" u="none" dirty="0">
                <a:latin typeface="Arial" panose="020B0604020202020204" pitchFamily="34" charset="0"/>
                <a:cs typeface="Arial" panose="020B0604020202020204" pitchFamily="34" charset="0"/>
              </a:rPr>
              <a:t>?" that is, "My God, My God, why have You forsaken Me?" </a:t>
            </a:r>
            <a:r>
              <a:rPr lang="en-US" sz="1200" b="1" u="none" dirty="0">
                <a:latin typeface="Arial" panose="020B0604020202020204" pitchFamily="34" charset="0"/>
                <a:cs typeface="Arial" panose="020B0604020202020204" pitchFamily="34" charset="0"/>
              </a:rPr>
              <a:t>47</a:t>
            </a:r>
            <a:r>
              <a:rPr lang="en-US" sz="1200" b="0" u="none" dirty="0">
                <a:latin typeface="Arial" panose="020B0604020202020204" pitchFamily="34" charset="0"/>
                <a:cs typeface="Arial" panose="020B0604020202020204" pitchFamily="34" charset="0"/>
              </a:rPr>
              <a:t> Some of those who stood there, when they heard that, said, "This Man is calling for Elijah!" 48 Immediately one of them ran and took a sponge, filled it with sour wine and put it on a reed, and offered it to Him to drink. </a:t>
            </a:r>
            <a:r>
              <a:rPr lang="en-US" sz="1200" b="1" u="none" dirty="0">
                <a:latin typeface="Arial" panose="020B0604020202020204" pitchFamily="34" charset="0"/>
                <a:cs typeface="Arial" panose="020B0604020202020204" pitchFamily="34" charset="0"/>
              </a:rPr>
              <a:t>49 </a:t>
            </a:r>
            <a:r>
              <a:rPr lang="en-US" sz="1200" b="0" u="none" dirty="0">
                <a:latin typeface="Arial" panose="020B0604020202020204" pitchFamily="34" charset="0"/>
                <a:cs typeface="Arial" panose="020B0604020202020204" pitchFamily="34" charset="0"/>
              </a:rPr>
              <a:t>The rest said, "Let Him alone; let us see if Elijah will come to save Him." </a:t>
            </a:r>
            <a:r>
              <a:rPr lang="en-US" sz="1200" b="1" u="none" dirty="0">
                <a:latin typeface="Arial" panose="020B0604020202020204" pitchFamily="34" charset="0"/>
                <a:cs typeface="Arial" panose="020B0604020202020204" pitchFamily="34" charset="0"/>
              </a:rPr>
              <a:t>50 And Jesus cried out again with a loud voice, and yielded up His spirit. 51 </a:t>
            </a:r>
            <a:r>
              <a:rPr lang="en-US" sz="1200" b="0" u="none" dirty="0">
                <a:latin typeface="Arial" panose="020B0604020202020204" pitchFamily="34" charset="0"/>
                <a:cs typeface="Arial" panose="020B0604020202020204" pitchFamily="34" charset="0"/>
              </a:rPr>
              <a:t>Then, behold, </a:t>
            </a:r>
            <a:r>
              <a:rPr lang="en-US" sz="1200" b="1" u="none" dirty="0">
                <a:latin typeface="Arial" panose="020B0604020202020204" pitchFamily="34" charset="0"/>
                <a:cs typeface="Arial" panose="020B0604020202020204" pitchFamily="34" charset="0"/>
              </a:rPr>
              <a:t>the veil of the temple was torn in two from top to bottom</a:t>
            </a:r>
            <a:r>
              <a:rPr lang="en-US" sz="1200" b="0" u="none" dirty="0">
                <a:latin typeface="Arial" panose="020B0604020202020204" pitchFamily="34" charset="0"/>
                <a:cs typeface="Arial" panose="020B0604020202020204" pitchFamily="34" charset="0"/>
              </a:rPr>
              <a:t>; and the earth quaked, and the rocks were split, </a:t>
            </a:r>
          </a:p>
          <a:p>
            <a:pPr marL="171450" marR="800" indent="-171450" algn="l" rtl="0">
              <a:lnSpc>
                <a:spcPts val="1200"/>
              </a:lnSpc>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Acts 1:9-11 NKJV 9 </a:t>
            </a:r>
            <a:r>
              <a:rPr lang="en-US" sz="1200" b="0" u="none" dirty="0">
                <a:latin typeface="Arial" panose="020B0604020202020204" pitchFamily="34" charset="0"/>
                <a:cs typeface="Arial" panose="020B0604020202020204" pitchFamily="34" charset="0"/>
              </a:rPr>
              <a:t>Now when He had spoken these things, while they watched, He was taken up, and a cloud received Him out of their sight. </a:t>
            </a:r>
            <a:r>
              <a:rPr lang="en-US" sz="1200" b="1" u="none" dirty="0">
                <a:latin typeface="Arial" panose="020B0604020202020204" pitchFamily="34" charset="0"/>
                <a:cs typeface="Arial" panose="020B0604020202020204" pitchFamily="34" charset="0"/>
              </a:rPr>
              <a:t>10</a:t>
            </a:r>
            <a:r>
              <a:rPr lang="en-US" sz="1200" b="0" u="none" dirty="0">
                <a:latin typeface="Arial" panose="020B0604020202020204" pitchFamily="34" charset="0"/>
                <a:cs typeface="Arial" panose="020B0604020202020204" pitchFamily="34" charset="0"/>
              </a:rPr>
              <a:t> And while they looked steadfastly toward heaven as He went up, behold, two men stood by them in white apparel, </a:t>
            </a:r>
            <a:r>
              <a:rPr lang="en-US" sz="1200" b="1" u="none" dirty="0">
                <a:latin typeface="Arial" panose="020B0604020202020204" pitchFamily="34" charset="0"/>
                <a:cs typeface="Arial" panose="020B0604020202020204" pitchFamily="34" charset="0"/>
              </a:rPr>
              <a:t>11</a:t>
            </a:r>
            <a:r>
              <a:rPr lang="en-US" sz="1200" b="0" u="none" dirty="0">
                <a:latin typeface="Arial" panose="020B0604020202020204" pitchFamily="34" charset="0"/>
                <a:cs typeface="Arial" panose="020B0604020202020204" pitchFamily="34" charset="0"/>
              </a:rPr>
              <a:t> who also said, "Men of Galilee, why do you stand gazing up into heaven? This same Jesus, who was taken up from you into heaven, will so come in like manner as you saw Him go into heaven.“</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Ephesians 1:20-21 NKJV 20 </a:t>
            </a:r>
            <a:r>
              <a:rPr lang="en-US" sz="1200" b="0" u="none" dirty="0">
                <a:latin typeface="Arial" panose="020B0604020202020204" pitchFamily="34" charset="0"/>
                <a:cs typeface="Arial" panose="020B0604020202020204" pitchFamily="34" charset="0"/>
              </a:rPr>
              <a:t>which He worked in Christ when He raised Him from the dead and seated Him at His right hand in the heavenly places, 21 far above all principality and power and might and dominion, and every name that is named, not only in this age but also in that which is to come.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Philippians 2:9-11 NKJV 9 </a:t>
            </a:r>
            <a:r>
              <a:rPr lang="en-US" sz="1200" b="0" u="none" dirty="0">
                <a:latin typeface="Arial" panose="020B0604020202020204" pitchFamily="34" charset="0"/>
                <a:cs typeface="Arial" panose="020B0604020202020204" pitchFamily="34" charset="0"/>
              </a:rPr>
              <a:t>Therefore God also has highly exalted Him and given Him the name which is above every name, </a:t>
            </a:r>
            <a:r>
              <a:rPr lang="en-US" sz="1200" b="1" u="none" dirty="0">
                <a:latin typeface="Arial" panose="020B0604020202020204" pitchFamily="34" charset="0"/>
                <a:cs typeface="Arial" panose="020B0604020202020204" pitchFamily="34" charset="0"/>
              </a:rPr>
              <a:t>10</a:t>
            </a:r>
            <a:r>
              <a:rPr lang="en-US" sz="1200" b="0" u="none" dirty="0">
                <a:latin typeface="Arial" panose="020B0604020202020204" pitchFamily="34" charset="0"/>
                <a:cs typeface="Arial" panose="020B0604020202020204" pitchFamily="34" charset="0"/>
              </a:rPr>
              <a:t> that at the name of Jesus every knee should bow, of those in heaven, and of those on earth, and of those under the earth, </a:t>
            </a:r>
            <a:r>
              <a:rPr lang="en-US" sz="1200" b="1" u="none" dirty="0">
                <a:latin typeface="Arial" panose="020B0604020202020204" pitchFamily="34" charset="0"/>
                <a:cs typeface="Arial" panose="020B0604020202020204" pitchFamily="34" charset="0"/>
              </a:rPr>
              <a:t>11</a:t>
            </a:r>
            <a:r>
              <a:rPr lang="en-US" sz="1200" b="0" u="none" dirty="0">
                <a:latin typeface="Arial" panose="020B0604020202020204" pitchFamily="34" charset="0"/>
                <a:cs typeface="Arial" panose="020B0604020202020204" pitchFamily="34" charset="0"/>
              </a:rPr>
              <a:t> and that every tongue should confess that Jesus Christ is Lord, to the glory of God the Father.</a:t>
            </a:r>
          </a:p>
          <a:p>
            <a:pPr marL="171450" marR="800" indent="-171450" algn="l" rtl="0">
              <a:lnSpc>
                <a:spcPts val="1200"/>
              </a:lnSpc>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6A7CA7D-859E-ED0C-8FE2-E46ACD1EDA3E}"/>
              </a:ext>
            </a:extLst>
          </p:cNvPr>
          <p:cNvSpPr>
            <a:spLocks noGrp="1"/>
          </p:cNvSpPr>
          <p:nvPr>
            <p:ph type="sldNum" sz="quarter" idx="5"/>
          </p:nvPr>
        </p:nvSpPr>
        <p:spPr/>
        <p:txBody>
          <a:bodyPr/>
          <a:lstStyle/>
          <a:p>
            <a:fld id="{0A3C37BE-C303-496D-B5CD-85F2937540FC}" type="slidenum">
              <a:rPr lang="en-US" smtClean="0"/>
              <a:t>7</a:t>
            </a:fld>
            <a:endParaRPr lang="en-US"/>
          </a:p>
        </p:txBody>
      </p:sp>
      <p:sp>
        <p:nvSpPr>
          <p:cNvPr id="5" name="Date Placeholder 4">
            <a:extLst>
              <a:ext uri="{FF2B5EF4-FFF2-40B4-BE49-F238E27FC236}">
                <a16:creationId xmlns:a16="http://schemas.microsoft.com/office/drawing/2014/main" id="{C588E81E-EEB4-857F-1422-EBAB1F50526D}"/>
              </a:ext>
            </a:extLst>
          </p:cNvPr>
          <p:cNvSpPr>
            <a:spLocks noGrp="1"/>
          </p:cNvSpPr>
          <p:nvPr>
            <p:ph type="dt" idx="1"/>
          </p:nvPr>
        </p:nvSpPr>
        <p:spPr/>
        <p:txBody>
          <a:bodyPr/>
          <a:lstStyle/>
          <a:p>
            <a:r>
              <a:rPr lang="en-US"/>
              <a:t>12/29/2024 AM</a:t>
            </a:r>
          </a:p>
        </p:txBody>
      </p:sp>
    </p:spTree>
    <p:extLst>
      <p:ext uri="{BB962C8B-B14F-4D97-AF65-F5344CB8AC3E}">
        <p14:creationId xmlns:p14="http://schemas.microsoft.com/office/powerpoint/2010/main" val="3533346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80875-D7FF-F25E-0B7C-11770943EB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F5E7DD-1A39-1898-B393-B6C846B83FAC}"/>
              </a:ext>
            </a:extLst>
          </p:cNvPr>
          <p:cNvSpPr>
            <a:spLocks noGrp="1" noRot="1" noChangeAspect="1"/>
          </p:cNvSpPr>
          <p:nvPr>
            <p:ph type="sldImg"/>
          </p:nvPr>
        </p:nvSpPr>
        <p:spPr>
          <a:xfrm>
            <a:off x="2116138" y="203200"/>
            <a:ext cx="3413125" cy="2559050"/>
          </a:xfrm>
        </p:spPr>
      </p:sp>
      <p:sp>
        <p:nvSpPr>
          <p:cNvPr id="3" name="Notes Placeholder 2">
            <a:extLst>
              <a:ext uri="{FF2B5EF4-FFF2-40B4-BE49-F238E27FC236}">
                <a16:creationId xmlns:a16="http://schemas.microsoft.com/office/drawing/2014/main" id="{EB144558-065A-35E9-C86E-EE630FE7A961}"/>
              </a:ext>
            </a:extLst>
          </p:cNvPr>
          <p:cNvSpPr>
            <a:spLocks noGrp="1"/>
          </p:cNvSpPr>
          <p:nvPr>
            <p:ph type="body" idx="1"/>
          </p:nvPr>
        </p:nvSpPr>
        <p:spPr>
          <a:xfrm>
            <a:off x="0" y="2762250"/>
            <a:ext cx="7315200" cy="6838949"/>
          </a:xfrm>
        </p:spPr>
        <p:txBody>
          <a:bodyPr/>
          <a:lstStyle/>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Acts 2:29-36 KJV 29 </a:t>
            </a:r>
            <a:r>
              <a:rPr lang="en-US" sz="1200" b="0" u="none" dirty="0">
                <a:latin typeface="Arial" panose="020B0604020202020204" pitchFamily="34" charset="0"/>
                <a:cs typeface="Arial" panose="020B0604020202020204" pitchFamily="34" charset="0"/>
              </a:rPr>
              <a:t>Men and brethren, let me freely speak unto you of the patriarch David, that he is both dead and buried, and his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is with us unto this day. </a:t>
            </a:r>
            <a:r>
              <a:rPr lang="en-US" sz="1200" b="1" u="none" dirty="0">
                <a:latin typeface="Arial" panose="020B0604020202020204" pitchFamily="34" charset="0"/>
                <a:cs typeface="Arial" panose="020B0604020202020204" pitchFamily="34" charset="0"/>
              </a:rPr>
              <a:t>30 </a:t>
            </a:r>
            <a:r>
              <a:rPr lang="en-US" sz="1200" b="0" u="none" dirty="0">
                <a:latin typeface="Arial" panose="020B0604020202020204" pitchFamily="34" charset="0"/>
                <a:cs typeface="Arial" panose="020B0604020202020204" pitchFamily="34" charset="0"/>
              </a:rPr>
              <a:t>Therefore being a prophet, and knowing that God had sworn with an oath to him, that of the fruit of his loins, according to the flesh, he would raise up Christ to sit on his throne; </a:t>
            </a:r>
            <a:r>
              <a:rPr lang="en-US" sz="1200" b="1" u="none" dirty="0">
                <a:latin typeface="Arial" panose="020B0604020202020204" pitchFamily="34" charset="0"/>
                <a:cs typeface="Arial" panose="020B0604020202020204" pitchFamily="34" charset="0"/>
              </a:rPr>
              <a:t>31 </a:t>
            </a:r>
            <a:r>
              <a:rPr lang="en-US" sz="1200" b="0" u="none" dirty="0">
                <a:latin typeface="Arial" panose="020B0604020202020204" pitchFamily="34" charset="0"/>
                <a:cs typeface="Arial" panose="020B0604020202020204" pitchFamily="34" charset="0"/>
              </a:rPr>
              <a:t>He seeing this before spake of the resurrection of Christ, that his soul was not left in hell, neither his flesh did see corruption. </a:t>
            </a:r>
            <a:r>
              <a:rPr lang="en-US" sz="1200" b="1" u="none" dirty="0">
                <a:latin typeface="Arial" panose="020B0604020202020204" pitchFamily="34" charset="0"/>
                <a:cs typeface="Arial" panose="020B0604020202020204" pitchFamily="34" charset="0"/>
              </a:rPr>
              <a:t>32 </a:t>
            </a:r>
            <a:r>
              <a:rPr lang="en-US" sz="1200" b="0" u="none" dirty="0">
                <a:latin typeface="Arial" panose="020B0604020202020204" pitchFamily="34" charset="0"/>
                <a:cs typeface="Arial" panose="020B0604020202020204" pitchFamily="34" charset="0"/>
              </a:rPr>
              <a:t>This Jesus hath God raised up, whereof we all are witnesses. </a:t>
            </a:r>
            <a:r>
              <a:rPr lang="en-US" sz="1200" b="1" u="none" dirty="0">
                <a:latin typeface="Arial" panose="020B0604020202020204" pitchFamily="34" charset="0"/>
                <a:cs typeface="Arial" panose="020B0604020202020204" pitchFamily="34" charset="0"/>
              </a:rPr>
              <a:t>33 </a:t>
            </a:r>
            <a:r>
              <a:rPr lang="en-US" sz="1200" b="0" u="none" dirty="0">
                <a:latin typeface="Arial" panose="020B0604020202020204" pitchFamily="34" charset="0"/>
                <a:cs typeface="Arial" panose="020B0604020202020204" pitchFamily="34" charset="0"/>
              </a:rPr>
              <a:t>Therefore being by the right hand of God exalted, and having received of the Father the promise of the Holy Ghost, he hath shed forth this, which ye now see and hear. </a:t>
            </a:r>
            <a:r>
              <a:rPr lang="en-US" sz="1200" b="1" u="none" dirty="0">
                <a:latin typeface="Arial" panose="020B0604020202020204" pitchFamily="34" charset="0"/>
                <a:cs typeface="Arial" panose="020B0604020202020204" pitchFamily="34" charset="0"/>
              </a:rPr>
              <a:t>34 </a:t>
            </a:r>
            <a:r>
              <a:rPr lang="en-US" sz="1200" b="0" u="none" dirty="0">
                <a:latin typeface="Arial" panose="020B0604020202020204" pitchFamily="34" charset="0"/>
                <a:cs typeface="Arial" panose="020B0604020202020204" pitchFamily="34" charset="0"/>
              </a:rPr>
              <a:t>For David is not ascended into the heavens: but he saith himself, The LORD said unto my Lord, Sit thou on my right hand, </a:t>
            </a:r>
            <a:r>
              <a:rPr lang="en-US" sz="1200" b="1" u="none" dirty="0">
                <a:latin typeface="Arial" panose="020B0604020202020204" pitchFamily="34" charset="0"/>
                <a:cs typeface="Arial" panose="020B0604020202020204" pitchFamily="34" charset="0"/>
              </a:rPr>
              <a:t>35</a:t>
            </a:r>
            <a:r>
              <a:rPr lang="en-US" sz="1200" b="0" u="none" dirty="0">
                <a:latin typeface="Arial" panose="020B0604020202020204" pitchFamily="34" charset="0"/>
                <a:cs typeface="Arial" panose="020B0604020202020204" pitchFamily="34" charset="0"/>
              </a:rPr>
              <a:t> Until I make thy foes thy footstool. </a:t>
            </a:r>
            <a:r>
              <a:rPr lang="en-US" sz="1200" b="1" u="none" dirty="0">
                <a:latin typeface="Arial" panose="020B0604020202020204" pitchFamily="34" charset="0"/>
                <a:cs typeface="Arial" panose="020B0604020202020204" pitchFamily="34" charset="0"/>
              </a:rPr>
              <a:t>36 </a:t>
            </a:r>
            <a:r>
              <a:rPr lang="en-US" sz="1200" b="0" u="none" dirty="0">
                <a:latin typeface="Arial" panose="020B0604020202020204" pitchFamily="34" charset="0"/>
                <a:cs typeface="Arial" panose="020B0604020202020204" pitchFamily="34" charset="0"/>
              </a:rPr>
              <a:t>Therefore let all the house of Israel know assuredly, that God hath made that same Jesus, whom ye have crucified, both Lord and Christ.</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Revelation 19:6 KJV 6</a:t>
            </a:r>
            <a:r>
              <a:rPr lang="en-US" sz="1200" b="0" u="none" dirty="0">
                <a:latin typeface="Arial" panose="020B0604020202020204" pitchFamily="34" charset="0"/>
                <a:cs typeface="Arial" panose="020B0604020202020204" pitchFamily="34" charset="0"/>
              </a:rPr>
              <a:t> And I heard as it were the voice of a great multitude, and as the voice of many waters, and as the voice of mighty </a:t>
            </a:r>
            <a:r>
              <a:rPr lang="en-US" sz="1200" b="0" u="none" dirty="0" err="1">
                <a:latin typeface="Arial" panose="020B0604020202020204" pitchFamily="34" charset="0"/>
                <a:cs typeface="Arial" panose="020B0604020202020204" pitchFamily="34" charset="0"/>
              </a:rPr>
              <a:t>thunderings</a:t>
            </a:r>
            <a:r>
              <a:rPr lang="en-US" sz="1200" b="0" u="none" dirty="0">
                <a:latin typeface="Arial" panose="020B0604020202020204" pitchFamily="34" charset="0"/>
                <a:cs typeface="Arial" panose="020B0604020202020204" pitchFamily="34" charset="0"/>
              </a:rPr>
              <a:t>, saying, Alleluia: for the Lord God omnipotent </a:t>
            </a:r>
            <a:r>
              <a:rPr lang="en-US" sz="1200" b="0" u="none" dirty="0" err="1">
                <a:latin typeface="Arial" panose="020B0604020202020204" pitchFamily="34" charset="0"/>
                <a:cs typeface="Arial" panose="020B0604020202020204" pitchFamily="34" charset="0"/>
              </a:rPr>
              <a:t>reigneth</a:t>
            </a:r>
            <a:r>
              <a:rPr lang="en-US" sz="1200" b="0" u="none" dirty="0">
                <a:latin typeface="Arial" panose="020B0604020202020204" pitchFamily="34" charset="0"/>
                <a:cs typeface="Arial" panose="020B0604020202020204" pitchFamily="34" charset="0"/>
              </a:rPr>
              <a:t>.</a:t>
            </a:r>
          </a:p>
          <a:p>
            <a:pPr marL="171450" marR="800" indent="-171450" algn="l" rtl="0">
              <a:lnSpc>
                <a:spcPts val="1200"/>
              </a:lnSpc>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John 14:1-3 KJV 1 </a:t>
            </a:r>
            <a:r>
              <a:rPr lang="en-US" sz="1200" b="0" u="none" dirty="0">
                <a:latin typeface="Arial" panose="020B0604020202020204" pitchFamily="34" charset="0"/>
                <a:cs typeface="Arial" panose="020B0604020202020204" pitchFamily="34" charset="0"/>
              </a:rPr>
              <a:t>Let not your heart be troubled: ye believe in God, believe also in me. </a:t>
            </a:r>
            <a:r>
              <a:rPr lang="en-US" sz="1200" b="1" u="none" dirty="0">
                <a:latin typeface="Arial" panose="020B0604020202020204" pitchFamily="34" charset="0"/>
                <a:cs typeface="Arial" panose="020B0604020202020204" pitchFamily="34" charset="0"/>
              </a:rPr>
              <a:t>2</a:t>
            </a:r>
            <a:r>
              <a:rPr lang="en-US" sz="1200" b="0" u="none" dirty="0">
                <a:latin typeface="Arial" panose="020B0604020202020204" pitchFamily="34" charset="0"/>
                <a:cs typeface="Arial" panose="020B0604020202020204" pitchFamily="34" charset="0"/>
              </a:rPr>
              <a:t> In my Father's house are many mansions: if it were not so, I would have told you. I go to prepare a place for you. </a:t>
            </a:r>
            <a:r>
              <a:rPr lang="en-US" sz="1200" b="1" u="none" dirty="0">
                <a:latin typeface="Arial" panose="020B0604020202020204" pitchFamily="34" charset="0"/>
                <a:cs typeface="Arial" panose="020B0604020202020204" pitchFamily="34" charset="0"/>
              </a:rPr>
              <a:t>3 </a:t>
            </a:r>
            <a:r>
              <a:rPr lang="en-US" sz="1200" b="0" u="none" dirty="0">
                <a:latin typeface="Arial" panose="020B0604020202020204" pitchFamily="34" charset="0"/>
                <a:cs typeface="Arial" panose="020B0604020202020204" pitchFamily="34" charset="0"/>
              </a:rPr>
              <a:t>And if I go and prepare a place for you, I will come again, and receive you unto myself; that where I am, there ye may be also.</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1 Thessalonians 4:13-18 KJV 13 </a:t>
            </a:r>
            <a:r>
              <a:rPr lang="en-US" sz="1200" b="0" u="none" dirty="0">
                <a:latin typeface="Arial" panose="020B0604020202020204" pitchFamily="34" charset="0"/>
                <a:cs typeface="Arial" panose="020B0604020202020204" pitchFamily="34" charset="0"/>
              </a:rPr>
              <a:t>But I would not have you to be ignorant, brethren, concerning them which are asleep, that ye sorrow not, even as others which have no hope. </a:t>
            </a:r>
            <a:r>
              <a:rPr lang="en-US" sz="1200" b="1" u="none" dirty="0">
                <a:latin typeface="Arial" panose="020B0604020202020204" pitchFamily="34" charset="0"/>
                <a:cs typeface="Arial" panose="020B0604020202020204" pitchFamily="34" charset="0"/>
              </a:rPr>
              <a:t>14 </a:t>
            </a:r>
            <a:r>
              <a:rPr lang="en-US" sz="1200" b="0" u="none" dirty="0">
                <a:latin typeface="Arial" panose="020B0604020202020204" pitchFamily="34" charset="0"/>
                <a:cs typeface="Arial" panose="020B0604020202020204" pitchFamily="34" charset="0"/>
              </a:rPr>
              <a:t>For if we believe that Jesus died and rose again, even so them also which sleep in Jesus will God bring with him. </a:t>
            </a:r>
            <a:r>
              <a:rPr lang="en-US" sz="1200" b="1" u="none" dirty="0">
                <a:latin typeface="Arial" panose="020B0604020202020204" pitchFamily="34" charset="0"/>
                <a:cs typeface="Arial" panose="020B0604020202020204" pitchFamily="34" charset="0"/>
              </a:rPr>
              <a:t>15</a:t>
            </a:r>
            <a:r>
              <a:rPr lang="en-US" sz="1200" b="0" u="none" dirty="0">
                <a:latin typeface="Arial" panose="020B0604020202020204" pitchFamily="34" charset="0"/>
                <a:cs typeface="Arial" panose="020B0604020202020204" pitchFamily="34" charset="0"/>
              </a:rPr>
              <a:t> For this we say unto you by the word of the Lord, that we which are alive and remain unto the coming of the Lord shall not prevent them which are asleep. </a:t>
            </a:r>
            <a:r>
              <a:rPr lang="en-US" sz="1200" b="1" u="none" dirty="0">
                <a:latin typeface="Arial" panose="020B0604020202020204" pitchFamily="34" charset="0"/>
                <a:cs typeface="Arial" panose="020B0604020202020204" pitchFamily="34" charset="0"/>
              </a:rPr>
              <a:t>16</a:t>
            </a:r>
            <a:r>
              <a:rPr lang="en-US" sz="1200" b="0" u="none" dirty="0">
                <a:latin typeface="Arial" panose="020B0604020202020204" pitchFamily="34" charset="0"/>
                <a:cs typeface="Arial" panose="020B0604020202020204" pitchFamily="34" charset="0"/>
              </a:rPr>
              <a:t> For the Lord himself shall descend from heaven with a shout, with the voice of the archangel, and with the trump of God: and the dead in Christ shall rise first: </a:t>
            </a:r>
            <a:r>
              <a:rPr lang="en-US" sz="1200" b="1" u="none" dirty="0">
                <a:latin typeface="Arial" panose="020B0604020202020204" pitchFamily="34" charset="0"/>
                <a:cs typeface="Arial" panose="020B0604020202020204" pitchFamily="34" charset="0"/>
              </a:rPr>
              <a:t>17</a:t>
            </a:r>
            <a:r>
              <a:rPr lang="en-US" sz="1200" b="0" u="none" dirty="0">
                <a:latin typeface="Arial" panose="020B0604020202020204" pitchFamily="34" charset="0"/>
                <a:cs typeface="Arial" panose="020B0604020202020204" pitchFamily="34" charset="0"/>
              </a:rPr>
              <a:t> Then we which are alive and remain shall be caught up together with them in the clouds, to meet the Lord in the air: and so shall we ever be with the Lord. </a:t>
            </a:r>
            <a:r>
              <a:rPr lang="en-US" sz="1200" b="1" u="none" dirty="0">
                <a:latin typeface="Arial" panose="020B0604020202020204" pitchFamily="34" charset="0"/>
                <a:cs typeface="Arial" panose="020B0604020202020204" pitchFamily="34" charset="0"/>
              </a:rPr>
              <a:t>18</a:t>
            </a:r>
            <a:r>
              <a:rPr lang="en-US" sz="1200" b="0" u="none" dirty="0">
                <a:latin typeface="Arial" panose="020B0604020202020204" pitchFamily="34" charset="0"/>
                <a:cs typeface="Arial" panose="020B0604020202020204" pitchFamily="34" charset="0"/>
              </a:rPr>
              <a:t> Wherefore comfort one another with these words.</a:t>
            </a:r>
          </a:p>
          <a:p>
            <a:pPr marL="171450" marR="800" indent="-171450" algn="l" rtl="0">
              <a:lnSpc>
                <a:spcPts val="1200"/>
              </a:lnSpc>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a:p>
            <a:pPr marL="0" marR="800" indent="0" algn="l" rtl="0">
              <a:lnSpc>
                <a:spcPts val="1200"/>
              </a:lnSpc>
              <a:buFont typeface="Wingdings" panose="05000000000000000000" pitchFamily="2" charset="2"/>
              <a:buNone/>
            </a:pPr>
            <a:r>
              <a:rPr lang="en-US" sz="1200" b="1" u="none" dirty="0">
                <a:latin typeface="Arial" panose="020B0604020202020204" pitchFamily="34" charset="0"/>
                <a:cs typeface="Arial" panose="020B0604020202020204" pitchFamily="34" charset="0"/>
              </a:rPr>
              <a:t>Revelation 5:8-14 KJV 8 </a:t>
            </a:r>
            <a:r>
              <a:rPr lang="en-US" sz="1200" b="0" u="none" dirty="0">
                <a:latin typeface="Arial" panose="020B0604020202020204" pitchFamily="34" charset="0"/>
                <a:cs typeface="Arial" panose="020B0604020202020204" pitchFamily="34" charset="0"/>
              </a:rPr>
              <a:t>And when he had taken the book, the four beasts and four and twenty elders fell down before the Lamb, having every one of them harps, and golden vials full of </a:t>
            </a:r>
            <a:r>
              <a:rPr lang="en-US" sz="1200" b="0" u="none" dirty="0" err="1">
                <a:latin typeface="Arial" panose="020B0604020202020204" pitchFamily="34" charset="0"/>
                <a:cs typeface="Arial" panose="020B0604020202020204" pitchFamily="34" charset="0"/>
              </a:rPr>
              <a:t>odours</a:t>
            </a:r>
            <a:r>
              <a:rPr lang="en-US" sz="1200" b="0" u="none" dirty="0">
                <a:latin typeface="Arial" panose="020B0604020202020204" pitchFamily="34" charset="0"/>
                <a:cs typeface="Arial" panose="020B0604020202020204" pitchFamily="34" charset="0"/>
              </a:rPr>
              <a:t>, which are the prayers of saints. </a:t>
            </a:r>
            <a:r>
              <a:rPr lang="en-US" sz="1200" b="1" u="none" dirty="0">
                <a:latin typeface="Arial" panose="020B0604020202020204" pitchFamily="34" charset="0"/>
                <a:cs typeface="Arial" panose="020B0604020202020204" pitchFamily="34" charset="0"/>
              </a:rPr>
              <a:t>9</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And they sung a new song, saying, Thou art worthy</a:t>
            </a:r>
            <a:r>
              <a:rPr lang="en-US" sz="1200" b="0" u="none" dirty="0">
                <a:latin typeface="Arial" panose="020B0604020202020204" pitchFamily="34" charset="0"/>
                <a:cs typeface="Arial" panose="020B0604020202020204" pitchFamily="34" charset="0"/>
              </a:rPr>
              <a:t> to take the book, and to open the seals thereof: </a:t>
            </a:r>
            <a:r>
              <a:rPr lang="en-US" sz="1200" b="1" u="none" dirty="0">
                <a:latin typeface="Arial" panose="020B0604020202020204" pitchFamily="34" charset="0"/>
                <a:cs typeface="Arial" panose="020B0604020202020204" pitchFamily="34" charset="0"/>
              </a:rPr>
              <a:t>for thou </a:t>
            </a:r>
            <a:r>
              <a:rPr lang="en-US" sz="1200" b="1" u="none" dirty="0" err="1">
                <a:latin typeface="Arial" panose="020B0604020202020204" pitchFamily="34" charset="0"/>
                <a:cs typeface="Arial" panose="020B0604020202020204" pitchFamily="34" charset="0"/>
              </a:rPr>
              <a:t>wast</a:t>
            </a:r>
            <a:r>
              <a:rPr lang="en-US" sz="1200" b="1" u="none" dirty="0">
                <a:latin typeface="Arial" panose="020B0604020202020204" pitchFamily="34" charset="0"/>
                <a:cs typeface="Arial" panose="020B0604020202020204" pitchFamily="34" charset="0"/>
              </a:rPr>
              <a:t> slain, and hast redeemed us to God by thy blood out of every kindred, and tongue, and people, and nation</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10 </a:t>
            </a:r>
            <a:r>
              <a:rPr lang="en-US" sz="1200" b="0" u="none" dirty="0">
                <a:latin typeface="Arial" panose="020B0604020202020204" pitchFamily="34" charset="0"/>
                <a:cs typeface="Arial" panose="020B0604020202020204" pitchFamily="34" charset="0"/>
              </a:rPr>
              <a:t>And hast made us unto our God kings and priests: and we shall reign on the earth. </a:t>
            </a:r>
            <a:r>
              <a:rPr lang="en-US" sz="1200" b="1" u="none" dirty="0">
                <a:latin typeface="Arial" panose="020B0604020202020204" pitchFamily="34" charset="0"/>
                <a:cs typeface="Arial" panose="020B0604020202020204" pitchFamily="34" charset="0"/>
              </a:rPr>
              <a:t>11 </a:t>
            </a:r>
            <a:r>
              <a:rPr lang="en-US" sz="1200" b="0" u="none" dirty="0">
                <a:latin typeface="Arial" panose="020B0604020202020204" pitchFamily="34" charset="0"/>
                <a:cs typeface="Arial" panose="020B0604020202020204" pitchFamily="34" charset="0"/>
              </a:rPr>
              <a:t>And I beheld, and I heard the voice of many angels round about the throne and the beasts and the elders: and the number of them was ten thousand times ten thousand, and thousands of thousands; </a:t>
            </a:r>
            <a:r>
              <a:rPr lang="en-US" sz="1200" b="1" u="none" dirty="0">
                <a:latin typeface="Arial" panose="020B0604020202020204" pitchFamily="34" charset="0"/>
                <a:cs typeface="Arial" panose="020B0604020202020204" pitchFamily="34" charset="0"/>
              </a:rPr>
              <a:t>12</a:t>
            </a:r>
            <a:r>
              <a:rPr lang="en-US" sz="1200" b="0" u="none" dirty="0">
                <a:latin typeface="Arial" panose="020B0604020202020204" pitchFamily="34" charset="0"/>
                <a:cs typeface="Arial" panose="020B0604020202020204" pitchFamily="34" charset="0"/>
              </a:rPr>
              <a:t> Saying with a loud voice, </a:t>
            </a:r>
            <a:r>
              <a:rPr lang="en-US" sz="1200" b="1" u="none" dirty="0">
                <a:latin typeface="Arial" panose="020B0604020202020204" pitchFamily="34" charset="0"/>
                <a:cs typeface="Arial" panose="020B0604020202020204" pitchFamily="34" charset="0"/>
              </a:rPr>
              <a:t>Worthy is the Lamb that was slain </a:t>
            </a:r>
            <a:r>
              <a:rPr lang="en-US" sz="1200" b="0" u="none" dirty="0">
                <a:latin typeface="Arial" panose="020B0604020202020204" pitchFamily="34" charset="0"/>
                <a:cs typeface="Arial" panose="020B0604020202020204" pitchFamily="34" charset="0"/>
              </a:rPr>
              <a:t>to receive power, and riches, and wisdom, and strength, and </a:t>
            </a:r>
            <a:r>
              <a:rPr lang="en-US" sz="1200" b="0" u="none" dirty="0" err="1">
                <a:latin typeface="Arial" panose="020B0604020202020204" pitchFamily="34" charset="0"/>
                <a:cs typeface="Arial" panose="020B0604020202020204" pitchFamily="34" charset="0"/>
              </a:rPr>
              <a:t>honour</a:t>
            </a:r>
            <a:r>
              <a:rPr lang="en-US" sz="1200" b="0" u="none" dirty="0">
                <a:latin typeface="Arial" panose="020B0604020202020204" pitchFamily="34" charset="0"/>
                <a:cs typeface="Arial" panose="020B0604020202020204" pitchFamily="34" charset="0"/>
              </a:rPr>
              <a:t>, and glory, and blessing. </a:t>
            </a:r>
            <a:r>
              <a:rPr lang="en-US" sz="1200" b="1" u="none" dirty="0">
                <a:latin typeface="Arial" panose="020B0604020202020204" pitchFamily="34" charset="0"/>
                <a:cs typeface="Arial" panose="020B0604020202020204" pitchFamily="34" charset="0"/>
              </a:rPr>
              <a:t>13</a:t>
            </a:r>
            <a:r>
              <a:rPr lang="en-US" sz="1200" b="0" u="none" dirty="0">
                <a:latin typeface="Arial" panose="020B0604020202020204" pitchFamily="34" charset="0"/>
                <a:cs typeface="Arial" panose="020B0604020202020204" pitchFamily="34" charset="0"/>
              </a:rPr>
              <a:t> And every creature which is in heaven, and on the earth, and under the earth, and such as are in the sea, and all that are in them, heard I saying, Blessing, and </a:t>
            </a:r>
            <a:r>
              <a:rPr lang="en-US" sz="1200" b="0" u="none" dirty="0" err="1">
                <a:latin typeface="Arial" panose="020B0604020202020204" pitchFamily="34" charset="0"/>
                <a:cs typeface="Arial" panose="020B0604020202020204" pitchFamily="34" charset="0"/>
              </a:rPr>
              <a:t>honour</a:t>
            </a:r>
            <a:r>
              <a:rPr lang="en-US" sz="1200" b="0" u="none" dirty="0">
                <a:latin typeface="Arial" panose="020B0604020202020204" pitchFamily="34" charset="0"/>
                <a:cs typeface="Arial" panose="020B0604020202020204" pitchFamily="34" charset="0"/>
              </a:rPr>
              <a:t>, and glory, and power, be unto him that </a:t>
            </a:r>
            <a:r>
              <a:rPr lang="en-US" sz="1200" b="0" u="none" dirty="0" err="1">
                <a:latin typeface="Arial" panose="020B0604020202020204" pitchFamily="34" charset="0"/>
                <a:cs typeface="Arial" panose="020B0604020202020204" pitchFamily="34" charset="0"/>
              </a:rPr>
              <a:t>sitteth</a:t>
            </a:r>
            <a:r>
              <a:rPr lang="en-US" sz="1200" b="0" u="none" dirty="0">
                <a:latin typeface="Arial" panose="020B0604020202020204" pitchFamily="34" charset="0"/>
                <a:cs typeface="Arial" panose="020B0604020202020204" pitchFamily="34" charset="0"/>
              </a:rPr>
              <a:t> upon the throne, and unto the Lamb for ever and ever. </a:t>
            </a:r>
            <a:r>
              <a:rPr lang="en-US" sz="1200" b="1" u="none" dirty="0">
                <a:latin typeface="Arial" panose="020B0604020202020204" pitchFamily="34" charset="0"/>
                <a:cs typeface="Arial" panose="020B0604020202020204" pitchFamily="34" charset="0"/>
              </a:rPr>
              <a:t>14 </a:t>
            </a:r>
            <a:r>
              <a:rPr lang="en-US" sz="1200" b="0" u="none" dirty="0">
                <a:latin typeface="Arial" panose="020B0604020202020204" pitchFamily="34" charset="0"/>
                <a:cs typeface="Arial" panose="020B0604020202020204" pitchFamily="34" charset="0"/>
              </a:rPr>
              <a:t>And the four beasts said, Amen. And the four and twenty elders fell down and worshipped him that </a:t>
            </a:r>
            <a:r>
              <a:rPr lang="en-US" sz="1200" b="0" u="none" dirty="0" err="1">
                <a:latin typeface="Arial" panose="020B0604020202020204" pitchFamily="34" charset="0"/>
                <a:cs typeface="Arial" panose="020B0604020202020204" pitchFamily="34" charset="0"/>
              </a:rPr>
              <a:t>liveth</a:t>
            </a:r>
            <a:r>
              <a:rPr lang="en-US" sz="1200" b="0" u="none" dirty="0">
                <a:latin typeface="Arial" panose="020B0604020202020204" pitchFamily="34" charset="0"/>
                <a:cs typeface="Arial" panose="020B0604020202020204" pitchFamily="34" charset="0"/>
              </a:rPr>
              <a:t> for ever and ever.</a:t>
            </a:r>
          </a:p>
          <a:p>
            <a:pPr marL="0" marR="800" indent="0" algn="l" rtl="0">
              <a:lnSpc>
                <a:spcPts val="1200"/>
              </a:lnSpc>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8085136-DD68-490E-3C6F-57E34A8677B1}"/>
              </a:ext>
            </a:extLst>
          </p:cNvPr>
          <p:cNvSpPr>
            <a:spLocks noGrp="1"/>
          </p:cNvSpPr>
          <p:nvPr>
            <p:ph type="sldNum" sz="quarter" idx="5"/>
          </p:nvPr>
        </p:nvSpPr>
        <p:spPr/>
        <p:txBody>
          <a:bodyPr/>
          <a:lstStyle/>
          <a:p>
            <a:fld id="{0A3C37BE-C303-496D-B5CD-85F2937540FC}" type="slidenum">
              <a:rPr lang="en-US" smtClean="0"/>
              <a:t>8</a:t>
            </a:fld>
            <a:endParaRPr lang="en-US"/>
          </a:p>
        </p:txBody>
      </p:sp>
      <p:sp>
        <p:nvSpPr>
          <p:cNvPr id="5" name="Date Placeholder 4">
            <a:extLst>
              <a:ext uri="{FF2B5EF4-FFF2-40B4-BE49-F238E27FC236}">
                <a16:creationId xmlns:a16="http://schemas.microsoft.com/office/drawing/2014/main" id="{635BEC5A-ADFD-3A74-A5FD-2F459B04DDCE}"/>
              </a:ext>
            </a:extLst>
          </p:cNvPr>
          <p:cNvSpPr>
            <a:spLocks noGrp="1"/>
          </p:cNvSpPr>
          <p:nvPr>
            <p:ph type="dt" idx="1"/>
          </p:nvPr>
        </p:nvSpPr>
        <p:spPr/>
        <p:txBody>
          <a:bodyPr/>
          <a:lstStyle/>
          <a:p>
            <a:r>
              <a:rPr lang="en-US"/>
              <a:t>12/29/2024 AM</a:t>
            </a:r>
          </a:p>
        </p:txBody>
      </p:sp>
    </p:spTree>
    <p:extLst>
      <p:ext uri="{BB962C8B-B14F-4D97-AF65-F5344CB8AC3E}">
        <p14:creationId xmlns:p14="http://schemas.microsoft.com/office/powerpoint/2010/main" val="842238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0038" y="392113"/>
            <a:ext cx="4171950" cy="3128962"/>
          </a:xfrm>
        </p:spPr>
      </p:sp>
      <p:sp>
        <p:nvSpPr>
          <p:cNvPr id="3" name="Notes Placeholder 2"/>
          <p:cNvSpPr>
            <a:spLocks noGrp="1"/>
          </p:cNvSpPr>
          <p:nvPr>
            <p:ph type="body" idx="1"/>
          </p:nvPr>
        </p:nvSpPr>
        <p:spPr>
          <a:xfrm>
            <a:off x="0" y="3745282"/>
            <a:ext cx="7313507" cy="5855918"/>
          </a:xfrm>
        </p:spPr>
        <p:txBody>
          <a:bodyPr/>
          <a:lstStyle/>
          <a:p>
            <a:r>
              <a:rPr lang="en-US" b="1" dirty="0">
                <a:latin typeface="Arial" panose="020B0604020202020204" pitchFamily="34" charset="0"/>
                <a:cs typeface="Arial" panose="020B0604020202020204" pitchFamily="34" charset="0"/>
              </a:rPr>
              <a:t>2 Thessalonians 1:10-12 KJV 10 </a:t>
            </a:r>
            <a:r>
              <a:rPr lang="en-US" b="0" dirty="0">
                <a:latin typeface="Arial" panose="020B0604020202020204" pitchFamily="34" charset="0"/>
                <a:cs typeface="Arial" panose="020B0604020202020204" pitchFamily="34" charset="0"/>
              </a:rPr>
              <a:t>When he shall come to be glorified in his saints, and to be admired in all them that believe (because our testimony among you was believed) in that day. </a:t>
            </a:r>
            <a:r>
              <a:rPr lang="en-US" b="1" dirty="0">
                <a:latin typeface="Arial" panose="020B0604020202020204" pitchFamily="34" charset="0"/>
                <a:cs typeface="Arial" panose="020B0604020202020204" pitchFamily="34" charset="0"/>
              </a:rPr>
              <a:t>11</a:t>
            </a:r>
            <a:r>
              <a:rPr lang="en-US" b="0" dirty="0">
                <a:latin typeface="Arial" panose="020B0604020202020204" pitchFamily="34" charset="0"/>
                <a:cs typeface="Arial" panose="020B0604020202020204" pitchFamily="34" charset="0"/>
              </a:rPr>
              <a:t> Wherefore also we pray always for you, that our God would count you worthy of this calling, and fulfil all the good pleasure of his goodness, and the work of faith with power: </a:t>
            </a:r>
            <a:r>
              <a:rPr lang="en-US" b="1" dirty="0">
                <a:latin typeface="Arial" panose="020B0604020202020204" pitchFamily="34" charset="0"/>
                <a:cs typeface="Arial" panose="020B0604020202020204" pitchFamily="34" charset="0"/>
              </a:rPr>
              <a:t>12 </a:t>
            </a:r>
            <a:r>
              <a:rPr lang="en-US" b="0" dirty="0">
                <a:latin typeface="Arial" panose="020B0604020202020204" pitchFamily="34" charset="0"/>
                <a:cs typeface="Arial" panose="020B0604020202020204" pitchFamily="34" charset="0"/>
              </a:rPr>
              <a:t>That the name of our Lord Jesus Christ may be glorified in you, and ye in him, according to the grace of our God and the Lord Jesus Christ.</a:t>
            </a:r>
          </a:p>
        </p:txBody>
      </p:sp>
      <p:sp>
        <p:nvSpPr>
          <p:cNvPr id="4" name="Date Placeholder 3"/>
          <p:cNvSpPr>
            <a:spLocks noGrp="1"/>
          </p:cNvSpPr>
          <p:nvPr>
            <p:ph type="dt" idx="1"/>
          </p:nvPr>
        </p:nvSpPr>
        <p:spPr/>
        <p:txBody>
          <a:bodyPr/>
          <a:lstStyle/>
          <a:p>
            <a:r>
              <a:rPr lang="en-US"/>
              <a:t>12/29/2024 AM</a:t>
            </a:r>
          </a:p>
        </p:txBody>
      </p:sp>
      <p:sp>
        <p:nvSpPr>
          <p:cNvPr id="5" name="Slide Number Placeholder 4"/>
          <p:cNvSpPr>
            <a:spLocks noGrp="1"/>
          </p:cNvSpPr>
          <p:nvPr>
            <p:ph type="sldNum" sz="quarter" idx="5"/>
          </p:nvPr>
        </p:nvSpPr>
        <p:spPr/>
        <p:txBody>
          <a:bodyPr/>
          <a:lstStyle/>
          <a:p>
            <a:fld id="{0A3C37BE-C303-496D-B5CD-85F2937540FC}" type="slidenum">
              <a:rPr lang="en-US" smtClean="0"/>
              <a:t>9</a:t>
            </a:fld>
            <a:endParaRPr lang="en-US" dirty="0"/>
          </a:p>
        </p:txBody>
      </p:sp>
    </p:spTree>
    <p:extLst>
      <p:ext uri="{BB962C8B-B14F-4D97-AF65-F5344CB8AC3E}">
        <p14:creationId xmlns:p14="http://schemas.microsoft.com/office/powerpoint/2010/main" val="242121266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993334" y="0"/>
            <a:ext cx="1310643" cy="2292094"/>
          </a:xfrm>
          <a:prstGeom prst="rect">
            <a:avLst/>
          </a:prstGeom>
        </p:spPr>
      </p:pic>
      <p:sp>
        <p:nvSpPr>
          <p:cNvPr id="2" name="Title 1"/>
          <p:cNvSpPr>
            <a:spLocks noGrp="1"/>
          </p:cNvSpPr>
          <p:nvPr>
            <p:ph type="ctrTitle"/>
          </p:nvPr>
        </p:nvSpPr>
        <p:spPr>
          <a:xfrm>
            <a:off x="828675" y="2292095"/>
            <a:ext cx="7572375" cy="2219691"/>
          </a:xfrm>
        </p:spPr>
        <p:txBody>
          <a:bodyPr anchor="ctr">
            <a:normAutofit/>
          </a:bodyPr>
          <a:lstStyle>
            <a:lvl1pPr algn="l">
              <a:defRPr sz="3300" cap="all" baseline="0"/>
            </a:lvl1pPr>
          </a:lstStyle>
          <a:p>
            <a:r>
              <a:rPr lang="en-US"/>
              <a:t>Click to edit Master title style</a:t>
            </a:r>
            <a:endParaRPr/>
          </a:p>
        </p:txBody>
      </p:sp>
      <p:sp>
        <p:nvSpPr>
          <p:cNvPr id="3" name="Subtitle 2"/>
          <p:cNvSpPr>
            <a:spLocks noGrp="1"/>
          </p:cNvSpPr>
          <p:nvPr>
            <p:ph type="subTitle" idx="1"/>
          </p:nvPr>
        </p:nvSpPr>
        <p:spPr>
          <a:xfrm>
            <a:off x="828674" y="4511785"/>
            <a:ext cx="7572376" cy="955565"/>
          </a:xfrm>
        </p:spPr>
        <p:txBody>
          <a:bodyPr>
            <a:normAutofit/>
          </a:bodyPr>
          <a:lstStyle>
            <a:lvl1pPr marL="0" indent="0" algn="l">
              <a:spcBef>
                <a:spcPts val="0"/>
              </a:spcBef>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a:p>
        </p:txBody>
      </p:sp>
      <p:sp>
        <p:nvSpPr>
          <p:cNvPr id="7" name="Rectangle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2FF1C1CC-210D-4520-B911-59FF05970D34}" type="datetime1">
              <a:rPr lang="en-US" smtClean="0"/>
              <a:t>12/30/2024</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vl1pPr>
          </a:lstStyle>
          <a:p>
            <a:r>
              <a:rPr lang="en-US"/>
              <a:t>Click to edit Master title style</a:t>
            </a:r>
            <a:endParaRPr/>
          </a:p>
        </p:txBody>
      </p:sp>
      <p:sp>
        <p:nvSpPr>
          <p:cNvPr id="4" name="Text Placeholder 3"/>
          <p:cNvSpPr>
            <a:spLocks noGrp="1"/>
          </p:cNvSpPr>
          <p:nvPr>
            <p:ph type="body" sz="half" idx="2"/>
          </p:nvPr>
        </p:nvSpPr>
        <p:spPr>
          <a:xfrm>
            <a:off x="828675" y="1600200"/>
            <a:ext cx="2547747" cy="4572000"/>
          </a:xfrm>
        </p:spPr>
        <p:txBody>
          <a:bodyPr>
            <a:normAutofit/>
          </a:bodyPr>
          <a:lstStyle>
            <a:lvl1pPr marL="0" indent="0">
              <a:spcBef>
                <a:spcPts val="900"/>
              </a:spcBef>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3491003" y="1600200"/>
            <a:ext cx="4823184" cy="4572001"/>
          </a:xfrm>
        </p:spPr>
        <p:txBody>
          <a:bodyPr tIns="118872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a:p>
        </p:txBody>
      </p:sp>
      <p:sp>
        <p:nvSpPr>
          <p:cNvPr id="5" name="Date Placeholder 4"/>
          <p:cNvSpPr>
            <a:spLocks noGrp="1"/>
          </p:cNvSpPr>
          <p:nvPr>
            <p:ph type="dt" sz="half" idx="10"/>
          </p:nvPr>
        </p:nvSpPr>
        <p:spPr/>
        <p:txBody>
          <a:bodyPr/>
          <a:lstStyle/>
          <a:p>
            <a:fld id="{34561DFF-34DE-4F77-9F72-F902115C9EA4}" type="datetime1">
              <a:rPr lang="en-US" smtClean="0"/>
              <a:t>12/30/2024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DC00C5D6-2FAB-49BC-B2FA-306C6A9046A9}" type="datetime1">
              <a:rPr lang="en-US" smtClean="0"/>
              <a:t>12/30/2024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365125"/>
            <a:ext cx="1285875" cy="5811838"/>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28675" y="365125"/>
            <a:ext cx="6074172"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B1975D43-6195-4A3F-821D-346DCB52FCEF}" type="datetime1">
              <a:rPr lang="en-US" smtClean="0"/>
              <a:t>12/30/2024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grpSp>
        <p:nvGrpSpPr>
          <p:cNvPr id="7" name="Group 6"/>
          <p:cNvGrpSpPr/>
          <p:nvPr/>
        </p:nvGrpSpPr>
        <p:grpSpPr>
          <a:xfrm rot="5400000">
            <a:off x="4181447" y="3239394"/>
            <a:ext cx="5632704" cy="63302"/>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060D37C-E341-4D6B-8D55-3E0E04E5EBAF}" type="datetime1">
              <a:rPr lang="en-US" smtClean="0"/>
              <a:t>12/30/2024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828675" y="2292095"/>
            <a:ext cx="4300538" cy="2219691"/>
          </a:xfrm>
        </p:spPr>
        <p:txBody>
          <a:bodyPr anchor="ctr">
            <a:normAutofit/>
          </a:bodyPr>
          <a:lstStyle>
            <a:lvl1pPr algn="l">
              <a:defRPr sz="3300" cap="all" baseline="0"/>
            </a:lvl1pPr>
          </a:lstStyle>
          <a:p>
            <a:r>
              <a:rPr lang="en-US"/>
              <a:t>Click to edit Master title style</a:t>
            </a:r>
            <a:endParaRPr/>
          </a:p>
        </p:txBody>
      </p:sp>
      <p:sp>
        <p:nvSpPr>
          <p:cNvPr id="3" name="Subtitle 2"/>
          <p:cNvSpPr>
            <a:spLocks noGrp="1"/>
          </p:cNvSpPr>
          <p:nvPr>
            <p:ph type="subTitle" idx="1"/>
          </p:nvPr>
        </p:nvSpPr>
        <p:spPr>
          <a:xfrm>
            <a:off x="828675" y="4511785"/>
            <a:ext cx="4300538" cy="955565"/>
          </a:xfrm>
        </p:spPr>
        <p:txBody>
          <a:bodyPr>
            <a:normAutofit/>
          </a:bodyPr>
          <a:lstStyle>
            <a:lvl1pPr marL="0" indent="0" algn="l">
              <a:spcBef>
                <a:spcPts val="0"/>
              </a:spcBef>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5235798" y="1310656"/>
            <a:ext cx="3908203"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grpSp>
        <p:nvGrpSpPr>
          <p:cNvPr id="14" name="Group 13"/>
          <p:cNvGrpSpPr/>
          <p:nvPr/>
        </p:nvGrpSpPr>
        <p:grpSpPr>
          <a:xfrm>
            <a:off x="0" y="1143001"/>
            <a:ext cx="9144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994410" y="0"/>
            <a:ext cx="1310643" cy="2292094"/>
          </a:xfrm>
          <a:prstGeom prst="rect">
            <a:avLst/>
          </a:prstGeom>
        </p:spPr>
      </p:pic>
      <p:grpSp>
        <p:nvGrpSpPr>
          <p:cNvPr id="13" name="Group 12"/>
          <p:cNvGrpSpPr/>
          <p:nvPr/>
        </p:nvGrpSpPr>
        <p:grpSpPr>
          <a:xfrm rot="10800000">
            <a:off x="0" y="5645511"/>
            <a:ext cx="9144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1"/>
            <a:ext cx="9144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94410" y="0"/>
            <a:ext cx="1337391" cy="2971806"/>
          </a:xfrm>
          <a:prstGeom prst="rect">
            <a:avLst/>
          </a:prstGeom>
        </p:spPr>
      </p:pic>
      <p:sp>
        <p:nvSpPr>
          <p:cNvPr id="2" name="Title 1"/>
          <p:cNvSpPr>
            <a:spLocks noGrp="1"/>
          </p:cNvSpPr>
          <p:nvPr>
            <p:ph type="title"/>
          </p:nvPr>
        </p:nvSpPr>
        <p:spPr>
          <a:xfrm>
            <a:off x="828675" y="2971806"/>
            <a:ext cx="7553324" cy="1684150"/>
          </a:xfrm>
        </p:spPr>
        <p:txBody>
          <a:bodyPr anchor="ctr">
            <a:normAutofit/>
          </a:bodyPr>
          <a:lstStyle>
            <a:lvl1pPr>
              <a:defRPr sz="3300" cap="all"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828675" y="4655956"/>
            <a:ext cx="7553324" cy="509750"/>
          </a:xfrm>
        </p:spPr>
        <p:txBody>
          <a:bodyPr>
            <a:normAutofit/>
          </a:bodyPr>
          <a:lstStyle>
            <a:lvl1pPr marL="0" indent="0">
              <a:spcBef>
                <a:spcPts val="0"/>
              </a:spcBef>
              <a:buNone/>
              <a:defRPr sz="12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3F94E2-DBAC-4AC8-BCDD-D1B17FF10215}" type="datetime1">
              <a:rPr lang="en-US" smtClean="0"/>
              <a:t>12/30/2024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828675" y="1600201"/>
            <a:ext cx="3686175" cy="4571999"/>
          </a:xfrm>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29150" y="1600201"/>
            <a:ext cx="3686175" cy="4571999"/>
          </a:xfrm>
        </p:spPr>
        <p:txBody>
          <a:bodyPr/>
          <a:lstStyle>
            <a:lvl5pPr>
              <a:defRPr/>
            </a:lvl5pPr>
            <a:lvl6pPr>
              <a:defRPr/>
            </a:lvl6pPr>
            <a:lvl7pPr>
              <a:defRPr/>
            </a:lvl7pPr>
            <a:lvl8pPr>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36722212-3528-462F-849F-778C17F0E9ED}" type="datetime1">
              <a:rPr lang="en-US" smtClean="0"/>
              <a:t>12/30/2024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828675" y="1600200"/>
            <a:ext cx="3689604" cy="823912"/>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8675" y="2424112"/>
            <a:ext cx="3689604"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624583" y="1600200"/>
            <a:ext cx="3689604" cy="823912"/>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4583" y="2424112"/>
            <a:ext cx="3689604"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51ECE7F0-2B17-45E0-B38F-8ED87ECE0B20}" type="datetime1">
              <a:rPr lang="en-US" smtClean="0"/>
              <a:t>12/30/2024</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E16910DD-C024-4D28-B360-BF32F0B340D5}" type="datetime1">
              <a:rPr lang="en-US" smtClean="0"/>
              <a:t>12/30/2024</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399FB-1D83-4E8D-AB54-F5E323312CB9}" type="datetime1">
              <a:rPr lang="en-US" smtClean="0"/>
              <a:t>12/30/2024</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vl1pPr>
          </a:lstStyle>
          <a:p>
            <a:r>
              <a:rPr lang="en-US"/>
              <a:t>Click to edit Master title style</a:t>
            </a:r>
            <a:endParaRPr/>
          </a:p>
        </p:txBody>
      </p:sp>
      <p:sp>
        <p:nvSpPr>
          <p:cNvPr id="4" name="Text Placeholder 3"/>
          <p:cNvSpPr>
            <a:spLocks noGrp="1"/>
          </p:cNvSpPr>
          <p:nvPr>
            <p:ph type="body" sz="half" idx="2"/>
          </p:nvPr>
        </p:nvSpPr>
        <p:spPr>
          <a:xfrm>
            <a:off x="828675" y="1600200"/>
            <a:ext cx="3288411" cy="4572000"/>
          </a:xfrm>
        </p:spPr>
        <p:txBody>
          <a:bodyPr>
            <a:normAutofit/>
          </a:bodyPr>
          <a:lstStyle>
            <a:lvl1pPr marL="0" indent="0">
              <a:spcBef>
                <a:spcPts val="900"/>
              </a:spcBef>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Content Placeholder 2"/>
          <p:cNvSpPr>
            <a:spLocks noGrp="1"/>
          </p:cNvSpPr>
          <p:nvPr>
            <p:ph idx="1"/>
          </p:nvPr>
        </p:nvSpPr>
        <p:spPr>
          <a:xfrm>
            <a:off x="4231386" y="1600200"/>
            <a:ext cx="4083939" cy="4572001"/>
          </a:xfrm>
        </p:spPr>
        <p:txBody>
          <a:bodyPr>
            <a:normAutofit/>
          </a:bodyPr>
          <a:lstStyle>
            <a:lvl1pPr>
              <a:defRPr sz="1500"/>
            </a:lvl1pPr>
            <a:lvl2pPr>
              <a:defRPr sz="120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D9E58B5C-4C97-44C9-ABDB-C04488A031E7}" type="datetime1">
              <a:rPr lang="en-US" smtClean="0"/>
              <a:t>12/30/2024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5" y="76200"/>
            <a:ext cx="7485512" cy="1096962"/>
          </a:xfrm>
          <a:prstGeom prst="rect">
            <a:avLst/>
          </a:prstGeom>
        </p:spPr>
        <p:txBody>
          <a:bodyPr vert="horz" lIns="0" tIns="45720" rIns="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828675" y="1600200"/>
            <a:ext cx="7486650" cy="457200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28675" y="6356352"/>
            <a:ext cx="1372169" cy="365125"/>
          </a:xfrm>
          <a:prstGeom prst="rect">
            <a:avLst/>
          </a:prstGeom>
        </p:spPr>
        <p:txBody>
          <a:bodyPr vert="horz" lIns="0" tIns="45720" rIns="0" bIns="45720" rtlCol="0" anchor="ctr"/>
          <a:lstStyle>
            <a:lvl1pPr algn="l">
              <a:defRPr sz="900" baseline="0">
                <a:solidFill>
                  <a:schemeClr val="tx1">
                    <a:lumMod val="75000"/>
                  </a:schemeClr>
                </a:solidFill>
              </a:defRPr>
            </a:lvl1pPr>
          </a:lstStyle>
          <a:p>
            <a:fld id="{0E060B84-76AD-4E7E-8E48-B87BB1588E43}" type="datetime1">
              <a:rPr lang="en-US" smtClean="0"/>
              <a:t>12/30/2024</a:t>
            </a:fld>
            <a:endParaRPr lang="en-US"/>
          </a:p>
        </p:txBody>
      </p:sp>
      <p:sp>
        <p:nvSpPr>
          <p:cNvPr id="5" name="Footer Placeholder 4"/>
          <p:cNvSpPr>
            <a:spLocks noGrp="1"/>
          </p:cNvSpPr>
          <p:nvPr>
            <p:ph type="ftr" sz="quarter" idx="3"/>
          </p:nvPr>
        </p:nvSpPr>
        <p:spPr>
          <a:xfrm>
            <a:off x="2200844" y="6356350"/>
            <a:ext cx="4742312" cy="365126"/>
          </a:xfrm>
          <a:prstGeom prst="rect">
            <a:avLst/>
          </a:prstGeom>
        </p:spPr>
        <p:txBody>
          <a:bodyPr vert="horz" lIns="0" tIns="45720" rIns="0" bIns="45720" rtlCol="0" anchor="ctr"/>
          <a:lstStyle>
            <a:lvl1pPr algn="ctr">
              <a:defRPr sz="900" baseline="0">
                <a:solidFill>
                  <a:schemeClr val="tx1">
                    <a:lumMod val="75000"/>
                  </a:schemeClr>
                </a:solidFill>
              </a:defRPr>
            </a:lvl1pPr>
          </a:lstStyle>
          <a:p>
            <a:endParaRPr lang="en-US"/>
          </a:p>
        </p:txBody>
      </p:sp>
      <p:sp>
        <p:nvSpPr>
          <p:cNvPr id="6" name="Slide Number Placeholder 5"/>
          <p:cNvSpPr>
            <a:spLocks noGrp="1"/>
          </p:cNvSpPr>
          <p:nvPr>
            <p:ph type="sldNum" sz="quarter" idx="4"/>
          </p:nvPr>
        </p:nvSpPr>
        <p:spPr>
          <a:xfrm>
            <a:off x="6942587" y="6356352"/>
            <a:ext cx="1371600" cy="365125"/>
          </a:xfrm>
          <a:prstGeom prst="rect">
            <a:avLst/>
          </a:prstGeom>
        </p:spPr>
        <p:txBody>
          <a:bodyPr vert="horz" lIns="0" tIns="45720" rIns="0" bIns="45720" rtlCol="0" anchor="ctr"/>
          <a:lstStyle>
            <a:lvl1pPr algn="r">
              <a:defRPr sz="9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827532" y="1219202"/>
            <a:ext cx="7488936"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90000"/>
        </a:lnSpc>
        <a:spcBef>
          <a:spcPct val="0"/>
        </a:spcBef>
        <a:buNone/>
        <a:defRPr sz="21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1350"/>
        </a:spcBef>
        <a:buFont typeface="Wingdings" panose="05000000000000000000" pitchFamily="2" charset="2"/>
        <a:buChar char="§"/>
        <a:defRPr sz="1500" kern="1200">
          <a:solidFill>
            <a:schemeClr val="tx1"/>
          </a:solidFill>
          <a:latin typeface="+mn-lt"/>
          <a:ea typeface="+mn-ea"/>
          <a:cs typeface="+mn-cs"/>
        </a:defRPr>
      </a:lvl1pPr>
      <a:lvl2pPr marL="514350" indent="-171450" algn="l" defTabSz="685800" rtl="0" eaLnBrk="1" latinLnBrk="0" hangingPunct="1">
        <a:lnSpc>
          <a:spcPct val="90000"/>
        </a:lnSpc>
        <a:spcBef>
          <a:spcPts val="450"/>
        </a:spcBef>
        <a:buFont typeface="Wingdings" panose="05000000000000000000" pitchFamily="2" charset="2"/>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450"/>
        </a:spcBef>
        <a:buFont typeface="Wingdings" panose="05000000000000000000" pitchFamily="2" charset="2"/>
        <a:buChar char="§"/>
        <a:defRPr sz="1050" kern="1200">
          <a:solidFill>
            <a:schemeClr val="tx1"/>
          </a:solidFill>
          <a:latin typeface="+mn-lt"/>
          <a:ea typeface="+mn-ea"/>
          <a:cs typeface="+mn-cs"/>
        </a:defRPr>
      </a:lvl3pPr>
      <a:lvl4pPr marL="1200150" indent="-171450" algn="l" defTabSz="685800" rtl="0" eaLnBrk="1" latinLnBrk="0" hangingPunct="1">
        <a:lnSpc>
          <a:spcPct val="90000"/>
        </a:lnSpc>
        <a:spcBef>
          <a:spcPts val="450"/>
        </a:spcBef>
        <a:buFont typeface="Wingdings" panose="05000000000000000000" pitchFamily="2" charset="2"/>
        <a:buChar char="§"/>
        <a:defRPr sz="1050" kern="1200">
          <a:solidFill>
            <a:schemeClr val="tx1"/>
          </a:solidFill>
          <a:latin typeface="+mn-lt"/>
          <a:ea typeface="+mn-ea"/>
          <a:cs typeface="+mn-cs"/>
        </a:defRPr>
      </a:lvl4pPr>
      <a:lvl5pPr marL="1543050" indent="-171450" algn="l" defTabSz="685800" rtl="0" eaLnBrk="1" latinLnBrk="0" hangingPunct="1">
        <a:lnSpc>
          <a:spcPct val="90000"/>
        </a:lnSpc>
        <a:spcBef>
          <a:spcPts val="450"/>
        </a:spcBef>
        <a:buFont typeface="Wingdings" panose="05000000000000000000" pitchFamily="2" charset="2"/>
        <a:buChar char="§"/>
        <a:defRPr sz="10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2" userDrawn="1">
          <p15:clr>
            <a:srgbClr val="F26B43"/>
          </p15:clr>
        </p15:guide>
        <p15:guide id="2" pos="5238" userDrawn="1">
          <p15:clr>
            <a:srgbClr val="F26B43"/>
          </p15:clr>
        </p15:guide>
        <p15:guide id="3" orient="horz" pos="1008" userDrawn="1">
          <p15:clr>
            <a:srgbClr val="F26B43"/>
          </p15:clr>
        </p15:guide>
        <p15:guide id="4"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55474" y="2432958"/>
            <a:ext cx="7833052" cy="2107854"/>
          </a:xfrm>
        </p:spPr>
        <p:txBody>
          <a:bodyPr anchor="ctr">
            <a:noAutofit/>
          </a:bodyPr>
          <a:lstStyle/>
          <a:p>
            <a:pPr algn="ctr">
              <a:lnSpc>
                <a:spcPts val="7200"/>
              </a:lnSpc>
            </a:pPr>
            <a:r>
              <a:rPr lang="en-US" sz="7200" b="1" i="1" dirty="0">
                <a:latin typeface="Candara" panose="020E0502030303020204" pitchFamily="34" charset="0"/>
              </a:rPr>
              <a:t>“Hallelujah! What A Savior!”</a:t>
            </a:r>
          </a:p>
        </p:txBody>
      </p:sp>
      <p:sp>
        <p:nvSpPr>
          <p:cNvPr id="7" name="Subtitle 6"/>
          <p:cNvSpPr>
            <a:spLocks noGrp="1"/>
          </p:cNvSpPr>
          <p:nvPr>
            <p:ph type="subTitle" idx="1"/>
          </p:nvPr>
        </p:nvSpPr>
        <p:spPr>
          <a:xfrm>
            <a:off x="3158228" y="4432660"/>
            <a:ext cx="2827544" cy="517415"/>
          </a:xfrm>
        </p:spPr>
        <p:txBody>
          <a:bodyPr>
            <a:noAutofit/>
          </a:bodyPr>
          <a:lstStyle/>
          <a:p>
            <a:pPr algn="ctr"/>
            <a:r>
              <a:rPr lang="en-US" sz="3200" i="1" dirty="0">
                <a:latin typeface="Candara" panose="020E0502030303020204" pitchFamily="34" charset="0"/>
              </a:rPr>
              <a:t>Isaiah 53:3-5</a:t>
            </a:r>
          </a:p>
        </p:txBody>
      </p:sp>
      <p:sp>
        <p:nvSpPr>
          <p:cNvPr id="2" name="Rectangle 1">
            <a:extLst>
              <a:ext uri="{FF2B5EF4-FFF2-40B4-BE49-F238E27FC236}">
                <a16:creationId xmlns:a16="http://schemas.microsoft.com/office/drawing/2014/main" id="{ED4F3A08-8C70-87F4-EDD8-2E039CA59633}"/>
              </a:ext>
            </a:extLst>
          </p:cNvPr>
          <p:cNvSpPr/>
          <p:nvPr/>
        </p:nvSpPr>
        <p:spPr>
          <a:xfrm rot="16200000">
            <a:off x="539483" y="757354"/>
            <a:ext cx="2246128" cy="584775"/>
          </a:xfrm>
          <a:prstGeom prst="rect">
            <a:avLst/>
          </a:prstGeom>
          <a:noFill/>
        </p:spPr>
        <p:txBody>
          <a:bodyPr wrap="none" lIns="91440" tIns="45720" rIns="91440" bIns="45720">
            <a:spAutoFit/>
          </a:bodyPr>
          <a:lstStyle/>
          <a:p>
            <a:pPr algn="ctr"/>
            <a:r>
              <a:rPr lang="en-US" sz="3100" b="1" cap="none" spc="50" dirty="0">
                <a:ln w="9525" cmpd="sng">
                  <a:solidFill>
                    <a:schemeClr val="accent1"/>
                  </a:solidFill>
                  <a:prstDash val="solid"/>
                </a:ln>
                <a:solidFill>
                  <a:srgbClr val="70AD47">
                    <a:tint val="1000"/>
                  </a:srgbClr>
                </a:solidFill>
                <a:effectLst>
                  <a:glow rad="38100">
                    <a:schemeClr val="accent1">
                      <a:alpha val="40000"/>
                    </a:schemeClr>
                  </a:glow>
                  <a:outerShdw blurRad="38100" dist="38100" dir="2700000" algn="tl">
                    <a:srgbClr val="000000">
                      <a:alpha val="43137"/>
                    </a:srgbClr>
                  </a:outerShdw>
                </a:effectLst>
                <a:latin typeface="Candara" panose="020E0502030303020204" pitchFamily="34" charset="0"/>
              </a:rPr>
              <a:t>Song Study</a:t>
            </a:r>
          </a:p>
        </p:txBody>
      </p:sp>
    </p:spTree>
    <p:extLst>
      <p:ext uri="{BB962C8B-B14F-4D97-AF65-F5344CB8AC3E}">
        <p14:creationId xmlns:p14="http://schemas.microsoft.com/office/powerpoint/2010/main" val="28221730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1500"/>
                                        <p:tgtEl>
                                          <p:spTgt spid="6"/>
                                        </p:tgtEl>
                                      </p:cBhvr>
                                    </p:animEffect>
                                  </p:childTnLst>
                                </p:cTn>
                              </p:par>
                              <p:par>
                                <p:cTn id="8" presetID="21" presetClass="entr" presetSubtype="8"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heel(8)">
                                      <p:cBhvr>
                                        <p:cTn id="10" dur="2000"/>
                                        <p:tgtEl>
                                          <p:spTgt spid="7">
                                            <p:txEl>
                                              <p:pRg st="0" end="0"/>
                                            </p:txEl>
                                          </p:spTgt>
                                        </p:tgtEl>
                                      </p:cBhvr>
                                    </p:animEffect>
                                  </p:childTnLst>
                                </p:cTn>
                              </p:par>
                            </p:childTnLst>
                          </p:cTn>
                        </p:par>
                        <p:par>
                          <p:cTn id="11" fill="hold">
                            <p:stCondLst>
                              <p:cond delay="2000"/>
                            </p:stCondLst>
                            <p:childTnLst>
                              <p:par>
                                <p:cTn id="12" presetID="47" presetClass="entr" presetSubtype="0"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44124" y="1813220"/>
            <a:ext cx="8083321" cy="4638380"/>
          </a:xfrm>
          <a:solidFill>
            <a:schemeClr val="accent5">
              <a:lumMod val="40000"/>
              <a:lumOff val="60000"/>
            </a:schemeClr>
          </a:solidFill>
          <a:ln>
            <a:solidFill>
              <a:schemeClr val="tx1"/>
            </a:solidFill>
          </a:ln>
        </p:spPr>
        <p:txBody>
          <a:bodyPr vert="horz" wrap="square" lIns="68580" tIns="34290" rIns="68580" bIns="34290" numCol="1" rtlCol="0" anchor="t" anchorCtr="0" compatLnSpc="1">
            <a:prstTxWarp prst="textNoShape">
              <a:avLst/>
            </a:prstTxWarp>
            <a:noAutofit/>
          </a:bodyPr>
          <a:lstStyle/>
          <a:p>
            <a:pPr marL="0" indent="0">
              <a:spcBef>
                <a:spcPts val="0"/>
              </a:spcBef>
              <a:buClr>
                <a:schemeClr val="bg1"/>
              </a:buClr>
              <a:buNone/>
              <a:defRPr/>
            </a:pPr>
            <a:r>
              <a:rPr lang="en-US" altLang="en-US" sz="3600" b="1" dirty="0">
                <a:solidFill>
                  <a:schemeClr val="accent4">
                    <a:lumMod val="75000"/>
                  </a:schemeClr>
                </a:solidFill>
                <a:effectLst/>
                <a:latin typeface="Candara" panose="020E0502030303020204" pitchFamily="34" charset="0"/>
              </a:rPr>
              <a:t>Alien sinners must…</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Hear the Gospel </a:t>
            </a:r>
            <a:r>
              <a:rPr lang="en-US" altLang="en-US" sz="2800" i="1" dirty="0">
                <a:solidFill>
                  <a:schemeClr val="accent4">
                    <a:lumMod val="75000"/>
                  </a:schemeClr>
                </a:solidFill>
                <a:effectLst/>
                <a:latin typeface="Candara" panose="020E0502030303020204" pitchFamily="34" charset="0"/>
              </a:rPr>
              <a:t>– Romans 10:17; Hebrews 11:6</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Believe it </a:t>
            </a:r>
            <a:r>
              <a:rPr lang="en-US" altLang="en-US" sz="2800" i="1" dirty="0">
                <a:solidFill>
                  <a:schemeClr val="accent4">
                    <a:lumMod val="75000"/>
                  </a:schemeClr>
                </a:solidFill>
                <a:effectLst/>
                <a:latin typeface="Candara" panose="020E0502030303020204" pitchFamily="34" charset="0"/>
              </a:rPr>
              <a:t>– John 8:24</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Repent of sin in your life </a:t>
            </a:r>
            <a:r>
              <a:rPr lang="en-US" altLang="en-US" sz="2800" i="1" dirty="0">
                <a:solidFill>
                  <a:schemeClr val="accent4">
                    <a:lumMod val="75000"/>
                  </a:schemeClr>
                </a:solidFill>
                <a:effectLst/>
                <a:latin typeface="Candara" panose="020E0502030303020204" pitchFamily="34" charset="0"/>
              </a:rPr>
              <a:t>– Acts 17:30</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Confess </a:t>
            </a:r>
            <a:r>
              <a:rPr lang="en-US" altLang="en-US" sz="2800" dirty="0">
                <a:solidFill>
                  <a:schemeClr val="accent4">
                    <a:lumMod val="75000"/>
                  </a:schemeClr>
                </a:solidFill>
                <a:latin typeface="Candara" panose="020E0502030303020204" pitchFamily="34" charset="0"/>
              </a:rPr>
              <a:t>that </a:t>
            </a:r>
            <a:r>
              <a:rPr lang="en-US" altLang="en-US" sz="2800" dirty="0">
                <a:solidFill>
                  <a:schemeClr val="accent4">
                    <a:lumMod val="75000"/>
                  </a:schemeClr>
                </a:solidFill>
                <a:effectLst/>
                <a:latin typeface="Candara" panose="020E0502030303020204" pitchFamily="34" charset="0"/>
              </a:rPr>
              <a:t>Christ </a:t>
            </a:r>
            <a:r>
              <a:rPr lang="en-US" altLang="en-US" sz="2800" dirty="0">
                <a:solidFill>
                  <a:schemeClr val="accent4">
                    <a:lumMod val="75000"/>
                  </a:schemeClr>
                </a:solidFill>
                <a:latin typeface="Candara" panose="020E0502030303020204" pitchFamily="34" charset="0"/>
              </a:rPr>
              <a:t>is God’s Son </a:t>
            </a:r>
            <a:r>
              <a:rPr lang="en-US" altLang="en-US" sz="2800" i="1" dirty="0">
                <a:solidFill>
                  <a:schemeClr val="accent4">
                    <a:lumMod val="75000"/>
                  </a:schemeClr>
                </a:solidFill>
                <a:effectLst/>
                <a:latin typeface="Candara" panose="020E0502030303020204" pitchFamily="34" charset="0"/>
              </a:rPr>
              <a:t>– Matthew 10:32</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Be baptized </a:t>
            </a:r>
            <a:r>
              <a:rPr lang="en-US" altLang="en-US" sz="2800" dirty="0">
                <a:solidFill>
                  <a:schemeClr val="accent4">
                    <a:lumMod val="75000"/>
                  </a:schemeClr>
                </a:solidFill>
                <a:latin typeface="Candara" panose="020E0502030303020204" pitchFamily="34" charset="0"/>
              </a:rPr>
              <a:t>to wash away your</a:t>
            </a:r>
            <a:r>
              <a:rPr lang="en-US" altLang="en-US" sz="2800" dirty="0">
                <a:solidFill>
                  <a:schemeClr val="accent4">
                    <a:lumMod val="75000"/>
                  </a:schemeClr>
                </a:solidFill>
                <a:effectLst/>
                <a:latin typeface="Candara" panose="020E0502030303020204" pitchFamily="34" charset="0"/>
              </a:rPr>
              <a:t> sins </a:t>
            </a:r>
            <a:r>
              <a:rPr lang="en-US" altLang="en-US" sz="2800" i="1" dirty="0">
                <a:solidFill>
                  <a:schemeClr val="accent4">
                    <a:lumMod val="75000"/>
                  </a:schemeClr>
                </a:solidFill>
                <a:effectLst/>
                <a:latin typeface="Candara" panose="020E0502030303020204" pitchFamily="34" charset="0"/>
              </a:rPr>
              <a:t>– Acts 2:38</a:t>
            </a:r>
          </a:p>
          <a:p>
            <a:pPr marL="0" lvl="1" indent="0">
              <a:spcBef>
                <a:spcPts val="338"/>
              </a:spcBef>
              <a:spcAft>
                <a:spcPts val="0"/>
              </a:spcAft>
              <a:buClr>
                <a:schemeClr val="bg1"/>
              </a:buClr>
              <a:buNone/>
              <a:defRPr/>
            </a:pPr>
            <a:r>
              <a:rPr lang="en-US" altLang="en-US" sz="3600" b="1" dirty="0">
                <a:solidFill>
                  <a:schemeClr val="accent4">
                    <a:lumMod val="75000"/>
                  </a:schemeClr>
                </a:solidFill>
                <a:effectLst/>
                <a:latin typeface="Candara" panose="020E0502030303020204" pitchFamily="34" charset="0"/>
              </a:rPr>
              <a:t>An erring child of God must…</a:t>
            </a:r>
          </a:p>
          <a:p>
            <a:pPr marL="457200" algn="just">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Repent and Pray for Forgiveness </a:t>
            </a:r>
            <a:r>
              <a:rPr lang="en-US" altLang="en-US" sz="2800" i="1" dirty="0">
                <a:solidFill>
                  <a:schemeClr val="accent4">
                    <a:lumMod val="75000"/>
                  </a:schemeClr>
                </a:solidFill>
                <a:effectLst/>
                <a:latin typeface="Candara" panose="020E0502030303020204" pitchFamily="34" charset="0"/>
              </a:rPr>
              <a:t>– 1 John 1:7-9</a:t>
            </a:r>
          </a:p>
          <a:p>
            <a:pPr marL="0" indent="0" algn="just">
              <a:spcBef>
                <a:spcPts val="338"/>
              </a:spcBef>
              <a:spcAft>
                <a:spcPts val="0"/>
              </a:spcAft>
              <a:buClr>
                <a:schemeClr val="bg1"/>
              </a:buClr>
              <a:buSzPct val="99000"/>
              <a:buNone/>
              <a:defRPr/>
            </a:pPr>
            <a:r>
              <a:rPr lang="en-US" altLang="en-US" sz="3600" b="1" dirty="0">
                <a:solidFill>
                  <a:schemeClr val="accent4">
                    <a:lumMod val="75000"/>
                  </a:schemeClr>
                </a:solidFill>
                <a:latin typeface="Candara" panose="020E0502030303020204" pitchFamily="34" charset="0"/>
              </a:rPr>
              <a:t>Endure Trials &amp; </a:t>
            </a:r>
            <a:r>
              <a:rPr lang="en-US" altLang="en-US" sz="3600" b="1" i="1" dirty="0">
                <a:solidFill>
                  <a:schemeClr val="accent4">
                    <a:lumMod val="75000"/>
                  </a:schemeClr>
                </a:solidFill>
                <a:effectLst/>
                <a:latin typeface="Candara" panose="020E0502030303020204" pitchFamily="34" charset="0"/>
              </a:rPr>
              <a:t>“be faithful </a:t>
            </a:r>
            <a:r>
              <a:rPr lang="en-US" altLang="en-US" sz="3600" b="1" i="1" u="sng" dirty="0">
                <a:solidFill>
                  <a:schemeClr val="accent4">
                    <a:lumMod val="75000"/>
                  </a:schemeClr>
                </a:solidFill>
                <a:effectLst/>
                <a:latin typeface="Candara" panose="020E0502030303020204" pitchFamily="34" charset="0"/>
              </a:rPr>
              <a:t>unto</a:t>
            </a:r>
            <a:r>
              <a:rPr lang="en-US" altLang="en-US" sz="3600" b="1" i="1" dirty="0">
                <a:solidFill>
                  <a:schemeClr val="accent4">
                    <a:lumMod val="75000"/>
                  </a:schemeClr>
                </a:solidFill>
                <a:effectLst/>
                <a:latin typeface="Candara" panose="020E0502030303020204" pitchFamily="34" charset="0"/>
              </a:rPr>
              <a:t> death”</a:t>
            </a:r>
          </a:p>
          <a:p>
            <a:pPr marL="457200">
              <a:lnSpc>
                <a:spcPct val="100000"/>
              </a:lnSpc>
              <a:spcBef>
                <a:spcPts val="0"/>
              </a:spcBef>
              <a:buClrTx/>
              <a:buSzPct val="100000"/>
              <a:buFont typeface="Wingdings" panose="05000000000000000000" pitchFamily="2" charset="2"/>
              <a:buChar char="§"/>
              <a:defRPr/>
            </a:pPr>
            <a:r>
              <a:rPr lang="en-US" altLang="en-US" sz="2800" i="1" dirty="0">
                <a:solidFill>
                  <a:schemeClr val="accent4">
                    <a:lumMod val="75000"/>
                  </a:schemeClr>
                </a:solidFill>
                <a:effectLst/>
                <a:latin typeface="Candara" panose="020E0502030303020204" pitchFamily="34" charset="0"/>
              </a:rPr>
              <a:t>Revelation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416130"/>
            <a:ext cx="8083321" cy="1107996"/>
          </a:xfrm>
          <a:prstGeom prst="rect">
            <a:avLst/>
          </a:prstGeom>
          <a:solidFill>
            <a:schemeClr val="accent4">
              <a:lumMod val="60000"/>
              <a:lumOff val="40000"/>
            </a:schemeClr>
          </a:solidFill>
          <a:ln>
            <a:solidFill>
              <a:schemeClr val="tx2"/>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chemeClr val="accent4">
                    <a:lumMod val="75000"/>
                  </a:schemeClr>
                </a:solidFill>
                <a:effectLst>
                  <a:outerShdw blurRad="12700" dist="38100" dir="2700000" algn="tl" rotWithShape="0">
                    <a:schemeClr val="bg1">
                      <a:lumMod val="50000"/>
                    </a:schemeClr>
                  </a:outerShdw>
                </a:effectLst>
                <a:latin typeface="Candara" panose="020E0502030303020204" pitchFamily="34" charset="0"/>
              </a:rPr>
              <a:t>What Shall We Do?</a:t>
            </a:r>
            <a:endParaRPr lang="en-US" sz="6600" b="1" i="1" cap="none" spc="0" dirty="0">
              <a:ln w="12700">
                <a:solidFill>
                  <a:schemeClr val="tx2">
                    <a:lumMod val="75000"/>
                  </a:schemeClr>
                </a:solidFill>
                <a:prstDash val="solid"/>
              </a:ln>
              <a:solidFill>
                <a:schemeClr val="accent4">
                  <a:lumMod val="75000"/>
                </a:schemeClr>
              </a:solidFill>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728277" y="688334"/>
            <a:ext cx="721326" cy="646331"/>
          </a:xfrm>
          <a:prstGeom prst="rect">
            <a:avLst/>
          </a:prstGeom>
          <a:noFill/>
        </p:spPr>
        <p:txBody>
          <a:bodyPr wrap="square" rtlCol="0">
            <a:spAutoFit/>
          </a:bodyPr>
          <a:lstStyle/>
          <a:p>
            <a:pPr algn="ctr"/>
            <a:r>
              <a:rPr lang="en-US" b="1" i="1" dirty="0">
                <a:solidFill>
                  <a:schemeClr val="accent1">
                    <a:lumMod val="75000"/>
                  </a:schemeClr>
                </a:solidFill>
                <a:latin typeface="Candara" panose="020E0502030303020204" pitchFamily="34" charset="0"/>
              </a:rPr>
              <a:t>Acts 2:37</a:t>
            </a:r>
          </a:p>
        </p:txBody>
      </p:sp>
      <p:sp>
        <p:nvSpPr>
          <p:cNvPr id="2" name="Slide Number Placeholder 1">
            <a:extLst>
              <a:ext uri="{FF2B5EF4-FFF2-40B4-BE49-F238E27FC236}">
                <a16:creationId xmlns:a16="http://schemas.microsoft.com/office/drawing/2014/main" id="{396805F8-30B3-5EEE-6916-0D5F9FF2A74E}"/>
              </a:ext>
            </a:extLst>
          </p:cNvPr>
          <p:cNvSpPr>
            <a:spLocks noGrp="1"/>
          </p:cNvSpPr>
          <p:nvPr>
            <p:ph type="sldNum" sz="quarter" idx="12"/>
          </p:nvPr>
        </p:nvSpPr>
        <p:spPr>
          <a:xfrm>
            <a:off x="7055321" y="6469086"/>
            <a:ext cx="1371600" cy="365125"/>
          </a:xfrm>
        </p:spPr>
        <p:txBody>
          <a:bodyPr/>
          <a:lstStyle/>
          <a:p>
            <a:fld id="{0FF54DE5-C571-48E8-A5BC-B369434E2F44}" type="slidenum">
              <a:rPr lang="en-US" smtClean="0"/>
              <a:t>10</a:t>
            </a:fld>
            <a:endParaRPr lang="en-US"/>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itle 12"/>
          <p:cNvSpPr>
            <a:spLocks noGrp="1"/>
          </p:cNvSpPr>
          <p:nvPr>
            <p:ph type="title"/>
          </p:nvPr>
        </p:nvSpPr>
        <p:spPr>
          <a:xfrm>
            <a:off x="475413" y="281741"/>
            <a:ext cx="7872024" cy="807402"/>
          </a:xfrm>
        </p:spPr>
        <p:txBody>
          <a:bodyPr>
            <a:normAutofit/>
          </a:bodyPr>
          <a:lstStyle/>
          <a:p>
            <a:r>
              <a:rPr lang="en-US" sz="4400" b="1" i="1" dirty="0">
                <a:latin typeface="Candara" panose="020E0502030303020204" pitchFamily="34" charset="0"/>
              </a:rPr>
              <a:t>ISAIAH 53:3-5, NKJV</a:t>
            </a:r>
            <a:endParaRPr lang="en-US" sz="4400" i="1" dirty="0">
              <a:latin typeface="Candara" panose="020E0502030303020204" pitchFamily="34" charset="0"/>
            </a:endParaRPr>
          </a:p>
        </p:txBody>
      </p:sp>
      <p:sp>
        <p:nvSpPr>
          <p:cNvPr id="3" name="Slide Number Placeholder 2">
            <a:extLst>
              <a:ext uri="{FF2B5EF4-FFF2-40B4-BE49-F238E27FC236}">
                <a16:creationId xmlns:a16="http://schemas.microsoft.com/office/drawing/2014/main" id="{33BBDA0F-E6E2-5939-B631-1A1D0DD1DABF}"/>
              </a:ext>
            </a:extLst>
          </p:cNvPr>
          <p:cNvSpPr>
            <a:spLocks noGrp="1"/>
          </p:cNvSpPr>
          <p:nvPr>
            <p:ph type="sldNum" sz="quarter" idx="12"/>
          </p:nvPr>
        </p:nvSpPr>
        <p:spPr>
          <a:xfrm>
            <a:off x="7562019" y="6356352"/>
            <a:ext cx="1371600" cy="365125"/>
          </a:xfrm>
        </p:spPr>
        <p:txBody>
          <a:bodyPr/>
          <a:lstStyle/>
          <a:p>
            <a:fld id="{0FF54DE5-C571-48E8-A5BC-B369434E2F44}" type="slidenum">
              <a:rPr lang="en-US" smtClean="0"/>
              <a:t>2</a:t>
            </a:fld>
            <a:endParaRPr lang="en-US" dirty="0"/>
          </a:p>
        </p:txBody>
      </p:sp>
      <p:sp>
        <p:nvSpPr>
          <p:cNvPr id="14" name="Content Placeholder 13"/>
          <p:cNvSpPr>
            <a:spLocks noGrp="1"/>
          </p:cNvSpPr>
          <p:nvPr>
            <p:ph idx="1"/>
          </p:nvPr>
        </p:nvSpPr>
        <p:spPr>
          <a:xfrm>
            <a:off x="475413" y="1163782"/>
            <a:ext cx="8369329" cy="5557695"/>
          </a:xfrm>
        </p:spPr>
        <p:txBody>
          <a:bodyPr>
            <a:noAutofit/>
          </a:bodyPr>
          <a:lstStyle/>
          <a:p>
            <a:pPr marL="0" indent="0">
              <a:lnSpc>
                <a:spcPts val="3400"/>
              </a:lnSpc>
              <a:spcBef>
                <a:spcPts val="1200"/>
              </a:spcBef>
              <a:buNone/>
            </a:pPr>
            <a:r>
              <a:rPr lang="en-US" sz="3400" b="1" i="1" dirty="0">
                <a:latin typeface="Candara" panose="020E0502030303020204" pitchFamily="34" charset="0"/>
              </a:rPr>
              <a:t>“</a:t>
            </a:r>
            <a:r>
              <a:rPr lang="en-US" sz="3400" b="1" i="1" dirty="0">
                <a:solidFill>
                  <a:schemeClr val="tx1">
                    <a:lumMod val="60000"/>
                    <a:lumOff val="40000"/>
                  </a:schemeClr>
                </a:solidFill>
                <a:latin typeface="Candara" panose="020E0502030303020204" pitchFamily="34" charset="0"/>
              </a:rPr>
              <a:t>3</a:t>
            </a:r>
            <a:r>
              <a:rPr lang="en-US" sz="3400" b="1" i="1" dirty="0">
                <a:latin typeface="Candara" panose="020E0502030303020204" pitchFamily="34" charset="0"/>
              </a:rPr>
              <a:t> He is despised and rejected by men, A Man of sorrows and acquainted with grief. And we hid, as it were, our faces from Him; He was despised, and we did not esteem Him. </a:t>
            </a:r>
          </a:p>
          <a:p>
            <a:pPr marL="0" indent="0">
              <a:lnSpc>
                <a:spcPts val="3400"/>
              </a:lnSpc>
              <a:spcBef>
                <a:spcPts val="1200"/>
              </a:spcBef>
              <a:buNone/>
            </a:pPr>
            <a:r>
              <a:rPr lang="en-US" sz="3400" b="1" i="1" dirty="0">
                <a:solidFill>
                  <a:schemeClr val="tx1">
                    <a:lumMod val="60000"/>
                    <a:lumOff val="40000"/>
                  </a:schemeClr>
                </a:solidFill>
                <a:latin typeface="Candara" panose="020E0502030303020204" pitchFamily="34" charset="0"/>
              </a:rPr>
              <a:t>4</a:t>
            </a:r>
            <a:r>
              <a:rPr lang="en-US" sz="3400" b="1" i="1" dirty="0">
                <a:latin typeface="Candara" panose="020E0502030303020204" pitchFamily="34" charset="0"/>
              </a:rPr>
              <a:t> Surely He has borne our griefs And carried our sorrows; Yet we esteemed Him stricken, Smitten by God, and afflicted. </a:t>
            </a:r>
          </a:p>
          <a:p>
            <a:pPr marL="0" indent="0">
              <a:lnSpc>
                <a:spcPts val="3400"/>
              </a:lnSpc>
              <a:spcBef>
                <a:spcPts val="1200"/>
              </a:spcBef>
              <a:buNone/>
            </a:pPr>
            <a:r>
              <a:rPr lang="en-US" sz="3400" b="1" i="1" dirty="0">
                <a:solidFill>
                  <a:schemeClr val="tx1">
                    <a:lumMod val="60000"/>
                    <a:lumOff val="40000"/>
                  </a:schemeClr>
                </a:solidFill>
                <a:latin typeface="Candara" panose="020E0502030303020204" pitchFamily="34" charset="0"/>
              </a:rPr>
              <a:t>5</a:t>
            </a:r>
            <a:r>
              <a:rPr lang="en-US" sz="3400" b="1" i="1" dirty="0">
                <a:latin typeface="Candara" panose="020E0502030303020204" pitchFamily="34" charset="0"/>
              </a:rPr>
              <a:t> But He was wounded for our transgressions, He was bruised for our iniquities; The chastisement for our peace was upon Him, And by His stripes we are healed”</a:t>
            </a:r>
          </a:p>
        </p:txBody>
      </p:sp>
    </p:spTree>
    <p:extLst>
      <p:ext uri="{BB962C8B-B14F-4D97-AF65-F5344CB8AC3E}">
        <p14:creationId xmlns:p14="http://schemas.microsoft.com/office/powerpoint/2010/main" val="23144938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695C33-E9D2-5B83-BB24-636238D978A3}"/>
              </a:ext>
            </a:extLst>
          </p:cNvPr>
          <p:cNvSpPr>
            <a:spLocks noGrp="1"/>
          </p:cNvSpPr>
          <p:nvPr>
            <p:ph idx="1"/>
          </p:nvPr>
        </p:nvSpPr>
        <p:spPr>
          <a:xfrm>
            <a:off x="384379" y="1150094"/>
            <a:ext cx="8580718" cy="5707906"/>
          </a:xfrm>
        </p:spPr>
        <p:txBody>
          <a:bodyPr>
            <a:noAutofit/>
          </a:bodyPr>
          <a:lstStyle/>
          <a:p>
            <a:pPr marL="0" indent="0">
              <a:lnSpc>
                <a:spcPts val="3200"/>
              </a:lnSpc>
              <a:spcBef>
                <a:spcPts val="0"/>
              </a:spcBef>
              <a:buNone/>
            </a:pPr>
            <a:r>
              <a:rPr lang="en-US" sz="3200" dirty="0">
                <a:latin typeface="Candara" panose="020E0502030303020204" pitchFamily="34" charset="0"/>
              </a:rPr>
              <a:t>This song is about the suffering of Christ who fulfilled the prophecy of Isaiah by His intense rejection and suffering at the hands of sinful men.</a:t>
            </a:r>
          </a:p>
          <a:p>
            <a:pPr marL="0" indent="0">
              <a:lnSpc>
                <a:spcPts val="3200"/>
              </a:lnSpc>
              <a:spcBef>
                <a:spcPts val="600"/>
              </a:spcBef>
              <a:buNone/>
            </a:pPr>
            <a:r>
              <a:rPr lang="en-US" sz="3200" dirty="0">
                <a:latin typeface="Candara" panose="020E0502030303020204" pitchFamily="34" charset="0"/>
              </a:rPr>
              <a:t>The lyrics and music of this song is the work of Philip Paul Bliss (1836-1878). Bliss is said to have been the song director for Daniel W. Whittle. Bliss wrote the music for others, namely, for Francis Havergal’s </a:t>
            </a:r>
            <a:r>
              <a:rPr lang="en-US" sz="3200" i="1" dirty="0">
                <a:latin typeface="Candara" panose="020E0502030303020204" pitchFamily="34" charset="0"/>
              </a:rPr>
              <a:t>“</a:t>
            </a:r>
            <a:r>
              <a:rPr lang="en-US" sz="3200" i="1" u="sng" dirty="0">
                <a:latin typeface="Candara" panose="020E0502030303020204" pitchFamily="34" charset="0"/>
              </a:rPr>
              <a:t>I Gave My Life For Thee</a:t>
            </a:r>
            <a:r>
              <a:rPr lang="en-US" sz="3200" i="1" dirty="0">
                <a:latin typeface="Candara" panose="020E0502030303020204" pitchFamily="34" charset="0"/>
              </a:rPr>
              <a:t>” </a:t>
            </a:r>
            <a:r>
              <a:rPr lang="en-US" sz="3200" dirty="0">
                <a:latin typeface="Candara" panose="020E0502030303020204" pitchFamily="34" charset="0"/>
              </a:rPr>
              <a:t>(354</a:t>
            </a:r>
            <a:r>
              <a:rPr lang="en-US" sz="3200" b="1" baseline="30000" dirty="0">
                <a:latin typeface="Candara" panose="020E0502030303020204" pitchFamily="34" charset="0"/>
              </a:rPr>
              <a:t>1</a:t>
            </a:r>
            <a:r>
              <a:rPr lang="en-US" sz="3200" dirty="0">
                <a:latin typeface="Candara" panose="020E0502030303020204" pitchFamily="34" charset="0"/>
              </a:rPr>
              <a:t>) and Horatio G. Spafford’s </a:t>
            </a:r>
            <a:r>
              <a:rPr lang="en-US" sz="3200" i="1" dirty="0">
                <a:latin typeface="Candara" panose="020E0502030303020204" pitchFamily="34" charset="0"/>
              </a:rPr>
              <a:t>“</a:t>
            </a:r>
            <a:r>
              <a:rPr lang="en-US" sz="3200" i="1" u="sng" dirty="0">
                <a:latin typeface="Candara" panose="020E0502030303020204" pitchFamily="34" charset="0"/>
              </a:rPr>
              <a:t>It Is Well With My Soul</a:t>
            </a:r>
            <a:r>
              <a:rPr lang="en-US" sz="3200" i="1" dirty="0">
                <a:latin typeface="Candara" panose="020E0502030303020204" pitchFamily="34" charset="0"/>
              </a:rPr>
              <a:t>” </a:t>
            </a:r>
            <a:r>
              <a:rPr lang="en-US" sz="3200" dirty="0">
                <a:latin typeface="Candara" panose="020E0502030303020204" pitchFamily="34" charset="0"/>
              </a:rPr>
              <a:t>(490</a:t>
            </a:r>
            <a:r>
              <a:rPr lang="en-US" sz="3200" b="1" baseline="30000" dirty="0">
                <a:latin typeface="Candara" panose="020E0502030303020204" pitchFamily="34" charset="0"/>
              </a:rPr>
              <a:t>1</a:t>
            </a:r>
            <a:r>
              <a:rPr lang="en-US" sz="3200" dirty="0">
                <a:latin typeface="Candara" panose="020E0502030303020204" pitchFamily="34" charset="0"/>
              </a:rPr>
              <a:t> ). Bliss also wrote and composed the songs, </a:t>
            </a:r>
            <a:r>
              <a:rPr lang="en-US" sz="3200" i="1" dirty="0">
                <a:latin typeface="Candara" panose="020E0502030303020204" pitchFamily="34" charset="0"/>
              </a:rPr>
              <a:t>“</a:t>
            </a:r>
            <a:r>
              <a:rPr lang="en-US" sz="3200" i="1" u="sng" dirty="0">
                <a:latin typeface="Candara" panose="020E0502030303020204" pitchFamily="34" charset="0"/>
              </a:rPr>
              <a:t>Almost Persuaded</a:t>
            </a:r>
            <a:r>
              <a:rPr lang="en-US" sz="3200" i="1" dirty="0">
                <a:latin typeface="Candara" panose="020E0502030303020204" pitchFamily="34" charset="0"/>
              </a:rPr>
              <a:t>” </a:t>
            </a:r>
            <a:r>
              <a:rPr lang="en-US" sz="3200" dirty="0">
                <a:latin typeface="Candara" panose="020E0502030303020204" pitchFamily="34" charset="0"/>
              </a:rPr>
              <a:t>(348</a:t>
            </a:r>
            <a:r>
              <a:rPr lang="en-US" sz="3200" b="1" baseline="30000" dirty="0">
                <a:latin typeface="Candara" panose="020E0502030303020204" pitchFamily="34" charset="0"/>
              </a:rPr>
              <a:t>2</a:t>
            </a:r>
            <a:r>
              <a:rPr lang="en-US" sz="3200" dirty="0">
                <a:latin typeface="Candara" panose="020E0502030303020204" pitchFamily="34" charset="0"/>
              </a:rPr>
              <a:t>) and </a:t>
            </a:r>
            <a:r>
              <a:rPr lang="en-US" sz="3200" i="1" dirty="0">
                <a:latin typeface="Candara" panose="020E0502030303020204" pitchFamily="34" charset="0"/>
              </a:rPr>
              <a:t>“</a:t>
            </a:r>
            <a:r>
              <a:rPr lang="en-US" sz="3200" i="1" u="sng" dirty="0">
                <a:latin typeface="Candara" panose="020E0502030303020204" pitchFamily="34" charset="0"/>
              </a:rPr>
              <a:t>Wonderful Words Of Life</a:t>
            </a:r>
            <a:r>
              <a:rPr lang="en-US" sz="3200" i="1" dirty="0">
                <a:latin typeface="Candara" panose="020E0502030303020204" pitchFamily="34" charset="0"/>
              </a:rPr>
              <a:t>” </a:t>
            </a:r>
            <a:r>
              <a:rPr lang="en-US" sz="3200" dirty="0">
                <a:latin typeface="Candara" panose="020E0502030303020204" pitchFamily="34" charset="0"/>
              </a:rPr>
              <a:t>(543</a:t>
            </a:r>
            <a:r>
              <a:rPr lang="en-US" sz="3200" b="1" baseline="30000" dirty="0">
                <a:latin typeface="Candara" panose="020E0502030303020204" pitchFamily="34" charset="0"/>
              </a:rPr>
              <a:t>1</a:t>
            </a:r>
            <a:r>
              <a:rPr lang="en-US" sz="3200" dirty="0">
                <a:latin typeface="Candara" panose="020E0502030303020204" pitchFamily="34" charset="0"/>
              </a:rPr>
              <a:t>)</a:t>
            </a:r>
          </a:p>
          <a:p>
            <a:pPr marL="0" indent="0">
              <a:lnSpc>
                <a:spcPts val="1800"/>
              </a:lnSpc>
              <a:spcBef>
                <a:spcPts val="1200"/>
              </a:spcBef>
              <a:buNone/>
            </a:pPr>
            <a:r>
              <a:rPr lang="en-US" sz="3200" dirty="0">
                <a:latin typeface="Candara" panose="020E0502030303020204" pitchFamily="34" charset="0"/>
              </a:rPr>
              <a:t> </a:t>
            </a:r>
            <a:r>
              <a:rPr lang="en-US" sz="1800" b="1" dirty="0">
                <a:latin typeface="Candara" panose="020E0502030303020204" pitchFamily="34" charset="0"/>
              </a:rPr>
              <a:t>1</a:t>
            </a:r>
            <a:r>
              <a:rPr lang="en-US" sz="1800" dirty="0">
                <a:latin typeface="Candara" panose="020E0502030303020204" pitchFamily="34" charset="0"/>
              </a:rPr>
              <a:t> - </a:t>
            </a:r>
            <a:r>
              <a:rPr lang="en-US" sz="1800" i="1" dirty="0">
                <a:latin typeface="Candara" panose="020E0502030303020204" pitchFamily="34" charset="0"/>
              </a:rPr>
              <a:t>Songs of Faith and Praise</a:t>
            </a:r>
          </a:p>
          <a:p>
            <a:pPr marL="0" indent="0">
              <a:lnSpc>
                <a:spcPts val="1800"/>
              </a:lnSpc>
              <a:spcBef>
                <a:spcPts val="0"/>
              </a:spcBef>
              <a:buNone/>
            </a:pPr>
            <a:r>
              <a:rPr lang="en-US" sz="1800" i="1" dirty="0">
                <a:latin typeface="Candara" panose="020E0502030303020204" pitchFamily="34" charset="0"/>
              </a:rPr>
              <a:t>  </a:t>
            </a:r>
            <a:r>
              <a:rPr lang="en-US" sz="1800" b="1" i="1" dirty="0">
                <a:latin typeface="Candara" panose="020E0502030303020204" pitchFamily="34" charset="0"/>
              </a:rPr>
              <a:t>2</a:t>
            </a:r>
            <a:r>
              <a:rPr lang="en-US" sz="1800" i="1" dirty="0">
                <a:latin typeface="Candara" panose="020E0502030303020204" pitchFamily="34" charset="0"/>
              </a:rPr>
              <a:t> - Hymns for Worship, Revised</a:t>
            </a:r>
          </a:p>
        </p:txBody>
      </p:sp>
      <p:sp>
        <p:nvSpPr>
          <p:cNvPr id="5" name="Slide Number Placeholder 4">
            <a:extLst>
              <a:ext uri="{FF2B5EF4-FFF2-40B4-BE49-F238E27FC236}">
                <a16:creationId xmlns:a16="http://schemas.microsoft.com/office/drawing/2014/main" id="{A9AA916E-CD8C-F388-79C1-3021ED250D18}"/>
              </a:ext>
            </a:extLst>
          </p:cNvPr>
          <p:cNvSpPr>
            <a:spLocks noGrp="1"/>
          </p:cNvSpPr>
          <p:nvPr>
            <p:ph type="sldNum" sz="quarter" idx="12"/>
          </p:nvPr>
        </p:nvSpPr>
        <p:spPr>
          <a:xfrm>
            <a:off x="7502352" y="6341357"/>
            <a:ext cx="1371600" cy="365125"/>
          </a:xfrm>
        </p:spPr>
        <p:txBody>
          <a:bodyPr/>
          <a:lstStyle/>
          <a:p>
            <a:fld id="{0FF54DE5-C571-48E8-A5BC-B369434E2F44}" type="slidenum">
              <a:rPr lang="en-US" smtClean="0"/>
              <a:t>3</a:t>
            </a:fld>
            <a:endParaRPr lang="en-US" dirty="0"/>
          </a:p>
        </p:txBody>
      </p:sp>
      <p:sp>
        <p:nvSpPr>
          <p:cNvPr id="8" name="Title 1">
            <a:extLst>
              <a:ext uri="{FF2B5EF4-FFF2-40B4-BE49-F238E27FC236}">
                <a16:creationId xmlns:a16="http://schemas.microsoft.com/office/drawing/2014/main" id="{6FF4E949-242C-666C-E108-BFE00F1888D9}"/>
              </a:ext>
            </a:extLst>
          </p:cNvPr>
          <p:cNvSpPr>
            <a:spLocks noGrp="1"/>
          </p:cNvSpPr>
          <p:nvPr>
            <p:ph type="title"/>
          </p:nvPr>
        </p:nvSpPr>
        <p:spPr>
          <a:xfrm>
            <a:off x="484129" y="334080"/>
            <a:ext cx="7243924" cy="715962"/>
          </a:xfrm>
        </p:spPr>
        <p:txBody>
          <a:bodyPr anchor="t">
            <a:noAutofit/>
          </a:bodyPr>
          <a:lstStyle/>
          <a:p>
            <a:pPr>
              <a:tabLst>
                <a:tab pos="8118475" algn="l"/>
              </a:tabLst>
            </a:pPr>
            <a:r>
              <a:rPr lang="en-US" sz="4400" b="1" dirty="0">
                <a:latin typeface="Candara" panose="020E0502030303020204" pitchFamily="34" charset="0"/>
              </a:rPr>
              <a:t>INTRODUCTION</a:t>
            </a:r>
          </a:p>
        </p:txBody>
      </p:sp>
      <p:sp>
        <p:nvSpPr>
          <p:cNvPr id="7" name="Title 1">
            <a:extLst>
              <a:ext uri="{FF2B5EF4-FFF2-40B4-BE49-F238E27FC236}">
                <a16:creationId xmlns:a16="http://schemas.microsoft.com/office/drawing/2014/main" id="{62BB1B35-1F87-022B-9314-AD3BCCF33A71}"/>
              </a:ext>
            </a:extLst>
          </p:cNvPr>
          <p:cNvSpPr txBox="1">
            <a:spLocks/>
          </p:cNvSpPr>
          <p:nvPr/>
        </p:nvSpPr>
        <p:spPr>
          <a:xfrm>
            <a:off x="4921135" y="334080"/>
            <a:ext cx="3738736" cy="601342"/>
          </a:xfrm>
          <a:prstGeom prst="rect">
            <a:avLst/>
          </a:prstGeom>
          <a:solidFill>
            <a:schemeClr val="accent1">
              <a:lumMod val="20000"/>
              <a:lumOff val="80000"/>
            </a:schemeClr>
          </a:solidFill>
          <a:ln w="3175">
            <a:solidFill>
              <a:schemeClr val="tx1"/>
            </a:solidFill>
          </a:ln>
        </p:spPr>
        <p:txBody>
          <a:bodyPr vert="horz" lIns="0" tIns="45720" rIns="0" bIns="45720" rtlCol="0" anchor="t">
            <a:noAutofit/>
          </a:bodyPr>
          <a:lstStyle>
            <a:lvl1pPr algn="l" defTabSz="685800" rtl="0" eaLnBrk="1" latinLnBrk="0" hangingPunct="1">
              <a:lnSpc>
                <a:spcPct val="90000"/>
              </a:lnSpc>
              <a:spcBef>
                <a:spcPct val="0"/>
              </a:spcBef>
              <a:buNone/>
              <a:defRPr sz="2100" kern="1200">
                <a:solidFill>
                  <a:schemeClr val="tx1"/>
                </a:solidFill>
                <a:latin typeface="+mj-lt"/>
                <a:ea typeface="+mj-ea"/>
                <a:cs typeface="+mj-cs"/>
              </a:defRPr>
            </a:lvl1pPr>
          </a:lstStyle>
          <a:p>
            <a:pPr algn="ctr">
              <a:tabLst>
                <a:tab pos="8118475" algn="l"/>
              </a:tabLst>
            </a:pPr>
            <a:r>
              <a:rPr lang="en-US" sz="2400" b="1" i="1" dirty="0">
                <a:latin typeface="Candara" panose="020E0502030303020204" pitchFamily="34" charset="0"/>
              </a:rPr>
              <a:t>“Hallelujah! What a Savior”</a:t>
            </a:r>
          </a:p>
          <a:p>
            <a:pPr algn="ctr">
              <a:tabLst>
                <a:tab pos="8118475" algn="l"/>
              </a:tabLst>
            </a:pPr>
            <a:r>
              <a:rPr lang="en-US" sz="1400" dirty="0">
                <a:latin typeface="Candara" panose="020E0502030303020204" pitchFamily="34" charset="0"/>
              </a:rPr>
              <a:t>#337 - </a:t>
            </a:r>
            <a:r>
              <a:rPr lang="en-US" sz="1400" b="1" i="1" dirty="0">
                <a:latin typeface="Candara" panose="020E0502030303020204" pitchFamily="34" charset="0"/>
              </a:rPr>
              <a:t>Songs of Faith and Praise</a:t>
            </a:r>
          </a:p>
          <a:p>
            <a:pPr>
              <a:tabLst>
                <a:tab pos="8118475" algn="l"/>
              </a:tabLst>
            </a:pPr>
            <a:endParaRPr lang="en-US" sz="1800" b="1" i="1" dirty="0">
              <a:latin typeface="Candara" panose="020E0502030303020204" pitchFamily="34" charset="0"/>
            </a:endParaRPr>
          </a:p>
          <a:p>
            <a:pPr>
              <a:tabLst>
                <a:tab pos="8118475" algn="l"/>
              </a:tabLst>
            </a:pPr>
            <a:endParaRPr lang="en-US" sz="1800" b="1" i="1" dirty="0">
              <a:latin typeface="Candara" panose="020E0502030303020204" pitchFamily="34" charset="0"/>
            </a:endParaRPr>
          </a:p>
        </p:txBody>
      </p:sp>
    </p:spTree>
    <p:extLst>
      <p:ext uri="{BB962C8B-B14F-4D97-AF65-F5344CB8AC3E}">
        <p14:creationId xmlns:p14="http://schemas.microsoft.com/office/powerpoint/2010/main" val="36955494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02ACA1A0-5294-681C-03C0-68EDD9131E38}"/>
              </a:ext>
            </a:extLst>
          </p:cNvPr>
          <p:cNvSpPr>
            <a:spLocks noGrp="1"/>
          </p:cNvSpPr>
          <p:nvPr>
            <p:ph idx="1"/>
          </p:nvPr>
        </p:nvSpPr>
        <p:spPr>
          <a:xfrm>
            <a:off x="460975" y="950290"/>
            <a:ext cx="8584702" cy="5907710"/>
          </a:xfrm>
        </p:spPr>
        <p:txBody>
          <a:bodyPr>
            <a:noAutofit/>
          </a:bodyPr>
          <a:lstStyle/>
          <a:p>
            <a:pPr marL="0" indent="0">
              <a:lnSpc>
                <a:spcPts val="3200"/>
              </a:lnSpc>
              <a:spcBef>
                <a:spcPts val="0"/>
              </a:spcBef>
              <a:buNone/>
            </a:pPr>
            <a:r>
              <a:rPr lang="en-US" sz="3600" b="1" dirty="0">
                <a:latin typeface="Candara" panose="020E0502030303020204" pitchFamily="34" charset="0"/>
              </a:rPr>
              <a:t>Stanza # 1</a:t>
            </a:r>
            <a:r>
              <a:rPr lang="en-US" sz="3600" dirty="0">
                <a:latin typeface="Candara" panose="020E0502030303020204" pitchFamily="34" charset="0"/>
              </a:rPr>
              <a:t> </a:t>
            </a:r>
            <a:r>
              <a:rPr lang="en-US" sz="3200" dirty="0">
                <a:latin typeface="Candara" panose="020E0502030303020204" pitchFamily="34" charset="0"/>
              </a:rPr>
              <a:t>– Tells us that Jesus came to endure sorrow that sinful man might be saved…</a:t>
            </a:r>
          </a:p>
          <a:p>
            <a:pPr marL="0" indent="0" algn="ctr">
              <a:lnSpc>
                <a:spcPts val="2700"/>
              </a:lnSpc>
              <a:spcBef>
                <a:spcPts val="600"/>
              </a:spcBef>
              <a:buNone/>
            </a:pPr>
            <a:r>
              <a:rPr lang="en-US" sz="2800" b="1" i="1" dirty="0">
                <a:solidFill>
                  <a:srgbClr val="FF0000"/>
                </a:solidFill>
                <a:latin typeface="Candara" panose="020E0502030303020204" pitchFamily="34" charset="0"/>
              </a:rPr>
              <a:t>“Man of Sorrows,” what a name  </a:t>
            </a:r>
          </a:p>
          <a:p>
            <a:pPr marL="0" indent="0" algn="ctr">
              <a:lnSpc>
                <a:spcPts val="2700"/>
              </a:lnSpc>
              <a:spcBef>
                <a:spcPts val="0"/>
              </a:spcBef>
              <a:buNone/>
            </a:pPr>
            <a:r>
              <a:rPr lang="en-US" sz="2800" b="1" i="1" dirty="0">
                <a:solidFill>
                  <a:srgbClr val="FF0000"/>
                </a:solidFill>
                <a:latin typeface="Candara" panose="020E0502030303020204" pitchFamily="34" charset="0"/>
              </a:rPr>
              <a:t>For the Son of God who came  </a:t>
            </a:r>
          </a:p>
          <a:p>
            <a:pPr marL="0" indent="0" algn="ctr">
              <a:lnSpc>
                <a:spcPts val="2700"/>
              </a:lnSpc>
              <a:spcBef>
                <a:spcPts val="0"/>
              </a:spcBef>
              <a:buNone/>
            </a:pPr>
            <a:r>
              <a:rPr lang="en-US" sz="2800" b="1" i="1" dirty="0">
                <a:solidFill>
                  <a:srgbClr val="FF0000"/>
                </a:solidFill>
                <a:latin typeface="Candara" panose="020E0502030303020204" pitchFamily="34" charset="0"/>
              </a:rPr>
              <a:t>Ruined sinners to reclaim!  </a:t>
            </a:r>
          </a:p>
          <a:p>
            <a:pPr marL="0" indent="0" algn="ctr">
              <a:lnSpc>
                <a:spcPts val="2700"/>
              </a:lnSpc>
              <a:spcBef>
                <a:spcPts val="0"/>
              </a:spcBef>
              <a:buNone/>
            </a:pPr>
            <a:r>
              <a:rPr lang="en-US" sz="2800" b="1" i="1" dirty="0">
                <a:solidFill>
                  <a:srgbClr val="FF0000"/>
                </a:solidFill>
                <a:latin typeface="Candara" panose="020E0502030303020204" pitchFamily="34" charset="0"/>
              </a:rPr>
              <a:t>Hallelujah! What a Savior!</a:t>
            </a:r>
          </a:p>
          <a:p>
            <a:pPr marL="0" indent="0">
              <a:lnSpc>
                <a:spcPts val="2800"/>
              </a:lnSpc>
              <a:spcBef>
                <a:spcPts val="1200"/>
              </a:spcBef>
              <a:buNone/>
            </a:pPr>
            <a:r>
              <a:rPr lang="en-US" sz="2800" dirty="0">
                <a:latin typeface="Candara" panose="020E0502030303020204" pitchFamily="34" charset="0"/>
              </a:rPr>
              <a:t>The Hebrew word translated </a:t>
            </a:r>
            <a:r>
              <a:rPr lang="en-US" sz="2800" b="1" i="1" dirty="0">
                <a:latin typeface="Candara" panose="020E0502030303020204" pitchFamily="34" charset="0"/>
              </a:rPr>
              <a:t>“Sorrow” </a:t>
            </a:r>
            <a:r>
              <a:rPr lang="en-US" sz="2800" dirty="0">
                <a:latin typeface="Candara" panose="020E0502030303020204" pitchFamily="34" charset="0"/>
              </a:rPr>
              <a:t>means, anguish, affliction, great pain </a:t>
            </a:r>
            <a:r>
              <a:rPr lang="en-US" sz="2800" b="1" i="1" dirty="0">
                <a:latin typeface="Candara" panose="020E0502030303020204" pitchFamily="34" charset="0"/>
              </a:rPr>
              <a:t>– Strong</a:t>
            </a:r>
          </a:p>
          <a:p>
            <a:pPr marL="365760" indent="-274320">
              <a:lnSpc>
                <a:spcPts val="2600"/>
              </a:lnSpc>
              <a:spcBef>
                <a:spcPts val="0"/>
              </a:spcBef>
            </a:pPr>
            <a:r>
              <a:rPr lang="en-US" sz="2400" i="1" dirty="0">
                <a:latin typeface="Candara" panose="020E0502030303020204" pitchFamily="34" charset="0"/>
              </a:rPr>
              <a:t>Isa. 53: 4-5, 7a, 9, 12; Matt. 16:21; Luke 22:1-5, 54-60; Matt. 26:54</a:t>
            </a:r>
            <a:endParaRPr lang="en-US" sz="2400" b="1" i="1" dirty="0">
              <a:latin typeface="Candara" panose="020E0502030303020204" pitchFamily="34" charset="0"/>
            </a:endParaRPr>
          </a:p>
          <a:p>
            <a:pPr marL="0" indent="0">
              <a:lnSpc>
                <a:spcPts val="2800"/>
              </a:lnSpc>
              <a:spcBef>
                <a:spcPts val="1200"/>
              </a:spcBef>
              <a:buNone/>
            </a:pPr>
            <a:r>
              <a:rPr lang="en-US" sz="2800" dirty="0">
                <a:latin typeface="Candara" panose="020E0502030303020204" pitchFamily="34" charset="0"/>
              </a:rPr>
              <a:t>He endured the despite of men and many sorrows. The Jews did not see Him for who He really was – they did not see any real beauty in Him, but He was the Savior of the world, the </a:t>
            </a:r>
            <a:r>
              <a:rPr lang="en-US" sz="2800" b="1" i="1" dirty="0">
                <a:latin typeface="Candara" panose="020E0502030303020204" pitchFamily="34" charset="0"/>
              </a:rPr>
              <a:t>“Lamb of God” </a:t>
            </a:r>
            <a:r>
              <a:rPr lang="en-US" sz="2800" dirty="0">
                <a:latin typeface="Candara" panose="020E0502030303020204" pitchFamily="34" charset="0"/>
              </a:rPr>
              <a:t>– the </a:t>
            </a:r>
            <a:r>
              <a:rPr lang="en-US" sz="2800" b="1" i="1" dirty="0">
                <a:latin typeface="Candara" panose="020E0502030303020204" pitchFamily="34" charset="0"/>
              </a:rPr>
              <a:t>“Messiah” – </a:t>
            </a:r>
            <a:r>
              <a:rPr lang="en-US" sz="2800" dirty="0">
                <a:latin typeface="Candara" panose="020E0502030303020204" pitchFamily="34" charset="0"/>
              </a:rPr>
              <a:t>for the purpose of reclaiming ruined sinners – Luke 19:10</a:t>
            </a:r>
          </a:p>
          <a:p>
            <a:pPr marL="365760" indent="-274320">
              <a:lnSpc>
                <a:spcPts val="2600"/>
              </a:lnSpc>
              <a:spcBef>
                <a:spcPts val="0"/>
              </a:spcBef>
            </a:pPr>
            <a:r>
              <a:rPr lang="en-US" sz="2400" i="1" dirty="0">
                <a:latin typeface="Candara" panose="020E0502030303020204" pitchFamily="34" charset="0"/>
              </a:rPr>
              <a:t>John 3:16; 1:29, 36, 41; 4:23-26; 1 John 2:1-2; Heb. 2:17; 1 Pet. 2:20-25</a:t>
            </a:r>
          </a:p>
          <a:p>
            <a:pPr marL="91440" indent="0">
              <a:lnSpc>
                <a:spcPts val="2600"/>
              </a:lnSpc>
              <a:spcBef>
                <a:spcPts val="0"/>
              </a:spcBef>
              <a:buNone/>
            </a:pPr>
            <a:endParaRPr lang="en-US" sz="2400" i="1" dirty="0">
              <a:latin typeface="Candara" panose="020E0502030303020204" pitchFamily="34" charset="0"/>
            </a:endParaRPr>
          </a:p>
        </p:txBody>
      </p:sp>
      <p:sp>
        <p:nvSpPr>
          <p:cNvPr id="8" name="Title 1">
            <a:extLst>
              <a:ext uri="{FF2B5EF4-FFF2-40B4-BE49-F238E27FC236}">
                <a16:creationId xmlns:a16="http://schemas.microsoft.com/office/drawing/2014/main" id="{E54F1997-1CD7-1675-22D6-12B7D2F4A738}"/>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“Hallelujah! What a Savior”</a:t>
            </a:r>
          </a:p>
        </p:txBody>
      </p:sp>
      <p:sp>
        <p:nvSpPr>
          <p:cNvPr id="9" name="TextBox 8">
            <a:extLst>
              <a:ext uri="{FF2B5EF4-FFF2-40B4-BE49-F238E27FC236}">
                <a16:creationId xmlns:a16="http://schemas.microsoft.com/office/drawing/2014/main" id="{69992014-674F-1948-EBB5-7F8A4CD54996}"/>
              </a:ext>
            </a:extLst>
          </p:cNvPr>
          <p:cNvSpPr txBox="1"/>
          <p:nvPr/>
        </p:nvSpPr>
        <p:spPr>
          <a:xfrm>
            <a:off x="6857811" y="269143"/>
            <a:ext cx="1992087" cy="646331"/>
          </a:xfrm>
          <a:prstGeom prst="rect">
            <a:avLst/>
          </a:prstGeom>
          <a:noFill/>
        </p:spPr>
        <p:txBody>
          <a:bodyPr wrap="square" rtlCol="0">
            <a:spAutoFit/>
          </a:bodyPr>
          <a:lstStyle/>
          <a:p>
            <a:pPr algn="ctr"/>
            <a:r>
              <a:rPr lang="en-US" dirty="0">
                <a:latin typeface="Candara" panose="020E0502030303020204" pitchFamily="34" charset="0"/>
              </a:rPr>
              <a:t>#337  - </a:t>
            </a:r>
            <a:r>
              <a:rPr lang="en-US" b="1" i="1" dirty="0">
                <a:latin typeface="Candara" panose="020E0502030303020204" pitchFamily="34" charset="0"/>
              </a:rPr>
              <a:t>Songs of Faith and Praise</a:t>
            </a:r>
          </a:p>
        </p:txBody>
      </p:sp>
      <p:sp>
        <p:nvSpPr>
          <p:cNvPr id="2" name="Slide Number Placeholder 4">
            <a:extLst>
              <a:ext uri="{FF2B5EF4-FFF2-40B4-BE49-F238E27FC236}">
                <a16:creationId xmlns:a16="http://schemas.microsoft.com/office/drawing/2014/main" id="{6ACB11EC-F948-B766-FA41-0815E792C5DE}"/>
              </a:ext>
            </a:extLst>
          </p:cNvPr>
          <p:cNvSpPr>
            <a:spLocks noGrp="1"/>
          </p:cNvSpPr>
          <p:nvPr>
            <p:ph type="sldNum" sz="quarter" idx="12"/>
          </p:nvPr>
        </p:nvSpPr>
        <p:spPr>
          <a:xfrm>
            <a:off x="7674077" y="6406294"/>
            <a:ext cx="1371600" cy="365125"/>
          </a:xfrm>
        </p:spPr>
        <p:txBody>
          <a:bodyPr/>
          <a:lstStyle/>
          <a:p>
            <a:fld id="{0FF54DE5-C571-48E8-A5BC-B369434E2F44}" type="slidenum">
              <a:rPr lang="en-US" smtClean="0"/>
              <a:t>4</a:t>
            </a:fld>
            <a:endParaRPr lang="en-US" dirty="0"/>
          </a:p>
        </p:txBody>
      </p:sp>
    </p:spTree>
    <p:extLst>
      <p:ext uri="{BB962C8B-B14F-4D97-AF65-F5344CB8AC3E}">
        <p14:creationId xmlns:p14="http://schemas.microsoft.com/office/powerpoint/2010/main" val="26623498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fade">
                                      <p:cBhvr>
                                        <p:cTn id="24" dur="1000"/>
                                        <p:tgtEl>
                                          <p:spTgt spid="7">
                                            <p:txEl>
                                              <p:pRg st="3" end="3"/>
                                            </p:txEl>
                                          </p:spTgt>
                                        </p:tgtEl>
                                      </p:cBhvr>
                                    </p:animEffect>
                                    <p:anim calcmode="lin" valueType="num">
                                      <p:cBhvr>
                                        <p:cTn id="2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1000"/>
                                        <p:tgtEl>
                                          <p:spTgt spid="7">
                                            <p:txEl>
                                              <p:pRg st="4" end="4"/>
                                            </p:txEl>
                                          </p:spTgt>
                                        </p:tgtEl>
                                      </p:cBhvr>
                                    </p:animEffect>
                                    <p:anim calcmode="lin" valueType="num">
                                      <p:cBhvr>
                                        <p:cTn id="30"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animEffect transition="in" filter="fade">
                                      <p:cBhvr>
                                        <p:cTn id="36" dur="1000"/>
                                        <p:tgtEl>
                                          <p:spTgt spid="7">
                                            <p:txEl>
                                              <p:pRg st="5" end="5"/>
                                            </p:txEl>
                                          </p:spTgt>
                                        </p:tgtEl>
                                      </p:cBhvr>
                                    </p:animEffect>
                                    <p:anim calcmode="lin" valueType="num">
                                      <p:cBhvr>
                                        <p:cTn id="37"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
                                            <p:txEl>
                                              <p:pRg st="6" end="6"/>
                                            </p:txEl>
                                          </p:spTgt>
                                        </p:tgtEl>
                                        <p:attrNameLst>
                                          <p:attrName>style.visibility</p:attrName>
                                        </p:attrNameLst>
                                      </p:cBhvr>
                                      <p:to>
                                        <p:strVal val="visible"/>
                                      </p:to>
                                    </p:set>
                                    <p:animEffect transition="in" filter="fade">
                                      <p:cBhvr>
                                        <p:cTn id="41" dur="1000"/>
                                        <p:tgtEl>
                                          <p:spTgt spid="7">
                                            <p:txEl>
                                              <p:pRg st="6" end="6"/>
                                            </p:txEl>
                                          </p:spTgt>
                                        </p:tgtEl>
                                      </p:cBhvr>
                                    </p:animEffect>
                                    <p:anim calcmode="lin" valueType="num">
                                      <p:cBhvr>
                                        <p:cTn id="42"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
                                            <p:txEl>
                                              <p:pRg st="7" end="7"/>
                                            </p:txEl>
                                          </p:spTgt>
                                        </p:tgtEl>
                                        <p:attrNameLst>
                                          <p:attrName>style.visibility</p:attrName>
                                        </p:attrNameLst>
                                      </p:cBhvr>
                                      <p:to>
                                        <p:strVal val="visible"/>
                                      </p:to>
                                    </p:set>
                                    <p:animEffect transition="in" filter="fade">
                                      <p:cBhvr>
                                        <p:cTn id="48" dur="1000"/>
                                        <p:tgtEl>
                                          <p:spTgt spid="7">
                                            <p:txEl>
                                              <p:pRg st="7" end="7"/>
                                            </p:txEl>
                                          </p:spTgt>
                                        </p:tgtEl>
                                      </p:cBhvr>
                                    </p:animEffect>
                                    <p:anim calcmode="lin" valueType="num">
                                      <p:cBhvr>
                                        <p:cTn id="49"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7">
                                            <p:txEl>
                                              <p:pRg st="8" end="8"/>
                                            </p:txEl>
                                          </p:spTgt>
                                        </p:tgtEl>
                                        <p:attrNameLst>
                                          <p:attrName>style.visibility</p:attrName>
                                        </p:attrNameLst>
                                      </p:cBhvr>
                                      <p:to>
                                        <p:strVal val="visible"/>
                                      </p:to>
                                    </p:set>
                                    <p:animEffect transition="in" filter="fade">
                                      <p:cBhvr>
                                        <p:cTn id="53" dur="1000"/>
                                        <p:tgtEl>
                                          <p:spTgt spid="7">
                                            <p:txEl>
                                              <p:pRg st="8" end="8"/>
                                            </p:txEl>
                                          </p:spTgt>
                                        </p:tgtEl>
                                      </p:cBhvr>
                                    </p:animEffect>
                                    <p:anim calcmode="lin" valueType="num">
                                      <p:cBhvr>
                                        <p:cTn id="54"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6C35673-4899-FB7E-D32C-65ADA1CA1FCA}"/>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397740C-6942-2D8E-A7C9-D5ABD7448B6C}"/>
              </a:ext>
            </a:extLst>
          </p:cNvPr>
          <p:cNvSpPr>
            <a:spLocks noGrp="1"/>
          </p:cNvSpPr>
          <p:nvPr>
            <p:ph idx="1"/>
          </p:nvPr>
        </p:nvSpPr>
        <p:spPr>
          <a:xfrm>
            <a:off x="460974" y="950290"/>
            <a:ext cx="8593815" cy="5907710"/>
          </a:xfrm>
        </p:spPr>
        <p:txBody>
          <a:bodyPr>
            <a:noAutofit/>
          </a:bodyPr>
          <a:lstStyle/>
          <a:p>
            <a:pPr marL="0" indent="0">
              <a:lnSpc>
                <a:spcPts val="3200"/>
              </a:lnSpc>
              <a:spcBef>
                <a:spcPts val="0"/>
              </a:spcBef>
              <a:buNone/>
            </a:pPr>
            <a:r>
              <a:rPr lang="en-US" sz="3600" b="1" dirty="0">
                <a:latin typeface="Candara" panose="020E0502030303020204" pitchFamily="34" charset="0"/>
              </a:rPr>
              <a:t>Stanza # 2</a:t>
            </a:r>
            <a:r>
              <a:rPr lang="en-US" sz="3600" dirty="0">
                <a:latin typeface="Candara" panose="020E0502030303020204" pitchFamily="34" charset="0"/>
              </a:rPr>
              <a:t> </a:t>
            </a:r>
            <a:r>
              <a:rPr lang="en-US" sz="3200" dirty="0">
                <a:latin typeface="Candara" panose="020E0502030303020204" pitchFamily="34" charset="0"/>
              </a:rPr>
              <a:t>– Tells us that Jesus suffered in our place…</a:t>
            </a:r>
          </a:p>
          <a:p>
            <a:pPr marL="0" indent="0" algn="ctr">
              <a:lnSpc>
                <a:spcPts val="2700"/>
              </a:lnSpc>
              <a:spcBef>
                <a:spcPts val="600"/>
              </a:spcBef>
              <a:buNone/>
            </a:pPr>
            <a:r>
              <a:rPr lang="en-US" sz="2800" b="1" i="1" dirty="0">
                <a:solidFill>
                  <a:srgbClr val="FF0000"/>
                </a:solidFill>
                <a:latin typeface="Candara" panose="020E0502030303020204" pitchFamily="34" charset="0"/>
              </a:rPr>
              <a:t>Bearing shame and scoffing rude,</a:t>
            </a:r>
          </a:p>
          <a:p>
            <a:pPr marL="0" indent="0" algn="ctr">
              <a:lnSpc>
                <a:spcPts val="2700"/>
              </a:lnSpc>
              <a:spcBef>
                <a:spcPts val="0"/>
              </a:spcBef>
              <a:buNone/>
            </a:pPr>
            <a:r>
              <a:rPr lang="en-US" sz="2800" b="1" i="1" dirty="0">
                <a:solidFill>
                  <a:srgbClr val="FF0000"/>
                </a:solidFill>
                <a:latin typeface="Candara" panose="020E0502030303020204" pitchFamily="34" charset="0"/>
              </a:rPr>
              <a:t>In my place condemned He stood</a:t>
            </a:r>
          </a:p>
          <a:p>
            <a:pPr marL="0" indent="0" algn="ctr">
              <a:lnSpc>
                <a:spcPts val="2700"/>
              </a:lnSpc>
              <a:spcBef>
                <a:spcPts val="0"/>
              </a:spcBef>
              <a:buNone/>
            </a:pPr>
            <a:r>
              <a:rPr lang="en-US" sz="2800" b="1" i="1" dirty="0">
                <a:solidFill>
                  <a:srgbClr val="FF0000"/>
                </a:solidFill>
                <a:latin typeface="Candara" panose="020E0502030303020204" pitchFamily="34" charset="0"/>
              </a:rPr>
              <a:t>Sealed my pardon with His blood </a:t>
            </a:r>
          </a:p>
          <a:p>
            <a:pPr marL="0" indent="0" algn="ctr">
              <a:lnSpc>
                <a:spcPts val="2700"/>
              </a:lnSpc>
              <a:spcBef>
                <a:spcPts val="0"/>
              </a:spcBef>
              <a:buNone/>
            </a:pPr>
            <a:r>
              <a:rPr lang="en-US" sz="2800" b="1" i="1" dirty="0">
                <a:solidFill>
                  <a:srgbClr val="FF0000"/>
                </a:solidFill>
                <a:latin typeface="Candara" panose="020E0502030303020204" pitchFamily="34" charset="0"/>
              </a:rPr>
              <a:t>Hallelujah! What a Savior!</a:t>
            </a:r>
          </a:p>
          <a:p>
            <a:pPr marL="0" indent="0">
              <a:lnSpc>
                <a:spcPts val="2800"/>
              </a:lnSpc>
              <a:spcBef>
                <a:spcPts val="1200"/>
              </a:spcBef>
              <a:buNone/>
            </a:pPr>
            <a:r>
              <a:rPr lang="en-US" sz="2800" dirty="0">
                <a:latin typeface="Candara" panose="020E0502030303020204" pitchFamily="34" charset="0"/>
              </a:rPr>
              <a:t>By His suffering, He bore shame and scoffing rude for us</a:t>
            </a:r>
          </a:p>
          <a:p>
            <a:pPr marL="365760" indent="-274320">
              <a:lnSpc>
                <a:spcPts val="2600"/>
              </a:lnSpc>
              <a:spcBef>
                <a:spcPts val="0"/>
              </a:spcBef>
            </a:pPr>
            <a:r>
              <a:rPr lang="en-US" sz="2600" i="1" dirty="0">
                <a:latin typeface="Candara" panose="020E0502030303020204" pitchFamily="34" charset="0"/>
              </a:rPr>
              <a:t>Matt. 27:39-44;  Heb. 12:2; Isa. 53:3</a:t>
            </a:r>
          </a:p>
          <a:p>
            <a:pPr marL="0" indent="0">
              <a:lnSpc>
                <a:spcPts val="2800"/>
              </a:lnSpc>
              <a:spcBef>
                <a:spcPts val="1200"/>
              </a:spcBef>
              <a:buNone/>
            </a:pPr>
            <a:r>
              <a:rPr lang="en-US" sz="2800" dirty="0">
                <a:latin typeface="Candara" panose="020E0502030303020204" pitchFamily="34" charset="0"/>
              </a:rPr>
              <a:t>He did this on 0ur behalf – He stood in our place – He died for underserving sinners – </a:t>
            </a:r>
            <a:r>
              <a:rPr lang="en-US" sz="2800" i="1" dirty="0">
                <a:latin typeface="Candara" panose="020E0502030303020204" pitchFamily="34" charset="0"/>
              </a:rPr>
              <a:t>Rom. 5:8; 1 Cor. 15:3</a:t>
            </a:r>
          </a:p>
          <a:p>
            <a:pPr marL="365760" indent="-274320">
              <a:lnSpc>
                <a:spcPts val="2600"/>
              </a:lnSpc>
              <a:spcBef>
                <a:spcPts val="0"/>
              </a:spcBef>
            </a:pPr>
            <a:r>
              <a:rPr lang="en-US" sz="2600" i="1" dirty="0">
                <a:latin typeface="Candara" panose="020E0502030303020204" pitchFamily="34" charset="0"/>
              </a:rPr>
              <a:t>Gal. 1:3-4; 2 Cor. 5:21</a:t>
            </a:r>
          </a:p>
          <a:p>
            <a:pPr marL="0" indent="0">
              <a:lnSpc>
                <a:spcPts val="2800"/>
              </a:lnSpc>
              <a:spcBef>
                <a:spcPts val="1200"/>
              </a:spcBef>
              <a:buNone/>
            </a:pPr>
            <a:r>
              <a:rPr lang="en-US" sz="2800" dirty="0">
                <a:latin typeface="Candara" panose="020E0502030303020204" pitchFamily="34" charset="0"/>
              </a:rPr>
              <a:t>By doing this, He humbly sealed </a:t>
            </a:r>
            <a:r>
              <a:rPr lang="en-US" sz="2800" i="1" dirty="0">
                <a:latin typeface="Candara" panose="020E0502030303020204" pitchFamily="34" charset="0"/>
              </a:rPr>
              <a:t>our</a:t>
            </a:r>
            <a:r>
              <a:rPr lang="en-US" sz="2800" dirty="0">
                <a:latin typeface="Candara" panose="020E0502030303020204" pitchFamily="34" charset="0"/>
              </a:rPr>
              <a:t> pardon (paid the debt sinners could not pay) </a:t>
            </a:r>
            <a:r>
              <a:rPr lang="en-US" sz="2800" i="1" u="sng" dirty="0">
                <a:latin typeface="Candara" panose="020E0502030303020204" pitchFamily="34" charset="0"/>
              </a:rPr>
              <a:t>with His own blood</a:t>
            </a:r>
            <a:endParaRPr lang="en-US" sz="2800" i="1" dirty="0">
              <a:latin typeface="Candara" panose="020E0502030303020204" pitchFamily="34" charset="0"/>
            </a:endParaRPr>
          </a:p>
          <a:p>
            <a:pPr marL="365760" indent="-274320">
              <a:lnSpc>
                <a:spcPts val="2800"/>
              </a:lnSpc>
              <a:spcBef>
                <a:spcPts val="0"/>
              </a:spcBef>
            </a:pPr>
            <a:r>
              <a:rPr lang="en-US" sz="2800" i="1" dirty="0">
                <a:latin typeface="Candara" panose="020E0502030303020204" pitchFamily="34" charset="0"/>
              </a:rPr>
              <a:t>Eph. 1:7; Phil. 2:8</a:t>
            </a:r>
          </a:p>
        </p:txBody>
      </p:sp>
      <p:sp>
        <p:nvSpPr>
          <p:cNvPr id="8" name="Title 1">
            <a:extLst>
              <a:ext uri="{FF2B5EF4-FFF2-40B4-BE49-F238E27FC236}">
                <a16:creationId xmlns:a16="http://schemas.microsoft.com/office/drawing/2014/main" id="{C3CA4828-7055-C339-CB7A-E53AE6B630C8}"/>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“Hallelujah! What a Savior”</a:t>
            </a:r>
          </a:p>
        </p:txBody>
      </p:sp>
      <p:sp>
        <p:nvSpPr>
          <p:cNvPr id="9" name="TextBox 8">
            <a:extLst>
              <a:ext uri="{FF2B5EF4-FFF2-40B4-BE49-F238E27FC236}">
                <a16:creationId xmlns:a16="http://schemas.microsoft.com/office/drawing/2014/main" id="{532AE8A3-D5DD-0618-5F2E-CDA2AB14A5B0}"/>
              </a:ext>
            </a:extLst>
          </p:cNvPr>
          <p:cNvSpPr txBox="1"/>
          <p:nvPr/>
        </p:nvSpPr>
        <p:spPr>
          <a:xfrm>
            <a:off x="6857811" y="269143"/>
            <a:ext cx="1992087" cy="646331"/>
          </a:xfrm>
          <a:prstGeom prst="rect">
            <a:avLst/>
          </a:prstGeom>
          <a:noFill/>
        </p:spPr>
        <p:txBody>
          <a:bodyPr wrap="square" rtlCol="0">
            <a:spAutoFit/>
          </a:bodyPr>
          <a:lstStyle/>
          <a:p>
            <a:pPr algn="ctr"/>
            <a:r>
              <a:rPr lang="en-US" dirty="0">
                <a:latin typeface="Candara" panose="020E0502030303020204" pitchFamily="34" charset="0"/>
              </a:rPr>
              <a:t>#337  - </a:t>
            </a:r>
            <a:r>
              <a:rPr lang="en-US" b="1" i="1" dirty="0">
                <a:latin typeface="Candara" panose="020E0502030303020204" pitchFamily="34" charset="0"/>
              </a:rPr>
              <a:t>Songs of Faith and Praise</a:t>
            </a:r>
          </a:p>
        </p:txBody>
      </p:sp>
      <p:sp>
        <p:nvSpPr>
          <p:cNvPr id="2" name="Slide Number Placeholder 4">
            <a:extLst>
              <a:ext uri="{FF2B5EF4-FFF2-40B4-BE49-F238E27FC236}">
                <a16:creationId xmlns:a16="http://schemas.microsoft.com/office/drawing/2014/main" id="{16F50ED7-2394-DA5D-A692-6C07BCAD3ED2}"/>
              </a:ext>
            </a:extLst>
          </p:cNvPr>
          <p:cNvSpPr>
            <a:spLocks noGrp="1"/>
          </p:cNvSpPr>
          <p:nvPr>
            <p:ph type="sldNum" sz="quarter" idx="12"/>
          </p:nvPr>
        </p:nvSpPr>
        <p:spPr>
          <a:xfrm>
            <a:off x="7502352" y="6341357"/>
            <a:ext cx="1371600" cy="365125"/>
          </a:xfrm>
        </p:spPr>
        <p:txBody>
          <a:bodyPr/>
          <a:lstStyle/>
          <a:p>
            <a:fld id="{0FF54DE5-C571-48E8-A5BC-B369434E2F44}" type="slidenum">
              <a:rPr lang="en-US" smtClean="0"/>
              <a:t>5</a:t>
            </a:fld>
            <a:endParaRPr lang="en-US" dirty="0"/>
          </a:p>
        </p:txBody>
      </p:sp>
    </p:spTree>
    <p:extLst>
      <p:ext uri="{BB962C8B-B14F-4D97-AF65-F5344CB8AC3E}">
        <p14:creationId xmlns:p14="http://schemas.microsoft.com/office/powerpoint/2010/main" val="33137051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fade">
                                      <p:cBhvr>
                                        <p:cTn id="24" dur="1000"/>
                                        <p:tgtEl>
                                          <p:spTgt spid="7">
                                            <p:txEl>
                                              <p:pRg st="3" end="3"/>
                                            </p:txEl>
                                          </p:spTgt>
                                        </p:tgtEl>
                                      </p:cBhvr>
                                    </p:animEffect>
                                    <p:anim calcmode="lin" valueType="num">
                                      <p:cBhvr>
                                        <p:cTn id="2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1000"/>
                                        <p:tgtEl>
                                          <p:spTgt spid="7">
                                            <p:txEl>
                                              <p:pRg st="4" end="4"/>
                                            </p:txEl>
                                          </p:spTgt>
                                        </p:tgtEl>
                                      </p:cBhvr>
                                    </p:animEffect>
                                    <p:anim calcmode="lin" valueType="num">
                                      <p:cBhvr>
                                        <p:cTn id="30"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animEffect transition="in" filter="fade">
                                      <p:cBhvr>
                                        <p:cTn id="36" dur="1000"/>
                                        <p:tgtEl>
                                          <p:spTgt spid="7">
                                            <p:txEl>
                                              <p:pRg st="5" end="5"/>
                                            </p:txEl>
                                          </p:spTgt>
                                        </p:tgtEl>
                                      </p:cBhvr>
                                    </p:animEffect>
                                    <p:anim calcmode="lin" valueType="num">
                                      <p:cBhvr>
                                        <p:cTn id="37"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
                                            <p:txEl>
                                              <p:pRg st="6" end="6"/>
                                            </p:txEl>
                                          </p:spTgt>
                                        </p:tgtEl>
                                        <p:attrNameLst>
                                          <p:attrName>style.visibility</p:attrName>
                                        </p:attrNameLst>
                                      </p:cBhvr>
                                      <p:to>
                                        <p:strVal val="visible"/>
                                      </p:to>
                                    </p:set>
                                    <p:animEffect transition="in" filter="fade">
                                      <p:cBhvr>
                                        <p:cTn id="41" dur="1000"/>
                                        <p:tgtEl>
                                          <p:spTgt spid="7">
                                            <p:txEl>
                                              <p:pRg st="6" end="6"/>
                                            </p:txEl>
                                          </p:spTgt>
                                        </p:tgtEl>
                                      </p:cBhvr>
                                    </p:animEffect>
                                    <p:anim calcmode="lin" valueType="num">
                                      <p:cBhvr>
                                        <p:cTn id="42"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
                                            <p:txEl>
                                              <p:pRg st="7" end="7"/>
                                            </p:txEl>
                                          </p:spTgt>
                                        </p:tgtEl>
                                        <p:attrNameLst>
                                          <p:attrName>style.visibility</p:attrName>
                                        </p:attrNameLst>
                                      </p:cBhvr>
                                      <p:to>
                                        <p:strVal val="visible"/>
                                      </p:to>
                                    </p:set>
                                    <p:animEffect transition="in" filter="fade">
                                      <p:cBhvr>
                                        <p:cTn id="48" dur="1000"/>
                                        <p:tgtEl>
                                          <p:spTgt spid="7">
                                            <p:txEl>
                                              <p:pRg st="7" end="7"/>
                                            </p:txEl>
                                          </p:spTgt>
                                        </p:tgtEl>
                                      </p:cBhvr>
                                    </p:animEffect>
                                    <p:anim calcmode="lin" valueType="num">
                                      <p:cBhvr>
                                        <p:cTn id="49"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7">
                                            <p:txEl>
                                              <p:pRg st="8" end="8"/>
                                            </p:txEl>
                                          </p:spTgt>
                                        </p:tgtEl>
                                        <p:attrNameLst>
                                          <p:attrName>style.visibility</p:attrName>
                                        </p:attrNameLst>
                                      </p:cBhvr>
                                      <p:to>
                                        <p:strVal val="visible"/>
                                      </p:to>
                                    </p:set>
                                    <p:animEffect transition="in" filter="fade">
                                      <p:cBhvr>
                                        <p:cTn id="53" dur="1000"/>
                                        <p:tgtEl>
                                          <p:spTgt spid="7">
                                            <p:txEl>
                                              <p:pRg st="8" end="8"/>
                                            </p:txEl>
                                          </p:spTgt>
                                        </p:tgtEl>
                                      </p:cBhvr>
                                    </p:animEffect>
                                    <p:anim calcmode="lin" valueType="num">
                                      <p:cBhvr>
                                        <p:cTn id="54"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7">
                                            <p:txEl>
                                              <p:pRg st="9" end="9"/>
                                            </p:txEl>
                                          </p:spTgt>
                                        </p:tgtEl>
                                        <p:attrNameLst>
                                          <p:attrName>style.visibility</p:attrName>
                                        </p:attrNameLst>
                                      </p:cBhvr>
                                      <p:to>
                                        <p:strVal val="visible"/>
                                      </p:to>
                                    </p:set>
                                    <p:animEffect transition="in" filter="fade">
                                      <p:cBhvr>
                                        <p:cTn id="60" dur="1000"/>
                                        <p:tgtEl>
                                          <p:spTgt spid="7">
                                            <p:txEl>
                                              <p:pRg st="9" end="9"/>
                                            </p:txEl>
                                          </p:spTgt>
                                        </p:tgtEl>
                                      </p:cBhvr>
                                    </p:animEffect>
                                    <p:anim calcmode="lin" valueType="num">
                                      <p:cBhvr>
                                        <p:cTn id="61"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7">
                                            <p:txEl>
                                              <p:pRg st="9" end="9"/>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7">
                                            <p:txEl>
                                              <p:pRg st="10" end="10"/>
                                            </p:txEl>
                                          </p:spTgt>
                                        </p:tgtEl>
                                        <p:attrNameLst>
                                          <p:attrName>style.visibility</p:attrName>
                                        </p:attrNameLst>
                                      </p:cBhvr>
                                      <p:to>
                                        <p:strVal val="visible"/>
                                      </p:to>
                                    </p:set>
                                    <p:animEffect transition="in" filter="fade">
                                      <p:cBhvr>
                                        <p:cTn id="65" dur="1000"/>
                                        <p:tgtEl>
                                          <p:spTgt spid="7">
                                            <p:txEl>
                                              <p:pRg st="10" end="10"/>
                                            </p:txEl>
                                          </p:spTgt>
                                        </p:tgtEl>
                                      </p:cBhvr>
                                    </p:animEffect>
                                    <p:anim calcmode="lin" valueType="num">
                                      <p:cBhvr>
                                        <p:cTn id="66"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7">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29F00556-F785-D716-E759-7DBCD6DD948C}"/>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FD7E3EE9-E471-8AC4-BEF6-BB000D53A1B5}"/>
              </a:ext>
            </a:extLst>
          </p:cNvPr>
          <p:cNvSpPr>
            <a:spLocks noGrp="1"/>
          </p:cNvSpPr>
          <p:nvPr>
            <p:ph idx="1"/>
          </p:nvPr>
        </p:nvSpPr>
        <p:spPr>
          <a:xfrm>
            <a:off x="460974" y="950290"/>
            <a:ext cx="8593815" cy="5907710"/>
          </a:xfrm>
        </p:spPr>
        <p:txBody>
          <a:bodyPr>
            <a:noAutofit/>
          </a:bodyPr>
          <a:lstStyle/>
          <a:p>
            <a:pPr marL="0" indent="0">
              <a:lnSpc>
                <a:spcPts val="3200"/>
              </a:lnSpc>
              <a:spcBef>
                <a:spcPts val="0"/>
              </a:spcBef>
              <a:buNone/>
            </a:pPr>
            <a:r>
              <a:rPr lang="en-US" sz="3600" b="1" dirty="0">
                <a:latin typeface="Candara" panose="020E0502030303020204" pitchFamily="34" charset="0"/>
              </a:rPr>
              <a:t>Stanza # 3</a:t>
            </a:r>
            <a:r>
              <a:rPr lang="en-US" sz="3600" dirty="0">
                <a:latin typeface="Candara" panose="020E0502030303020204" pitchFamily="34" charset="0"/>
              </a:rPr>
              <a:t> </a:t>
            </a:r>
            <a:r>
              <a:rPr lang="en-US" sz="3200" dirty="0">
                <a:latin typeface="Candara" panose="020E0502030303020204" pitchFamily="34" charset="0"/>
              </a:rPr>
              <a:t>– Tells us that Jesus suffered because we are guilty and vile …</a:t>
            </a:r>
          </a:p>
          <a:p>
            <a:pPr marL="0" indent="0" algn="ctr">
              <a:lnSpc>
                <a:spcPts val="2700"/>
              </a:lnSpc>
              <a:spcBef>
                <a:spcPts val="600"/>
              </a:spcBef>
              <a:buNone/>
            </a:pPr>
            <a:r>
              <a:rPr lang="en-US" sz="2800" b="1" i="1" dirty="0">
                <a:solidFill>
                  <a:srgbClr val="FF0000"/>
                </a:solidFill>
                <a:latin typeface="Candara" panose="020E0502030303020204" pitchFamily="34" charset="0"/>
              </a:rPr>
              <a:t>Guilty vile and helpless we;</a:t>
            </a:r>
          </a:p>
          <a:p>
            <a:pPr marL="0" indent="0" algn="ctr">
              <a:lnSpc>
                <a:spcPts val="2700"/>
              </a:lnSpc>
              <a:spcBef>
                <a:spcPts val="0"/>
              </a:spcBef>
              <a:buNone/>
            </a:pPr>
            <a:r>
              <a:rPr lang="en-US" sz="2800" b="1" i="1" dirty="0">
                <a:solidFill>
                  <a:srgbClr val="FF0000"/>
                </a:solidFill>
                <a:latin typeface="Candara" panose="020E0502030303020204" pitchFamily="34" charset="0"/>
              </a:rPr>
              <a:t>Spotless Lamb of God was He;</a:t>
            </a:r>
          </a:p>
          <a:p>
            <a:pPr marL="0" indent="0" algn="ctr">
              <a:lnSpc>
                <a:spcPts val="2700"/>
              </a:lnSpc>
              <a:spcBef>
                <a:spcPts val="0"/>
              </a:spcBef>
              <a:buNone/>
            </a:pPr>
            <a:r>
              <a:rPr lang="en-US" sz="2800" b="1" i="1" dirty="0">
                <a:solidFill>
                  <a:srgbClr val="FF0000"/>
                </a:solidFill>
                <a:latin typeface="Candara" panose="020E0502030303020204" pitchFamily="34" charset="0"/>
              </a:rPr>
              <a:t>“Full atonement!” can it be?</a:t>
            </a:r>
          </a:p>
          <a:p>
            <a:pPr marL="0" indent="0" algn="ctr">
              <a:lnSpc>
                <a:spcPts val="2700"/>
              </a:lnSpc>
              <a:spcBef>
                <a:spcPts val="0"/>
              </a:spcBef>
              <a:buNone/>
            </a:pPr>
            <a:r>
              <a:rPr lang="en-US" sz="2800" b="1" i="1" dirty="0">
                <a:solidFill>
                  <a:srgbClr val="FF0000"/>
                </a:solidFill>
                <a:latin typeface="Candara" panose="020E0502030303020204" pitchFamily="34" charset="0"/>
              </a:rPr>
              <a:t>Hallelujah! What a Savior!</a:t>
            </a:r>
          </a:p>
          <a:p>
            <a:pPr marL="0" indent="0">
              <a:lnSpc>
                <a:spcPts val="2800"/>
              </a:lnSpc>
              <a:spcBef>
                <a:spcPts val="1200"/>
              </a:spcBef>
              <a:buNone/>
            </a:pPr>
            <a:r>
              <a:rPr lang="en-US" sz="2800" dirty="0">
                <a:latin typeface="Candara" panose="020E0502030303020204" pitchFamily="34" charset="0"/>
              </a:rPr>
              <a:t>Our sins make us guilty, vile and helpless – </a:t>
            </a:r>
            <a:r>
              <a:rPr lang="en-US" sz="2800" i="1" dirty="0">
                <a:latin typeface="Candara" panose="020E0502030303020204" pitchFamily="34" charset="0"/>
              </a:rPr>
              <a:t>Rom. 3:10, 23 </a:t>
            </a:r>
          </a:p>
          <a:p>
            <a:pPr marL="365760" indent="-274320">
              <a:lnSpc>
                <a:spcPts val="2600"/>
              </a:lnSpc>
              <a:spcBef>
                <a:spcPts val="0"/>
              </a:spcBef>
            </a:pPr>
            <a:r>
              <a:rPr lang="en-US" sz="2600" i="1" dirty="0">
                <a:latin typeface="Candara" panose="020E0502030303020204" pitchFamily="34" charset="0"/>
              </a:rPr>
              <a:t>1 John 1:8; John 14:6; Acts 4:12</a:t>
            </a:r>
          </a:p>
          <a:p>
            <a:pPr marL="0" indent="0">
              <a:lnSpc>
                <a:spcPts val="2600"/>
              </a:lnSpc>
              <a:spcBef>
                <a:spcPts val="1200"/>
              </a:spcBef>
              <a:buNone/>
            </a:pPr>
            <a:r>
              <a:rPr lang="en-US" sz="2800" dirty="0">
                <a:latin typeface="Candara" panose="020E0502030303020204" pitchFamily="34" charset="0"/>
              </a:rPr>
              <a:t>In contrast to man, Christ is the Spotless Lamb of God</a:t>
            </a:r>
          </a:p>
          <a:p>
            <a:pPr marL="365760" indent="-274320">
              <a:lnSpc>
                <a:spcPts val="2600"/>
              </a:lnSpc>
              <a:spcBef>
                <a:spcPts val="0"/>
              </a:spcBef>
            </a:pPr>
            <a:r>
              <a:rPr lang="en-US" sz="2600" i="1" dirty="0">
                <a:latin typeface="Candara" panose="020E0502030303020204" pitchFamily="34" charset="0"/>
              </a:rPr>
              <a:t>John 1:29; 1 Pet. 1:18-21</a:t>
            </a:r>
          </a:p>
          <a:p>
            <a:pPr marL="0" indent="0">
              <a:lnSpc>
                <a:spcPts val="2800"/>
              </a:lnSpc>
              <a:spcBef>
                <a:spcPts val="1200"/>
              </a:spcBef>
              <a:buNone/>
            </a:pPr>
            <a:r>
              <a:rPr lang="en-US" sz="2800" dirty="0">
                <a:latin typeface="Candara" panose="020E0502030303020204" pitchFamily="34" charset="0"/>
              </a:rPr>
              <a:t>Because Christ suffered for us, the ungodly, we can receive the full atonement or reconciliation – Rom. 5:10-11</a:t>
            </a:r>
          </a:p>
        </p:txBody>
      </p:sp>
      <p:sp>
        <p:nvSpPr>
          <p:cNvPr id="8" name="Title 1">
            <a:extLst>
              <a:ext uri="{FF2B5EF4-FFF2-40B4-BE49-F238E27FC236}">
                <a16:creationId xmlns:a16="http://schemas.microsoft.com/office/drawing/2014/main" id="{2AA0EE9D-6BF7-1F2F-47C7-5146DD38626E}"/>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“Hallelujah! What a Savior”</a:t>
            </a:r>
          </a:p>
        </p:txBody>
      </p:sp>
      <p:sp>
        <p:nvSpPr>
          <p:cNvPr id="9" name="TextBox 8">
            <a:extLst>
              <a:ext uri="{FF2B5EF4-FFF2-40B4-BE49-F238E27FC236}">
                <a16:creationId xmlns:a16="http://schemas.microsoft.com/office/drawing/2014/main" id="{2629FE8B-9C79-8DED-FA7D-7BB141631D2B}"/>
              </a:ext>
            </a:extLst>
          </p:cNvPr>
          <p:cNvSpPr txBox="1"/>
          <p:nvPr/>
        </p:nvSpPr>
        <p:spPr>
          <a:xfrm>
            <a:off x="6857811" y="269143"/>
            <a:ext cx="1992087" cy="646331"/>
          </a:xfrm>
          <a:prstGeom prst="rect">
            <a:avLst/>
          </a:prstGeom>
          <a:noFill/>
        </p:spPr>
        <p:txBody>
          <a:bodyPr wrap="square" rtlCol="0">
            <a:spAutoFit/>
          </a:bodyPr>
          <a:lstStyle/>
          <a:p>
            <a:pPr algn="ctr"/>
            <a:r>
              <a:rPr lang="en-US" dirty="0">
                <a:latin typeface="Candara" panose="020E0502030303020204" pitchFamily="34" charset="0"/>
              </a:rPr>
              <a:t>#337  - </a:t>
            </a:r>
            <a:r>
              <a:rPr lang="en-US" b="1" i="1" dirty="0">
                <a:latin typeface="Candara" panose="020E0502030303020204" pitchFamily="34" charset="0"/>
              </a:rPr>
              <a:t>Songs of Faith and Praise</a:t>
            </a:r>
          </a:p>
        </p:txBody>
      </p:sp>
      <p:sp>
        <p:nvSpPr>
          <p:cNvPr id="2" name="Slide Number Placeholder 4">
            <a:extLst>
              <a:ext uri="{FF2B5EF4-FFF2-40B4-BE49-F238E27FC236}">
                <a16:creationId xmlns:a16="http://schemas.microsoft.com/office/drawing/2014/main" id="{7446D144-6903-1BE2-2293-09BAC9B3EABE}"/>
              </a:ext>
            </a:extLst>
          </p:cNvPr>
          <p:cNvSpPr>
            <a:spLocks noGrp="1"/>
          </p:cNvSpPr>
          <p:nvPr>
            <p:ph type="sldNum" sz="quarter" idx="12"/>
          </p:nvPr>
        </p:nvSpPr>
        <p:spPr>
          <a:xfrm>
            <a:off x="7502352" y="6341357"/>
            <a:ext cx="1371600" cy="365125"/>
          </a:xfrm>
        </p:spPr>
        <p:txBody>
          <a:bodyPr/>
          <a:lstStyle/>
          <a:p>
            <a:fld id="{0FF54DE5-C571-48E8-A5BC-B369434E2F44}" type="slidenum">
              <a:rPr lang="en-US" smtClean="0"/>
              <a:t>6</a:t>
            </a:fld>
            <a:endParaRPr lang="en-US" dirty="0"/>
          </a:p>
        </p:txBody>
      </p:sp>
    </p:spTree>
    <p:extLst>
      <p:ext uri="{BB962C8B-B14F-4D97-AF65-F5344CB8AC3E}">
        <p14:creationId xmlns:p14="http://schemas.microsoft.com/office/powerpoint/2010/main" val="14917140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fade">
                                      <p:cBhvr>
                                        <p:cTn id="24" dur="1000"/>
                                        <p:tgtEl>
                                          <p:spTgt spid="7">
                                            <p:txEl>
                                              <p:pRg st="3" end="3"/>
                                            </p:txEl>
                                          </p:spTgt>
                                        </p:tgtEl>
                                      </p:cBhvr>
                                    </p:animEffect>
                                    <p:anim calcmode="lin" valueType="num">
                                      <p:cBhvr>
                                        <p:cTn id="2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1000"/>
                                        <p:tgtEl>
                                          <p:spTgt spid="7">
                                            <p:txEl>
                                              <p:pRg st="4" end="4"/>
                                            </p:txEl>
                                          </p:spTgt>
                                        </p:tgtEl>
                                      </p:cBhvr>
                                    </p:animEffect>
                                    <p:anim calcmode="lin" valueType="num">
                                      <p:cBhvr>
                                        <p:cTn id="30"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animEffect transition="in" filter="fade">
                                      <p:cBhvr>
                                        <p:cTn id="36" dur="1000"/>
                                        <p:tgtEl>
                                          <p:spTgt spid="7">
                                            <p:txEl>
                                              <p:pRg st="5" end="5"/>
                                            </p:txEl>
                                          </p:spTgt>
                                        </p:tgtEl>
                                      </p:cBhvr>
                                    </p:animEffect>
                                    <p:anim calcmode="lin" valueType="num">
                                      <p:cBhvr>
                                        <p:cTn id="37"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
                                            <p:txEl>
                                              <p:pRg st="6" end="6"/>
                                            </p:txEl>
                                          </p:spTgt>
                                        </p:tgtEl>
                                        <p:attrNameLst>
                                          <p:attrName>style.visibility</p:attrName>
                                        </p:attrNameLst>
                                      </p:cBhvr>
                                      <p:to>
                                        <p:strVal val="visible"/>
                                      </p:to>
                                    </p:set>
                                    <p:animEffect transition="in" filter="fade">
                                      <p:cBhvr>
                                        <p:cTn id="41" dur="1000"/>
                                        <p:tgtEl>
                                          <p:spTgt spid="7">
                                            <p:txEl>
                                              <p:pRg st="6" end="6"/>
                                            </p:txEl>
                                          </p:spTgt>
                                        </p:tgtEl>
                                      </p:cBhvr>
                                    </p:animEffect>
                                    <p:anim calcmode="lin" valueType="num">
                                      <p:cBhvr>
                                        <p:cTn id="42"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
                                            <p:txEl>
                                              <p:pRg st="7" end="7"/>
                                            </p:txEl>
                                          </p:spTgt>
                                        </p:tgtEl>
                                        <p:attrNameLst>
                                          <p:attrName>style.visibility</p:attrName>
                                        </p:attrNameLst>
                                      </p:cBhvr>
                                      <p:to>
                                        <p:strVal val="visible"/>
                                      </p:to>
                                    </p:set>
                                    <p:animEffect transition="in" filter="fade">
                                      <p:cBhvr>
                                        <p:cTn id="48" dur="1000"/>
                                        <p:tgtEl>
                                          <p:spTgt spid="7">
                                            <p:txEl>
                                              <p:pRg st="7" end="7"/>
                                            </p:txEl>
                                          </p:spTgt>
                                        </p:tgtEl>
                                      </p:cBhvr>
                                    </p:animEffect>
                                    <p:anim calcmode="lin" valueType="num">
                                      <p:cBhvr>
                                        <p:cTn id="49"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7">
                                            <p:txEl>
                                              <p:pRg st="8" end="8"/>
                                            </p:txEl>
                                          </p:spTgt>
                                        </p:tgtEl>
                                        <p:attrNameLst>
                                          <p:attrName>style.visibility</p:attrName>
                                        </p:attrNameLst>
                                      </p:cBhvr>
                                      <p:to>
                                        <p:strVal val="visible"/>
                                      </p:to>
                                    </p:set>
                                    <p:animEffect transition="in" filter="fade">
                                      <p:cBhvr>
                                        <p:cTn id="53" dur="1000"/>
                                        <p:tgtEl>
                                          <p:spTgt spid="7">
                                            <p:txEl>
                                              <p:pRg st="8" end="8"/>
                                            </p:txEl>
                                          </p:spTgt>
                                        </p:tgtEl>
                                      </p:cBhvr>
                                    </p:animEffect>
                                    <p:anim calcmode="lin" valueType="num">
                                      <p:cBhvr>
                                        <p:cTn id="54"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7">
                                            <p:txEl>
                                              <p:pRg st="9" end="9"/>
                                            </p:txEl>
                                          </p:spTgt>
                                        </p:tgtEl>
                                        <p:attrNameLst>
                                          <p:attrName>style.visibility</p:attrName>
                                        </p:attrNameLst>
                                      </p:cBhvr>
                                      <p:to>
                                        <p:strVal val="visible"/>
                                      </p:to>
                                    </p:set>
                                    <p:animEffect transition="in" filter="fade">
                                      <p:cBhvr>
                                        <p:cTn id="60" dur="1000"/>
                                        <p:tgtEl>
                                          <p:spTgt spid="7">
                                            <p:txEl>
                                              <p:pRg st="9" end="9"/>
                                            </p:txEl>
                                          </p:spTgt>
                                        </p:tgtEl>
                                      </p:cBhvr>
                                    </p:animEffect>
                                    <p:anim calcmode="lin" valueType="num">
                                      <p:cBhvr>
                                        <p:cTn id="61"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1E87F248-060F-C2A1-F194-A81E999D53DC}"/>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C8538D75-E566-FDAC-096A-0572B234C41E}"/>
              </a:ext>
            </a:extLst>
          </p:cNvPr>
          <p:cNvSpPr>
            <a:spLocks noGrp="1"/>
          </p:cNvSpPr>
          <p:nvPr>
            <p:ph idx="1"/>
          </p:nvPr>
        </p:nvSpPr>
        <p:spPr>
          <a:xfrm>
            <a:off x="460974" y="950290"/>
            <a:ext cx="8497451" cy="5907710"/>
          </a:xfrm>
        </p:spPr>
        <p:txBody>
          <a:bodyPr>
            <a:noAutofit/>
          </a:bodyPr>
          <a:lstStyle/>
          <a:p>
            <a:pPr marL="0" indent="0">
              <a:lnSpc>
                <a:spcPts val="3200"/>
              </a:lnSpc>
              <a:spcBef>
                <a:spcPts val="0"/>
              </a:spcBef>
              <a:buNone/>
            </a:pPr>
            <a:r>
              <a:rPr lang="en-US" sz="3600" b="1" dirty="0">
                <a:latin typeface="Candara" panose="020E0502030303020204" pitchFamily="34" charset="0"/>
              </a:rPr>
              <a:t>Stanza # 4</a:t>
            </a:r>
            <a:r>
              <a:rPr lang="en-US" sz="3600" dirty="0">
                <a:latin typeface="Candara" panose="020E0502030303020204" pitchFamily="34" charset="0"/>
              </a:rPr>
              <a:t> </a:t>
            </a:r>
            <a:r>
              <a:rPr lang="en-US" sz="3200" dirty="0">
                <a:latin typeface="Candara" panose="020E0502030303020204" pitchFamily="34" charset="0"/>
              </a:rPr>
              <a:t>– Tells us that purpose of Jesus’ suffering was to die for us…</a:t>
            </a:r>
          </a:p>
          <a:p>
            <a:pPr marL="0" indent="0" algn="ctr">
              <a:lnSpc>
                <a:spcPts val="2700"/>
              </a:lnSpc>
              <a:spcBef>
                <a:spcPts val="600"/>
              </a:spcBef>
              <a:buNone/>
            </a:pPr>
            <a:r>
              <a:rPr lang="en-US" sz="2800" b="1" i="1" dirty="0">
                <a:solidFill>
                  <a:srgbClr val="FF0000"/>
                </a:solidFill>
                <a:latin typeface="Candara" panose="020E0502030303020204" pitchFamily="34" charset="0"/>
              </a:rPr>
              <a:t>Lifted up was He to die,</a:t>
            </a:r>
          </a:p>
          <a:p>
            <a:pPr marL="0" indent="0" algn="ctr">
              <a:lnSpc>
                <a:spcPts val="2700"/>
              </a:lnSpc>
              <a:spcBef>
                <a:spcPts val="0"/>
              </a:spcBef>
              <a:buNone/>
            </a:pPr>
            <a:r>
              <a:rPr lang="en-US" sz="2800" b="1" i="1" dirty="0">
                <a:solidFill>
                  <a:srgbClr val="FF0000"/>
                </a:solidFill>
                <a:latin typeface="Candara" panose="020E0502030303020204" pitchFamily="34" charset="0"/>
              </a:rPr>
              <a:t>“It is finished,” was His cry;</a:t>
            </a:r>
          </a:p>
          <a:p>
            <a:pPr marL="0" indent="0" algn="ctr">
              <a:lnSpc>
                <a:spcPts val="2700"/>
              </a:lnSpc>
              <a:spcBef>
                <a:spcPts val="0"/>
              </a:spcBef>
              <a:buNone/>
            </a:pPr>
            <a:r>
              <a:rPr lang="en-US" sz="2800" b="1" i="1" dirty="0">
                <a:solidFill>
                  <a:srgbClr val="FF0000"/>
                </a:solidFill>
                <a:latin typeface="Candara" panose="020E0502030303020204" pitchFamily="34" charset="0"/>
              </a:rPr>
              <a:t>Now in </a:t>
            </a:r>
            <a:r>
              <a:rPr lang="en-US" sz="2800" b="1" i="1" dirty="0" err="1">
                <a:solidFill>
                  <a:srgbClr val="FF0000"/>
                </a:solidFill>
                <a:latin typeface="Candara" panose="020E0502030303020204" pitchFamily="34" charset="0"/>
              </a:rPr>
              <a:t>heav’n</a:t>
            </a:r>
            <a:r>
              <a:rPr lang="en-US" sz="2800" b="1" i="1" dirty="0">
                <a:solidFill>
                  <a:srgbClr val="FF0000"/>
                </a:solidFill>
                <a:latin typeface="Candara" panose="020E0502030303020204" pitchFamily="34" charset="0"/>
              </a:rPr>
              <a:t> exalted high,</a:t>
            </a:r>
          </a:p>
          <a:p>
            <a:pPr marL="0" indent="0" algn="ctr">
              <a:lnSpc>
                <a:spcPts val="2700"/>
              </a:lnSpc>
              <a:spcBef>
                <a:spcPts val="0"/>
              </a:spcBef>
              <a:buNone/>
            </a:pPr>
            <a:r>
              <a:rPr lang="en-US" sz="2800" b="1" i="1" dirty="0">
                <a:solidFill>
                  <a:srgbClr val="FF0000"/>
                </a:solidFill>
                <a:latin typeface="Candara" panose="020E0502030303020204" pitchFamily="34" charset="0"/>
              </a:rPr>
              <a:t>Hallelujah! What a Savior! </a:t>
            </a:r>
          </a:p>
          <a:p>
            <a:pPr marL="0" indent="0">
              <a:lnSpc>
                <a:spcPts val="2800"/>
              </a:lnSpc>
              <a:spcBef>
                <a:spcPts val="1200"/>
              </a:spcBef>
              <a:buNone/>
            </a:pPr>
            <a:r>
              <a:rPr lang="en-US" sz="2800" dirty="0">
                <a:latin typeface="Candara" panose="020E0502030303020204" pitchFamily="34" charset="0"/>
              </a:rPr>
              <a:t>Jesus was lifted up to die on the cross for all men</a:t>
            </a:r>
            <a:endParaRPr lang="en-US" sz="2800" i="1" dirty="0">
              <a:latin typeface="Candara" panose="020E0502030303020204" pitchFamily="34" charset="0"/>
            </a:endParaRPr>
          </a:p>
          <a:p>
            <a:pPr marL="365760" indent="-274320">
              <a:lnSpc>
                <a:spcPts val="2600"/>
              </a:lnSpc>
              <a:spcBef>
                <a:spcPts val="0"/>
              </a:spcBef>
            </a:pPr>
            <a:r>
              <a:rPr lang="en-US" sz="2600" i="1" dirty="0">
                <a:latin typeface="Candara" panose="020E0502030303020204" pitchFamily="34" charset="0"/>
              </a:rPr>
              <a:t>John 3:14; 8:24; 12:32-34; Phil. 2:5-8</a:t>
            </a:r>
          </a:p>
          <a:p>
            <a:pPr marL="0" indent="0">
              <a:lnSpc>
                <a:spcPts val="2800"/>
              </a:lnSpc>
              <a:spcBef>
                <a:spcPts val="1200"/>
              </a:spcBef>
              <a:buNone/>
            </a:pPr>
            <a:r>
              <a:rPr lang="en-US" sz="2800" dirty="0">
                <a:latin typeface="Candara" panose="020E0502030303020204" pitchFamily="34" charset="0"/>
              </a:rPr>
              <a:t>When He cried </a:t>
            </a:r>
            <a:r>
              <a:rPr lang="en-US" sz="2800" b="1" i="1" dirty="0">
                <a:latin typeface="Candara" panose="020E0502030303020204" pitchFamily="34" charset="0"/>
              </a:rPr>
              <a:t>“it is finished,” </a:t>
            </a:r>
            <a:r>
              <a:rPr lang="en-US" sz="2800" dirty="0">
                <a:latin typeface="Candara" panose="020E0502030303020204" pitchFamily="34" charset="0"/>
              </a:rPr>
              <a:t>He accomplished the specific mission purposed by His Father – then the temple veil was rent from top to bottom, signifying He paved the way to Heaven </a:t>
            </a:r>
            <a:r>
              <a:rPr lang="en-US" sz="2800" i="1" dirty="0">
                <a:latin typeface="Candara" panose="020E0502030303020204" pitchFamily="34" charset="0"/>
              </a:rPr>
              <a:t>– John 19:30; cf. Matt. 27:46-51</a:t>
            </a:r>
          </a:p>
          <a:p>
            <a:pPr marL="0" indent="0">
              <a:lnSpc>
                <a:spcPts val="2800"/>
              </a:lnSpc>
              <a:spcBef>
                <a:spcPts val="1200"/>
              </a:spcBef>
              <a:buNone/>
            </a:pPr>
            <a:r>
              <a:rPr lang="en-US" sz="2800" dirty="0">
                <a:latin typeface="Candara" panose="020E0502030303020204" pitchFamily="34" charset="0"/>
              </a:rPr>
              <a:t>Now He is in Heaven, exalted on high </a:t>
            </a:r>
            <a:r>
              <a:rPr lang="en-US" sz="2800" i="1" dirty="0">
                <a:latin typeface="Candara" panose="020E0502030303020204" pitchFamily="34" charset="0"/>
              </a:rPr>
              <a:t>– Acts 1:9-11</a:t>
            </a:r>
          </a:p>
          <a:p>
            <a:pPr marL="365760" indent="-274320">
              <a:lnSpc>
                <a:spcPts val="2600"/>
              </a:lnSpc>
              <a:spcBef>
                <a:spcPts val="0"/>
              </a:spcBef>
            </a:pPr>
            <a:r>
              <a:rPr lang="en-US" sz="2600" i="1" dirty="0">
                <a:latin typeface="Candara" panose="020E0502030303020204" pitchFamily="34" charset="0"/>
              </a:rPr>
              <a:t>Eph. 1:20-21; Phil. 2:9-11</a:t>
            </a:r>
          </a:p>
          <a:p>
            <a:pPr>
              <a:lnSpc>
                <a:spcPts val="2600"/>
              </a:lnSpc>
              <a:spcBef>
                <a:spcPts val="0"/>
              </a:spcBef>
            </a:pPr>
            <a:endParaRPr lang="en-US" sz="2600" i="1" dirty="0">
              <a:latin typeface="Candara" panose="020E0502030303020204" pitchFamily="34" charset="0"/>
            </a:endParaRPr>
          </a:p>
          <a:p>
            <a:pPr marL="0" indent="0">
              <a:lnSpc>
                <a:spcPts val="2600"/>
              </a:lnSpc>
              <a:spcBef>
                <a:spcPts val="0"/>
              </a:spcBef>
              <a:buNone/>
            </a:pPr>
            <a:endParaRPr lang="en-US" sz="2600" i="1" dirty="0">
              <a:latin typeface="Candara" panose="020E0502030303020204" pitchFamily="34" charset="0"/>
            </a:endParaRPr>
          </a:p>
        </p:txBody>
      </p:sp>
      <p:sp>
        <p:nvSpPr>
          <p:cNvPr id="8" name="Title 1">
            <a:extLst>
              <a:ext uri="{FF2B5EF4-FFF2-40B4-BE49-F238E27FC236}">
                <a16:creationId xmlns:a16="http://schemas.microsoft.com/office/drawing/2014/main" id="{6257C936-F42A-1773-EE8A-48E381B52134}"/>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“Hallelujah! What a Savior”</a:t>
            </a:r>
          </a:p>
        </p:txBody>
      </p:sp>
      <p:sp>
        <p:nvSpPr>
          <p:cNvPr id="9" name="TextBox 8">
            <a:extLst>
              <a:ext uri="{FF2B5EF4-FFF2-40B4-BE49-F238E27FC236}">
                <a16:creationId xmlns:a16="http://schemas.microsoft.com/office/drawing/2014/main" id="{60C5F4B5-6B86-723F-4FB3-66D2FC0EDD76}"/>
              </a:ext>
            </a:extLst>
          </p:cNvPr>
          <p:cNvSpPr txBox="1"/>
          <p:nvPr/>
        </p:nvSpPr>
        <p:spPr>
          <a:xfrm>
            <a:off x="6857811" y="269143"/>
            <a:ext cx="1992087" cy="646331"/>
          </a:xfrm>
          <a:prstGeom prst="rect">
            <a:avLst/>
          </a:prstGeom>
          <a:noFill/>
        </p:spPr>
        <p:txBody>
          <a:bodyPr wrap="square" rtlCol="0">
            <a:spAutoFit/>
          </a:bodyPr>
          <a:lstStyle/>
          <a:p>
            <a:pPr algn="ctr"/>
            <a:r>
              <a:rPr lang="en-US" dirty="0">
                <a:latin typeface="Candara" panose="020E0502030303020204" pitchFamily="34" charset="0"/>
              </a:rPr>
              <a:t>#337  - </a:t>
            </a:r>
            <a:r>
              <a:rPr lang="en-US" b="1" i="1" dirty="0">
                <a:latin typeface="Candara" panose="020E0502030303020204" pitchFamily="34" charset="0"/>
              </a:rPr>
              <a:t>Songs of Faith and Praise</a:t>
            </a:r>
          </a:p>
        </p:txBody>
      </p:sp>
      <p:sp>
        <p:nvSpPr>
          <p:cNvPr id="2" name="Slide Number Placeholder 4">
            <a:extLst>
              <a:ext uri="{FF2B5EF4-FFF2-40B4-BE49-F238E27FC236}">
                <a16:creationId xmlns:a16="http://schemas.microsoft.com/office/drawing/2014/main" id="{096DA5C3-A2B2-F4EB-43A7-D7B40606B9CB}"/>
              </a:ext>
            </a:extLst>
          </p:cNvPr>
          <p:cNvSpPr>
            <a:spLocks noGrp="1"/>
          </p:cNvSpPr>
          <p:nvPr>
            <p:ph type="sldNum" sz="quarter" idx="12"/>
          </p:nvPr>
        </p:nvSpPr>
        <p:spPr>
          <a:xfrm>
            <a:off x="7502352" y="6341357"/>
            <a:ext cx="1371600" cy="365125"/>
          </a:xfrm>
        </p:spPr>
        <p:txBody>
          <a:bodyPr/>
          <a:lstStyle/>
          <a:p>
            <a:fld id="{0FF54DE5-C571-48E8-A5BC-B369434E2F44}" type="slidenum">
              <a:rPr lang="en-US" smtClean="0"/>
              <a:t>7</a:t>
            </a:fld>
            <a:endParaRPr lang="en-US" dirty="0"/>
          </a:p>
        </p:txBody>
      </p:sp>
    </p:spTree>
    <p:extLst>
      <p:ext uri="{BB962C8B-B14F-4D97-AF65-F5344CB8AC3E}">
        <p14:creationId xmlns:p14="http://schemas.microsoft.com/office/powerpoint/2010/main" val="3223473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fade">
                                      <p:cBhvr>
                                        <p:cTn id="24" dur="1000"/>
                                        <p:tgtEl>
                                          <p:spTgt spid="7">
                                            <p:txEl>
                                              <p:pRg st="3" end="3"/>
                                            </p:txEl>
                                          </p:spTgt>
                                        </p:tgtEl>
                                      </p:cBhvr>
                                    </p:animEffect>
                                    <p:anim calcmode="lin" valueType="num">
                                      <p:cBhvr>
                                        <p:cTn id="2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1000"/>
                                        <p:tgtEl>
                                          <p:spTgt spid="7">
                                            <p:txEl>
                                              <p:pRg st="4" end="4"/>
                                            </p:txEl>
                                          </p:spTgt>
                                        </p:tgtEl>
                                      </p:cBhvr>
                                    </p:animEffect>
                                    <p:anim calcmode="lin" valueType="num">
                                      <p:cBhvr>
                                        <p:cTn id="30"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animEffect transition="in" filter="fade">
                                      <p:cBhvr>
                                        <p:cTn id="36" dur="1000"/>
                                        <p:tgtEl>
                                          <p:spTgt spid="7">
                                            <p:txEl>
                                              <p:pRg st="5" end="5"/>
                                            </p:txEl>
                                          </p:spTgt>
                                        </p:tgtEl>
                                      </p:cBhvr>
                                    </p:animEffect>
                                    <p:anim calcmode="lin" valueType="num">
                                      <p:cBhvr>
                                        <p:cTn id="37"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
                                            <p:txEl>
                                              <p:pRg st="6" end="6"/>
                                            </p:txEl>
                                          </p:spTgt>
                                        </p:tgtEl>
                                        <p:attrNameLst>
                                          <p:attrName>style.visibility</p:attrName>
                                        </p:attrNameLst>
                                      </p:cBhvr>
                                      <p:to>
                                        <p:strVal val="visible"/>
                                      </p:to>
                                    </p:set>
                                    <p:animEffect transition="in" filter="fade">
                                      <p:cBhvr>
                                        <p:cTn id="41" dur="1000"/>
                                        <p:tgtEl>
                                          <p:spTgt spid="7">
                                            <p:txEl>
                                              <p:pRg st="6" end="6"/>
                                            </p:txEl>
                                          </p:spTgt>
                                        </p:tgtEl>
                                      </p:cBhvr>
                                    </p:animEffect>
                                    <p:anim calcmode="lin" valueType="num">
                                      <p:cBhvr>
                                        <p:cTn id="42"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
                                            <p:txEl>
                                              <p:pRg st="7" end="7"/>
                                            </p:txEl>
                                          </p:spTgt>
                                        </p:tgtEl>
                                        <p:attrNameLst>
                                          <p:attrName>style.visibility</p:attrName>
                                        </p:attrNameLst>
                                      </p:cBhvr>
                                      <p:to>
                                        <p:strVal val="visible"/>
                                      </p:to>
                                    </p:set>
                                    <p:animEffect transition="in" filter="fade">
                                      <p:cBhvr>
                                        <p:cTn id="48" dur="1000"/>
                                        <p:tgtEl>
                                          <p:spTgt spid="7">
                                            <p:txEl>
                                              <p:pRg st="7" end="7"/>
                                            </p:txEl>
                                          </p:spTgt>
                                        </p:tgtEl>
                                      </p:cBhvr>
                                    </p:animEffect>
                                    <p:anim calcmode="lin" valueType="num">
                                      <p:cBhvr>
                                        <p:cTn id="49"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7">
                                            <p:txEl>
                                              <p:pRg st="8" end="8"/>
                                            </p:txEl>
                                          </p:spTgt>
                                        </p:tgtEl>
                                        <p:attrNameLst>
                                          <p:attrName>style.visibility</p:attrName>
                                        </p:attrNameLst>
                                      </p:cBhvr>
                                      <p:to>
                                        <p:strVal val="visible"/>
                                      </p:to>
                                    </p:set>
                                    <p:animEffect transition="in" filter="fade">
                                      <p:cBhvr>
                                        <p:cTn id="55" dur="1000"/>
                                        <p:tgtEl>
                                          <p:spTgt spid="7">
                                            <p:txEl>
                                              <p:pRg st="8" end="8"/>
                                            </p:txEl>
                                          </p:spTgt>
                                        </p:tgtEl>
                                      </p:cBhvr>
                                    </p:animEffect>
                                    <p:anim calcmode="lin" valueType="num">
                                      <p:cBhvr>
                                        <p:cTn id="56"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7">
                                            <p:txEl>
                                              <p:pRg st="8" end="8"/>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7">
                                            <p:txEl>
                                              <p:pRg st="9" end="9"/>
                                            </p:txEl>
                                          </p:spTgt>
                                        </p:tgtEl>
                                        <p:attrNameLst>
                                          <p:attrName>style.visibility</p:attrName>
                                        </p:attrNameLst>
                                      </p:cBhvr>
                                      <p:to>
                                        <p:strVal val="visible"/>
                                      </p:to>
                                    </p:set>
                                    <p:animEffect transition="in" filter="fade">
                                      <p:cBhvr>
                                        <p:cTn id="60" dur="1000"/>
                                        <p:tgtEl>
                                          <p:spTgt spid="7">
                                            <p:txEl>
                                              <p:pRg st="9" end="9"/>
                                            </p:txEl>
                                          </p:spTgt>
                                        </p:tgtEl>
                                      </p:cBhvr>
                                    </p:animEffect>
                                    <p:anim calcmode="lin" valueType="num">
                                      <p:cBhvr>
                                        <p:cTn id="61"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61ABB49-A982-4D15-62CC-278577C10C6B}"/>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74BFB665-1181-45DB-21AE-97AED3D63723}"/>
              </a:ext>
            </a:extLst>
          </p:cNvPr>
          <p:cNvSpPr>
            <a:spLocks noGrp="1"/>
          </p:cNvSpPr>
          <p:nvPr>
            <p:ph idx="1"/>
          </p:nvPr>
        </p:nvSpPr>
        <p:spPr>
          <a:xfrm>
            <a:off x="460974" y="950290"/>
            <a:ext cx="8593815" cy="5907710"/>
          </a:xfrm>
        </p:spPr>
        <p:txBody>
          <a:bodyPr>
            <a:noAutofit/>
          </a:bodyPr>
          <a:lstStyle/>
          <a:p>
            <a:pPr marL="0" indent="0">
              <a:lnSpc>
                <a:spcPts val="3200"/>
              </a:lnSpc>
              <a:spcBef>
                <a:spcPts val="0"/>
              </a:spcBef>
              <a:buNone/>
            </a:pPr>
            <a:r>
              <a:rPr lang="en-US" sz="3600" b="1" dirty="0">
                <a:latin typeface="Candara" panose="020E0502030303020204" pitchFamily="34" charset="0"/>
              </a:rPr>
              <a:t>Stanza # 5</a:t>
            </a:r>
            <a:r>
              <a:rPr lang="en-US" sz="3600" dirty="0">
                <a:latin typeface="Candara" panose="020E0502030303020204" pitchFamily="34" charset="0"/>
              </a:rPr>
              <a:t> </a:t>
            </a:r>
            <a:r>
              <a:rPr lang="en-US" sz="3200" dirty="0">
                <a:latin typeface="Candara" panose="020E0502030303020204" pitchFamily="34" charset="0"/>
              </a:rPr>
              <a:t>– Tells us that because Jesus suffered that He is now our King and will come again …</a:t>
            </a:r>
          </a:p>
          <a:p>
            <a:pPr marL="0" indent="0" algn="ctr">
              <a:lnSpc>
                <a:spcPts val="2700"/>
              </a:lnSpc>
              <a:spcBef>
                <a:spcPts val="600"/>
              </a:spcBef>
              <a:buNone/>
            </a:pPr>
            <a:r>
              <a:rPr lang="en-US" sz="2800" b="1" i="1" dirty="0">
                <a:solidFill>
                  <a:srgbClr val="FF0000"/>
                </a:solidFill>
                <a:latin typeface="Candara" panose="020E0502030303020204" pitchFamily="34" charset="0"/>
              </a:rPr>
              <a:t>When He Comes, our glorious King,</a:t>
            </a:r>
          </a:p>
          <a:p>
            <a:pPr marL="0" indent="0" algn="ctr">
              <a:lnSpc>
                <a:spcPts val="2700"/>
              </a:lnSpc>
              <a:spcBef>
                <a:spcPts val="0"/>
              </a:spcBef>
              <a:buNone/>
            </a:pPr>
            <a:r>
              <a:rPr lang="en-US" sz="2800" b="1" i="1" dirty="0">
                <a:solidFill>
                  <a:srgbClr val="FF0000"/>
                </a:solidFill>
                <a:latin typeface="Candara" panose="020E0502030303020204" pitchFamily="34" charset="0"/>
              </a:rPr>
              <a:t>All His ransomed home to bring,</a:t>
            </a:r>
          </a:p>
          <a:p>
            <a:pPr marL="0" indent="0" algn="ctr">
              <a:lnSpc>
                <a:spcPts val="2700"/>
              </a:lnSpc>
              <a:spcBef>
                <a:spcPts val="0"/>
              </a:spcBef>
              <a:buNone/>
            </a:pPr>
            <a:r>
              <a:rPr lang="en-US" sz="2800" b="1" i="1" dirty="0">
                <a:solidFill>
                  <a:srgbClr val="FF0000"/>
                </a:solidFill>
                <a:latin typeface="Candara" panose="020E0502030303020204" pitchFamily="34" charset="0"/>
              </a:rPr>
              <a:t>Then anew this sone we’ll sing,</a:t>
            </a:r>
          </a:p>
          <a:p>
            <a:pPr marL="0" indent="0" algn="ctr">
              <a:lnSpc>
                <a:spcPts val="2700"/>
              </a:lnSpc>
              <a:spcBef>
                <a:spcPts val="0"/>
              </a:spcBef>
              <a:buNone/>
            </a:pPr>
            <a:r>
              <a:rPr lang="en-US" sz="2800" b="1" i="1" dirty="0">
                <a:solidFill>
                  <a:srgbClr val="FF0000"/>
                </a:solidFill>
                <a:latin typeface="Candara" panose="020E0502030303020204" pitchFamily="34" charset="0"/>
              </a:rPr>
              <a:t>Hallelujah! What a Savior! </a:t>
            </a:r>
          </a:p>
          <a:p>
            <a:pPr marL="0" indent="0">
              <a:lnSpc>
                <a:spcPts val="2800"/>
              </a:lnSpc>
              <a:spcBef>
                <a:spcPts val="1200"/>
              </a:spcBef>
              <a:buNone/>
            </a:pPr>
            <a:r>
              <a:rPr lang="en-US" sz="2800" dirty="0">
                <a:latin typeface="Candara" panose="020E0502030303020204" pitchFamily="34" charset="0"/>
              </a:rPr>
              <a:t>Jesus now reigns on His throne as King of Kings and Lord of Lords – </a:t>
            </a:r>
            <a:r>
              <a:rPr lang="en-US" sz="2800" i="1" dirty="0">
                <a:latin typeface="Candara" panose="020E0502030303020204" pitchFamily="34" charset="0"/>
              </a:rPr>
              <a:t>Acts 2:29-36; Rev. 19:16</a:t>
            </a:r>
          </a:p>
          <a:p>
            <a:pPr marL="0" indent="0">
              <a:lnSpc>
                <a:spcPts val="2800"/>
              </a:lnSpc>
              <a:spcBef>
                <a:spcPts val="1200"/>
              </a:spcBef>
              <a:buNone/>
            </a:pPr>
            <a:r>
              <a:rPr lang="en-US" sz="2800" dirty="0">
                <a:latin typeface="Candara" panose="020E0502030303020204" pitchFamily="34" charset="0"/>
              </a:rPr>
              <a:t>At the appointed time of the Father, Jesus our King will return to bring the ransomed to the spacious place He has prepared for us – </a:t>
            </a:r>
            <a:r>
              <a:rPr lang="en-US" sz="2800" i="1" dirty="0">
                <a:latin typeface="Candara" panose="020E0502030303020204" pitchFamily="34" charset="0"/>
              </a:rPr>
              <a:t>John 14:1-3; 1 Thess. 4:13-18</a:t>
            </a:r>
          </a:p>
          <a:p>
            <a:pPr marL="0" indent="0">
              <a:lnSpc>
                <a:spcPts val="2800"/>
              </a:lnSpc>
              <a:spcBef>
                <a:spcPts val="1200"/>
              </a:spcBef>
              <a:buNone/>
            </a:pPr>
            <a:r>
              <a:rPr lang="en-US" sz="2800" dirty="0">
                <a:latin typeface="Candara" panose="020E0502030303020204" pitchFamily="34" charset="0"/>
              </a:rPr>
              <a:t>Then we will be able to sing this the </a:t>
            </a:r>
            <a:r>
              <a:rPr lang="en-US" sz="2800" b="1" i="1" dirty="0">
                <a:latin typeface="Candara" panose="020E0502030303020204" pitchFamily="34" charset="0"/>
              </a:rPr>
              <a:t>“new song” </a:t>
            </a:r>
            <a:r>
              <a:rPr lang="en-US" sz="2800" dirty="0">
                <a:latin typeface="Candara" panose="020E0502030303020204" pitchFamily="34" charset="0"/>
              </a:rPr>
              <a:t>around His throne forever more – </a:t>
            </a:r>
            <a:r>
              <a:rPr lang="en-US" sz="2800" i="1" dirty="0">
                <a:latin typeface="Candara" panose="020E0502030303020204" pitchFamily="34" charset="0"/>
              </a:rPr>
              <a:t>Rev. 5:8-14</a:t>
            </a:r>
            <a:endParaRPr lang="en-US" sz="2600" i="1" dirty="0">
              <a:latin typeface="Candara" panose="020E0502030303020204" pitchFamily="34" charset="0"/>
            </a:endParaRPr>
          </a:p>
        </p:txBody>
      </p:sp>
      <p:sp>
        <p:nvSpPr>
          <p:cNvPr id="8" name="Title 1">
            <a:extLst>
              <a:ext uri="{FF2B5EF4-FFF2-40B4-BE49-F238E27FC236}">
                <a16:creationId xmlns:a16="http://schemas.microsoft.com/office/drawing/2014/main" id="{AC71749F-D26B-3030-5F06-DBB432A93277}"/>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“Hallelujah! What a Savior”</a:t>
            </a:r>
          </a:p>
        </p:txBody>
      </p:sp>
      <p:sp>
        <p:nvSpPr>
          <p:cNvPr id="9" name="TextBox 8">
            <a:extLst>
              <a:ext uri="{FF2B5EF4-FFF2-40B4-BE49-F238E27FC236}">
                <a16:creationId xmlns:a16="http://schemas.microsoft.com/office/drawing/2014/main" id="{46BCCF20-4A63-B308-48C1-6BCDA880DD0E}"/>
              </a:ext>
            </a:extLst>
          </p:cNvPr>
          <p:cNvSpPr txBox="1"/>
          <p:nvPr/>
        </p:nvSpPr>
        <p:spPr>
          <a:xfrm>
            <a:off x="6857811" y="269143"/>
            <a:ext cx="1992087" cy="646331"/>
          </a:xfrm>
          <a:prstGeom prst="rect">
            <a:avLst/>
          </a:prstGeom>
          <a:noFill/>
        </p:spPr>
        <p:txBody>
          <a:bodyPr wrap="square" rtlCol="0">
            <a:spAutoFit/>
          </a:bodyPr>
          <a:lstStyle/>
          <a:p>
            <a:pPr algn="ctr"/>
            <a:r>
              <a:rPr lang="en-US" dirty="0">
                <a:latin typeface="Candara" panose="020E0502030303020204" pitchFamily="34" charset="0"/>
              </a:rPr>
              <a:t>#337  - </a:t>
            </a:r>
            <a:r>
              <a:rPr lang="en-US" b="1" i="1" dirty="0">
                <a:latin typeface="Candara" panose="020E0502030303020204" pitchFamily="34" charset="0"/>
              </a:rPr>
              <a:t>Songs of Faith and Praise</a:t>
            </a:r>
          </a:p>
        </p:txBody>
      </p:sp>
      <p:sp>
        <p:nvSpPr>
          <p:cNvPr id="2" name="Slide Number Placeholder 4">
            <a:extLst>
              <a:ext uri="{FF2B5EF4-FFF2-40B4-BE49-F238E27FC236}">
                <a16:creationId xmlns:a16="http://schemas.microsoft.com/office/drawing/2014/main" id="{461ADB4B-7D9A-4CC8-8917-E2FBACAFE701}"/>
              </a:ext>
            </a:extLst>
          </p:cNvPr>
          <p:cNvSpPr>
            <a:spLocks noGrp="1"/>
          </p:cNvSpPr>
          <p:nvPr>
            <p:ph type="sldNum" sz="quarter" idx="12"/>
          </p:nvPr>
        </p:nvSpPr>
        <p:spPr>
          <a:xfrm>
            <a:off x="7502352" y="6341357"/>
            <a:ext cx="1371600" cy="365125"/>
          </a:xfrm>
        </p:spPr>
        <p:txBody>
          <a:bodyPr/>
          <a:lstStyle/>
          <a:p>
            <a:fld id="{0FF54DE5-C571-48E8-A5BC-B369434E2F44}" type="slidenum">
              <a:rPr lang="en-US" smtClean="0"/>
              <a:t>8</a:t>
            </a:fld>
            <a:endParaRPr lang="en-US" dirty="0"/>
          </a:p>
        </p:txBody>
      </p:sp>
    </p:spTree>
    <p:extLst>
      <p:ext uri="{BB962C8B-B14F-4D97-AF65-F5344CB8AC3E}">
        <p14:creationId xmlns:p14="http://schemas.microsoft.com/office/powerpoint/2010/main" val="37181199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fade">
                                      <p:cBhvr>
                                        <p:cTn id="24" dur="1000"/>
                                        <p:tgtEl>
                                          <p:spTgt spid="7">
                                            <p:txEl>
                                              <p:pRg st="3" end="3"/>
                                            </p:txEl>
                                          </p:spTgt>
                                        </p:tgtEl>
                                      </p:cBhvr>
                                    </p:animEffect>
                                    <p:anim calcmode="lin" valueType="num">
                                      <p:cBhvr>
                                        <p:cTn id="2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1000"/>
                                        <p:tgtEl>
                                          <p:spTgt spid="7">
                                            <p:txEl>
                                              <p:pRg st="4" end="4"/>
                                            </p:txEl>
                                          </p:spTgt>
                                        </p:tgtEl>
                                      </p:cBhvr>
                                    </p:animEffect>
                                    <p:anim calcmode="lin" valueType="num">
                                      <p:cBhvr>
                                        <p:cTn id="30"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animEffect transition="in" filter="fade">
                                      <p:cBhvr>
                                        <p:cTn id="36" dur="1000"/>
                                        <p:tgtEl>
                                          <p:spTgt spid="7">
                                            <p:txEl>
                                              <p:pRg st="5" end="5"/>
                                            </p:txEl>
                                          </p:spTgt>
                                        </p:tgtEl>
                                      </p:cBhvr>
                                    </p:animEffect>
                                    <p:anim calcmode="lin" valueType="num">
                                      <p:cBhvr>
                                        <p:cTn id="37"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Effect transition="in" filter="fade">
                                      <p:cBhvr>
                                        <p:cTn id="43" dur="1000"/>
                                        <p:tgtEl>
                                          <p:spTgt spid="7">
                                            <p:txEl>
                                              <p:pRg st="6" end="6"/>
                                            </p:txEl>
                                          </p:spTgt>
                                        </p:tgtEl>
                                      </p:cBhvr>
                                    </p:animEffect>
                                    <p:anim calcmode="lin" valueType="num">
                                      <p:cBhvr>
                                        <p:cTn id="44"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7">
                                            <p:txEl>
                                              <p:pRg st="7" end="7"/>
                                            </p:txEl>
                                          </p:spTgt>
                                        </p:tgtEl>
                                        <p:attrNameLst>
                                          <p:attrName>style.visibility</p:attrName>
                                        </p:attrNameLst>
                                      </p:cBhvr>
                                      <p:to>
                                        <p:strVal val="visible"/>
                                      </p:to>
                                    </p:set>
                                    <p:animEffect transition="in" filter="fade">
                                      <p:cBhvr>
                                        <p:cTn id="50" dur="1000"/>
                                        <p:tgtEl>
                                          <p:spTgt spid="7">
                                            <p:txEl>
                                              <p:pRg st="7" end="7"/>
                                            </p:txEl>
                                          </p:spTgt>
                                        </p:tgtEl>
                                      </p:cBhvr>
                                    </p:animEffect>
                                    <p:anim calcmode="lin" valueType="num">
                                      <p:cBhvr>
                                        <p:cTn id="51"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itle 12"/>
          <p:cNvSpPr>
            <a:spLocks noGrp="1"/>
          </p:cNvSpPr>
          <p:nvPr>
            <p:ph type="title"/>
          </p:nvPr>
        </p:nvSpPr>
        <p:spPr>
          <a:xfrm>
            <a:off x="418503" y="0"/>
            <a:ext cx="8259984" cy="1096962"/>
          </a:xfrm>
        </p:spPr>
        <p:txBody>
          <a:bodyPr>
            <a:normAutofit/>
          </a:bodyPr>
          <a:lstStyle/>
          <a:p>
            <a:r>
              <a:rPr lang="en-US" sz="4800" b="1" dirty="0">
                <a:latin typeface="Candara" panose="020E0502030303020204" pitchFamily="34" charset="0"/>
              </a:rPr>
              <a:t>CONCLUSION</a:t>
            </a:r>
            <a:endParaRPr lang="en-US" sz="4800" dirty="0">
              <a:latin typeface="Candara" panose="020E0502030303020204" pitchFamily="34" charset="0"/>
            </a:endParaRPr>
          </a:p>
        </p:txBody>
      </p:sp>
      <p:sp>
        <p:nvSpPr>
          <p:cNvPr id="14" name="Content Placeholder 13"/>
          <p:cNvSpPr>
            <a:spLocks noGrp="1"/>
          </p:cNvSpPr>
          <p:nvPr>
            <p:ph idx="1"/>
          </p:nvPr>
        </p:nvSpPr>
        <p:spPr>
          <a:xfrm>
            <a:off x="442007" y="1346662"/>
            <a:ext cx="8509487" cy="5310810"/>
          </a:xfrm>
        </p:spPr>
        <p:txBody>
          <a:bodyPr>
            <a:noAutofit/>
          </a:bodyPr>
          <a:lstStyle/>
          <a:p>
            <a:pPr marL="0" indent="0">
              <a:lnSpc>
                <a:spcPts val="3600"/>
              </a:lnSpc>
              <a:buNone/>
            </a:pPr>
            <a:r>
              <a:rPr lang="en-US" sz="3600" dirty="0">
                <a:latin typeface="Candara" panose="020E0502030303020204" pitchFamily="34" charset="0"/>
              </a:rPr>
              <a:t>Every stanza of this song ends with the words…</a:t>
            </a:r>
          </a:p>
          <a:p>
            <a:pPr marL="0" indent="0" algn="ctr">
              <a:lnSpc>
                <a:spcPts val="3600"/>
              </a:lnSpc>
              <a:buNone/>
            </a:pPr>
            <a:r>
              <a:rPr lang="en-US" sz="4400" b="1" i="1" dirty="0">
                <a:solidFill>
                  <a:srgbClr val="FF0000"/>
                </a:solidFill>
                <a:latin typeface="Candara" panose="020E0502030303020204" pitchFamily="34" charset="0"/>
              </a:rPr>
              <a:t>“Hallelujah! What a Savior”</a:t>
            </a:r>
          </a:p>
          <a:p>
            <a:pPr marL="0" indent="0">
              <a:lnSpc>
                <a:spcPts val="3600"/>
              </a:lnSpc>
              <a:buNone/>
            </a:pPr>
            <a:r>
              <a:rPr lang="en-US" sz="3600" dirty="0">
                <a:latin typeface="Candara" panose="020E0502030303020204" pitchFamily="34" charset="0"/>
              </a:rPr>
              <a:t>This is an expression of great praise for the sorrow, suffering and willing sacrifice Jesus made for us when we were sinners!</a:t>
            </a:r>
          </a:p>
          <a:p>
            <a:pPr marL="0" indent="0">
              <a:lnSpc>
                <a:spcPts val="3600"/>
              </a:lnSpc>
              <a:buNone/>
            </a:pPr>
            <a:r>
              <a:rPr lang="en-US" sz="3600" dirty="0">
                <a:latin typeface="Candara" panose="020E0502030303020204" pitchFamily="34" charset="0"/>
              </a:rPr>
              <a:t>May we obey and serve Him faithfully all the days of our lives on this temporal earth looking for the glorious day of His return to receive us in glory! </a:t>
            </a:r>
            <a:r>
              <a:rPr lang="en-US" sz="3600" i="1" dirty="0">
                <a:latin typeface="Candara" panose="020E0502030303020204" pitchFamily="34" charset="0"/>
              </a:rPr>
              <a:t>– 2 Thess. 1:10-12</a:t>
            </a:r>
          </a:p>
          <a:p>
            <a:pPr marL="0" indent="0">
              <a:lnSpc>
                <a:spcPts val="3000"/>
              </a:lnSpc>
              <a:buNone/>
            </a:pPr>
            <a:endParaRPr lang="en-US" sz="3200" b="1" dirty="0">
              <a:solidFill>
                <a:srgbClr val="FF0000"/>
              </a:solidFill>
              <a:latin typeface="Candara" panose="020E0502030303020204" pitchFamily="34" charset="0"/>
            </a:endParaRPr>
          </a:p>
        </p:txBody>
      </p:sp>
      <p:sp>
        <p:nvSpPr>
          <p:cNvPr id="3" name="Slide Number Placeholder 2">
            <a:extLst>
              <a:ext uri="{FF2B5EF4-FFF2-40B4-BE49-F238E27FC236}">
                <a16:creationId xmlns:a16="http://schemas.microsoft.com/office/drawing/2014/main" id="{33BBDA0F-E6E2-5939-B631-1A1D0DD1DABF}"/>
              </a:ext>
            </a:extLst>
          </p:cNvPr>
          <p:cNvSpPr>
            <a:spLocks noGrp="1"/>
          </p:cNvSpPr>
          <p:nvPr>
            <p:ph type="sldNum" sz="quarter" idx="12"/>
          </p:nvPr>
        </p:nvSpPr>
        <p:spPr>
          <a:xfrm>
            <a:off x="7146758" y="6416675"/>
            <a:ext cx="1371600" cy="365125"/>
          </a:xfrm>
        </p:spPr>
        <p:txBody>
          <a:bodyPr/>
          <a:lstStyle/>
          <a:p>
            <a:fld id="{0FF54DE5-C571-48E8-A5BC-B369434E2F44}" type="slidenum">
              <a:rPr lang="en-US" smtClean="0"/>
              <a:t>9</a:t>
            </a:fld>
            <a:endParaRPr lang="en-US" dirty="0"/>
          </a:p>
        </p:txBody>
      </p:sp>
      <p:cxnSp>
        <p:nvCxnSpPr>
          <p:cNvPr id="4" name="Straight Connector 3">
            <a:extLst>
              <a:ext uri="{FF2B5EF4-FFF2-40B4-BE49-F238E27FC236}">
                <a16:creationId xmlns:a16="http://schemas.microsoft.com/office/drawing/2014/main" id="{3FF1D50E-2217-C929-CC45-D2D5927FFDB0}"/>
              </a:ext>
            </a:extLst>
          </p:cNvPr>
          <p:cNvCxnSpPr>
            <a:cxnSpLocks/>
          </p:cNvCxnSpPr>
          <p:nvPr/>
        </p:nvCxnSpPr>
        <p:spPr>
          <a:xfrm>
            <a:off x="432262" y="1123287"/>
            <a:ext cx="8246225"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46588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fade">
                                      <p:cBhvr>
                                        <p:cTn id="14" dur="1000"/>
                                        <p:tgtEl>
                                          <p:spTgt spid="14">
                                            <p:txEl>
                                              <p:pRg st="1" end="1"/>
                                            </p:txEl>
                                          </p:spTgt>
                                        </p:tgtEl>
                                      </p:cBhvr>
                                    </p:animEffect>
                                    <p:anim calcmode="lin" valueType="num">
                                      <p:cBhvr>
                                        <p:cTn id="1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animEffect transition="in" filter="fade">
                                      <p:cBhvr>
                                        <p:cTn id="21" dur="1000"/>
                                        <p:tgtEl>
                                          <p:spTgt spid="14">
                                            <p:txEl>
                                              <p:pRg st="2" end="2"/>
                                            </p:txEl>
                                          </p:spTgt>
                                        </p:tgtEl>
                                      </p:cBhvr>
                                    </p:animEffect>
                                    <p:anim calcmode="lin" valueType="num">
                                      <p:cBhvr>
                                        <p:cTn id="22"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xEl>
                                              <p:pRg st="3" end="3"/>
                                            </p:txEl>
                                          </p:spTgt>
                                        </p:tgtEl>
                                        <p:attrNameLst>
                                          <p:attrName>style.visibility</p:attrName>
                                        </p:attrNameLst>
                                      </p:cBhvr>
                                      <p:to>
                                        <p:strVal val="visible"/>
                                      </p:to>
                                    </p:set>
                                    <p:animEffect transition="in" filter="fade">
                                      <p:cBhvr>
                                        <p:cTn id="28" dur="1000"/>
                                        <p:tgtEl>
                                          <p:spTgt spid="14">
                                            <p:txEl>
                                              <p:pRg st="3" end="3"/>
                                            </p:txEl>
                                          </p:spTgt>
                                        </p:tgtEl>
                                      </p:cBhvr>
                                    </p:animEffect>
                                    <p:anim calcmode="lin" valueType="num">
                                      <p:cBhvr>
                                        <p:cTn id="29"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4873beb7-5857-4685-be1f-d57550cc96cc"/>
    <ds:schemaRef ds:uri="http://purl.org/dc/dcmitype/"/>
    <ds:schemaRef ds:uri="http://schemas.openxmlformats.org/package/2006/metadata/core-properties"/>
    <ds:schemaRef ds:uri="http://purl.org/dc/elements/1.1/"/>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Academic presentation, pinstripe and ribbon design (widescreen)</Template>
  <TotalTime>5773</TotalTime>
  <Words>5384</Words>
  <Application>Microsoft Office PowerPoint</Application>
  <PresentationFormat>On-screen Show (4:3)</PresentationFormat>
  <Paragraphs>201</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Candara</vt:lpstr>
      <vt:lpstr>Euphemia</vt:lpstr>
      <vt:lpstr>Plantagenet Cherokee</vt:lpstr>
      <vt:lpstr>Wingdings</vt:lpstr>
      <vt:lpstr>Academic Literature 16x9</vt:lpstr>
      <vt:lpstr>“Hallelujah! What A Savior!”</vt:lpstr>
      <vt:lpstr>ISAIAH 53:3-5, NKJV</vt:lpstr>
      <vt:lpstr>INTRODUCTION</vt:lpstr>
      <vt:lpstr>“Hallelujah! What a Savior”</vt:lpstr>
      <vt:lpstr>“Hallelujah! What a Savior”</vt:lpstr>
      <vt:lpstr>“Hallelujah! What a Savior”</vt:lpstr>
      <vt:lpstr>“Hallelujah! What a Savior”</vt:lpstr>
      <vt:lpstr>“Hallelujah! What a Savior”</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way of the cross</dc:title>
  <dc:creator>Tommy McClure</dc:creator>
  <cp:lastModifiedBy>Tommy McClure</cp:lastModifiedBy>
  <cp:revision>61</cp:revision>
  <cp:lastPrinted>2024-11-24T16:10:06Z</cp:lastPrinted>
  <dcterms:created xsi:type="dcterms:W3CDTF">2023-07-27T18:55:44Z</dcterms:created>
  <dcterms:modified xsi:type="dcterms:W3CDTF">2024-12-30T16:37:21Z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