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4"/>
  </p:notesMasterIdLst>
  <p:handoutMasterIdLst>
    <p:handoutMasterId r:id="rId15"/>
  </p:handoutMasterIdLst>
  <p:sldIdLst>
    <p:sldId id="256" r:id="rId2"/>
    <p:sldId id="328" r:id="rId3"/>
    <p:sldId id="260" r:id="rId4"/>
    <p:sldId id="258" r:id="rId5"/>
    <p:sldId id="263" r:id="rId6"/>
    <p:sldId id="327" r:id="rId7"/>
    <p:sldId id="329" r:id="rId8"/>
    <p:sldId id="382" r:id="rId9"/>
    <p:sldId id="326" r:id="rId10"/>
    <p:sldId id="384" r:id="rId11"/>
    <p:sldId id="383" r:id="rId12"/>
    <p:sldId id="380" r:id="rId1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CB1BC8-67CC-43CC-A07C-19A1D9D3C104}" v="924" dt="2024-12-22T14:23:37.6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29" autoAdjust="0"/>
    <p:restoredTop sz="49305" autoAdjust="0"/>
  </p:normalViewPr>
  <p:slideViewPr>
    <p:cSldViewPr snapToGrid="0">
      <p:cViewPr varScale="1">
        <p:scale>
          <a:sx n="52" d="100"/>
          <a:sy n="52" d="100"/>
        </p:scale>
        <p:origin x="3384" y="96"/>
      </p:cViewPr>
      <p:guideLst/>
    </p:cSldViewPr>
  </p:slideViewPr>
  <p:notesTextViewPr>
    <p:cViewPr>
      <p:scale>
        <a:sx n="1" d="1"/>
        <a:sy n="1" d="1"/>
      </p:scale>
      <p:origin x="0" y="0"/>
    </p:cViewPr>
  </p:notesTextViewPr>
  <p:notesViewPr>
    <p:cSldViewPr snapToGrid="0">
      <p:cViewPr varScale="1">
        <p:scale>
          <a:sx n="77" d="100"/>
          <a:sy n="77" d="100"/>
        </p:scale>
        <p:origin x="396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BBD71A3-1991-ECFB-DFD1-8B43F908AC2D}"/>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C8D37622-282D-CDB9-3026-204F86B4A262}"/>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a:t>12/22/2024 AM-PM</a:t>
            </a:r>
          </a:p>
        </p:txBody>
      </p:sp>
      <p:sp>
        <p:nvSpPr>
          <p:cNvPr id="4" name="Footer Placeholder 3">
            <a:extLst>
              <a:ext uri="{FF2B5EF4-FFF2-40B4-BE49-F238E27FC236}">
                <a16:creationId xmlns:a16="http://schemas.microsoft.com/office/drawing/2014/main" id="{2C418518-F634-8211-CA68-DA6C5EC40864}"/>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360CB772-1BCF-03AE-C9F8-609AA0311E21}"/>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CE5D61AE-A408-4EE1-B87C-3AC4F212DCA6}" type="slidenum">
              <a:rPr lang="en-US" smtClean="0"/>
              <a:t>‹#›</a:t>
            </a:fld>
            <a:endParaRPr lang="en-US"/>
          </a:p>
        </p:txBody>
      </p:sp>
    </p:spTree>
    <p:extLst>
      <p:ext uri="{BB962C8B-B14F-4D97-AF65-F5344CB8AC3E}">
        <p14:creationId xmlns:p14="http://schemas.microsoft.com/office/powerpoint/2010/main" val="202086733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12/22/2024 AM-PM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5EEEE695-7197-4E02-AB8C-36BA21D304EF}" type="slidenum">
              <a:rPr lang="en-US" smtClean="0"/>
              <a:t>‹#›</a:t>
            </a:fld>
            <a:endParaRPr lang="en-US"/>
          </a:p>
        </p:txBody>
      </p:sp>
    </p:spTree>
    <p:extLst>
      <p:ext uri="{BB962C8B-B14F-4D97-AF65-F5344CB8AC3E}">
        <p14:creationId xmlns:p14="http://schemas.microsoft.com/office/powerpoint/2010/main" val="336956772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t>12/22/2024 AM-PM</a:t>
            </a:r>
          </a:p>
        </p:txBody>
      </p:sp>
      <p:sp>
        <p:nvSpPr>
          <p:cNvPr id="5" name="Slide Number Placeholder 4"/>
          <p:cNvSpPr>
            <a:spLocks noGrp="1"/>
          </p:cNvSpPr>
          <p:nvPr>
            <p:ph type="sldNum" sz="quarter" idx="5"/>
          </p:nvPr>
        </p:nvSpPr>
        <p:spPr/>
        <p:txBody>
          <a:bodyPr/>
          <a:lstStyle/>
          <a:p>
            <a:fld id="{5EEEE695-7197-4E02-AB8C-36BA21D304EF}" type="slidenum">
              <a:rPr lang="en-US" smtClean="0"/>
              <a:t>1</a:t>
            </a:fld>
            <a:endParaRPr lang="en-US"/>
          </a:p>
        </p:txBody>
      </p:sp>
    </p:spTree>
    <p:extLst>
      <p:ext uri="{BB962C8B-B14F-4D97-AF65-F5344CB8AC3E}">
        <p14:creationId xmlns:p14="http://schemas.microsoft.com/office/powerpoint/2010/main" val="4270922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9179F3-3B8D-B5C2-18BB-63386AF1E9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F43B609-3BCD-5726-0A1C-E4997F9A973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944D4C-4E7D-DD85-C94C-6F563474BE14}"/>
              </a:ext>
            </a:extLst>
          </p:cNvPr>
          <p:cNvSpPr>
            <a:spLocks noGrp="1"/>
          </p:cNvSpPr>
          <p:nvPr>
            <p:ph type="body" idx="1"/>
          </p:nvPr>
        </p:nvSpPr>
        <p:spPr/>
        <p:txBody>
          <a:bodyPr/>
          <a:lstStyle/>
          <a:p>
            <a:pPr marL="483306" indent="-483306">
              <a:lnSpc>
                <a:spcPct val="107000"/>
              </a:lnSpc>
              <a:spcAft>
                <a:spcPts val="846"/>
              </a:spcAft>
              <a:tabLst>
                <a:tab pos="483306" algn="l"/>
              </a:tabLst>
            </a:pPr>
            <a:endParaRPr lang="en-US" sz="1300" kern="100" dirty="0">
              <a:latin typeface="Arial" panose="020B0604020202020204" pitchFamily="34" charset="0"/>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E8BA9E95-A42D-539D-EC51-3B2F7B6C47EB}"/>
              </a:ext>
            </a:extLst>
          </p:cNvPr>
          <p:cNvSpPr>
            <a:spLocks noGrp="1"/>
          </p:cNvSpPr>
          <p:nvPr>
            <p:ph type="sldNum" sz="quarter" idx="5"/>
          </p:nvPr>
        </p:nvSpPr>
        <p:spPr/>
        <p:txBody>
          <a:bodyPr/>
          <a:lstStyle/>
          <a:p>
            <a:fld id="{5EEEE695-7197-4E02-AB8C-36BA21D304EF}" type="slidenum">
              <a:rPr lang="en-US" smtClean="0"/>
              <a:t>10</a:t>
            </a:fld>
            <a:endParaRPr lang="en-US"/>
          </a:p>
        </p:txBody>
      </p:sp>
      <p:sp>
        <p:nvSpPr>
          <p:cNvPr id="5" name="Date Placeholder 4">
            <a:extLst>
              <a:ext uri="{FF2B5EF4-FFF2-40B4-BE49-F238E27FC236}">
                <a16:creationId xmlns:a16="http://schemas.microsoft.com/office/drawing/2014/main" id="{2F7E8719-3CBD-0284-C0DA-2686C47427C9}"/>
              </a:ext>
            </a:extLst>
          </p:cNvPr>
          <p:cNvSpPr>
            <a:spLocks noGrp="1"/>
          </p:cNvSpPr>
          <p:nvPr>
            <p:ph type="dt" idx="1"/>
          </p:nvPr>
        </p:nvSpPr>
        <p:spPr/>
        <p:txBody>
          <a:bodyPr/>
          <a:lstStyle/>
          <a:p>
            <a:r>
              <a:rPr lang="en-US"/>
              <a:t>12/22/2024 AM-PM</a:t>
            </a:r>
          </a:p>
        </p:txBody>
      </p:sp>
    </p:spTree>
    <p:extLst>
      <p:ext uri="{BB962C8B-B14F-4D97-AF65-F5344CB8AC3E}">
        <p14:creationId xmlns:p14="http://schemas.microsoft.com/office/powerpoint/2010/main" val="6809709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sng" kern="0" dirty="0">
                <a:latin typeface="Arial" panose="020B0604020202020204" pitchFamily="34" charset="0"/>
                <a:ea typeface="Calibri" panose="020F0502020204030204" pitchFamily="34" charset="0"/>
                <a:cs typeface="Arial" panose="020B0604020202020204" pitchFamily="34" charset="0"/>
              </a:rPr>
              <a:t>If the angels praise divine wisdom and glorify Him when they see the church, how much more should we as mortal men!</a:t>
            </a:r>
          </a:p>
          <a:p>
            <a:endParaRPr lang="en-US" dirty="0"/>
          </a:p>
        </p:txBody>
      </p:sp>
      <p:sp>
        <p:nvSpPr>
          <p:cNvPr id="4" name="Slide Number Placeholder 3"/>
          <p:cNvSpPr>
            <a:spLocks noGrp="1"/>
          </p:cNvSpPr>
          <p:nvPr>
            <p:ph type="sldNum" sz="quarter" idx="5"/>
          </p:nvPr>
        </p:nvSpPr>
        <p:spPr/>
        <p:txBody>
          <a:bodyPr/>
          <a:lstStyle/>
          <a:p>
            <a:fld id="{5EEEE695-7197-4E02-AB8C-36BA21D304EF}" type="slidenum">
              <a:rPr lang="en-US" smtClean="0"/>
              <a:t>11</a:t>
            </a:fld>
            <a:endParaRPr lang="en-US"/>
          </a:p>
        </p:txBody>
      </p:sp>
      <p:sp>
        <p:nvSpPr>
          <p:cNvPr id="5" name="Date Placeholder 4">
            <a:extLst>
              <a:ext uri="{FF2B5EF4-FFF2-40B4-BE49-F238E27FC236}">
                <a16:creationId xmlns:a16="http://schemas.microsoft.com/office/drawing/2014/main" id="{41DCF348-228B-9A0C-A880-89E8E10BC730}"/>
              </a:ext>
            </a:extLst>
          </p:cNvPr>
          <p:cNvSpPr>
            <a:spLocks noGrp="1"/>
          </p:cNvSpPr>
          <p:nvPr>
            <p:ph type="dt" idx="1"/>
          </p:nvPr>
        </p:nvSpPr>
        <p:spPr/>
        <p:txBody>
          <a:bodyPr/>
          <a:lstStyle/>
          <a:p>
            <a:r>
              <a:rPr lang="en-US"/>
              <a:t>12/22/2024 AM-PM</a:t>
            </a:r>
          </a:p>
        </p:txBody>
      </p:sp>
    </p:spTree>
    <p:extLst>
      <p:ext uri="{BB962C8B-B14F-4D97-AF65-F5344CB8AC3E}">
        <p14:creationId xmlns:p14="http://schemas.microsoft.com/office/powerpoint/2010/main" val="3926440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8288" y="241300"/>
            <a:ext cx="4237037" cy="3178175"/>
          </a:xfrm>
        </p:spPr>
      </p:sp>
      <p:sp>
        <p:nvSpPr>
          <p:cNvPr id="3" name="Notes Placeholder 2"/>
          <p:cNvSpPr>
            <a:spLocks noGrp="1"/>
          </p:cNvSpPr>
          <p:nvPr>
            <p:ph type="body" idx="1"/>
          </p:nvPr>
        </p:nvSpPr>
        <p:spPr>
          <a:xfrm>
            <a:off x="9461" y="3474119"/>
            <a:ext cx="7305740" cy="6127082"/>
          </a:xfrm>
        </p:spPr>
        <p:txBody>
          <a:bodyPr>
            <a:normAutofit/>
          </a:bodyPr>
          <a:lstStyle/>
          <a:p>
            <a:pPr>
              <a:lnSpc>
                <a:spcPts val="1480"/>
              </a:lnSpc>
              <a:defRPr/>
            </a:pPr>
            <a:r>
              <a:rPr lang="en-US" altLang="en-US" sz="1500" b="1" u="sng" dirty="0">
                <a:latin typeface="Arial" panose="020B0604020202020204" pitchFamily="34" charset="0"/>
                <a:cs typeface="Arial" panose="020B0604020202020204" pitchFamily="34" charset="0"/>
              </a:rPr>
              <a:t>Acts 16:30-33 KJV 30 </a:t>
            </a:r>
            <a:r>
              <a:rPr lang="en-US" altLang="en-US" sz="1500" dirty="0">
                <a:latin typeface="Arial" panose="020B0604020202020204" pitchFamily="34" charset="0"/>
                <a:cs typeface="Arial" panose="020B0604020202020204" pitchFamily="34" charset="0"/>
              </a:rPr>
              <a:t>And brought them out, and said</a:t>
            </a:r>
            <a:r>
              <a:rPr lang="en-US" altLang="en-US" sz="1500" b="1" dirty="0">
                <a:latin typeface="Arial" panose="020B0604020202020204" pitchFamily="34" charset="0"/>
                <a:cs typeface="Arial" panose="020B0604020202020204" pitchFamily="34" charset="0"/>
              </a:rPr>
              <a:t>, Sirs, what must I do to be saved? 31</a:t>
            </a:r>
            <a:r>
              <a:rPr lang="en-US" altLang="en-US" sz="1500" dirty="0">
                <a:latin typeface="Arial" panose="020B0604020202020204" pitchFamily="34" charset="0"/>
                <a:cs typeface="Arial" panose="020B0604020202020204" pitchFamily="34" charset="0"/>
              </a:rPr>
              <a:t> And they said, Believe on the Lord Jesus Christ, and thou shalt be saved, and thy house. </a:t>
            </a:r>
            <a:r>
              <a:rPr lang="en-US" altLang="en-US" sz="1500" b="1" dirty="0">
                <a:latin typeface="Arial" panose="020B0604020202020204" pitchFamily="34" charset="0"/>
                <a:cs typeface="Arial" panose="020B0604020202020204" pitchFamily="34" charset="0"/>
              </a:rPr>
              <a:t>32</a:t>
            </a:r>
            <a:r>
              <a:rPr lang="en-US" altLang="en-US" sz="1500" dirty="0">
                <a:latin typeface="Arial" panose="020B0604020202020204" pitchFamily="34" charset="0"/>
                <a:cs typeface="Arial" panose="020B0604020202020204" pitchFamily="34" charset="0"/>
              </a:rPr>
              <a:t> And they </a:t>
            </a:r>
            <a:r>
              <a:rPr lang="en-US" altLang="en-US" sz="1500" b="1" dirty="0">
                <a:latin typeface="Arial" panose="020B0604020202020204" pitchFamily="34" charset="0"/>
                <a:cs typeface="Arial" panose="020B0604020202020204" pitchFamily="34" charset="0"/>
              </a:rPr>
              <a:t>spake unto him the word of the Lord</a:t>
            </a:r>
            <a:r>
              <a:rPr lang="en-US" altLang="en-US" sz="1500" dirty="0">
                <a:latin typeface="Arial" panose="020B0604020202020204" pitchFamily="34" charset="0"/>
                <a:cs typeface="Arial" panose="020B0604020202020204" pitchFamily="34" charset="0"/>
              </a:rPr>
              <a:t>, and to all that were in his house. </a:t>
            </a:r>
            <a:r>
              <a:rPr lang="en-US" altLang="en-US" sz="1500" b="1" dirty="0">
                <a:latin typeface="Arial" panose="020B0604020202020204" pitchFamily="34" charset="0"/>
                <a:cs typeface="Arial" panose="020B0604020202020204" pitchFamily="34" charset="0"/>
              </a:rPr>
              <a:t>33</a:t>
            </a:r>
            <a:r>
              <a:rPr lang="en-US" altLang="en-US" sz="1500" dirty="0">
                <a:latin typeface="Arial" panose="020B0604020202020204" pitchFamily="34" charset="0"/>
                <a:cs typeface="Arial" panose="020B0604020202020204" pitchFamily="34" charset="0"/>
              </a:rPr>
              <a:t> And he took them the same hour of the night, and washed their stripes; and was baptized, he and all his, straightway.</a:t>
            </a:r>
          </a:p>
          <a:p>
            <a:pPr>
              <a:lnSpc>
                <a:spcPts val="1480"/>
              </a:lnSpc>
              <a:defRPr/>
            </a:pPr>
            <a:r>
              <a:rPr lang="en-US" altLang="en-US" sz="1500" b="1" u="sng" dirty="0">
                <a:latin typeface="Arial" panose="020B0604020202020204" pitchFamily="34" charset="0"/>
                <a:cs typeface="Arial" panose="020B0604020202020204" pitchFamily="34" charset="0"/>
              </a:rPr>
              <a:t>Rom. 10:17 </a:t>
            </a:r>
            <a:r>
              <a:rPr lang="en-US" altLang="en-US" sz="1500" dirty="0">
                <a:latin typeface="Arial" panose="020B0604020202020204" pitchFamily="34" charset="0"/>
                <a:cs typeface="Arial" panose="020B0604020202020204" pitchFamily="34" charset="0"/>
              </a:rPr>
              <a:t>- So then faith cometh by hearing, and hearing by the word of God.</a:t>
            </a:r>
          </a:p>
          <a:p>
            <a:pPr>
              <a:lnSpc>
                <a:spcPts val="1480"/>
              </a:lnSpc>
              <a:defRPr/>
            </a:pPr>
            <a:r>
              <a:rPr lang="en-US" altLang="en-US" sz="1500" b="1" u="sng" dirty="0">
                <a:latin typeface="Arial" panose="020B0604020202020204" pitchFamily="34" charset="0"/>
                <a:cs typeface="Arial" panose="020B0604020202020204" pitchFamily="34" charset="0"/>
              </a:rPr>
              <a:t>Heb 11:6</a:t>
            </a:r>
            <a:r>
              <a:rPr lang="en-US" altLang="en-US" sz="1500" b="1" dirty="0">
                <a:latin typeface="Arial" panose="020B0604020202020204" pitchFamily="34" charset="0"/>
                <a:cs typeface="Arial" panose="020B0604020202020204" pitchFamily="34" charset="0"/>
              </a:rPr>
              <a:t> </a:t>
            </a:r>
            <a:r>
              <a:rPr lang="en-US" altLang="en-US" sz="1500" dirty="0">
                <a:latin typeface="Arial" panose="020B0604020202020204" pitchFamily="34" charset="0"/>
                <a:cs typeface="Arial" panose="020B0604020202020204" pitchFamily="34" charset="0"/>
              </a:rPr>
              <a:t>But without faith it is impossible to please him: for he that cometh to God </a:t>
            </a:r>
            <a:r>
              <a:rPr lang="en-US" altLang="en-US" sz="1500" b="1" dirty="0">
                <a:latin typeface="Arial" panose="020B0604020202020204" pitchFamily="34" charset="0"/>
                <a:cs typeface="Arial" panose="020B0604020202020204" pitchFamily="34" charset="0"/>
              </a:rPr>
              <a:t>must believe that he is</a:t>
            </a:r>
            <a:r>
              <a:rPr lang="en-US" altLang="en-US" sz="1500" dirty="0">
                <a:latin typeface="Arial" panose="020B0604020202020204" pitchFamily="34" charset="0"/>
                <a:cs typeface="Arial" panose="020B0604020202020204" pitchFamily="34" charset="0"/>
              </a:rPr>
              <a:t>, and that he is a rewarder of </a:t>
            </a:r>
            <a:r>
              <a:rPr lang="en-US" altLang="en-US" sz="1500" b="1" dirty="0">
                <a:latin typeface="Arial" panose="020B0604020202020204" pitchFamily="34" charset="0"/>
                <a:cs typeface="Arial" panose="020B0604020202020204" pitchFamily="34" charset="0"/>
              </a:rPr>
              <a:t>them that diligently seek him</a:t>
            </a:r>
            <a:r>
              <a:rPr lang="en-US" altLang="en-US" sz="1500" dirty="0">
                <a:latin typeface="Arial" panose="020B0604020202020204" pitchFamily="34" charset="0"/>
                <a:cs typeface="Arial" panose="020B0604020202020204" pitchFamily="34" charset="0"/>
              </a:rPr>
              <a:t>.</a:t>
            </a:r>
          </a:p>
          <a:p>
            <a:pPr>
              <a:lnSpc>
                <a:spcPts val="1480"/>
              </a:lnSpc>
              <a:defRPr/>
            </a:pPr>
            <a:r>
              <a:rPr lang="en-US" altLang="en-US" sz="1500" b="1" u="sng" dirty="0">
                <a:latin typeface="Arial" panose="020B0604020202020204" pitchFamily="34" charset="0"/>
                <a:cs typeface="Arial" panose="020B0604020202020204" pitchFamily="34" charset="0"/>
              </a:rPr>
              <a:t>Jn. 8:24 </a:t>
            </a:r>
            <a:r>
              <a:rPr lang="en-US" altLang="en-US" sz="1500" dirty="0">
                <a:latin typeface="Arial" panose="020B0604020202020204" pitchFamily="34" charset="0"/>
                <a:cs typeface="Arial" panose="020B0604020202020204" pitchFamily="34" charset="0"/>
              </a:rPr>
              <a:t>-  I said therefore unto you, that ye shall die in your sins: for if ye believe not that I am he, ye shall die in your sins.</a:t>
            </a:r>
          </a:p>
          <a:p>
            <a:pPr>
              <a:lnSpc>
                <a:spcPts val="1480"/>
              </a:lnSpc>
              <a:defRPr/>
            </a:pPr>
            <a:r>
              <a:rPr lang="en-US" altLang="en-US" sz="1500" b="1" u="sng" dirty="0">
                <a:latin typeface="Arial" panose="020B0604020202020204" pitchFamily="34" charset="0"/>
                <a:cs typeface="Arial" panose="020B0604020202020204" pitchFamily="34" charset="0"/>
              </a:rPr>
              <a:t>Acts 17:30-31 </a:t>
            </a:r>
            <a:r>
              <a:rPr lang="en-US" altLang="en-US" sz="1500" dirty="0">
                <a:latin typeface="Arial" panose="020B0604020202020204" pitchFamily="34" charset="0"/>
                <a:cs typeface="Arial" panose="020B0604020202020204" pitchFamily="34" charset="0"/>
              </a:rPr>
              <a:t>- And the times of this ignorance God winked at; but now </a:t>
            </a:r>
            <a:r>
              <a:rPr lang="en-US" altLang="en-US" sz="1500" dirty="0" err="1">
                <a:latin typeface="Arial" panose="020B0604020202020204" pitchFamily="34" charset="0"/>
                <a:cs typeface="Arial" panose="020B0604020202020204" pitchFamily="34" charset="0"/>
              </a:rPr>
              <a:t>commandeth</a:t>
            </a:r>
            <a:r>
              <a:rPr lang="en-US" altLang="en-US" sz="1500"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a:lnSpc>
                <a:spcPts val="1480"/>
              </a:lnSpc>
              <a:defRPr/>
            </a:pPr>
            <a:r>
              <a:rPr lang="en-US" altLang="en-US" sz="1500" b="1" u="sng" dirty="0">
                <a:latin typeface="Arial" panose="020B0604020202020204" pitchFamily="34" charset="0"/>
                <a:cs typeface="Arial" panose="020B0604020202020204" pitchFamily="34" charset="0"/>
              </a:rPr>
              <a:t>Matt. 10:32 </a:t>
            </a:r>
            <a:r>
              <a:rPr lang="en-US" altLang="en-US" sz="1500"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lnSpc>
                <a:spcPts val="1480"/>
              </a:lnSpc>
              <a:defRPr/>
            </a:pPr>
            <a:r>
              <a:rPr lang="en-US" altLang="en-US" sz="1500" b="1" u="sng" dirty="0">
                <a:latin typeface="Arial" panose="020B0604020202020204" pitchFamily="34" charset="0"/>
                <a:cs typeface="Arial" panose="020B0604020202020204" pitchFamily="34" charset="0"/>
              </a:rPr>
              <a:t>Acts 2:38 </a:t>
            </a:r>
            <a:r>
              <a:rPr lang="en-US" altLang="en-US" sz="1500"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lnSpc>
                <a:spcPts val="1480"/>
              </a:lnSpc>
              <a:defRPr/>
            </a:pPr>
            <a:r>
              <a:rPr lang="en-US" altLang="en-US" sz="1500" b="1" u="sng" dirty="0">
                <a:latin typeface="Arial" panose="020B0604020202020204" pitchFamily="34" charset="0"/>
                <a:cs typeface="Arial" panose="020B0604020202020204" pitchFamily="34" charset="0"/>
              </a:rPr>
              <a:t>1 Jn. 1:7-9 </a:t>
            </a:r>
            <a:r>
              <a:rPr lang="en-US" altLang="en-US" sz="1500"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sz="1500" dirty="0" err="1">
                <a:latin typeface="Arial" panose="020B0604020202020204" pitchFamily="34" charset="0"/>
                <a:cs typeface="Arial" panose="020B0604020202020204" pitchFamily="34" charset="0"/>
              </a:rPr>
              <a:t>cleanseth</a:t>
            </a:r>
            <a:r>
              <a:rPr lang="en-US" altLang="en-US" sz="1500" dirty="0">
                <a:latin typeface="Arial" panose="020B0604020202020204" pitchFamily="34" charset="0"/>
                <a:cs typeface="Arial" panose="020B0604020202020204" pitchFamily="34" charset="0"/>
              </a:rPr>
              <a:t> us from all sin</a:t>
            </a:r>
            <a:r>
              <a:rPr lang="en-US" altLang="en-US" sz="1500" b="1" dirty="0">
                <a:latin typeface="Arial" panose="020B0604020202020204" pitchFamily="34" charset="0"/>
                <a:cs typeface="Arial" panose="020B0604020202020204" pitchFamily="34" charset="0"/>
              </a:rPr>
              <a:t>. 8 </a:t>
            </a:r>
            <a:r>
              <a:rPr lang="en-US" altLang="en-US" sz="1500" dirty="0">
                <a:latin typeface="Arial" panose="020B0604020202020204" pitchFamily="34" charset="0"/>
                <a:cs typeface="Arial" panose="020B0604020202020204" pitchFamily="34" charset="0"/>
              </a:rPr>
              <a:t>If we say that we have no sin, we deceive ourselves, and the truth is not in us. </a:t>
            </a:r>
            <a:r>
              <a:rPr lang="en-US" altLang="en-US" sz="1500" b="1" dirty="0">
                <a:latin typeface="Arial" panose="020B0604020202020204" pitchFamily="34" charset="0"/>
                <a:cs typeface="Arial" panose="020B0604020202020204" pitchFamily="34" charset="0"/>
              </a:rPr>
              <a:t>9</a:t>
            </a:r>
            <a:r>
              <a:rPr lang="en-US" altLang="en-US" sz="1500" dirty="0">
                <a:latin typeface="Arial" panose="020B0604020202020204" pitchFamily="34" charset="0"/>
                <a:cs typeface="Arial" panose="020B0604020202020204" pitchFamily="34" charset="0"/>
              </a:rPr>
              <a:t> If we confess our sins, he is faithful and just to forgive us our sins, and to cleanse us from all unrighteousness.</a:t>
            </a:r>
          </a:p>
          <a:p>
            <a:pPr>
              <a:lnSpc>
                <a:spcPts val="1480"/>
              </a:lnSpc>
              <a:defRPr/>
            </a:pPr>
            <a:r>
              <a:rPr lang="en-US" altLang="en-US" sz="1500" b="1" u="sng" dirty="0">
                <a:latin typeface="Arial" panose="020B0604020202020204" pitchFamily="34" charset="0"/>
                <a:cs typeface="Arial" panose="020B0604020202020204" pitchFamily="34" charset="0"/>
              </a:rPr>
              <a:t>Rev. 2:10 </a:t>
            </a:r>
            <a:r>
              <a:rPr lang="en-US" altLang="en-US" sz="1500"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sz="1500" b="1" u="sng" dirty="0">
                <a:latin typeface="Arial" panose="020B0604020202020204" pitchFamily="34" charset="0"/>
                <a:cs typeface="Arial" panose="020B0604020202020204" pitchFamily="34" charset="0"/>
              </a:rPr>
              <a:t>be thou faithful unto death, and I will give thee a crown of life</a:t>
            </a:r>
            <a:r>
              <a:rPr lang="en-US" altLang="en-US" sz="1500" b="1" dirty="0">
                <a:latin typeface="Arial" panose="020B0604020202020204" pitchFamily="34" charset="0"/>
                <a:cs typeface="Arial" panose="020B0604020202020204" pitchFamily="34" charset="0"/>
              </a:rPr>
              <a:t>.</a:t>
            </a:r>
          </a:p>
          <a:p>
            <a:endParaRPr lang="en-US" dirty="0"/>
          </a:p>
        </p:txBody>
      </p:sp>
      <p:sp>
        <p:nvSpPr>
          <p:cNvPr id="4" name="Date Placeholder 3"/>
          <p:cNvSpPr>
            <a:spLocks noGrp="1"/>
          </p:cNvSpPr>
          <p:nvPr>
            <p:ph type="dt" idx="1"/>
          </p:nvPr>
        </p:nvSpPr>
        <p:spPr/>
        <p:txBody>
          <a:bodyPr/>
          <a:lstStyle/>
          <a:p>
            <a:r>
              <a:rPr lang="en-US"/>
              <a:t>12/22/2024 AM-PM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12</a:t>
            </a:fld>
            <a:endParaRPr lang="en-US" dirty="0"/>
          </a:p>
        </p:txBody>
      </p:sp>
    </p:spTree>
    <p:extLst>
      <p:ext uri="{BB962C8B-B14F-4D97-AF65-F5344CB8AC3E}">
        <p14:creationId xmlns:p14="http://schemas.microsoft.com/office/powerpoint/2010/main" val="54738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12/22/2024 AM-PM</a:t>
            </a:r>
          </a:p>
        </p:txBody>
      </p:sp>
      <p:sp>
        <p:nvSpPr>
          <p:cNvPr id="5" name="Slide Number Placeholder 4"/>
          <p:cNvSpPr>
            <a:spLocks noGrp="1"/>
          </p:cNvSpPr>
          <p:nvPr>
            <p:ph type="sldNum" sz="quarter" idx="5"/>
          </p:nvPr>
        </p:nvSpPr>
        <p:spPr/>
        <p:txBody>
          <a:bodyPr/>
          <a:lstStyle/>
          <a:p>
            <a:fld id="{5EEEE695-7197-4E02-AB8C-36BA21D304EF}" type="slidenum">
              <a:rPr lang="en-US" smtClean="0"/>
              <a:t>2</a:t>
            </a:fld>
            <a:endParaRPr lang="en-US"/>
          </a:p>
        </p:txBody>
      </p:sp>
    </p:spTree>
    <p:extLst>
      <p:ext uri="{BB962C8B-B14F-4D97-AF65-F5344CB8AC3E}">
        <p14:creationId xmlns:p14="http://schemas.microsoft.com/office/powerpoint/2010/main" val="2827221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B57391-2F3E-94C0-E2EA-B673962A41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40097F-25C4-9A68-D3AA-4BEE1427737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CE01F9F-14D4-C021-63E5-6CA70BEFDC09}"/>
              </a:ext>
            </a:extLst>
          </p:cNvPr>
          <p:cNvSpPr>
            <a:spLocks noGrp="1"/>
          </p:cNvSpPr>
          <p:nvPr>
            <p:ph type="body" idx="1"/>
          </p:nvPr>
        </p:nvSpPr>
        <p:spPr/>
        <p:txBody>
          <a:bodyPr/>
          <a:lstStyle/>
          <a:p>
            <a:endParaRPr lang="en-US" b="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801DE319-F0B5-9E33-5DB9-414ADA0A083F}"/>
              </a:ext>
            </a:extLst>
          </p:cNvPr>
          <p:cNvSpPr>
            <a:spLocks noGrp="1"/>
          </p:cNvSpPr>
          <p:nvPr>
            <p:ph type="sldNum" sz="quarter" idx="5"/>
          </p:nvPr>
        </p:nvSpPr>
        <p:spPr/>
        <p:txBody>
          <a:bodyPr/>
          <a:lstStyle/>
          <a:p>
            <a:fld id="{5EEEE695-7197-4E02-AB8C-36BA21D304EF}" type="slidenum">
              <a:rPr lang="en-US" smtClean="0"/>
              <a:t>3</a:t>
            </a:fld>
            <a:endParaRPr lang="en-US"/>
          </a:p>
        </p:txBody>
      </p:sp>
      <p:sp>
        <p:nvSpPr>
          <p:cNvPr id="5" name="Date Placeholder 4">
            <a:extLst>
              <a:ext uri="{FF2B5EF4-FFF2-40B4-BE49-F238E27FC236}">
                <a16:creationId xmlns:a16="http://schemas.microsoft.com/office/drawing/2014/main" id="{4851A6AE-A2C0-DF00-8A7A-385842327BC2}"/>
              </a:ext>
            </a:extLst>
          </p:cNvPr>
          <p:cNvSpPr>
            <a:spLocks noGrp="1"/>
          </p:cNvSpPr>
          <p:nvPr>
            <p:ph type="dt" idx="1"/>
          </p:nvPr>
        </p:nvSpPr>
        <p:spPr/>
        <p:txBody>
          <a:bodyPr/>
          <a:lstStyle/>
          <a:p>
            <a:r>
              <a:rPr lang="en-US"/>
              <a:t>12/22/2024 AM-PM</a:t>
            </a:r>
          </a:p>
        </p:txBody>
      </p:sp>
    </p:spTree>
    <p:extLst>
      <p:ext uri="{BB962C8B-B14F-4D97-AF65-F5344CB8AC3E}">
        <p14:creationId xmlns:p14="http://schemas.microsoft.com/office/powerpoint/2010/main" val="2459309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5425" y="254000"/>
            <a:ext cx="4321175" cy="3240088"/>
          </a:xfrm>
        </p:spPr>
      </p:sp>
      <p:sp>
        <p:nvSpPr>
          <p:cNvPr id="3" name="Notes Placeholder 2"/>
          <p:cNvSpPr>
            <a:spLocks noGrp="1"/>
          </p:cNvSpPr>
          <p:nvPr>
            <p:ph type="body" idx="1"/>
          </p:nvPr>
        </p:nvSpPr>
        <p:spPr>
          <a:xfrm>
            <a:off x="0" y="3493770"/>
            <a:ext cx="7313507" cy="6107430"/>
          </a:xfrm>
        </p:spPr>
        <p:txBody>
          <a:bodyPr/>
          <a:lstStyle/>
          <a:p>
            <a:r>
              <a:rPr lang="en-US" b="1" dirty="0">
                <a:latin typeface="Arial" panose="020B0604020202020204" pitchFamily="34" charset="0"/>
                <a:cs typeface="Arial" panose="020B0604020202020204" pitchFamily="34" charset="0"/>
              </a:rPr>
              <a:t>1 Peter 1:12 KJV 12 </a:t>
            </a:r>
            <a:r>
              <a:rPr lang="en-US" b="0" dirty="0">
                <a:latin typeface="Arial" panose="020B0604020202020204" pitchFamily="34" charset="0"/>
                <a:cs typeface="Arial" panose="020B0604020202020204" pitchFamily="34" charset="0"/>
              </a:rPr>
              <a:t>Unto whom it was revealed, that not unto themselves, but unto us they did minister the things, which are now reported unto you by them that have preached the gospel unto you with the Holy Ghost sent down from heaven; which things </a:t>
            </a:r>
            <a:r>
              <a:rPr lang="en-US" b="1" dirty="0">
                <a:latin typeface="Arial" panose="020B0604020202020204" pitchFamily="34" charset="0"/>
                <a:cs typeface="Arial" panose="020B0604020202020204" pitchFamily="34" charset="0"/>
              </a:rPr>
              <a:t>the angels desire to look into.</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Luke 15:7 KJV 7 I </a:t>
            </a:r>
            <a:r>
              <a:rPr lang="en-US" b="0" dirty="0">
                <a:latin typeface="Arial" panose="020B0604020202020204" pitchFamily="34" charset="0"/>
                <a:cs typeface="Arial" panose="020B0604020202020204" pitchFamily="34" charset="0"/>
              </a:rPr>
              <a:t>say unto you, that likewise joy shall be in heaven over one sinner that repenteth, more than over ninety and nine just persons, which need no repentance. </a:t>
            </a:r>
            <a:r>
              <a:rPr lang="en-US" b="1" dirty="0">
                <a:latin typeface="Arial" panose="020B0604020202020204" pitchFamily="34" charset="0"/>
                <a:cs typeface="Arial" panose="020B0604020202020204" pitchFamily="34" charset="0"/>
              </a:rPr>
              <a:t>10</a:t>
            </a:r>
            <a:r>
              <a:rPr lang="en-US" b="0" dirty="0">
                <a:latin typeface="Arial" panose="020B0604020202020204" pitchFamily="34" charset="0"/>
                <a:cs typeface="Arial" panose="020B0604020202020204" pitchFamily="34" charset="0"/>
              </a:rPr>
              <a:t> Likewise, I say unto you, there </a:t>
            </a:r>
            <a:r>
              <a:rPr lang="en-US" b="1" dirty="0">
                <a:latin typeface="Arial" panose="020B0604020202020204" pitchFamily="34" charset="0"/>
                <a:cs typeface="Arial" panose="020B0604020202020204" pitchFamily="34" charset="0"/>
              </a:rPr>
              <a:t>is joy in the presence of the angels of God over one sinner that repenteth.</a:t>
            </a:r>
          </a:p>
          <a:p>
            <a:pPr marL="181240" indent="-181240">
              <a:buFont typeface="Wingdings" panose="05000000000000000000" pitchFamily="2" charset="2"/>
              <a:buChar char="§"/>
            </a:pPr>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1 Corinthians 4:9 KJV 9 </a:t>
            </a:r>
            <a:r>
              <a:rPr lang="en-US" b="0" dirty="0">
                <a:latin typeface="Arial" panose="020B0604020202020204" pitchFamily="34" charset="0"/>
                <a:cs typeface="Arial" panose="020B0604020202020204" pitchFamily="34" charset="0"/>
              </a:rPr>
              <a:t>For I think that God hath set forth us the apostles last, as it were appointed to death: for we are made a spectacle unto the world, and to angels, and to men. </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Hebrews 12:22 KJV 22 </a:t>
            </a:r>
            <a:r>
              <a:rPr lang="en-US" b="0" dirty="0">
                <a:latin typeface="Arial" panose="020B0604020202020204" pitchFamily="34" charset="0"/>
                <a:cs typeface="Arial" panose="020B0604020202020204" pitchFamily="34" charset="0"/>
              </a:rPr>
              <a:t>But ye are come unto mount Sion, and unto the city of the living God, the heavenly Jerusalem, </a:t>
            </a:r>
            <a:r>
              <a:rPr lang="en-US" b="1" dirty="0">
                <a:latin typeface="Arial" panose="020B0604020202020204" pitchFamily="34" charset="0"/>
                <a:cs typeface="Arial" panose="020B0604020202020204" pitchFamily="34" charset="0"/>
              </a:rPr>
              <a:t>and to an innumerable company of angels,</a:t>
            </a:r>
          </a:p>
          <a:p>
            <a:pPr marL="181240" indent="-181240">
              <a:buFont typeface="Wingdings" panose="05000000000000000000" pitchFamily="2" charset="2"/>
              <a:buChar char="§"/>
            </a:pPr>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Matthew 25:31 KJV 31 </a:t>
            </a:r>
            <a:r>
              <a:rPr lang="en-US" b="0" dirty="0">
                <a:latin typeface="Arial" panose="020B0604020202020204" pitchFamily="34" charset="0"/>
                <a:cs typeface="Arial" panose="020B0604020202020204" pitchFamily="34" charset="0"/>
              </a:rPr>
              <a:t>When the Son of man shall come in his glory</a:t>
            </a:r>
            <a:r>
              <a:rPr lang="en-US" b="1" dirty="0">
                <a:latin typeface="Arial" panose="020B0604020202020204" pitchFamily="34" charset="0"/>
                <a:cs typeface="Arial" panose="020B0604020202020204" pitchFamily="34" charset="0"/>
              </a:rPr>
              <a:t>, and all the holy angels with him</a:t>
            </a:r>
            <a:r>
              <a:rPr lang="en-US" b="0" dirty="0">
                <a:latin typeface="Arial" panose="020B0604020202020204" pitchFamily="34" charset="0"/>
                <a:cs typeface="Arial" panose="020B0604020202020204" pitchFamily="34" charset="0"/>
              </a:rPr>
              <a:t>, then shall he sit upon the throne of his glory:</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2 Thessalonians 1:7 KJV 7 </a:t>
            </a:r>
            <a:r>
              <a:rPr lang="en-US" b="0" dirty="0">
                <a:latin typeface="Arial" panose="020B0604020202020204" pitchFamily="34" charset="0"/>
                <a:cs typeface="Arial" panose="020B0604020202020204" pitchFamily="34" charset="0"/>
              </a:rPr>
              <a:t>And to you who are troubled rest with us, when the Lord Jesus shall be revealed from heaven </a:t>
            </a:r>
            <a:r>
              <a:rPr lang="en-US" b="1" dirty="0">
                <a:latin typeface="Arial" panose="020B0604020202020204" pitchFamily="34" charset="0"/>
                <a:cs typeface="Arial" panose="020B0604020202020204" pitchFamily="34" charset="0"/>
              </a:rPr>
              <a:t>with his mighty angels, 8 </a:t>
            </a:r>
            <a:r>
              <a:rPr lang="en-US" b="0" dirty="0">
                <a:latin typeface="Arial" panose="020B0604020202020204" pitchFamily="34" charset="0"/>
                <a:cs typeface="Arial" panose="020B0604020202020204" pitchFamily="34" charset="0"/>
              </a:rPr>
              <a:t>In flaming fire taking vengeance on them that know not God, and that obey not the gospel of our Lord Jesus Christ:</a:t>
            </a:r>
          </a:p>
        </p:txBody>
      </p:sp>
      <p:sp>
        <p:nvSpPr>
          <p:cNvPr id="4" name="Slide Number Placeholder 3"/>
          <p:cNvSpPr>
            <a:spLocks noGrp="1"/>
          </p:cNvSpPr>
          <p:nvPr>
            <p:ph type="sldNum" sz="quarter" idx="5"/>
          </p:nvPr>
        </p:nvSpPr>
        <p:spPr/>
        <p:txBody>
          <a:bodyPr/>
          <a:lstStyle/>
          <a:p>
            <a:fld id="{5EEEE695-7197-4E02-AB8C-36BA21D304EF}" type="slidenum">
              <a:rPr lang="en-US" smtClean="0"/>
              <a:t>4</a:t>
            </a:fld>
            <a:endParaRPr lang="en-US"/>
          </a:p>
        </p:txBody>
      </p:sp>
      <p:sp>
        <p:nvSpPr>
          <p:cNvPr id="5" name="Date Placeholder 4">
            <a:extLst>
              <a:ext uri="{FF2B5EF4-FFF2-40B4-BE49-F238E27FC236}">
                <a16:creationId xmlns:a16="http://schemas.microsoft.com/office/drawing/2014/main" id="{8D9C3D13-63AD-B2E7-85A5-8CE93DFA563F}"/>
              </a:ext>
            </a:extLst>
          </p:cNvPr>
          <p:cNvSpPr>
            <a:spLocks noGrp="1"/>
          </p:cNvSpPr>
          <p:nvPr>
            <p:ph type="dt" idx="1"/>
          </p:nvPr>
        </p:nvSpPr>
        <p:spPr/>
        <p:txBody>
          <a:bodyPr/>
          <a:lstStyle/>
          <a:p>
            <a:r>
              <a:rPr lang="en-US"/>
              <a:t>12/22/2024 AM-PM</a:t>
            </a:r>
          </a:p>
        </p:txBody>
      </p:sp>
    </p:spTree>
    <p:extLst>
      <p:ext uri="{BB962C8B-B14F-4D97-AF65-F5344CB8AC3E}">
        <p14:creationId xmlns:p14="http://schemas.microsoft.com/office/powerpoint/2010/main" val="649046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49CC37-B958-B30F-31E6-BD23D187E9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D3A7B4D-97A6-C8FB-3672-8755C73408B9}"/>
              </a:ext>
            </a:extLst>
          </p:cNvPr>
          <p:cNvSpPr>
            <a:spLocks noGrp="1" noRot="1" noChangeAspect="1"/>
          </p:cNvSpPr>
          <p:nvPr>
            <p:ph type="sldImg"/>
          </p:nvPr>
        </p:nvSpPr>
        <p:spPr>
          <a:xfrm>
            <a:off x="1497013" y="241300"/>
            <a:ext cx="4321175" cy="3240088"/>
          </a:xfrm>
        </p:spPr>
      </p:sp>
      <p:sp>
        <p:nvSpPr>
          <p:cNvPr id="3" name="Notes Placeholder 2">
            <a:extLst>
              <a:ext uri="{FF2B5EF4-FFF2-40B4-BE49-F238E27FC236}">
                <a16:creationId xmlns:a16="http://schemas.microsoft.com/office/drawing/2014/main" id="{42EB8926-27CA-5DDF-7659-93FFCFB3A6E8}"/>
              </a:ext>
            </a:extLst>
          </p:cNvPr>
          <p:cNvSpPr>
            <a:spLocks noGrp="1"/>
          </p:cNvSpPr>
          <p:nvPr>
            <p:ph type="body" idx="1"/>
          </p:nvPr>
        </p:nvSpPr>
        <p:spPr>
          <a:xfrm>
            <a:off x="0" y="3482102"/>
            <a:ext cx="7315200" cy="6119098"/>
          </a:xfrm>
        </p:spPr>
        <p:txBody>
          <a:bodyPr/>
          <a:lstStyle/>
          <a:p>
            <a:r>
              <a:rPr lang="en-US" sz="1200" b="1" dirty="0">
                <a:latin typeface="Arial" panose="020B0604020202020204" pitchFamily="34" charset="0"/>
                <a:cs typeface="Arial" panose="020B0604020202020204" pitchFamily="34" charset="0"/>
              </a:rPr>
              <a:t>Daniel 2:44 NKJV 44</a:t>
            </a:r>
            <a:r>
              <a:rPr lang="en-US" sz="1200" dirty="0">
                <a:latin typeface="Arial" panose="020B0604020202020204" pitchFamily="34" charset="0"/>
                <a:cs typeface="Arial" panose="020B0604020202020204" pitchFamily="34" charset="0"/>
              </a:rPr>
              <a:t> "And in the days of these kings the God of heaven will set up a kingdom which shall never be destroyed; and the kingdom shall not be left to other people; it shall break in pieces and consume all these kingdoms, and it shall stand forever.</a:t>
            </a:r>
          </a:p>
          <a:p>
            <a:endParaRPr lang="en-US" sz="120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Isaiah 2:2-4 NKJV 2 </a:t>
            </a:r>
            <a:r>
              <a:rPr lang="en-US" sz="1200" dirty="0">
                <a:latin typeface="Arial" panose="020B0604020202020204" pitchFamily="34" charset="0"/>
                <a:cs typeface="Arial" panose="020B0604020202020204" pitchFamily="34" charset="0"/>
              </a:rPr>
              <a:t>Now it shall come to pass </a:t>
            </a:r>
            <a:r>
              <a:rPr lang="en-US" sz="1200" b="1" dirty="0">
                <a:latin typeface="Arial" panose="020B0604020202020204" pitchFamily="34" charset="0"/>
                <a:cs typeface="Arial" panose="020B0604020202020204" pitchFamily="34" charset="0"/>
              </a:rPr>
              <a:t>in the latter days </a:t>
            </a:r>
            <a:r>
              <a:rPr lang="en-US" sz="1200" dirty="0">
                <a:latin typeface="Arial" panose="020B0604020202020204" pitchFamily="34" charset="0"/>
                <a:cs typeface="Arial" panose="020B0604020202020204" pitchFamily="34" charset="0"/>
              </a:rPr>
              <a:t>That the mountain of the LORD'S house Shall be established on the top of the mountains, And shall be exalted above the hills; And all nations shall flow to it. </a:t>
            </a:r>
            <a:r>
              <a:rPr lang="en-US" sz="1200" b="1" dirty="0">
                <a:latin typeface="Arial" panose="020B0604020202020204" pitchFamily="34" charset="0"/>
                <a:cs typeface="Arial" panose="020B0604020202020204" pitchFamily="34" charset="0"/>
              </a:rPr>
              <a:t>3 </a:t>
            </a:r>
            <a:r>
              <a:rPr lang="en-US" sz="1200" dirty="0">
                <a:latin typeface="Arial" panose="020B0604020202020204" pitchFamily="34" charset="0"/>
                <a:cs typeface="Arial" panose="020B0604020202020204" pitchFamily="34" charset="0"/>
              </a:rPr>
              <a:t>Many people shall come and say, "Come, and let us go up to the mountain of the LORD, To the house of the God of Jacob; He will teach us His ways, And we shall walk in His paths." </a:t>
            </a:r>
            <a:r>
              <a:rPr lang="en-US" sz="1200" b="1" dirty="0">
                <a:latin typeface="Arial" panose="020B0604020202020204" pitchFamily="34" charset="0"/>
                <a:cs typeface="Arial" panose="020B0604020202020204" pitchFamily="34" charset="0"/>
              </a:rPr>
              <a:t>For out of Zion shall go forth the law, And the word of the LORD from Jerusalem. 4 </a:t>
            </a:r>
            <a:r>
              <a:rPr lang="en-US" sz="1200" dirty="0">
                <a:latin typeface="Arial" panose="020B0604020202020204" pitchFamily="34" charset="0"/>
                <a:cs typeface="Arial" panose="020B0604020202020204" pitchFamily="34" charset="0"/>
              </a:rPr>
              <a:t>He shall judge between the nations, And rebuke many people; They shall beat their swords into plowshares, And their spears into pruning hooks; Nation shall not lift up sword against nation, Neither shall they learn war anymore. </a:t>
            </a:r>
          </a:p>
          <a:p>
            <a:endParaRPr lang="en-US" sz="120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Isaiah 9:6-7 KJV 6 </a:t>
            </a:r>
            <a:r>
              <a:rPr lang="en-US" sz="1200" dirty="0">
                <a:latin typeface="Arial" panose="020B0604020202020204" pitchFamily="34" charset="0"/>
                <a:cs typeface="Arial" panose="020B0604020202020204" pitchFamily="34" charset="0"/>
              </a:rPr>
              <a:t>For unto us a child is born, unto us a son is given: and the government shall be upon his shoulder: and his name shall be called Wonderful, Counsellor, The mighty God, The everlasting Father, The Prince of Peace. </a:t>
            </a:r>
            <a:r>
              <a:rPr lang="en-US" sz="1200" b="1" dirty="0">
                <a:latin typeface="Arial" panose="020B0604020202020204" pitchFamily="34" charset="0"/>
                <a:cs typeface="Arial" panose="020B0604020202020204" pitchFamily="34" charset="0"/>
              </a:rPr>
              <a:t>7</a:t>
            </a:r>
            <a:r>
              <a:rPr lang="en-US" sz="1200" dirty="0">
                <a:latin typeface="Arial" panose="020B0604020202020204" pitchFamily="34" charset="0"/>
                <a:cs typeface="Arial" panose="020B0604020202020204" pitchFamily="34" charset="0"/>
              </a:rPr>
              <a:t> Of the increase of his government and peace there shall be no end, upon the throne of David, and upon his kingdom, to order it, and to establish it with judgment and with justice from henceforth even for ever. The zeal of the LORD of hosts will perform this.</a:t>
            </a:r>
          </a:p>
          <a:p>
            <a:pPr marL="181240" indent="-181240">
              <a:buFont typeface="Wingdings" panose="05000000000000000000" pitchFamily="2" charset="2"/>
              <a:buChar char="§"/>
            </a:pPr>
            <a:r>
              <a:rPr lang="en-US" sz="1200" b="1" dirty="0">
                <a:latin typeface="Arial" panose="020B0604020202020204" pitchFamily="34" charset="0"/>
                <a:cs typeface="Arial" panose="020B0604020202020204" pitchFamily="34" charset="0"/>
              </a:rPr>
              <a:t>John 4:25-26 KJV 25 </a:t>
            </a:r>
            <a:r>
              <a:rPr lang="en-US" sz="1200" dirty="0">
                <a:latin typeface="Arial" panose="020B0604020202020204" pitchFamily="34" charset="0"/>
                <a:cs typeface="Arial" panose="020B0604020202020204" pitchFamily="34" charset="0"/>
              </a:rPr>
              <a:t>The woman saith unto him, I know that </a:t>
            </a:r>
            <a:r>
              <a:rPr lang="en-US" sz="1200" dirty="0" err="1">
                <a:latin typeface="Arial" panose="020B0604020202020204" pitchFamily="34" charset="0"/>
                <a:cs typeface="Arial" panose="020B0604020202020204" pitchFamily="34" charset="0"/>
              </a:rPr>
              <a:t>Messias</a:t>
            </a:r>
            <a:r>
              <a:rPr lang="en-US" sz="1200" dirty="0">
                <a:latin typeface="Arial" panose="020B0604020202020204" pitchFamily="34" charset="0"/>
                <a:cs typeface="Arial" panose="020B0604020202020204" pitchFamily="34" charset="0"/>
              </a:rPr>
              <a:t> cometh, which is called Christ: when he is come, he will tell us all things. </a:t>
            </a:r>
            <a:r>
              <a:rPr lang="en-US" sz="1200" b="1" dirty="0">
                <a:latin typeface="Arial" panose="020B0604020202020204" pitchFamily="34" charset="0"/>
                <a:cs typeface="Arial" panose="020B0604020202020204" pitchFamily="34" charset="0"/>
              </a:rPr>
              <a:t>26</a:t>
            </a:r>
            <a:r>
              <a:rPr lang="en-US" sz="1200" dirty="0">
                <a:latin typeface="Arial" panose="020B0604020202020204" pitchFamily="34" charset="0"/>
                <a:cs typeface="Arial" panose="020B0604020202020204" pitchFamily="34" charset="0"/>
              </a:rPr>
              <a:t> Jesus saith unto her, </a:t>
            </a:r>
            <a:r>
              <a:rPr lang="en-US" sz="1200" b="1" dirty="0">
                <a:latin typeface="Arial" panose="020B0604020202020204" pitchFamily="34" charset="0"/>
                <a:cs typeface="Arial" panose="020B0604020202020204" pitchFamily="34" charset="0"/>
              </a:rPr>
              <a:t>I that speak unto thee am he.</a:t>
            </a:r>
          </a:p>
          <a:p>
            <a:endParaRPr lang="en-US" sz="1200" b="1"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Matthew 3:1-2 KJV 1  In those days came John the Baptist, preaching in the wilderness of Judaea, 2 And saying, </a:t>
            </a:r>
            <a:r>
              <a:rPr lang="en-US" sz="1200" b="1" i="1" u="sng" dirty="0">
                <a:latin typeface="Arial" panose="020B0604020202020204" pitchFamily="34" charset="0"/>
                <a:cs typeface="Arial" panose="020B0604020202020204" pitchFamily="34" charset="0"/>
              </a:rPr>
              <a:t>Repent ye: for the kingdom of heaven is at hand.</a:t>
            </a:r>
          </a:p>
          <a:p>
            <a:endParaRPr lang="en-US" sz="1200" b="1" i="1"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Matthew 4:17 KJV 17 </a:t>
            </a:r>
            <a:r>
              <a:rPr lang="en-US" sz="1200" u="sng" dirty="0">
                <a:latin typeface="Arial" panose="020B0604020202020204" pitchFamily="34" charset="0"/>
                <a:cs typeface="Arial" panose="020B0604020202020204" pitchFamily="34" charset="0"/>
              </a:rPr>
              <a:t>From that time</a:t>
            </a:r>
            <a:r>
              <a:rPr lang="en-US" sz="1200" dirty="0">
                <a:latin typeface="Arial" panose="020B0604020202020204" pitchFamily="34" charset="0"/>
                <a:cs typeface="Arial" panose="020B0604020202020204" pitchFamily="34" charset="0"/>
              </a:rPr>
              <a:t> (His return to Galilee after John’s imprisonment) Jesus began to preach, and to say, </a:t>
            </a:r>
            <a:r>
              <a:rPr lang="en-US" sz="1200" b="1" i="1" u="sng" dirty="0">
                <a:latin typeface="Arial" panose="020B0604020202020204" pitchFamily="34" charset="0"/>
                <a:cs typeface="Arial" panose="020B0604020202020204" pitchFamily="34" charset="0"/>
              </a:rPr>
              <a:t>Repent: for the kingdom of heaven is at hand.</a:t>
            </a:r>
          </a:p>
          <a:p>
            <a:pPr algn="l"/>
            <a:r>
              <a:rPr lang="en-US" sz="1200" b="1" dirty="0">
                <a:latin typeface="Arial" panose="020B0604020202020204" pitchFamily="34" charset="0"/>
                <a:cs typeface="Arial" panose="020B0604020202020204" pitchFamily="34" charset="0"/>
              </a:rPr>
              <a:t>1</a:t>
            </a:r>
            <a:r>
              <a:rPr lang="en-US" sz="1200" dirty="0">
                <a:latin typeface="Arial" panose="020B0604020202020204" pitchFamily="34" charset="0"/>
                <a:cs typeface="Arial" panose="020B0604020202020204" pitchFamily="34" charset="0"/>
              </a:rPr>
              <a:t>. Here is the eighth fulfillment passage of Matthew that he may show Jesus to be the Christ, the Son of the Living God. </a:t>
            </a:r>
          </a:p>
          <a:p>
            <a:pPr algn="l"/>
            <a:r>
              <a:rPr lang="en-US" sz="1200" b="1" dirty="0">
                <a:latin typeface="Arial" panose="020B0604020202020204" pitchFamily="34" charset="0"/>
                <a:cs typeface="Arial" panose="020B0604020202020204" pitchFamily="34" charset="0"/>
              </a:rPr>
              <a:t>2</a:t>
            </a:r>
            <a:r>
              <a:rPr lang="en-US" sz="1200" dirty="0">
                <a:latin typeface="Arial" panose="020B0604020202020204" pitchFamily="34" charset="0"/>
                <a:cs typeface="Arial" panose="020B0604020202020204" pitchFamily="34" charset="0"/>
              </a:rPr>
              <a:t>. Matthew quotes from Isaiah 9:1-2 to illustrate that those in the region of Galilee (the land of Zebulun and Naphtali) would see a great light. As yet, these people lay in the darkness of ignorance. The light that would give them hope is the gospel of the kingdom that Jesus preached. So Jesus fulfilled another OT prophecy.</a:t>
            </a:r>
            <a:endParaRPr lang="en-US" sz="1200" b="1" dirty="0">
              <a:latin typeface="Arial" panose="020B0604020202020204" pitchFamily="34" charset="0"/>
              <a:cs typeface="Arial" panose="020B0604020202020204" pitchFamily="34" charset="0"/>
            </a:endParaRPr>
          </a:p>
          <a:p>
            <a:pPr algn="l"/>
            <a:endParaRPr lang="en-US" sz="1200" b="1" dirty="0">
              <a:latin typeface="Arial" panose="020B0604020202020204" pitchFamily="34" charset="0"/>
              <a:cs typeface="Arial" panose="020B0604020202020204" pitchFamily="34" charset="0"/>
            </a:endParaRPr>
          </a:p>
          <a:p>
            <a:pPr marL="181240" indent="-181240">
              <a:buFont typeface="Wingdings" panose="05000000000000000000" pitchFamily="2" charset="2"/>
              <a:buChar char="§"/>
            </a:pPr>
            <a:r>
              <a:rPr lang="en-US" sz="1200" b="1" dirty="0">
                <a:latin typeface="Arial" panose="020B0604020202020204" pitchFamily="34" charset="0"/>
                <a:cs typeface="Arial" panose="020B0604020202020204" pitchFamily="34" charset="0"/>
              </a:rPr>
              <a:t>Mark 1:14-15 KJV 14 </a:t>
            </a:r>
            <a:r>
              <a:rPr lang="en-US" sz="1200" dirty="0">
                <a:latin typeface="Arial" panose="020B0604020202020204" pitchFamily="34" charset="0"/>
                <a:cs typeface="Arial" panose="020B0604020202020204" pitchFamily="34" charset="0"/>
              </a:rPr>
              <a:t>Now after that John was put in prison, Jesus came into Galilee, preaching the gospel of the kingdom of God, </a:t>
            </a:r>
            <a:r>
              <a:rPr lang="en-US" sz="1200" b="1" dirty="0">
                <a:latin typeface="Arial" panose="020B0604020202020204" pitchFamily="34" charset="0"/>
                <a:cs typeface="Arial" panose="020B0604020202020204" pitchFamily="34" charset="0"/>
              </a:rPr>
              <a:t>15</a:t>
            </a:r>
            <a:r>
              <a:rPr lang="en-US" sz="1200" dirty="0">
                <a:latin typeface="Arial" panose="020B0604020202020204" pitchFamily="34" charset="0"/>
                <a:cs typeface="Arial" panose="020B0604020202020204" pitchFamily="34" charset="0"/>
              </a:rPr>
              <a:t> And saying, The time is fulfilled, and </a:t>
            </a:r>
            <a:r>
              <a:rPr lang="en-US" sz="1200" b="1" dirty="0">
                <a:latin typeface="Arial" panose="020B0604020202020204" pitchFamily="34" charset="0"/>
                <a:cs typeface="Arial" panose="020B0604020202020204" pitchFamily="34" charset="0"/>
              </a:rPr>
              <a:t>the kingdom of God is at hand</a:t>
            </a:r>
            <a:r>
              <a:rPr lang="en-US" sz="1200" dirty="0">
                <a:latin typeface="Arial" panose="020B0604020202020204" pitchFamily="34" charset="0"/>
                <a:cs typeface="Arial" panose="020B0604020202020204" pitchFamily="34" charset="0"/>
              </a:rPr>
              <a:t>: repent ye, and believe the gospel.</a:t>
            </a:r>
          </a:p>
          <a:p>
            <a:pPr marL="181240" indent="-181240">
              <a:buFont typeface="Wingdings" panose="05000000000000000000" pitchFamily="2" charset="2"/>
              <a:buChar char="§"/>
            </a:pPr>
            <a:r>
              <a:rPr lang="en-US" sz="1200" b="1" dirty="0">
                <a:latin typeface="Arial" panose="020B0604020202020204" pitchFamily="34" charset="0"/>
                <a:cs typeface="Arial" panose="020B0604020202020204" pitchFamily="34" charset="0"/>
              </a:rPr>
              <a:t>Mark 9:1 KJV 1 </a:t>
            </a:r>
            <a:r>
              <a:rPr lang="en-US" sz="1200" dirty="0">
                <a:latin typeface="Arial" panose="020B0604020202020204" pitchFamily="34" charset="0"/>
                <a:cs typeface="Arial" panose="020B0604020202020204" pitchFamily="34" charset="0"/>
              </a:rPr>
              <a:t>And he said unto them, Verily I say unto you, That there be some of them that stand here, </a:t>
            </a:r>
            <a:r>
              <a:rPr lang="en-US" sz="1200" b="1" dirty="0">
                <a:latin typeface="Arial" panose="020B0604020202020204" pitchFamily="34" charset="0"/>
                <a:cs typeface="Arial" panose="020B0604020202020204" pitchFamily="34" charset="0"/>
              </a:rPr>
              <a:t>which shall not taste of death, till they have seen the kingdom of God come with power.</a:t>
            </a:r>
          </a:p>
          <a:p>
            <a:pPr marL="181240" indent="-181240">
              <a:buFont typeface="Wingdings" panose="05000000000000000000" pitchFamily="2" charset="2"/>
              <a:buChar char="§"/>
            </a:pPr>
            <a:r>
              <a:rPr lang="en-US" sz="1200" b="1" dirty="0">
                <a:latin typeface="Arial" panose="020B0604020202020204" pitchFamily="34" charset="0"/>
                <a:cs typeface="Arial" panose="020B0604020202020204" pitchFamily="34" charset="0"/>
              </a:rPr>
              <a:t>Luke 24:44-47 KJV 44 </a:t>
            </a:r>
            <a:r>
              <a:rPr lang="en-US" sz="1200" dirty="0">
                <a:latin typeface="Arial" panose="020B0604020202020204" pitchFamily="34" charset="0"/>
                <a:cs typeface="Arial" panose="020B0604020202020204" pitchFamily="34" charset="0"/>
              </a:rPr>
              <a:t>And he said unto them, These are the words which I spake unto you, while I was yet with you, that all things must be fulfilled, which were written in the law of Moses, and in the prophets, and in the psalms, concerning me. </a:t>
            </a:r>
            <a:r>
              <a:rPr lang="en-US" sz="1200" b="1" dirty="0">
                <a:latin typeface="Arial" panose="020B0604020202020204" pitchFamily="34" charset="0"/>
                <a:cs typeface="Arial" panose="020B0604020202020204" pitchFamily="34" charset="0"/>
              </a:rPr>
              <a:t>45</a:t>
            </a:r>
            <a:r>
              <a:rPr lang="en-US" sz="1200" dirty="0">
                <a:latin typeface="Arial" panose="020B0604020202020204" pitchFamily="34" charset="0"/>
                <a:cs typeface="Arial" panose="020B0604020202020204" pitchFamily="34" charset="0"/>
              </a:rPr>
              <a:t> Then opened he their understanding, that they might understand the scriptures</a:t>
            </a:r>
            <a:r>
              <a:rPr lang="en-US" sz="1200" b="1" dirty="0">
                <a:latin typeface="Arial" panose="020B0604020202020204" pitchFamily="34" charset="0"/>
                <a:cs typeface="Arial" panose="020B0604020202020204" pitchFamily="34" charset="0"/>
              </a:rPr>
              <a:t>, 46 </a:t>
            </a:r>
            <a:r>
              <a:rPr lang="en-US" sz="1200" dirty="0">
                <a:latin typeface="Arial" panose="020B0604020202020204" pitchFamily="34" charset="0"/>
                <a:cs typeface="Arial" panose="020B0604020202020204" pitchFamily="34" charset="0"/>
              </a:rPr>
              <a:t>And said unto them, Thus it is written, and thus it </a:t>
            </a:r>
            <a:r>
              <a:rPr lang="en-US" sz="1200" dirty="0" err="1">
                <a:latin typeface="Arial" panose="020B0604020202020204" pitchFamily="34" charset="0"/>
                <a:cs typeface="Arial" panose="020B0604020202020204" pitchFamily="34" charset="0"/>
              </a:rPr>
              <a:t>behoved</a:t>
            </a:r>
            <a:r>
              <a:rPr lang="en-US" sz="1200" dirty="0">
                <a:latin typeface="Arial" panose="020B0604020202020204" pitchFamily="34" charset="0"/>
                <a:cs typeface="Arial" panose="020B0604020202020204" pitchFamily="34" charset="0"/>
              </a:rPr>
              <a:t> Christ to suffer, and to rise from the dead the third day: </a:t>
            </a:r>
            <a:r>
              <a:rPr lang="en-US" sz="1200" b="1" dirty="0">
                <a:latin typeface="Arial" panose="020B0604020202020204" pitchFamily="34" charset="0"/>
                <a:cs typeface="Arial" panose="020B0604020202020204" pitchFamily="34" charset="0"/>
              </a:rPr>
              <a:t>47 </a:t>
            </a:r>
            <a:r>
              <a:rPr lang="en-US" sz="1200" dirty="0">
                <a:latin typeface="Arial" panose="020B0604020202020204" pitchFamily="34" charset="0"/>
                <a:cs typeface="Arial" panose="020B0604020202020204" pitchFamily="34" charset="0"/>
              </a:rPr>
              <a:t>And that repentance and remission of sins should be preached in his name among all nations, </a:t>
            </a:r>
            <a:r>
              <a:rPr lang="en-US" sz="1200" b="1" dirty="0">
                <a:latin typeface="Arial" panose="020B0604020202020204" pitchFamily="34" charset="0"/>
                <a:cs typeface="Arial" panose="020B0604020202020204" pitchFamily="34" charset="0"/>
              </a:rPr>
              <a:t>beginning at Jerusalem. 48 </a:t>
            </a:r>
            <a:r>
              <a:rPr lang="en-US" sz="1200" dirty="0">
                <a:latin typeface="Arial" panose="020B0604020202020204" pitchFamily="34" charset="0"/>
                <a:cs typeface="Arial" panose="020B0604020202020204" pitchFamily="34" charset="0"/>
              </a:rPr>
              <a:t>And ye are witnesses of these things.</a:t>
            </a:r>
            <a:r>
              <a:rPr lang="en-US" sz="1200" b="1" dirty="0">
                <a:latin typeface="Arial" panose="020B0604020202020204" pitchFamily="34" charset="0"/>
                <a:cs typeface="Arial" panose="020B0604020202020204" pitchFamily="34" charset="0"/>
              </a:rPr>
              <a:t> 49 </a:t>
            </a:r>
            <a:r>
              <a:rPr lang="en-US" sz="1200" dirty="0">
                <a:latin typeface="Arial" panose="020B0604020202020204" pitchFamily="34" charset="0"/>
                <a:cs typeface="Arial" panose="020B0604020202020204" pitchFamily="34" charset="0"/>
              </a:rPr>
              <a:t>And, behold, I send the promise of my Father upon you: </a:t>
            </a:r>
            <a:r>
              <a:rPr lang="en-US" sz="1200" b="1" dirty="0">
                <a:latin typeface="Arial" panose="020B0604020202020204" pitchFamily="34" charset="0"/>
                <a:cs typeface="Arial" panose="020B0604020202020204" pitchFamily="34" charset="0"/>
              </a:rPr>
              <a:t>but tarry ye in the city of Jerusalem, until ye be endued with power from on high.</a:t>
            </a:r>
          </a:p>
          <a:p>
            <a:pPr marL="181240" indent="-181240">
              <a:buFont typeface="Wingdings" panose="05000000000000000000" pitchFamily="2" charset="2"/>
              <a:buChar char="§"/>
            </a:pPr>
            <a:r>
              <a:rPr lang="en-US" sz="1200" b="1" dirty="0">
                <a:latin typeface="Arial" panose="020B0604020202020204" pitchFamily="34" charset="0"/>
                <a:cs typeface="Arial" panose="020B0604020202020204" pitchFamily="34" charset="0"/>
              </a:rPr>
              <a:t>Acts 1:6-8 KJV 6 </a:t>
            </a:r>
            <a:r>
              <a:rPr lang="en-US" sz="1200" dirty="0">
                <a:latin typeface="Arial" panose="020B0604020202020204" pitchFamily="34" charset="0"/>
                <a:cs typeface="Arial" panose="020B0604020202020204" pitchFamily="34" charset="0"/>
              </a:rPr>
              <a:t>When they therefore were come together, they asked of him, saying, Lord, wilt thou at this time restore again the kingdom to Israel? </a:t>
            </a:r>
            <a:r>
              <a:rPr lang="en-US" sz="1200" b="1" dirty="0">
                <a:latin typeface="Arial" panose="020B0604020202020204" pitchFamily="34" charset="0"/>
                <a:cs typeface="Arial" panose="020B0604020202020204" pitchFamily="34" charset="0"/>
              </a:rPr>
              <a:t>7</a:t>
            </a:r>
            <a:r>
              <a:rPr lang="en-US" sz="1200" dirty="0">
                <a:latin typeface="Arial" panose="020B0604020202020204" pitchFamily="34" charset="0"/>
                <a:cs typeface="Arial" panose="020B0604020202020204" pitchFamily="34" charset="0"/>
              </a:rPr>
              <a:t> And he said unto them, It is not for you to know the times or the seasons, which the Father hath put in his own power</a:t>
            </a:r>
            <a:r>
              <a:rPr lang="en-US" sz="1200" b="1" dirty="0">
                <a:latin typeface="Arial" panose="020B0604020202020204" pitchFamily="34" charset="0"/>
                <a:cs typeface="Arial" panose="020B0604020202020204" pitchFamily="34" charset="0"/>
              </a:rPr>
              <a:t>. 8</a:t>
            </a:r>
            <a:r>
              <a:rPr lang="en-US" sz="1200" dirty="0">
                <a:latin typeface="Arial" panose="020B0604020202020204" pitchFamily="34" charset="0"/>
                <a:cs typeface="Arial" panose="020B0604020202020204" pitchFamily="34" charset="0"/>
              </a:rPr>
              <a:t> But ye shall receive power, </a:t>
            </a:r>
            <a:r>
              <a:rPr lang="en-US" sz="1200" b="1" dirty="0">
                <a:latin typeface="Arial" panose="020B0604020202020204" pitchFamily="34" charset="0"/>
                <a:cs typeface="Arial" panose="020B0604020202020204" pitchFamily="34" charset="0"/>
              </a:rPr>
              <a:t>after that the Holy Ghost is come upon you: and ye shall be witnesses unto me both in Jerusalem, and in all Judaea, and in Samaria, and unto the uttermost part of the earth.</a:t>
            </a:r>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Acts 2:1-4 KJV 1 </a:t>
            </a:r>
            <a:r>
              <a:rPr lang="en-US" sz="1200" dirty="0">
                <a:latin typeface="Arial" panose="020B0604020202020204" pitchFamily="34" charset="0"/>
                <a:cs typeface="Arial" panose="020B0604020202020204" pitchFamily="34" charset="0"/>
              </a:rPr>
              <a:t>And when the day of Pentecost was fully </a:t>
            </a:r>
            <a:r>
              <a:rPr lang="en-US" sz="1200" b="1" dirty="0">
                <a:latin typeface="Arial" panose="020B0604020202020204" pitchFamily="34" charset="0"/>
                <a:cs typeface="Arial" panose="020B0604020202020204" pitchFamily="34" charset="0"/>
              </a:rPr>
              <a:t>(now) come</a:t>
            </a:r>
            <a:r>
              <a:rPr lang="en-US" sz="1200" dirty="0">
                <a:latin typeface="Arial" panose="020B0604020202020204" pitchFamily="34" charset="0"/>
                <a:cs typeface="Arial" panose="020B0604020202020204" pitchFamily="34" charset="0"/>
              </a:rPr>
              <a:t>, they were all with one accord in one place. </a:t>
            </a:r>
            <a:r>
              <a:rPr lang="en-US" sz="1200" b="1" dirty="0">
                <a:latin typeface="Arial" panose="020B0604020202020204" pitchFamily="34" charset="0"/>
                <a:cs typeface="Arial" panose="020B0604020202020204" pitchFamily="34" charset="0"/>
              </a:rPr>
              <a:t>2</a:t>
            </a:r>
            <a:r>
              <a:rPr lang="en-US" sz="1200" dirty="0">
                <a:latin typeface="Arial" panose="020B0604020202020204" pitchFamily="34" charset="0"/>
                <a:cs typeface="Arial" panose="020B0604020202020204" pitchFamily="34" charset="0"/>
              </a:rPr>
              <a:t> And suddenly there came a sound from heaven as of a rushing mighty wind, and it filled all the house where they were sitting. </a:t>
            </a:r>
            <a:r>
              <a:rPr lang="en-US" sz="1200" b="1" dirty="0">
                <a:latin typeface="Arial" panose="020B0604020202020204" pitchFamily="34" charset="0"/>
                <a:cs typeface="Arial" panose="020B0604020202020204" pitchFamily="34" charset="0"/>
              </a:rPr>
              <a:t>3</a:t>
            </a:r>
            <a:r>
              <a:rPr lang="en-US" sz="1200" dirty="0">
                <a:latin typeface="Arial" panose="020B0604020202020204" pitchFamily="34" charset="0"/>
                <a:cs typeface="Arial" panose="020B0604020202020204" pitchFamily="34" charset="0"/>
              </a:rPr>
              <a:t> And there appeared unto them cloven tongues like as of fire, and it sat upon each of them</a:t>
            </a:r>
            <a:r>
              <a:rPr lang="en-US" sz="1200" b="1" dirty="0">
                <a:latin typeface="Arial" panose="020B0604020202020204" pitchFamily="34" charset="0"/>
                <a:cs typeface="Arial" panose="020B0604020202020204" pitchFamily="34" charset="0"/>
              </a:rPr>
              <a:t>. 4 </a:t>
            </a:r>
            <a:r>
              <a:rPr lang="en-US" sz="1200" dirty="0">
                <a:latin typeface="Arial" panose="020B0604020202020204" pitchFamily="34" charset="0"/>
                <a:cs typeface="Arial" panose="020B0604020202020204" pitchFamily="34" charset="0"/>
              </a:rPr>
              <a:t>And </a:t>
            </a:r>
            <a:r>
              <a:rPr lang="en-US" sz="1200" b="1" dirty="0">
                <a:latin typeface="Arial" panose="020B0604020202020204" pitchFamily="34" charset="0"/>
                <a:cs typeface="Arial" panose="020B0604020202020204" pitchFamily="34" charset="0"/>
              </a:rPr>
              <a:t>they were all filled with the Holy Ghost, and began to speak with other tongues, as the Spirit gave them utterance.</a:t>
            </a:r>
          </a:p>
          <a:p>
            <a:pPr marL="181240" indent="-181240">
              <a:buFont typeface="Wingdings" panose="05000000000000000000" pitchFamily="2" charset="2"/>
              <a:buChar char="§"/>
            </a:pPr>
            <a:r>
              <a:rPr lang="en-US" sz="1200" b="1" dirty="0">
                <a:latin typeface="Arial" panose="020B0604020202020204" pitchFamily="34" charset="0"/>
                <a:cs typeface="Arial" panose="020B0604020202020204" pitchFamily="34" charset="0"/>
              </a:rPr>
              <a:t>Acts 11:15 KJV 15 </a:t>
            </a:r>
            <a:r>
              <a:rPr lang="en-US" sz="1200" dirty="0">
                <a:latin typeface="Arial" panose="020B0604020202020204" pitchFamily="34" charset="0"/>
                <a:cs typeface="Arial" panose="020B0604020202020204" pitchFamily="34" charset="0"/>
              </a:rPr>
              <a:t>And as I began to speak, the Holy Ghost fell on them, </a:t>
            </a:r>
            <a:r>
              <a:rPr lang="en-US" sz="1200" b="1" dirty="0">
                <a:latin typeface="Arial" panose="020B0604020202020204" pitchFamily="34" charset="0"/>
                <a:cs typeface="Arial" panose="020B0604020202020204" pitchFamily="34" charset="0"/>
              </a:rPr>
              <a:t>as on us at the beginning</a:t>
            </a:r>
            <a:r>
              <a:rPr lang="en-US" sz="1200" dirty="0">
                <a:latin typeface="Arial" panose="020B0604020202020204" pitchFamily="34" charset="0"/>
                <a:cs typeface="Arial" panose="020B0604020202020204" pitchFamily="34" charset="0"/>
              </a:rPr>
              <a:t>.</a:t>
            </a:r>
          </a:p>
        </p:txBody>
      </p:sp>
      <p:sp>
        <p:nvSpPr>
          <p:cNvPr id="4" name="Slide Number Placeholder 3">
            <a:extLst>
              <a:ext uri="{FF2B5EF4-FFF2-40B4-BE49-F238E27FC236}">
                <a16:creationId xmlns:a16="http://schemas.microsoft.com/office/drawing/2014/main" id="{F83D32D0-03EC-E6D1-2F63-7E51247FACDD}"/>
              </a:ext>
            </a:extLst>
          </p:cNvPr>
          <p:cNvSpPr>
            <a:spLocks noGrp="1"/>
          </p:cNvSpPr>
          <p:nvPr>
            <p:ph type="sldNum" sz="quarter" idx="5"/>
          </p:nvPr>
        </p:nvSpPr>
        <p:spPr/>
        <p:txBody>
          <a:bodyPr/>
          <a:lstStyle/>
          <a:p>
            <a:fld id="{5EEEE695-7197-4E02-AB8C-36BA21D304EF}" type="slidenum">
              <a:rPr lang="en-US" smtClean="0"/>
              <a:t>5</a:t>
            </a:fld>
            <a:endParaRPr lang="en-US"/>
          </a:p>
        </p:txBody>
      </p:sp>
      <p:sp>
        <p:nvSpPr>
          <p:cNvPr id="5" name="Date Placeholder 4">
            <a:extLst>
              <a:ext uri="{FF2B5EF4-FFF2-40B4-BE49-F238E27FC236}">
                <a16:creationId xmlns:a16="http://schemas.microsoft.com/office/drawing/2014/main" id="{22F67BBA-7641-BEB8-8C7B-FE54B2D2852F}"/>
              </a:ext>
            </a:extLst>
          </p:cNvPr>
          <p:cNvSpPr>
            <a:spLocks noGrp="1"/>
          </p:cNvSpPr>
          <p:nvPr>
            <p:ph type="dt" idx="1"/>
          </p:nvPr>
        </p:nvSpPr>
        <p:spPr/>
        <p:txBody>
          <a:bodyPr/>
          <a:lstStyle/>
          <a:p>
            <a:r>
              <a:rPr lang="en-US"/>
              <a:t>12/22/2024 AM-PM</a:t>
            </a:r>
          </a:p>
        </p:txBody>
      </p:sp>
    </p:spTree>
    <p:extLst>
      <p:ext uri="{BB962C8B-B14F-4D97-AF65-F5344CB8AC3E}">
        <p14:creationId xmlns:p14="http://schemas.microsoft.com/office/powerpoint/2010/main" val="1567175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E60ED2-3B30-8353-F3E9-814C9794F4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B38D03-321E-7BDB-07A8-361F4A8303FD}"/>
              </a:ext>
            </a:extLst>
          </p:cNvPr>
          <p:cNvSpPr>
            <a:spLocks noGrp="1" noRot="1" noChangeAspect="1"/>
          </p:cNvSpPr>
          <p:nvPr>
            <p:ph type="sldImg"/>
          </p:nvPr>
        </p:nvSpPr>
        <p:spPr>
          <a:xfrm>
            <a:off x="1497013" y="241300"/>
            <a:ext cx="4321175" cy="3240088"/>
          </a:xfrm>
        </p:spPr>
      </p:sp>
      <p:sp>
        <p:nvSpPr>
          <p:cNvPr id="3" name="Notes Placeholder 2">
            <a:extLst>
              <a:ext uri="{FF2B5EF4-FFF2-40B4-BE49-F238E27FC236}">
                <a16:creationId xmlns:a16="http://schemas.microsoft.com/office/drawing/2014/main" id="{FB5F9DA4-F31A-88D3-583D-99BA702763CA}"/>
              </a:ext>
            </a:extLst>
          </p:cNvPr>
          <p:cNvSpPr>
            <a:spLocks noGrp="1"/>
          </p:cNvSpPr>
          <p:nvPr>
            <p:ph type="body" idx="1"/>
          </p:nvPr>
        </p:nvSpPr>
        <p:spPr>
          <a:xfrm>
            <a:off x="0" y="3482102"/>
            <a:ext cx="7313507" cy="6119098"/>
          </a:xfrm>
        </p:spPr>
        <p:txBody>
          <a:bodyPr/>
          <a:lstStyle/>
          <a:p>
            <a:pPr marL="96661" indent="-1449918">
              <a:lnSpc>
                <a:spcPct val="107000"/>
              </a:lnSpc>
              <a:spcAft>
                <a:spcPts val="846"/>
              </a:spcAft>
              <a:tabLst>
                <a:tab pos="483306" algn="l"/>
                <a:tab pos="966612" algn="l"/>
                <a:tab pos="1449918" algn="l"/>
              </a:tabLst>
            </a:pPr>
            <a:r>
              <a:rPr lang="en-US" sz="1200" b="1" kern="0" dirty="0">
                <a:latin typeface="Arial" panose="020B0604020202020204" pitchFamily="34" charset="0"/>
                <a:ea typeface="Calibri" panose="020F0502020204030204" pitchFamily="34" charset="0"/>
                <a:cs typeface="Arial" panose="020B0604020202020204" pitchFamily="34" charset="0"/>
              </a:rPr>
              <a:t>Acts 4:13 on  slide</a:t>
            </a:r>
          </a:p>
          <a:p>
            <a:pPr marL="181240" indent="-181240">
              <a:lnSpc>
                <a:spcPct val="107000"/>
              </a:lnSpc>
              <a:spcAft>
                <a:spcPts val="846"/>
              </a:spcAft>
              <a:buFont typeface="Wingdings" panose="05000000000000000000" pitchFamily="2" charset="2"/>
              <a:buChar char="§"/>
              <a:tabLst>
                <a:tab pos="483306" algn="l"/>
                <a:tab pos="966612" algn="l"/>
                <a:tab pos="1449918" algn="l"/>
              </a:tabLst>
            </a:pPr>
            <a:r>
              <a:rPr lang="en-US" sz="1200" b="1" kern="0" dirty="0">
                <a:latin typeface="Arial" panose="020B0604020202020204" pitchFamily="34" charset="0"/>
                <a:ea typeface="Calibri" panose="020F0502020204030204" pitchFamily="34" charset="0"/>
                <a:cs typeface="Arial" panose="020B0604020202020204" pitchFamily="34" charset="0"/>
              </a:rPr>
              <a:t>Acts 1:1-2 KJV 1 </a:t>
            </a:r>
            <a:r>
              <a:rPr lang="en-US" sz="1200" kern="0" dirty="0">
                <a:latin typeface="Arial" panose="020B0604020202020204" pitchFamily="34" charset="0"/>
                <a:ea typeface="Calibri" panose="020F0502020204030204" pitchFamily="34" charset="0"/>
                <a:cs typeface="Arial" panose="020B0604020202020204" pitchFamily="34" charset="0"/>
              </a:rPr>
              <a:t>The former treatise (Book of Luke) have I made, O Theophilus, of all that Jesus began both to do and teach, </a:t>
            </a:r>
            <a:r>
              <a:rPr lang="en-US" sz="1200" b="1" kern="0" dirty="0">
                <a:latin typeface="Arial" panose="020B0604020202020204" pitchFamily="34" charset="0"/>
                <a:ea typeface="Calibri" panose="020F0502020204030204" pitchFamily="34" charset="0"/>
                <a:cs typeface="Arial" panose="020B0604020202020204" pitchFamily="34" charset="0"/>
              </a:rPr>
              <a:t>2 </a:t>
            </a:r>
            <a:r>
              <a:rPr lang="en-US" sz="1200" kern="0" dirty="0">
                <a:latin typeface="Arial" panose="020B0604020202020204" pitchFamily="34" charset="0"/>
                <a:ea typeface="Calibri" panose="020F0502020204030204" pitchFamily="34" charset="0"/>
                <a:cs typeface="Arial" panose="020B0604020202020204" pitchFamily="34" charset="0"/>
              </a:rPr>
              <a:t>Until the day in which he was taken up, after that he through the Holy Ghost had given commandments unto </a:t>
            </a:r>
            <a:r>
              <a:rPr lang="en-US" sz="1200" b="1" kern="0" dirty="0">
                <a:latin typeface="Arial" panose="020B0604020202020204" pitchFamily="34" charset="0"/>
                <a:ea typeface="Calibri" panose="020F0502020204030204" pitchFamily="34" charset="0"/>
                <a:cs typeface="Arial" panose="020B0604020202020204" pitchFamily="34" charset="0"/>
              </a:rPr>
              <a:t>the apostles whom he had chosen:</a:t>
            </a:r>
          </a:p>
          <a:p>
            <a:pPr marL="181240" indent="-181240">
              <a:lnSpc>
                <a:spcPct val="107000"/>
              </a:lnSpc>
              <a:spcAft>
                <a:spcPts val="846"/>
              </a:spcAft>
              <a:buFont typeface="Wingdings" panose="05000000000000000000" pitchFamily="2" charset="2"/>
              <a:buChar char="§"/>
              <a:tabLst>
                <a:tab pos="483306" algn="l"/>
                <a:tab pos="966612" algn="l"/>
                <a:tab pos="1449918" algn="l"/>
              </a:tabLst>
            </a:pPr>
            <a:r>
              <a:rPr lang="en-US" sz="1200" b="1" kern="0" dirty="0">
                <a:latin typeface="Arial" panose="020B0604020202020204" pitchFamily="34" charset="0"/>
                <a:ea typeface="Calibri" panose="020F0502020204030204" pitchFamily="34" charset="0"/>
                <a:cs typeface="Arial" panose="020B0604020202020204" pitchFamily="34" charset="0"/>
              </a:rPr>
              <a:t>Matthew 10:1-10 KJV 1 </a:t>
            </a:r>
            <a:r>
              <a:rPr lang="en-US" sz="1200" kern="0" dirty="0">
                <a:latin typeface="Arial" panose="020B0604020202020204" pitchFamily="34" charset="0"/>
                <a:ea typeface="Calibri" panose="020F0502020204030204" pitchFamily="34" charset="0"/>
                <a:cs typeface="Arial" panose="020B0604020202020204" pitchFamily="34" charset="0"/>
              </a:rPr>
              <a:t>And when he had called unto him his twelve disciples, he gave them power against unclean spirits, to cast them out, and to heal all manner of sickness and all manner of disease. </a:t>
            </a:r>
            <a:r>
              <a:rPr lang="en-US" sz="1200" b="1" kern="0" dirty="0">
                <a:latin typeface="Arial" panose="020B0604020202020204" pitchFamily="34" charset="0"/>
                <a:ea typeface="Calibri" panose="020F0502020204030204" pitchFamily="34" charset="0"/>
                <a:cs typeface="Arial" panose="020B0604020202020204" pitchFamily="34" charset="0"/>
              </a:rPr>
              <a:t>2</a:t>
            </a:r>
            <a:r>
              <a:rPr lang="en-US" sz="1200" kern="0" dirty="0">
                <a:latin typeface="Arial" panose="020B0604020202020204" pitchFamily="34" charset="0"/>
                <a:ea typeface="Calibri" panose="020F0502020204030204" pitchFamily="34" charset="0"/>
                <a:cs typeface="Arial" panose="020B0604020202020204" pitchFamily="34" charset="0"/>
              </a:rPr>
              <a:t> Now the names of the twelve apostles are these; The first, Simon, who is called Peter, and Andrew his brother; James the son of Zebedee, and John his brother; </a:t>
            </a:r>
            <a:r>
              <a:rPr lang="en-US" sz="1200" b="1" kern="0" dirty="0">
                <a:latin typeface="Arial" panose="020B0604020202020204" pitchFamily="34" charset="0"/>
                <a:ea typeface="Calibri" panose="020F0502020204030204" pitchFamily="34" charset="0"/>
                <a:cs typeface="Arial" panose="020B0604020202020204" pitchFamily="34" charset="0"/>
              </a:rPr>
              <a:t>3</a:t>
            </a:r>
            <a:r>
              <a:rPr lang="en-US" sz="1200" kern="0" dirty="0">
                <a:latin typeface="Arial" panose="020B0604020202020204" pitchFamily="34" charset="0"/>
                <a:ea typeface="Calibri" panose="020F0502020204030204" pitchFamily="34" charset="0"/>
                <a:cs typeface="Arial" panose="020B0604020202020204" pitchFamily="34" charset="0"/>
              </a:rPr>
              <a:t> Philip, and Bartholomew; Thomas, and Matthew the publican; James the son of Alphaeus, and </a:t>
            </a:r>
            <a:r>
              <a:rPr lang="en-US" sz="1200" kern="0" dirty="0" err="1">
                <a:latin typeface="Arial" panose="020B0604020202020204" pitchFamily="34" charset="0"/>
                <a:ea typeface="Calibri" panose="020F0502020204030204" pitchFamily="34" charset="0"/>
                <a:cs typeface="Arial" panose="020B0604020202020204" pitchFamily="34" charset="0"/>
              </a:rPr>
              <a:t>Lebbaeus</a:t>
            </a:r>
            <a:r>
              <a:rPr lang="en-US" sz="1200" kern="0" dirty="0">
                <a:latin typeface="Arial" panose="020B0604020202020204" pitchFamily="34" charset="0"/>
                <a:ea typeface="Calibri" panose="020F0502020204030204" pitchFamily="34" charset="0"/>
                <a:cs typeface="Arial" panose="020B0604020202020204" pitchFamily="34" charset="0"/>
              </a:rPr>
              <a:t>, whose surname was Thaddaeus; </a:t>
            </a:r>
            <a:r>
              <a:rPr lang="en-US" sz="1200" b="1" kern="0" dirty="0">
                <a:latin typeface="Arial" panose="020B0604020202020204" pitchFamily="34" charset="0"/>
                <a:ea typeface="Calibri" panose="020F0502020204030204" pitchFamily="34" charset="0"/>
                <a:cs typeface="Arial" panose="020B0604020202020204" pitchFamily="34" charset="0"/>
              </a:rPr>
              <a:t>4</a:t>
            </a:r>
            <a:r>
              <a:rPr lang="en-US" sz="1200" kern="0" dirty="0">
                <a:latin typeface="Arial" panose="020B0604020202020204" pitchFamily="34" charset="0"/>
                <a:ea typeface="Calibri" panose="020F0502020204030204" pitchFamily="34" charset="0"/>
                <a:cs typeface="Arial" panose="020B0604020202020204" pitchFamily="34" charset="0"/>
              </a:rPr>
              <a:t> Simon the Canaanite, and Judas Iscariot, who also betrayed him. </a:t>
            </a:r>
            <a:r>
              <a:rPr lang="en-US" sz="1200" b="1" kern="0" dirty="0">
                <a:latin typeface="Arial" panose="020B0604020202020204" pitchFamily="34" charset="0"/>
                <a:ea typeface="Calibri" panose="020F0502020204030204" pitchFamily="34" charset="0"/>
                <a:cs typeface="Arial" panose="020B0604020202020204" pitchFamily="34" charset="0"/>
              </a:rPr>
              <a:t>5</a:t>
            </a:r>
            <a:r>
              <a:rPr lang="en-US" sz="1200" kern="0" dirty="0">
                <a:latin typeface="Arial" panose="020B0604020202020204" pitchFamily="34" charset="0"/>
                <a:ea typeface="Calibri" panose="020F0502020204030204" pitchFamily="34" charset="0"/>
                <a:cs typeface="Arial" panose="020B0604020202020204" pitchFamily="34" charset="0"/>
              </a:rPr>
              <a:t> These twelve Jesus sent forth, and commanded them, saying, </a:t>
            </a:r>
            <a:r>
              <a:rPr lang="en-US" sz="1200" b="1" kern="0" dirty="0">
                <a:latin typeface="Arial" panose="020B0604020202020204" pitchFamily="34" charset="0"/>
                <a:ea typeface="Calibri" panose="020F0502020204030204" pitchFamily="34" charset="0"/>
                <a:cs typeface="Arial" panose="020B0604020202020204" pitchFamily="34" charset="0"/>
              </a:rPr>
              <a:t>Go not into the way of the Gentiles, and into any city of the Samaritans enter ye not</a:t>
            </a:r>
            <a:r>
              <a:rPr lang="en-US" sz="1200" kern="0" dirty="0">
                <a:latin typeface="Arial" panose="020B0604020202020204" pitchFamily="34" charset="0"/>
                <a:ea typeface="Calibri" panose="020F0502020204030204" pitchFamily="34" charset="0"/>
                <a:cs typeface="Arial" panose="020B0604020202020204" pitchFamily="34" charset="0"/>
              </a:rPr>
              <a:t>: </a:t>
            </a:r>
            <a:r>
              <a:rPr lang="en-US" sz="1200" b="1" kern="0" dirty="0">
                <a:latin typeface="Arial" panose="020B0604020202020204" pitchFamily="34" charset="0"/>
                <a:ea typeface="Calibri" panose="020F0502020204030204" pitchFamily="34" charset="0"/>
                <a:cs typeface="Arial" panose="020B0604020202020204" pitchFamily="34" charset="0"/>
              </a:rPr>
              <a:t>6</a:t>
            </a:r>
            <a:r>
              <a:rPr lang="en-US" sz="1200" kern="0" dirty="0">
                <a:latin typeface="Arial" panose="020B0604020202020204" pitchFamily="34" charset="0"/>
                <a:ea typeface="Calibri" panose="020F0502020204030204" pitchFamily="34" charset="0"/>
                <a:cs typeface="Arial" panose="020B0604020202020204" pitchFamily="34" charset="0"/>
              </a:rPr>
              <a:t> </a:t>
            </a:r>
            <a:r>
              <a:rPr lang="en-US" sz="1200" b="1" kern="0" dirty="0">
                <a:latin typeface="Arial" panose="020B0604020202020204" pitchFamily="34" charset="0"/>
                <a:ea typeface="Calibri" panose="020F0502020204030204" pitchFamily="34" charset="0"/>
                <a:cs typeface="Arial" panose="020B0604020202020204" pitchFamily="34" charset="0"/>
              </a:rPr>
              <a:t>But go rather to the lost sheep of the house of Israel. 7 And as ye go, preach, saying, The kingdom of heaven is at hand. 8</a:t>
            </a:r>
            <a:r>
              <a:rPr lang="en-US" sz="1200" kern="0" dirty="0">
                <a:latin typeface="Arial" panose="020B0604020202020204" pitchFamily="34" charset="0"/>
                <a:ea typeface="Calibri" panose="020F0502020204030204" pitchFamily="34" charset="0"/>
                <a:cs typeface="Arial" panose="020B0604020202020204" pitchFamily="34" charset="0"/>
              </a:rPr>
              <a:t> Heal the sick, cleanse the lepers, raise the dead, cast out devils: freely ye have received, freely give</a:t>
            </a:r>
            <a:r>
              <a:rPr lang="en-US" sz="1200" b="1" kern="0" dirty="0">
                <a:latin typeface="Arial" panose="020B0604020202020204" pitchFamily="34" charset="0"/>
                <a:ea typeface="Calibri" panose="020F0502020204030204" pitchFamily="34" charset="0"/>
                <a:cs typeface="Arial" panose="020B0604020202020204" pitchFamily="34" charset="0"/>
              </a:rPr>
              <a:t>. 9</a:t>
            </a:r>
            <a:r>
              <a:rPr lang="en-US" sz="1200" kern="0" dirty="0">
                <a:latin typeface="Arial" panose="020B0604020202020204" pitchFamily="34" charset="0"/>
                <a:ea typeface="Calibri" panose="020F0502020204030204" pitchFamily="34" charset="0"/>
                <a:cs typeface="Arial" panose="020B0604020202020204" pitchFamily="34" charset="0"/>
              </a:rPr>
              <a:t> Provide neither gold, nor silver, nor brass in your purses, </a:t>
            </a:r>
            <a:r>
              <a:rPr lang="en-US" sz="1200" b="1" kern="0" dirty="0">
                <a:latin typeface="Arial" panose="020B0604020202020204" pitchFamily="34" charset="0"/>
                <a:ea typeface="Calibri" panose="020F0502020204030204" pitchFamily="34" charset="0"/>
                <a:cs typeface="Arial" panose="020B0604020202020204" pitchFamily="34" charset="0"/>
              </a:rPr>
              <a:t>10</a:t>
            </a:r>
            <a:r>
              <a:rPr lang="en-US" sz="1200" kern="0" dirty="0">
                <a:latin typeface="Arial" panose="020B0604020202020204" pitchFamily="34" charset="0"/>
                <a:ea typeface="Calibri" panose="020F0502020204030204" pitchFamily="34" charset="0"/>
                <a:cs typeface="Arial" panose="020B0604020202020204" pitchFamily="34" charset="0"/>
              </a:rPr>
              <a:t> Nor scrip for your journey, neither two coats, neither shoes, nor yet staves: for the workman is worthy of his meat.</a:t>
            </a:r>
          </a:p>
          <a:p>
            <a:pPr>
              <a:lnSpc>
                <a:spcPct val="107000"/>
              </a:lnSpc>
              <a:spcAft>
                <a:spcPts val="846"/>
              </a:spcAft>
              <a:tabLst>
                <a:tab pos="483306" algn="l"/>
                <a:tab pos="966612" algn="l"/>
                <a:tab pos="1449918" algn="l"/>
              </a:tabLst>
            </a:pPr>
            <a:r>
              <a:rPr lang="en-US" sz="1200" b="1" kern="0" dirty="0">
                <a:latin typeface="Arial" panose="020B0604020202020204" pitchFamily="34" charset="0"/>
                <a:ea typeface="Calibri" panose="020F0502020204030204" pitchFamily="34" charset="0"/>
                <a:cs typeface="Arial" panose="020B0604020202020204" pitchFamily="34" charset="0"/>
              </a:rPr>
              <a:t>Acts 2:41 KJV 41 </a:t>
            </a:r>
            <a:r>
              <a:rPr lang="en-US" sz="1200" kern="0" dirty="0">
                <a:latin typeface="Arial" panose="020B0604020202020204" pitchFamily="34" charset="0"/>
                <a:ea typeface="Calibri" panose="020F0502020204030204" pitchFamily="34" charset="0"/>
                <a:cs typeface="Arial" panose="020B0604020202020204" pitchFamily="34" charset="0"/>
              </a:rPr>
              <a:t>Then they that gladly received his word were baptized: and the same day there were added unto them about </a:t>
            </a:r>
            <a:r>
              <a:rPr lang="en-US" sz="1200" b="1" kern="0" dirty="0">
                <a:latin typeface="Arial" panose="020B0604020202020204" pitchFamily="34" charset="0"/>
                <a:ea typeface="Calibri" panose="020F0502020204030204" pitchFamily="34" charset="0"/>
                <a:cs typeface="Arial" panose="020B0604020202020204" pitchFamily="34" charset="0"/>
              </a:rPr>
              <a:t>three thousand souls</a:t>
            </a:r>
          </a:p>
          <a:p>
            <a:pPr>
              <a:lnSpc>
                <a:spcPct val="107000"/>
              </a:lnSpc>
              <a:spcAft>
                <a:spcPts val="846"/>
              </a:spcAft>
              <a:tabLst>
                <a:tab pos="483306" algn="l"/>
                <a:tab pos="966612" algn="l"/>
                <a:tab pos="1449918" algn="l"/>
              </a:tabLst>
            </a:pPr>
            <a:r>
              <a:rPr lang="en-US" sz="1200" b="1" kern="0" dirty="0">
                <a:latin typeface="Arial" panose="020B0604020202020204" pitchFamily="34" charset="0"/>
                <a:ea typeface="Calibri" panose="020F0502020204030204" pitchFamily="34" charset="0"/>
                <a:cs typeface="Arial" panose="020B0604020202020204" pitchFamily="34" charset="0"/>
              </a:rPr>
              <a:t>Acts 4:4 KJV 4 </a:t>
            </a:r>
            <a:r>
              <a:rPr lang="en-US" sz="1200" kern="0" dirty="0">
                <a:latin typeface="Arial" panose="020B0604020202020204" pitchFamily="34" charset="0"/>
                <a:ea typeface="Calibri" panose="020F0502020204030204" pitchFamily="34" charset="0"/>
                <a:cs typeface="Arial" panose="020B0604020202020204" pitchFamily="34" charset="0"/>
              </a:rPr>
              <a:t>Howbeit many of them which heard the word believed; </a:t>
            </a:r>
            <a:r>
              <a:rPr lang="en-US" sz="1200" b="1" kern="0" dirty="0">
                <a:latin typeface="Arial" panose="020B0604020202020204" pitchFamily="34" charset="0"/>
                <a:ea typeface="Calibri" panose="020F0502020204030204" pitchFamily="34" charset="0"/>
                <a:cs typeface="Arial" panose="020B0604020202020204" pitchFamily="34" charset="0"/>
              </a:rPr>
              <a:t>and the number of the men was about five thousand.</a:t>
            </a:r>
          </a:p>
          <a:p>
            <a:pPr>
              <a:lnSpc>
                <a:spcPct val="107000"/>
              </a:lnSpc>
              <a:spcAft>
                <a:spcPts val="846"/>
              </a:spcAft>
              <a:tabLst>
                <a:tab pos="483306" algn="l"/>
                <a:tab pos="966612" algn="l"/>
                <a:tab pos="1449918" algn="l"/>
              </a:tabLst>
            </a:pPr>
            <a:r>
              <a:rPr lang="en-US" sz="1200" b="1" kern="0" dirty="0">
                <a:latin typeface="Arial" panose="020B0604020202020204" pitchFamily="34" charset="0"/>
                <a:ea typeface="Calibri" panose="020F0502020204030204" pitchFamily="34" charset="0"/>
                <a:cs typeface="Arial" panose="020B0604020202020204" pitchFamily="34" charset="0"/>
              </a:rPr>
              <a:t>Acts 5:14 KJV 14 </a:t>
            </a:r>
            <a:r>
              <a:rPr lang="en-US" sz="1200" kern="0" dirty="0">
                <a:latin typeface="Arial" panose="020B0604020202020204" pitchFamily="34" charset="0"/>
                <a:ea typeface="Calibri" panose="020F0502020204030204" pitchFamily="34" charset="0"/>
                <a:cs typeface="Arial" panose="020B0604020202020204" pitchFamily="34" charset="0"/>
              </a:rPr>
              <a:t>And believers were the more added to the Lord, </a:t>
            </a:r>
            <a:r>
              <a:rPr lang="en-US" sz="1200" b="1" kern="0" dirty="0">
                <a:latin typeface="Arial" panose="020B0604020202020204" pitchFamily="34" charset="0"/>
                <a:ea typeface="Calibri" panose="020F0502020204030204" pitchFamily="34" charset="0"/>
                <a:cs typeface="Arial" panose="020B0604020202020204" pitchFamily="34" charset="0"/>
              </a:rPr>
              <a:t>multitudes both of men and women.)</a:t>
            </a:r>
          </a:p>
          <a:p>
            <a:pPr marL="181240" indent="-181240">
              <a:lnSpc>
                <a:spcPct val="107000"/>
              </a:lnSpc>
              <a:spcAft>
                <a:spcPts val="846"/>
              </a:spcAft>
              <a:buFont typeface="Wingdings" panose="05000000000000000000" pitchFamily="2" charset="2"/>
              <a:buChar char="§"/>
              <a:tabLst>
                <a:tab pos="483306" algn="l"/>
                <a:tab pos="966612" algn="l"/>
                <a:tab pos="1449918" algn="l"/>
              </a:tabLst>
            </a:pPr>
            <a:r>
              <a:rPr lang="en-US" sz="1200" b="1" kern="0" dirty="0">
                <a:latin typeface="Arial" panose="020B0604020202020204" pitchFamily="34" charset="0"/>
                <a:ea typeface="Calibri" panose="020F0502020204030204" pitchFamily="34" charset="0"/>
                <a:cs typeface="Arial" panose="020B0604020202020204" pitchFamily="34" charset="0"/>
              </a:rPr>
              <a:t>Acts 6:7 KJV 7 </a:t>
            </a:r>
            <a:r>
              <a:rPr lang="en-US" sz="1200" kern="0" dirty="0">
                <a:latin typeface="Arial" panose="020B0604020202020204" pitchFamily="34" charset="0"/>
                <a:ea typeface="Calibri" panose="020F0502020204030204" pitchFamily="34" charset="0"/>
                <a:cs typeface="Arial" panose="020B0604020202020204" pitchFamily="34" charset="0"/>
              </a:rPr>
              <a:t>And the word of God increased; </a:t>
            </a:r>
            <a:r>
              <a:rPr lang="en-US" sz="1200" b="1" kern="0" dirty="0">
                <a:latin typeface="Arial" panose="020B0604020202020204" pitchFamily="34" charset="0"/>
                <a:ea typeface="Calibri" panose="020F0502020204030204" pitchFamily="34" charset="0"/>
                <a:cs typeface="Arial" panose="020B0604020202020204" pitchFamily="34" charset="0"/>
              </a:rPr>
              <a:t>and the number of the disciples multiplied in Jerusalem greatly; and a great company of the priests were obedient to the faith.</a:t>
            </a:r>
          </a:p>
          <a:p>
            <a:pPr>
              <a:lnSpc>
                <a:spcPct val="107000"/>
              </a:lnSpc>
              <a:spcAft>
                <a:spcPts val="846"/>
              </a:spcAft>
              <a:tabLst>
                <a:tab pos="483306" algn="l"/>
                <a:tab pos="966612" algn="l"/>
                <a:tab pos="1449918" algn="l"/>
              </a:tabLst>
            </a:pPr>
            <a:endParaRPr lang="en-US" sz="1200" b="1" kern="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46"/>
              </a:spcAft>
              <a:tabLst>
                <a:tab pos="483306" algn="l"/>
                <a:tab pos="966612" algn="l"/>
                <a:tab pos="1449918" algn="l"/>
              </a:tabLst>
            </a:pPr>
            <a:r>
              <a:rPr lang="en-US" sz="1200" b="1" kern="0" dirty="0">
                <a:latin typeface="Arial" panose="020B0604020202020204" pitchFamily="34" charset="0"/>
                <a:ea typeface="Calibri" panose="020F0502020204030204" pitchFamily="34" charset="0"/>
                <a:cs typeface="Arial" panose="020B0604020202020204" pitchFamily="34" charset="0"/>
              </a:rPr>
              <a:t>Acts 8:4 KJV 4 </a:t>
            </a:r>
            <a:r>
              <a:rPr lang="en-US" sz="1200" kern="0" dirty="0">
                <a:latin typeface="Arial" panose="020B0604020202020204" pitchFamily="34" charset="0"/>
                <a:ea typeface="Calibri" panose="020F0502020204030204" pitchFamily="34" charset="0"/>
                <a:cs typeface="Arial" panose="020B0604020202020204" pitchFamily="34" charset="0"/>
              </a:rPr>
              <a:t>Therefore they that were scattered abroad</a:t>
            </a:r>
            <a:r>
              <a:rPr lang="en-US" sz="1200" b="1" kern="0" dirty="0">
                <a:latin typeface="Arial" panose="020B0604020202020204" pitchFamily="34" charset="0"/>
                <a:ea typeface="Calibri" panose="020F0502020204030204" pitchFamily="34" charset="0"/>
                <a:cs typeface="Arial" panose="020B0604020202020204" pitchFamily="34" charset="0"/>
              </a:rPr>
              <a:t> went every where preaching the word.</a:t>
            </a:r>
          </a:p>
          <a:p>
            <a:pPr marL="181240" indent="-181240">
              <a:lnSpc>
                <a:spcPct val="107000"/>
              </a:lnSpc>
              <a:spcAft>
                <a:spcPts val="846"/>
              </a:spcAft>
              <a:buFont typeface="Wingdings" panose="05000000000000000000" pitchFamily="2" charset="2"/>
              <a:buChar char="§"/>
              <a:tabLst>
                <a:tab pos="483306" algn="l"/>
                <a:tab pos="966612" algn="l"/>
                <a:tab pos="1449918" algn="l"/>
              </a:tabLst>
            </a:pPr>
            <a:r>
              <a:rPr lang="en-US" sz="1200" b="1" kern="0" dirty="0">
                <a:latin typeface="Arial" panose="020B0604020202020204" pitchFamily="34" charset="0"/>
                <a:ea typeface="Calibri" panose="020F0502020204030204" pitchFamily="34" charset="0"/>
                <a:cs typeface="Arial" panose="020B0604020202020204" pitchFamily="34" charset="0"/>
              </a:rPr>
              <a:t>Acts 11:19-20 KJV 19 </a:t>
            </a:r>
            <a:r>
              <a:rPr lang="en-US" sz="1200" kern="0" dirty="0">
                <a:latin typeface="Arial" panose="020B0604020202020204" pitchFamily="34" charset="0"/>
                <a:ea typeface="Calibri" panose="020F0502020204030204" pitchFamily="34" charset="0"/>
                <a:cs typeface="Arial" panose="020B0604020202020204" pitchFamily="34" charset="0"/>
              </a:rPr>
              <a:t>Now </a:t>
            </a:r>
            <a:r>
              <a:rPr lang="en-US" sz="1200" b="1" kern="0" dirty="0">
                <a:latin typeface="Arial" panose="020B0604020202020204" pitchFamily="34" charset="0"/>
                <a:ea typeface="Calibri" panose="020F0502020204030204" pitchFamily="34" charset="0"/>
                <a:cs typeface="Arial" panose="020B0604020202020204" pitchFamily="34" charset="0"/>
              </a:rPr>
              <a:t>they which were scattered abroad upon the persecution that arose about Stephen travelled</a:t>
            </a:r>
            <a:r>
              <a:rPr lang="en-US" sz="1200" kern="0" dirty="0">
                <a:latin typeface="Arial" panose="020B0604020202020204" pitchFamily="34" charset="0"/>
                <a:ea typeface="Calibri" panose="020F0502020204030204" pitchFamily="34" charset="0"/>
                <a:cs typeface="Arial" panose="020B0604020202020204" pitchFamily="34" charset="0"/>
              </a:rPr>
              <a:t> as far as </a:t>
            </a:r>
            <a:r>
              <a:rPr lang="en-US" sz="1200" kern="0" dirty="0" err="1">
                <a:latin typeface="Arial" panose="020B0604020202020204" pitchFamily="34" charset="0"/>
                <a:ea typeface="Calibri" panose="020F0502020204030204" pitchFamily="34" charset="0"/>
                <a:cs typeface="Arial" panose="020B0604020202020204" pitchFamily="34" charset="0"/>
              </a:rPr>
              <a:t>Phenice</a:t>
            </a:r>
            <a:r>
              <a:rPr lang="en-US" sz="1200" kern="0" dirty="0">
                <a:latin typeface="Arial" panose="020B0604020202020204" pitchFamily="34" charset="0"/>
                <a:ea typeface="Calibri" panose="020F0502020204030204" pitchFamily="34" charset="0"/>
                <a:cs typeface="Arial" panose="020B0604020202020204" pitchFamily="34" charset="0"/>
              </a:rPr>
              <a:t>, and Cyprus, and Antioch, preaching the word to none but unto the Jews only. </a:t>
            </a:r>
            <a:r>
              <a:rPr lang="en-US" sz="1200" b="1" kern="0" dirty="0">
                <a:latin typeface="Arial" panose="020B0604020202020204" pitchFamily="34" charset="0"/>
                <a:ea typeface="Calibri" panose="020F0502020204030204" pitchFamily="34" charset="0"/>
                <a:cs typeface="Arial" panose="020B0604020202020204" pitchFamily="34" charset="0"/>
              </a:rPr>
              <a:t>20</a:t>
            </a:r>
            <a:r>
              <a:rPr lang="en-US" sz="1200" kern="0" dirty="0">
                <a:latin typeface="Arial" panose="020B0604020202020204" pitchFamily="34" charset="0"/>
                <a:ea typeface="Calibri" panose="020F0502020204030204" pitchFamily="34" charset="0"/>
                <a:cs typeface="Arial" panose="020B0604020202020204" pitchFamily="34" charset="0"/>
              </a:rPr>
              <a:t> And some of them were men of Cyprus and Cyrene, which, when they were come to Antioch, spake unto the Grecians, </a:t>
            </a:r>
            <a:r>
              <a:rPr lang="en-US" sz="1200" b="1" kern="0" dirty="0">
                <a:latin typeface="Arial" panose="020B0604020202020204" pitchFamily="34" charset="0"/>
                <a:ea typeface="Calibri" panose="020F0502020204030204" pitchFamily="34" charset="0"/>
                <a:cs typeface="Arial" panose="020B0604020202020204" pitchFamily="34" charset="0"/>
              </a:rPr>
              <a:t>preaching the Lord Jesus.</a:t>
            </a:r>
          </a:p>
          <a:p>
            <a:pPr marL="181240" indent="-181240">
              <a:lnSpc>
                <a:spcPct val="107000"/>
              </a:lnSpc>
              <a:spcAft>
                <a:spcPts val="846"/>
              </a:spcAft>
              <a:buFont typeface="Wingdings" panose="05000000000000000000" pitchFamily="2" charset="2"/>
              <a:buChar char="§"/>
              <a:tabLst>
                <a:tab pos="483306" algn="l"/>
                <a:tab pos="966612" algn="l"/>
                <a:tab pos="1449918" algn="l"/>
              </a:tabLst>
            </a:pPr>
            <a:r>
              <a:rPr lang="en-US" sz="1200" b="1" kern="0" dirty="0">
                <a:latin typeface="Arial" panose="020B0604020202020204" pitchFamily="34" charset="0"/>
                <a:ea typeface="Calibri" panose="020F0502020204030204" pitchFamily="34" charset="0"/>
                <a:cs typeface="Arial" panose="020B0604020202020204" pitchFamily="34" charset="0"/>
              </a:rPr>
              <a:t>Colossians 1:23 KJV 23 </a:t>
            </a:r>
            <a:r>
              <a:rPr lang="en-US" sz="1200" kern="0" dirty="0">
                <a:latin typeface="Arial" panose="020B0604020202020204" pitchFamily="34" charset="0"/>
                <a:ea typeface="Calibri" panose="020F0502020204030204" pitchFamily="34" charset="0"/>
                <a:cs typeface="Arial" panose="020B0604020202020204" pitchFamily="34" charset="0"/>
              </a:rPr>
              <a:t>If ye continue in the faith grounded and settled, and be not moved away from the hope of the gospel, </a:t>
            </a:r>
            <a:r>
              <a:rPr lang="en-US" sz="1200" b="1" kern="0" dirty="0">
                <a:latin typeface="Arial" panose="020B0604020202020204" pitchFamily="34" charset="0"/>
                <a:ea typeface="Calibri" panose="020F0502020204030204" pitchFamily="34" charset="0"/>
                <a:cs typeface="Arial" panose="020B0604020202020204" pitchFamily="34" charset="0"/>
              </a:rPr>
              <a:t>which ye have heard, and which was preached to every creature which is under heaven; whereof I Paul am made a minister; Cf, v, 6, 24-28</a:t>
            </a:r>
          </a:p>
          <a:p>
            <a:pPr>
              <a:lnSpc>
                <a:spcPct val="107000"/>
              </a:lnSpc>
              <a:spcAft>
                <a:spcPts val="846"/>
              </a:spcAft>
              <a:tabLst>
                <a:tab pos="483306" algn="l"/>
                <a:tab pos="966612" algn="l"/>
                <a:tab pos="1449918" algn="l"/>
              </a:tabLst>
            </a:pPr>
            <a:endParaRPr lang="en-US" sz="1200" kern="0" dirty="0">
              <a:latin typeface="Arial" panose="020B0604020202020204" pitchFamily="34" charset="0"/>
              <a:ea typeface="Calibri" panose="020F0502020204030204" pitchFamily="34" charset="0"/>
              <a:cs typeface="Arial" panose="020B0604020202020204" pitchFamily="34" charset="0"/>
            </a:endParaRPr>
          </a:p>
          <a:p>
            <a:pPr marL="96661" indent="-1449918">
              <a:lnSpc>
                <a:spcPct val="107000"/>
              </a:lnSpc>
              <a:spcAft>
                <a:spcPts val="846"/>
              </a:spcAft>
              <a:tabLst>
                <a:tab pos="483306" algn="l"/>
                <a:tab pos="966612" algn="l"/>
                <a:tab pos="1449918" algn="l"/>
              </a:tabLst>
            </a:pPr>
            <a:endParaRPr lang="en-US" sz="1200" kern="100" dirty="0">
              <a:latin typeface="Arial" panose="020B0604020202020204" pitchFamily="34" charset="0"/>
              <a:ea typeface="Calibri" panose="020F0502020204030204" pitchFamily="34" charset="0"/>
              <a:cs typeface="Arial" panose="020B0604020202020204" pitchFamily="34" charset="0"/>
            </a:endParaRPr>
          </a:p>
          <a:p>
            <a:endParaRPr lang="en-US" b="1" i="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2AF6CFF-86C6-96F7-D94B-65DCE2BDD508}"/>
              </a:ext>
            </a:extLst>
          </p:cNvPr>
          <p:cNvSpPr>
            <a:spLocks noGrp="1"/>
          </p:cNvSpPr>
          <p:nvPr>
            <p:ph type="sldNum" sz="quarter" idx="5"/>
          </p:nvPr>
        </p:nvSpPr>
        <p:spPr/>
        <p:txBody>
          <a:bodyPr/>
          <a:lstStyle/>
          <a:p>
            <a:fld id="{5EEEE695-7197-4E02-AB8C-36BA21D304EF}" type="slidenum">
              <a:rPr lang="en-US" smtClean="0"/>
              <a:t>6</a:t>
            </a:fld>
            <a:endParaRPr lang="en-US"/>
          </a:p>
        </p:txBody>
      </p:sp>
      <p:sp>
        <p:nvSpPr>
          <p:cNvPr id="5" name="Date Placeholder 4">
            <a:extLst>
              <a:ext uri="{FF2B5EF4-FFF2-40B4-BE49-F238E27FC236}">
                <a16:creationId xmlns:a16="http://schemas.microsoft.com/office/drawing/2014/main" id="{0A91B636-BB27-F3C4-70C3-2403F33D0202}"/>
              </a:ext>
            </a:extLst>
          </p:cNvPr>
          <p:cNvSpPr>
            <a:spLocks noGrp="1"/>
          </p:cNvSpPr>
          <p:nvPr>
            <p:ph type="dt" idx="1"/>
          </p:nvPr>
        </p:nvSpPr>
        <p:spPr/>
        <p:txBody>
          <a:bodyPr/>
          <a:lstStyle/>
          <a:p>
            <a:r>
              <a:rPr lang="en-US"/>
              <a:t>12/22/2024 AM-PM</a:t>
            </a:r>
          </a:p>
        </p:txBody>
      </p:sp>
    </p:spTree>
    <p:extLst>
      <p:ext uri="{BB962C8B-B14F-4D97-AF65-F5344CB8AC3E}">
        <p14:creationId xmlns:p14="http://schemas.microsoft.com/office/powerpoint/2010/main" val="1755147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97715D-EDA1-3C84-079E-10CFE9D946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FC48AC8-8BC4-DB1C-E3B2-3C1DE7E9B722}"/>
              </a:ext>
            </a:extLst>
          </p:cNvPr>
          <p:cNvSpPr>
            <a:spLocks noGrp="1" noRot="1" noChangeAspect="1"/>
          </p:cNvSpPr>
          <p:nvPr>
            <p:ph type="sldImg"/>
          </p:nvPr>
        </p:nvSpPr>
        <p:spPr>
          <a:xfrm>
            <a:off x="1497013" y="241300"/>
            <a:ext cx="4321175" cy="3240088"/>
          </a:xfrm>
        </p:spPr>
      </p:sp>
      <p:sp>
        <p:nvSpPr>
          <p:cNvPr id="3" name="Notes Placeholder 2">
            <a:extLst>
              <a:ext uri="{FF2B5EF4-FFF2-40B4-BE49-F238E27FC236}">
                <a16:creationId xmlns:a16="http://schemas.microsoft.com/office/drawing/2014/main" id="{81F35E60-8EE0-1851-E8E5-64F051FCCBD2}"/>
              </a:ext>
            </a:extLst>
          </p:cNvPr>
          <p:cNvSpPr>
            <a:spLocks noGrp="1"/>
          </p:cNvSpPr>
          <p:nvPr>
            <p:ph type="body" idx="1"/>
          </p:nvPr>
        </p:nvSpPr>
        <p:spPr>
          <a:xfrm>
            <a:off x="0" y="3482102"/>
            <a:ext cx="7315200" cy="6119098"/>
          </a:xfrm>
        </p:spPr>
        <p:txBody>
          <a:bodyPr/>
          <a:lstStyle/>
          <a:p>
            <a:pPr algn="l"/>
            <a:r>
              <a:rPr lang="en-US" sz="1200" b="1" dirty="0">
                <a:latin typeface="Arial" panose="020B0604020202020204" pitchFamily="34" charset="0"/>
                <a:cs typeface="Arial" panose="020B0604020202020204" pitchFamily="34" charset="0"/>
              </a:rPr>
              <a:t>Acts 14:23 KJV 23 </a:t>
            </a:r>
            <a:r>
              <a:rPr lang="en-US" sz="1200" dirty="0">
                <a:latin typeface="Arial" panose="020B0604020202020204" pitchFamily="34" charset="0"/>
                <a:cs typeface="Arial" panose="020B0604020202020204" pitchFamily="34" charset="0"/>
              </a:rPr>
              <a:t>And when </a:t>
            </a:r>
            <a:r>
              <a:rPr lang="en-US" sz="1200" b="1" dirty="0">
                <a:latin typeface="Arial" panose="020B0604020202020204" pitchFamily="34" charset="0"/>
                <a:cs typeface="Arial" panose="020B0604020202020204" pitchFamily="34" charset="0"/>
              </a:rPr>
              <a:t>they had ordained them elders in every church</a:t>
            </a:r>
            <a:r>
              <a:rPr lang="en-US" sz="1200" dirty="0">
                <a:latin typeface="Arial" panose="020B0604020202020204" pitchFamily="34" charset="0"/>
                <a:cs typeface="Arial" panose="020B0604020202020204" pitchFamily="34" charset="0"/>
              </a:rPr>
              <a:t>, and had prayed with fasting, they commended them to the Lord, on whom they believed.</a:t>
            </a:r>
          </a:p>
          <a:p>
            <a:pPr marL="181240" indent="-181240">
              <a:buFont typeface="Wingdings" panose="05000000000000000000" pitchFamily="2" charset="2"/>
              <a:buChar char="§"/>
            </a:pPr>
            <a:r>
              <a:rPr lang="en-US" sz="1200" b="1" dirty="0">
                <a:latin typeface="Arial" panose="020B0604020202020204" pitchFamily="34" charset="0"/>
                <a:cs typeface="Arial" panose="020B0604020202020204" pitchFamily="34" charset="0"/>
              </a:rPr>
              <a:t>Acts 20:28 KJV 28 </a:t>
            </a:r>
            <a:r>
              <a:rPr lang="en-US" sz="1200" dirty="0">
                <a:latin typeface="Arial" panose="020B0604020202020204" pitchFamily="34" charset="0"/>
                <a:cs typeface="Arial" panose="020B0604020202020204" pitchFamily="34" charset="0"/>
              </a:rPr>
              <a:t>Take heed therefore unto yourselves, </a:t>
            </a:r>
            <a:r>
              <a:rPr lang="en-US" sz="1200" b="1" dirty="0">
                <a:latin typeface="Arial" panose="020B0604020202020204" pitchFamily="34" charset="0"/>
                <a:cs typeface="Arial" panose="020B0604020202020204" pitchFamily="34" charset="0"/>
              </a:rPr>
              <a:t>and to all the flock, over the which the Holy Ghost hath made you overseers</a:t>
            </a:r>
            <a:r>
              <a:rPr lang="en-US" sz="1200" dirty="0">
                <a:latin typeface="Arial" panose="020B0604020202020204" pitchFamily="34" charset="0"/>
                <a:cs typeface="Arial" panose="020B0604020202020204" pitchFamily="34" charset="0"/>
              </a:rPr>
              <a:t>, to feed the church of God, which he hath purchased with his own blood.</a:t>
            </a:r>
          </a:p>
          <a:p>
            <a:pPr marL="181240" indent="-181240">
              <a:buFont typeface="Wingdings" panose="05000000000000000000" pitchFamily="2" charset="2"/>
              <a:buChar char="§"/>
            </a:pPr>
            <a:r>
              <a:rPr lang="en-US" sz="1200" b="1" dirty="0">
                <a:latin typeface="Arial" panose="020B0604020202020204" pitchFamily="34" charset="0"/>
                <a:cs typeface="Arial" panose="020B0604020202020204" pitchFamily="34" charset="0"/>
              </a:rPr>
              <a:t>1 Peter 5:2 KJV 2 </a:t>
            </a:r>
            <a:r>
              <a:rPr lang="en-US" sz="1200" dirty="0">
                <a:latin typeface="Arial" panose="020B0604020202020204" pitchFamily="34" charset="0"/>
                <a:cs typeface="Arial" panose="020B0604020202020204" pitchFamily="34" charset="0"/>
              </a:rPr>
              <a:t>Feed the flock of </a:t>
            </a:r>
            <a:r>
              <a:rPr lang="en-US" sz="1200" b="1" dirty="0">
                <a:latin typeface="Arial" panose="020B0604020202020204" pitchFamily="34" charset="0"/>
                <a:cs typeface="Arial" panose="020B0604020202020204" pitchFamily="34" charset="0"/>
              </a:rPr>
              <a:t>God which is among you, taking the oversight thereof</a:t>
            </a:r>
            <a:r>
              <a:rPr lang="en-US" sz="1200" dirty="0">
                <a:latin typeface="Arial" panose="020B0604020202020204" pitchFamily="34" charset="0"/>
                <a:cs typeface="Arial" panose="020B0604020202020204" pitchFamily="34" charset="0"/>
              </a:rPr>
              <a:t>, not by constraint, but willingly; not for filthy lucre, but of a ready mind;</a:t>
            </a:r>
          </a:p>
          <a:p>
            <a:endParaRPr lang="en-US" sz="1200" dirty="0">
              <a:latin typeface="Arial" panose="020B0604020202020204" pitchFamily="34" charset="0"/>
              <a:cs typeface="Arial" panose="020B0604020202020204" pitchFamily="34" charset="0"/>
            </a:endParaRPr>
          </a:p>
          <a:p>
            <a:pPr defTabSz="966612">
              <a:defRPr/>
            </a:pPr>
            <a:r>
              <a:rPr lang="en-US" sz="1200" b="1" dirty="0">
                <a:latin typeface="Arial" panose="020B0604020202020204" pitchFamily="34" charset="0"/>
                <a:cs typeface="Arial" panose="020B0604020202020204" pitchFamily="34" charset="0"/>
              </a:rPr>
              <a:t>Philippians 1:1 KJV 1 </a:t>
            </a:r>
            <a:r>
              <a:rPr lang="en-US" sz="1200" dirty="0">
                <a:latin typeface="Arial" panose="020B0604020202020204" pitchFamily="34" charset="0"/>
                <a:cs typeface="Arial" panose="020B0604020202020204" pitchFamily="34" charset="0"/>
              </a:rPr>
              <a:t>Paul and Timotheus, </a:t>
            </a:r>
            <a:r>
              <a:rPr lang="en-US" sz="1200" b="1" dirty="0">
                <a:latin typeface="Arial" panose="020B0604020202020204" pitchFamily="34" charset="0"/>
                <a:cs typeface="Arial" panose="020B0604020202020204" pitchFamily="34" charset="0"/>
              </a:rPr>
              <a:t>the servants of Jesus Christ, </a:t>
            </a:r>
            <a:r>
              <a:rPr lang="en-US" sz="1200" dirty="0">
                <a:latin typeface="Arial" panose="020B0604020202020204" pitchFamily="34" charset="0"/>
                <a:cs typeface="Arial" panose="020B0604020202020204" pitchFamily="34" charset="0"/>
              </a:rPr>
              <a:t>to all </a:t>
            </a:r>
            <a:r>
              <a:rPr lang="en-US" sz="1200" b="1" dirty="0">
                <a:latin typeface="Arial" panose="020B0604020202020204" pitchFamily="34" charset="0"/>
                <a:cs typeface="Arial" panose="020B0604020202020204" pitchFamily="34" charset="0"/>
              </a:rPr>
              <a:t>the saints</a:t>
            </a:r>
            <a:r>
              <a:rPr lang="en-US" sz="1200" dirty="0">
                <a:latin typeface="Arial" panose="020B0604020202020204" pitchFamily="34" charset="0"/>
                <a:cs typeface="Arial" panose="020B0604020202020204" pitchFamily="34" charset="0"/>
              </a:rPr>
              <a:t> in Christ Jesus which are at Philippi, with the </a:t>
            </a:r>
            <a:r>
              <a:rPr lang="en-US" sz="1200" b="1" dirty="0">
                <a:latin typeface="Arial" panose="020B0604020202020204" pitchFamily="34" charset="0"/>
                <a:cs typeface="Arial" panose="020B0604020202020204" pitchFamily="34" charset="0"/>
              </a:rPr>
              <a:t>bishops and deacons:</a:t>
            </a:r>
          </a:p>
          <a:p>
            <a:pPr marL="181240" indent="-181240">
              <a:buFont typeface="Wingdings" panose="05000000000000000000" pitchFamily="2" charset="2"/>
              <a:buChar char="§"/>
            </a:pPr>
            <a:r>
              <a:rPr lang="en-US" sz="1200" b="1" dirty="0">
                <a:latin typeface="Arial" panose="020B0604020202020204" pitchFamily="34" charset="0"/>
                <a:cs typeface="Arial" panose="020B0604020202020204" pitchFamily="34" charset="0"/>
              </a:rPr>
              <a:t>1 Timothy 3:1-7 KJV 1 </a:t>
            </a:r>
            <a:r>
              <a:rPr lang="en-US" sz="1200" dirty="0">
                <a:latin typeface="Arial" panose="020B0604020202020204" pitchFamily="34" charset="0"/>
                <a:cs typeface="Arial" panose="020B0604020202020204" pitchFamily="34" charset="0"/>
              </a:rPr>
              <a:t>This is a true saying, If a man desire the office of a bishop, he </a:t>
            </a:r>
            <a:r>
              <a:rPr lang="en-US" sz="1200" dirty="0" err="1">
                <a:latin typeface="Arial" panose="020B0604020202020204" pitchFamily="34" charset="0"/>
                <a:cs typeface="Arial" panose="020B0604020202020204" pitchFamily="34" charset="0"/>
              </a:rPr>
              <a:t>desireth</a:t>
            </a:r>
            <a:r>
              <a:rPr lang="en-US" sz="1200" dirty="0">
                <a:latin typeface="Arial" panose="020B0604020202020204" pitchFamily="34" charset="0"/>
                <a:cs typeface="Arial" panose="020B0604020202020204" pitchFamily="34" charset="0"/>
              </a:rPr>
              <a:t> a good work. </a:t>
            </a:r>
            <a:r>
              <a:rPr lang="en-US" sz="1200" b="1" dirty="0">
                <a:latin typeface="Arial" panose="020B0604020202020204" pitchFamily="34" charset="0"/>
                <a:cs typeface="Arial" panose="020B0604020202020204" pitchFamily="34" charset="0"/>
              </a:rPr>
              <a:t>2</a:t>
            </a:r>
            <a:r>
              <a:rPr lang="en-US" sz="1200" dirty="0">
                <a:latin typeface="Arial" panose="020B0604020202020204" pitchFamily="34" charset="0"/>
                <a:cs typeface="Arial" panose="020B0604020202020204" pitchFamily="34" charset="0"/>
              </a:rPr>
              <a:t> A bishop then must be blameless, the husband of one wife, vigilant, sober, of good </a:t>
            </a:r>
            <a:r>
              <a:rPr lang="en-US" sz="1200" dirty="0" err="1">
                <a:latin typeface="Arial" panose="020B0604020202020204" pitchFamily="34" charset="0"/>
                <a:cs typeface="Arial" panose="020B0604020202020204" pitchFamily="34" charset="0"/>
              </a:rPr>
              <a:t>behaviour</a:t>
            </a:r>
            <a:r>
              <a:rPr lang="en-US" sz="1200" dirty="0">
                <a:latin typeface="Arial" panose="020B0604020202020204" pitchFamily="34" charset="0"/>
                <a:cs typeface="Arial" panose="020B0604020202020204" pitchFamily="34" charset="0"/>
              </a:rPr>
              <a:t>, given to hospitality, apt to teach; </a:t>
            </a:r>
            <a:r>
              <a:rPr lang="en-US" sz="1200" b="1" dirty="0">
                <a:latin typeface="Arial" panose="020B0604020202020204" pitchFamily="34" charset="0"/>
                <a:cs typeface="Arial" panose="020B0604020202020204" pitchFamily="34" charset="0"/>
              </a:rPr>
              <a:t>3</a:t>
            </a:r>
            <a:r>
              <a:rPr lang="en-US" sz="1200" dirty="0">
                <a:latin typeface="Arial" panose="020B0604020202020204" pitchFamily="34" charset="0"/>
                <a:cs typeface="Arial" panose="020B0604020202020204" pitchFamily="34" charset="0"/>
              </a:rPr>
              <a:t> Not given to wine, no striker, not greedy of filthy lucre; but patient, not a brawler, not covetous; </a:t>
            </a:r>
            <a:r>
              <a:rPr lang="en-US" sz="1200" b="1" dirty="0">
                <a:latin typeface="Arial" panose="020B0604020202020204" pitchFamily="34" charset="0"/>
                <a:cs typeface="Arial" panose="020B0604020202020204" pitchFamily="34" charset="0"/>
              </a:rPr>
              <a:t>4 </a:t>
            </a:r>
            <a:r>
              <a:rPr lang="en-US" sz="1200" dirty="0">
                <a:latin typeface="Arial" panose="020B0604020202020204" pitchFamily="34" charset="0"/>
                <a:cs typeface="Arial" panose="020B0604020202020204" pitchFamily="34" charset="0"/>
              </a:rPr>
              <a:t>One that </a:t>
            </a:r>
            <a:r>
              <a:rPr lang="en-US" sz="1200" dirty="0" err="1">
                <a:latin typeface="Arial" panose="020B0604020202020204" pitchFamily="34" charset="0"/>
                <a:cs typeface="Arial" panose="020B0604020202020204" pitchFamily="34" charset="0"/>
              </a:rPr>
              <a:t>ruleth</a:t>
            </a:r>
            <a:r>
              <a:rPr lang="en-US" sz="1200" dirty="0">
                <a:latin typeface="Arial" panose="020B0604020202020204" pitchFamily="34" charset="0"/>
                <a:cs typeface="Arial" panose="020B0604020202020204" pitchFamily="34" charset="0"/>
              </a:rPr>
              <a:t> well his own house, having his children in subjection with all gravity; </a:t>
            </a:r>
            <a:r>
              <a:rPr lang="en-US" sz="1200" b="1" dirty="0">
                <a:latin typeface="Arial" panose="020B0604020202020204" pitchFamily="34" charset="0"/>
                <a:cs typeface="Arial" panose="020B0604020202020204" pitchFamily="34" charset="0"/>
              </a:rPr>
              <a:t>5</a:t>
            </a:r>
            <a:r>
              <a:rPr lang="en-US" sz="1200" dirty="0">
                <a:latin typeface="Arial" panose="020B0604020202020204" pitchFamily="34" charset="0"/>
                <a:cs typeface="Arial" panose="020B0604020202020204" pitchFamily="34" charset="0"/>
              </a:rPr>
              <a:t> (For if a man know not how to rule his own house, how shall he take care of the church of God?) </a:t>
            </a:r>
            <a:r>
              <a:rPr lang="en-US" sz="1200" b="1" dirty="0">
                <a:latin typeface="Arial" panose="020B0604020202020204" pitchFamily="34" charset="0"/>
                <a:cs typeface="Arial" panose="020B0604020202020204" pitchFamily="34" charset="0"/>
              </a:rPr>
              <a:t>6</a:t>
            </a:r>
            <a:r>
              <a:rPr lang="en-US" sz="1200" dirty="0">
                <a:latin typeface="Arial" panose="020B0604020202020204" pitchFamily="34" charset="0"/>
                <a:cs typeface="Arial" panose="020B0604020202020204" pitchFamily="34" charset="0"/>
              </a:rPr>
              <a:t> Not a novice, lest being lifted up with pride he fall into the condemnation of the devil. </a:t>
            </a:r>
            <a:r>
              <a:rPr lang="en-US" sz="1200" b="1" dirty="0">
                <a:latin typeface="Arial" panose="020B0604020202020204" pitchFamily="34" charset="0"/>
                <a:cs typeface="Arial" panose="020B0604020202020204" pitchFamily="34" charset="0"/>
              </a:rPr>
              <a:t>7</a:t>
            </a:r>
            <a:r>
              <a:rPr lang="en-US" sz="1200" dirty="0">
                <a:latin typeface="Arial" panose="020B0604020202020204" pitchFamily="34" charset="0"/>
                <a:cs typeface="Arial" panose="020B0604020202020204" pitchFamily="34" charset="0"/>
              </a:rPr>
              <a:t> Moreover he must have a good report of them which are without; lest he fall into reproach and the snare of the devil.</a:t>
            </a:r>
          </a:p>
          <a:p>
            <a:pPr marL="181240" indent="-181240">
              <a:buFont typeface="Wingdings" panose="05000000000000000000" pitchFamily="2" charset="2"/>
              <a:buChar char="§"/>
            </a:pPr>
            <a:r>
              <a:rPr lang="en-US" sz="1200" b="1" dirty="0">
                <a:latin typeface="Arial" panose="020B0604020202020204" pitchFamily="34" charset="0"/>
                <a:cs typeface="Arial" panose="020B0604020202020204" pitchFamily="34" charset="0"/>
              </a:rPr>
              <a:t>Titus 1:5-9 KJV 5 </a:t>
            </a:r>
            <a:r>
              <a:rPr lang="en-US" sz="1200" dirty="0">
                <a:latin typeface="Arial" panose="020B0604020202020204" pitchFamily="34" charset="0"/>
                <a:cs typeface="Arial" panose="020B0604020202020204" pitchFamily="34" charset="0"/>
              </a:rPr>
              <a:t>For this cause left I thee in Crete, that thou shouldest set in order the things that are wanting, </a:t>
            </a:r>
            <a:r>
              <a:rPr lang="en-US" sz="1200" b="1" dirty="0">
                <a:latin typeface="Arial" panose="020B0604020202020204" pitchFamily="34" charset="0"/>
                <a:cs typeface="Arial" panose="020B0604020202020204" pitchFamily="34" charset="0"/>
              </a:rPr>
              <a:t>and ordain elders </a:t>
            </a:r>
            <a:r>
              <a:rPr lang="en-US" sz="1200" dirty="0">
                <a:latin typeface="Arial" panose="020B0604020202020204" pitchFamily="34" charset="0"/>
                <a:cs typeface="Arial" panose="020B0604020202020204" pitchFamily="34" charset="0"/>
              </a:rPr>
              <a:t>in every city, as I had appointed thee</a:t>
            </a:r>
            <a:r>
              <a:rPr lang="en-US" sz="1200" b="1" dirty="0">
                <a:latin typeface="Arial" panose="020B0604020202020204" pitchFamily="34" charset="0"/>
                <a:cs typeface="Arial" panose="020B0604020202020204" pitchFamily="34" charset="0"/>
              </a:rPr>
              <a:t>: 6 </a:t>
            </a:r>
            <a:r>
              <a:rPr lang="en-US" sz="1200" dirty="0">
                <a:latin typeface="Arial" panose="020B0604020202020204" pitchFamily="34" charset="0"/>
                <a:cs typeface="Arial" panose="020B0604020202020204" pitchFamily="34" charset="0"/>
              </a:rPr>
              <a:t>If any be blameless, the husband of one wife, having faithful children not accused of riot or unruly. </a:t>
            </a:r>
            <a:r>
              <a:rPr lang="en-US" sz="1200" b="1" dirty="0">
                <a:latin typeface="Arial" panose="020B0604020202020204" pitchFamily="34" charset="0"/>
                <a:cs typeface="Arial" panose="020B0604020202020204" pitchFamily="34" charset="0"/>
              </a:rPr>
              <a:t>7</a:t>
            </a:r>
            <a:r>
              <a:rPr lang="en-US" sz="1200" dirty="0">
                <a:latin typeface="Arial" panose="020B0604020202020204" pitchFamily="34" charset="0"/>
                <a:cs typeface="Arial" panose="020B0604020202020204" pitchFamily="34" charset="0"/>
              </a:rPr>
              <a:t> For a bishop must be blameless, as the steward of God; not </a:t>
            </a:r>
            <a:r>
              <a:rPr lang="en-US" sz="1200" dirty="0" err="1">
                <a:latin typeface="Arial" panose="020B0604020202020204" pitchFamily="34" charset="0"/>
                <a:cs typeface="Arial" panose="020B0604020202020204" pitchFamily="34" charset="0"/>
              </a:rPr>
              <a:t>selfwilled</a:t>
            </a:r>
            <a:r>
              <a:rPr lang="en-US" sz="1200" dirty="0">
                <a:latin typeface="Arial" panose="020B0604020202020204" pitchFamily="34" charset="0"/>
                <a:cs typeface="Arial" panose="020B0604020202020204" pitchFamily="34" charset="0"/>
              </a:rPr>
              <a:t>, not soon angry, not given to wine, no striker, not given to filthy lucre; </a:t>
            </a:r>
            <a:r>
              <a:rPr lang="en-US" sz="1200" b="1" dirty="0">
                <a:latin typeface="Arial" panose="020B0604020202020204" pitchFamily="34" charset="0"/>
                <a:cs typeface="Arial" panose="020B0604020202020204" pitchFamily="34" charset="0"/>
              </a:rPr>
              <a:t>8</a:t>
            </a:r>
            <a:r>
              <a:rPr lang="en-US" sz="1200" dirty="0">
                <a:latin typeface="Arial" panose="020B0604020202020204" pitchFamily="34" charset="0"/>
                <a:cs typeface="Arial" panose="020B0604020202020204" pitchFamily="34" charset="0"/>
              </a:rPr>
              <a:t> But a lover of hospitality, a lover of good men, sober, just, holy, temperate; </a:t>
            </a:r>
            <a:r>
              <a:rPr lang="en-US" sz="1200" b="1" dirty="0">
                <a:latin typeface="Arial" panose="020B0604020202020204" pitchFamily="34" charset="0"/>
                <a:cs typeface="Arial" panose="020B0604020202020204" pitchFamily="34" charset="0"/>
              </a:rPr>
              <a:t>9</a:t>
            </a:r>
            <a:r>
              <a:rPr lang="en-US" sz="1200" dirty="0">
                <a:latin typeface="Arial" panose="020B0604020202020204" pitchFamily="34" charset="0"/>
                <a:cs typeface="Arial" panose="020B0604020202020204" pitchFamily="34" charset="0"/>
              </a:rPr>
              <a:t> Holding fast the faithful word as he hath been taught, that he may be able by sound doctrine both to exhort and to convince the gainsayers.</a:t>
            </a:r>
          </a:p>
          <a:p>
            <a:endParaRPr lang="en-US" sz="1200" dirty="0">
              <a:latin typeface="Arial" panose="020B0604020202020204" pitchFamily="34" charset="0"/>
              <a:cs typeface="Arial" panose="020B0604020202020204" pitchFamily="34" charset="0"/>
            </a:endParaRPr>
          </a:p>
          <a:p>
            <a:pPr defTabSz="966612">
              <a:defRPr/>
            </a:pPr>
            <a:r>
              <a:rPr lang="en-US" sz="1200" b="1" dirty="0">
                <a:latin typeface="Arial" panose="020B0604020202020204" pitchFamily="34" charset="0"/>
                <a:cs typeface="Arial" panose="020B0604020202020204" pitchFamily="34" charset="0"/>
              </a:rPr>
              <a:t>Philippians 1:1 KJV 1 </a:t>
            </a:r>
            <a:r>
              <a:rPr lang="en-US" sz="1200" dirty="0">
                <a:latin typeface="Arial" panose="020B0604020202020204" pitchFamily="34" charset="0"/>
                <a:cs typeface="Arial" panose="020B0604020202020204" pitchFamily="34" charset="0"/>
              </a:rPr>
              <a:t>Paul and Timotheus, </a:t>
            </a:r>
            <a:r>
              <a:rPr lang="en-US" sz="1200" b="1" dirty="0">
                <a:latin typeface="Arial" panose="020B0604020202020204" pitchFamily="34" charset="0"/>
                <a:cs typeface="Arial" panose="020B0604020202020204" pitchFamily="34" charset="0"/>
              </a:rPr>
              <a:t>the servants of Jesus Christ</a:t>
            </a:r>
            <a:r>
              <a:rPr lang="en-US" sz="1200" dirty="0">
                <a:latin typeface="Arial" panose="020B0604020202020204" pitchFamily="34" charset="0"/>
                <a:cs typeface="Arial" panose="020B0604020202020204" pitchFamily="34" charset="0"/>
              </a:rPr>
              <a:t>, to all </a:t>
            </a:r>
            <a:r>
              <a:rPr lang="en-US" sz="1200" b="1" dirty="0">
                <a:latin typeface="Arial" panose="020B0604020202020204" pitchFamily="34" charset="0"/>
                <a:cs typeface="Arial" panose="020B0604020202020204" pitchFamily="34" charset="0"/>
              </a:rPr>
              <a:t>the saints</a:t>
            </a:r>
            <a:r>
              <a:rPr lang="en-US" sz="1200" dirty="0">
                <a:latin typeface="Arial" panose="020B0604020202020204" pitchFamily="34" charset="0"/>
                <a:cs typeface="Arial" panose="020B0604020202020204" pitchFamily="34" charset="0"/>
              </a:rPr>
              <a:t> in Christ Jesus which are at Philippi, with the </a:t>
            </a:r>
            <a:r>
              <a:rPr lang="en-US" sz="1200" b="1" dirty="0">
                <a:latin typeface="Arial" panose="020B0604020202020204" pitchFamily="34" charset="0"/>
                <a:cs typeface="Arial" panose="020B0604020202020204" pitchFamily="34" charset="0"/>
              </a:rPr>
              <a:t>bishops and deacons:</a:t>
            </a:r>
          </a:p>
          <a:p>
            <a:pPr marL="181240" indent="-181240">
              <a:buFont typeface="Wingdings" panose="05000000000000000000" pitchFamily="2" charset="2"/>
              <a:buChar char="§"/>
            </a:pPr>
            <a:r>
              <a:rPr lang="en-US" sz="1200" b="1" dirty="0">
                <a:latin typeface="Arial" panose="020B0604020202020204" pitchFamily="34" charset="0"/>
                <a:cs typeface="Arial" panose="020B0604020202020204" pitchFamily="34" charset="0"/>
              </a:rPr>
              <a:t>1 Timothy 3:8-11 KJV 8 </a:t>
            </a:r>
            <a:r>
              <a:rPr lang="en-US" sz="1200" dirty="0">
                <a:latin typeface="Arial" panose="020B0604020202020204" pitchFamily="34" charset="0"/>
                <a:cs typeface="Arial" panose="020B0604020202020204" pitchFamily="34" charset="0"/>
              </a:rPr>
              <a:t>Likewise must the deacons be grave, not </a:t>
            </a:r>
            <a:r>
              <a:rPr lang="en-US" sz="1200" dirty="0" err="1">
                <a:latin typeface="Arial" panose="020B0604020202020204" pitchFamily="34" charset="0"/>
                <a:cs typeface="Arial" panose="020B0604020202020204" pitchFamily="34" charset="0"/>
              </a:rPr>
              <a:t>doubletongued</a:t>
            </a:r>
            <a:r>
              <a:rPr lang="en-US" sz="1200" dirty="0">
                <a:latin typeface="Arial" panose="020B0604020202020204" pitchFamily="34" charset="0"/>
                <a:cs typeface="Arial" panose="020B0604020202020204" pitchFamily="34" charset="0"/>
              </a:rPr>
              <a:t>, not given to much wine, not greedy of filthy lucre</a:t>
            </a:r>
            <a:r>
              <a:rPr lang="en-US" sz="1200" b="1" dirty="0">
                <a:latin typeface="Arial" panose="020B0604020202020204" pitchFamily="34" charset="0"/>
                <a:cs typeface="Arial" panose="020B0604020202020204" pitchFamily="34" charset="0"/>
              </a:rPr>
              <a:t>; 9</a:t>
            </a:r>
            <a:r>
              <a:rPr lang="en-US" sz="1200" dirty="0">
                <a:latin typeface="Arial" panose="020B0604020202020204" pitchFamily="34" charset="0"/>
                <a:cs typeface="Arial" panose="020B0604020202020204" pitchFamily="34" charset="0"/>
              </a:rPr>
              <a:t> Holding the mystery of the faith in a pure conscience. 10 And let these also first be proved; then let them use the office of a deacon, being found blameless. 11 Even so must their wives be grave, not slanderers, sober, faithful in all things.</a:t>
            </a:r>
          </a:p>
        </p:txBody>
      </p:sp>
      <p:sp>
        <p:nvSpPr>
          <p:cNvPr id="4" name="Slide Number Placeholder 3">
            <a:extLst>
              <a:ext uri="{FF2B5EF4-FFF2-40B4-BE49-F238E27FC236}">
                <a16:creationId xmlns:a16="http://schemas.microsoft.com/office/drawing/2014/main" id="{B1F5B408-5AF2-0107-B2AC-C2BC821C7670}"/>
              </a:ext>
            </a:extLst>
          </p:cNvPr>
          <p:cNvSpPr>
            <a:spLocks noGrp="1"/>
          </p:cNvSpPr>
          <p:nvPr>
            <p:ph type="sldNum" sz="quarter" idx="5"/>
          </p:nvPr>
        </p:nvSpPr>
        <p:spPr/>
        <p:txBody>
          <a:bodyPr/>
          <a:lstStyle/>
          <a:p>
            <a:fld id="{5EEEE695-7197-4E02-AB8C-36BA21D304EF}" type="slidenum">
              <a:rPr lang="en-US" smtClean="0"/>
              <a:t>7</a:t>
            </a:fld>
            <a:endParaRPr lang="en-US"/>
          </a:p>
        </p:txBody>
      </p:sp>
      <p:sp>
        <p:nvSpPr>
          <p:cNvPr id="5" name="Date Placeholder 4">
            <a:extLst>
              <a:ext uri="{FF2B5EF4-FFF2-40B4-BE49-F238E27FC236}">
                <a16:creationId xmlns:a16="http://schemas.microsoft.com/office/drawing/2014/main" id="{C6F8250C-F1CE-900D-F6E6-FB1628D0E1D3}"/>
              </a:ext>
            </a:extLst>
          </p:cNvPr>
          <p:cNvSpPr>
            <a:spLocks noGrp="1"/>
          </p:cNvSpPr>
          <p:nvPr>
            <p:ph type="dt" idx="1"/>
          </p:nvPr>
        </p:nvSpPr>
        <p:spPr/>
        <p:txBody>
          <a:bodyPr/>
          <a:lstStyle/>
          <a:p>
            <a:r>
              <a:rPr lang="en-US"/>
              <a:t>12/22/2024 AM-PM</a:t>
            </a:r>
          </a:p>
        </p:txBody>
      </p:sp>
    </p:spTree>
    <p:extLst>
      <p:ext uri="{BB962C8B-B14F-4D97-AF65-F5344CB8AC3E}">
        <p14:creationId xmlns:p14="http://schemas.microsoft.com/office/powerpoint/2010/main" val="42520757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70AAD3-A714-4111-B8CC-439671083E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955F75-1437-88F3-47CE-524C2B74AFA1}"/>
              </a:ext>
            </a:extLst>
          </p:cNvPr>
          <p:cNvSpPr>
            <a:spLocks noGrp="1" noRot="1" noChangeAspect="1"/>
          </p:cNvSpPr>
          <p:nvPr>
            <p:ph type="sldImg"/>
          </p:nvPr>
        </p:nvSpPr>
        <p:spPr>
          <a:xfrm>
            <a:off x="1497013" y="241300"/>
            <a:ext cx="4321175" cy="3240088"/>
          </a:xfrm>
        </p:spPr>
      </p:sp>
      <p:sp>
        <p:nvSpPr>
          <p:cNvPr id="3" name="Notes Placeholder 2">
            <a:extLst>
              <a:ext uri="{FF2B5EF4-FFF2-40B4-BE49-F238E27FC236}">
                <a16:creationId xmlns:a16="http://schemas.microsoft.com/office/drawing/2014/main" id="{F1828B5E-47D6-6576-06D3-29FC35BDD195}"/>
              </a:ext>
            </a:extLst>
          </p:cNvPr>
          <p:cNvSpPr>
            <a:spLocks noGrp="1"/>
          </p:cNvSpPr>
          <p:nvPr>
            <p:ph type="body" idx="1"/>
          </p:nvPr>
        </p:nvSpPr>
        <p:spPr>
          <a:xfrm>
            <a:off x="0" y="3482102"/>
            <a:ext cx="7313507" cy="6119098"/>
          </a:xfrm>
        </p:spPr>
        <p:txBody>
          <a:bodyPr/>
          <a:lstStyle/>
          <a:p>
            <a:pPr>
              <a:lnSpc>
                <a:spcPct val="107000"/>
              </a:lnSpc>
              <a:spcAft>
                <a:spcPts val="846"/>
              </a:spcAft>
            </a:pPr>
            <a:r>
              <a:rPr lang="en-US" sz="1200" b="1" kern="0" dirty="0">
                <a:latin typeface="Arial" panose="020B0604020202020204" pitchFamily="34" charset="0"/>
                <a:ea typeface="Calibri" panose="020F0502020204030204" pitchFamily="34" charset="0"/>
                <a:cs typeface="Arial" panose="020B0604020202020204" pitchFamily="34" charset="0"/>
              </a:rPr>
              <a:t>WOSHIP</a:t>
            </a:r>
            <a:r>
              <a:rPr lang="en-US" sz="1200" kern="0" dirty="0">
                <a:latin typeface="Arial" panose="020B0604020202020204" pitchFamily="34" charset="0"/>
                <a:ea typeface="Calibri" panose="020F0502020204030204" pitchFamily="34" charset="0"/>
                <a:cs typeface="Arial" panose="020B0604020202020204" pitchFamily="34" charset="0"/>
              </a:rPr>
              <a:t> – We must follow the divine pattern of N.T. Worship</a:t>
            </a:r>
          </a:p>
          <a:p>
            <a:pPr marL="181240" indent="-181240">
              <a:lnSpc>
                <a:spcPct val="107000"/>
              </a:lnSpc>
              <a:spcAft>
                <a:spcPts val="846"/>
              </a:spcAft>
              <a:buFont typeface="Wingdings" panose="05000000000000000000" pitchFamily="2" charset="2"/>
              <a:buChar char="§"/>
            </a:pPr>
            <a:r>
              <a:rPr lang="en-US" sz="1200" b="1" kern="0" dirty="0">
                <a:latin typeface="Arial" panose="020B0604020202020204" pitchFamily="34" charset="0"/>
                <a:ea typeface="Calibri" panose="020F0502020204030204" pitchFamily="34" charset="0"/>
                <a:cs typeface="Arial" panose="020B0604020202020204" pitchFamily="34" charset="0"/>
              </a:rPr>
              <a:t>John 4:24 KJV 24 </a:t>
            </a:r>
            <a:r>
              <a:rPr lang="en-US" sz="1200" kern="0" dirty="0">
                <a:latin typeface="Arial" panose="020B0604020202020204" pitchFamily="34" charset="0"/>
                <a:ea typeface="Calibri" panose="020F0502020204030204" pitchFamily="34" charset="0"/>
                <a:cs typeface="Arial" panose="020B0604020202020204" pitchFamily="34" charset="0"/>
              </a:rPr>
              <a:t>God is a Spirit: and they that worship him </a:t>
            </a:r>
            <a:r>
              <a:rPr lang="en-US" sz="1200" b="1" kern="0" dirty="0">
                <a:latin typeface="Arial" panose="020B0604020202020204" pitchFamily="34" charset="0"/>
                <a:ea typeface="Calibri" panose="020F0502020204030204" pitchFamily="34" charset="0"/>
                <a:cs typeface="Arial" panose="020B0604020202020204" pitchFamily="34" charset="0"/>
              </a:rPr>
              <a:t>must worship him in spirit and in truth.</a:t>
            </a:r>
          </a:p>
          <a:p>
            <a:pPr marL="181240" indent="-181240">
              <a:lnSpc>
                <a:spcPct val="107000"/>
              </a:lnSpc>
              <a:spcAft>
                <a:spcPts val="846"/>
              </a:spcAft>
              <a:buFont typeface="Wingdings" panose="05000000000000000000" pitchFamily="2" charset="2"/>
              <a:buChar char="§"/>
            </a:pPr>
            <a:endParaRPr lang="en-US" sz="1200" b="1" kern="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46"/>
              </a:spcAft>
            </a:pPr>
            <a:r>
              <a:rPr lang="en-US" sz="1200" b="1" kern="0" dirty="0">
                <a:latin typeface="Arial" panose="020B0604020202020204" pitchFamily="34" charset="0"/>
                <a:ea typeface="Calibri" panose="020F0502020204030204" pitchFamily="34" charset="0"/>
                <a:cs typeface="Arial" panose="020B0604020202020204" pitchFamily="34" charset="0"/>
              </a:rPr>
              <a:t>MORALITY – We must walk worth of our calling </a:t>
            </a:r>
          </a:p>
          <a:p>
            <a:pPr marL="181240" indent="-181240">
              <a:lnSpc>
                <a:spcPct val="107000"/>
              </a:lnSpc>
              <a:spcAft>
                <a:spcPts val="846"/>
              </a:spcAft>
              <a:buFont typeface="Wingdings" panose="05000000000000000000" pitchFamily="2" charset="2"/>
              <a:buChar char="§"/>
            </a:pPr>
            <a:r>
              <a:rPr lang="en-US" sz="1200" b="1" kern="0" dirty="0">
                <a:latin typeface="Arial" panose="020B0604020202020204" pitchFamily="34" charset="0"/>
                <a:ea typeface="Calibri" panose="020F0502020204030204" pitchFamily="34" charset="0"/>
                <a:cs typeface="Arial" panose="020B0604020202020204" pitchFamily="34" charset="0"/>
              </a:rPr>
              <a:t>Ephesians 4:1-3 KJV 1 </a:t>
            </a:r>
            <a:r>
              <a:rPr lang="en-US" sz="1200" kern="0" dirty="0">
                <a:latin typeface="Arial" panose="020B0604020202020204" pitchFamily="34" charset="0"/>
                <a:ea typeface="Calibri" panose="020F0502020204030204" pitchFamily="34" charset="0"/>
                <a:cs typeface="Arial" panose="020B0604020202020204" pitchFamily="34" charset="0"/>
              </a:rPr>
              <a:t>I therefore, the prisoner of the Lord, beseech you that ye walk worthy of the vocation wherewith ye are called, </a:t>
            </a:r>
            <a:r>
              <a:rPr lang="en-US" sz="1200" b="1" kern="0" dirty="0">
                <a:latin typeface="Arial" panose="020B0604020202020204" pitchFamily="34" charset="0"/>
                <a:ea typeface="Calibri" panose="020F0502020204030204" pitchFamily="34" charset="0"/>
                <a:cs typeface="Arial" panose="020B0604020202020204" pitchFamily="34" charset="0"/>
              </a:rPr>
              <a:t>2</a:t>
            </a:r>
            <a:r>
              <a:rPr lang="en-US" sz="1200" kern="0" dirty="0">
                <a:latin typeface="Arial" panose="020B0604020202020204" pitchFamily="34" charset="0"/>
                <a:ea typeface="Calibri" panose="020F0502020204030204" pitchFamily="34" charset="0"/>
                <a:cs typeface="Arial" panose="020B0604020202020204" pitchFamily="34" charset="0"/>
              </a:rPr>
              <a:t> With all lowliness and meekness, with longsuffering, forbearing one another in love;</a:t>
            </a:r>
            <a:r>
              <a:rPr lang="en-US" sz="1200" b="1" kern="0" dirty="0">
                <a:latin typeface="Arial" panose="020B0604020202020204" pitchFamily="34" charset="0"/>
                <a:ea typeface="Calibri" panose="020F0502020204030204" pitchFamily="34" charset="0"/>
                <a:cs typeface="Arial" panose="020B0604020202020204" pitchFamily="34" charset="0"/>
              </a:rPr>
              <a:t> 3 </a:t>
            </a:r>
            <a:r>
              <a:rPr lang="en-US" sz="1200" kern="0" dirty="0" err="1">
                <a:latin typeface="Arial" panose="020B0604020202020204" pitchFamily="34" charset="0"/>
                <a:ea typeface="Calibri" panose="020F0502020204030204" pitchFamily="34" charset="0"/>
                <a:cs typeface="Arial" panose="020B0604020202020204" pitchFamily="34" charset="0"/>
              </a:rPr>
              <a:t>Endeavouring</a:t>
            </a:r>
            <a:r>
              <a:rPr lang="en-US" sz="1200" kern="0" dirty="0">
                <a:latin typeface="Arial" panose="020B0604020202020204" pitchFamily="34" charset="0"/>
                <a:ea typeface="Calibri" panose="020F0502020204030204" pitchFamily="34" charset="0"/>
                <a:cs typeface="Arial" panose="020B0604020202020204" pitchFamily="34" charset="0"/>
              </a:rPr>
              <a:t> to keep the unity of the Spirit in the bond of peace.</a:t>
            </a:r>
          </a:p>
          <a:p>
            <a:endParaRPr lang="en-US" sz="12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UNIVERSALITY </a:t>
            </a:r>
            <a:r>
              <a:rPr lang="en-US" sz="1200" dirty="0">
                <a:solidFill>
                  <a:srgbClr val="000000"/>
                </a:solidFill>
                <a:latin typeface="Arial" panose="020B0604020202020204" pitchFamily="34" charset="0"/>
                <a:cs typeface="Arial" panose="020B0604020202020204" pitchFamily="34" charset="0"/>
              </a:rPr>
              <a:t>– We are a part of the family of God, His church. Upon baptism, Christ adds us to His universal church that he promised to build</a:t>
            </a:r>
          </a:p>
          <a:p>
            <a:pPr marL="302066" indent="-302066">
              <a:buFont typeface="Wingdings" panose="05000000000000000000" pitchFamily="2" charset="2"/>
              <a:buChar char="§"/>
            </a:pPr>
            <a:r>
              <a:rPr lang="en-US" sz="1200" b="1" dirty="0">
                <a:solidFill>
                  <a:srgbClr val="000000"/>
                </a:solidFill>
                <a:latin typeface="Arial" panose="020B0604020202020204" pitchFamily="34" charset="0"/>
                <a:cs typeface="Arial" panose="020B0604020202020204" pitchFamily="34" charset="0"/>
              </a:rPr>
              <a:t>Matthew 16:18 KJV 18 </a:t>
            </a:r>
            <a:r>
              <a:rPr lang="en-US" sz="1200" dirty="0">
                <a:solidFill>
                  <a:srgbClr val="000000"/>
                </a:solidFill>
                <a:latin typeface="Arial" panose="020B0604020202020204" pitchFamily="34" charset="0"/>
                <a:cs typeface="Arial" panose="020B0604020202020204" pitchFamily="34" charset="0"/>
              </a:rPr>
              <a:t>And I say also unto thee, That thou art Peter, and upon this rock </a:t>
            </a:r>
            <a:r>
              <a:rPr lang="en-US" sz="1200" b="1" dirty="0">
                <a:solidFill>
                  <a:srgbClr val="000000"/>
                </a:solidFill>
                <a:latin typeface="Arial" panose="020B0604020202020204" pitchFamily="34" charset="0"/>
                <a:cs typeface="Arial" panose="020B0604020202020204" pitchFamily="34" charset="0"/>
              </a:rPr>
              <a:t>I will build my church; and the gates of hell shall not prevail against it.</a:t>
            </a:r>
          </a:p>
          <a:p>
            <a:pPr marL="302066" indent="-302066">
              <a:buFont typeface="Wingdings" panose="05000000000000000000" pitchFamily="2" charset="2"/>
              <a:buChar char="§"/>
            </a:pPr>
            <a:r>
              <a:rPr lang="en-US" sz="1200" b="1" kern="100" dirty="0">
                <a:solidFill>
                  <a:srgbClr val="000000"/>
                </a:solidFill>
                <a:latin typeface="Arial" panose="020B0604020202020204" pitchFamily="34" charset="0"/>
                <a:ea typeface="Calibri" panose="020F0502020204030204" pitchFamily="34" charset="0"/>
                <a:cs typeface="Arial" panose="020B0604020202020204" pitchFamily="34" charset="0"/>
              </a:rPr>
              <a:t>Matthew 28:18-20 NKJV </a:t>
            </a:r>
            <a:r>
              <a:rPr lang="en-US"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18 And Jesus came and spoke to them, saying, "All authority has been given to Me in heaven and on earth. </a:t>
            </a:r>
            <a:r>
              <a:rPr lang="en-US" sz="1200" b="1" kern="100" dirty="0">
                <a:solidFill>
                  <a:srgbClr val="000000"/>
                </a:solidFill>
                <a:latin typeface="Arial" panose="020B0604020202020204" pitchFamily="34" charset="0"/>
                <a:ea typeface="Calibri" panose="020F0502020204030204" pitchFamily="34" charset="0"/>
                <a:cs typeface="Arial" panose="020B0604020202020204" pitchFamily="34" charset="0"/>
              </a:rPr>
              <a:t>19 "Go therefore and make disciples of all the nations</a:t>
            </a:r>
            <a:r>
              <a:rPr lang="en-US"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baptizing them in the name of the Father and of the Son and of the Holy Spirit, </a:t>
            </a:r>
            <a:r>
              <a:rPr lang="en-US" sz="1200" b="1" kern="100" dirty="0">
                <a:solidFill>
                  <a:srgbClr val="000000"/>
                </a:solidFill>
                <a:latin typeface="Arial" panose="020B0604020202020204" pitchFamily="34" charset="0"/>
                <a:ea typeface="Calibri" panose="020F0502020204030204" pitchFamily="34" charset="0"/>
                <a:cs typeface="Arial" panose="020B0604020202020204" pitchFamily="34" charset="0"/>
              </a:rPr>
              <a:t>20</a:t>
            </a:r>
            <a:r>
              <a:rPr lang="en-US"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"teaching them to observe all things that I have commanded you; and lo, I am with you always, even to the end of the age." Amen.</a:t>
            </a:r>
          </a:p>
          <a:p>
            <a:pPr marL="302066" indent="-302066">
              <a:buFont typeface="Wingdings" panose="05000000000000000000" pitchFamily="2" charset="2"/>
              <a:buChar char="§"/>
            </a:pPr>
            <a:r>
              <a:rPr lang="en-US" sz="1200" b="1" kern="100" dirty="0">
                <a:solidFill>
                  <a:srgbClr val="000000"/>
                </a:solidFill>
                <a:latin typeface="Arial" panose="020B0604020202020204" pitchFamily="34" charset="0"/>
                <a:ea typeface="Calibri" panose="020F0502020204030204" pitchFamily="34" charset="0"/>
                <a:cs typeface="Arial" panose="020B0604020202020204" pitchFamily="34" charset="0"/>
              </a:rPr>
              <a:t>Galatians 3:26-29 KJV 26</a:t>
            </a:r>
            <a:r>
              <a:rPr lang="en-US"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For </a:t>
            </a:r>
            <a:r>
              <a:rPr lang="en-US" sz="1200" b="1" kern="100" dirty="0">
                <a:solidFill>
                  <a:srgbClr val="000000"/>
                </a:solidFill>
                <a:latin typeface="Arial" panose="020B0604020202020204" pitchFamily="34" charset="0"/>
                <a:ea typeface="Calibri" panose="020F0502020204030204" pitchFamily="34" charset="0"/>
                <a:cs typeface="Arial" panose="020B0604020202020204" pitchFamily="34" charset="0"/>
              </a:rPr>
              <a:t>ye are all </a:t>
            </a:r>
            <a:r>
              <a:rPr lang="en-US"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the children of God by faith in Christ Jesus. </a:t>
            </a:r>
            <a:r>
              <a:rPr lang="en-US" sz="1200" b="1" kern="100" dirty="0">
                <a:solidFill>
                  <a:srgbClr val="000000"/>
                </a:solidFill>
                <a:latin typeface="Arial" panose="020B0604020202020204" pitchFamily="34" charset="0"/>
                <a:ea typeface="Calibri" panose="020F0502020204030204" pitchFamily="34" charset="0"/>
                <a:cs typeface="Arial" panose="020B0604020202020204" pitchFamily="34" charset="0"/>
              </a:rPr>
              <a:t>27</a:t>
            </a:r>
            <a:r>
              <a:rPr lang="en-US"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For </a:t>
            </a:r>
            <a:r>
              <a:rPr lang="en-US" sz="1200" b="1" kern="100" dirty="0">
                <a:solidFill>
                  <a:srgbClr val="000000"/>
                </a:solidFill>
                <a:latin typeface="Arial" panose="020B0604020202020204" pitchFamily="34" charset="0"/>
                <a:ea typeface="Calibri" panose="020F0502020204030204" pitchFamily="34" charset="0"/>
                <a:cs typeface="Arial" panose="020B0604020202020204" pitchFamily="34" charset="0"/>
              </a:rPr>
              <a:t>as many of you as have been baptized into Christ</a:t>
            </a:r>
            <a:r>
              <a:rPr lang="en-US"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have put on Christ. </a:t>
            </a:r>
            <a:r>
              <a:rPr lang="en-US" sz="1200" b="1" kern="100" dirty="0">
                <a:solidFill>
                  <a:srgbClr val="000000"/>
                </a:solidFill>
                <a:latin typeface="Arial" panose="020B0604020202020204" pitchFamily="34" charset="0"/>
                <a:ea typeface="Calibri" panose="020F0502020204030204" pitchFamily="34" charset="0"/>
                <a:cs typeface="Arial" panose="020B0604020202020204" pitchFamily="34" charset="0"/>
              </a:rPr>
              <a:t>28</a:t>
            </a:r>
            <a:r>
              <a:rPr lang="en-US"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There is neither </a:t>
            </a:r>
            <a:r>
              <a:rPr lang="en-US" sz="1200" b="1" kern="100" dirty="0">
                <a:solidFill>
                  <a:srgbClr val="000000"/>
                </a:solidFill>
                <a:latin typeface="Arial" panose="020B0604020202020204" pitchFamily="34" charset="0"/>
                <a:ea typeface="Calibri" panose="020F0502020204030204" pitchFamily="34" charset="0"/>
                <a:cs typeface="Arial" panose="020B0604020202020204" pitchFamily="34" charset="0"/>
              </a:rPr>
              <a:t>Jew</a:t>
            </a:r>
            <a:r>
              <a:rPr lang="en-US"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nor </a:t>
            </a:r>
            <a:r>
              <a:rPr lang="en-US" sz="1200" b="1" kern="100" dirty="0">
                <a:solidFill>
                  <a:srgbClr val="000000"/>
                </a:solidFill>
                <a:latin typeface="Arial" panose="020B0604020202020204" pitchFamily="34" charset="0"/>
                <a:ea typeface="Calibri" panose="020F0502020204030204" pitchFamily="34" charset="0"/>
                <a:cs typeface="Arial" panose="020B0604020202020204" pitchFamily="34" charset="0"/>
              </a:rPr>
              <a:t>Greek</a:t>
            </a:r>
            <a:r>
              <a:rPr lang="en-US"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there is neither </a:t>
            </a:r>
            <a:r>
              <a:rPr lang="en-US" sz="1200" b="1" kern="100" dirty="0">
                <a:solidFill>
                  <a:srgbClr val="000000"/>
                </a:solidFill>
                <a:latin typeface="Arial" panose="020B0604020202020204" pitchFamily="34" charset="0"/>
                <a:ea typeface="Calibri" panose="020F0502020204030204" pitchFamily="34" charset="0"/>
                <a:cs typeface="Arial" panose="020B0604020202020204" pitchFamily="34" charset="0"/>
              </a:rPr>
              <a:t>bond</a:t>
            </a:r>
            <a:r>
              <a:rPr lang="en-US"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nor </a:t>
            </a:r>
            <a:r>
              <a:rPr lang="en-US" sz="1200" b="1" kern="100" dirty="0">
                <a:solidFill>
                  <a:srgbClr val="000000"/>
                </a:solidFill>
                <a:latin typeface="Arial" panose="020B0604020202020204" pitchFamily="34" charset="0"/>
                <a:ea typeface="Calibri" panose="020F0502020204030204" pitchFamily="34" charset="0"/>
                <a:cs typeface="Arial" panose="020B0604020202020204" pitchFamily="34" charset="0"/>
              </a:rPr>
              <a:t>free</a:t>
            </a:r>
            <a:r>
              <a:rPr lang="en-US"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there is neither </a:t>
            </a:r>
            <a:r>
              <a:rPr lang="en-US" sz="1200" b="1" kern="100" dirty="0">
                <a:solidFill>
                  <a:srgbClr val="000000"/>
                </a:solidFill>
                <a:latin typeface="Arial" panose="020B0604020202020204" pitchFamily="34" charset="0"/>
                <a:ea typeface="Calibri" panose="020F0502020204030204" pitchFamily="34" charset="0"/>
                <a:cs typeface="Arial" panose="020B0604020202020204" pitchFamily="34" charset="0"/>
              </a:rPr>
              <a:t>male</a:t>
            </a:r>
            <a:r>
              <a:rPr lang="en-US"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nor </a:t>
            </a:r>
            <a:r>
              <a:rPr lang="en-US" sz="1200" b="1" kern="100" dirty="0">
                <a:solidFill>
                  <a:srgbClr val="000000"/>
                </a:solidFill>
                <a:latin typeface="Arial" panose="020B0604020202020204" pitchFamily="34" charset="0"/>
                <a:ea typeface="Calibri" panose="020F0502020204030204" pitchFamily="34" charset="0"/>
                <a:cs typeface="Arial" panose="020B0604020202020204" pitchFamily="34" charset="0"/>
              </a:rPr>
              <a:t>female</a:t>
            </a:r>
            <a:r>
              <a:rPr lang="en-US"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for </a:t>
            </a:r>
            <a:r>
              <a:rPr lang="en-US" sz="1200" b="1" kern="100" dirty="0">
                <a:solidFill>
                  <a:srgbClr val="000000"/>
                </a:solidFill>
                <a:latin typeface="Arial" panose="020B0604020202020204" pitchFamily="34" charset="0"/>
                <a:ea typeface="Calibri" panose="020F0502020204030204" pitchFamily="34" charset="0"/>
                <a:cs typeface="Arial" panose="020B0604020202020204" pitchFamily="34" charset="0"/>
              </a:rPr>
              <a:t>ye are all one in Christ Jesus. 29</a:t>
            </a:r>
            <a:r>
              <a:rPr lang="en-US"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200" b="1" kern="100" dirty="0">
                <a:solidFill>
                  <a:srgbClr val="000000"/>
                </a:solidFill>
                <a:latin typeface="Arial" panose="020B0604020202020204" pitchFamily="34" charset="0"/>
                <a:ea typeface="Calibri" panose="020F0502020204030204" pitchFamily="34" charset="0"/>
                <a:cs typeface="Arial" panose="020B0604020202020204" pitchFamily="34" charset="0"/>
              </a:rPr>
              <a:t>And if ye be Christ's, then are ye Abraham's seed, and heirs according to the promise. (cf. Gen. 12:3)</a:t>
            </a:r>
            <a:endParaRPr lang="en-US" sz="1200" b="1" kern="100" dirty="0">
              <a:latin typeface="Arial" panose="020B0604020202020204" pitchFamily="34" charset="0"/>
              <a:ea typeface="Calibri" panose="020F0502020204030204" pitchFamily="34" charset="0"/>
              <a:cs typeface="Arial" panose="020B0604020202020204" pitchFamily="34" charset="0"/>
            </a:endParaRPr>
          </a:p>
          <a:p>
            <a:pPr algn="l"/>
            <a:endParaRPr lang="en-US" sz="1200" b="1" kern="100" dirty="0">
              <a:latin typeface="Arial" panose="020B0604020202020204" pitchFamily="34" charset="0"/>
              <a:ea typeface="Calibri" panose="020F0502020204030204" pitchFamily="34" charset="0"/>
              <a:cs typeface="Arial" panose="020B0604020202020204" pitchFamily="34" charset="0"/>
            </a:endParaRPr>
          </a:p>
          <a:p>
            <a:pPr algn="l"/>
            <a:r>
              <a:rPr lang="en-US" sz="1200" b="1" kern="100" dirty="0">
                <a:latin typeface="Arial" panose="020B0604020202020204" pitchFamily="34" charset="0"/>
                <a:ea typeface="Calibri" panose="020F0502020204030204" pitchFamily="34" charset="0"/>
                <a:cs typeface="Arial" panose="020B0604020202020204" pitchFamily="34" charset="0"/>
              </a:rPr>
              <a:t>CONSUMMATION</a:t>
            </a:r>
            <a:r>
              <a:rPr lang="en-US" sz="1200" kern="100" dirty="0">
                <a:latin typeface="Arial" panose="020B0604020202020204" pitchFamily="34" charset="0"/>
                <a:ea typeface="Calibri" panose="020F0502020204030204" pitchFamily="34" charset="0"/>
                <a:cs typeface="Arial" panose="020B0604020202020204" pitchFamily="34" charset="0"/>
              </a:rPr>
              <a:t> </a:t>
            </a:r>
            <a:r>
              <a:rPr lang="en-US" sz="1200" b="1" kern="100" dirty="0">
                <a:latin typeface="Arial" panose="020B0604020202020204" pitchFamily="34" charset="0"/>
                <a:ea typeface="Calibri" panose="020F0502020204030204" pitchFamily="34" charset="0"/>
                <a:cs typeface="Arial" panose="020B0604020202020204" pitchFamily="34" charset="0"/>
              </a:rPr>
              <a:t>(THE FULL END OF HIS REDEMPTIVE PLAN)</a:t>
            </a:r>
          </a:p>
          <a:p>
            <a:pPr marL="181240" indent="-181240">
              <a:buFont typeface="Wingdings" panose="05000000000000000000" pitchFamily="2" charset="2"/>
              <a:buChar char="§"/>
            </a:pPr>
            <a:r>
              <a:rPr lang="en-US" sz="1200" b="1" kern="100" dirty="0">
                <a:latin typeface="Arial" panose="020B0604020202020204" pitchFamily="34" charset="0"/>
                <a:ea typeface="Calibri" panose="020F0502020204030204" pitchFamily="34" charset="0"/>
                <a:cs typeface="Arial" panose="020B0604020202020204" pitchFamily="34" charset="0"/>
              </a:rPr>
              <a:t>1 Corinthians 15:24-26 NKJV 24 </a:t>
            </a:r>
            <a:r>
              <a:rPr lang="en-US" sz="1200" kern="100" dirty="0">
                <a:latin typeface="Arial" panose="020B0604020202020204" pitchFamily="34" charset="0"/>
                <a:ea typeface="Calibri" panose="020F0502020204030204" pitchFamily="34" charset="0"/>
                <a:cs typeface="Arial" panose="020B0604020202020204" pitchFamily="34" charset="0"/>
              </a:rPr>
              <a:t>Then comes the end, </a:t>
            </a:r>
            <a:r>
              <a:rPr lang="en-US" sz="1200" b="1" kern="100" dirty="0">
                <a:latin typeface="Arial" panose="020B0604020202020204" pitchFamily="34" charset="0"/>
                <a:ea typeface="Calibri" panose="020F0502020204030204" pitchFamily="34" charset="0"/>
                <a:cs typeface="Arial" panose="020B0604020202020204" pitchFamily="34" charset="0"/>
              </a:rPr>
              <a:t>when He delivers the kingdom to God the Father, when He puts an end to all rule and all authority and power. 25 For </a:t>
            </a:r>
            <a:r>
              <a:rPr lang="en-US" sz="1200" kern="100" dirty="0">
                <a:latin typeface="Arial" panose="020B0604020202020204" pitchFamily="34" charset="0"/>
                <a:ea typeface="Calibri" panose="020F0502020204030204" pitchFamily="34" charset="0"/>
                <a:cs typeface="Arial" panose="020B0604020202020204" pitchFamily="34" charset="0"/>
              </a:rPr>
              <a:t>He must reign till He has put all enemies under His feet. 26 The last enemy that will be destroyed is death.</a:t>
            </a:r>
          </a:p>
        </p:txBody>
      </p:sp>
      <p:sp>
        <p:nvSpPr>
          <p:cNvPr id="4" name="Slide Number Placeholder 3">
            <a:extLst>
              <a:ext uri="{FF2B5EF4-FFF2-40B4-BE49-F238E27FC236}">
                <a16:creationId xmlns:a16="http://schemas.microsoft.com/office/drawing/2014/main" id="{5E654EB2-AD8C-713C-940B-6154FD54E49F}"/>
              </a:ext>
            </a:extLst>
          </p:cNvPr>
          <p:cNvSpPr>
            <a:spLocks noGrp="1"/>
          </p:cNvSpPr>
          <p:nvPr>
            <p:ph type="sldNum" sz="quarter" idx="5"/>
          </p:nvPr>
        </p:nvSpPr>
        <p:spPr/>
        <p:txBody>
          <a:bodyPr/>
          <a:lstStyle/>
          <a:p>
            <a:fld id="{5EEEE695-7197-4E02-AB8C-36BA21D304EF}" type="slidenum">
              <a:rPr lang="en-US" smtClean="0"/>
              <a:t>8</a:t>
            </a:fld>
            <a:endParaRPr lang="en-US"/>
          </a:p>
        </p:txBody>
      </p:sp>
      <p:sp>
        <p:nvSpPr>
          <p:cNvPr id="5" name="Date Placeholder 4">
            <a:extLst>
              <a:ext uri="{FF2B5EF4-FFF2-40B4-BE49-F238E27FC236}">
                <a16:creationId xmlns:a16="http://schemas.microsoft.com/office/drawing/2014/main" id="{89D825E5-8B5F-191F-73FE-7FCCDEA747CE}"/>
              </a:ext>
            </a:extLst>
          </p:cNvPr>
          <p:cNvSpPr>
            <a:spLocks noGrp="1"/>
          </p:cNvSpPr>
          <p:nvPr>
            <p:ph type="dt" idx="1"/>
          </p:nvPr>
        </p:nvSpPr>
        <p:spPr/>
        <p:txBody>
          <a:bodyPr/>
          <a:lstStyle/>
          <a:p>
            <a:r>
              <a:rPr lang="en-US"/>
              <a:t>12/22/2024 AM-PM</a:t>
            </a:r>
          </a:p>
        </p:txBody>
      </p:sp>
    </p:spTree>
    <p:extLst>
      <p:ext uri="{BB962C8B-B14F-4D97-AF65-F5344CB8AC3E}">
        <p14:creationId xmlns:p14="http://schemas.microsoft.com/office/powerpoint/2010/main" val="3743946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254000"/>
            <a:ext cx="4321175" cy="3240088"/>
          </a:xfrm>
        </p:spPr>
      </p:sp>
      <p:sp>
        <p:nvSpPr>
          <p:cNvPr id="3" name="Notes Placeholder 2"/>
          <p:cNvSpPr>
            <a:spLocks noGrp="1"/>
          </p:cNvSpPr>
          <p:nvPr>
            <p:ph type="body" idx="1"/>
          </p:nvPr>
        </p:nvSpPr>
        <p:spPr>
          <a:xfrm>
            <a:off x="0" y="3493770"/>
            <a:ext cx="7315200" cy="6107430"/>
          </a:xfrm>
        </p:spPr>
        <p:txBody>
          <a:bodyPr/>
          <a:lstStyle/>
          <a:p>
            <a:r>
              <a:rPr lang="en-US" sz="1200" b="1" dirty="0">
                <a:latin typeface="Arial" panose="020B0604020202020204" pitchFamily="34" charset="0"/>
                <a:cs typeface="Arial" panose="020B0604020202020204" pitchFamily="34" charset="0"/>
              </a:rPr>
              <a:t>Ephesians 3:10-11 NKJV 10 </a:t>
            </a:r>
            <a:r>
              <a:rPr lang="en-US" sz="1200" dirty="0">
                <a:latin typeface="Arial" panose="020B0604020202020204" pitchFamily="34" charset="0"/>
                <a:cs typeface="Arial" panose="020B0604020202020204" pitchFamily="34" charset="0"/>
              </a:rPr>
              <a:t>to the intent that now the manifold wisdom of God might be made known </a:t>
            </a:r>
            <a:r>
              <a:rPr lang="en-US" sz="1200" u="sng" dirty="0">
                <a:latin typeface="Arial" panose="020B0604020202020204" pitchFamily="34" charset="0"/>
                <a:cs typeface="Arial" panose="020B0604020202020204" pitchFamily="34" charset="0"/>
              </a:rPr>
              <a:t>by the churc</a:t>
            </a:r>
            <a:r>
              <a:rPr lang="en-US" sz="1200" dirty="0">
                <a:latin typeface="Arial" panose="020B0604020202020204" pitchFamily="34" charset="0"/>
                <a:cs typeface="Arial" panose="020B0604020202020204" pitchFamily="34" charset="0"/>
              </a:rPr>
              <a:t>h to the principalities and powers in the heavenly places, </a:t>
            </a:r>
            <a:r>
              <a:rPr lang="en-US" sz="1200" b="1" dirty="0">
                <a:latin typeface="Arial" panose="020B0604020202020204" pitchFamily="34" charset="0"/>
                <a:cs typeface="Arial" panose="020B0604020202020204" pitchFamily="34" charset="0"/>
              </a:rPr>
              <a:t>11</a:t>
            </a:r>
            <a:r>
              <a:rPr lang="en-US" sz="1200" dirty="0">
                <a:latin typeface="Arial" panose="020B0604020202020204" pitchFamily="34" charset="0"/>
                <a:cs typeface="Arial" panose="020B0604020202020204" pitchFamily="34" charset="0"/>
              </a:rPr>
              <a:t> </a:t>
            </a:r>
            <a:r>
              <a:rPr lang="en-US" sz="1200" i="1" u="sng" dirty="0">
                <a:latin typeface="Arial" panose="020B0604020202020204" pitchFamily="34" charset="0"/>
                <a:cs typeface="Arial" panose="020B0604020202020204" pitchFamily="34" charset="0"/>
              </a:rPr>
              <a:t>according to the eternal purpose which He accomplished in Christ Jesus our Lord,</a:t>
            </a:r>
          </a:p>
          <a:p>
            <a:endParaRPr lang="en-US" sz="1200" dirty="0">
              <a:latin typeface="Arial" panose="020B0604020202020204" pitchFamily="34" charset="0"/>
              <a:cs typeface="Arial" panose="020B0604020202020204" pitchFamily="34" charset="0"/>
            </a:endParaRPr>
          </a:p>
          <a:p>
            <a:r>
              <a:rPr lang="en-US" sz="1200" b="1" u="sng" dirty="0">
                <a:latin typeface="Arial" panose="020B0604020202020204" pitchFamily="34" charset="0"/>
                <a:cs typeface="Arial" panose="020B0604020202020204" pitchFamily="34" charset="0"/>
              </a:rPr>
              <a:t>Building</a:t>
            </a:r>
            <a:r>
              <a:rPr lang="en-US" sz="1200" dirty="0">
                <a:latin typeface="Arial" panose="020B0604020202020204" pitchFamily="34" charset="0"/>
                <a:cs typeface="Arial" panose="020B0604020202020204" pitchFamily="34" charset="0"/>
              </a:rPr>
              <a:t> – </a:t>
            </a:r>
            <a:r>
              <a:rPr lang="en-US" sz="1200" b="1" dirty="0">
                <a:latin typeface="Arial" panose="020B0604020202020204" pitchFamily="34" charset="0"/>
                <a:cs typeface="Arial" panose="020B0604020202020204" pitchFamily="34" charset="0"/>
              </a:rPr>
              <a:t>Matthew 16:18 KJV 18 </a:t>
            </a:r>
            <a:r>
              <a:rPr lang="en-US" sz="1200" dirty="0">
                <a:latin typeface="Arial" panose="020B0604020202020204" pitchFamily="34" charset="0"/>
                <a:cs typeface="Arial" panose="020B0604020202020204" pitchFamily="34" charset="0"/>
              </a:rPr>
              <a:t>And I say also unto thee, That thou art Peter, and upon this </a:t>
            </a:r>
            <a:r>
              <a:rPr lang="en-US" sz="1200" b="0" dirty="0">
                <a:latin typeface="Arial" panose="020B0604020202020204" pitchFamily="34" charset="0"/>
                <a:cs typeface="Arial" panose="020B0604020202020204" pitchFamily="34" charset="0"/>
              </a:rPr>
              <a:t>rock </a:t>
            </a:r>
            <a:r>
              <a:rPr lang="en-US" sz="1200" b="1" dirty="0">
                <a:latin typeface="Arial" panose="020B0604020202020204" pitchFamily="34" charset="0"/>
                <a:cs typeface="Arial" panose="020B0604020202020204" pitchFamily="34" charset="0"/>
              </a:rPr>
              <a:t>I will build my church; and the gates of hell shall not prevail against it. </a:t>
            </a:r>
          </a:p>
          <a:p>
            <a:endParaRPr lang="en-US" sz="1200" b="1" dirty="0">
              <a:latin typeface="Arial" panose="020B0604020202020204" pitchFamily="34" charset="0"/>
              <a:cs typeface="Arial" panose="020B0604020202020204" pitchFamily="34" charset="0"/>
            </a:endParaRPr>
          </a:p>
          <a:p>
            <a:r>
              <a:rPr lang="en-US" sz="1200" b="1" u="sng" dirty="0">
                <a:latin typeface="Arial" panose="020B0604020202020204" pitchFamily="34" charset="0"/>
                <a:cs typeface="Arial" panose="020B0604020202020204" pitchFamily="34" charset="0"/>
              </a:rPr>
              <a:t>Structure</a:t>
            </a:r>
            <a:r>
              <a:rPr lang="en-US" sz="1200" b="1" dirty="0">
                <a:latin typeface="Arial" panose="020B0604020202020204" pitchFamily="34" charset="0"/>
                <a:cs typeface="Arial" panose="020B0604020202020204" pitchFamily="34" charset="0"/>
              </a:rPr>
              <a:t> </a:t>
            </a:r>
            <a:r>
              <a:rPr lang="en-US" sz="1200" b="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Matthew 16:15-18 KJV 15 </a:t>
            </a:r>
            <a:r>
              <a:rPr lang="en-US" sz="1200" b="0" dirty="0">
                <a:latin typeface="Arial" panose="020B0604020202020204" pitchFamily="34" charset="0"/>
                <a:cs typeface="Arial" panose="020B0604020202020204" pitchFamily="34" charset="0"/>
              </a:rPr>
              <a:t>He saith unto them, But whom say ye that I am? </a:t>
            </a:r>
            <a:r>
              <a:rPr lang="en-US" sz="1200" b="1" dirty="0">
                <a:latin typeface="Arial" panose="020B0604020202020204" pitchFamily="34" charset="0"/>
                <a:cs typeface="Arial" panose="020B0604020202020204" pitchFamily="34" charset="0"/>
              </a:rPr>
              <a:t>16 </a:t>
            </a:r>
            <a:r>
              <a:rPr lang="en-US" sz="1200" b="0" dirty="0">
                <a:latin typeface="Arial" panose="020B0604020202020204" pitchFamily="34" charset="0"/>
                <a:cs typeface="Arial" panose="020B0604020202020204" pitchFamily="34" charset="0"/>
              </a:rPr>
              <a:t>And Simon Peter answered and said, </a:t>
            </a:r>
            <a:r>
              <a:rPr lang="en-US" sz="1200" b="1" dirty="0">
                <a:latin typeface="Arial" panose="020B0604020202020204" pitchFamily="34" charset="0"/>
                <a:cs typeface="Arial" panose="020B0604020202020204" pitchFamily="34" charset="0"/>
              </a:rPr>
              <a:t>Thou art the Christ, the Son of the living God. 17 </a:t>
            </a:r>
            <a:r>
              <a:rPr lang="en-US" sz="1200" b="0" dirty="0">
                <a:latin typeface="Arial" panose="020B0604020202020204" pitchFamily="34" charset="0"/>
                <a:cs typeface="Arial" panose="020B0604020202020204" pitchFamily="34" charset="0"/>
              </a:rPr>
              <a:t>And Jesus answered and said unto him, Blessed art thou, Simon </a:t>
            </a:r>
            <a:r>
              <a:rPr lang="en-US" sz="1200" b="0" dirty="0" err="1">
                <a:latin typeface="Arial" panose="020B0604020202020204" pitchFamily="34" charset="0"/>
                <a:cs typeface="Arial" panose="020B0604020202020204" pitchFamily="34" charset="0"/>
              </a:rPr>
              <a:t>Barjona</a:t>
            </a:r>
            <a:r>
              <a:rPr lang="en-US" sz="1200" b="0" dirty="0">
                <a:latin typeface="Arial" panose="020B0604020202020204" pitchFamily="34" charset="0"/>
                <a:cs typeface="Arial" panose="020B0604020202020204" pitchFamily="34" charset="0"/>
              </a:rPr>
              <a:t>: for flesh and blood hath not revealed it unto thee, but my Father which is in heaven. </a:t>
            </a:r>
            <a:r>
              <a:rPr lang="en-US" sz="1200" b="1" dirty="0">
                <a:latin typeface="Arial" panose="020B0604020202020204" pitchFamily="34" charset="0"/>
                <a:cs typeface="Arial" panose="020B0604020202020204" pitchFamily="34" charset="0"/>
              </a:rPr>
              <a:t>18</a:t>
            </a:r>
            <a:r>
              <a:rPr lang="en-US" sz="1200" b="0" dirty="0">
                <a:latin typeface="Arial" panose="020B0604020202020204" pitchFamily="34" charset="0"/>
                <a:cs typeface="Arial" panose="020B0604020202020204" pitchFamily="34" charset="0"/>
              </a:rPr>
              <a:t> And I say also unto thee, That thou art Peter, and </a:t>
            </a:r>
            <a:r>
              <a:rPr lang="en-US" sz="1200" b="1" dirty="0">
                <a:latin typeface="Arial" panose="020B0604020202020204" pitchFamily="34" charset="0"/>
                <a:cs typeface="Arial" panose="020B0604020202020204" pitchFamily="34" charset="0"/>
              </a:rPr>
              <a:t>upon this rock </a:t>
            </a:r>
            <a:r>
              <a:rPr lang="en-US" sz="1200" b="0" dirty="0">
                <a:latin typeface="Arial" panose="020B0604020202020204" pitchFamily="34" charset="0"/>
                <a:cs typeface="Arial" panose="020B0604020202020204" pitchFamily="34" charset="0"/>
              </a:rPr>
              <a:t>I will build my church; and the gates of hell shall not prevail against it.</a:t>
            </a:r>
          </a:p>
          <a:p>
            <a:endParaRPr lang="en-US" sz="1200" b="1" dirty="0">
              <a:latin typeface="Arial" panose="020B0604020202020204" pitchFamily="34" charset="0"/>
              <a:cs typeface="Arial" panose="020B0604020202020204" pitchFamily="34" charset="0"/>
            </a:endParaRPr>
          </a:p>
          <a:p>
            <a:r>
              <a:rPr lang="en-US" sz="1200" b="1" u="sng" dirty="0">
                <a:latin typeface="Arial" panose="020B0604020202020204" pitchFamily="34" charset="0"/>
                <a:cs typeface="Arial" panose="020B0604020202020204" pitchFamily="34" charset="0"/>
              </a:rPr>
              <a:t>Kingdom</a:t>
            </a:r>
            <a:r>
              <a:rPr lang="en-US" sz="1200" b="1" dirty="0">
                <a:latin typeface="Arial" panose="020B0604020202020204" pitchFamily="34" charset="0"/>
                <a:cs typeface="Arial" panose="020B0604020202020204" pitchFamily="34" charset="0"/>
              </a:rPr>
              <a:t> </a:t>
            </a:r>
            <a:r>
              <a:rPr lang="en-US" sz="1200" b="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John 18:33-36 KJV 33 </a:t>
            </a:r>
            <a:r>
              <a:rPr lang="en-US" sz="1200" b="0" dirty="0">
                <a:latin typeface="Arial" panose="020B0604020202020204" pitchFamily="34" charset="0"/>
                <a:cs typeface="Arial" panose="020B0604020202020204" pitchFamily="34" charset="0"/>
              </a:rPr>
              <a:t>Then Pilate entered into the judgment hall again, and called Jesus, and said unto him, Art thou the </a:t>
            </a:r>
            <a:r>
              <a:rPr lang="en-US" sz="1200" b="1" dirty="0">
                <a:latin typeface="Arial" panose="020B0604020202020204" pitchFamily="34" charset="0"/>
                <a:cs typeface="Arial" panose="020B0604020202020204" pitchFamily="34" charset="0"/>
              </a:rPr>
              <a:t>King of the Jews? 34 </a:t>
            </a:r>
            <a:r>
              <a:rPr lang="en-US" sz="1200" b="0" dirty="0">
                <a:latin typeface="Arial" panose="020B0604020202020204" pitchFamily="34" charset="0"/>
                <a:cs typeface="Arial" panose="020B0604020202020204" pitchFamily="34" charset="0"/>
              </a:rPr>
              <a:t>Jesus answered him, Sayest thou this thing of thyself, or did others tell it thee of me? </a:t>
            </a:r>
            <a:r>
              <a:rPr lang="en-US" sz="1200" b="1" dirty="0">
                <a:latin typeface="Arial" panose="020B0604020202020204" pitchFamily="34" charset="0"/>
                <a:cs typeface="Arial" panose="020B0604020202020204" pitchFamily="34" charset="0"/>
              </a:rPr>
              <a:t>35</a:t>
            </a:r>
            <a:r>
              <a:rPr lang="en-US" sz="1200" b="0" dirty="0">
                <a:latin typeface="Arial" panose="020B0604020202020204" pitchFamily="34" charset="0"/>
                <a:cs typeface="Arial" panose="020B0604020202020204" pitchFamily="34" charset="0"/>
              </a:rPr>
              <a:t> Pilate answered, Am I a Jew? Thine own nation and the chief priests have delivered thee unto me: what hast thou done? </a:t>
            </a:r>
            <a:r>
              <a:rPr lang="en-US" sz="1200" b="1" dirty="0">
                <a:latin typeface="Arial" panose="020B0604020202020204" pitchFamily="34" charset="0"/>
                <a:cs typeface="Arial" panose="020B0604020202020204" pitchFamily="34" charset="0"/>
              </a:rPr>
              <a:t>36</a:t>
            </a:r>
            <a:r>
              <a:rPr lang="en-US" sz="1200" b="0" dirty="0">
                <a:latin typeface="Arial" panose="020B0604020202020204" pitchFamily="34" charset="0"/>
                <a:cs typeface="Arial" panose="020B0604020202020204" pitchFamily="34" charset="0"/>
              </a:rPr>
              <a:t> Jesus answered, </a:t>
            </a:r>
            <a:r>
              <a:rPr lang="en-US" sz="1200" b="1" dirty="0">
                <a:latin typeface="Arial" panose="020B0604020202020204" pitchFamily="34" charset="0"/>
                <a:cs typeface="Arial" panose="020B0604020202020204" pitchFamily="34" charset="0"/>
              </a:rPr>
              <a:t>My kingdom </a:t>
            </a:r>
            <a:r>
              <a:rPr lang="en-US" sz="1200" b="0" dirty="0">
                <a:latin typeface="Arial" panose="020B0604020202020204" pitchFamily="34" charset="0"/>
                <a:cs typeface="Arial" panose="020B0604020202020204" pitchFamily="34" charset="0"/>
              </a:rPr>
              <a:t>is not of this world: if my kingdom were of this world, then would my servants fight, that I should not be delivered to the Jews: but now is </a:t>
            </a:r>
            <a:r>
              <a:rPr lang="en-US" sz="1200" b="1" dirty="0">
                <a:latin typeface="Arial" panose="020B0604020202020204" pitchFamily="34" charset="0"/>
                <a:cs typeface="Arial" panose="020B0604020202020204" pitchFamily="34" charset="0"/>
              </a:rPr>
              <a:t>my kingdom </a:t>
            </a:r>
            <a:r>
              <a:rPr lang="en-US" sz="1200" b="0" dirty="0">
                <a:latin typeface="Arial" panose="020B0604020202020204" pitchFamily="34" charset="0"/>
                <a:cs typeface="Arial" panose="020B0604020202020204" pitchFamily="34" charset="0"/>
              </a:rPr>
              <a:t>not from hence. </a:t>
            </a:r>
            <a:r>
              <a:rPr lang="en-US" sz="1200" b="1" u="sng" dirty="0">
                <a:latin typeface="Arial" panose="020B0604020202020204" pitchFamily="34" charset="0"/>
                <a:cs typeface="Arial" panose="020B0604020202020204" pitchFamily="34" charset="0"/>
              </a:rPr>
              <a:t>Cf. Matt. 6:9-10, Mark 9:1; Col. 1:13</a:t>
            </a:r>
          </a:p>
          <a:p>
            <a:endParaRPr lang="en-US" sz="1200" b="1" dirty="0">
              <a:latin typeface="Arial" panose="020B0604020202020204" pitchFamily="34" charset="0"/>
              <a:cs typeface="Arial" panose="020B0604020202020204" pitchFamily="34" charset="0"/>
            </a:endParaRPr>
          </a:p>
          <a:p>
            <a:r>
              <a:rPr lang="en-US" sz="1200" b="1" u="sng" dirty="0">
                <a:latin typeface="Arial" panose="020B0604020202020204" pitchFamily="34" charset="0"/>
                <a:cs typeface="Arial" panose="020B0604020202020204" pitchFamily="34" charset="0"/>
              </a:rPr>
              <a:t>His Purchase</a:t>
            </a:r>
            <a:r>
              <a:rPr lang="en-US" sz="1200" b="1" u="none" dirty="0">
                <a:latin typeface="Arial" panose="020B0604020202020204" pitchFamily="34" charset="0"/>
                <a:cs typeface="Arial" panose="020B0604020202020204" pitchFamily="34" charset="0"/>
              </a:rPr>
              <a:t> </a:t>
            </a:r>
            <a:r>
              <a:rPr lang="en-US" sz="1200" b="0" dirty="0">
                <a:latin typeface="Arial" panose="020B0604020202020204" pitchFamily="34" charset="0"/>
                <a:cs typeface="Arial" panose="020B0604020202020204" pitchFamily="34" charset="0"/>
              </a:rPr>
              <a:t>–</a:t>
            </a:r>
            <a:r>
              <a:rPr lang="en-US" sz="1200" b="1" dirty="0">
                <a:latin typeface="Arial" panose="020B0604020202020204" pitchFamily="34" charset="0"/>
                <a:cs typeface="Arial" panose="020B0604020202020204" pitchFamily="34" charset="0"/>
              </a:rPr>
              <a:t> Acts 20:28 KJV 28 </a:t>
            </a:r>
            <a:r>
              <a:rPr lang="en-US" sz="1200" b="0" dirty="0">
                <a:latin typeface="Arial" panose="020B0604020202020204" pitchFamily="34" charset="0"/>
                <a:cs typeface="Arial" panose="020B0604020202020204" pitchFamily="34" charset="0"/>
              </a:rPr>
              <a:t>Take heed therefore unto yourselves, and to all the flock, over the which the Holy Ghost hath made you overseers, to feed the </a:t>
            </a:r>
            <a:r>
              <a:rPr lang="en-US" sz="1200" b="1" dirty="0">
                <a:latin typeface="Arial" panose="020B0604020202020204" pitchFamily="34" charset="0"/>
                <a:cs typeface="Arial" panose="020B0604020202020204" pitchFamily="34" charset="0"/>
              </a:rPr>
              <a:t>church of God, which he hath purchased with his own blood. </a:t>
            </a:r>
          </a:p>
          <a:p>
            <a:endParaRPr lang="en-US" sz="1200" b="1" dirty="0">
              <a:latin typeface="Arial" panose="020B0604020202020204" pitchFamily="34" charset="0"/>
              <a:cs typeface="Arial" panose="020B0604020202020204" pitchFamily="34" charset="0"/>
            </a:endParaRPr>
          </a:p>
          <a:p>
            <a:r>
              <a:rPr lang="en-US" sz="1200" b="1" u="sng" dirty="0">
                <a:latin typeface="Arial" panose="020B0604020202020204" pitchFamily="34" charset="0"/>
                <a:cs typeface="Arial" panose="020B0604020202020204" pitchFamily="34" charset="0"/>
              </a:rPr>
              <a:t>What He Loves</a:t>
            </a:r>
            <a:r>
              <a:rPr lang="en-US" sz="1200" b="1" dirty="0">
                <a:latin typeface="Arial" panose="020B0604020202020204" pitchFamily="34" charset="0"/>
                <a:cs typeface="Arial" panose="020B0604020202020204" pitchFamily="34" charset="0"/>
              </a:rPr>
              <a:t> </a:t>
            </a:r>
            <a:r>
              <a:rPr lang="en-US" sz="1200" b="0" dirty="0">
                <a:latin typeface="Arial" panose="020B0604020202020204" pitchFamily="34" charset="0"/>
                <a:cs typeface="Arial" panose="020B0604020202020204" pitchFamily="34" charset="0"/>
              </a:rPr>
              <a:t>–</a:t>
            </a:r>
            <a:r>
              <a:rPr lang="en-US" sz="1200" b="1" dirty="0">
                <a:latin typeface="Arial" panose="020B0604020202020204" pitchFamily="34" charset="0"/>
                <a:cs typeface="Arial" panose="020B0604020202020204" pitchFamily="34" charset="0"/>
              </a:rPr>
              <a:t> Ephesians 5:25 KJV 25 Husbands, love your wives, even as Christ also loved the church, and gave himself for it;</a:t>
            </a:r>
          </a:p>
          <a:p>
            <a:endParaRPr lang="en-US" sz="1200" b="1" dirty="0">
              <a:latin typeface="Arial" panose="020B0604020202020204" pitchFamily="34" charset="0"/>
              <a:cs typeface="Arial" panose="020B0604020202020204" pitchFamily="34" charset="0"/>
            </a:endParaRPr>
          </a:p>
          <a:p>
            <a:r>
              <a:rPr lang="en-US" sz="1200" b="1" u="sng" dirty="0">
                <a:latin typeface="Arial" panose="020B0604020202020204" pitchFamily="34" charset="0"/>
                <a:cs typeface="Arial" panose="020B0604020202020204" pitchFamily="34" charset="0"/>
              </a:rPr>
              <a:t>The Body</a:t>
            </a:r>
            <a:r>
              <a:rPr lang="en-US" sz="1200" b="1" dirty="0">
                <a:latin typeface="Arial" panose="020B0604020202020204" pitchFamily="34" charset="0"/>
                <a:cs typeface="Arial" panose="020B0604020202020204" pitchFamily="34" charset="0"/>
              </a:rPr>
              <a:t> </a:t>
            </a:r>
            <a:r>
              <a:rPr lang="en-US" sz="1200" b="0" dirty="0">
                <a:latin typeface="Arial" panose="020B0604020202020204" pitchFamily="34" charset="0"/>
                <a:cs typeface="Arial" panose="020B0604020202020204" pitchFamily="34" charset="0"/>
              </a:rPr>
              <a:t>–</a:t>
            </a:r>
            <a:r>
              <a:rPr lang="en-US" sz="1200" b="1" dirty="0">
                <a:latin typeface="Arial" panose="020B0604020202020204" pitchFamily="34" charset="0"/>
                <a:cs typeface="Arial" panose="020B0604020202020204" pitchFamily="34" charset="0"/>
              </a:rPr>
              <a:t> Ephesians 1:22-23 KJV 22 </a:t>
            </a:r>
            <a:r>
              <a:rPr lang="en-US" sz="1200" b="0" dirty="0">
                <a:latin typeface="Arial" panose="020B0604020202020204" pitchFamily="34" charset="0"/>
                <a:cs typeface="Arial" panose="020B0604020202020204" pitchFamily="34" charset="0"/>
              </a:rPr>
              <a:t>And hath put all things under his feet, and gave him to be the </a:t>
            </a:r>
            <a:r>
              <a:rPr lang="en-US" sz="1200" b="1" dirty="0">
                <a:latin typeface="Arial" panose="020B0604020202020204" pitchFamily="34" charset="0"/>
                <a:cs typeface="Arial" panose="020B0604020202020204" pitchFamily="34" charset="0"/>
              </a:rPr>
              <a:t>head over all things to the church, 23 Which is his body, </a:t>
            </a:r>
            <a:r>
              <a:rPr lang="en-US" sz="1200" b="0" dirty="0">
                <a:latin typeface="Arial" panose="020B0604020202020204" pitchFamily="34" charset="0"/>
                <a:cs typeface="Arial" panose="020B0604020202020204" pitchFamily="34" charset="0"/>
              </a:rPr>
              <a:t>the fulness of him that </a:t>
            </a:r>
            <a:r>
              <a:rPr lang="en-US" sz="1200" b="0" dirty="0" err="1">
                <a:latin typeface="Arial" panose="020B0604020202020204" pitchFamily="34" charset="0"/>
                <a:cs typeface="Arial" panose="020B0604020202020204" pitchFamily="34" charset="0"/>
              </a:rPr>
              <a:t>filleth</a:t>
            </a:r>
            <a:r>
              <a:rPr lang="en-US" sz="1200" b="0" dirty="0">
                <a:latin typeface="Arial" panose="020B0604020202020204" pitchFamily="34" charset="0"/>
                <a:cs typeface="Arial" panose="020B0604020202020204" pitchFamily="34" charset="0"/>
              </a:rPr>
              <a:t> all in all.</a:t>
            </a:r>
          </a:p>
          <a:p>
            <a:endParaRPr lang="en-US" sz="1200" b="0" dirty="0">
              <a:latin typeface="Arial" panose="020B0604020202020204" pitchFamily="34" charset="0"/>
              <a:cs typeface="Arial" panose="020B0604020202020204" pitchFamily="34" charset="0"/>
            </a:endParaRPr>
          </a:p>
          <a:p>
            <a:pPr defTabSz="966612">
              <a:defRPr/>
            </a:pPr>
            <a:r>
              <a:rPr lang="en-US" sz="1200" b="1" u="sng" dirty="0">
                <a:latin typeface="Arial" panose="020B0604020202020204" pitchFamily="34" charset="0"/>
                <a:cs typeface="Arial" panose="020B0604020202020204" pitchFamily="34" charset="0"/>
              </a:rPr>
              <a:t>What He Saved</a:t>
            </a:r>
            <a:r>
              <a:rPr lang="en-US" sz="1200" b="1" dirty="0">
                <a:latin typeface="Arial" panose="020B0604020202020204" pitchFamily="34" charset="0"/>
                <a:cs typeface="Arial" panose="020B0604020202020204" pitchFamily="34" charset="0"/>
              </a:rPr>
              <a:t> </a:t>
            </a:r>
            <a:r>
              <a:rPr lang="en-US" sz="1200" b="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Ephesians 5:23 KJV 23 </a:t>
            </a:r>
            <a:r>
              <a:rPr lang="en-US" sz="1200" b="0" dirty="0">
                <a:latin typeface="Arial" panose="020B0604020202020204" pitchFamily="34" charset="0"/>
                <a:cs typeface="Arial" panose="020B0604020202020204" pitchFamily="34" charset="0"/>
              </a:rPr>
              <a:t>For the husband is the head of the wife, </a:t>
            </a:r>
            <a:r>
              <a:rPr lang="en-US" sz="1200" b="1" dirty="0">
                <a:latin typeface="Arial" panose="020B0604020202020204" pitchFamily="34" charset="0"/>
                <a:cs typeface="Arial" panose="020B0604020202020204" pitchFamily="34" charset="0"/>
              </a:rPr>
              <a:t>even as Christ is the head of the church: and </a:t>
            </a:r>
            <a:r>
              <a:rPr lang="en-US" sz="1200" b="1" u="sng" dirty="0">
                <a:latin typeface="Arial" panose="020B0604020202020204" pitchFamily="34" charset="0"/>
                <a:cs typeface="Arial" panose="020B0604020202020204" pitchFamily="34" charset="0"/>
              </a:rPr>
              <a:t>he is the </a:t>
            </a:r>
            <a:r>
              <a:rPr lang="en-US" sz="1200" b="1" u="sng" dirty="0" err="1">
                <a:latin typeface="Arial" panose="020B0604020202020204" pitchFamily="34" charset="0"/>
                <a:cs typeface="Arial" panose="020B0604020202020204" pitchFamily="34" charset="0"/>
              </a:rPr>
              <a:t>saviour</a:t>
            </a:r>
            <a:r>
              <a:rPr lang="en-US" sz="1200" b="1" u="sng" dirty="0">
                <a:latin typeface="Arial" panose="020B0604020202020204" pitchFamily="34" charset="0"/>
                <a:cs typeface="Arial" panose="020B0604020202020204" pitchFamily="34" charset="0"/>
              </a:rPr>
              <a:t> of the bod</a:t>
            </a:r>
            <a:r>
              <a:rPr lang="en-US" sz="1200" b="1" dirty="0">
                <a:latin typeface="Arial" panose="020B0604020202020204" pitchFamily="34" charset="0"/>
                <a:cs typeface="Arial" panose="020B0604020202020204" pitchFamily="34" charset="0"/>
              </a:rPr>
              <a:t>y.</a:t>
            </a:r>
          </a:p>
          <a:p>
            <a:pPr marL="171450" indent="-171450" defTabSz="966612">
              <a:buFont typeface="Wingdings" panose="05000000000000000000" pitchFamily="2" charset="2"/>
              <a:buChar char="§"/>
              <a:defRPr/>
            </a:pPr>
            <a:r>
              <a:rPr lang="en-US" sz="1200" b="1" dirty="0">
                <a:latin typeface="Arial" panose="020B0604020202020204" pitchFamily="34" charset="0"/>
                <a:cs typeface="Arial" panose="020B0604020202020204" pitchFamily="34" charset="0"/>
              </a:rPr>
              <a:t>Ac 2:47 Praising God, and having </a:t>
            </a:r>
            <a:r>
              <a:rPr lang="en-US" sz="1200" b="1" dirty="0" err="1">
                <a:latin typeface="Arial" panose="020B0604020202020204" pitchFamily="34" charset="0"/>
                <a:cs typeface="Arial" panose="020B0604020202020204" pitchFamily="34" charset="0"/>
              </a:rPr>
              <a:t>favour</a:t>
            </a:r>
            <a:r>
              <a:rPr lang="en-US" sz="1200" b="1" dirty="0">
                <a:latin typeface="Arial" panose="020B0604020202020204" pitchFamily="34" charset="0"/>
                <a:cs typeface="Arial" panose="020B0604020202020204" pitchFamily="34" charset="0"/>
              </a:rPr>
              <a:t> with all the people. And the Lord added to the church daily such as should be saved. (KJV)</a:t>
            </a:r>
          </a:p>
          <a:p>
            <a:pPr defTabSz="966612">
              <a:defRPr/>
            </a:pPr>
            <a:endParaRPr lang="en-US" sz="1200" b="1" dirty="0">
              <a:latin typeface="Arial" panose="020B0604020202020204" pitchFamily="34" charset="0"/>
              <a:cs typeface="Arial" panose="020B0604020202020204" pitchFamily="34" charset="0"/>
            </a:endParaRPr>
          </a:p>
          <a:p>
            <a:pPr defTabSz="966612">
              <a:defRPr/>
            </a:pPr>
            <a:r>
              <a:rPr lang="en-US" sz="1200" b="1" u="sng" dirty="0">
                <a:latin typeface="Arial" panose="020B0604020202020204" pitchFamily="34" charset="0"/>
                <a:cs typeface="Arial" panose="020B0604020202020204" pitchFamily="34" charset="0"/>
              </a:rPr>
              <a:t>The Bride</a:t>
            </a:r>
            <a:r>
              <a:rPr lang="en-US" sz="1200" b="1" dirty="0">
                <a:latin typeface="Arial" panose="020B0604020202020204" pitchFamily="34" charset="0"/>
                <a:cs typeface="Arial" panose="020B0604020202020204" pitchFamily="34" charset="0"/>
              </a:rPr>
              <a:t> – </a:t>
            </a:r>
            <a:r>
              <a:rPr lang="en-US" sz="1200" dirty="0">
                <a:latin typeface="Arial" panose="020B0604020202020204" pitchFamily="34" charset="0"/>
                <a:cs typeface="Arial" panose="020B0604020202020204" pitchFamily="34" charset="0"/>
              </a:rPr>
              <a:t>The Bible teaches that the </a:t>
            </a:r>
            <a:r>
              <a:rPr lang="en-US" sz="1200" b="1" dirty="0">
                <a:latin typeface="Arial" panose="020B0604020202020204" pitchFamily="34" charset="0"/>
                <a:cs typeface="Arial" panose="020B0604020202020204" pitchFamily="34" charset="0"/>
              </a:rPr>
              <a:t>church is the pure and lovely bride of Christ (Eph. 5:32; Rev. 21:9; 22:17)</a:t>
            </a:r>
          </a:p>
          <a:p>
            <a:pPr marL="181240" indent="-181240" defTabSz="966612">
              <a:buFont typeface="Wingdings" panose="05000000000000000000" pitchFamily="2" charset="2"/>
              <a:buChar char="§"/>
              <a:defRPr/>
            </a:pPr>
            <a:r>
              <a:rPr lang="en-US" sz="1200" b="1" dirty="0">
                <a:latin typeface="Arial" panose="020B0604020202020204" pitchFamily="34" charset="0"/>
                <a:cs typeface="Arial" panose="020B0604020202020204" pitchFamily="34" charset="0"/>
              </a:rPr>
              <a:t>Ephesians 5:31-32 KJV 31 </a:t>
            </a:r>
            <a:r>
              <a:rPr lang="en-US" sz="1200" b="0" dirty="0">
                <a:latin typeface="Arial" panose="020B0604020202020204" pitchFamily="34" charset="0"/>
                <a:cs typeface="Arial" panose="020B0604020202020204" pitchFamily="34" charset="0"/>
              </a:rPr>
              <a:t>For this cause shall a man leave his father and mother, and shall be joined unto his wife, and they two shall be one flesh. </a:t>
            </a:r>
            <a:r>
              <a:rPr lang="en-US" sz="1200" b="1" dirty="0">
                <a:latin typeface="Arial" panose="020B0604020202020204" pitchFamily="34" charset="0"/>
                <a:cs typeface="Arial" panose="020B0604020202020204" pitchFamily="34" charset="0"/>
              </a:rPr>
              <a:t>32</a:t>
            </a:r>
            <a:r>
              <a:rPr lang="en-US" sz="1200" b="0" dirty="0">
                <a:latin typeface="Arial" panose="020B0604020202020204" pitchFamily="34" charset="0"/>
                <a:cs typeface="Arial" panose="020B0604020202020204" pitchFamily="34" charset="0"/>
              </a:rPr>
              <a:t> This is a great mystery: but I speak concerning </a:t>
            </a:r>
            <a:r>
              <a:rPr lang="en-US" sz="1200" b="1" dirty="0">
                <a:latin typeface="Arial" panose="020B0604020202020204" pitchFamily="34" charset="0"/>
                <a:cs typeface="Arial" panose="020B0604020202020204" pitchFamily="34" charset="0"/>
              </a:rPr>
              <a:t>Christ and the church.</a:t>
            </a:r>
          </a:p>
          <a:p>
            <a:pPr marL="181240" indent="-181240" defTabSz="966612">
              <a:buFont typeface="Wingdings" panose="05000000000000000000" pitchFamily="2" charset="2"/>
              <a:buChar char="§"/>
              <a:defRPr/>
            </a:pPr>
            <a:r>
              <a:rPr lang="en-US" sz="1200" b="1" dirty="0">
                <a:latin typeface="Arial" panose="020B0604020202020204" pitchFamily="34" charset="0"/>
                <a:cs typeface="Arial" panose="020B0604020202020204" pitchFamily="34" charset="0"/>
              </a:rPr>
              <a:t>Revelation 21:9 KJV 9 </a:t>
            </a:r>
            <a:r>
              <a:rPr lang="en-US" sz="1200" b="0" dirty="0">
                <a:latin typeface="Arial" panose="020B0604020202020204" pitchFamily="34" charset="0"/>
                <a:cs typeface="Arial" panose="020B0604020202020204" pitchFamily="34" charset="0"/>
              </a:rPr>
              <a:t>And there came unto me one of the seven angels which had the seven vials full of the seven last plagues, and talked with me, saying, Come hither, </a:t>
            </a:r>
            <a:r>
              <a:rPr lang="en-US" sz="1200" b="1" dirty="0">
                <a:latin typeface="Arial" panose="020B0604020202020204" pitchFamily="34" charset="0"/>
                <a:cs typeface="Arial" panose="020B0604020202020204" pitchFamily="34" charset="0"/>
              </a:rPr>
              <a:t>I will shew thee the </a:t>
            </a:r>
            <a:r>
              <a:rPr lang="en-US" sz="1200" b="1" u="sng" dirty="0">
                <a:latin typeface="Arial" panose="020B0604020202020204" pitchFamily="34" charset="0"/>
                <a:cs typeface="Arial" panose="020B0604020202020204" pitchFamily="34" charset="0"/>
              </a:rPr>
              <a:t>bride, the Lamb's wife.</a:t>
            </a:r>
          </a:p>
          <a:p>
            <a:pPr marL="181240" indent="-181240" defTabSz="966612">
              <a:buFont typeface="Wingdings" panose="05000000000000000000" pitchFamily="2" charset="2"/>
              <a:buChar char="§"/>
              <a:defRPr/>
            </a:pPr>
            <a:r>
              <a:rPr lang="en-US" sz="1200" b="1" dirty="0">
                <a:latin typeface="Arial" panose="020B0604020202020204" pitchFamily="34" charset="0"/>
                <a:cs typeface="Arial" panose="020B0604020202020204" pitchFamily="34" charset="0"/>
              </a:rPr>
              <a:t>Revelation 22:17 KJV 17 </a:t>
            </a:r>
            <a:r>
              <a:rPr lang="en-US" sz="1200" b="0" dirty="0">
                <a:latin typeface="Arial" panose="020B0604020202020204" pitchFamily="34" charset="0"/>
                <a:cs typeface="Arial" panose="020B0604020202020204" pitchFamily="34" charset="0"/>
              </a:rPr>
              <a:t>And the Spirit and </a:t>
            </a:r>
            <a:r>
              <a:rPr lang="en-US" sz="1200" b="1" dirty="0">
                <a:latin typeface="Arial" panose="020B0604020202020204" pitchFamily="34" charset="0"/>
                <a:cs typeface="Arial" panose="020B0604020202020204" pitchFamily="34" charset="0"/>
              </a:rPr>
              <a:t>the bride </a:t>
            </a:r>
            <a:r>
              <a:rPr lang="en-US" sz="1200" b="0" dirty="0">
                <a:latin typeface="Arial" panose="020B0604020202020204" pitchFamily="34" charset="0"/>
                <a:cs typeface="Arial" panose="020B0604020202020204" pitchFamily="34" charset="0"/>
              </a:rPr>
              <a:t>say, Come. And let him that heareth say, Come. And let him that is athirst come. And whosoever will, let him take the water of life freely.</a:t>
            </a:r>
          </a:p>
          <a:p>
            <a:pPr algn="l"/>
            <a:endParaRPr lang="en-US" sz="1200" b="1" i="0" u="none" strike="noStrike" baseline="0" dirty="0">
              <a:latin typeface="Arial" panose="020B0604020202020204" pitchFamily="34" charset="0"/>
              <a:cs typeface="Arial" panose="020B0604020202020204" pitchFamily="34" charset="0"/>
            </a:endParaRPr>
          </a:p>
          <a:p>
            <a:pPr algn="l"/>
            <a:r>
              <a:rPr lang="en-US" sz="1200" b="1" i="0" u="none" strike="noStrike" baseline="0" dirty="0">
                <a:latin typeface="Arial" panose="020B0604020202020204" pitchFamily="34" charset="0"/>
                <a:cs typeface="Arial" panose="020B0604020202020204" pitchFamily="34" charset="0"/>
              </a:rPr>
              <a:t>“</a:t>
            </a:r>
            <a:r>
              <a:rPr lang="en-US" sz="1200" b="1" i="1" u="none" strike="noStrike" baseline="0" dirty="0">
                <a:latin typeface="Arial" panose="020B0604020202020204" pitchFamily="34" charset="0"/>
                <a:cs typeface="Arial" panose="020B0604020202020204" pitchFamily="34" charset="0"/>
              </a:rPr>
              <a:t>As a bride would be fully adorned for her husband the Lord’s church is now fully prepared and ready through faithful, godly living and the blood of Christ to go to heaven and live with her husband forever (Revelation 19:7-9). This is the glorious church that Christ presents to God the Father (1 Corinthians 15:24).”</a:t>
            </a:r>
            <a:endParaRPr lang="en-US" sz="1200" b="1" i="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5EEEE695-7197-4E02-AB8C-36BA21D304EF}" type="slidenum">
              <a:rPr lang="en-US" smtClean="0"/>
              <a:t>9</a:t>
            </a:fld>
            <a:endParaRPr lang="en-US"/>
          </a:p>
        </p:txBody>
      </p:sp>
      <p:sp>
        <p:nvSpPr>
          <p:cNvPr id="5" name="Date Placeholder 4">
            <a:extLst>
              <a:ext uri="{FF2B5EF4-FFF2-40B4-BE49-F238E27FC236}">
                <a16:creationId xmlns:a16="http://schemas.microsoft.com/office/drawing/2014/main" id="{32107C76-765E-6ACB-1CDF-4F757C2EE4F2}"/>
              </a:ext>
            </a:extLst>
          </p:cNvPr>
          <p:cNvSpPr>
            <a:spLocks noGrp="1"/>
          </p:cNvSpPr>
          <p:nvPr>
            <p:ph type="dt" idx="1"/>
          </p:nvPr>
        </p:nvSpPr>
        <p:spPr/>
        <p:txBody>
          <a:bodyPr/>
          <a:lstStyle/>
          <a:p>
            <a:r>
              <a:rPr lang="en-US"/>
              <a:t>12/22/2024 AM-PM</a:t>
            </a:r>
          </a:p>
        </p:txBody>
      </p:sp>
    </p:spTree>
    <p:extLst>
      <p:ext uri="{BB962C8B-B14F-4D97-AF65-F5344CB8AC3E}">
        <p14:creationId xmlns:p14="http://schemas.microsoft.com/office/powerpoint/2010/main" val="379156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2622317"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2" name="Title 1"/>
          <p:cNvSpPr>
            <a:spLocks noGrp="1"/>
          </p:cNvSpPr>
          <p:nvPr>
            <p:ph type="ctrTitle"/>
          </p:nvPr>
        </p:nvSpPr>
        <p:spPr>
          <a:xfrm>
            <a:off x="3490722" y="1346269"/>
            <a:ext cx="5295101" cy="3285207"/>
          </a:xfrm>
        </p:spPr>
        <p:txBody>
          <a:bodyPr anchor="b">
            <a:noAutofit/>
          </a:bodyPr>
          <a:lstStyle>
            <a:lvl1pPr algn="l">
              <a:lnSpc>
                <a:spcPct val="120000"/>
              </a:lnSpc>
              <a:defRPr sz="40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3496734" y="4631475"/>
            <a:ext cx="5289088" cy="1150200"/>
          </a:xfrm>
        </p:spPr>
        <p:txBody>
          <a:bodyPr lIns="109728" tIns="109728" rIns="109728" bIns="91440" anchor="t">
            <a:normAutofit/>
          </a:bodyPr>
          <a:lstStyle>
            <a:lvl1pPr marL="0" indent="0" algn="l">
              <a:lnSpc>
                <a:spcPct val="130000"/>
              </a:lnSpc>
              <a:buNone/>
              <a:defRPr sz="1800" baseline="0">
                <a:solidFill>
                  <a:schemeClr val="tx1">
                    <a:lumMod val="85000"/>
                    <a:lumOff val="15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3490722" y="617415"/>
            <a:ext cx="5342792" cy="457200"/>
          </a:xfrm>
        </p:spPr>
        <p:txBody>
          <a:bodyPr/>
          <a:lstStyle>
            <a:lvl1pPr algn="l">
              <a:defRPr/>
            </a:lvl1pPr>
          </a:lstStyle>
          <a:p>
            <a:fld id="{4895CC5B-0207-4D89-BB23-80EE9919C025}" type="datetime1">
              <a:rPr lang="en-US" smtClean="0"/>
              <a:t>12/23/2024</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3490722" y="6170490"/>
            <a:ext cx="4191262"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7886700" y="6170490"/>
            <a:ext cx="899122"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031557" y="0"/>
            <a:ext cx="1897292"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866551" y="0"/>
            <a:ext cx="1902326"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693121" y="0"/>
            <a:ext cx="1696013"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26051844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extLst>
    <p:ext uri="{DCECCB84-F9BA-43D5-87BE-67443E8EF086}">
      <p15:sldGuideLst xmlns:p15="http://schemas.microsoft.com/office/powerpoint/2012/main">
        <p15:guide id="1" orient="horz" pos="405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CAA18901-B669-4304-8591-83A27B431989}" type="datetime1">
              <a:rPr lang="en-US" smtClean="0"/>
              <a:t>12/23/2024</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9315626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474" y="507037"/>
            <a:ext cx="1178720"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00275" y="524373"/>
            <a:ext cx="4469683"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958474" y="6296616"/>
            <a:ext cx="1879497" cy="365125"/>
          </a:xfrm>
        </p:spPr>
        <p:txBody>
          <a:bodyPr/>
          <a:lstStyle/>
          <a:p>
            <a:fld id="{A07873E0-F236-4354-9D1D-FC16557293DD}" type="datetime1">
              <a:rPr lang="en-US" smtClean="0"/>
              <a:t>12/23/2024</a:t>
            </a:fld>
            <a:endParaRPr lang="en-US" dirty="0"/>
          </a:p>
        </p:txBody>
      </p:sp>
      <p:sp>
        <p:nvSpPr>
          <p:cNvPr id="5" name="Footer Placeholder 4"/>
          <p:cNvSpPr>
            <a:spLocks noGrp="1"/>
          </p:cNvSpPr>
          <p:nvPr>
            <p:ph type="ftr" sz="quarter" idx="11"/>
          </p:nvPr>
        </p:nvSpPr>
        <p:spPr>
          <a:xfrm>
            <a:off x="2200275" y="6296616"/>
            <a:ext cx="4469683" cy="365125"/>
          </a:xfrm>
        </p:spPr>
        <p:txBody>
          <a:bodyPr/>
          <a:lstStyle/>
          <a:p>
            <a:endParaRPr lang="en-US" dirty="0"/>
          </a:p>
        </p:txBody>
      </p:sp>
      <p:sp>
        <p:nvSpPr>
          <p:cNvPr id="6" name="Slide Number Placeholder 5"/>
          <p:cNvSpPr>
            <a:spLocks noGrp="1"/>
          </p:cNvSpPr>
          <p:nvPr>
            <p:ph type="sldNum" sz="quarter" idx="12"/>
          </p:nvPr>
        </p:nvSpPr>
        <p:spPr>
          <a:xfrm rot="5400000">
            <a:off x="5878074" y="2928735"/>
            <a:ext cx="5383267" cy="453202"/>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6833687" y="571503"/>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39194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30725"/>
          </a:xfrm>
        </p:spPr>
        <p:txBody>
          <a:bodyPr/>
          <a:lstStyle/>
          <a:p>
            <a:pPr lvl="0"/>
            <a:endParaRPr lang="en-US" noProof="0"/>
          </a:p>
        </p:txBody>
      </p:sp>
      <p:sp>
        <p:nvSpPr>
          <p:cNvPr id="4" name="Rectangle 40">
            <a:extLst>
              <a:ext uri="{FF2B5EF4-FFF2-40B4-BE49-F238E27FC236}">
                <a16:creationId xmlns:a16="http://schemas.microsoft.com/office/drawing/2014/main" id="{7DFA9169-03F1-D659-C479-052F5BA9F152}"/>
              </a:ext>
            </a:extLst>
          </p:cNvPr>
          <p:cNvSpPr>
            <a:spLocks noGrp="1" noChangeArrowheads="1"/>
          </p:cNvSpPr>
          <p:nvPr>
            <p:ph type="dt" sz="half" idx="10"/>
          </p:nvPr>
        </p:nvSpPr>
        <p:spPr>
          <a:ln/>
        </p:spPr>
        <p:txBody>
          <a:bodyPr/>
          <a:lstStyle>
            <a:lvl1pPr>
              <a:defRPr/>
            </a:lvl1pPr>
          </a:lstStyle>
          <a:p>
            <a:pPr>
              <a:defRPr/>
            </a:pPr>
            <a:fld id="{3731C3ED-2C01-4F18-8A22-5D7FD6D1AC6D}" type="datetime1">
              <a:rPr lang="en-US" smtClean="0"/>
              <a:t>12/23/2024</a:t>
            </a:fld>
            <a:endParaRPr lang="en-US"/>
          </a:p>
        </p:txBody>
      </p:sp>
      <p:sp>
        <p:nvSpPr>
          <p:cNvPr id="5" name="Rectangle 41">
            <a:extLst>
              <a:ext uri="{FF2B5EF4-FFF2-40B4-BE49-F238E27FC236}">
                <a16:creationId xmlns:a16="http://schemas.microsoft.com/office/drawing/2014/main" id="{7B78B837-663F-1D36-3ABF-10C97D37766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80BA6DD6-F9D0-EF6D-5DA6-06E76B219514}"/>
              </a:ext>
            </a:extLst>
          </p:cNvPr>
          <p:cNvSpPr>
            <a:spLocks noGrp="1" noChangeArrowheads="1"/>
          </p:cNvSpPr>
          <p:nvPr>
            <p:ph type="sldNum" sz="quarter" idx="12"/>
          </p:nvPr>
        </p:nvSpPr>
        <p:spPr>
          <a:ln/>
        </p:spPr>
        <p:txBody>
          <a:bodyPr/>
          <a:lstStyle>
            <a:lvl1pPr>
              <a:defRPr/>
            </a:lvl1pPr>
          </a:lstStyle>
          <a:p>
            <a:fld id="{2DCB979C-AEBD-48AA-9B2E-7EEAABCB6D53}" type="slidenum">
              <a:rPr lang="en-US" altLang="en-US"/>
              <a:pPr/>
              <a:t>‹#›</a:t>
            </a:fld>
            <a:endParaRPr lang="en-US" altLang="en-US"/>
          </a:p>
        </p:txBody>
      </p:sp>
    </p:spTree>
    <p:extLst>
      <p:ext uri="{BB962C8B-B14F-4D97-AF65-F5344CB8AC3E}">
        <p14:creationId xmlns:p14="http://schemas.microsoft.com/office/powerpoint/2010/main" val="4026507610"/>
      </p:ext>
    </p:extLst>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163C30BA-25E4-4ECA-AC68-716E39621919}" type="datetime1">
              <a:rPr lang="en-US" smtClean="0"/>
              <a:t>12/23/2024</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1577172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2343433" y="1"/>
            <a:ext cx="329213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6092206" y="0"/>
            <a:ext cx="3051794"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0" y="1355239"/>
            <a:ext cx="3286004"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3490722" y="3420734"/>
            <a:ext cx="4999482" cy="2129674"/>
          </a:xfrm>
        </p:spPr>
        <p:txBody>
          <a:bodyPr anchor="b">
            <a:noAutofit/>
          </a:bodyPr>
          <a:lstStyle>
            <a:lvl1pPr algn="l">
              <a:lnSpc>
                <a:spcPct val="110000"/>
              </a:lnSpc>
              <a:defRPr sz="36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3490722" y="6170490"/>
            <a:ext cx="4284986"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3490722" y="5550408"/>
            <a:ext cx="4999481" cy="512064"/>
          </a:xfrm>
        </p:spPr>
        <p:txBody>
          <a:bodyPr>
            <a:normAutofit/>
          </a:bodyPr>
          <a:lstStyle>
            <a:lvl1pPr marL="0" indent="0" algn="l">
              <a:lnSpc>
                <a:spcPct val="130000"/>
              </a:lnSpc>
              <a:spcBef>
                <a:spcPts val="0"/>
              </a:spcBef>
              <a:buNone/>
              <a:defRPr sz="1500" baseline="0">
                <a:solidFill>
                  <a:schemeClr val="tx1">
                    <a:lumMod val="75000"/>
                    <a:lumOff val="2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480061" y="6170491"/>
            <a:ext cx="2130062" cy="457200"/>
          </a:xfrm>
        </p:spPr>
        <p:txBody>
          <a:bodyPr/>
          <a:lstStyle>
            <a:lvl1pPr algn="l">
              <a:defRPr/>
            </a:lvl1pPr>
          </a:lstStyle>
          <a:p>
            <a:fld id="{90A20241-02C0-44D2-A051-EB9E6738FD17}" type="datetime1">
              <a:rPr lang="en-US" smtClean="0"/>
              <a:t>12/23/2024</a:t>
            </a:fld>
            <a:endParaRPr lang="en-US" dirty="0"/>
          </a:p>
        </p:txBody>
      </p:sp>
    </p:spTree>
    <p:extLst>
      <p:ext uri="{BB962C8B-B14F-4D97-AF65-F5344CB8AC3E}">
        <p14:creationId xmlns:p14="http://schemas.microsoft.com/office/powerpoint/2010/main" val="31428881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40180" y="2438400"/>
            <a:ext cx="312039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7718" y="2438400"/>
            <a:ext cx="312039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8642C79A-435B-4468-A5C0-6A4A8EF7BEF3}" type="datetime1">
              <a:rPr lang="en-US" smtClean="0"/>
              <a:t>12/23/2024</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7029433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40181" y="2456408"/>
            <a:ext cx="3120390" cy="823912"/>
          </a:xfrm>
        </p:spPr>
        <p:txBody>
          <a:bodyPr anchor="b">
            <a:normAutofit/>
          </a:bodyPr>
          <a:lstStyle>
            <a:lvl1pPr marL="0" indent="0">
              <a:lnSpc>
                <a:spcPct val="130000"/>
              </a:lnSpc>
              <a:buNone/>
              <a:defRPr sz="1350" b="1"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0181" y="3316640"/>
            <a:ext cx="312039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7718" y="2456408"/>
            <a:ext cx="3120390" cy="823912"/>
          </a:xfrm>
        </p:spPr>
        <p:txBody>
          <a:bodyPr anchor="b">
            <a:normAutofit/>
          </a:bodyPr>
          <a:lstStyle>
            <a:lvl1pPr marL="0" indent="0">
              <a:lnSpc>
                <a:spcPct val="99000"/>
              </a:lnSpc>
              <a:buNone/>
              <a:defRPr lang="en-US" sz="1350" b="1" kern="1200" cap="all" spc="113" baseline="0" dirty="0">
                <a:solidFill>
                  <a:schemeClr val="accent1"/>
                </a:solidFill>
                <a:latin typeface="+mn-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130000"/>
              </a:lnSpc>
              <a:spcBef>
                <a:spcPts val="698"/>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4897718" y="3316640"/>
            <a:ext cx="312039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4DB63843-7467-4F5C-9A0E-D68FE3428866}" type="datetime1">
              <a:rPr lang="en-US" smtClean="0"/>
              <a:t>12/23/2024</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558560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A09EC740-E3CE-4486-9F8E-6EB0437D7D38}" type="datetime1">
              <a:rPr lang="en-US" smtClean="0"/>
              <a:t>12/23/2024</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1108371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7C59EFF1-0BEE-44D9-8364-14A4EFDDCD5F}" type="datetime1">
              <a:rPr lang="en-US" smtClean="0"/>
              <a:t>12/23/2024</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961086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extLst>
    <p:ext uri="{DCECCB84-F9BA-43D5-87BE-67443E8EF086}">
      <p15:sldGuideLst xmlns:p15="http://schemas.microsoft.com/office/powerpoint/2012/main">
        <p15:guide id="1" pos="405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7367" y="640081"/>
            <a:ext cx="2420786" cy="2551751"/>
          </a:xfrm>
        </p:spPr>
        <p:txBody>
          <a:bodyPr anchor="b">
            <a:normAutofit/>
          </a:bodyPr>
          <a:lstStyle>
            <a:lvl1pPr>
              <a:lnSpc>
                <a:spcPct val="104000"/>
              </a:lnSpc>
              <a:defRPr sz="2550"/>
            </a:lvl1pPr>
          </a:lstStyle>
          <a:p>
            <a:r>
              <a:rPr lang="en-US"/>
              <a:t>Click to edit Master title style</a:t>
            </a:r>
            <a:endParaRPr lang="en-US" dirty="0"/>
          </a:p>
        </p:txBody>
      </p:sp>
      <p:sp>
        <p:nvSpPr>
          <p:cNvPr id="3" name="Content Placeholder 2"/>
          <p:cNvSpPr>
            <a:spLocks noGrp="1"/>
          </p:cNvSpPr>
          <p:nvPr>
            <p:ph idx="1"/>
          </p:nvPr>
        </p:nvSpPr>
        <p:spPr>
          <a:xfrm>
            <a:off x="960120" y="640081"/>
            <a:ext cx="5212080" cy="5455919"/>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57367" y="3223804"/>
            <a:ext cx="2420786" cy="2872197"/>
          </a:xfrm>
        </p:spPr>
        <p:txBody>
          <a:bodyPr/>
          <a:lstStyle>
            <a:lvl1pPr marL="0" indent="0">
              <a:spcBef>
                <a:spcPts val="1050"/>
              </a:spcBef>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6357366" y="6170491"/>
            <a:ext cx="1660742" cy="457200"/>
          </a:xfrm>
        </p:spPr>
        <p:txBody>
          <a:bodyPr/>
          <a:lstStyle/>
          <a:p>
            <a:fld id="{F4C2BE5F-6B61-49C2-91FA-9D0EC7F8CAA6}" type="datetime1">
              <a:rPr lang="en-US" smtClean="0"/>
              <a:t>12/23/2024</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960120" y="6170490"/>
            <a:ext cx="521208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3513532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extLst>
    <p:ext uri="{DCECCB84-F9BA-43D5-87BE-67443E8EF086}">
      <p15:sldGuideLst xmlns:p15="http://schemas.microsoft.com/office/powerpoint/2012/main">
        <p15:guide id="1" pos="405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 y="1"/>
            <a:ext cx="6076988" cy="6857999"/>
          </a:xfrm>
          <a:solidFill>
            <a:schemeClr val="bg2">
              <a:lumMod val="90000"/>
            </a:schemeClr>
          </a:solidFill>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 name="Title 1"/>
          <p:cNvSpPr>
            <a:spLocks noGrp="1"/>
          </p:cNvSpPr>
          <p:nvPr>
            <p:ph type="title"/>
          </p:nvPr>
        </p:nvSpPr>
        <p:spPr>
          <a:xfrm>
            <a:off x="6357366" y="1503910"/>
            <a:ext cx="2422969" cy="1687924"/>
          </a:xfrm>
        </p:spPr>
        <p:txBody>
          <a:bodyPr anchor="b">
            <a:noAutofit/>
          </a:bodyPr>
          <a:lstStyle>
            <a:lvl1pPr>
              <a:lnSpc>
                <a:spcPct val="104000"/>
              </a:lnSpc>
              <a:defRPr sz="2550"/>
            </a:lvl1pPr>
          </a:lstStyle>
          <a:p>
            <a:r>
              <a:rPr lang="en-US"/>
              <a:t>Click to edit Master title style</a:t>
            </a:r>
            <a:endParaRPr lang="en-US" dirty="0"/>
          </a:p>
        </p:txBody>
      </p:sp>
      <p:sp>
        <p:nvSpPr>
          <p:cNvPr id="4" name="Text Placeholder 3"/>
          <p:cNvSpPr>
            <a:spLocks noGrp="1"/>
          </p:cNvSpPr>
          <p:nvPr>
            <p:ph type="body" sz="half" idx="2"/>
          </p:nvPr>
        </p:nvSpPr>
        <p:spPr>
          <a:xfrm>
            <a:off x="6357366" y="3223806"/>
            <a:ext cx="2420874" cy="2872194"/>
          </a:xfrm>
        </p:spPr>
        <p:txBody>
          <a:bodyPr/>
          <a:lstStyle>
            <a:lvl1pPr marL="0" indent="0">
              <a:spcBef>
                <a:spcPts val="1050"/>
              </a:spcBef>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6357366" y="6170491"/>
            <a:ext cx="1660742" cy="457200"/>
          </a:xfrm>
        </p:spPr>
        <p:txBody>
          <a:bodyPr/>
          <a:lstStyle/>
          <a:p>
            <a:fld id="{4CA3D63E-49B3-4847-8A9C-18DC12655B1C}" type="datetime1">
              <a:rPr lang="en-US" smtClean="0"/>
              <a:t>12/23/2024</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960120" y="6170490"/>
            <a:ext cx="4848308"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2149450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0181" y="442221"/>
            <a:ext cx="6577928"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440181" y="2312276"/>
            <a:ext cx="6577928"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888046" y="6170491"/>
            <a:ext cx="2130062" cy="457200"/>
          </a:xfrm>
          <a:prstGeom prst="rect">
            <a:avLst/>
          </a:prstGeom>
        </p:spPr>
        <p:txBody>
          <a:bodyPr vert="horz" lIns="109728" tIns="109728" rIns="109728" bIns="91440" rtlCol="0" anchor="ctr"/>
          <a:lstStyle>
            <a:lvl1pPr algn="r">
              <a:defRPr sz="825" spc="113" baseline="0">
                <a:solidFill>
                  <a:schemeClr val="tx1">
                    <a:lumMod val="75000"/>
                    <a:lumOff val="25000"/>
                  </a:schemeClr>
                </a:solidFill>
                <a:latin typeface="+mj-lt"/>
              </a:defRPr>
            </a:lvl1pPr>
          </a:lstStyle>
          <a:p>
            <a:fld id="{BE407D58-3703-4F2F-BB56-9561F4BB9B42}" type="datetime1">
              <a:rPr lang="en-US" smtClean="0"/>
              <a:t>12/23/2024</a:t>
            </a:fld>
            <a:endParaRPr lang="en-US" dirty="0"/>
          </a:p>
        </p:txBody>
      </p:sp>
      <p:sp>
        <p:nvSpPr>
          <p:cNvPr id="5" name="Footer Placeholder 4"/>
          <p:cNvSpPr>
            <a:spLocks noGrp="1"/>
          </p:cNvSpPr>
          <p:nvPr>
            <p:ph type="ftr" sz="quarter" idx="3"/>
          </p:nvPr>
        </p:nvSpPr>
        <p:spPr>
          <a:xfrm>
            <a:off x="1440181" y="6170490"/>
            <a:ext cx="4250531" cy="457200"/>
          </a:xfrm>
          <a:prstGeom prst="rect">
            <a:avLst/>
          </a:prstGeom>
        </p:spPr>
        <p:txBody>
          <a:bodyPr vert="horz" lIns="109728" tIns="109728" rIns="109728" bIns="91440" rtlCol="0" anchor="ctr"/>
          <a:lstStyle>
            <a:lvl1pPr algn="l">
              <a:defRPr sz="825" spc="113"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8140308" y="6170490"/>
            <a:ext cx="891540" cy="457200"/>
          </a:xfrm>
          <a:prstGeom prst="rect">
            <a:avLst/>
          </a:prstGeom>
        </p:spPr>
        <p:txBody>
          <a:bodyPr vert="horz" lIns="109728" tIns="109728" rIns="109728" bIns="91440" rtlCol="0" anchor="b"/>
          <a:lstStyle>
            <a:lvl1pPr algn="r">
              <a:defRPr sz="12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440181" y="2176009"/>
            <a:ext cx="6577928"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166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685800" rtl="0" eaLnBrk="1" latinLnBrk="0" hangingPunct="1">
        <a:lnSpc>
          <a:spcPct val="130000"/>
        </a:lnSpc>
        <a:spcBef>
          <a:spcPct val="0"/>
        </a:spcBef>
        <a:buNone/>
        <a:defRPr sz="2400" b="1" kern="1200" spc="113" baseline="0">
          <a:solidFill>
            <a:schemeClr val="tx1">
              <a:lumMod val="75000"/>
              <a:lumOff val="25000"/>
            </a:schemeClr>
          </a:solidFill>
          <a:latin typeface="+mj-lt"/>
          <a:ea typeface="+mj-ea"/>
          <a:cs typeface="+mj-cs"/>
        </a:defRPr>
      </a:lvl1pPr>
    </p:titleStyle>
    <p:bodyStyle>
      <a:lvl1pPr marL="0" indent="0" algn="l" defTabSz="685800" rtl="0" eaLnBrk="1" latinLnBrk="0" hangingPunct="1">
        <a:lnSpc>
          <a:spcPct val="140000"/>
        </a:lnSpc>
        <a:spcBef>
          <a:spcPts val="698"/>
        </a:spcBef>
        <a:buFont typeface="Corbel" panose="020B0503020204020204" pitchFamily="34" charset="0"/>
        <a:buNone/>
        <a:defRPr sz="1350" b="0" kern="1200" spc="113" baseline="0">
          <a:solidFill>
            <a:schemeClr val="tx1">
              <a:lumMod val="75000"/>
              <a:lumOff val="25000"/>
            </a:schemeClr>
          </a:solidFill>
          <a:latin typeface="+mn-lt"/>
          <a:ea typeface="+mn-ea"/>
          <a:cs typeface="+mn-cs"/>
        </a:defRPr>
      </a:lvl1pPr>
      <a:lvl2pPr marL="0" indent="0" algn="l" defTabSz="685800" rtl="0" eaLnBrk="1" latinLnBrk="0" hangingPunct="1">
        <a:lnSpc>
          <a:spcPct val="140000"/>
        </a:lnSpc>
        <a:spcBef>
          <a:spcPts val="698"/>
        </a:spcBef>
        <a:buFont typeface="Corbel" panose="020B0503020204020204" pitchFamily="34" charset="0"/>
        <a:buNone/>
        <a:defRPr sz="1200" kern="1200" spc="113" baseline="0">
          <a:solidFill>
            <a:schemeClr val="tx1">
              <a:lumMod val="75000"/>
              <a:lumOff val="25000"/>
            </a:schemeClr>
          </a:solidFill>
          <a:latin typeface="+mn-lt"/>
          <a:ea typeface="+mn-ea"/>
          <a:cs typeface="+mn-cs"/>
        </a:defRPr>
      </a:lvl2pPr>
      <a:lvl3pPr marL="0" indent="-240030" algn="l" defTabSz="685800" rtl="0" eaLnBrk="1" latinLnBrk="0" hangingPunct="1">
        <a:lnSpc>
          <a:spcPct val="140000"/>
        </a:lnSpc>
        <a:spcBef>
          <a:spcPts val="698"/>
        </a:spcBef>
        <a:buFont typeface="Corbel" panose="020B0503020204020204" pitchFamily="34" charset="0"/>
        <a:buChar char="–"/>
        <a:defRPr sz="1050" i="1" kern="1200" spc="113" baseline="0">
          <a:solidFill>
            <a:schemeClr val="tx1">
              <a:lumMod val="75000"/>
              <a:lumOff val="25000"/>
            </a:schemeClr>
          </a:solidFill>
          <a:latin typeface="+mn-lt"/>
          <a:ea typeface="+mn-ea"/>
          <a:cs typeface="+mn-cs"/>
        </a:defRPr>
      </a:lvl3pPr>
      <a:lvl4pPr marL="0" indent="-240030" algn="l" defTabSz="685800" rtl="0" eaLnBrk="1" latinLnBrk="0" hangingPunct="1">
        <a:lnSpc>
          <a:spcPct val="140000"/>
        </a:lnSpc>
        <a:spcBef>
          <a:spcPts val="698"/>
        </a:spcBef>
        <a:buFont typeface="Corbel" panose="020B0503020204020204" pitchFamily="34" charset="0"/>
        <a:buChar char="–"/>
        <a:defRPr sz="1050" kern="1200" spc="113" baseline="0">
          <a:solidFill>
            <a:schemeClr val="tx1">
              <a:lumMod val="75000"/>
              <a:lumOff val="25000"/>
            </a:schemeClr>
          </a:solidFill>
          <a:latin typeface="+mn-lt"/>
          <a:ea typeface="+mn-ea"/>
          <a:cs typeface="+mn-cs"/>
        </a:defRPr>
      </a:lvl4pPr>
      <a:lvl5pPr marL="0" indent="-240030" algn="l" defTabSz="685800" rtl="0" eaLnBrk="1" latinLnBrk="0" hangingPunct="1">
        <a:lnSpc>
          <a:spcPct val="140000"/>
        </a:lnSpc>
        <a:spcBef>
          <a:spcPts val="698"/>
        </a:spcBef>
        <a:buFont typeface="Corbel" panose="020B0503020204020204" pitchFamily="34" charset="0"/>
        <a:buChar char="–"/>
        <a:defRPr sz="1050" i="1" kern="1200" spc="113" baseline="0">
          <a:solidFill>
            <a:schemeClr val="tx1">
              <a:lumMod val="75000"/>
              <a:lumOff val="25000"/>
            </a:schemeClr>
          </a:solidFill>
          <a:latin typeface="+mn-lt"/>
          <a:ea typeface="+mn-ea"/>
          <a:cs typeface="+mn-cs"/>
        </a:defRPr>
      </a:lvl5pPr>
      <a:lvl6pPr marL="1440180" indent="-240030" algn="l" defTabSz="685800" rtl="0" eaLnBrk="1" latinLnBrk="0" hangingPunct="1">
        <a:lnSpc>
          <a:spcPct val="111000"/>
        </a:lnSpc>
        <a:spcBef>
          <a:spcPts val="698"/>
        </a:spcBef>
        <a:buFont typeface="Corbel" panose="020B0503020204020204" pitchFamily="34" charset="0"/>
        <a:buChar char="–"/>
        <a:defRPr sz="1050" kern="1200">
          <a:solidFill>
            <a:schemeClr val="accent1">
              <a:lumMod val="75000"/>
            </a:schemeClr>
          </a:solidFill>
          <a:latin typeface="+mn-lt"/>
          <a:ea typeface="+mn-ea"/>
          <a:cs typeface="+mn-cs"/>
        </a:defRPr>
      </a:lvl6pPr>
      <a:lvl7pPr marL="1680210" indent="-240030" algn="l" defTabSz="685800" rtl="0" eaLnBrk="1" latinLnBrk="0" hangingPunct="1">
        <a:lnSpc>
          <a:spcPct val="111000"/>
        </a:lnSpc>
        <a:spcBef>
          <a:spcPts val="698"/>
        </a:spcBef>
        <a:buFont typeface="Corbel" panose="020B0503020204020204" pitchFamily="34" charset="0"/>
        <a:buChar char="–"/>
        <a:defRPr sz="1050" i="1" kern="1200">
          <a:solidFill>
            <a:schemeClr val="accent1">
              <a:lumMod val="75000"/>
            </a:schemeClr>
          </a:solidFill>
          <a:latin typeface="+mn-lt"/>
          <a:ea typeface="+mn-ea"/>
          <a:cs typeface="+mn-cs"/>
        </a:defRPr>
      </a:lvl7pPr>
      <a:lvl8pPr marL="1920240" indent="-240030" algn="l" defTabSz="685800" rtl="0" eaLnBrk="1" latinLnBrk="0" hangingPunct="1">
        <a:lnSpc>
          <a:spcPct val="111000"/>
        </a:lnSpc>
        <a:spcBef>
          <a:spcPts val="698"/>
        </a:spcBef>
        <a:buFont typeface="Corbel" panose="020B0503020204020204" pitchFamily="34" charset="0"/>
        <a:buChar char="–"/>
        <a:defRPr sz="1050" kern="1200">
          <a:solidFill>
            <a:schemeClr val="accent1">
              <a:lumMod val="75000"/>
            </a:schemeClr>
          </a:solidFill>
          <a:latin typeface="+mn-lt"/>
          <a:ea typeface="+mn-ea"/>
          <a:cs typeface="+mn-cs"/>
        </a:defRPr>
      </a:lvl8pPr>
      <a:lvl9pPr marL="2160270" indent="-240030" algn="l" defTabSz="685800" rtl="0" eaLnBrk="1" latinLnBrk="0" hangingPunct="1">
        <a:lnSpc>
          <a:spcPct val="111000"/>
        </a:lnSpc>
        <a:spcBef>
          <a:spcPts val="698"/>
        </a:spcBef>
        <a:buFont typeface="Corbel" panose="020B0503020204020204" pitchFamily="34" charset="0"/>
        <a:buChar char="–"/>
        <a:defRPr sz="1050" i="1" kern="1200">
          <a:solidFill>
            <a:schemeClr val="accent1">
              <a:lumMod val="7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386" userDrawn="1">
          <p15:clr>
            <a:srgbClr val="F26B43"/>
          </p15:clr>
        </p15:guide>
        <p15:guide id="2" orient="horz" pos="3960" userDrawn="1">
          <p15:clr>
            <a:srgbClr val="F26B43"/>
          </p15:clr>
        </p15:guide>
        <p15:guide id="3" orient="horz" pos="1536" userDrawn="1">
          <p15:clr>
            <a:srgbClr val="F26B43"/>
          </p15:clr>
        </p15:guide>
        <p15:guide id="4" orient="horz" pos="3840" userDrawn="1">
          <p15:clr>
            <a:srgbClr val="F26B43"/>
          </p15:clr>
        </p15:guide>
        <p15:guide id="5" pos="3312" userDrawn="1">
          <p15:clr>
            <a:srgbClr val="F26B43"/>
          </p15:clr>
        </p15:guide>
        <p15:guide id="6" pos="3600" userDrawn="1">
          <p15:clr>
            <a:srgbClr val="F26B43"/>
          </p15:clr>
        </p15:guide>
        <p15:guide id="7" orient="horz" pos="360" userDrawn="1">
          <p15:clr>
            <a:srgbClr val="F26B43"/>
          </p15:clr>
        </p15:guide>
        <p15:guide id="8" pos="5526" userDrawn="1">
          <p15:clr>
            <a:srgbClr val="F26B43"/>
          </p15:clr>
        </p15:guide>
        <p15:guide id="9" pos="1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0B2B6-C593-5DF5-E476-2363DA29D574}"/>
              </a:ext>
            </a:extLst>
          </p:cNvPr>
          <p:cNvSpPr>
            <a:spLocks noGrp="1"/>
          </p:cNvSpPr>
          <p:nvPr>
            <p:ph type="ctrTitle"/>
          </p:nvPr>
        </p:nvSpPr>
        <p:spPr>
          <a:xfrm>
            <a:off x="3047999" y="2440070"/>
            <a:ext cx="5537798" cy="1943101"/>
          </a:xfrm>
        </p:spPr>
        <p:txBody>
          <a:bodyPr/>
          <a:lstStyle/>
          <a:p>
            <a:pPr algn="ctr">
              <a:lnSpc>
                <a:spcPts val="7200"/>
              </a:lnSpc>
            </a:pPr>
            <a:r>
              <a:rPr lang="en-US" sz="7200" dirty="0">
                <a:latin typeface="Candara" panose="020E0502030303020204" pitchFamily="34" charset="0"/>
              </a:rPr>
              <a:t>What the Angels Saw</a:t>
            </a:r>
          </a:p>
        </p:txBody>
      </p:sp>
      <p:sp>
        <p:nvSpPr>
          <p:cNvPr id="3" name="Subtitle 2">
            <a:extLst>
              <a:ext uri="{FF2B5EF4-FFF2-40B4-BE49-F238E27FC236}">
                <a16:creationId xmlns:a16="http://schemas.microsoft.com/office/drawing/2014/main" id="{4007FE2A-7AB4-C2D5-D619-669401A5D06A}"/>
              </a:ext>
            </a:extLst>
          </p:cNvPr>
          <p:cNvSpPr>
            <a:spLocks noGrp="1"/>
          </p:cNvSpPr>
          <p:nvPr>
            <p:ph type="subTitle" idx="1"/>
          </p:nvPr>
        </p:nvSpPr>
        <p:spPr>
          <a:xfrm>
            <a:off x="175842" y="2945021"/>
            <a:ext cx="2321167" cy="607275"/>
          </a:xfrm>
        </p:spPr>
        <p:txBody>
          <a:bodyPr>
            <a:noAutofit/>
          </a:bodyPr>
          <a:lstStyle/>
          <a:p>
            <a:pPr algn="ctr"/>
            <a:r>
              <a:rPr lang="en-US" sz="2400" i="1" dirty="0">
                <a:latin typeface="Candara" panose="020E0502030303020204" pitchFamily="34" charset="0"/>
              </a:rPr>
              <a:t>Ephesians 3:10</a:t>
            </a:r>
          </a:p>
        </p:txBody>
      </p:sp>
      <p:sp>
        <p:nvSpPr>
          <p:cNvPr id="5" name="Subtitle 2">
            <a:extLst>
              <a:ext uri="{FF2B5EF4-FFF2-40B4-BE49-F238E27FC236}">
                <a16:creationId xmlns:a16="http://schemas.microsoft.com/office/drawing/2014/main" id="{B3FAD0D1-3046-A355-8BB6-0A378A301853}"/>
              </a:ext>
            </a:extLst>
          </p:cNvPr>
          <p:cNvSpPr txBox="1">
            <a:spLocks/>
          </p:cNvSpPr>
          <p:nvPr/>
        </p:nvSpPr>
        <p:spPr>
          <a:xfrm>
            <a:off x="4381801" y="4383171"/>
            <a:ext cx="2321167" cy="607275"/>
          </a:xfrm>
          <a:prstGeom prst="rect">
            <a:avLst/>
          </a:prstGeom>
        </p:spPr>
        <p:txBody>
          <a:bodyPr vert="horz" lIns="109728" tIns="109728" rIns="109728" bIns="91440" rtlCol="0" anchor="t">
            <a:noAutofit/>
          </a:bodyPr>
          <a:lstStyle>
            <a:defPPr>
              <a:defRPr lang="en-US"/>
            </a:defPPr>
            <a:lvl1pPr marL="0" indent="0" algn="l" defTabSz="685800" rtl="0" eaLnBrk="1" latinLnBrk="0" hangingPunct="1">
              <a:lnSpc>
                <a:spcPct val="130000"/>
              </a:lnSpc>
              <a:spcBef>
                <a:spcPts val="698"/>
              </a:spcBef>
              <a:buFont typeface="Corbel" panose="020B0503020204020204" pitchFamily="34" charset="0"/>
              <a:buNone/>
              <a:defRPr sz="1800" b="0" kern="1200" spc="113" baseline="0">
                <a:solidFill>
                  <a:schemeClr val="tx1">
                    <a:lumMod val="85000"/>
                    <a:lumOff val="15000"/>
                  </a:schemeClr>
                </a:solidFill>
                <a:latin typeface="+mn-lt"/>
                <a:ea typeface="+mn-ea"/>
                <a:cs typeface="+mn-cs"/>
              </a:defRPr>
            </a:lvl1pPr>
            <a:lvl2pPr marL="342900" indent="0" algn="ctr" defTabSz="685800" rtl="0" eaLnBrk="1" latinLnBrk="0" hangingPunct="1">
              <a:lnSpc>
                <a:spcPct val="140000"/>
              </a:lnSpc>
              <a:spcBef>
                <a:spcPts val="698"/>
              </a:spcBef>
              <a:buFont typeface="Corbel" panose="020B0503020204020204" pitchFamily="34" charset="0"/>
              <a:buNone/>
              <a:defRPr sz="1500" kern="1200" spc="113" baseline="0">
                <a:solidFill>
                  <a:schemeClr val="tx1">
                    <a:lumMod val="75000"/>
                    <a:lumOff val="25000"/>
                  </a:schemeClr>
                </a:solidFill>
                <a:latin typeface="+mn-lt"/>
                <a:ea typeface="+mn-ea"/>
                <a:cs typeface="+mn-cs"/>
              </a:defRPr>
            </a:lvl2pPr>
            <a:lvl3pPr marL="685800" indent="0" algn="ctr" defTabSz="685800" rtl="0" eaLnBrk="1" latinLnBrk="0" hangingPunct="1">
              <a:lnSpc>
                <a:spcPct val="140000"/>
              </a:lnSpc>
              <a:spcBef>
                <a:spcPts val="698"/>
              </a:spcBef>
              <a:buFont typeface="Corbel" panose="020B0503020204020204" pitchFamily="34" charset="0"/>
              <a:buNone/>
              <a:defRPr sz="1350" i="1" kern="1200" spc="113" baseline="0">
                <a:solidFill>
                  <a:schemeClr val="tx1">
                    <a:lumMod val="75000"/>
                    <a:lumOff val="25000"/>
                  </a:schemeClr>
                </a:solidFill>
                <a:latin typeface="+mn-lt"/>
                <a:ea typeface="+mn-ea"/>
                <a:cs typeface="+mn-cs"/>
              </a:defRPr>
            </a:lvl3pPr>
            <a:lvl4pPr marL="1028700" indent="0" algn="ctr" defTabSz="685800" rtl="0" eaLnBrk="1" latinLnBrk="0" hangingPunct="1">
              <a:lnSpc>
                <a:spcPct val="140000"/>
              </a:lnSpc>
              <a:spcBef>
                <a:spcPts val="698"/>
              </a:spcBef>
              <a:buFont typeface="Corbel" panose="020B0503020204020204" pitchFamily="34" charset="0"/>
              <a:buNone/>
              <a:defRPr sz="1200" kern="1200" spc="113" baseline="0">
                <a:solidFill>
                  <a:schemeClr val="tx1">
                    <a:lumMod val="75000"/>
                    <a:lumOff val="25000"/>
                  </a:schemeClr>
                </a:solidFill>
                <a:latin typeface="+mn-lt"/>
                <a:ea typeface="+mn-ea"/>
                <a:cs typeface="+mn-cs"/>
              </a:defRPr>
            </a:lvl4pPr>
            <a:lvl5pPr marL="1371600" indent="0" algn="ctr" defTabSz="685800" rtl="0" eaLnBrk="1" latinLnBrk="0" hangingPunct="1">
              <a:lnSpc>
                <a:spcPct val="140000"/>
              </a:lnSpc>
              <a:spcBef>
                <a:spcPts val="698"/>
              </a:spcBef>
              <a:buFont typeface="Corbel" panose="020B0503020204020204" pitchFamily="34" charset="0"/>
              <a:buNone/>
              <a:defRPr sz="1200" i="1" kern="1200" spc="113" baseline="0">
                <a:solidFill>
                  <a:schemeClr val="tx1">
                    <a:lumMod val="75000"/>
                    <a:lumOff val="25000"/>
                  </a:schemeClr>
                </a:solidFill>
                <a:latin typeface="+mn-lt"/>
                <a:ea typeface="+mn-ea"/>
                <a:cs typeface="+mn-cs"/>
              </a:defRPr>
            </a:lvl5pPr>
            <a:lvl6pPr marL="1714500" indent="0" algn="ctr" defTabSz="685800" rtl="0" eaLnBrk="1" latinLnBrk="0" hangingPunct="1">
              <a:lnSpc>
                <a:spcPct val="111000"/>
              </a:lnSpc>
              <a:spcBef>
                <a:spcPts val="698"/>
              </a:spcBef>
              <a:buFont typeface="Corbel" panose="020B0503020204020204" pitchFamily="34" charset="0"/>
              <a:buNone/>
              <a:defRPr sz="1200" kern="1200">
                <a:solidFill>
                  <a:schemeClr val="accent1">
                    <a:lumMod val="75000"/>
                  </a:schemeClr>
                </a:solidFill>
                <a:latin typeface="+mn-lt"/>
                <a:ea typeface="+mn-ea"/>
                <a:cs typeface="+mn-cs"/>
              </a:defRPr>
            </a:lvl6pPr>
            <a:lvl7pPr marL="2057400" indent="0" algn="ctr" defTabSz="685800" rtl="0" eaLnBrk="1" latinLnBrk="0" hangingPunct="1">
              <a:lnSpc>
                <a:spcPct val="111000"/>
              </a:lnSpc>
              <a:spcBef>
                <a:spcPts val="698"/>
              </a:spcBef>
              <a:buFont typeface="Corbel" panose="020B0503020204020204" pitchFamily="34" charset="0"/>
              <a:buNone/>
              <a:defRPr sz="1200" i="1" kern="1200">
                <a:solidFill>
                  <a:schemeClr val="accent1">
                    <a:lumMod val="75000"/>
                  </a:schemeClr>
                </a:solidFill>
                <a:latin typeface="+mn-lt"/>
                <a:ea typeface="+mn-ea"/>
                <a:cs typeface="+mn-cs"/>
              </a:defRPr>
            </a:lvl7pPr>
            <a:lvl8pPr marL="2400300" indent="0" algn="ctr" defTabSz="685800" rtl="0" eaLnBrk="1" latinLnBrk="0" hangingPunct="1">
              <a:lnSpc>
                <a:spcPct val="111000"/>
              </a:lnSpc>
              <a:spcBef>
                <a:spcPts val="698"/>
              </a:spcBef>
              <a:buFont typeface="Corbel" panose="020B0503020204020204" pitchFamily="34" charset="0"/>
              <a:buNone/>
              <a:defRPr sz="1200" kern="1200">
                <a:solidFill>
                  <a:schemeClr val="accent1">
                    <a:lumMod val="75000"/>
                  </a:schemeClr>
                </a:solidFill>
                <a:latin typeface="+mn-lt"/>
                <a:ea typeface="+mn-ea"/>
                <a:cs typeface="+mn-cs"/>
              </a:defRPr>
            </a:lvl8pPr>
            <a:lvl9pPr marL="2743200" indent="0" algn="ctr" defTabSz="685800" rtl="0" eaLnBrk="1" latinLnBrk="0" hangingPunct="1">
              <a:lnSpc>
                <a:spcPct val="111000"/>
              </a:lnSpc>
              <a:spcBef>
                <a:spcPts val="698"/>
              </a:spcBef>
              <a:buFont typeface="Corbel" panose="020B0503020204020204" pitchFamily="34" charset="0"/>
              <a:buNone/>
              <a:defRPr sz="1200" i="1" kern="1200">
                <a:solidFill>
                  <a:schemeClr val="accent1">
                    <a:lumMod val="75000"/>
                  </a:schemeClr>
                </a:solidFill>
                <a:latin typeface="+mn-lt"/>
                <a:ea typeface="+mn-ea"/>
                <a:cs typeface="+mn-cs"/>
              </a:defRPr>
            </a:lvl9pPr>
          </a:lstStyle>
          <a:p>
            <a:pPr algn="ctr"/>
            <a:r>
              <a:rPr lang="en-US" sz="2400" i="1" dirty="0">
                <a:latin typeface="Candara" panose="020E0502030303020204" pitchFamily="34" charset="0"/>
              </a:rPr>
              <a:t>Part 2</a:t>
            </a:r>
          </a:p>
        </p:txBody>
      </p:sp>
    </p:spTree>
    <p:extLst>
      <p:ext uri="{BB962C8B-B14F-4D97-AF65-F5344CB8AC3E}">
        <p14:creationId xmlns:p14="http://schemas.microsoft.com/office/powerpoint/2010/main" val="41430212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vertical)">
                                      <p:cBhvr>
                                        <p:cTn id="7" dur="1000"/>
                                        <p:tgtEl>
                                          <p:spTgt spid="2"/>
                                        </p:tgtEl>
                                      </p:cBhvr>
                                    </p:animEffect>
                                  </p:childTnLst>
                                </p:cTn>
                              </p:par>
                              <p:par>
                                <p:cTn id="8" presetID="2" presetClass="entr" presetSubtype="8"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calcmode="lin" valueType="num">
                                      <p:cBhvr additive="base">
                                        <p:cTn id="10" dur="12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1" dur="125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441D2E25-18C2-E7D8-AFDE-41B2E7474AB2}"/>
            </a:ext>
          </a:extLst>
        </p:cNvPr>
        <p:cNvGrpSpPr/>
        <p:nvPr/>
      </p:nvGrpSpPr>
      <p:grpSpPr>
        <a:xfrm>
          <a:off x="0" y="0"/>
          <a:ext cx="0" cy="0"/>
          <a:chOff x="0" y="0"/>
          <a:chExt cx="0" cy="0"/>
        </a:xfrm>
      </p:grpSpPr>
      <p:sp>
        <p:nvSpPr>
          <p:cNvPr id="22" name="Rectangle 21">
            <a:extLst>
              <a:ext uri="{FF2B5EF4-FFF2-40B4-BE49-F238E27FC236}">
                <a16:creationId xmlns:a16="http://schemas.microsoft.com/office/drawing/2014/main" id="{13EDF11F-801C-47DD-BA57-5369D3D5FBD0}"/>
              </a:ext>
            </a:extLst>
          </p:cNvPr>
          <p:cNvSpPr/>
          <p:nvPr/>
        </p:nvSpPr>
        <p:spPr>
          <a:xfrm rot="2897573">
            <a:off x="6846448" y="592580"/>
            <a:ext cx="2552302"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latin typeface="Candara" panose="020E0502030303020204" pitchFamily="34" charset="0"/>
              </a:rPr>
              <a:t>REVIEW</a:t>
            </a:r>
          </a:p>
        </p:txBody>
      </p:sp>
      <p:sp>
        <p:nvSpPr>
          <p:cNvPr id="4" name="Rectangle 3">
            <a:extLst>
              <a:ext uri="{FF2B5EF4-FFF2-40B4-BE49-F238E27FC236}">
                <a16:creationId xmlns:a16="http://schemas.microsoft.com/office/drawing/2014/main" id="{B15BDD67-AE16-8E05-DCD7-C05E50F88328}"/>
              </a:ext>
            </a:extLst>
          </p:cNvPr>
          <p:cNvSpPr/>
          <p:nvPr/>
        </p:nvSpPr>
        <p:spPr>
          <a:xfrm rot="16200000">
            <a:off x="-1969908" y="3339873"/>
            <a:ext cx="4854214"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latin typeface="Candara" panose="020E0502030303020204" pitchFamily="34" charset="0"/>
              </a:rPr>
              <a:t>The Angels Saw</a:t>
            </a:r>
          </a:p>
        </p:txBody>
      </p:sp>
      <p:sp>
        <p:nvSpPr>
          <p:cNvPr id="8" name="Arrow: Bent 7">
            <a:extLst>
              <a:ext uri="{FF2B5EF4-FFF2-40B4-BE49-F238E27FC236}">
                <a16:creationId xmlns:a16="http://schemas.microsoft.com/office/drawing/2014/main" id="{DD60D19D-5436-F272-3300-F202518D5D08}"/>
              </a:ext>
            </a:extLst>
          </p:cNvPr>
          <p:cNvSpPr/>
          <p:nvPr/>
        </p:nvSpPr>
        <p:spPr>
          <a:xfrm>
            <a:off x="363723" y="511795"/>
            <a:ext cx="633868" cy="755549"/>
          </a:xfrm>
          <a:prstGeom prst="bentArrow">
            <a:avLst>
              <a:gd name="adj1" fmla="val 28626"/>
              <a:gd name="adj2" fmla="val 25000"/>
              <a:gd name="adj3" fmla="val 25000"/>
              <a:gd name="adj4" fmla="val 43750"/>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Candara" panose="020E0502030303020204" pitchFamily="34" charset="0"/>
            </a:endParaRPr>
          </a:p>
        </p:txBody>
      </p:sp>
      <p:sp>
        <p:nvSpPr>
          <p:cNvPr id="5" name="Slide Number Placeholder 4">
            <a:extLst>
              <a:ext uri="{FF2B5EF4-FFF2-40B4-BE49-F238E27FC236}">
                <a16:creationId xmlns:a16="http://schemas.microsoft.com/office/drawing/2014/main" id="{342BF484-FE78-C0DA-35F1-945BEC11E356}"/>
              </a:ext>
            </a:extLst>
          </p:cNvPr>
          <p:cNvSpPr>
            <a:spLocks noGrp="1"/>
          </p:cNvSpPr>
          <p:nvPr>
            <p:ph type="sldNum" sz="quarter" idx="12"/>
          </p:nvPr>
        </p:nvSpPr>
        <p:spPr>
          <a:xfrm>
            <a:off x="8252460" y="6376569"/>
            <a:ext cx="891540" cy="457200"/>
          </a:xfrm>
        </p:spPr>
        <p:txBody>
          <a:bodyPr/>
          <a:lstStyle/>
          <a:p>
            <a:fld id="{FAEF9944-A4F6-4C59-AEBD-678D6480B8EA}" type="slidenum">
              <a:rPr lang="en-US" smtClean="0"/>
              <a:pPr/>
              <a:t>10</a:t>
            </a:fld>
            <a:endParaRPr lang="en-US" dirty="0"/>
          </a:p>
        </p:txBody>
      </p:sp>
      <p:sp>
        <p:nvSpPr>
          <p:cNvPr id="10" name="Title 1">
            <a:extLst>
              <a:ext uri="{FF2B5EF4-FFF2-40B4-BE49-F238E27FC236}">
                <a16:creationId xmlns:a16="http://schemas.microsoft.com/office/drawing/2014/main" id="{BE259692-CBDC-12BD-CB94-C47263898212}"/>
              </a:ext>
            </a:extLst>
          </p:cNvPr>
          <p:cNvSpPr txBox="1">
            <a:spLocks/>
          </p:cNvSpPr>
          <p:nvPr/>
        </p:nvSpPr>
        <p:spPr>
          <a:xfrm>
            <a:off x="918864" y="345112"/>
            <a:ext cx="6775394" cy="603624"/>
          </a:xfrm>
          <a:prstGeom prst="rect">
            <a:avLst/>
          </a:prstGeom>
        </p:spPr>
        <p:txBody>
          <a:bodyPr vert="horz" lIns="109728" tIns="109728" rIns="109728" bIns="91440" rtlCol="0" anchor="ctr">
            <a:noAutofit/>
          </a:bodyPr>
          <a:lstStyle>
            <a:lvl1pPr algn="l" defTabSz="685800" rtl="0" eaLnBrk="1" latinLnBrk="0" hangingPunct="1">
              <a:lnSpc>
                <a:spcPct val="130000"/>
              </a:lnSpc>
              <a:spcBef>
                <a:spcPct val="0"/>
              </a:spcBef>
              <a:buNone/>
              <a:defRPr sz="2400" b="1" kern="1200" spc="113" baseline="0">
                <a:solidFill>
                  <a:schemeClr val="tx1">
                    <a:lumMod val="75000"/>
                    <a:lumOff val="25000"/>
                  </a:schemeClr>
                </a:solidFill>
                <a:latin typeface="+mj-lt"/>
                <a:ea typeface="+mj-ea"/>
                <a:cs typeface="+mj-cs"/>
              </a:defRPr>
            </a:lvl1pPr>
          </a:lstStyle>
          <a:p>
            <a:pPr>
              <a:lnSpc>
                <a:spcPts val="4400"/>
              </a:lnSpc>
            </a:pPr>
            <a:r>
              <a:rPr lang="en-US" sz="3800" dirty="0">
                <a:solidFill>
                  <a:schemeClr val="bg2">
                    <a:lumMod val="25000"/>
                  </a:schemeClr>
                </a:solidFill>
                <a:latin typeface="Candara" panose="020E0502030303020204" pitchFamily="34" charset="0"/>
              </a:rPr>
              <a:t>How God Saves Men</a:t>
            </a:r>
          </a:p>
        </p:txBody>
      </p:sp>
      <p:sp>
        <p:nvSpPr>
          <p:cNvPr id="12" name="TextBox 11">
            <a:extLst>
              <a:ext uri="{FF2B5EF4-FFF2-40B4-BE49-F238E27FC236}">
                <a16:creationId xmlns:a16="http://schemas.microsoft.com/office/drawing/2014/main" id="{B20AA059-F07B-8E86-404D-02E66ECF9DDA}"/>
              </a:ext>
            </a:extLst>
          </p:cNvPr>
          <p:cNvSpPr txBox="1"/>
          <p:nvPr/>
        </p:nvSpPr>
        <p:spPr>
          <a:xfrm>
            <a:off x="918864" y="992324"/>
            <a:ext cx="8146409" cy="1091324"/>
          </a:xfrm>
          <a:prstGeom prst="rect">
            <a:avLst/>
          </a:prstGeom>
          <a:noFill/>
        </p:spPr>
        <p:txBody>
          <a:bodyPr wrap="square">
            <a:spAutoFit/>
          </a:bodyPr>
          <a:lstStyle/>
          <a:p>
            <a:pPr>
              <a:lnSpc>
                <a:spcPts val="3800"/>
              </a:lnSpc>
            </a:pPr>
            <a:r>
              <a:rPr lang="en-US" sz="3800" b="1" dirty="0">
                <a:solidFill>
                  <a:schemeClr val="bg2">
                    <a:lumMod val="25000"/>
                  </a:schemeClr>
                </a:solidFill>
                <a:latin typeface="Candara" panose="020E0502030303020204" pitchFamily="34" charset="0"/>
              </a:rPr>
              <a:t>What God Can Do With Sin Defiled Man </a:t>
            </a:r>
            <a:endParaRPr lang="en-US" sz="3800" b="1" dirty="0"/>
          </a:p>
        </p:txBody>
      </p:sp>
      <p:sp>
        <p:nvSpPr>
          <p:cNvPr id="13" name="Title 1">
            <a:extLst>
              <a:ext uri="{FF2B5EF4-FFF2-40B4-BE49-F238E27FC236}">
                <a16:creationId xmlns:a16="http://schemas.microsoft.com/office/drawing/2014/main" id="{FE1397FB-3A4C-E46D-E675-56D6F2E5C71A}"/>
              </a:ext>
            </a:extLst>
          </p:cNvPr>
          <p:cNvSpPr txBox="1">
            <a:spLocks/>
          </p:cNvSpPr>
          <p:nvPr/>
        </p:nvSpPr>
        <p:spPr>
          <a:xfrm>
            <a:off x="918864" y="1944369"/>
            <a:ext cx="8225136" cy="1271560"/>
          </a:xfrm>
          <a:prstGeom prst="rect">
            <a:avLst/>
          </a:prstGeom>
        </p:spPr>
        <p:txBody>
          <a:bodyPr vert="horz" lIns="109728" tIns="109728" rIns="109728" bIns="91440" rtlCol="0" anchor="ctr">
            <a:noAutofit/>
          </a:bodyPr>
          <a:lstStyle>
            <a:lvl1pPr algn="l" defTabSz="685800" rtl="0" eaLnBrk="1" latinLnBrk="0" hangingPunct="1">
              <a:lnSpc>
                <a:spcPct val="130000"/>
              </a:lnSpc>
              <a:spcBef>
                <a:spcPct val="0"/>
              </a:spcBef>
              <a:buNone/>
              <a:defRPr sz="2400" b="1" kern="1200" spc="113" baseline="0">
                <a:solidFill>
                  <a:schemeClr val="tx1">
                    <a:lumMod val="75000"/>
                    <a:lumOff val="25000"/>
                  </a:schemeClr>
                </a:solidFill>
                <a:latin typeface="+mj-lt"/>
                <a:ea typeface="+mj-ea"/>
                <a:cs typeface="+mj-cs"/>
              </a:defRPr>
            </a:lvl1pPr>
          </a:lstStyle>
          <a:p>
            <a:pPr>
              <a:lnSpc>
                <a:spcPts val="3800"/>
              </a:lnSpc>
            </a:pPr>
            <a:r>
              <a:rPr lang="en-US" sz="3800" dirty="0">
                <a:solidFill>
                  <a:schemeClr val="bg2">
                    <a:lumMod val="25000"/>
                  </a:schemeClr>
                </a:solidFill>
                <a:latin typeface="Candara" panose="020E0502030303020204" pitchFamily="34" charset="0"/>
              </a:rPr>
              <a:t>The Reconciliation of Jews and Gentiles to God in One Body </a:t>
            </a:r>
          </a:p>
        </p:txBody>
      </p:sp>
      <p:sp>
        <p:nvSpPr>
          <p:cNvPr id="14" name="Title 1">
            <a:extLst>
              <a:ext uri="{FF2B5EF4-FFF2-40B4-BE49-F238E27FC236}">
                <a16:creationId xmlns:a16="http://schemas.microsoft.com/office/drawing/2014/main" id="{9BB5B8B3-AC3D-54DA-E9E8-96E30263C176}"/>
              </a:ext>
            </a:extLst>
          </p:cNvPr>
          <p:cNvSpPr txBox="1">
            <a:spLocks/>
          </p:cNvSpPr>
          <p:nvPr/>
        </p:nvSpPr>
        <p:spPr>
          <a:xfrm>
            <a:off x="879501" y="3059247"/>
            <a:ext cx="8225136" cy="603624"/>
          </a:xfrm>
          <a:prstGeom prst="rect">
            <a:avLst/>
          </a:prstGeom>
        </p:spPr>
        <p:txBody>
          <a:bodyPr vert="horz" lIns="109728" tIns="109728" rIns="109728" bIns="91440" rtlCol="0" anchor="ctr">
            <a:noAutofit/>
          </a:bodyPr>
          <a:lstStyle>
            <a:lvl1pPr algn="l" defTabSz="685800" rtl="0" eaLnBrk="1" latinLnBrk="0" hangingPunct="1">
              <a:lnSpc>
                <a:spcPct val="130000"/>
              </a:lnSpc>
              <a:spcBef>
                <a:spcPct val="0"/>
              </a:spcBef>
              <a:buNone/>
              <a:defRPr sz="2400" b="1" kern="1200" spc="113" baseline="0">
                <a:solidFill>
                  <a:schemeClr val="tx1">
                    <a:lumMod val="75000"/>
                    <a:lumOff val="25000"/>
                  </a:schemeClr>
                </a:solidFill>
                <a:latin typeface="+mj-lt"/>
                <a:ea typeface="+mj-ea"/>
                <a:cs typeface="+mj-cs"/>
              </a:defRPr>
            </a:lvl1pPr>
          </a:lstStyle>
          <a:p>
            <a:pPr>
              <a:lnSpc>
                <a:spcPts val="4400"/>
              </a:lnSpc>
            </a:pPr>
            <a:r>
              <a:rPr lang="en-US" sz="3800" dirty="0">
                <a:solidFill>
                  <a:schemeClr val="bg2">
                    <a:lumMod val="25000"/>
                  </a:schemeClr>
                </a:solidFill>
                <a:latin typeface="Candara" panose="020E0502030303020204" pitchFamily="34" charset="0"/>
              </a:rPr>
              <a:t>The Founding of The Church</a:t>
            </a:r>
          </a:p>
        </p:txBody>
      </p:sp>
      <p:sp>
        <p:nvSpPr>
          <p:cNvPr id="15" name="Title 1">
            <a:extLst>
              <a:ext uri="{FF2B5EF4-FFF2-40B4-BE49-F238E27FC236}">
                <a16:creationId xmlns:a16="http://schemas.microsoft.com/office/drawing/2014/main" id="{8E99DB96-51F0-8DBA-ED0C-203142A3B0ED}"/>
              </a:ext>
            </a:extLst>
          </p:cNvPr>
          <p:cNvSpPr txBox="1">
            <a:spLocks/>
          </p:cNvSpPr>
          <p:nvPr/>
        </p:nvSpPr>
        <p:spPr>
          <a:xfrm>
            <a:off x="879501" y="3669120"/>
            <a:ext cx="8225136" cy="603624"/>
          </a:xfrm>
          <a:prstGeom prst="rect">
            <a:avLst/>
          </a:prstGeom>
        </p:spPr>
        <p:txBody>
          <a:bodyPr vert="horz" lIns="109728" tIns="109728" rIns="109728" bIns="91440" rtlCol="0" anchor="ctr">
            <a:noAutofit/>
          </a:bodyPr>
          <a:lstStyle>
            <a:lvl1pPr algn="l" defTabSz="685800" rtl="0" eaLnBrk="1" latinLnBrk="0" hangingPunct="1">
              <a:lnSpc>
                <a:spcPct val="130000"/>
              </a:lnSpc>
              <a:spcBef>
                <a:spcPct val="0"/>
              </a:spcBef>
              <a:buNone/>
              <a:defRPr sz="2400" b="1" kern="1200" spc="113" baseline="0">
                <a:solidFill>
                  <a:schemeClr val="tx1">
                    <a:lumMod val="75000"/>
                    <a:lumOff val="25000"/>
                  </a:schemeClr>
                </a:solidFill>
                <a:latin typeface="+mj-lt"/>
                <a:ea typeface="+mj-ea"/>
                <a:cs typeface="+mj-cs"/>
              </a:defRPr>
            </a:lvl1pPr>
          </a:lstStyle>
          <a:p>
            <a:pPr>
              <a:lnSpc>
                <a:spcPts val="4400"/>
              </a:lnSpc>
            </a:pPr>
            <a:r>
              <a:rPr lang="en-US" sz="3800" dirty="0">
                <a:solidFill>
                  <a:schemeClr val="bg2">
                    <a:lumMod val="25000"/>
                  </a:schemeClr>
                </a:solidFill>
                <a:latin typeface="Candara" panose="020E0502030303020204" pitchFamily="34" charset="0"/>
              </a:rPr>
              <a:t>The Spreading of The Gospel</a:t>
            </a:r>
          </a:p>
        </p:txBody>
      </p:sp>
      <p:sp>
        <p:nvSpPr>
          <p:cNvPr id="18" name="Title 1">
            <a:extLst>
              <a:ext uri="{FF2B5EF4-FFF2-40B4-BE49-F238E27FC236}">
                <a16:creationId xmlns:a16="http://schemas.microsoft.com/office/drawing/2014/main" id="{8F4A585F-2F94-7361-D0B1-F1D50304006A}"/>
              </a:ext>
            </a:extLst>
          </p:cNvPr>
          <p:cNvSpPr txBox="1">
            <a:spLocks/>
          </p:cNvSpPr>
          <p:nvPr/>
        </p:nvSpPr>
        <p:spPr>
          <a:xfrm>
            <a:off x="879501" y="4298793"/>
            <a:ext cx="8442306" cy="603624"/>
          </a:xfrm>
          <a:prstGeom prst="rect">
            <a:avLst/>
          </a:prstGeom>
        </p:spPr>
        <p:txBody>
          <a:bodyPr vert="horz" lIns="109728" tIns="109728" rIns="109728" bIns="91440" rtlCol="0" anchor="ctr">
            <a:noAutofit/>
          </a:bodyPr>
          <a:lstStyle>
            <a:lvl1pPr algn="l" defTabSz="685800" rtl="0" eaLnBrk="1" latinLnBrk="0" hangingPunct="1">
              <a:lnSpc>
                <a:spcPct val="130000"/>
              </a:lnSpc>
              <a:spcBef>
                <a:spcPct val="0"/>
              </a:spcBef>
              <a:buNone/>
              <a:defRPr sz="2400" b="1" kern="1200" spc="113" baseline="0">
                <a:solidFill>
                  <a:schemeClr val="tx1">
                    <a:lumMod val="75000"/>
                    <a:lumOff val="25000"/>
                  </a:schemeClr>
                </a:solidFill>
                <a:latin typeface="+mj-lt"/>
                <a:ea typeface="+mj-ea"/>
                <a:cs typeface="+mj-cs"/>
              </a:defRPr>
            </a:lvl1pPr>
          </a:lstStyle>
          <a:p>
            <a:pPr>
              <a:lnSpc>
                <a:spcPts val="4400"/>
              </a:lnSpc>
            </a:pPr>
            <a:r>
              <a:rPr lang="en-US" sz="3800" dirty="0">
                <a:solidFill>
                  <a:schemeClr val="bg2">
                    <a:lumMod val="25000"/>
                  </a:schemeClr>
                </a:solidFill>
                <a:latin typeface="Candara" panose="020E0502030303020204" pitchFamily="34" charset="0"/>
              </a:rPr>
              <a:t>The Organization of The Church</a:t>
            </a:r>
          </a:p>
        </p:txBody>
      </p:sp>
      <p:sp>
        <p:nvSpPr>
          <p:cNvPr id="19" name="TextBox 18">
            <a:extLst>
              <a:ext uri="{FF2B5EF4-FFF2-40B4-BE49-F238E27FC236}">
                <a16:creationId xmlns:a16="http://schemas.microsoft.com/office/drawing/2014/main" id="{2594E0CE-5B92-7F58-AA41-AF92B3FD43D8}"/>
              </a:ext>
            </a:extLst>
          </p:cNvPr>
          <p:cNvSpPr txBox="1"/>
          <p:nvPr/>
        </p:nvSpPr>
        <p:spPr>
          <a:xfrm>
            <a:off x="937260" y="5023683"/>
            <a:ext cx="7315200" cy="1467068"/>
          </a:xfrm>
          <a:prstGeom prst="rect">
            <a:avLst/>
          </a:prstGeom>
          <a:noFill/>
        </p:spPr>
        <p:txBody>
          <a:bodyPr wrap="square" rtlCol="0">
            <a:spAutoFit/>
          </a:bodyPr>
          <a:lstStyle/>
          <a:p>
            <a:pPr>
              <a:lnSpc>
                <a:spcPts val="3800"/>
              </a:lnSpc>
            </a:pPr>
            <a:r>
              <a:rPr lang="en-US" sz="3800" b="1" dirty="0">
                <a:solidFill>
                  <a:schemeClr val="bg2">
                    <a:lumMod val="25000"/>
                  </a:schemeClr>
                </a:solidFill>
                <a:latin typeface="Candara" panose="020E0502030303020204" pitchFamily="34" charset="0"/>
              </a:rPr>
              <a:t>The </a:t>
            </a:r>
            <a:r>
              <a:rPr lang="en-US" sz="3800" b="1" i="1" dirty="0">
                <a:solidFill>
                  <a:schemeClr val="bg2">
                    <a:lumMod val="25000"/>
                  </a:schemeClr>
                </a:solidFill>
                <a:latin typeface="Candara" panose="020E0502030303020204" pitchFamily="34" charset="0"/>
              </a:rPr>
              <a:t>“Manifold Wisdom of God” </a:t>
            </a:r>
            <a:r>
              <a:rPr lang="en-US" sz="3800" b="1" dirty="0">
                <a:solidFill>
                  <a:schemeClr val="bg2">
                    <a:lumMod val="25000"/>
                  </a:schemeClr>
                </a:solidFill>
                <a:latin typeface="Candara" panose="020E0502030303020204" pitchFamily="34" charset="0"/>
              </a:rPr>
              <a:t>in Many Aspects of The Church</a:t>
            </a:r>
          </a:p>
          <a:p>
            <a:pPr marL="91440">
              <a:lnSpc>
                <a:spcPts val="2400"/>
              </a:lnSpc>
              <a:spcBef>
                <a:spcPts val="600"/>
              </a:spcBef>
            </a:pPr>
            <a:r>
              <a:rPr lang="en-US" sz="2400" i="1" dirty="0">
                <a:solidFill>
                  <a:schemeClr val="bg2">
                    <a:lumMod val="25000"/>
                  </a:schemeClr>
                </a:solidFill>
                <a:latin typeface="Candara" panose="020E0502030303020204" pitchFamily="34" charset="0"/>
              </a:rPr>
              <a:t>Worship – Morality – Universality – Consummation</a:t>
            </a:r>
            <a:endParaRPr lang="en-US" sz="3600" b="1" dirty="0"/>
          </a:p>
        </p:txBody>
      </p:sp>
    </p:spTree>
    <p:extLst>
      <p:ext uri="{BB962C8B-B14F-4D97-AF65-F5344CB8AC3E}">
        <p14:creationId xmlns:p14="http://schemas.microsoft.com/office/powerpoint/2010/main" val="382966781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1000"/>
                                        <p:tgtEl>
                                          <p:spTgt spid="14"/>
                                        </p:tgtEl>
                                      </p:cBhvr>
                                    </p:animEffect>
                                    <p:anim calcmode="lin" valueType="num">
                                      <p:cBhvr>
                                        <p:cTn id="29" dur="1000" fill="hold"/>
                                        <p:tgtEl>
                                          <p:spTgt spid="14"/>
                                        </p:tgtEl>
                                        <p:attrNameLst>
                                          <p:attrName>ppt_x</p:attrName>
                                        </p:attrNameLst>
                                      </p:cBhvr>
                                      <p:tavLst>
                                        <p:tav tm="0">
                                          <p:val>
                                            <p:strVal val="#ppt_x"/>
                                          </p:val>
                                        </p:tav>
                                        <p:tav tm="100000">
                                          <p:val>
                                            <p:strVal val="#ppt_x"/>
                                          </p:val>
                                        </p:tav>
                                      </p:tavLst>
                                    </p:anim>
                                    <p:anim calcmode="lin" valueType="num">
                                      <p:cBhvr>
                                        <p:cTn id="3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1000"/>
                                        <p:tgtEl>
                                          <p:spTgt spid="18"/>
                                        </p:tgtEl>
                                      </p:cBhvr>
                                    </p:animEffect>
                                    <p:anim calcmode="lin" valueType="num">
                                      <p:cBhvr>
                                        <p:cTn id="43" dur="1000" fill="hold"/>
                                        <p:tgtEl>
                                          <p:spTgt spid="18"/>
                                        </p:tgtEl>
                                        <p:attrNameLst>
                                          <p:attrName>ppt_x</p:attrName>
                                        </p:attrNameLst>
                                      </p:cBhvr>
                                      <p:tavLst>
                                        <p:tav tm="0">
                                          <p:val>
                                            <p:strVal val="#ppt_x"/>
                                          </p:val>
                                        </p:tav>
                                        <p:tav tm="100000">
                                          <p:val>
                                            <p:strVal val="#ppt_x"/>
                                          </p:val>
                                        </p:tav>
                                      </p:tavLst>
                                    </p:anim>
                                    <p:anim calcmode="lin" valueType="num">
                                      <p:cBhvr>
                                        <p:cTn id="4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fade">
                                      <p:cBhvr>
                                        <p:cTn id="49" dur="1000"/>
                                        <p:tgtEl>
                                          <p:spTgt spid="19"/>
                                        </p:tgtEl>
                                      </p:cBhvr>
                                    </p:animEffect>
                                    <p:anim calcmode="lin" valueType="num">
                                      <p:cBhvr>
                                        <p:cTn id="50" dur="1000" fill="hold"/>
                                        <p:tgtEl>
                                          <p:spTgt spid="19"/>
                                        </p:tgtEl>
                                        <p:attrNameLst>
                                          <p:attrName>ppt_x</p:attrName>
                                        </p:attrNameLst>
                                      </p:cBhvr>
                                      <p:tavLst>
                                        <p:tav tm="0">
                                          <p:val>
                                            <p:strVal val="#ppt_x"/>
                                          </p:val>
                                        </p:tav>
                                        <p:tav tm="100000">
                                          <p:val>
                                            <p:strVal val="#ppt_x"/>
                                          </p:val>
                                        </p:tav>
                                      </p:tavLst>
                                    </p:anim>
                                    <p:anim calcmode="lin" valueType="num">
                                      <p:cBhvr>
                                        <p:cTn id="51"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3" grpId="0"/>
      <p:bldP spid="14" grpId="0"/>
      <p:bldP spid="15" grpId="0"/>
      <p:bldP spid="18"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EA953B-5906-E47F-0F4F-0E0D2550EACF}"/>
              </a:ext>
            </a:extLst>
          </p:cNvPr>
          <p:cNvSpPr>
            <a:spLocks noGrp="1"/>
          </p:cNvSpPr>
          <p:nvPr>
            <p:ph idx="1"/>
          </p:nvPr>
        </p:nvSpPr>
        <p:spPr>
          <a:xfrm>
            <a:off x="497155" y="1598901"/>
            <a:ext cx="8088923" cy="4215745"/>
          </a:xfrm>
          <a:solidFill>
            <a:schemeClr val="bg2">
              <a:lumMod val="90000"/>
            </a:schemeClr>
          </a:solidFill>
        </p:spPr>
        <p:txBody>
          <a:bodyPr>
            <a:noAutofit/>
          </a:bodyPr>
          <a:lstStyle/>
          <a:p>
            <a:pPr algn="ctr">
              <a:lnSpc>
                <a:spcPts val="6000"/>
              </a:lnSpc>
            </a:pPr>
            <a:r>
              <a:rPr lang="en-US" sz="6000" b="1" i="1" dirty="0">
                <a:solidFill>
                  <a:srgbClr val="FF0000"/>
                </a:solidFill>
                <a:latin typeface="Candara" panose="020E0502030303020204" pitchFamily="34" charset="0"/>
              </a:rPr>
              <a:t>If the angels praise divine wisdom and glorify Him when they see His church, how much more should we!!</a:t>
            </a:r>
          </a:p>
          <a:p>
            <a:endParaRPr lang="en-US" dirty="0"/>
          </a:p>
        </p:txBody>
      </p:sp>
      <p:sp>
        <p:nvSpPr>
          <p:cNvPr id="4" name="Slide Number Placeholder 3">
            <a:extLst>
              <a:ext uri="{FF2B5EF4-FFF2-40B4-BE49-F238E27FC236}">
                <a16:creationId xmlns:a16="http://schemas.microsoft.com/office/drawing/2014/main" id="{ED8E6CA6-F406-7176-6BA0-104A1808E7F2}"/>
              </a:ext>
            </a:extLst>
          </p:cNvPr>
          <p:cNvSpPr>
            <a:spLocks noGrp="1"/>
          </p:cNvSpPr>
          <p:nvPr>
            <p:ph type="sldNum" sz="quarter" idx="12"/>
          </p:nvPr>
        </p:nvSpPr>
        <p:spPr>
          <a:xfrm>
            <a:off x="8140308" y="6381510"/>
            <a:ext cx="891540" cy="457200"/>
          </a:xfrm>
        </p:spPr>
        <p:txBody>
          <a:bodyPr/>
          <a:lstStyle/>
          <a:p>
            <a:fld id="{FAEF9944-A4F6-4C59-AEBD-678D6480B8EA}" type="slidenum">
              <a:rPr lang="en-US" smtClean="0"/>
              <a:pPr/>
              <a:t>11</a:t>
            </a:fld>
            <a:endParaRPr lang="en-US" dirty="0"/>
          </a:p>
        </p:txBody>
      </p:sp>
      <p:sp>
        <p:nvSpPr>
          <p:cNvPr id="7" name="Title 1">
            <a:extLst>
              <a:ext uri="{FF2B5EF4-FFF2-40B4-BE49-F238E27FC236}">
                <a16:creationId xmlns:a16="http://schemas.microsoft.com/office/drawing/2014/main" id="{C5DC0835-74A0-F115-CEBC-2B55902D5AB2}"/>
              </a:ext>
            </a:extLst>
          </p:cNvPr>
          <p:cNvSpPr>
            <a:spLocks noGrp="1"/>
          </p:cNvSpPr>
          <p:nvPr>
            <p:ph type="title"/>
          </p:nvPr>
        </p:nvSpPr>
        <p:spPr>
          <a:xfrm>
            <a:off x="331910" y="330121"/>
            <a:ext cx="7379934" cy="891279"/>
          </a:xfrm>
        </p:spPr>
        <p:txBody>
          <a:bodyPr anchor="ctr">
            <a:noAutofit/>
          </a:bodyPr>
          <a:lstStyle/>
          <a:p>
            <a:pPr>
              <a:lnSpc>
                <a:spcPts val="4400"/>
              </a:lnSpc>
            </a:pPr>
            <a:r>
              <a:rPr lang="en-US" sz="4800" dirty="0">
                <a:latin typeface="Candara" panose="020E0502030303020204" pitchFamily="34" charset="0"/>
              </a:rPr>
              <a:t>CONCLUSION</a:t>
            </a:r>
          </a:p>
        </p:txBody>
      </p:sp>
    </p:spTree>
    <p:extLst>
      <p:ext uri="{BB962C8B-B14F-4D97-AF65-F5344CB8AC3E}">
        <p14:creationId xmlns:p14="http://schemas.microsoft.com/office/powerpoint/2010/main" val="14916299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7BF28A0-721A-441C-A00B-EFD5CA5530F7}"/>
              </a:ext>
            </a:extLst>
          </p:cNvPr>
          <p:cNvSpPr/>
          <p:nvPr/>
        </p:nvSpPr>
        <p:spPr>
          <a:xfrm>
            <a:off x="493324" y="5773207"/>
            <a:ext cx="6965578" cy="707886"/>
          </a:xfrm>
          <a:prstGeom prst="rect">
            <a:avLst/>
          </a:prstGeom>
          <a:noFill/>
        </p:spPr>
        <p:txBody>
          <a:bodyPr wrap="square" lIns="91440" tIns="45720" rIns="91440" bIns="45720">
            <a:spAutoFit/>
          </a:bodyPr>
          <a:lstStyle/>
          <a:p>
            <a:pPr algn="ctr"/>
            <a:endParaRPr lang="en-US" sz="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endParaRPr>
          </a:p>
        </p:txBody>
      </p:sp>
      <p:sp>
        <p:nvSpPr>
          <p:cNvPr id="10" name="Rectangle 9">
            <a:extLst>
              <a:ext uri="{FF2B5EF4-FFF2-40B4-BE49-F238E27FC236}">
                <a16:creationId xmlns:a16="http://schemas.microsoft.com/office/drawing/2014/main" id="{BB8A7FBA-4C4C-4440-9886-90F8BD6246FB}"/>
              </a:ext>
            </a:extLst>
          </p:cNvPr>
          <p:cNvSpPr/>
          <p:nvPr/>
        </p:nvSpPr>
        <p:spPr>
          <a:xfrm>
            <a:off x="225631" y="385679"/>
            <a:ext cx="8680863" cy="1015663"/>
          </a:xfrm>
          <a:prstGeom prst="rect">
            <a:avLst/>
          </a:prstGeom>
          <a:solidFill>
            <a:schemeClr val="bg2"/>
          </a:solidFill>
          <a:ln w="3175">
            <a:solidFill>
              <a:schemeClr val="tx2"/>
            </a:solidFill>
          </a:ln>
        </p:spPr>
        <p:txBody>
          <a:bodyPr wrap="square" lIns="91440" tIns="45720" rIns="91440" bIns="45720" anchor="ctr">
            <a:spAutoFit/>
          </a:bodyPr>
          <a:lstStyle/>
          <a:p>
            <a:pPr algn="ctr"/>
            <a:r>
              <a:rPr lang="en-US" sz="6000" b="1" i="1" cap="none" spc="0" dirty="0">
                <a:ln w="12700">
                  <a:solidFill>
                    <a:schemeClr val="tx2">
                      <a:lumMod val="75000"/>
                    </a:schemeClr>
                  </a:solidFill>
                  <a:prstDash val="solid"/>
                </a:ln>
                <a:solidFill>
                  <a:schemeClr val="accent2">
                    <a:lumMod val="50000"/>
                  </a:schemeClr>
                </a:solidFill>
                <a:latin typeface="Candara" panose="020E0502030303020204" pitchFamily="34" charset="0"/>
              </a:rPr>
              <a:t>Sirs, What MUST I do…?</a:t>
            </a:r>
          </a:p>
        </p:txBody>
      </p:sp>
      <p:sp>
        <p:nvSpPr>
          <p:cNvPr id="4" name="TextBox 3">
            <a:extLst>
              <a:ext uri="{FF2B5EF4-FFF2-40B4-BE49-F238E27FC236}">
                <a16:creationId xmlns:a16="http://schemas.microsoft.com/office/drawing/2014/main" id="{FDB3C018-6904-4094-85A6-7BAF69A201A5}"/>
              </a:ext>
            </a:extLst>
          </p:cNvPr>
          <p:cNvSpPr txBox="1"/>
          <p:nvPr/>
        </p:nvSpPr>
        <p:spPr>
          <a:xfrm>
            <a:off x="7323871" y="385679"/>
            <a:ext cx="721326" cy="557204"/>
          </a:xfrm>
          <a:prstGeom prst="rect">
            <a:avLst/>
          </a:prstGeom>
          <a:noFill/>
        </p:spPr>
        <p:txBody>
          <a:bodyPr wrap="square" rtlCol="0">
            <a:spAutoFit/>
          </a:bodyPr>
          <a:lstStyle/>
          <a:p>
            <a:pPr algn="ctr">
              <a:lnSpc>
                <a:spcPts val="1800"/>
              </a:lnSpc>
            </a:pPr>
            <a:r>
              <a:rPr lang="en-US" i="1" dirty="0">
                <a:solidFill>
                  <a:schemeClr val="accent2">
                    <a:lumMod val="50000"/>
                  </a:schemeClr>
                </a:solidFill>
                <a:latin typeface="Candara" panose="020E0502030303020204" pitchFamily="34" charset="0"/>
              </a:rPr>
              <a:t>Acts </a:t>
            </a:r>
          </a:p>
          <a:p>
            <a:pPr algn="ctr">
              <a:lnSpc>
                <a:spcPts val="1800"/>
              </a:lnSpc>
            </a:pPr>
            <a:r>
              <a:rPr lang="en-US" i="1" dirty="0">
                <a:solidFill>
                  <a:schemeClr val="accent2">
                    <a:lumMod val="50000"/>
                  </a:schemeClr>
                </a:solidFill>
                <a:latin typeface="Candara" panose="020E0502030303020204" pitchFamily="34" charset="0"/>
              </a:rPr>
              <a:t>16:30</a:t>
            </a:r>
          </a:p>
        </p:txBody>
      </p:sp>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225631" y="1710262"/>
            <a:ext cx="8680863" cy="4548034"/>
          </a:xfrm>
          <a:solidFill>
            <a:schemeClr val="bg2"/>
          </a:solidFill>
          <a:ln w="3175">
            <a:solidFill>
              <a:schemeClr val="tx1"/>
            </a:solidFill>
          </a:ln>
        </p:spPr>
        <p:txBody>
          <a:bodyPr vert="horz" wrap="square" lIns="68580" tIns="34290" rIns="68580" bIns="34290" numCol="1" rtlCol="0" anchor="t" anchorCtr="0" compatLnSpc="1">
            <a:prstTxWarp prst="textNoShape">
              <a:avLst/>
            </a:prstTxWarp>
            <a:noAutofit/>
          </a:bodyPr>
          <a:lstStyle/>
          <a:p>
            <a:pPr marL="0" indent="0">
              <a:lnSpc>
                <a:spcPts val="3700"/>
              </a:lnSpc>
              <a:spcBef>
                <a:spcPts val="0"/>
              </a:spcBef>
              <a:buClr>
                <a:schemeClr val="bg1"/>
              </a:buClr>
              <a:buNone/>
              <a:defRPr/>
            </a:pPr>
            <a:r>
              <a:rPr lang="en-US" altLang="en-US" sz="3600" b="1" dirty="0">
                <a:solidFill>
                  <a:schemeClr val="accent2">
                    <a:lumMod val="50000"/>
                  </a:schemeClr>
                </a:solidFill>
                <a:effectLst/>
                <a:latin typeface="Candara" panose="020E0502030303020204" pitchFamily="34" charset="0"/>
              </a:rPr>
              <a:t>Alien sinners </a:t>
            </a:r>
            <a:r>
              <a:rPr lang="en-US" altLang="en-US" sz="3600" b="1" i="1" u="sng" dirty="0">
                <a:solidFill>
                  <a:schemeClr val="accent2">
                    <a:lumMod val="50000"/>
                  </a:schemeClr>
                </a:solidFill>
                <a:latin typeface="Candara" panose="020E0502030303020204" pitchFamily="34" charset="0"/>
              </a:rPr>
              <a:t>MUST</a:t>
            </a:r>
            <a:r>
              <a:rPr lang="en-US" altLang="en-US" sz="3600" b="1" dirty="0">
                <a:solidFill>
                  <a:schemeClr val="accent2">
                    <a:lumMod val="50000"/>
                  </a:schemeClr>
                </a:solidFill>
                <a:effectLst/>
                <a:latin typeface="Candara" panose="020E0502030303020204" pitchFamily="34" charset="0"/>
              </a:rPr>
              <a:t>…</a:t>
            </a:r>
          </a:p>
          <a:p>
            <a:pPr marL="365760" indent="-274320">
              <a:lnSpc>
                <a:spcPts val="28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Hear the Gospel – </a:t>
            </a:r>
            <a:r>
              <a:rPr lang="en-US" altLang="en-US" sz="2800" i="1" dirty="0">
                <a:solidFill>
                  <a:schemeClr val="accent2">
                    <a:lumMod val="50000"/>
                  </a:schemeClr>
                </a:solidFill>
                <a:effectLst/>
                <a:latin typeface="Candara" panose="020E0502030303020204" pitchFamily="34" charset="0"/>
              </a:rPr>
              <a:t>Rom. 10:17; Heb. 11:6</a:t>
            </a:r>
          </a:p>
          <a:p>
            <a:pPr marL="36576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Believe it – </a:t>
            </a:r>
            <a:r>
              <a:rPr lang="en-US" altLang="en-US" sz="2800" i="1" dirty="0">
                <a:solidFill>
                  <a:schemeClr val="accent2">
                    <a:lumMod val="50000"/>
                  </a:schemeClr>
                </a:solidFill>
                <a:effectLst/>
                <a:latin typeface="Candara" panose="020E0502030303020204" pitchFamily="34" charset="0"/>
              </a:rPr>
              <a:t>John 8:24</a:t>
            </a:r>
          </a:p>
          <a:p>
            <a:pPr marL="36576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Repent of sin in your life – </a:t>
            </a:r>
            <a:r>
              <a:rPr lang="en-US" altLang="en-US" sz="2800" i="1" dirty="0">
                <a:solidFill>
                  <a:schemeClr val="accent2">
                    <a:lumMod val="50000"/>
                  </a:schemeClr>
                </a:solidFill>
                <a:effectLst/>
                <a:latin typeface="Candara" panose="020E0502030303020204" pitchFamily="34" charset="0"/>
              </a:rPr>
              <a:t>Acts 17:30</a:t>
            </a:r>
          </a:p>
          <a:p>
            <a:pPr marL="36576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Confess </a:t>
            </a:r>
            <a:r>
              <a:rPr lang="en-US" altLang="en-US" sz="2800" dirty="0">
                <a:solidFill>
                  <a:schemeClr val="accent2">
                    <a:lumMod val="50000"/>
                  </a:schemeClr>
                </a:solidFill>
                <a:latin typeface="Candara" panose="020E0502030303020204" pitchFamily="34" charset="0"/>
              </a:rPr>
              <a:t>that </a:t>
            </a:r>
            <a:r>
              <a:rPr lang="en-US" altLang="en-US" sz="2800" dirty="0">
                <a:solidFill>
                  <a:schemeClr val="accent2">
                    <a:lumMod val="50000"/>
                  </a:schemeClr>
                </a:solidFill>
                <a:effectLst/>
                <a:latin typeface="Candara" panose="020E0502030303020204" pitchFamily="34" charset="0"/>
              </a:rPr>
              <a:t>Christ </a:t>
            </a:r>
            <a:r>
              <a:rPr lang="en-US" altLang="en-US" sz="2800" dirty="0">
                <a:solidFill>
                  <a:schemeClr val="accent2">
                    <a:lumMod val="50000"/>
                  </a:schemeClr>
                </a:solidFill>
                <a:latin typeface="Candara" panose="020E0502030303020204" pitchFamily="34" charset="0"/>
              </a:rPr>
              <a:t>is God’s Son </a:t>
            </a:r>
            <a:r>
              <a:rPr lang="en-US" altLang="en-US" sz="2800" dirty="0">
                <a:solidFill>
                  <a:schemeClr val="accent2">
                    <a:lumMod val="50000"/>
                  </a:schemeClr>
                </a:solidFill>
                <a:effectLst/>
                <a:latin typeface="Candara" panose="020E0502030303020204" pitchFamily="34" charset="0"/>
              </a:rPr>
              <a:t>– </a:t>
            </a:r>
            <a:r>
              <a:rPr lang="en-US" altLang="en-US" sz="2800" i="1" dirty="0">
                <a:solidFill>
                  <a:schemeClr val="accent2">
                    <a:lumMod val="50000"/>
                  </a:schemeClr>
                </a:solidFill>
                <a:effectLst/>
                <a:latin typeface="Candara" panose="020E0502030303020204" pitchFamily="34" charset="0"/>
              </a:rPr>
              <a:t>Matt. 10:32</a:t>
            </a:r>
          </a:p>
          <a:p>
            <a:pPr marL="36576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Be baptized </a:t>
            </a:r>
            <a:r>
              <a:rPr lang="en-US" altLang="en-US" sz="2800" dirty="0">
                <a:solidFill>
                  <a:schemeClr val="accent2">
                    <a:lumMod val="50000"/>
                  </a:schemeClr>
                </a:solidFill>
                <a:latin typeface="Candara" panose="020E0502030303020204" pitchFamily="34" charset="0"/>
              </a:rPr>
              <a:t>to wash away your</a:t>
            </a:r>
            <a:r>
              <a:rPr lang="en-US" altLang="en-US" sz="2800" dirty="0">
                <a:solidFill>
                  <a:schemeClr val="accent2">
                    <a:lumMod val="50000"/>
                  </a:schemeClr>
                </a:solidFill>
                <a:effectLst/>
                <a:latin typeface="Candara" panose="020E0502030303020204" pitchFamily="34" charset="0"/>
              </a:rPr>
              <a:t> sins – </a:t>
            </a:r>
            <a:r>
              <a:rPr lang="en-US" altLang="en-US" sz="2800" i="1" dirty="0">
                <a:solidFill>
                  <a:schemeClr val="accent2">
                    <a:lumMod val="50000"/>
                  </a:schemeClr>
                </a:solidFill>
                <a:effectLst/>
                <a:latin typeface="Candara" panose="020E0502030303020204" pitchFamily="34" charset="0"/>
              </a:rPr>
              <a:t>Acts 2:38</a:t>
            </a:r>
          </a:p>
          <a:p>
            <a:pPr marL="0" lvl="1" indent="0">
              <a:lnSpc>
                <a:spcPts val="3600"/>
              </a:lnSpc>
              <a:spcBef>
                <a:spcPts val="1200"/>
              </a:spcBef>
              <a:spcAft>
                <a:spcPts val="0"/>
              </a:spcAft>
              <a:buClr>
                <a:schemeClr val="bg1"/>
              </a:buClr>
              <a:buNone/>
              <a:defRPr/>
            </a:pPr>
            <a:r>
              <a:rPr lang="en-US" altLang="en-US" sz="3600" b="1" dirty="0">
                <a:solidFill>
                  <a:schemeClr val="accent2">
                    <a:lumMod val="50000"/>
                  </a:schemeClr>
                </a:solidFill>
                <a:effectLst/>
                <a:latin typeface="Candara" panose="020E0502030303020204" pitchFamily="34" charset="0"/>
              </a:rPr>
              <a:t>An erring child of God </a:t>
            </a:r>
            <a:r>
              <a:rPr lang="en-US" altLang="en-US" sz="3600" b="1" i="1" u="sng" dirty="0">
                <a:solidFill>
                  <a:schemeClr val="accent2">
                    <a:lumMod val="50000"/>
                  </a:schemeClr>
                </a:solidFill>
                <a:latin typeface="Candara" panose="020E0502030303020204" pitchFamily="34" charset="0"/>
              </a:rPr>
              <a:t>MUST</a:t>
            </a:r>
            <a:r>
              <a:rPr lang="en-US" altLang="en-US" sz="3600" b="1" dirty="0">
                <a:solidFill>
                  <a:schemeClr val="accent2">
                    <a:lumMod val="50000"/>
                  </a:schemeClr>
                </a:solidFill>
                <a:effectLst/>
                <a:latin typeface="Candara" panose="020E0502030303020204" pitchFamily="34" charset="0"/>
              </a:rPr>
              <a:t>…</a:t>
            </a:r>
          </a:p>
          <a:p>
            <a:pPr marL="365760" indent="-274320" algn="just">
              <a:lnSpc>
                <a:spcPts val="28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Repent and Pray for Forgiveness – 1 </a:t>
            </a:r>
            <a:r>
              <a:rPr lang="en-US" altLang="en-US" sz="2800" i="1" dirty="0">
                <a:solidFill>
                  <a:schemeClr val="accent2">
                    <a:lumMod val="50000"/>
                  </a:schemeClr>
                </a:solidFill>
                <a:effectLst/>
                <a:latin typeface="Candara" panose="020E0502030303020204" pitchFamily="34" charset="0"/>
              </a:rPr>
              <a:t>John 1:7-9</a:t>
            </a:r>
          </a:p>
          <a:p>
            <a:pPr marL="0" indent="0">
              <a:lnSpc>
                <a:spcPts val="3600"/>
              </a:lnSpc>
              <a:spcBef>
                <a:spcPts val="1200"/>
              </a:spcBef>
              <a:spcAft>
                <a:spcPts val="0"/>
              </a:spcAft>
              <a:buClr>
                <a:schemeClr val="bg1"/>
              </a:buClr>
              <a:buSzPct val="99000"/>
              <a:buNone/>
              <a:defRPr/>
            </a:pPr>
            <a:r>
              <a:rPr lang="en-US" altLang="en-US" sz="3600" b="1" dirty="0">
                <a:solidFill>
                  <a:schemeClr val="accent2">
                    <a:lumMod val="50000"/>
                  </a:schemeClr>
                </a:solidFill>
                <a:latin typeface="Candara" panose="020E0502030303020204" pitchFamily="34" charset="0"/>
              </a:rPr>
              <a:t>Christians</a:t>
            </a:r>
            <a:r>
              <a:rPr lang="en-US" altLang="en-US" sz="3600" b="1" i="1" dirty="0">
                <a:solidFill>
                  <a:schemeClr val="accent2">
                    <a:lumMod val="50000"/>
                  </a:schemeClr>
                </a:solidFill>
                <a:latin typeface="Candara" panose="020E0502030303020204" pitchFamily="34" charset="0"/>
              </a:rPr>
              <a:t> </a:t>
            </a:r>
            <a:r>
              <a:rPr lang="en-US" altLang="en-US" sz="3600" b="1" i="1" u="sng" dirty="0">
                <a:solidFill>
                  <a:schemeClr val="accent2">
                    <a:lumMod val="50000"/>
                  </a:schemeClr>
                </a:solidFill>
                <a:latin typeface="Candara" panose="020E0502030303020204" pitchFamily="34" charset="0"/>
              </a:rPr>
              <a:t>MUST</a:t>
            </a:r>
            <a:r>
              <a:rPr lang="en-US" altLang="en-US" sz="3600" b="1" i="1" dirty="0">
                <a:solidFill>
                  <a:schemeClr val="accent2">
                    <a:lumMod val="50000"/>
                  </a:schemeClr>
                </a:solidFill>
                <a:latin typeface="Candara" panose="020E0502030303020204" pitchFamily="34" charset="0"/>
              </a:rPr>
              <a:t> </a:t>
            </a:r>
            <a:r>
              <a:rPr lang="en-US" altLang="en-US" sz="3600" b="1" i="1" dirty="0">
                <a:solidFill>
                  <a:schemeClr val="accent2">
                    <a:lumMod val="50000"/>
                  </a:schemeClr>
                </a:solidFill>
                <a:effectLst/>
                <a:latin typeface="Candara" panose="020E0502030303020204" pitchFamily="34" charset="0"/>
              </a:rPr>
              <a:t>“be faithful </a:t>
            </a:r>
            <a:r>
              <a:rPr lang="en-US" altLang="en-US" sz="3600" b="1" i="1" u="sng" dirty="0">
                <a:solidFill>
                  <a:schemeClr val="accent2">
                    <a:lumMod val="50000"/>
                  </a:schemeClr>
                </a:solidFill>
                <a:effectLst/>
                <a:latin typeface="Candara" panose="020E0502030303020204" pitchFamily="34" charset="0"/>
              </a:rPr>
              <a:t>unto</a:t>
            </a:r>
            <a:r>
              <a:rPr lang="en-US" altLang="en-US" sz="3600" b="1" i="1" dirty="0">
                <a:solidFill>
                  <a:schemeClr val="accent2">
                    <a:lumMod val="50000"/>
                  </a:schemeClr>
                </a:solidFill>
                <a:effectLst/>
                <a:latin typeface="Candara" panose="020E0502030303020204" pitchFamily="34" charset="0"/>
              </a:rPr>
              <a:t> death”</a:t>
            </a:r>
          </a:p>
          <a:p>
            <a:pPr marL="365760" indent="-274320">
              <a:lnSpc>
                <a:spcPts val="2800"/>
              </a:lnSpc>
              <a:spcBef>
                <a:spcPts val="0"/>
              </a:spcBef>
              <a:buClrTx/>
              <a:buSzPct val="100000"/>
              <a:buFont typeface="Wingdings" panose="05000000000000000000" pitchFamily="2" charset="2"/>
              <a:buChar char="§"/>
              <a:defRPr/>
            </a:pPr>
            <a:r>
              <a:rPr lang="en-US" altLang="en-US" sz="2800" i="1" dirty="0">
                <a:solidFill>
                  <a:schemeClr val="accent2">
                    <a:lumMod val="50000"/>
                  </a:schemeClr>
                </a:solidFill>
                <a:effectLst/>
                <a:latin typeface="Candara" panose="020E0502030303020204" pitchFamily="34" charset="0"/>
              </a:rPr>
              <a:t>Rev. 2:10</a:t>
            </a:r>
          </a:p>
        </p:txBody>
      </p:sp>
      <p:sp>
        <p:nvSpPr>
          <p:cNvPr id="3" name="Slide Number Placeholder 2">
            <a:extLst>
              <a:ext uri="{FF2B5EF4-FFF2-40B4-BE49-F238E27FC236}">
                <a16:creationId xmlns:a16="http://schemas.microsoft.com/office/drawing/2014/main" id="{CC39F5B5-71D6-7447-BFFE-719522563EE0}"/>
              </a:ext>
            </a:extLst>
          </p:cNvPr>
          <p:cNvSpPr>
            <a:spLocks noGrp="1"/>
          </p:cNvSpPr>
          <p:nvPr>
            <p:ph type="sldNum" sz="quarter" idx="12"/>
          </p:nvPr>
        </p:nvSpPr>
        <p:spPr/>
        <p:txBody>
          <a:bodyPr>
            <a:normAutofit fontScale="92500" lnSpcReduction="20000"/>
          </a:bodyPr>
          <a:lstStyle/>
          <a:p>
            <a:fld id="{4FAB73BC-B049-4115-A692-8D63A059BFB8}" type="slidenum">
              <a:rPr lang="en-US" sz="2000" smtClean="0">
                <a:latin typeface="Candara" panose="020E0502030303020204" pitchFamily="34" charset="0"/>
              </a:rPr>
              <a:t>12</a:t>
            </a:fld>
            <a:endParaRPr lang="en-US" sz="2000" dirty="0">
              <a:latin typeface="Candara" panose="020E0502030303020204" pitchFamily="34" charset="0"/>
            </a:endParaRPr>
          </a:p>
        </p:txBody>
      </p:sp>
    </p:spTree>
    <p:extLst>
      <p:ext uri="{BB962C8B-B14F-4D97-AF65-F5344CB8AC3E}">
        <p14:creationId xmlns:p14="http://schemas.microsoft.com/office/powerpoint/2010/main" val="29701850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par>
                          <p:cTn id="44" fill="hold">
                            <p:stCondLst>
                              <p:cond delay="7500"/>
                            </p:stCondLst>
                            <p:childTnLst>
                              <p:par>
                                <p:cTn id="45" presetID="10" presetClass="entr" presetSubtype="0" fill="hold" grpId="0" nodeType="after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75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F7CEAC44-916C-2F1C-3E2C-06ED4FAF3D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42F155-DA70-4C04-F9F1-7CE605B977B6}"/>
              </a:ext>
            </a:extLst>
          </p:cNvPr>
          <p:cNvSpPr>
            <a:spLocks noGrp="1"/>
          </p:cNvSpPr>
          <p:nvPr>
            <p:ph type="title"/>
          </p:nvPr>
        </p:nvSpPr>
        <p:spPr>
          <a:xfrm>
            <a:off x="314325" y="242196"/>
            <a:ext cx="7379934" cy="891279"/>
          </a:xfrm>
        </p:spPr>
        <p:txBody>
          <a:bodyPr anchor="ctr">
            <a:noAutofit/>
          </a:bodyPr>
          <a:lstStyle/>
          <a:p>
            <a:pPr>
              <a:lnSpc>
                <a:spcPts val="4400"/>
              </a:lnSpc>
            </a:pPr>
            <a:r>
              <a:rPr lang="en-US" sz="4800" i="1" dirty="0">
                <a:latin typeface="Candara" panose="020E0502030303020204" pitchFamily="34" charset="0"/>
              </a:rPr>
              <a:t>Ephesians 3:8-12</a:t>
            </a:r>
          </a:p>
        </p:txBody>
      </p:sp>
      <p:sp>
        <p:nvSpPr>
          <p:cNvPr id="3" name="Content Placeholder 2">
            <a:extLst>
              <a:ext uri="{FF2B5EF4-FFF2-40B4-BE49-F238E27FC236}">
                <a16:creationId xmlns:a16="http://schemas.microsoft.com/office/drawing/2014/main" id="{51FE4DE1-8CED-B1B6-ABF5-765B5F23776F}"/>
              </a:ext>
            </a:extLst>
          </p:cNvPr>
          <p:cNvSpPr>
            <a:spLocks noGrp="1"/>
          </p:cNvSpPr>
          <p:nvPr>
            <p:ph idx="1"/>
          </p:nvPr>
        </p:nvSpPr>
        <p:spPr>
          <a:xfrm>
            <a:off x="600075" y="1066799"/>
            <a:ext cx="8001000" cy="5629275"/>
          </a:xfrm>
        </p:spPr>
        <p:txBody>
          <a:bodyPr>
            <a:noAutofit/>
          </a:bodyPr>
          <a:lstStyle/>
          <a:p>
            <a:pPr>
              <a:lnSpc>
                <a:spcPts val="3000"/>
              </a:lnSpc>
            </a:pPr>
            <a:r>
              <a:rPr lang="en-US" sz="3000" b="1" i="1" dirty="0">
                <a:latin typeface="Candara" panose="020E0502030303020204" pitchFamily="34" charset="0"/>
              </a:rPr>
              <a:t>“</a:t>
            </a:r>
            <a:r>
              <a:rPr lang="en-US" sz="3000" b="1" i="1" dirty="0">
                <a:solidFill>
                  <a:schemeClr val="bg2">
                    <a:lumMod val="50000"/>
                  </a:schemeClr>
                </a:solidFill>
                <a:latin typeface="Candara" panose="020E0502030303020204" pitchFamily="34" charset="0"/>
              </a:rPr>
              <a:t>8</a:t>
            </a:r>
            <a:r>
              <a:rPr lang="en-US" sz="3000" b="1" i="1" dirty="0">
                <a:latin typeface="Candara" panose="020E0502030303020204" pitchFamily="34" charset="0"/>
              </a:rPr>
              <a:t> Unto me, who am less than the least of all saints, is this grace given, that I should preach among the Gentiles the unsearchable riches of Christ; </a:t>
            </a:r>
            <a:r>
              <a:rPr lang="en-US" sz="3000" b="1" i="1" dirty="0">
                <a:solidFill>
                  <a:schemeClr val="bg2">
                    <a:lumMod val="50000"/>
                  </a:schemeClr>
                </a:solidFill>
                <a:latin typeface="Candara" panose="020E0502030303020204" pitchFamily="34" charset="0"/>
              </a:rPr>
              <a:t>9</a:t>
            </a:r>
            <a:r>
              <a:rPr lang="en-US" sz="3000" b="1" i="1" dirty="0">
                <a:latin typeface="Candara" panose="020E0502030303020204" pitchFamily="34" charset="0"/>
              </a:rPr>
              <a:t> And to make all men see what is the fellowship of the mystery, which from the beginning of the world hath been hid in God, who created all things by Jesus Christ: </a:t>
            </a:r>
            <a:r>
              <a:rPr lang="en-US" sz="3000" b="1" i="1" dirty="0">
                <a:solidFill>
                  <a:srgbClr val="FF0000"/>
                </a:solidFill>
                <a:latin typeface="Candara" panose="020E0502030303020204" pitchFamily="34" charset="0"/>
              </a:rPr>
              <a:t>10 To the intent that now unto the principalities and powers in heavenly places might be known by the church the manifold wisdom of God, </a:t>
            </a:r>
            <a:r>
              <a:rPr lang="en-US" sz="3000" b="1" i="1" dirty="0">
                <a:solidFill>
                  <a:schemeClr val="bg2">
                    <a:lumMod val="50000"/>
                  </a:schemeClr>
                </a:solidFill>
                <a:latin typeface="Candara" panose="020E0502030303020204" pitchFamily="34" charset="0"/>
              </a:rPr>
              <a:t>11</a:t>
            </a:r>
            <a:r>
              <a:rPr lang="en-US" sz="3000" b="1" i="1" dirty="0">
                <a:latin typeface="Candara" panose="020E0502030303020204" pitchFamily="34" charset="0"/>
              </a:rPr>
              <a:t> According to the eternal purpose which he purposed in Christ Jesus our Lord: </a:t>
            </a:r>
            <a:r>
              <a:rPr lang="en-US" sz="3000" b="1" i="1" dirty="0">
                <a:solidFill>
                  <a:schemeClr val="bg2">
                    <a:lumMod val="50000"/>
                  </a:schemeClr>
                </a:solidFill>
                <a:latin typeface="Candara" panose="020E0502030303020204" pitchFamily="34" charset="0"/>
              </a:rPr>
              <a:t>12</a:t>
            </a:r>
            <a:r>
              <a:rPr lang="en-US" sz="3000" b="1" i="1" dirty="0">
                <a:latin typeface="Candara" panose="020E0502030303020204" pitchFamily="34" charset="0"/>
              </a:rPr>
              <a:t> In whom we have boldness and access with confidence by the faith of him”</a:t>
            </a:r>
          </a:p>
        </p:txBody>
      </p:sp>
      <p:sp>
        <p:nvSpPr>
          <p:cNvPr id="4" name="Slide Number Placeholder 3">
            <a:extLst>
              <a:ext uri="{FF2B5EF4-FFF2-40B4-BE49-F238E27FC236}">
                <a16:creationId xmlns:a16="http://schemas.microsoft.com/office/drawing/2014/main" id="{053B2E4F-987E-5C53-5523-BEFE222A1103}"/>
              </a:ext>
            </a:extLst>
          </p:cNvPr>
          <p:cNvSpPr>
            <a:spLocks noGrp="1"/>
          </p:cNvSpPr>
          <p:nvPr>
            <p:ph type="sldNum" sz="quarter" idx="12"/>
          </p:nvPr>
        </p:nvSpPr>
        <p:spPr>
          <a:xfrm>
            <a:off x="8140308" y="6399095"/>
            <a:ext cx="891540" cy="457200"/>
          </a:xfrm>
        </p:spPr>
        <p:txBody>
          <a:bodyPr/>
          <a:lstStyle/>
          <a:p>
            <a:fld id="{FAEF9944-A4F6-4C59-AEBD-678D6480B8EA}" type="slidenum">
              <a:rPr lang="en-US" smtClean="0"/>
              <a:pPr/>
              <a:t>2</a:t>
            </a:fld>
            <a:endParaRPr lang="en-US" dirty="0"/>
          </a:p>
        </p:txBody>
      </p:sp>
    </p:spTree>
    <p:extLst>
      <p:ext uri="{BB962C8B-B14F-4D97-AF65-F5344CB8AC3E}">
        <p14:creationId xmlns:p14="http://schemas.microsoft.com/office/powerpoint/2010/main" val="5239435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D338148F-52C2-06C8-EBC3-0CE7C838E9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B62DE0-1CE4-502C-66EB-86A4399DA835}"/>
              </a:ext>
            </a:extLst>
          </p:cNvPr>
          <p:cNvSpPr>
            <a:spLocks noGrp="1"/>
          </p:cNvSpPr>
          <p:nvPr>
            <p:ph type="title"/>
          </p:nvPr>
        </p:nvSpPr>
        <p:spPr>
          <a:xfrm>
            <a:off x="320486" y="333636"/>
            <a:ext cx="8498205" cy="1186554"/>
          </a:xfrm>
        </p:spPr>
        <p:txBody>
          <a:bodyPr anchor="ctr">
            <a:noAutofit/>
          </a:bodyPr>
          <a:lstStyle/>
          <a:p>
            <a:pPr algn="ctr">
              <a:lnSpc>
                <a:spcPts val="4400"/>
              </a:lnSpc>
            </a:pPr>
            <a:r>
              <a:rPr lang="en-US" sz="4400" i="1" dirty="0">
                <a:latin typeface="Candara" panose="020E0502030303020204" pitchFamily="34" charset="0"/>
              </a:rPr>
              <a:t>“principalities and powers in heavenly places”</a:t>
            </a:r>
          </a:p>
        </p:txBody>
      </p:sp>
      <p:sp>
        <p:nvSpPr>
          <p:cNvPr id="3" name="Content Placeholder 2">
            <a:extLst>
              <a:ext uri="{FF2B5EF4-FFF2-40B4-BE49-F238E27FC236}">
                <a16:creationId xmlns:a16="http://schemas.microsoft.com/office/drawing/2014/main" id="{454B178B-2E07-CA12-5D63-76227D9FAAC9}"/>
              </a:ext>
            </a:extLst>
          </p:cNvPr>
          <p:cNvSpPr>
            <a:spLocks noGrp="1"/>
          </p:cNvSpPr>
          <p:nvPr>
            <p:ph idx="1"/>
          </p:nvPr>
        </p:nvSpPr>
        <p:spPr>
          <a:xfrm>
            <a:off x="548641" y="1611630"/>
            <a:ext cx="8084311" cy="2194560"/>
          </a:xfrm>
        </p:spPr>
        <p:txBody>
          <a:bodyPr>
            <a:noAutofit/>
          </a:bodyPr>
          <a:lstStyle/>
          <a:p>
            <a:pPr>
              <a:lnSpc>
                <a:spcPts val="3200"/>
              </a:lnSpc>
              <a:spcBef>
                <a:spcPts val="0"/>
              </a:spcBef>
            </a:pPr>
            <a:r>
              <a:rPr lang="en-US" sz="3200" b="1" dirty="0">
                <a:latin typeface="Candara" panose="020E0502030303020204" pitchFamily="34" charset="0"/>
              </a:rPr>
              <a:t>This statement by Paul refers to the various orders of angels in heaven</a:t>
            </a:r>
            <a:r>
              <a:rPr lang="en-US" sz="3200" dirty="0">
                <a:latin typeface="Candara" panose="020E0502030303020204" pitchFamily="34" charset="0"/>
              </a:rPr>
              <a:t>.</a:t>
            </a:r>
            <a:r>
              <a:rPr lang="en-US" sz="3200" b="1" dirty="0">
                <a:latin typeface="Candara" panose="020E0502030303020204" pitchFamily="34" charset="0"/>
              </a:rPr>
              <a:t> The Lord’s </a:t>
            </a:r>
            <a:r>
              <a:rPr lang="en-US" sz="3200" b="1" i="1" dirty="0">
                <a:latin typeface="Candara" panose="020E0502030303020204" pitchFamily="34" charset="0"/>
              </a:rPr>
              <a:t>“church” </a:t>
            </a:r>
            <a:r>
              <a:rPr lang="en-US" sz="3200" b="1" dirty="0">
                <a:latin typeface="Candara" panose="020E0502030303020204" pitchFamily="34" charset="0"/>
              </a:rPr>
              <a:t>is the </a:t>
            </a:r>
            <a:r>
              <a:rPr lang="en-US" sz="3200" b="1" i="1" dirty="0">
                <a:latin typeface="Candara" panose="020E0502030303020204" pitchFamily="34" charset="0"/>
              </a:rPr>
              <a:t>“manifold wisdom of God” </a:t>
            </a:r>
            <a:r>
              <a:rPr lang="en-US" sz="3200" b="1" dirty="0">
                <a:latin typeface="Candara" panose="020E0502030303020204" pitchFamily="34" charset="0"/>
              </a:rPr>
              <a:t>which was manifested to the angels in heaven in various ways</a:t>
            </a:r>
            <a:endParaRPr lang="en-US" sz="3200" dirty="0">
              <a:latin typeface="Candara" panose="020E0502030303020204" pitchFamily="34" charset="0"/>
            </a:endParaRPr>
          </a:p>
          <a:p>
            <a:pPr marL="365760">
              <a:lnSpc>
                <a:spcPts val="2800"/>
              </a:lnSpc>
              <a:spcBef>
                <a:spcPts val="2400"/>
              </a:spcBef>
            </a:pPr>
            <a:endParaRPr lang="en-US" sz="2800" i="1" dirty="0">
              <a:latin typeface="Candara" panose="020E0502030303020204" pitchFamily="34" charset="0"/>
            </a:endParaRPr>
          </a:p>
          <a:p>
            <a:pPr marL="365760">
              <a:lnSpc>
                <a:spcPts val="2800"/>
              </a:lnSpc>
              <a:spcBef>
                <a:spcPts val="2400"/>
              </a:spcBef>
            </a:pPr>
            <a:r>
              <a:rPr lang="en-US" sz="6000" b="1" i="1" dirty="0">
                <a:latin typeface="Candara" panose="020E0502030303020204" pitchFamily="34" charset="0"/>
              </a:rPr>
              <a:t> </a:t>
            </a:r>
          </a:p>
        </p:txBody>
      </p:sp>
      <p:sp>
        <p:nvSpPr>
          <p:cNvPr id="4" name="TextBox 3">
            <a:extLst>
              <a:ext uri="{FF2B5EF4-FFF2-40B4-BE49-F238E27FC236}">
                <a16:creationId xmlns:a16="http://schemas.microsoft.com/office/drawing/2014/main" id="{1017B847-774B-791E-1405-0023B5BD3DB5}"/>
              </a:ext>
            </a:extLst>
          </p:cNvPr>
          <p:cNvSpPr txBox="1"/>
          <p:nvPr/>
        </p:nvSpPr>
        <p:spPr>
          <a:xfrm>
            <a:off x="548641" y="3940580"/>
            <a:ext cx="8084311" cy="2583784"/>
          </a:xfrm>
          <a:prstGeom prst="rect">
            <a:avLst/>
          </a:prstGeom>
          <a:solidFill>
            <a:schemeClr val="bg2">
              <a:lumMod val="90000"/>
            </a:schemeClr>
          </a:solidFill>
        </p:spPr>
        <p:txBody>
          <a:bodyPr wrap="square" rtlCol="0">
            <a:spAutoFit/>
          </a:bodyPr>
          <a:lstStyle/>
          <a:p>
            <a:pPr>
              <a:lnSpc>
                <a:spcPts val="2800"/>
              </a:lnSpc>
            </a:pPr>
            <a:r>
              <a:rPr lang="en-US" sz="2800" b="0" i="1" u="none" strike="noStrike" baseline="0" dirty="0">
                <a:latin typeface="Candara" panose="020E0502030303020204" pitchFamily="34" charset="0"/>
              </a:rPr>
              <a:t>“To the angels, in accordance with their ministering interest in the work of redemption (Matt. xviii.10; Luke xv.7, 10; 1 Cor. xi.10; Heb. i.14; 1 Pet. i.12), </a:t>
            </a:r>
            <a:r>
              <a:rPr lang="en-US" sz="2800" b="1" i="1" u="none" strike="noStrike" baseline="0" dirty="0">
                <a:latin typeface="Candara" panose="020E0502030303020204" pitchFamily="34" charset="0"/>
              </a:rPr>
              <a:t>the church of the redeemed is therefore</a:t>
            </a:r>
            <a:r>
              <a:rPr lang="en-US" sz="2800" b="0" i="1" u="none" strike="noStrike" baseline="0" dirty="0">
                <a:latin typeface="Candara" panose="020E0502030303020204" pitchFamily="34" charset="0"/>
              </a:rPr>
              <a:t>, as it were, the mirror, by means of which </a:t>
            </a:r>
            <a:r>
              <a:rPr lang="en-US" sz="2800" b="1" i="1" u="none" strike="noStrike" baseline="0" dirty="0">
                <a:latin typeface="Candara" panose="020E0502030303020204" pitchFamily="34" charset="0"/>
              </a:rPr>
              <a:t>the wisdom of God exhibits itself to them” </a:t>
            </a:r>
            <a:r>
              <a:rPr lang="en-US" sz="2800" b="0" i="1" u="none" strike="noStrike" baseline="0" dirty="0">
                <a:latin typeface="Candara" panose="020E0502030303020204" pitchFamily="34" charset="0"/>
              </a:rPr>
              <a:t>– H. A. W.</a:t>
            </a:r>
            <a:r>
              <a:rPr lang="en-US" sz="2800" b="0" i="1" u="none" strike="noStrike" dirty="0">
                <a:latin typeface="Candara" panose="020E0502030303020204" pitchFamily="34" charset="0"/>
              </a:rPr>
              <a:t> Meyer</a:t>
            </a:r>
            <a:endParaRPr lang="en-US" sz="2800" b="0" i="1" u="none" strike="noStrike" baseline="0" dirty="0">
              <a:latin typeface="Candara" panose="020E0502030303020204" pitchFamily="34" charset="0"/>
            </a:endParaRPr>
          </a:p>
          <a:p>
            <a:pPr marL="365760" indent="-274320">
              <a:lnSpc>
                <a:spcPts val="2800"/>
              </a:lnSpc>
              <a:buFont typeface="Wingdings" panose="05000000000000000000" pitchFamily="2" charset="2"/>
              <a:buChar char="§"/>
            </a:pPr>
            <a:r>
              <a:rPr lang="en-US" sz="2000" b="0" i="0" u="none" strike="noStrike" baseline="0" dirty="0">
                <a:latin typeface="Candara" panose="020E0502030303020204" pitchFamily="34" charset="0"/>
              </a:rPr>
              <a:t>(</a:t>
            </a:r>
            <a:r>
              <a:rPr lang="en-US" sz="2000" b="1" i="1" u="none" strike="noStrike" baseline="0" dirty="0">
                <a:latin typeface="Candara" panose="020E0502030303020204" pitchFamily="34" charset="0"/>
              </a:rPr>
              <a:t>Meyer’s Commentary on the New Testament</a:t>
            </a:r>
            <a:r>
              <a:rPr lang="en-US" sz="2000" b="0" i="0" u="none" strike="noStrike" baseline="0" dirty="0">
                <a:latin typeface="Candara" panose="020E0502030303020204" pitchFamily="34" charset="0"/>
              </a:rPr>
              <a:t>: Ephesians 416).</a:t>
            </a:r>
          </a:p>
        </p:txBody>
      </p:sp>
      <p:sp>
        <p:nvSpPr>
          <p:cNvPr id="5" name="Slide Number Placeholder 4">
            <a:extLst>
              <a:ext uri="{FF2B5EF4-FFF2-40B4-BE49-F238E27FC236}">
                <a16:creationId xmlns:a16="http://schemas.microsoft.com/office/drawing/2014/main" id="{0C0B6F56-CBA2-D0F7-E02F-1F6DB6A48C3E}"/>
              </a:ext>
            </a:extLst>
          </p:cNvPr>
          <p:cNvSpPr>
            <a:spLocks noGrp="1"/>
          </p:cNvSpPr>
          <p:nvPr>
            <p:ph type="sldNum" sz="quarter" idx="12"/>
          </p:nvPr>
        </p:nvSpPr>
        <p:spPr>
          <a:xfrm>
            <a:off x="8140308" y="6399095"/>
            <a:ext cx="891540" cy="457200"/>
          </a:xfrm>
        </p:spPr>
        <p:txBody>
          <a:bodyPr/>
          <a:lstStyle/>
          <a:p>
            <a:fld id="{FAEF9944-A4F6-4C59-AEBD-678D6480B8EA}" type="slidenum">
              <a:rPr lang="en-US" smtClean="0"/>
              <a:pPr/>
              <a:t>3</a:t>
            </a:fld>
            <a:endParaRPr lang="en-US" dirty="0"/>
          </a:p>
        </p:txBody>
      </p:sp>
    </p:spTree>
    <p:extLst>
      <p:ext uri="{BB962C8B-B14F-4D97-AF65-F5344CB8AC3E}">
        <p14:creationId xmlns:p14="http://schemas.microsoft.com/office/powerpoint/2010/main" val="38547398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37"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outVertical)">
                                      <p:cBhvr>
                                        <p:cTn id="14"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7DE318FE-1F3A-CF05-E116-92D2E808B8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D0479C-4294-3A41-68BC-7BA4BA4D95D5}"/>
              </a:ext>
            </a:extLst>
          </p:cNvPr>
          <p:cNvSpPr>
            <a:spLocks noGrp="1"/>
          </p:cNvSpPr>
          <p:nvPr>
            <p:ph type="title"/>
          </p:nvPr>
        </p:nvSpPr>
        <p:spPr>
          <a:xfrm>
            <a:off x="314325" y="242196"/>
            <a:ext cx="7379934" cy="891279"/>
          </a:xfrm>
        </p:spPr>
        <p:txBody>
          <a:bodyPr anchor="ctr">
            <a:noAutofit/>
          </a:bodyPr>
          <a:lstStyle/>
          <a:p>
            <a:pPr>
              <a:lnSpc>
                <a:spcPts val="4400"/>
              </a:lnSpc>
            </a:pPr>
            <a:r>
              <a:rPr lang="en-US" sz="4800" dirty="0">
                <a:latin typeface="Candara" panose="020E0502030303020204" pitchFamily="34" charset="0"/>
              </a:rPr>
              <a:t>Introduction</a:t>
            </a:r>
          </a:p>
        </p:txBody>
      </p:sp>
      <p:sp>
        <p:nvSpPr>
          <p:cNvPr id="3" name="Content Placeholder 2">
            <a:extLst>
              <a:ext uri="{FF2B5EF4-FFF2-40B4-BE49-F238E27FC236}">
                <a16:creationId xmlns:a16="http://schemas.microsoft.com/office/drawing/2014/main" id="{360F469D-7474-AA80-DF28-68C36FD4371D}"/>
              </a:ext>
            </a:extLst>
          </p:cNvPr>
          <p:cNvSpPr>
            <a:spLocks noGrp="1"/>
          </p:cNvSpPr>
          <p:nvPr>
            <p:ph idx="1"/>
          </p:nvPr>
        </p:nvSpPr>
        <p:spPr>
          <a:xfrm>
            <a:off x="320486" y="1152524"/>
            <a:ext cx="8376285" cy="5705476"/>
          </a:xfrm>
        </p:spPr>
        <p:txBody>
          <a:bodyPr>
            <a:normAutofit/>
          </a:bodyPr>
          <a:lstStyle/>
          <a:p>
            <a:pPr>
              <a:lnSpc>
                <a:spcPts val="3200"/>
              </a:lnSpc>
              <a:spcBef>
                <a:spcPts val="0"/>
              </a:spcBef>
            </a:pPr>
            <a:r>
              <a:rPr lang="en-US" sz="3200" b="1" dirty="0">
                <a:latin typeface="Candara" panose="020E0502030303020204" pitchFamily="34" charset="0"/>
              </a:rPr>
              <a:t>The Bible teaches about the work of angels</a:t>
            </a:r>
          </a:p>
          <a:p>
            <a:pPr marL="365760" indent="-274320">
              <a:lnSpc>
                <a:spcPts val="2800"/>
              </a:lnSpc>
              <a:spcBef>
                <a:spcPts val="1200"/>
              </a:spcBef>
              <a:buFont typeface="Wingdings" panose="05000000000000000000" pitchFamily="2" charset="2"/>
              <a:buChar char="§"/>
            </a:pPr>
            <a:r>
              <a:rPr lang="en-US" sz="2800" dirty="0">
                <a:latin typeface="Candara" panose="020E0502030303020204" pitchFamily="34" charset="0"/>
              </a:rPr>
              <a:t>Angels are interested in God’s redemptive plan</a:t>
            </a:r>
          </a:p>
          <a:p>
            <a:pPr marL="640080" indent="-274320">
              <a:lnSpc>
                <a:spcPts val="2600"/>
              </a:lnSpc>
              <a:spcBef>
                <a:spcPts val="600"/>
              </a:spcBef>
              <a:buFont typeface="Wingdings" panose="05000000000000000000" pitchFamily="2" charset="2"/>
              <a:buChar char="§"/>
            </a:pPr>
            <a:r>
              <a:rPr lang="en-US" sz="2600" i="1" dirty="0">
                <a:latin typeface="Candara" panose="020E0502030303020204" pitchFamily="34" charset="0"/>
              </a:rPr>
              <a:t>1 Peter 1:12; Luke 15:7, 10</a:t>
            </a:r>
          </a:p>
          <a:p>
            <a:pPr marL="365760" indent="-274320">
              <a:lnSpc>
                <a:spcPts val="2800"/>
              </a:lnSpc>
              <a:spcBef>
                <a:spcPts val="1800"/>
              </a:spcBef>
              <a:buFont typeface="Wingdings" panose="05000000000000000000" pitchFamily="2" charset="2"/>
              <a:buChar char="§"/>
            </a:pPr>
            <a:r>
              <a:rPr lang="en-US" sz="2800" dirty="0">
                <a:latin typeface="Candara" panose="020E0502030303020204" pitchFamily="34" charset="0"/>
              </a:rPr>
              <a:t>Angels witness what occurs among men </a:t>
            </a:r>
          </a:p>
          <a:p>
            <a:pPr marL="640080" indent="-274320">
              <a:lnSpc>
                <a:spcPts val="2800"/>
              </a:lnSpc>
              <a:spcBef>
                <a:spcPts val="600"/>
              </a:spcBef>
              <a:buFont typeface="Wingdings" panose="05000000000000000000" pitchFamily="2" charset="2"/>
              <a:buChar char="§"/>
            </a:pPr>
            <a:r>
              <a:rPr lang="en-US" sz="2800" i="1" dirty="0">
                <a:latin typeface="Candara" panose="020E0502030303020204" pitchFamily="34" charset="0"/>
              </a:rPr>
              <a:t>1 Cor. 4:9; cf., Heb. 12:22</a:t>
            </a:r>
          </a:p>
          <a:p>
            <a:pPr marL="365760" indent="-274320">
              <a:lnSpc>
                <a:spcPts val="2800"/>
              </a:lnSpc>
              <a:spcBef>
                <a:spcPts val="1800"/>
              </a:spcBef>
              <a:buFont typeface="Wingdings" panose="05000000000000000000" pitchFamily="2" charset="2"/>
              <a:buChar char="§"/>
            </a:pPr>
            <a:r>
              <a:rPr lang="en-US" sz="2800" dirty="0">
                <a:latin typeface="Candara" panose="020E0502030303020204" pitchFamily="34" charset="0"/>
              </a:rPr>
              <a:t>Angels will accompany Jesus at His return</a:t>
            </a:r>
          </a:p>
          <a:p>
            <a:pPr marL="640080" lvl="1" indent="-274320">
              <a:lnSpc>
                <a:spcPts val="2600"/>
              </a:lnSpc>
              <a:spcBef>
                <a:spcPts val="600"/>
              </a:spcBef>
              <a:buFont typeface="Wingdings" panose="05000000000000000000" pitchFamily="2" charset="2"/>
              <a:buChar char="§"/>
            </a:pPr>
            <a:r>
              <a:rPr lang="en-US" sz="2600" i="1" dirty="0">
                <a:latin typeface="Candara" panose="020E0502030303020204" pitchFamily="34" charset="0"/>
              </a:rPr>
              <a:t>Matt. 25:31; 2 Thess. 1:7-8</a:t>
            </a:r>
          </a:p>
          <a:p>
            <a:pPr lvl="1">
              <a:lnSpc>
                <a:spcPts val="3200"/>
              </a:lnSpc>
              <a:spcBef>
                <a:spcPts val="1800"/>
              </a:spcBef>
            </a:pPr>
            <a:r>
              <a:rPr lang="en-US" sz="3200" b="1" dirty="0">
                <a:latin typeface="Candara" panose="020E0502030303020204" pitchFamily="34" charset="0"/>
              </a:rPr>
              <a:t>In this lesson, we will examine…</a:t>
            </a:r>
            <a:endParaRPr lang="en-US" sz="2800" i="1" dirty="0">
              <a:latin typeface="Candara" panose="020E0502030303020204" pitchFamily="34" charset="0"/>
            </a:endParaRPr>
          </a:p>
          <a:p>
            <a:pPr marL="365760">
              <a:lnSpc>
                <a:spcPts val="2800"/>
              </a:lnSpc>
              <a:spcBef>
                <a:spcPts val="4800"/>
              </a:spcBef>
            </a:pPr>
            <a:r>
              <a:rPr lang="en-US" sz="6000" b="1" i="1" dirty="0">
                <a:latin typeface="Candara" panose="020E0502030303020204" pitchFamily="34" charset="0"/>
              </a:rPr>
              <a:t> What The Angels Saw</a:t>
            </a:r>
          </a:p>
        </p:txBody>
      </p:sp>
      <p:sp>
        <p:nvSpPr>
          <p:cNvPr id="4" name="Slide Number Placeholder 3">
            <a:extLst>
              <a:ext uri="{FF2B5EF4-FFF2-40B4-BE49-F238E27FC236}">
                <a16:creationId xmlns:a16="http://schemas.microsoft.com/office/drawing/2014/main" id="{8A8B37EC-B61F-60BB-2EB8-921C6B7D3ACD}"/>
              </a:ext>
            </a:extLst>
          </p:cNvPr>
          <p:cNvSpPr>
            <a:spLocks noGrp="1"/>
          </p:cNvSpPr>
          <p:nvPr>
            <p:ph type="sldNum" sz="quarter" idx="12"/>
          </p:nvPr>
        </p:nvSpPr>
        <p:spPr>
          <a:xfrm>
            <a:off x="8140308" y="6399095"/>
            <a:ext cx="891540" cy="457200"/>
          </a:xfrm>
        </p:spPr>
        <p:txBody>
          <a:bodyPr/>
          <a:lstStyle/>
          <a:p>
            <a:fld id="{FAEF9944-A4F6-4C59-AEBD-678D6480B8EA}" type="slidenum">
              <a:rPr lang="en-US" smtClean="0"/>
              <a:pPr/>
              <a:t>4</a:t>
            </a:fld>
            <a:endParaRPr lang="en-US" dirty="0"/>
          </a:p>
        </p:txBody>
      </p:sp>
    </p:spTree>
    <p:extLst>
      <p:ext uri="{BB962C8B-B14F-4D97-AF65-F5344CB8AC3E}">
        <p14:creationId xmlns:p14="http://schemas.microsoft.com/office/powerpoint/2010/main" val="7439382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1000"/>
                                        <p:tgtEl>
                                          <p:spTgt spid="3">
                                            <p:txEl>
                                              <p:pRg st="8" end="8"/>
                                            </p:txEl>
                                          </p:spTgt>
                                        </p:tgtEl>
                                      </p:cBhvr>
                                    </p:animEffect>
                                    <p:anim calcmode="lin" valueType="num">
                                      <p:cBhvr>
                                        <p:cTn id="5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94128D54-FB5C-3668-E997-6B5FD49C53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F7AD06-CF50-45AD-9CC5-75FE7DD602DA}"/>
              </a:ext>
            </a:extLst>
          </p:cNvPr>
          <p:cNvSpPr>
            <a:spLocks noGrp="1"/>
          </p:cNvSpPr>
          <p:nvPr>
            <p:ph type="title"/>
          </p:nvPr>
        </p:nvSpPr>
        <p:spPr>
          <a:xfrm>
            <a:off x="918864" y="415452"/>
            <a:ext cx="8225136" cy="603624"/>
          </a:xfrm>
        </p:spPr>
        <p:txBody>
          <a:bodyPr anchor="ctr">
            <a:noAutofit/>
          </a:bodyPr>
          <a:lstStyle/>
          <a:p>
            <a:pPr>
              <a:lnSpc>
                <a:spcPts val="4400"/>
              </a:lnSpc>
            </a:pPr>
            <a:r>
              <a:rPr lang="en-US" sz="4400" dirty="0">
                <a:solidFill>
                  <a:schemeClr val="bg2">
                    <a:lumMod val="25000"/>
                  </a:schemeClr>
                </a:solidFill>
                <a:latin typeface="Candara" panose="020E0502030303020204" pitchFamily="34" charset="0"/>
              </a:rPr>
              <a:t>The Founding of The Church</a:t>
            </a:r>
          </a:p>
        </p:txBody>
      </p:sp>
      <p:sp>
        <p:nvSpPr>
          <p:cNvPr id="3" name="Content Placeholder 2">
            <a:extLst>
              <a:ext uri="{FF2B5EF4-FFF2-40B4-BE49-F238E27FC236}">
                <a16:creationId xmlns:a16="http://schemas.microsoft.com/office/drawing/2014/main" id="{41DF74F5-456E-CD1F-ADDB-B572E5C51E42}"/>
              </a:ext>
            </a:extLst>
          </p:cNvPr>
          <p:cNvSpPr>
            <a:spLocks noGrp="1"/>
          </p:cNvSpPr>
          <p:nvPr>
            <p:ph idx="1"/>
          </p:nvPr>
        </p:nvSpPr>
        <p:spPr>
          <a:xfrm>
            <a:off x="1081096" y="1072514"/>
            <a:ext cx="8062904" cy="5555176"/>
          </a:xfrm>
        </p:spPr>
        <p:txBody>
          <a:bodyPr>
            <a:noAutofit/>
          </a:bodyPr>
          <a:lstStyle/>
          <a:p>
            <a:pPr>
              <a:lnSpc>
                <a:spcPts val="3200"/>
              </a:lnSpc>
              <a:spcBef>
                <a:spcPts val="0"/>
              </a:spcBef>
            </a:pPr>
            <a:r>
              <a:rPr lang="en-US" sz="3200" b="1" dirty="0">
                <a:latin typeface="Candara" panose="020E0502030303020204" pitchFamily="34" charset="0"/>
              </a:rPr>
              <a:t>Was foretold by the prophets</a:t>
            </a:r>
          </a:p>
          <a:p>
            <a:pPr marL="365760" indent="-274320">
              <a:lnSpc>
                <a:spcPts val="2800"/>
              </a:lnSpc>
              <a:spcBef>
                <a:spcPts val="600"/>
              </a:spcBef>
              <a:buFont typeface="Wingdings" panose="05000000000000000000" pitchFamily="2" charset="2"/>
              <a:buChar char="§"/>
            </a:pPr>
            <a:r>
              <a:rPr lang="en-US" sz="2800" u="sng" dirty="0">
                <a:latin typeface="Candara" panose="020E0502030303020204" pitchFamily="34" charset="0"/>
              </a:rPr>
              <a:t>When</a:t>
            </a:r>
            <a:r>
              <a:rPr lang="en-US" sz="2800" dirty="0">
                <a:latin typeface="Candara" panose="020E0502030303020204" pitchFamily="34" charset="0"/>
              </a:rPr>
              <a:t>?</a:t>
            </a:r>
            <a:r>
              <a:rPr lang="en-US" sz="2800" i="1" dirty="0">
                <a:latin typeface="Candara" panose="020E0502030303020204" pitchFamily="34" charset="0"/>
              </a:rPr>
              <a:t> </a:t>
            </a:r>
            <a:r>
              <a:rPr lang="en-US" sz="2800" b="1" i="1" dirty="0">
                <a:latin typeface="Candara" panose="020E0502030303020204" pitchFamily="34" charset="0"/>
              </a:rPr>
              <a:t>“in the days of these kings” </a:t>
            </a:r>
            <a:r>
              <a:rPr lang="en-US" sz="2800" i="1" dirty="0">
                <a:latin typeface="Candara" panose="020E0502030303020204" pitchFamily="34" charset="0"/>
              </a:rPr>
              <a:t>– Dan. 2:44</a:t>
            </a:r>
          </a:p>
          <a:p>
            <a:pPr marL="365760" indent="-274320">
              <a:lnSpc>
                <a:spcPts val="2800"/>
              </a:lnSpc>
              <a:spcBef>
                <a:spcPts val="600"/>
              </a:spcBef>
              <a:buFont typeface="Wingdings" panose="05000000000000000000" pitchFamily="2" charset="2"/>
              <a:buChar char="§"/>
            </a:pPr>
            <a:r>
              <a:rPr lang="en-US" sz="2800" u="sng" dirty="0">
                <a:latin typeface="Candara" panose="020E0502030303020204" pitchFamily="34" charset="0"/>
              </a:rPr>
              <a:t>Where</a:t>
            </a:r>
            <a:r>
              <a:rPr lang="en-US" sz="2800" dirty="0">
                <a:latin typeface="Candara" panose="020E0502030303020204" pitchFamily="34" charset="0"/>
              </a:rPr>
              <a:t>? “Jerusalem…” </a:t>
            </a:r>
            <a:r>
              <a:rPr lang="en-US" sz="2800" i="1" dirty="0">
                <a:latin typeface="Candara" panose="020E0502030303020204" pitchFamily="34" charset="0"/>
              </a:rPr>
              <a:t>– Isa. 2:2-4</a:t>
            </a:r>
          </a:p>
          <a:p>
            <a:pPr marL="365760" indent="-274320">
              <a:lnSpc>
                <a:spcPts val="2800"/>
              </a:lnSpc>
              <a:spcBef>
                <a:spcPts val="600"/>
              </a:spcBef>
              <a:buFont typeface="Wingdings" panose="05000000000000000000" pitchFamily="2" charset="2"/>
              <a:buChar char="§"/>
            </a:pPr>
            <a:r>
              <a:rPr lang="en-US" sz="2800" u="sng" dirty="0">
                <a:latin typeface="Candara" panose="020E0502030303020204" pitchFamily="34" charset="0"/>
              </a:rPr>
              <a:t>Whom</a:t>
            </a:r>
            <a:r>
              <a:rPr lang="en-US" sz="2800" dirty="0">
                <a:latin typeface="Candara" panose="020E0502030303020204" pitchFamily="34" charset="0"/>
              </a:rPr>
              <a:t>!</a:t>
            </a:r>
            <a:r>
              <a:rPr lang="en-US" sz="2800" i="1" dirty="0">
                <a:latin typeface="Candara" panose="020E0502030303020204" pitchFamily="34" charset="0"/>
              </a:rPr>
              <a:t> </a:t>
            </a:r>
            <a:r>
              <a:rPr lang="en-US" sz="2800" dirty="0">
                <a:latin typeface="Candara" panose="020E0502030303020204" pitchFamily="34" charset="0"/>
              </a:rPr>
              <a:t>The Messiah </a:t>
            </a:r>
            <a:r>
              <a:rPr lang="en-US" sz="2800" i="1" dirty="0">
                <a:latin typeface="Candara" panose="020E0502030303020204" pitchFamily="34" charset="0"/>
              </a:rPr>
              <a:t>– Isa. 9:6-7, cf. Jn. 4:25-26</a:t>
            </a:r>
          </a:p>
          <a:p>
            <a:pPr>
              <a:lnSpc>
                <a:spcPts val="3200"/>
              </a:lnSpc>
              <a:spcBef>
                <a:spcPts val="1800"/>
              </a:spcBef>
            </a:pPr>
            <a:r>
              <a:rPr lang="en-US" sz="3200" b="1" dirty="0">
                <a:latin typeface="Candara" panose="020E0502030303020204" pitchFamily="34" charset="0"/>
              </a:rPr>
              <a:t>Foretold by John the Baptist </a:t>
            </a:r>
            <a:r>
              <a:rPr lang="en-US" sz="3200" i="1" dirty="0">
                <a:latin typeface="Candara" panose="020E0502030303020204" pitchFamily="34" charset="0"/>
              </a:rPr>
              <a:t>– Matt. 3:1-2</a:t>
            </a:r>
          </a:p>
          <a:p>
            <a:pPr>
              <a:lnSpc>
                <a:spcPts val="3200"/>
              </a:lnSpc>
              <a:spcBef>
                <a:spcPts val="1800"/>
              </a:spcBef>
            </a:pPr>
            <a:r>
              <a:rPr lang="en-US" sz="3200" b="1" dirty="0">
                <a:latin typeface="Candara" panose="020E0502030303020204" pitchFamily="34" charset="0"/>
              </a:rPr>
              <a:t>Foretold by Jesus </a:t>
            </a:r>
            <a:r>
              <a:rPr lang="en-US" sz="3200" i="1" dirty="0">
                <a:latin typeface="Candara" panose="020E0502030303020204" pitchFamily="34" charset="0"/>
              </a:rPr>
              <a:t>– Matt. 4:17; Mark 1:14-15</a:t>
            </a:r>
          </a:p>
          <a:p>
            <a:pPr marL="365760" indent="-274320">
              <a:lnSpc>
                <a:spcPts val="2800"/>
              </a:lnSpc>
              <a:spcBef>
                <a:spcPts val="600"/>
              </a:spcBef>
              <a:buFont typeface="Wingdings" panose="05000000000000000000" pitchFamily="2" charset="2"/>
              <a:buChar char="§"/>
            </a:pPr>
            <a:r>
              <a:rPr lang="en-US" sz="2800" i="1" dirty="0">
                <a:latin typeface="Candara" panose="020E0502030303020204" pitchFamily="34" charset="0"/>
              </a:rPr>
              <a:t>Mark 9:1; Luke 24:44ff; Acts 1:6-8</a:t>
            </a:r>
          </a:p>
          <a:p>
            <a:pPr>
              <a:lnSpc>
                <a:spcPts val="3200"/>
              </a:lnSpc>
              <a:spcBef>
                <a:spcPts val="1800"/>
              </a:spcBef>
            </a:pPr>
            <a:r>
              <a:rPr lang="en-US" sz="3200" b="1" dirty="0">
                <a:latin typeface="Candara" panose="020E0502030303020204" pitchFamily="34" charset="0"/>
              </a:rPr>
              <a:t>Fulfilled on the first Pentecost after the resurrection of Jesus</a:t>
            </a:r>
          </a:p>
          <a:p>
            <a:pPr marL="365760" indent="-274320">
              <a:lnSpc>
                <a:spcPts val="2800"/>
              </a:lnSpc>
              <a:spcBef>
                <a:spcPts val="600"/>
              </a:spcBef>
              <a:buFont typeface="Wingdings" panose="05000000000000000000" pitchFamily="2" charset="2"/>
              <a:buChar char="§"/>
            </a:pPr>
            <a:r>
              <a:rPr lang="en-US" sz="2800" i="1" dirty="0">
                <a:latin typeface="Candara" panose="020E0502030303020204" pitchFamily="34" charset="0"/>
              </a:rPr>
              <a:t>Acts 2:1-4, 47; 11:15</a:t>
            </a:r>
          </a:p>
        </p:txBody>
      </p:sp>
      <p:sp>
        <p:nvSpPr>
          <p:cNvPr id="4" name="Rectangle 3">
            <a:extLst>
              <a:ext uri="{FF2B5EF4-FFF2-40B4-BE49-F238E27FC236}">
                <a16:creationId xmlns:a16="http://schemas.microsoft.com/office/drawing/2014/main" id="{50571426-CE36-1255-23A3-C6306AAC05CA}"/>
              </a:ext>
            </a:extLst>
          </p:cNvPr>
          <p:cNvSpPr/>
          <p:nvPr/>
        </p:nvSpPr>
        <p:spPr>
          <a:xfrm rot="16200000">
            <a:off x="-1969908" y="3339873"/>
            <a:ext cx="4854214"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latin typeface="Candara" panose="020E0502030303020204" pitchFamily="34" charset="0"/>
              </a:rPr>
              <a:t>The Angels Saw</a:t>
            </a:r>
          </a:p>
        </p:txBody>
      </p:sp>
      <p:sp>
        <p:nvSpPr>
          <p:cNvPr id="8" name="Arrow: Bent 7">
            <a:extLst>
              <a:ext uri="{FF2B5EF4-FFF2-40B4-BE49-F238E27FC236}">
                <a16:creationId xmlns:a16="http://schemas.microsoft.com/office/drawing/2014/main" id="{DDEB54AA-09F6-6676-1656-C1275D677549}"/>
              </a:ext>
            </a:extLst>
          </p:cNvPr>
          <p:cNvSpPr/>
          <p:nvPr/>
        </p:nvSpPr>
        <p:spPr>
          <a:xfrm>
            <a:off x="363723" y="511795"/>
            <a:ext cx="633868" cy="755549"/>
          </a:xfrm>
          <a:prstGeom prst="bentArrow">
            <a:avLst>
              <a:gd name="adj1" fmla="val 28626"/>
              <a:gd name="adj2" fmla="val 25000"/>
              <a:gd name="adj3" fmla="val 25000"/>
              <a:gd name="adj4" fmla="val 43750"/>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Candara" panose="020E0502030303020204" pitchFamily="34" charset="0"/>
            </a:endParaRPr>
          </a:p>
        </p:txBody>
      </p:sp>
      <p:sp>
        <p:nvSpPr>
          <p:cNvPr id="5" name="Slide Number Placeholder 4">
            <a:extLst>
              <a:ext uri="{FF2B5EF4-FFF2-40B4-BE49-F238E27FC236}">
                <a16:creationId xmlns:a16="http://schemas.microsoft.com/office/drawing/2014/main" id="{E0149217-09AC-16CE-EB0B-BF967AF55BFF}"/>
              </a:ext>
            </a:extLst>
          </p:cNvPr>
          <p:cNvSpPr>
            <a:spLocks noGrp="1"/>
          </p:cNvSpPr>
          <p:nvPr>
            <p:ph type="sldNum" sz="quarter" idx="12"/>
          </p:nvPr>
        </p:nvSpPr>
        <p:spPr>
          <a:xfrm>
            <a:off x="8140308" y="6399095"/>
            <a:ext cx="891540" cy="457200"/>
          </a:xfrm>
        </p:spPr>
        <p:txBody>
          <a:bodyPr/>
          <a:lstStyle/>
          <a:p>
            <a:fld id="{FAEF9944-A4F6-4C59-AEBD-678D6480B8EA}" type="slidenum">
              <a:rPr lang="en-US" smtClean="0"/>
              <a:pPr/>
              <a:t>5</a:t>
            </a:fld>
            <a:endParaRPr lang="en-US" dirty="0"/>
          </a:p>
        </p:txBody>
      </p:sp>
    </p:spTree>
    <p:extLst>
      <p:ext uri="{BB962C8B-B14F-4D97-AF65-F5344CB8AC3E}">
        <p14:creationId xmlns:p14="http://schemas.microsoft.com/office/powerpoint/2010/main" val="16277814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50" fill="hold">
                            <p:stCondLst>
                              <p:cond delay="1000"/>
                            </p:stCondLst>
                            <p:childTnLst>
                              <p:par>
                                <p:cTn id="51" presetID="42" presetClass="entr" presetSubtype="0" fill="hold" grpId="0" nodeType="after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Effect transition="in" filter="fade">
                                      <p:cBhvr>
                                        <p:cTn id="53" dur="1000"/>
                                        <p:tgtEl>
                                          <p:spTgt spid="3">
                                            <p:txEl>
                                              <p:pRg st="6" end="6"/>
                                            </p:txEl>
                                          </p:spTgt>
                                        </p:tgtEl>
                                      </p:cBhvr>
                                    </p:animEffect>
                                    <p:anim calcmode="lin" valueType="num">
                                      <p:cBhvr>
                                        <p:cTn id="5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Effect transition="in" filter="fade">
                                      <p:cBhvr>
                                        <p:cTn id="60" dur="1000"/>
                                        <p:tgtEl>
                                          <p:spTgt spid="3">
                                            <p:txEl>
                                              <p:pRg st="7" end="7"/>
                                            </p:txEl>
                                          </p:spTgt>
                                        </p:tgtEl>
                                      </p:cBhvr>
                                    </p:animEffect>
                                    <p:anim calcmode="lin" valueType="num">
                                      <p:cBhvr>
                                        <p:cTn id="6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7" end="7"/>
                                            </p:tx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3">
                                            <p:txEl>
                                              <p:pRg st="8" end="8"/>
                                            </p:txEl>
                                          </p:spTgt>
                                        </p:tgtEl>
                                        <p:attrNameLst>
                                          <p:attrName>style.visibility</p:attrName>
                                        </p:attrNameLst>
                                      </p:cBhvr>
                                      <p:to>
                                        <p:strVal val="visible"/>
                                      </p:to>
                                    </p:set>
                                    <p:animEffect transition="in" filter="fade">
                                      <p:cBhvr>
                                        <p:cTn id="65" dur="1000"/>
                                        <p:tgtEl>
                                          <p:spTgt spid="3">
                                            <p:txEl>
                                              <p:pRg st="8" end="8"/>
                                            </p:txEl>
                                          </p:spTgt>
                                        </p:tgtEl>
                                      </p:cBhvr>
                                    </p:animEffect>
                                    <p:anim calcmode="lin" valueType="num">
                                      <p:cBhvr>
                                        <p:cTn id="6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44F808E3-F43E-23D2-6A31-5F4BCF2E5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1832B5-CFA7-94E1-80C3-16BDB82DD862}"/>
              </a:ext>
            </a:extLst>
          </p:cNvPr>
          <p:cNvSpPr>
            <a:spLocks noGrp="1"/>
          </p:cNvSpPr>
          <p:nvPr>
            <p:ph type="title"/>
          </p:nvPr>
        </p:nvSpPr>
        <p:spPr>
          <a:xfrm>
            <a:off x="918864" y="415452"/>
            <a:ext cx="8225136" cy="603624"/>
          </a:xfrm>
        </p:spPr>
        <p:txBody>
          <a:bodyPr anchor="ctr">
            <a:noAutofit/>
          </a:bodyPr>
          <a:lstStyle/>
          <a:p>
            <a:pPr>
              <a:lnSpc>
                <a:spcPts val="4400"/>
              </a:lnSpc>
            </a:pPr>
            <a:r>
              <a:rPr lang="en-US" sz="4400" dirty="0">
                <a:solidFill>
                  <a:schemeClr val="bg2">
                    <a:lumMod val="25000"/>
                  </a:schemeClr>
                </a:solidFill>
                <a:latin typeface="Candara" panose="020E0502030303020204" pitchFamily="34" charset="0"/>
              </a:rPr>
              <a:t>The Spreading of The Gospel</a:t>
            </a:r>
          </a:p>
        </p:txBody>
      </p:sp>
      <p:sp>
        <p:nvSpPr>
          <p:cNvPr id="3" name="Content Placeholder 2">
            <a:extLst>
              <a:ext uri="{FF2B5EF4-FFF2-40B4-BE49-F238E27FC236}">
                <a16:creationId xmlns:a16="http://schemas.microsoft.com/office/drawing/2014/main" id="{6F77DEB2-5625-726A-3CE3-ABF184FFDCFA}"/>
              </a:ext>
            </a:extLst>
          </p:cNvPr>
          <p:cNvSpPr>
            <a:spLocks noGrp="1"/>
          </p:cNvSpPr>
          <p:nvPr>
            <p:ph idx="1"/>
          </p:nvPr>
        </p:nvSpPr>
        <p:spPr>
          <a:xfrm>
            <a:off x="1081096" y="1072514"/>
            <a:ext cx="8062904" cy="5785486"/>
          </a:xfrm>
        </p:spPr>
        <p:txBody>
          <a:bodyPr>
            <a:noAutofit/>
          </a:bodyPr>
          <a:lstStyle/>
          <a:p>
            <a:pPr>
              <a:lnSpc>
                <a:spcPts val="3200"/>
              </a:lnSpc>
              <a:spcBef>
                <a:spcPts val="0"/>
              </a:spcBef>
            </a:pPr>
            <a:r>
              <a:rPr lang="en-US" sz="3200" b="1" dirty="0">
                <a:latin typeface="Candara" panose="020E0502030303020204" pitchFamily="34" charset="0"/>
              </a:rPr>
              <a:t>Jesus chose the apostles to carry the gospel to the world </a:t>
            </a:r>
            <a:r>
              <a:rPr lang="en-US" sz="3200" i="1" dirty="0">
                <a:latin typeface="Candara" panose="020E0502030303020204" pitchFamily="34" charset="0"/>
              </a:rPr>
              <a:t>– Mark 16:15-16</a:t>
            </a:r>
          </a:p>
          <a:p>
            <a:pPr lvl="1">
              <a:lnSpc>
                <a:spcPts val="3200"/>
              </a:lnSpc>
              <a:spcBef>
                <a:spcPts val="16200"/>
              </a:spcBef>
            </a:pPr>
            <a:r>
              <a:rPr lang="en-US" sz="3200" b="1" dirty="0">
                <a:latin typeface="Candara" panose="020E0502030303020204" pitchFamily="34" charset="0"/>
              </a:rPr>
              <a:t>3,000 saved </a:t>
            </a:r>
            <a:r>
              <a:rPr lang="en-US" sz="3200" i="1" dirty="0">
                <a:latin typeface="Candara" panose="020E0502030303020204" pitchFamily="34" charset="0"/>
              </a:rPr>
              <a:t>– Acts 2:41</a:t>
            </a:r>
          </a:p>
          <a:p>
            <a:pPr lvl="1">
              <a:lnSpc>
                <a:spcPts val="3200"/>
              </a:lnSpc>
              <a:spcBef>
                <a:spcPts val="1200"/>
              </a:spcBef>
            </a:pPr>
            <a:r>
              <a:rPr lang="en-US" sz="3200" b="1" dirty="0">
                <a:latin typeface="Candara" panose="020E0502030303020204" pitchFamily="34" charset="0"/>
              </a:rPr>
              <a:t>5,ooo saved </a:t>
            </a:r>
            <a:r>
              <a:rPr lang="en-US" sz="3200" i="1" dirty="0">
                <a:latin typeface="Candara" panose="020E0502030303020204" pitchFamily="34" charset="0"/>
              </a:rPr>
              <a:t>– Acts 4:4</a:t>
            </a:r>
          </a:p>
          <a:p>
            <a:pPr lvl="1">
              <a:lnSpc>
                <a:spcPts val="3200"/>
              </a:lnSpc>
              <a:spcBef>
                <a:spcPts val="1200"/>
              </a:spcBef>
            </a:pPr>
            <a:r>
              <a:rPr lang="en-US" sz="3200" b="1" i="1" dirty="0">
                <a:latin typeface="Candara" panose="020E0502030303020204" pitchFamily="34" charset="0"/>
              </a:rPr>
              <a:t>“Multitudes” </a:t>
            </a:r>
            <a:r>
              <a:rPr lang="en-US" sz="3200" i="1" dirty="0">
                <a:latin typeface="Candara" panose="020E0502030303020204" pitchFamily="34" charset="0"/>
              </a:rPr>
              <a:t>–</a:t>
            </a:r>
            <a:r>
              <a:rPr lang="en-US" sz="3200" b="1" i="1" dirty="0">
                <a:latin typeface="Candara" panose="020E0502030303020204" pitchFamily="34" charset="0"/>
              </a:rPr>
              <a:t> </a:t>
            </a:r>
            <a:r>
              <a:rPr lang="en-US" sz="3200" i="1" dirty="0">
                <a:latin typeface="Candara" panose="020E0502030303020204" pitchFamily="34" charset="0"/>
              </a:rPr>
              <a:t>Acts 5:14; 6:7</a:t>
            </a:r>
          </a:p>
          <a:p>
            <a:pPr lvl="1">
              <a:lnSpc>
                <a:spcPts val="2800"/>
              </a:lnSpc>
              <a:spcBef>
                <a:spcPts val="1200"/>
              </a:spcBef>
            </a:pPr>
            <a:r>
              <a:rPr lang="en-US" sz="3200" b="1" i="1" dirty="0">
                <a:latin typeface="Candara" panose="020E0502030303020204" pitchFamily="34" charset="0"/>
              </a:rPr>
              <a:t>“Went everywhere preaching the word”</a:t>
            </a:r>
          </a:p>
          <a:p>
            <a:pPr marL="365760" lvl="1" indent="-274320">
              <a:lnSpc>
                <a:spcPts val="2800"/>
              </a:lnSpc>
              <a:spcBef>
                <a:spcPts val="600"/>
              </a:spcBef>
              <a:buFont typeface="Wingdings" panose="05000000000000000000" pitchFamily="2" charset="2"/>
              <a:buChar char="§"/>
            </a:pPr>
            <a:r>
              <a:rPr lang="en-US" sz="2800" i="1" dirty="0">
                <a:latin typeface="Candara" panose="020E0502030303020204" pitchFamily="34" charset="0"/>
              </a:rPr>
              <a:t>Acts 8:4; 11:19-20; cf. Col. 1:23</a:t>
            </a:r>
          </a:p>
          <a:p>
            <a:pPr lvl="1">
              <a:lnSpc>
                <a:spcPts val="2800"/>
              </a:lnSpc>
              <a:spcBef>
                <a:spcPts val="1200"/>
              </a:spcBef>
            </a:pPr>
            <a:endParaRPr lang="en-US" sz="3200" i="1" dirty="0">
              <a:latin typeface="Candara" panose="020E0502030303020204" pitchFamily="34" charset="0"/>
            </a:endParaRPr>
          </a:p>
          <a:p>
            <a:pPr lvl="1">
              <a:lnSpc>
                <a:spcPts val="3200"/>
              </a:lnSpc>
              <a:spcBef>
                <a:spcPts val="1200"/>
              </a:spcBef>
            </a:pPr>
            <a:endParaRPr lang="en-US" sz="3200" b="1" i="1" dirty="0">
              <a:latin typeface="Candara" panose="020E0502030303020204" pitchFamily="34" charset="0"/>
            </a:endParaRPr>
          </a:p>
        </p:txBody>
      </p:sp>
      <p:sp>
        <p:nvSpPr>
          <p:cNvPr id="4" name="Rectangle 3">
            <a:extLst>
              <a:ext uri="{FF2B5EF4-FFF2-40B4-BE49-F238E27FC236}">
                <a16:creationId xmlns:a16="http://schemas.microsoft.com/office/drawing/2014/main" id="{2EFFD55D-9388-8BBC-CAE0-EFE0441EDF9E}"/>
              </a:ext>
            </a:extLst>
          </p:cNvPr>
          <p:cNvSpPr/>
          <p:nvPr/>
        </p:nvSpPr>
        <p:spPr>
          <a:xfrm rot="16200000">
            <a:off x="-1969908" y="3339873"/>
            <a:ext cx="4854214"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latin typeface="Candara" panose="020E0502030303020204" pitchFamily="34" charset="0"/>
              </a:rPr>
              <a:t>The Angels Saw</a:t>
            </a:r>
          </a:p>
        </p:txBody>
      </p:sp>
      <p:sp>
        <p:nvSpPr>
          <p:cNvPr id="8" name="Arrow: Bent 7">
            <a:extLst>
              <a:ext uri="{FF2B5EF4-FFF2-40B4-BE49-F238E27FC236}">
                <a16:creationId xmlns:a16="http://schemas.microsoft.com/office/drawing/2014/main" id="{53883C80-7FE7-8A7E-91D0-E38EA42102A9}"/>
              </a:ext>
            </a:extLst>
          </p:cNvPr>
          <p:cNvSpPr/>
          <p:nvPr/>
        </p:nvSpPr>
        <p:spPr>
          <a:xfrm>
            <a:off x="363723" y="511795"/>
            <a:ext cx="633868" cy="755549"/>
          </a:xfrm>
          <a:prstGeom prst="bentArrow">
            <a:avLst>
              <a:gd name="adj1" fmla="val 28626"/>
              <a:gd name="adj2" fmla="val 25000"/>
              <a:gd name="adj3" fmla="val 25000"/>
              <a:gd name="adj4" fmla="val 43750"/>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Candara" panose="020E0502030303020204" pitchFamily="34" charset="0"/>
            </a:endParaRPr>
          </a:p>
        </p:txBody>
      </p:sp>
      <p:sp>
        <p:nvSpPr>
          <p:cNvPr id="5" name="Slide Number Placeholder 4">
            <a:extLst>
              <a:ext uri="{FF2B5EF4-FFF2-40B4-BE49-F238E27FC236}">
                <a16:creationId xmlns:a16="http://schemas.microsoft.com/office/drawing/2014/main" id="{D7D7A048-7BFB-D5E9-FA16-8E50ADA7E39E}"/>
              </a:ext>
            </a:extLst>
          </p:cNvPr>
          <p:cNvSpPr>
            <a:spLocks noGrp="1"/>
          </p:cNvSpPr>
          <p:nvPr>
            <p:ph type="sldNum" sz="quarter" idx="12"/>
          </p:nvPr>
        </p:nvSpPr>
        <p:spPr>
          <a:xfrm>
            <a:off x="8140308" y="6399095"/>
            <a:ext cx="891540" cy="457200"/>
          </a:xfrm>
        </p:spPr>
        <p:txBody>
          <a:bodyPr/>
          <a:lstStyle/>
          <a:p>
            <a:fld id="{FAEF9944-A4F6-4C59-AEBD-678D6480B8EA}" type="slidenum">
              <a:rPr lang="en-US" smtClean="0"/>
              <a:pPr/>
              <a:t>6</a:t>
            </a:fld>
            <a:endParaRPr lang="en-US" dirty="0"/>
          </a:p>
        </p:txBody>
      </p:sp>
      <p:sp>
        <p:nvSpPr>
          <p:cNvPr id="6" name="TextBox 5">
            <a:extLst>
              <a:ext uri="{FF2B5EF4-FFF2-40B4-BE49-F238E27FC236}">
                <a16:creationId xmlns:a16="http://schemas.microsoft.com/office/drawing/2014/main" id="{2839060C-0301-1D30-C0E8-4C3E64C1B02E}"/>
              </a:ext>
            </a:extLst>
          </p:cNvPr>
          <p:cNvSpPr txBox="1"/>
          <p:nvPr/>
        </p:nvSpPr>
        <p:spPr>
          <a:xfrm>
            <a:off x="1081096" y="2072559"/>
            <a:ext cx="7646670" cy="1892698"/>
          </a:xfrm>
          <a:prstGeom prst="rect">
            <a:avLst/>
          </a:prstGeom>
          <a:solidFill>
            <a:schemeClr val="bg2">
              <a:lumMod val="90000"/>
            </a:schemeClr>
          </a:solidFill>
        </p:spPr>
        <p:txBody>
          <a:bodyPr wrap="square" rtlCol="0">
            <a:spAutoFit/>
          </a:bodyPr>
          <a:lstStyle/>
          <a:p>
            <a:pPr>
              <a:lnSpc>
                <a:spcPts val="2800"/>
              </a:lnSpc>
            </a:pPr>
            <a:r>
              <a:rPr lang="en-US" sz="2800" b="1" i="1" dirty="0">
                <a:latin typeface="Candara" panose="020E0502030303020204" pitchFamily="34" charset="0"/>
              </a:rPr>
              <a:t>Now when they saw the boldness of Peter and John, </a:t>
            </a:r>
            <a:r>
              <a:rPr lang="en-US" sz="2800" b="1" i="1" dirty="0">
                <a:solidFill>
                  <a:srgbClr val="FF0000"/>
                </a:solidFill>
                <a:latin typeface="Candara" panose="020E0502030303020204" pitchFamily="34" charset="0"/>
              </a:rPr>
              <a:t>and perceived that they were unlearned and ignorant men, they </a:t>
            </a:r>
            <a:r>
              <a:rPr lang="en-US" sz="2800" b="1" i="1" dirty="0" err="1">
                <a:solidFill>
                  <a:srgbClr val="FF0000"/>
                </a:solidFill>
                <a:latin typeface="Candara" panose="020E0502030303020204" pitchFamily="34" charset="0"/>
              </a:rPr>
              <a:t>marvelled</a:t>
            </a:r>
            <a:r>
              <a:rPr lang="en-US" sz="2800" b="1" i="1" dirty="0">
                <a:solidFill>
                  <a:srgbClr val="FF0000"/>
                </a:solidFill>
                <a:latin typeface="Candara" panose="020E0502030303020204" pitchFamily="34" charset="0"/>
              </a:rPr>
              <a:t>; and they took knowledge of them, that they had been with Jesus</a:t>
            </a:r>
            <a:r>
              <a:rPr lang="en-US" sz="2800" b="1" i="1" dirty="0">
                <a:latin typeface="Candara" panose="020E0502030303020204" pitchFamily="34" charset="0"/>
              </a:rPr>
              <a:t>” </a:t>
            </a:r>
            <a:r>
              <a:rPr lang="en-US" sz="2800" i="1" dirty="0">
                <a:latin typeface="Candara" panose="020E0502030303020204" pitchFamily="34" charset="0"/>
              </a:rPr>
              <a:t>– Acts 4:13, KJV; cf. Acts 1:2; Matt. 10:1-10</a:t>
            </a:r>
          </a:p>
        </p:txBody>
      </p:sp>
    </p:spTree>
    <p:extLst>
      <p:ext uri="{BB962C8B-B14F-4D97-AF65-F5344CB8AC3E}">
        <p14:creationId xmlns:p14="http://schemas.microsoft.com/office/powerpoint/2010/main" val="131081675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37"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outVertical)">
                                      <p:cBhvr>
                                        <p:cTn id="19" dur="125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1000"/>
                                        <p:tgtEl>
                                          <p:spTgt spid="3">
                                            <p:txEl>
                                              <p:pRg st="2" end="2"/>
                                            </p:txEl>
                                          </p:spTgt>
                                        </p:tgtEl>
                                      </p:cBhvr>
                                    </p:animEffect>
                                    <p:anim calcmode="lin" valueType="num">
                                      <p:cBhvr>
                                        <p:cTn id="3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fade">
                                      <p:cBhvr>
                                        <p:cTn id="38" dur="1000"/>
                                        <p:tgtEl>
                                          <p:spTgt spid="3">
                                            <p:txEl>
                                              <p:pRg st="3" end="3"/>
                                            </p:txEl>
                                          </p:spTgt>
                                        </p:tgtEl>
                                      </p:cBhvr>
                                    </p:animEffect>
                                    <p:anim calcmode="lin" valueType="num">
                                      <p:cBhvr>
                                        <p:cTn id="3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fade">
                                      <p:cBhvr>
                                        <p:cTn id="45" dur="1000"/>
                                        <p:tgtEl>
                                          <p:spTgt spid="3">
                                            <p:txEl>
                                              <p:pRg st="4" end="4"/>
                                            </p:txEl>
                                          </p:spTgt>
                                        </p:tgtEl>
                                      </p:cBhvr>
                                    </p:animEffect>
                                    <p:anim calcmode="lin" valueType="num">
                                      <p:cBhvr>
                                        <p:cTn id="4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fade">
                                      <p:cBhvr>
                                        <p:cTn id="50" dur="1000"/>
                                        <p:tgtEl>
                                          <p:spTgt spid="3">
                                            <p:txEl>
                                              <p:pRg st="5" end="5"/>
                                            </p:txEl>
                                          </p:spTgt>
                                        </p:tgtEl>
                                      </p:cBhvr>
                                    </p:animEffect>
                                    <p:anim calcmode="lin" valueType="num">
                                      <p:cBhvr>
                                        <p:cTn id="5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55790B1A-B99F-D404-09E6-BF82CD6B32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37F6F6-CB3B-7C57-A74E-231FC1F5D409}"/>
              </a:ext>
            </a:extLst>
          </p:cNvPr>
          <p:cNvSpPr>
            <a:spLocks noGrp="1"/>
          </p:cNvSpPr>
          <p:nvPr>
            <p:ph type="title"/>
          </p:nvPr>
        </p:nvSpPr>
        <p:spPr>
          <a:xfrm>
            <a:off x="918864" y="415452"/>
            <a:ext cx="8442306" cy="603624"/>
          </a:xfrm>
        </p:spPr>
        <p:txBody>
          <a:bodyPr anchor="ctr">
            <a:noAutofit/>
          </a:bodyPr>
          <a:lstStyle/>
          <a:p>
            <a:pPr>
              <a:lnSpc>
                <a:spcPts val="4400"/>
              </a:lnSpc>
            </a:pPr>
            <a:r>
              <a:rPr lang="en-US" sz="4400" dirty="0">
                <a:solidFill>
                  <a:schemeClr val="bg2">
                    <a:lumMod val="25000"/>
                  </a:schemeClr>
                </a:solidFill>
                <a:latin typeface="Candara" panose="020E0502030303020204" pitchFamily="34" charset="0"/>
              </a:rPr>
              <a:t>The Organization of The Church</a:t>
            </a:r>
          </a:p>
        </p:txBody>
      </p:sp>
      <p:sp>
        <p:nvSpPr>
          <p:cNvPr id="3" name="Content Placeholder 2">
            <a:extLst>
              <a:ext uri="{FF2B5EF4-FFF2-40B4-BE49-F238E27FC236}">
                <a16:creationId xmlns:a16="http://schemas.microsoft.com/office/drawing/2014/main" id="{BB286D4C-9132-BD48-23C0-F9C4848C6DF6}"/>
              </a:ext>
            </a:extLst>
          </p:cNvPr>
          <p:cNvSpPr>
            <a:spLocks noGrp="1"/>
          </p:cNvSpPr>
          <p:nvPr>
            <p:ph idx="1"/>
          </p:nvPr>
        </p:nvSpPr>
        <p:spPr>
          <a:xfrm>
            <a:off x="1081096" y="1072514"/>
            <a:ext cx="8062904" cy="5785486"/>
          </a:xfrm>
        </p:spPr>
        <p:txBody>
          <a:bodyPr>
            <a:noAutofit/>
          </a:bodyPr>
          <a:lstStyle/>
          <a:p>
            <a:pPr>
              <a:lnSpc>
                <a:spcPts val="3200"/>
              </a:lnSpc>
              <a:spcBef>
                <a:spcPts val="0"/>
              </a:spcBef>
            </a:pPr>
            <a:r>
              <a:rPr lang="en-US" sz="3200" b="1" dirty="0">
                <a:latin typeface="Candara" panose="020E0502030303020204" pitchFamily="34" charset="0"/>
              </a:rPr>
              <a:t>Each local church was autonomous meaning self-governing but subject to Christ and His authority alone</a:t>
            </a:r>
          </a:p>
          <a:p>
            <a:pPr marL="365760" indent="-274320">
              <a:lnSpc>
                <a:spcPts val="3200"/>
              </a:lnSpc>
              <a:spcBef>
                <a:spcPts val="0"/>
              </a:spcBef>
              <a:buFont typeface="Wingdings" panose="05000000000000000000" pitchFamily="2" charset="2"/>
              <a:buChar char="§"/>
            </a:pPr>
            <a:r>
              <a:rPr lang="en-US" sz="2800" i="1" dirty="0">
                <a:latin typeface="Candara" panose="020E0502030303020204" pitchFamily="34" charset="0"/>
              </a:rPr>
              <a:t>Acts 14:23; 20:28; 1 Pet. 5:2</a:t>
            </a:r>
          </a:p>
          <a:p>
            <a:pPr>
              <a:lnSpc>
                <a:spcPts val="3200"/>
              </a:lnSpc>
              <a:spcBef>
                <a:spcPts val="1800"/>
              </a:spcBef>
            </a:pPr>
            <a:r>
              <a:rPr lang="en-US" sz="3200" b="1" dirty="0">
                <a:latin typeface="Candara" panose="020E0502030303020204" pitchFamily="34" charset="0"/>
              </a:rPr>
              <a:t>Elders </a:t>
            </a:r>
            <a:r>
              <a:rPr lang="en-US" sz="3200" dirty="0">
                <a:latin typeface="Candara" panose="020E0502030303020204" pitchFamily="34" charset="0"/>
              </a:rPr>
              <a:t>(a plurality) </a:t>
            </a:r>
            <a:r>
              <a:rPr lang="en-US" sz="3200" i="1" dirty="0">
                <a:latin typeface="Candara" panose="020E0502030303020204" pitchFamily="34" charset="0"/>
              </a:rPr>
              <a:t>– Phil. 1:1</a:t>
            </a:r>
          </a:p>
          <a:p>
            <a:pPr marL="365760" indent="-274320">
              <a:lnSpc>
                <a:spcPts val="2800"/>
              </a:lnSpc>
              <a:spcBef>
                <a:spcPts val="600"/>
              </a:spcBef>
              <a:buFont typeface="Wingdings" panose="05000000000000000000" pitchFamily="2" charset="2"/>
              <a:buChar char="§"/>
            </a:pPr>
            <a:r>
              <a:rPr lang="en-US" sz="2800" u="sng" dirty="0">
                <a:latin typeface="Candara" panose="020E0502030303020204" pitchFamily="34" charset="0"/>
              </a:rPr>
              <a:t>Qualifications</a:t>
            </a:r>
            <a:r>
              <a:rPr lang="en-US" sz="2800" i="1" dirty="0">
                <a:latin typeface="Candara" panose="020E0502030303020204" pitchFamily="34" charset="0"/>
              </a:rPr>
              <a:t> – 1 Tim. 3:1-7; Titus 1:5-9</a:t>
            </a:r>
          </a:p>
          <a:p>
            <a:pPr>
              <a:lnSpc>
                <a:spcPts val="3200"/>
              </a:lnSpc>
              <a:spcBef>
                <a:spcPts val="1800"/>
              </a:spcBef>
            </a:pPr>
            <a:r>
              <a:rPr lang="en-US" sz="3200" b="1" dirty="0">
                <a:latin typeface="Candara" panose="020E0502030303020204" pitchFamily="34" charset="0"/>
              </a:rPr>
              <a:t>Deacons</a:t>
            </a:r>
            <a:r>
              <a:rPr lang="en-US" sz="3200" i="1" dirty="0">
                <a:latin typeface="Candara" panose="020E0502030303020204" pitchFamily="34" charset="0"/>
              </a:rPr>
              <a:t> </a:t>
            </a:r>
            <a:r>
              <a:rPr lang="en-US" sz="3200" dirty="0">
                <a:latin typeface="Candara" panose="020E0502030303020204" pitchFamily="34" charset="0"/>
              </a:rPr>
              <a:t>(servants) </a:t>
            </a:r>
            <a:r>
              <a:rPr lang="en-US" sz="3200" i="1" dirty="0">
                <a:latin typeface="Candara" panose="020E0502030303020204" pitchFamily="34" charset="0"/>
              </a:rPr>
              <a:t>– Phil. 1:1</a:t>
            </a:r>
          </a:p>
          <a:p>
            <a:pPr marL="365760" indent="-274320">
              <a:lnSpc>
                <a:spcPts val="2800"/>
              </a:lnSpc>
              <a:spcBef>
                <a:spcPts val="600"/>
              </a:spcBef>
              <a:buFont typeface="Wingdings" panose="05000000000000000000" pitchFamily="2" charset="2"/>
              <a:buChar char="§"/>
            </a:pPr>
            <a:r>
              <a:rPr lang="en-US" sz="2800" u="sng" dirty="0">
                <a:latin typeface="Candara" panose="020E0502030303020204" pitchFamily="34" charset="0"/>
              </a:rPr>
              <a:t>Qualifications</a:t>
            </a:r>
            <a:r>
              <a:rPr lang="en-US" sz="2800" i="1" dirty="0">
                <a:latin typeface="Candara" panose="020E0502030303020204" pitchFamily="34" charset="0"/>
              </a:rPr>
              <a:t> – 1 Tim. 3:8-11</a:t>
            </a:r>
          </a:p>
          <a:p>
            <a:pPr>
              <a:lnSpc>
                <a:spcPts val="3200"/>
              </a:lnSpc>
              <a:spcBef>
                <a:spcPts val="1800"/>
              </a:spcBef>
            </a:pPr>
            <a:r>
              <a:rPr lang="en-US" sz="3200" b="1" dirty="0">
                <a:latin typeface="Candara" panose="020E0502030303020204" pitchFamily="34" charset="0"/>
              </a:rPr>
              <a:t>This divine arrangement demonstrates God’s design to prevent apostasy. There is no organization larger or smaller than the </a:t>
            </a:r>
            <a:r>
              <a:rPr lang="en-US" sz="3200" b="1" i="1" u="sng" dirty="0">
                <a:latin typeface="Candara" panose="020E0502030303020204" pitchFamily="34" charset="0"/>
              </a:rPr>
              <a:t>local</a:t>
            </a:r>
            <a:r>
              <a:rPr lang="en-US" sz="3200" b="1" dirty="0">
                <a:latin typeface="Candara" panose="020E0502030303020204" pitchFamily="34" charset="0"/>
              </a:rPr>
              <a:t> church found in the N.T.!</a:t>
            </a:r>
            <a:endParaRPr lang="en-US" sz="2800" i="1" dirty="0">
              <a:latin typeface="Candara" panose="020E0502030303020204" pitchFamily="34" charset="0"/>
            </a:endParaRPr>
          </a:p>
        </p:txBody>
      </p:sp>
      <p:sp>
        <p:nvSpPr>
          <p:cNvPr id="4" name="Rectangle 3">
            <a:extLst>
              <a:ext uri="{FF2B5EF4-FFF2-40B4-BE49-F238E27FC236}">
                <a16:creationId xmlns:a16="http://schemas.microsoft.com/office/drawing/2014/main" id="{C67C265C-9CE5-E673-A246-A5F7B6395C74}"/>
              </a:ext>
            </a:extLst>
          </p:cNvPr>
          <p:cNvSpPr/>
          <p:nvPr/>
        </p:nvSpPr>
        <p:spPr>
          <a:xfrm rot="16200000">
            <a:off x="-1969908" y="3339873"/>
            <a:ext cx="4854214"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latin typeface="Candara" panose="020E0502030303020204" pitchFamily="34" charset="0"/>
              </a:rPr>
              <a:t>The Angels Saw</a:t>
            </a:r>
          </a:p>
        </p:txBody>
      </p:sp>
      <p:sp>
        <p:nvSpPr>
          <p:cNvPr id="8" name="Arrow: Bent 7">
            <a:extLst>
              <a:ext uri="{FF2B5EF4-FFF2-40B4-BE49-F238E27FC236}">
                <a16:creationId xmlns:a16="http://schemas.microsoft.com/office/drawing/2014/main" id="{0692CF8C-4449-9F25-5F55-7B6214F72264}"/>
              </a:ext>
            </a:extLst>
          </p:cNvPr>
          <p:cNvSpPr/>
          <p:nvPr/>
        </p:nvSpPr>
        <p:spPr>
          <a:xfrm>
            <a:off x="363723" y="511795"/>
            <a:ext cx="633868" cy="755549"/>
          </a:xfrm>
          <a:prstGeom prst="bentArrow">
            <a:avLst>
              <a:gd name="adj1" fmla="val 28626"/>
              <a:gd name="adj2" fmla="val 25000"/>
              <a:gd name="adj3" fmla="val 25000"/>
              <a:gd name="adj4" fmla="val 43750"/>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Candara" panose="020E0502030303020204" pitchFamily="34" charset="0"/>
            </a:endParaRPr>
          </a:p>
        </p:txBody>
      </p:sp>
      <p:sp>
        <p:nvSpPr>
          <p:cNvPr id="5" name="Slide Number Placeholder 4">
            <a:extLst>
              <a:ext uri="{FF2B5EF4-FFF2-40B4-BE49-F238E27FC236}">
                <a16:creationId xmlns:a16="http://schemas.microsoft.com/office/drawing/2014/main" id="{AF05FF7B-8729-A91F-1514-AB688D46D158}"/>
              </a:ext>
            </a:extLst>
          </p:cNvPr>
          <p:cNvSpPr>
            <a:spLocks noGrp="1"/>
          </p:cNvSpPr>
          <p:nvPr>
            <p:ph type="sldNum" sz="quarter" idx="12"/>
          </p:nvPr>
        </p:nvSpPr>
        <p:spPr>
          <a:xfrm>
            <a:off x="8140308" y="6399095"/>
            <a:ext cx="891540" cy="457200"/>
          </a:xfrm>
        </p:spPr>
        <p:txBody>
          <a:bodyPr/>
          <a:lstStyle/>
          <a:p>
            <a:fld id="{FAEF9944-A4F6-4C59-AEBD-678D6480B8EA}" type="slidenum">
              <a:rPr lang="en-US" smtClean="0"/>
              <a:pPr/>
              <a:t>7</a:t>
            </a:fld>
            <a:endParaRPr lang="en-US" dirty="0"/>
          </a:p>
        </p:txBody>
      </p:sp>
    </p:spTree>
    <p:extLst>
      <p:ext uri="{BB962C8B-B14F-4D97-AF65-F5344CB8AC3E}">
        <p14:creationId xmlns:p14="http://schemas.microsoft.com/office/powerpoint/2010/main" val="17392256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F8696D1B-F841-59AA-7F8F-8F0CD55CC3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3D880B-7DEE-313F-A286-172E5BED57AA}"/>
              </a:ext>
            </a:extLst>
          </p:cNvPr>
          <p:cNvSpPr>
            <a:spLocks noGrp="1"/>
          </p:cNvSpPr>
          <p:nvPr>
            <p:ph type="title"/>
          </p:nvPr>
        </p:nvSpPr>
        <p:spPr>
          <a:xfrm>
            <a:off x="918864" y="415452"/>
            <a:ext cx="8225136" cy="603624"/>
          </a:xfrm>
        </p:spPr>
        <p:txBody>
          <a:bodyPr anchor="ctr">
            <a:noAutofit/>
          </a:bodyPr>
          <a:lstStyle/>
          <a:p>
            <a:pPr>
              <a:lnSpc>
                <a:spcPts val="4300"/>
              </a:lnSpc>
            </a:pPr>
            <a:r>
              <a:rPr lang="en-US" sz="4400" dirty="0">
                <a:solidFill>
                  <a:schemeClr val="bg2">
                    <a:lumMod val="25000"/>
                  </a:schemeClr>
                </a:solidFill>
                <a:latin typeface="Candara" panose="020E0502030303020204" pitchFamily="34" charset="0"/>
              </a:rPr>
              <a:t>The </a:t>
            </a:r>
            <a:r>
              <a:rPr lang="en-US" sz="4400" i="1" dirty="0">
                <a:solidFill>
                  <a:schemeClr val="bg2">
                    <a:lumMod val="25000"/>
                  </a:schemeClr>
                </a:solidFill>
                <a:latin typeface="Candara" panose="020E0502030303020204" pitchFamily="34" charset="0"/>
              </a:rPr>
              <a:t>“Manifold Wisdom of God” </a:t>
            </a:r>
            <a:r>
              <a:rPr lang="en-US" sz="4400" dirty="0">
                <a:solidFill>
                  <a:schemeClr val="bg2">
                    <a:lumMod val="25000"/>
                  </a:schemeClr>
                </a:solidFill>
                <a:latin typeface="Candara" panose="020E0502030303020204" pitchFamily="34" charset="0"/>
              </a:rPr>
              <a:t>in Many Aspects of The Church</a:t>
            </a:r>
          </a:p>
        </p:txBody>
      </p:sp>
      <p:sp>
        <p:nvSpPr>
          <p:cNvPr id="3" name="Content Placeholder 2">
            <a:extLst>
              <a:ext uri="{FF2B5EF4-FFF2-40B4-BE49-F238E27FC236}">
                <a16:creationId xmlns:a16="http://schemas.microsoft.com/office/drawing/2014/main" id="{393A675C-6117-F5D3-0987-A580A4590853}"/>
              </a:ext>
            </a:extLst>
          </p:cNvPr>
          <p:cNvSpPr>
            <a:spLocks noGrp="1"/>
          </p:cNvSpPr>
          <p:nvPr>
            <p:ph idx="1"/>
          </p:nvPr>
        </p:nvSpPr>
        <p:spPr>
          <a:xfrm>
            <a:off x="1081096" y="1267344"/>
            <a:ext cx="8062904" cy="2357983"/>
          </a:xfrm>
        </p:spPr>
        <p:txBody>
          <a:bodyPr>
            <a:noAutofit/>
          </a:bodyPr>
          <a:lstStyle/>
          <a:p>
            <a:pPr>
              <a:lnSpc>
                <a:spcPts val="3200"/>
              </a:lnSpc>
              <a:spcBef>
                <a:spcPts val="0"/>
              </a:spcBef>
            </a:pPr>
            <a:r>
              <a:rPr lang="en-US" sz="3200" b="1" dirty="0">
                <a:latin typeface="Candara" panose="020E0502030303020204" pitchFamily="34" charset="0"/>
              </a:rPr>
              <a:t>In its </a:t>
            </a:r>
            <a:r>
              <a:rPr lang="en-US" sz="3200" b="1" i="1" u="sng" dirty="0">
                <a:latin typeface="Candara" panose="020E0502030303020204" pitchFamily="34" charset="0"/>
              </a:rPr>
              <a:t>WORSHIP</a:t>
            </a:r>
            <a:r>
              <a:rPr lang="en-US" sz="3200" b="1" dirty="0">
                <a:latin typeface="Candara" panose="020E0502030303020204" pitchFamily="34" charset="0"/>
              </a:rPr>
              <a:t> </a:t>
            </a:r>
            <a:r>
              <a:rPr lang="en-US" sz="3200" i="1" dirty="0">
                <a:latin typeface="Candara" panose="020E0502030303020204" pitchFamily="34" charset="0"/>
              </a:rPr>
              <a:t>– John 4:24</a:t>
            </a:r>
          </a:p>
          <a:p>
            <a:pPr>
              <a:lnSpc>
                <a:spcPts val="3200"/>
              </a:lnSpc>
              <a:spcBef>
                <a:spcPts val="1200"/>
              </a:spcBef>
            </a:pPr>
            <a:r>
              <a:rPr lang="en-US" sz="3200" b="1" dirty="0">
                <a:latin typeface="Candara" panose="020E0502030303020204" pitchFamily="34" charset="0"/>
              </a:rPr>
              <a:t>In its </a:t>
            </a:r>
            <a:r>
              <a:rPr lang="en-US" sz="3200" b="1" i="1" u="sng" dirty="0">
                <a:latin typeface="Candara" panose="020E0502030303020204" pitchFamily="34" charset="0"/>
              </a:rPr>
              <a:t>MORALITY</a:t>
            </a:r>
            <a:r>
              <a:rPr lang="en-US" sz="3200" i="1" dirty="0">
                <a:latin typeface="Candara" panose="020E0502030303020204" pitchFamily="34" charset="0"/>
              </a:rPr>
              <a:t> – Eph. 4 &amp; 5</a:t>
            </a:r>
          </a:p>
          <a:p>
            <a:pPr>
              <a:lnSpc>
                <a:spcPts val="3200"/>
              </a:lnSpc>
              <a:spcBef>
                <a:spcPts val="1200"/>
              </a:spcBef>
            </a:pPr>
            <a:r>
              <a:rPr lang="en-US" sz="3200" b="1" dirty="0">
                <a:latin typeface="Candara" panose="020E0502030303020204" pitchFamily="34" charset="0"/>
              </a:rPr>
              <a:t>In its</a:t>
            </a:r>
            <a:r>
              <a:rPr lang="en-US" sz="3200" i="1" dirty="0">
                <a:latin typeface="Candara" panose="020E0502030303020204" pitchFamily="34" charset="0"/>
              </a:rPr>
              <a:t> </a:t>
            </a:r>
            <a:r>
              <a:rPr lang="en-US" sz="3200" b="1" i="1" u="sng" dirty="0">
                <a:latin typeface="Candara" panose="020E0502030303020204" pitchFamily="34" charset="0"/>
              </a:rPr>
              <a:t>UNIVERSALITY</a:t>
            </a:r>
            <a:r>
              <a:rPr lang="en-US" sz="3200" i="1" dirty="0">
                <a:latin typeface="Candara" panose="020E0502030303020204" pitchFamily="34" charset="0"/>
              </a:rPr>
              <a:t> – Mt. 16:18; 28:18-20</a:t>
            </a:r>
          </a:p>
          <a:p>
            <a:pPr>
              <a:lnSpc>
                <a:spcPts val="3200"/>
              </a:lnSpc>
              <a:spcBef>
                <a:spcPts val="1200"/>
              </a:spcBef>
            </a:pPr>
            <a:r>
              <a:rPr lang="en-US" sz="3200" b="1" dirty="0">
                <a:latin typeface="Candara" panose="020E0502030303020204" pitchFamily="34" charset="0"/>
              </a:rPr>
              <a:t>In its </a:t>
            </a:r>
            <a:r>
              <a:rPr lang="en-US" sz="3200" b="1" i="1" u="sng" dirty="0">
                <a:latin typeface="Candara" panose="020E0502030303020204" pitchFamily="34" charset="0"/>
              </a:rPr>
              <a:t>CONSUMMATION</a:t>
            </a:r>
            <a:r>
              <a:rPr lang="en-US" sz="3200" b="1" dirty="0">
                <a:latin typeface="Candara" panose="020E0502030303020204" pitchFamily="34" charset="0"/>
              </a:rPr>
              <a:t> </a:t>
            </a:r>
            <a:r>
              <a:rPr lang="en-US" sz="3200" i="1" dirty="0">
                <a:latin typeface="Candara" panose="020E0502030303020204" pitchFamily="34" charset="0"/>
              </a:rPr>
              <a:t>– 1 Cor. 15:24</a:t>
            </a:r>
          </a:p>
          <a:p>
            <a:pPr>
              <a:lnSpc>
                <a:spcPts val="3200"/>
              </a:lnSpc>
              <a:spcBef>
                <a:spcPts val="1200"/>
              </a:spcBef>
            </a:pPr>
            <a:endParaRPr lang="en-US" sz="3200" i="1" dirty="0">
              <a:latin typeface="Candara" panose="020E0502030303020204" pitchFamily="34" charset="0"/>
            </a:endParaRPr>
          </a:p>
          <a:p>
            <a:pPr>
              <a:lnSpc>
                <a:spcPts val="3200"/>
              </a:lnSpc>
              <a:spcBef>
                <a:spcPts val="1800"/>
              </a:spcBef>
            </a:pPr>
            <a:endParaRPr lang="en-US" sz="3200" i="1" dirty="0">
              <a:latin typeface="Candara" panose="020E0502030303020204" pitchFamily="34" charset="0"/>
            </a:endParaRPr>
          </a:p>
        </p:txBody>
      </p:sp>
      <p:sp>
        <p:nvSpPr>
          <p:cNvPr id="4" name="Rectangle 3">
            <a:extLst>
              <a:ext uri="{FF2B5EF4-FFF2-40B4-BE49-F238E27FC236}">
                <a16:creationId xmlns:a16="http://schemas.microsoft.com/office/drawing/2014/main" id="{6C3BB0FC-3C03-9E48-4AA7-A0B4168CC545}"/>
              </a:ext>
            </a:extLst>
          </p:cNvPr>
          <p:cNvSpPr/>
          <p:nvPr/>
        </p:nvSpPr>
        <p:spPr>
          <a:xfrm rot="16200000">
            <a:off x="-1969908" y="3339873"/>
            <a:ext cx="4854214"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latin typeface="Candara" panose="020E0502030303020204" pitchFamily="34" charset="0"/>
              </a:rPr>
              <a:t>The Angels Saw</a:t>
            </a:r>
          </a:p>
        </p:txBody>
      </p:sp>
      <p:sp>
        <p:nvSpPr>
          <p:cNvPr id="8" name="Arrow: Bent 7">
            <a:extLst>
              <a:ext uri="{FF2B5EF4-FFF2-40B4-BE49-F238E27FC236}">
                <a16:creationId xmlns:a16="http://schemas.microsoft.com/office/drawing/2014/main" id="{67668FA3-5B8F-5C1A-123B-3163D8312BB2}"/>
              </a:ext>
            </a:extLst>
          </p:cNvPr>
          <p:cNvSpPr/>
          <p:nvPr/>
        </p:nvSpPr>
        <p:spPr>
          <a:xfrm>
            <a:off x="363723" y="511795"/>
            <a:ext cx="633868" cy="755549"/>
          </a:xfrm>
          <a:prstGeom prst="bentArrow">
            <a:avLst>
              <a:gd name="adj1" fmla="val 28626"/>
              <a:gd name="adj2" fmla="val 25000"/>
              <a:gd name="adj3" fmla="val 25000"/>
              <a:gd name="adj4" fmla="val 43750"/>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Candara" panose="020E0502030303020204" pitchFamily="34" charset="0"/>
            </a:endParaRPr>
          </a:p>
        </p:txBody>
      </p:sp>
      <p:sp>
        <p:nvSpPr>
          <p:cNvPr id="5" name="Slide Number Placeholder 4">
            <a:extLst>
              <a:ext uri="{FF2B5EF4-FFF2-40B4-BE49-F238E27FC236}">
                <a16:creationId xmlns:a16="http://schemas.microsoft.com/office/drawing/2014/main" id="{7E77EEB2-E347-D294-2963-DCCE4F8B7BF4}"/>
              </a:ext>
            </a:extLst>
          </p:cNvPr>
          <p:cNvSpPr>
            <a:spLocks noGrp="1"/>
          </p:cNvSpPr>
          <p:nvPr>
            <p:ph type="sldNum" sz="quarter" idx="12"/>
          </p:nvPr>
        </p:nvSpPr>
        <p:spPr>
          <a:xfrm>
            <a:off x="8252460" y="6376569"/>
            <a:ext cx="891540" cy="457200"/>
          </a:xfrm>
        </p:spPr>
        <p:txBody>
          <a:bodyPr/>
          <a:lstStyle/>
          <a:p>
            <a:fld id="{FAEF9944-A4F6-4C59-AEBD-678D6480B8EA}" type="slidenum">
              <a:rPr lang="en-US" smtClean="0"/>
              <a:pPr/>
              <a:t>8</a:t>
            </a:fld>
            <a:endParaRPr lang="en-US" dirty="0"/>
          </a:p>
        </p:txBody>
      </p:sp>
      <p:sp>
        <p:nvSpPr>
          <p:cNvPr id="7" name="TextBox 6">
            <a:extLst>
              <a:ext uri="{FF2B5EF4-FFF2-40B4-BE49-F238E27FC236}">
                <a16:creationId xmlns:a16="http://schemas.microsoft.com/office/drawing/2014/main" id="{82541153-D237-609B-52B5-B914596E4029}"/>
              </a:ext>
            </a:extLst>
          </p:cNvPr>
          <p:cNvSpPr txBox="1"/>
          <p:nvPr/>
        </p:nvSpPr>
        <p:spPr>
          <a:xfrm>
            <a:off x="1081097" y="3580226"/>
            <a:ext cx="7714372" cy="3097771"/>
          </a:xfrm>
          <a:prstGeom prst="rect">
            <a:avLst/>
          </a:prstGeom>
          <a:solidFill>
            <a:schemeClr val="bg2">
              <a:lumMod val="90000"/>
            </a:schemeClr>
          </a:solidFill>
        </p:spPr>
        <p:txBody>
          <a:bodyPr wrap="square" rtlCol="0">
            <a:spAutoFit/>
          </a:bodyPr>
          <a:lstStyle/>
          <a:p>
            <a:pPr>
              <a:lnSpc>
                <a:spcPts val="2600"/>
              </a:lnSpc>
            </a:pPr>
            <a:r>
              <a:rPr lang="en-US" sz="2600" b="1" i="1" dirty="0">
                <a:latin typeface="Candara" panose="020E0502030303020204" pitchFamily="34" charset="0"/>
              </a:rPr>
              <a:t>“Therefore as the </a:t>
            </a:r>
            <a:r>
              <a:rPr lang="en-US" sz="2600" b="1" i="1" dirty="0">
                <a:solidFill>
                  <a:srgbClr val="FF0000"/>
                </a:solidFill>
                <a:latin typeface="Candara" panose="020E0502030303020204" pitchFamily="34" charset="0"/>
              </a:rPr>
              <a:t>church</a:t>
            </a:r>
            <a:r>
              <a:rPr lang="en-US" sz="2600" b="1" i="1" dirty="0">
                <a:latin typeface="Candara" panose="020E0502030303020204" pitchFamily="34" charset="0"/>
              </a:rPr>
              <a:t> is subject unto Christ, so let the wives be to their own husbands in every thing. Husbands, love your wives, </a:t>
            </a:r>
            <a:r>
              <a:rPr lang="en-US" sz="2600" b="1" i="1" dirty="0">
                <a:solidFill>
                  <a:srgbClr val="FF0000"/>
                </a:solidFill>
                <a:latin typeface="Candara" panose="020E0502030303020204" pitchFamily="34" charset="0"/>
              </a:rPr>
              <a:t>even as </a:t>
            </a:r>
            <a:r>
              <a:rPr lang="en-US" sz="2600" b="1" i="1" dirty="0">
                <a:latin typeface="Candara" panose="020E0502030303020204" pitchFamily="34" charset="0"/>
              </a:rPr>
              <a:t>Christ also loved the </a:t>
            </a:r>
            <a:r>
              <a:rPr lang="en-US" sz="2600" b="1" i="1" dirty="0">
                <a:solidFill>
                  <a:srgbClr val="FF0000"/>
                </a:solidFill>
                <a:latin typeface="Candara" panose="020E0502030303020204" pitchFamily="34" charset="0"/>
              </a:rPr>
              <a:t>church</a:t>
            </a:r>
            <a:r>
              <a:rPr lang="en-US" sz="2600" b="1" i="1" dirty="0">
                <a:latin typeface="Candara" panose="020E0502030303020204" pitchFamily="34" charset="0"/>
              </a:rPr>
              <a:t>, and </a:t>
            </a:r>
            <a:r>
              <a:rPr lang="en-US" sz="2600" b="1" i="1" dirty="0">
                <a:solidFill>
                  <a:srgbClr val="FF0000"/>
                </a:solidFill>
                <a:latin typeface="Candara" panose="020E0502030303020204" pitchFamily="34" charset="0"/>
              </a:rPr>
              <a:t>gave himself for it; That he might sanctify and cleanse it with the washing of water by the word, That he might present it to himself a glorious church, not having spot, or wrinkle, or any such thing; but that it should be holy and without blemish</a:t>
            </a:r>
            <a:r>
              <a:rPr lang="en-US" sz="2600" b="1" i="1" dirty="0">
                <a:latin typeface="Candara" panose="020E0502030303020204" pitchFamily="34" charset="0"/>
              </a:rPr>
              <a:t>” </a:t>
            </a:r>
            <a:r>
              <a:rPr lang="en-US" sz="2600" i="1" dirty="0">
                <a:latin typeface="Candara" panose="020E0502030303020204" pitchFamily="34" charset="0"/>
              </a:rPr>
              <a:t>– Eph. 5:23-27, KJV</a:t>
            </a:r>
          </a:p>
        </p:txBody>
      </p:sp>
    </p:spTree>
    <p:extLst>
      <p:ext uri="{BB962C8B-B14F-4D97-AF65-F5344CB8AC3E}">
        <p14:creationId xmlns:p14="http://schemas.microsoft.com/office/powerpoint/2010/main" val="15050270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6" presetClass="entr" presetSubtype="37"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barn(outVertical)">
                                      <p:cBhvr>
                                        <p:cTn id="40" dur="1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 name="Slide Number Placeholder 5">
            <a:extLst>
              <a:ext uri="{FF2B5EF4-FFF2-40B4-BE49-F238E27FC236}">
                <a16:creationId xmlns:a16="http://schemas.microsoft.com/office/drawing/2014/main" id="{22D5C1A2-0780-21C7-B2C0-8F6819A2653D}"/>
              </a:ext>
            </a:extLst>
          </p:cNvPr>
          <p:cNvSpPr>
            <a:spLocks noGrp="1"/>
          </p:cNvSpPr>
          <p:nvPr>
            <p:ph type="sldNum" sz="quarter" idx="12"/>
          </p:nvPr>
        </p:nvSpPr>
        <p:spPr>
          <a:xfrm>
            <a:off x="8140308" y="6399095"/>
            <a:ext cx="891540" cy="457200"/>
          </a:xfrm>
        </p:spPr>
        <p:txBody>
          <a:bodyPr/>
          <a:lstStyle>
            <a:lvl1pPr>
              <a:defRPr sz="3200">
                <a:solidFill>
                  <a:schemeClr val="tx1"/>
                </a:solidFill>
                <a:latin typeface="Arial" panose="020B0604020202020204" pitchFamily="34" charset="0"/>
              </a:defRPr>
            </a:lvl1pPr>
            <a:lvl2pPr marL="742950" indent="-285750">
              <a:defRPr sz="3200">
                <a:solidFill>
                  <a:schemeClr val="tx1"/>
                </a:solidFill>
                <a:latin typeface="Arial" panose="020B0604020202020204" pitchFamily="34" charset="0"/>
              </a:defRPr>
            </a:lvl2pPr>
            <a:lvl3pPr marL="1143000" indent="-228600">
              <a:defRPr sz="3200">
                <a:solidFill>
                  <a:schemeClr val="tx1"/>
                </a:solidFill>
                <a:latin typeface="Arial" panose="020B0604020202020204" pitchFamily="34" charset="0"/>
              </a:defRPr>
            </a:lvl3pPr>
            <a:lvl4pPr marL="1600200" indent="-228600">
              <a:defRPr sz="3200">
                <a:solidFill>
                  <a:schemeClr val="tx1"/>
                </a:solidFill>
                <a:latin typeface="Arial" panose="020B0604020202020204" pitchFamily="34" charset="0"/>
              </a:defRPr>
            </a:lvl4pPr>
            <a:lvl5pPr marL="2057400" indent="-22860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fld id="{6505FE3E-E821-4DA7-9D35-350BF0D87105}" type="slidenum">
              <a:rPr lang="en-US" altLang="en-US" sz="1000">
                <a:latin typeface="Verdana" panose="020B0604030504040204" pitchFamily="34" charset="0"/>
              </a:rPr>
              <a:pPr/>
              <a:t>9</a:t>
            </a:fld>
            <a:endParaRPr lang="en-US" altLang="en-US" sz="1000">
              <a:latin typeface="Verdana" panose="020B0604030504040204" pitchFamily="34" charset="0"/>
            </a:endParaRPr>
          </a:p>
        </p:txBody>
      </p:sp>
      <p:graphicFrame>
        <p:nvGraphicFramePr>
          <p:cNvPr id="93281" name="Group 97">
            <a:extLst>
              <a:ext uri="{FF2B5EF4-FFF2-40B4-BE49-F238E27FC236}">
                <a16:creationId xmlns:a16="http://schemas.microsoft.com/office/drawing/2014/main" id="{A5A4951B-3080-0F20-509E-26DE6EAEFFF3}"/>
              </a:ext>
            </a:extLst>
          </p:cNvPr>
          <p:cNvGraphicFramePr>
            <a:graphicFrameLocks noGrp="1"/>
          </p:cNvGraphicFramePr>
          <p:nvPr>
            <p:ph idx="1"/>
            <p:extLst>
              <p:ext uri="{D42A27DB-BD31-4B8C-83A1-F6EECF244321}">
                <p14:modId xmlns:p14="http://schemas.microsoft.com/office/powerpoint/2010/main" val="3738803665"/>
              </p:ext>
            </p:extLst>
          </p:nvPr>
        </p:nvGraphicFramePr>
        <p:xfrm>
          <a:off x="451434" y="1732656"/>
          <a:ext cx="8229600" cy="4724400"/>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2809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1" i="0" u="none" strike="noStrike" cap="none" normalizeH="0" baseline="0" dirty="0">
                          <a:ln>
                            <a:noFill/>
                          </a:ln>
                          <a:solidFill>
                            <a:schemeClr val="bg2"/>
                          </a:solidFill>
                          <a:effectLst/>
                          <a:latin typeface="Candara" panose="020E0502030303020204" pitchFamily="34" charset="0"/>
                        </a:rPr>
                        <a:t>“ACCEPT”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1" i="0" u="none" strike="noStrike" cap="none" normalizeH="0" baseline="0" dirty="0">
                          <a:ln>
                            <a:noFill/>
                          </a:ln>
                          <a:solidFill>
                            <a:schemeClr val="bg2"/>
                          </a:solidFill>
                          <a:effectLst/>
                          <a:latin typeface="Candara" panose="020E0502030303020204" pitchFamily="34" charset="0"/>
                        </a:rPr>
                        <a:t>REJECT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50000"/>
                      </a:schemeClr>
                    </a:solidFill>
                  </a:tcPr>
                </a:tc>
                <a:extLst>
                  <a:ext uri="{0D108BD9-81ED-4DB2-BD59-A6C34878D82A}">
                    <a16:rowId xmlns:a16="http://schemas.microsoft.com/office/drawing/2014/main" val="10000"/>
                  </a:ext>
                </a:extLst>
              </a:tr>
              <a:tr h="4333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bg2">
                              <a:lumMod val="25000"/>
                            </a:schemeClr>
                          </a:solidFill>
                          <a:effectLst/>
                          <a:latin typeface="Candara" panose="020E0502030303020204" pitchFamily="34" charset="0"/>
                        </a:rPr>
                        <a:t>The Builder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bg2">
                              <a:lumMod val="25000"/>
                            </a:schemeClr>
                          </a:solidFill>
                          <a:effectLst/>
                          <a:latin typeface="Candara" panose="020E0502030303020204" pitchFamily="34" charset="0"/>
                        </a:rPr>
                        <a:t>The Building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1"/>
                  </a:ext>
                </a:extLst>
              </a:tr>
              <a:tr h="4333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bg2">
                              <a:lumMod val="25000"/>
                            </a:schemeClr>
                          </a:solidFill>
                          <a:effectLst/>
                          <a:latin typeface="Candara" panose="020E0502030303020204" pitchFamily="34" charset="0"/>
                        </a:rPr>
                        <a:t>The Foundation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bg2">
                              <a:lumMod val="25000"/>
                            </a:schemeClr>
                          </a:solidFill>
                          <a:effectLst/>
                          <a:latin typeface="Candara" panose="020E0502030303020204" pitchFamily="34" charset="0"/>
                        </a:rPr>
                        <a:t>The Structure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2"/>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bg2">
                              <a:lumMod val="25000"/>
                            </a:schemeClr>
                          </a:solidFill>
                          <a:effectLst/>
                          <a:latin typeface="Candara" panose="020E0502030303020204" pitchFamily="34" charset="0"/>
                        </a:rPr>
                        <a:t>The King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a:ln>
                            <a:noFill/>
                          </a:ln>
                          <a:solidFill>
                            <a:schemeClr val="bg2">
                              <a:lumMod val="25000"/>
                            </a:schemeClr>
                          </a:solidFill>
                          <a:effectLst/>
                          <a:latin typeface="Candara" panose="020E0502030303020204" pitchFamily="34" charset="0"/>
                        </a:rPr>
                        <a:t>His Kingdom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3"/>
                  </a:ext>
                </a:extLst>
              </a:tr>
              <a:tr h="4333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bg2">
                              <a:lumMod val="25000"/>
                            </a:schemeClr>
                          </a:solidFill>
                          <a:effectLst/>
                          <a:latin typeface="Candara" panose="020E0502030303020204" pitchFamily="34" charset="0"/>
                        </a:rPr>
                        <a:t>The Purchaser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bg2">
                              <a:lumMod val="25000"/>
                            </a:schemeClr>
                          </a:solidFill>
                          <a:effectLst/>
                          <a:latin typeface="Candara" panose="020E0502030303020204" pitchFamily="34" charset="0"/>
                        </a:rPr>
                        <a:t>His Purchase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4"/>
                  </a:ext>
                </a:extLst>
              </a:tr>
              <a:tr h="4333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a:ln>
                            <a:noFill/>
                          </a:ln>
                          <a:solidFill>
                            <a:schemeClr val="bg2">
                              <a:lumMod val="25000"/>
                            </a:schemeClr>
                          </a:solidFill>
                          <a:effectLst/>
                          <a:latin typeface="Candara" panose="020E0502030303020204" pitchFamily="34" charset="0"/>
                        </a:rPr>
                        <a:t>The Lover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bg2">
                              <a:lumMod val="25000"/>
                            </a:schemeClr>
                          </a:solidFill>
                          <a:effectLst/>
                          <a:latin typeface="Candara" panose="020E0502030303020204" pitchFamily="34" charset="0"/>
                        </a:rPr>
                        <a:t>What He Loved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5"/>
                  </a:ext>
                </a:extLst>
              </a:tr>
              <a:tr h="4333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a:ln>
                            <a:noFill/>
                          </a:ln>
                          <a:solidFill>
                            <a:schemeClr val="bg2">
                              <a:lumMod val="25000"/>
                            </a:schemeClr>
                          </a:solidFill>
                          <a:effectLst/>
                          <a:latin typeface="Candara" panose="020E0502030303020204" pitchFamily="34" charset="0"/>
                        </a:rPr>
                        <a:t>The Head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bg2">
                              <a:lumMod val="25000"/>
                            </a:schemeClr>
                          </a:solidFill>
                          <a:effectLst/>
                          <a:latin typeface="Candara" panose="020E0502030303020204" pitchFamily="34" charset="0"/>
                        </a:rPr>
                        <a:t>The Body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6"/>
                  </a:ext>
                </a:extLst>
              </a:tr>
              <a:tr h="4333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a:ln>
                            <a:noFill/>
                          </a:ln>
                          <a:solidFill>
                            <a:schemeClr val="bg2">
                              <a:lumMod val="25000"/>
                            </a:schemeClr>
                          </a:solidFill>
                          <a:effectLst/>
                          <a:latin typeface="Candara" panose="020E0502030303020204" pitchFamily="34" charset="0"/>
                        </a:rPr>
                        <a:t>The Savior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bg2">
                              <a:lumMod val="25000"/>
                            </a:schemeClr>
                          </a:solidFill>
                          <a:effectLst/>
                          <a:latin typeface="Candara" panose="020E0502030303020204" pitchFamily="34" charset="0"/>
                        </a:rPr>
                        <a:t>What He Saved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7"/>
                  </a:ext>
                </a:extLst>
              </a:tr>
              <a:tr h="4699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a:ln>
                            <a:noFill/>
                          </a:ln>
                          <a:solidFill>
                            <a:schemeClr val="bg2">
                              <a:lumMod val="25000"/>
                            </a:schemeClr>
                          </a:solidFill>
                          <a:effectLst/>
                          <a:latin typeface="Candara" panose="020E0502030303020204" pitchFamily="34" charset="0"/>
                        </a:rPr>
                        <a:t>The Groom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bg2">
                              <a:lumMod val="25000"/>
                            </a:schemeClr>
                          </a:solidFill>
                          <a:effectLst/>
                          <a:latin typeface="Candara" panose="020E0502030303020204" pitchFamily="34" charset="0"/>
                        </a:rPr>
                        <a:t>The Bride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8"/>
                  </a:ext>
                </a:extLst>
              </a:tr>
            </a:tbl>
          </a:graphicData>
        </a:graphic>
      </p:graphicFrame>
      <p:sp>
        <p:nvSpPr>
          <p:cNvPr id="47139" name="Rectangle 87">
            <a:extLst>
              <a:ext uri="{FF2B5EF4-FFF2-40B4-BE49-F238E27FC236}">
                <a16:creationId xmlns:a16="http://schemas.microsoft.com/office/drawing/2014/main" id="{CC325A88-D0AE-E1E3-3666-BCCB0B8D427E}"/>
              </a:ext>
            </a:extLst>
          </p:cNvPr>
          <p:cNvSpPr>
            <a:spLocks noChangeArrowheads="1"/>
          </p:cNvSpPr>
          <p:nvPr/>
        </p:nvSpPr>
        <p:spPr bwMode="auto">
          <a:xfrm>
            <a:off x="118754" y="303103"/>
            <a:ext cx="8913094" cy="139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marL="0" algn="ctr" eaLnBrk="1" hangingPunct="1">
              <a:lnSpc>
                <a:spcPts val="4400"/>
              </a:lnSpc>
              <a:spcBef>
                <a:spcPts val="0"/>
              </a:spcBef>
              <a:buFont typeface="Wingdings" panose="05000000000000000000" pitchFamily="2" charset="2"/>
              <a:buNone/>
            </a:pPr>
            <a:r>
              <a:rPr lang="en-US" altLang="en-US" sz="4400" b="1" dirty="0">
                <a:solidFill>
                  <a:schemeClr val="bg2">
                    <a:lumMod val="25000"/>
                  </a:schemeClr>
                </a:solidFill>
                <a:latin typeface="Candara" panose="020E0502030303020204" pitchFamily="34" charset="0"/>
              </a:rPr>
              <a:t>The Consequences When Men “Accept” Christ but not His Church!</a:t>
            </a:r>
          </a:p>
        </p:txBody>
      </p:sp>
      <p:sp>
        <p:nvSpPr>
          <p:cNvPr id="93292" name="AutoShape 108">
            <a:extLst>
              <a:ext uri="{FF2B5EF4-FFF2-40B4-BE49-F238E27FC236}">
                <a16:creationId xmlns:a16="http://schemas.microsoft.com/office/drawing/2014/main" id="{EAD512E8-712D-A43F-B41B-11CBBE295041}"/>
              </a:ext>
            </a:extLst>
          </p:cNvPr>
          <p:cNvSpPr>
            <a:spLocks noChangeArrowheads="1"/>
          </p:cNvSpPr>
          <p:nvPr/>
        </p:nvSpPr>
        <p:spPr bwMode="auto">
          <a:xfrm>
            <a:off x="3882356" y="2459357"/>
            <a:ext cx="1371600" cy="228600"/>
          </a:xfrm>
          <a:prstGeom prst="rightArrow">
            <a:avLst>
              <a:gd name="adj1" fmla="val 50000"/>
              <a:gd name="adj2" fmla="val 150000"/>
            </a:avLst>
          </a:prstGeom>
          <a:solidFill>
            <a:srgbClr val="FFFF00"/>
          </a:solidFill>
          <a:ln>
            <a:noFill/>
          </a:ln>
          <a:effectLst/>
        </p:spPr>
        <p:txBody>
          <a:bodyPr wrap="none"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spcBef>
                <a:spcPct val="0"/>
              </a:spcBef>
              <a:buClrTx/>
              <a:buSzTx/>
              <a:buFontTx/>
              <a:buNone/>
            </a:pPr>
            <a:endParaRPr lang="en-US" altLang="en-US" dirty="0">
              <a:highlight>
                <a:srgbClr val="FFFF00"/>
              </a:highlight>
              <a:latin typeface="Arial" panose="020B0604020202020204" pitchFamily="34" charset="0"/>
            </a:endParaRPr>
          </a:p>
        </p:txBody>
      </p:sp>
      <p:sp>
        <p:nvSpPr>
          <p:cNvPr id="93293" name="AutoShape 109">
            <a:extLst>
              <a:ext uri="{FF2B5EF4-FFF2-40B4-BE49-F238E27FC236}">
                <a16:creationId xmlns:a16="http://schemas.microsoft.com/office/drawing/2014/main" id="{064B6B2E-4E98-E579-EB09-B631CBE42835}"/>
              </a:ext>
            </a:extLst>
          </p:cNvPr>
          <p:cNvSpPr>
            <a:spLocks noChangeArrowheads="1"/>
          </p:cNvSpPr>
          <p:nvPr/>
        </p:nvSpPr>
        <p:spPr bwMode="auto">
          <a:xfrm>
            <a:off x="3889487" y="2984776"/>
            <a:ext cx="1371600" cy="228600"/>
          </a:xfrm>
          <a:prstGeom prst="rightArrow">
            <a:avLst>
              <a:gd name="adj1" fmla="val 50000"/>
              <a:gd name="adj2" fmla="val 150000"/>
            </a:avLst>
          </a:prstGeom>
          <a:solidFill>
            <a:srgbClr val="FFFF00"/>
          </a:solidFill>
          <a:ln>
            <a:noFill/>
          </a:ln>
          <a:effectLst/>
        </p:spPr>
        <p:txBody>
          <a:bodyPr wrap="none"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spcBef>
                <a:spcPct val="0"/>
              </a:spcBef>
              <a:buClrTx/>
              <a:buSzTx/>
              <a:buFontTx/>
              <a:buNone/>
            </a:pPr>
            <a:endParaRPr lang="en-US" altLang="en-US">
              <a:latin typeface="Arial" panose="020B0604020202020204" pitchFamily="34" charset="0"/>
            </a:endParaRPr>
          </a:p>
        </p:txBody>
      </p:sp>
      <p:sp>
        <p:nvSpPr>
          <p:cNvPr id="93294" name="AutoShape 110">
            <a:extLst>
              <a:ext uri="{FF2B5EF4-FFF2-40B4-BE49-F238E27FC236}">
                <a16:creationId xmlns:a16="http://schemas.microsoft.com/office/drawing/2014/main" id="{6F669EF5-B221-D602-BF6C-4FF395D92BF6}"/>
              </a:ext>
            </a:extLst>
          </p:cNvPr>
          <p:cNvSpPr>
            <a:spLocks noChangeArrowheads="1"/>
          </p:cNvSpPr>
          <p:nvPr/>
        </p:nvSpPr>
        <p:spPr bwMode="auto">
          <a:xfrm>
            <a:off x="3880434" y="3505345"/>
            <a:ext cx="1371600" cy="228600"/>
          </a:xfrm>
          <a:prstGeom prst="rightArrow">
            <a:avLst>
              <a:gd name="adj1" fmla="val 50000"/>
              <a:gd name="adj2" fmla="val 150000"/>
            </a:avLst>
          </a:prstGeom>
          <a:solidFill>
            <a:srgbClr val="FFFF00"/>
          </a:solidFill>
          <a:ln>
            <a:noFill/>
          </a:ln>
          <a:effectLst/>
        </p:spPr>
        <p:txBody>
          <a:bodyPr wrap="none"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spcBef>
                <a:spcPct val="0"/>
              </a:spcBef>
              <a:buClrTx/>
              <a:buSzTx/>
              <a:buFontTx/>
              <a:buNone/>
            </a:pPr>
            <a:endParaRPr lang="en-US" altLang="en-US">
              <a:latin typeface="Arial" panose="020B0604020202020204" pitchFamily="34" charset="0"/>
            </a:endParaRPr>
          </a:p>
        </p:txBody>
      </p:sp>
      <p:sp>
        <p:nvSpPr>
          <p:cNvPr id="93295" name="AutoShape 111">
            <a:extLst>
              <a:ext uri="{FF2B5EF4-FFF2-40B4-BE49-F238E27FC236}">
                <a16:creationId xmlns:a16="http://schemas.microsoft.com/office/drawing/2014/main" id="{53325530-7A44-AD07-7ECB-F4A28AE7E77E}"/>
              </a:ext>
            </a:extLst>
          </p:cNvPr>
          <p:cNvSpPr>
            <a:spLocks noChangeArrowheads="1"/>
          </p:cNvSpPr>
          <p:nvPr/>
        </p:nvSpPr>
        <p:spPr bwMode="auto">
          <a:xfrm>
            <a:off x="3889487" y="3998298"/>
            <a:ext cx="1371600" cy="228600"/>
          </a:xfrm>
          <a:prstGeom prst="rightArrow">
            <a:avLst>
              <a:gd name="adj1" fmla="val 50000"/>
              <a:gd name="adj2" fmla="val 150000"/>
            </a:avLst>
          </a:prstGeom>
          <a:solidFill>
            <a:srgbClr val="FFFF00"/>
          </a:solidFill>
          <a:ln>
            <a:noFill/>
          </a:ln>
          <a:effectLst/>
        </p:spPr>
        <p:txBody>
          <a:bodyPr wrap="none"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spcBef>
                <a:spcPct val="0"/>
              </a:spcBef>
              <a:buClrTx/>
              <a:buSzTx/>
              <a:buFontTx/>
              <a:buNone/>
            </a:pPr>
            <a:endParaRPr lang="en-US" altLang="en-US">
              <a:latin typeface="Arial" panose="020B0604020202020204" pitchFamily="34" charset="0"/>
            </a:endParaRPr>
          </a:p>
        </p:txBody>
      </p:sp>
      <p:sp>
        <p:nvSpPr>
          <p:cNvPr id="93296" name="AutoShape 112">
            <a:extLst>
              <a:ext uri="{FF2B5EF4-FFF2-40B4-BE49-F238E27FC236}">
                <a16:creationId xmlns:a16="http://schemas.microsoft.com/office/drawing/2014/main" id="{D038A0F9-445B-49DE-CB50-62614D71633E}"/>
              </a:ext>
            </a:extLst>
          </p:cNvPr>
          <p:cNvSpPr>
            <a:spLocks noChangeArrowheads="1"/>
          </p:cNvSpPr>
          <p:nvPr/>
        </p:nvSpPr>
        <p:spPr bwMode="auto">
          <a:xfrm>
            <a:off x="3891409" y="4540791"/>
            <a:ext cx="1371600" cy="228600"/>
          </a:xfrm>
          <a:prstGeom prst="rightArrow">
            <a:avLst>
              <a:gd name="adj1" fmla="val 50000"/>
              <a:gd name="adj2" fmla="val 150000"/>
            </a:avLst>
          </a:prstGeom>
          <a:solidFill>
            <a:srgbClr val="FFFF00"/>
          </a:solidFill>
          <a:ln>
            <a:noFill/>
          </a:ln>
          <a:effectLst/>
        </p:spPr>
        <p:txBody>
          <a:bodyPr wrap="none"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spcBef>
                <a:spcPct val="0"/>
              </a:spcBef>
              <a:buClrTx/>
              <a:buSzTx/>
              <a:buFontTx/>
              <a:buNone/>
            </a:pPr>
            <a:endParaRPr lang="en-US" altLang="en-US">
              <a:latin typeface="Arial" panose="020B0604020202020204" pitchFamily="34" charset="0"/>
            </a:endParaRPr>
          </a:p>
        </p:txBody>
      </p:sp>
      <p:sp>
        <p:nvSpPr>
          <p:cNvPr id="93297" name="AutoShape 113">
            <a:extLst>
              <a:ext uri="{FF2B5EF4-FFF2-40B4-BE49-F238E27FC236}">
                <a16:creationId xmlns:a16="http://schemas.microsoft.com/office/drawing/2014/main" id="{33932704-9253-4A7E-7774-0CBB4E530810}"/>
              </a:ext>
            </a:extLst>
          </p:cNvPr>
          <p:cNvSpPr>
            <a:spLocks noChangeArrowheads="1"/>
          </p:cNvSpPr>
          <p:nvPr/>
        </p:nvSpPr>
        <p:spPr bwMode="auto">
          <a:xfrm>
            <a:off x="3891409" y="5046250"/>
            <a:ext cx="1371600" cy="228600"/>
          </a:xfrm>
          <a:prstGeom prst="rightArrow">
            <a:avLst>
              <a:gd name="adj1" fmla="val 50000"/>
              <a:gd name="adj2" fmla="val 150000"/>
            </a:avLst>
          </a:prstGeom>
          <a:solidFill>
            <a:srgbClr val="FFFF00"/>
          </a:solidFill>
          <a:ln>
            <a:noFill/>
          </a:ln>
          <a:effectLst/>
        </p:spPr>
        <p:txBody>
          <a:bodyPr wrap="none"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spcBef>
                <a:spcPct val="0"/>
              </a:spcBef>
              <a:buClrTx/>
              <a:buSzTx/>
              <a:buFontTx/>
              <a:buNone/>
            </a:pPr>
            <a:endParaRPr lang="en-US" altLang="en-US">
              <a:latin typeface="Arial" panose="020B0604020202020204" pitchFamily="34" charset="0"/>
            </a:endParaRPr>
          </a:p>
        </p:txBody>
      </p:sp>
      <p:sp>
        <p:nvSpPr>
          <p:cNvPr id="93298" name="AutoShape 114">
            <a:extLst>
              <a:ext uri="{FF2B5EF4-FFF2-40B4-BE49-F238E27FC236}">
                <a16:creationId xmlns:a16="http://schemas.microsoft.com/office/drawing/2014/main" id="{F41D0C0B-05AC-B6B1-6053-4541C231286F}"/>
              </a:ext>
            </a:extLst>
          </p:cNvPr>
          <p:cNvSpPr>
            <a:spLocks noChangeArrowheads="1"/>
          </p:cNvSpPr>
          <p:nvPr/>
        </p:nvSpPr>
        <p:spPr bwMode="auto">
          <a:xfrm>
            <a:off x="3891409" y="5564964"/>
            <a:ext cx="1371600" cy="228600"/>
          </a:xfrm>
          <a:prstGeom prst="rightArrow">
            <a:avLst>
              <a:gd name="adj1" fmla="val 50000"/>
              <a:gd name="adj2" fmla="val 150000"/>
            </a:avLst>
          </a:prstGeom>
          <a:solidFill>
            <a:srgbClr val="FFFF00"/>
          </a:solidFill>
          <a:ln>
            <a:noFill/>
          </a:ln>
          <a:effectLst/>
        </p:spPr>
        <p:txBody>
          <a:bodyPr wrap="none"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spcBef>
                <a:spcPct val="0"/>
              </a:spcBef>
              <a:buClrTx/>
              <a:buSzTx/>
              <a:buFontTx/>
              <a:buNone/>
            </a:pPr>
            <a:endParaRPr lang="en-US" altLang="en-US">
              <a:latin typeface="Arial" panose="020B0604020202020204" pitchFamily="34" charset="0"/>
            </a:endParaRPr>
          </a:p>
        </p:txBody>
      </p:sp>
      <p:sp>
        <p:nvSpPr>
          <p:cNvPr id="93299" name="AutoShape 115">
            <a:extLst>
              <a:ext uri="{FF2B5EF4-FFF2-40B4-BE49-F238E27FC236}">
                <a16:creationId xmlns:a16="http://schemas.microsoft.com/office/drawing/2014/main" id="{F116ED74-AF12-8621-65DE-D5A185AE3DF6}"/>
              </a:ext>
            </a:extLst>
          </p:cNvPr>
          <p:cNvSpPr>
            <a:spLocks noChangeArrowheads="1"/>
          </p:cNvSpPr>
          <p:nvPr/>
        </p:nvSpPr>
        <p:spPr bwMode="auto">
          <a:xfrm>
            <a:off x="3891409" y="6090875"/>
            <a:ext cx="1371600" cy="228600"/>
          </a:xfrm>
          <a:prstGeom prst="rightArrow">
            <a:avLst>
              <a:gd name="adj1" fmla="val 50000"/>
              <a:gd name="adj2" fmla="val 150000"/>
            </a:avLst>
          </a:prstGeom>
          <a:solidFill>
            <a:srgbClr val="FFFF00"/>
          </a:solidFill>
          <a:ln>
            <a:noFill/>
          </a:ln>
          <a:effectLst/>
        </p:spPr>
        <p:txBody>
          <a:bodyPr wrap="none"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spcBef>
                <a:spcPct val="0"/>
              </a:spcBef>
              <a:buClrTx/>
              <a:buSzTx/>
              <a:buFontTx/>
              <a:buNone/>
            </a:pPr>
            <a:endParaRPr lang="en-US" altLang="en-US">
              <a:latin typeface="Arial" panose="020B0604020202020204" pitchFamily="34" charset="0"/>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93281"/>
                                        </p:tgtEl>
                                        <p:attrNameLst>
                                          <p:attrName>style.visibility</p:attrName>
                                        </p:attrNameLst>
                                      </p:cBhvr>
                                      <p:to>
                                        <p:strVal val="visible"/>
                                      </p:to>
                                    </p:set>
                                    <p:animEffect transition="in" filter="fade">
                                      <p:cBhvr>
                                        <p:cTn id="7" dur="500"/>
                                        <p:tgtEl>
                                          <p:spTgt spid="9328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3292"/>
                                        </p:tgtEl>
                                        <p:attrNameLst>
                                          <p:attrName>style.visibility</p:attrName>
                                        </p:attrNameLst>
                                      </p:cBhvr>
                                      <p:to>
                                        <p:strVal val="visible"/>
                                      </p:to>
                                    </p:set>
                                    <p:animEffect transition="in" filter="wipe(left)">
                                      <p:cBhvr>
                                        <p:cTn id="12" dur="500"/>
                                        <p:tgtEl>
                                          <p:spTgt spid="932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3293"/>
                                        </p:tgtEl>
                                        <p:attrNameLst>
                                          <p:attrName>style.visibility</p:attrName>
                                        </p:attrNameLst>
                                      </p:cBhvr>
                                      <p:to>
                                        <p:strVal val="visible"/>
                                      </p:to>
                                    </p:set>
                                    <p:animEffect transition="in" filter="wipe(left)">
                                      <p:cBhvr>
                                        <p:cTn id="17" dur="500"/>
                                        <p:tgtEl>
                                          <p:spTgt spid="9329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3294"/>
                                        </p:tgtEl>
                                        <p:attrNameLst>
                                          <p:attrName>style.visibility</p:attrName>
                                        </p:attrNameLst>
                                      </p:cBhvr>
                                      <p:to>
                                        <p:strVal val="visible"/>
                                      </p:to>
                                    </p:set>
                                    <p:animEffect transition="in" filter="wipe(left)">
                                      <p:cBhvr>
                                        <p:cTn id="22" dur="500"/>
                                        <p:tgtEl>
                                          <p:spTgt spid="9329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3295"/>
                                        </p:tgtEl>
                                        <p:attrNameLst>
                                          <p:attrName>style.visibility</p:attrName>
                                        </p:attrNameLst>
                                      </p:cBhvr>
                                      <p:to>
                                        <p:strVal val="visible"/>
                                      </p:to>
                                    </p:set>
                                    <p:animEffect transition="in" filter="wipe(left)">
                                      <p:cBhvr>
                                        <p:cTn id="27" dur="500"/>
                                        <p:tgtEl>
                                          <p:spTgt spid="9329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3296"/>
                                        </p:tgtEl>
                                        <p:attrNameLst>
                                          <p:attrName>style.visibility</p:attrName>
                                        </p:attrNameLst>
                                      </p:cBhvr>
                                      <p:to>
                                        <p:strVal val="visible"/>
                                      </p:to>
                                    </p:set>
                                    <p:animEffect transition="in" filter="wipe(left)">
                                      <p:cBhvr>
                                        <p:cTn id="32" dur="500"/>
                                        <p:tgtEl>
                                          <p:spTgt spid="9329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93297"/>
                                        </p:tgtEl>
                                        <p:attrNameLst>
                                          <p:attrName>style.visibility</p:attrName>
                                        </p:attrNameLst>
                                      </p:cBhvr>
                                      <p:to>
                                        <p:strVal val="visible"/>
                                      </p:to>
                                    </p:set>
                                    <p:animEffect transition="in" filter="wipe(left)">
                                      <p:cBhvr>
                                        <p:cTn id="37" dur="500"/>
                                        <p:tgtEl>
                                          <p:spTgt spid="9329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93298"/>
                                        </p:tgtEl>
                                        <p:attrNameLst>
                                          <p:attrName>style.visibility</p:attrName>
                                        </p:attrNameLst>
                                      </p:cBhvr>
                                      <p:to>
                                        <p:strVal val="visible"/>
                                      </p:to>
                                    </p:set>
                                    <p:animEffect transition="in" filter="wipe(left)">
                                      <p:cBhvr>
                                        <p:cTn id="42" dur="500"/>
                                        <p:tgtEl>
                                          <p:spTgt spid="9329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93299"/>
                                        </p:tgtEl>
                                        <p:attrNameLst>
                                          <p:attrName>style.visibility</p:attrName>
                                        </p:attrNameLst>
                                      </p:cBhvr>
                                      <p:to>
                                        <p:strVal val="visible"/>
                                      </p:to>
                                    </p:set>
                                    <p:animEffect transition="in" filter="wipe(left)">
                                      <p:cBhvr>
                                        <p:cTn id="47" dur="500"/>
                                        <p:tgtEl>
                                          <p:spTgt spid="93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92" grpId="0" animBg="1"/>
      <p:bldP spid="93293" grpId="0" animBg="1"/>
      <p:bldP spid="93294" grpId="0" animBg="1"/>
      <p:bldP spid="93295" grpId="0" animBg="1"/>
      <p:bldP spid="93296" grpId="0" animBg="1"/>
      <p:bldP spid="93297" grpId="0" animBg="1"/>
      <p:bldP spid="93298" grpId="0" animBg="1"/>
      <p:bldP spid="93299" grpId="0" animBg="1"/>
    </p:bldLst>
  </p:timing>
</p:sld>
</file>

<file path=ppt/theme/theme1.xml><?xml version="1.0" encoding="utf-8"?>
<a:theme xmlns:a="http://schemas.openxmlformats.org/drawingml/2006/main" name="SketchLinesVTI">
  <a:themeElements>
    <a:clrScheme name="SketchLines">
      <a:dk1>
        <a:sysClr val="windowText" lastClr="000000"/>
      </a:dk1>
      <a:lt1>
        <a:sysClr val="window" lastClr="FFFFFF"/>
      </a:lt1>
      <a:dk2>
        <a:srgbClr val="564E4E"/>
      </a:dk2>
      <a:lt2>
        <a:srgbClr val="EEEBE2"/>
      </a:lt2>
      <a:accent1>
        <a:srgbClr val="E54837"/>
      </a:accent1>
      <a:accent2>
        <a:srgbClr val="947F53"/>
      </a:accent2>
      <a:accent3>
        <a:srgbClr val="BE8D64"/>
      </a:accent3>
      <a:accent4>
        <a:srgbClr val="E0C171"/>
      </a:accent4>
      <a:accent5>
        <a:srgbClr val="968572"/>
      </a:accent5>
      <a:accent6>
        <a:srgbClr val="855D5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Sketchlines</Template>
  <TotalTime>1135</TotalTime>
  <Words>5166</Words>
  <Application>Microsoft Office PowerPoint</Application>
  <PresentationFormat>On-screen Show (4:3)</PresentationFormat>
  <Paragraphs>232</Paragraphs>
  <Slides>12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Meiryo</vt:lpstr>
      <vt:lpstr>Aptos</vt:lpstr>
      <vt:lpstr>Arial</vt:lpstr>
      <vt:lpstr>Candara</vt:lpstr>
      <vt:lpstr>Corbel</vt:lpstr>
      <vt:lpstr>Verdana</vt:lpstr>
      <vt:lpstr>Wingdings</vt:lpstr>
      <vt:lpstr>SketchLinesVTI</vt:lpstr>
      <vt:lpstr>What the Angels Saw</vt:lpstr>
      <vt:lpstr>Ephesians 3:8-12</vt:lpstr>
      <vt:lpstr>“principalities and powers in heavenly places”</vt:lpstr>
      <vt:lpstr>Introduction</vt:lpstr>
      <vt:lpstr>The Founding of The Church</vt:lpstr>
      <vt:lpstr>The Spreading of The Gospel</vt:lpstr>
      <vt:lpstr>The Organization of The Church</vt:lpstr>
      <vt:lpstr>The “Manifold Wisdom of God” in Many Aspects of The Church</vt:lpstr>
      <vt:lpstr>PowerPoint Presentation</vt:lpstr>
      <vt:lpstr>PowerPoint Presentation</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Tommy McClure</dc:creator>
  <cp:lastModifiedBy>Tommy McClure</cp:lastModifiedBy>
  <cp:revision>17</cp:revision>
  <dcterms:created xsi:type="dcterms:W3CDTF">2024-12-16T23:20:43Z</dcterms:created>
  <dcterms:modified xsi:type="dcterms:W3CDTF">2024-12-23T21:22:16Z</dcterms:modified>
</cp:coreProperties>
</file>