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1"/>
  </p:notesMasterIdLst>
  <p:handoutMasterIdLst>
    <p:handoutMasterId r:id="rId12"/>
  </p:handoutMasterIdLst>
  <p:sldIdLst>
    <p:sldId id="256" r:id="rId2"/>
    <p:sldId id="328" r:id="rId3"/>
    <p:sldId id="260" r:id="rId4"/>
    <p:sldId id="258" r:id="rId5"/>
    <p:sldId id="259" r:id="rId6"/>
    <p:sldId id="261" r:id="rId7"/>
    <p:sldId id="262" r:id="rId8"/>
    <p:sldId id="331" r:id="rId9"/>
    <p:sldId id="380"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CB1BC8-67CC-43CC-A07C-19A1D9D3C104}" v="924" dt="2024-12-22T14:23:37.6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49305" autoAdjust="0"/>
  </p:normalViewPr>
  <p:slideViewPr>
    <p:cSldViewPr snapToGrid="0">
      <p:cViewPr varScale="1">
        <p:scale>
          <a:sx n="52" d="100"/>
          <a:sy n="52" d="100"/>
        </p:scale>
        <p:origin x="3384" y="66"/>
      </p:cViewPr>
      <p:guideLst/>
    </p:cSldViewPr>
  </p:slideViewPr>
  <p:notesTextViewPr>
    <p:cViewPr>
      <p:scale>
        <a:sx n="1" d="1"/>
        <a:sy n="1" d="1"/>
      </p:scale>
      <p:origin x="0" y="0"/>
    </p:cViewPr>
  </p:notesTextViewPr>
  <p:notesViewPr>
    <p:cSldViewPr snapToGrid="0">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060184B3-A7FA-4C55-9236-19F70F584FAA}"/>
    <pc:docChg chg="undo custSel addSld delSld modSld sldOrd">
      <pc:chgData name="Tommy McClure" userId="5f57beb918c8a44c" providerId="LiveId" clId="{060184B3-A7FA-4C55-9236-19F70F584FAA}" dt="2024-12-20T21:49:15.876" v="4451" actId="20577"/>
      <pc:docMkLst>
        <pc:docMk/>
      </pc:docMkLst>
      <pc:sldChg chg="modSp mod">
        <pc:chgData name="Tommy McClure" userId="5f57beb918c8a44c" providerId="LiveId" clId="{060184B3-A7FA-4C55-9236-19F70F584FAA}" dt="2024-12-20T17:03:00.661" v="1095" actId="121"/>
        <pc:sldMkLst>
          <pc:docMk/>
          <pc:sldMk cId="2043711258" sldId="257"/>
        </pc:sldMkLst>
        <pc:spChg chg="mod">
          <ac:chgData name="Tommy McClure" userId="5f57beb918c8a44c" providerId="LiveId" clId="{060184B3-A7FA-4C55-9236-19F70F584FAA}" dt="2024-12-20T17:03:00.661" v="1095" actId="121"/>
          <ac:spMkLst>
            <pc:docMk/>
            <pc:sldMk cId="2043711258" sldId="257"/>
            <ac:spMk id="4" creationId="{6058FAFC-7989-EC77-9A28-3CF595CACAA7}"/>
          </ac:spMkLst>
        </pc:spChg>
      </pc:sldChg>
      <pc:sldChg chg="modSp mod modAnim modNotesTx">
        <pc:chgData name="Tommy McClure" userId="5f57beb918c8a44c" providerId="LiveId" clId="{060184B3-A7FA-4C55-9236-19F70F584FAA}" dt="2024-12-20T17:56:29.038" v="1732" actId="6549"/>
        <pc:sldMkLst>
          <pc:docMk/>
          <pc:sldMk cId="743938270" sldId="258"/>
        </pc:sldMkLst>
        <pc:spChg chg="mod">
          <ac:chgData name="Tommy McClure" userId="5f57beb918c8a44c" providerId="LiveId" clId="{060184B3-A7FA-4C55-9236-19F70F584FAA}" dt="2024-12-20T17:52:14.380" v="1730" actId="20577"/>
          <ac:spMkLst>
            <pc:docMk/>
            <pc:sldMk cId="743938270" sldId="258"/>
            <ac:spMk id="3" creationId="{360F469D-7474-AA80-DF28-68C36FD4371D}"/>
          </ac:spMkLst>
        </pc:spChg>
        <pc:spChg chg="mod">
          <ac:chgData name="Tommy McClure" userId="5f57beb918c8a44c" providerId="LiveId" clId="{060184B3-A7FA-4C55-9236-19F70F584FAA}" dt="2024-12-20T17:03:23.720" v="1097" actId="121"/>
          <ac:spMkLst>
            <pc:docMk/>
            <pc:sldMk cId="743938270" sldId="258"/>
            <ac:spMk id="4" creationId="{8A8B37EC-B61F-60BB-2EB8-921C6B7D3ACD}"/>
          </ac:spMkLst>
        </pc:spChg>
      </pc:sldChg>
      <pc:sldChg chg="modSp mod modNotesTx">
        <pc:chgData name="Tommy McClure" userId="5f57beb918c8a44c" providerId="LiveId" clId="{060184B3-A7FA-4C55-9236-19F70F584FAA}" dt="2024-12-20T17:03:30.975" v="1098" actId="121"/>
        <pc:sldMkLst>
          <pc:docMk/>
          <pc:sldMk cId="2252922140" sldId="259"/>
        </pc:sldMkLst>
        <pc:spChg chg="mod">
          <ac:chgData name="Tommy McClure" userId="5f57beb918c8a44c" providerId="LiveId" clId="{060184B3-A7FA-4C55-9236-19F70F584FAA}" dt="2024-12-20T17:03:30.975" v="1098" actId="121"/>
          <ac:spMkLst>
            <pc:docMk/>
            <pc:sldMk cId="2252922140" sldId="259"/>
            <ac:spMk id="5" creationId="{B24F900E-E476-C999-DECF-9B680BBA529B}"/>
          </ac:spMkLst>
        </pc:spChg>
      </pc:sldChg>
      <pc:sldChg chg="modSp mod">
        <pc:chgData name="Tommy McClure" userId="5f57beb918c8a44c" providerId="LiveId" clId="{060184B3-A7FA-4C55-9236-19F70F584FAA}" dt="2024-12-20T17:49:48.437" v="1668" actId="113"/>
        <pc:sldMkLst>
          <pc:docMk/>
          <pc:sldMk cId="3854739881" sldId="260"/>
        </pc:sldMkLst>
        <pc:spChg chg="mod">
          <ac:chgData name="Tommy McClure" userId="5f57beb918c8a44c" providerId="LiveId" clId="{060184B3-A7FA-4C55-9236-19F70F584FAA}" dt="2024-12-20T13:21:29.711" v="806" actId="113"/>
          <ac:spMkLst>
            <pc:docMk/>
            <pc:sldMk cId="3854739881" sldId="260"/>
            <ac:spMk id="3" creationId="{454B178B-2E07-CA12-5D63-76227D9FAAC9}"/>
          </ac:spMkLst>
        </pc:spChg>
        <pc:spChg chg="mod">
          <ac:chgData name="Tommy McClure" userId="5f57beb918c8a44c" providerId="LiveId" clId="{060184B3-A7FA-4C55-9236-19F70F584FAA}" dt="2024-12-20T17:49:48.437" v="1668" actId="113"/>
          <ac:spMkLst>
            <pc:docMk/>
            <pc:sldMk cId="3854739881" sldId="260"/>
            <ac:spMk id="4" creationId="{1017B847-774B-791E-1405-0023B5BD3DB5}"/>
          </ac:spMkLst>
        </pc:spChg>
        <pc:spChg chg="mod">
          <ac:chgData name="Tommy McClure" userId="5f57beb918c8a44c" providerId="LiveId" clId="{060184B3-A7FA-4C55-9236-19F70F584FAA}" dt="2024-12-20T17:03:14.768" v="1096" actId="121"/>
          <ac:spMkLst>
            <pc:docMk/>
            <pc:sldMk cId="3854739881" sldId="260"/>
            <ac:spMk id="5" creationId="{0C0B6F56-CBA2-D0F7-E02F-1F6DB6A48C3E}"/>
          </ac:spMkLst>
        </pc:spChg>
      </pc:sldChg>
      <pc:sldChg chg="modSp mod">
        <pc:chgData name="Tommy McClure" userId="5f57beb918c8a44c" providerId="LiveId" clId="{060184B3-A7FA-4C55-9236-19F70F584FAA}" dt="2024-12-20T17:03:42.078" v="1099" actId="121"/>
        <pc:sldMkLst>
          <pc:docMk/>
          <pc:sldMk cId="1551614558" sldId="261"/>
        </pc:sldMkLst>
        <pc:spChg chg="mod">
          <ac:chgData name="Tommy McClure" userId="5f57beb918c8a44c" providerId="LiveId" clId="{060184B3-A7FA-4C55-9236-19F70F584FAA}" dt="2024-12-20T16:52:01.871" v="921" actId="20577"/>
          <ac:spMkLst>
            <pc:docMk/>
            <pc:sldMk cId="1551614558" sldId="261"/>
            <ac:spMk id="2" creationId="{D0DF14F7-EA96-4808-B3BA-A5754442A56D}"/>
          </ac:spMkLst>
        </pc:spChg>
        <pc:spChg chg="mod">
          <ac:chgData name="Tommy McClure" userId="5f57beb918c8a44c" providerId="LiveId" clId="{060184B3-A7FA-4C55-9236-19F70F584FAA}" dt="2024-12-20T17:03:42.078" v="1099" actId="121"/>
          <ac:spMkLst>
            <pc:docMk/>
            <pc:sldMk cId="1551614558" sldId="261"/>
            <ac:spMk id="5" creationId="{F819186B-1C6E-D1B3-CF37-ED29DC7BF4FF}"/>
          </ac:spMkLst>
        </pc:spChg>
      </pc:sldChg>
      <pc:sldChg chg="delSp modSp mod">
        <pc:chgData name="Tommy McClure" userId="5f57beb918c8a44c" providerId="LiveId" clId="{060184B3-A7FA-4C55-9236-19F70F584FAA}" dt="2024-12-20T19:16:25.969" v="2881" actId="21"/>
        <pc:sldMkLst>
          <pc:docMk/>
          <pc:sldMk cId="3069878563" sldId="262"/>
        </pc:sldMkLst>
        <pc:spChg chg="mod">
          <ac:chgData name="Tommy McClure" userId="5f57beb918c8a44c" providerId="LiveId" clId="{060184B3-A7FA-4C55-9236-19F70F584FAA}" dt="2024-12-20T16:52:16.534" v="927" actId="20577"/>
          <ac:spMkLst>
            <pc:docMk/>
            <pc:sldMk cId="3069878563" sldId="262"/>
            <ac:spMk id="2" creationId="{9185B67A-9522-1D03-8AD9-80FAEF760EA2}"/>
          </ac:spMkLst>
        </pc:spChg>
        <pc:spChg chg="mod">
          <ac:chgData name="Tommy McClure" userId="5f57beb918c8a44c" providerId="LiveId" clId="{060184B3-A7FA-4C55-9236-19F70F584FAA}" dt="2024-12-20T17:03:48.764" v="1100" actId="121"/>
          <ac:spMkLst>
            <pc:docMk/>
            <pc:sldMk cId="3069878563" sldId="262"/>
            <ac:spMk id="7" creationId="{B2D98E0B-8DF6-C6F9-F83D-3FADF1B2FB11}"/>
          </ac:spMkLst>
        </pc:spChg>
      </pc:sldChg>
      <pc:sldChg chg="modSp add mod ord modAnim">
        <pc:chgData name="Tommy McClure" userId="5f57beb918c8a44c" providerId="LiveId" clId="{060184B3-A7FA-4C55-9236-19F70F584FAA}" dt="2024-12-20T17:04:00.873" v="1103" actId="121"/>
        <pc:sldMkLst>
          <pc:docMk/>
          <pc:sldMk cId="1627781445" sldId="263"/>
        </pc:sldMkLst>
        <pc:spChg chg="mod">
          <ac:chgData name="Tommy McClure" userId="5f57beb918c8a44c" providerId="LiveId" clId="{060184B3-A7FA-4C55-9236-19F70F584FAA}" dt="2024-12-20T16:52:32.700" v="931" actId="20577"/>
          <ac:spMkLst>
            <pc:docMk/>
            <pc:sldMk cId="1627781445" sldId="263"/>
            <ac:spMk id="2" creationId="{2BF7AD06-CF50-45AD-9CC5-75FE7DD602DA}"/>
          </ac:spMkLst>
        </pc:spChg>
        <pc:spChg chg="mod">
          <ac:chgData name="Tommy McClure" userId="5f57beb918c8a44c" providerId="LiveId" clId="{060184B3-A7FA-4C55-9236-19F70F584FAA}" dt="2024-12-20T17:03:56.749" v="1102" actId="1076"/>
          <ac:spMkLst>
            <pc:docMk/>
            <pc:sldMk cId="1627781445" sldId="263"/>
            <ac:spMk id="3" creationId="{41DF74F5-456E-CD1F-ADDB-B572E5C51E42}"/>
          </ac:spMkLst>
        </pc:spChg>
        <pc:spChg chg="mod">
          <ac:chgData name="Tommy McClure" userId="5f57beb918c8a44c" providerId="LiveId" clId="{060184B3-A7FA-4C55-9236-19F70F584FAA}" dt="2024-12-20T17:04:00.873" v="1103" actId="121"/>
          <ac:spMkLst>
            <pc:docMk/>
            <pc:sldMk cId="1627781445" sldId="263"/>
            <ac:spMk id="5" creationId="{E0149217-09AC-16CE-EB0B-BF967AF55BFF}"/>
          </ac:spMkLst>
        </pc:spChg>
      </pc:sldChg>
      <pc:sldChg chg="addSp delSp modSp mod modNotesTx">
        <pc:chgData name="Tommy McClure" userId="5f57beb918c8a44c" providerId="LiveId" clId="{060184B3-A7FA-4C55-9236-19F70F584FAA}" dt="2024-12-20T21:49:15.876" v="4451" actId="20577"/>
        <pc:sldMkLst>
          <pc:docMk/>
          <pc:sldMk cId="0" sldId="326"/>
        </pc:sldMkLst>
        <pc:spChg chg="mod">
          <ac:chgData name="Tommy McClure" userId="5f57beb918c8a44c" providerId="LiveId" clId="{060184B3-A7FA-4C55-9236-19F70F584FAA}" dt="2024-12-20T21:47:22.857" v="4428" actId="313"/>
          <ac:spMkLst>
            <pc:docMk/>
            <pc:sldMk cId="0" sldId="326"/>
            <ac:spMk id="47139" creationId="{CC325A88-D0AE-E1E3-3666-BCCB0B8D427E}"/>
          </ac:spMkLst>
        </pc:spChg>
        <pc:spChg chg="mod">
          <ac:chgData name="Tommy McClure" userId="5f57beb918c8a44c" providerId="LiveId" clId="{060184B3-A7FA-4C55-9236-19F70F584FAA}" dt="2024-12-20T21:45:10.865" v="4285" actId="1035"/>
          <ac:spMkLst>
            <pc:docMk/>
            <pc:sldMk cId="0" sldId="326"/>
            <ac:spMk id="93292" creationId="{EAD512E8-712D-A43F-B41B-11CBBE295041}"/>
          </ac:spMkLst>
        </pc:spChg>
        <pc:spChg chg="mod">
          <ac:chgData name="Tommy McClure" userId="5f57beb918c8a44c" providerId="LiveId" clId="{060184B3-A7FA-4C55-9236-19F70F584FAA}" dt="2024-12-20T21:45:29.037" v="4307" actId="1035"/>
          <ac:spMkLst>
            <pc:docMk/>
            <pc:sldMk cId="0" sldId="326"/>
            <ac:spMk id="93293" creationId="{064B6B2E-4E98-E579-EB09-B631CBE42835}"/>
          </ac:spMkLst>
        </pc:spChg>
        <pc:spChg chg="mod">
          <ac:chgData name="Tommy McClure" userId="5f57beb918c8a44c" providerId="LiveId" clId="{060184B3-A7FA-4C55-9236-19F70F584FAA}" dt="2024-12-20T21:45:42.400" v="4327" actId="1035"/>
          <ac:spMkLst>
            <pc:docMk/>
            <pc:sldMk cId="0" sldId="326"/>
            <ac:spMk id="93294" creationId="{6F669EF5-B221-D602-BF6C-4FF395D92BF6}"/>
          </ac:spMkLst>
        </pc:spChg>
        <pc:spChg chg="mod">
          <ac:chgData name="Tommy McClure" userId="5f57beb918c8a44c" providerId="LiveId" clId="{060184B3-A7FA-4C55-9236-19F70F584FAA}" dt="2024-12-20T21:45:52.710" v="4347" actId="1035"/>
          <ac:spMkLst>
            <pc:docMk/>
            <pc:sldMk cId="0" sldId="326"/>
            <ac:spMk id="93295" creationId="{53325530-7A44-AD07-7ECB-F4A28AE7E77E}"/>
          </ac:spMkLst>
        </pc:spChg>
        <pc:spChg chg="mod">
          <ac:chgData name="Tommy McClure" userId="5f57beb918c8a44c" providerId="LiveId" clId="{060184B3-A7FA-4C55-9236-19F70F584FAA}" dt="2024-12-20T21:46:09.087" v="4363" actId="1036"/>
          <ac:spMkLst>
            <pc:docMk/>
            <pc:sldMk cId="0" sldId="326"/>
            <ac:spMk id="93296" creationId="{D038A0F9-445B-49DE-CB50-62614D71633E}"/>
          </ac:spMkLst>
        </pc:spChg>
        <pc:spChg chg="mod">
          <ac:chgData name="Tommy McClure" userId="5f57beb918c8a44c" providerId="LiveId" clId="{060184B3-A7FA-4C55-9236-19F70F584FAA}" dt="2024-12-20T21:46:17.840" v="4384" actId="1035"/>
          <ac:spMkLst>
            <pc:docMk/>
            <pc:sldMk cId="0" sldId="326"/>
            <ac:spMk id="93297" creationId="{33932704-9253-4A7E-7774-0CBB4E530810}"/>
          </ac:spMkLst>
        </pc:spChg>
        <pc:spChg chg="mod">
          <ac:chgData name="Tommy McClure" userId="5f57beb918c8a44c" providerId="LiveId" clId="{060184B3-A7FA-4C55-9236-19F70F584FAA}" dt="2024-12-20T21:46:26.263" v="4405" actId="1035"/>
          <ac:spMkLst>
            <pc:docMk/>
            <pc:sldMk cId="0" sldId="326"/>
            <ac:spMk id="93298" creationId="{F41D0C0B-05AC-B6B1-6053-4541C231286F}"/>
          </ac:spMkLst>
        </pc:spChg>
        <pc:spChg chg="mod">
          <ac:chgData name="Tommy McClure" userId="5f57beb918c8a44c" providerId="LiveId" clId="{060184B3-A7FA-4C55-9236-19F70F584FAA}" dt="2024-12-20T21:46:34.007" v="4423" actId="1035"/>
          <ac:spMkLst>
            <pc:docMk/>
            <pc:sldMk cId="0" sldId="326"/>
            <ac:spMk id="93299" creationId="{F116ED74-AF12-8621-65DE-D5A185AE3DF6}"/>
          </ac:spMkLst>
        </pc:spChg>
        <pc:graphicFrameChg chg="mod modGraphic">
          <ac:chgData name="Tommy McClure" userId="5f57beb918c8a44c" providerId="LiveId" clId="{060184B3-A7FA-4C55-9236-19F70F584FAA}" dt="2024-12-20T21:49:15.876" v="4451" actId="20577"/>
          <ac:graphicFrameMkLst>
            <pc:docMk/>
            <pc:sldMk cId="0" sldId="326"/>
            <ac:graphicFrameMk id="93281" creationId="{A5A4951B-3080-0F20-509E-26DE6EAEFFF3}"/>
          </ac:graphicFrameMkLst>
        </pc:graphicFrameChg>
      </pc:sldChg>
      <pc:sldChg chg="addSp modSp add mod modAnim">
        <pc:chgData name="Tommy McClure" userId="5f57beb918c8a44c" providerId="LiveId" clId="{060184B3-A7FA-4C55-9236-19F70F584FAA}" dt="2024-12-20T17:57:27.862" v="1743" actId="20577"/>
        <pc:sldMkLst>
          <pc:docMk/>
          <pc:sldMk cId="1310816755" sldId="327"/>
        </pc:sldMkLst>
        <pc:spChg chg="mod">
          <ac:chgData name="Tommy McClure" userId="5f57beb918c8a44c" providerId="LiveId" clId="{060184B3-A7FA-4C55-9236-19F70F584FAA}" dt="2024-12-20T17:57:27.862" v="1743" actId="20577"/>
          <ac:spMkLst>
            <pc:docMk/>
            <pc:sldMk cId="1310816755" sldId="327"/>
            <ac:spMk id="2" creationId="{DC1832B5-CFA7-94E1-80C3-16BDB82DD862}"/>
          </ac:spMkLst>
        </pc:spChg>
        <pc:spChg chg="mod">
          <ac:chgData name="Tommy McClure" userId="5f57beb918c8a44c" providerId="LiveId" clId="{060184B3-A7FA-4C55-9236-19F70F584FAA}" dt="2024-12-20T17:46:42.113" v="1658" actId="113"/>
          <ac:spMkLst>
            <pc:docMk/>
            <pc:sldMk cId="1310816755" sldId="327"/>
            <ac:spMk id="3" creationId="{6F77DEB2-5625-726A-3CE3-ABF184FFDCFA}"/>
          </ac:spMkLst>
        </pc:spChg>
        <pc:spChg chg="mod">
          <ac:chgData name="Tommy McClure" userId="5f57beb918c8a44c" providerId="LiveId" clId="{060184B3-A7FA-4C55-9236-19F70F584FAA}" dt="2024-12-20T17:04:20.836" v="1106" actId="121"/>
          <ac:spMkLst>
            <pc:docMk/>
            <pc:sldMk cId="1310816755" sldId="327"/>
            <ac:spMk id="5" creationId="{D7D7A048-7BFB-D5E9-FA16-8E50ADA7E39E}"/>
          </ac:spMkLst>
        </pc:spChg>
        <pc:spChg chg="add mod">
          <ac:chgData name="Tommy McClure" userId="5f57beb918c8a44c" providerId="LiveId" clId="{060184B3-A7FA-4C55-9236-19F70F584FAA}" dt="2024-12-20T17:31:34.527" v="1654" actId="20577"/>
          <ac:spMkLst>
            <pc:docMk/>
            <pc:sldMk cId="1310816755" sldId="327"/>
            <ac:spMk id="6" creationId="{2839060C-0301-1D30-C0E8-4C3E64C1B02E}"/>
          </ac:spMkLst>
        </pc:spChg>
      </pc:sldChg>
      <pc:sldChg chg="modSp add mod">
        <pc:chgData name="Tommy McClure" userId="5f57beb918c8a44c" providerId="LiveId" clId="{060184B3-A7FA-4C55-9236-19F70F584FAA}" dt="2024-12-20T17:47:16.966" v="1660" actId="207"/>
        <pc:sldMkLst>
          <pc:docMk/>
          <pc:sldMk cId="52394355" sldId="328"/>
        </pc:sldMkLst>
        <pc:spChg chg="mod">
          <ac:chgData name="Tommy McClure" userId="5f57beb918c8a44c" providerId="LiveId" clId="{060184B3-A7FA-4C55-9236-19F70F584FAA}" dt="2024-12-20T17:47:16.966" v="1660" actId="207"/>
          <ac:spMkLst>
            <pc:docMk/>
            <pc:sldMk cId="52394355" sldId="328"/>
            <ac:spMk id="3" creationId="{51FE4DE1-8CED-B1B6-ABF5-765B5F23776F}"/>
          </ac:spMkLst>
        </pc:spChg>
      </pc:sldChg>
      <pc:sldChg chg="modSp add mod ord modAnim modNotesTx">
        <pc:chgData name="Tommy McClure" userId="5f57beb918c8a44c" providerId="LiveId" clId="{060184B3-A7FA-4C55-9236-19F70F584FAA}" dt="2024-12-20T21:18:57.921" v="3413" actId="20577"/>
        <pc:sldMkLst>
          <pc:docMk/>
          <pc:sldMk cId="1739225690" sldId="329"/>
        </pc:sldMkLst>
        <pc:spChg chg="mod">
          <ac:chgData name="Tommy McClure" userId="5f57beb918c8a44c" providerId="LiveId" clId="{060184B3-A7FA-4C55-9236-19F70F584FAA}" dt="2024-12-20T17:58:18.766" v="1785" actId="14100"/>
          <ac:spMkLst>
            <pc:docMk/>
            <pc:sldMk cId="1739225690" sldId="329"/>
            <ac:spMk id="2" creationId="{A037F6F6-CB3B-7C57-A74E-231FC1F5D409}"/>
          </ac:spMkLst>
        </pc:spChg>
        <pc:spChg chg="mod">
          <ac:chgData name="Tommy McClure" userId="5f57beb918c8a44c" providerId="LiveId" clId="{060184B3-A7FA-4C55-9236-19F70F584FAA}" dt="2024-12-20T21:10:45.294" v="3408" actId="114"/>
          <ac:spMkLst>
            <pc:docMk/>
            <pc:sldMk cId="1739225690" sldId="329"/>
            <ac:spMk id="3" creationId="{BB286D4C-9132-BD48-23C0-F9C4848C6DF6}"/>
          </ac:spMkLst>
        </pc:spChg>
      </pc:sldChg>
      <pc:sldChg chg="addSp delSp modSp add del mod ord addAnim delAnim modAnim">
        <pc:chgData name="Tommy McClure" userId="5f57beb918c8a44c" providerId="LiveId" clId="{060184B3-A7FA-4C55-9236-19F70F584FAA}" dt="2024-12-20T21:28:22.693" v="3486" actId="2696"/>
        <pc:sldMkLst>
          <pc:docMk/>
          <pc:sldMk cId="972776530" sldId="330"/>
        </pc:sldMkLst>
      </pc:sldChg>
      <pc:sldChg chg="addSp delSp modSp add mod ord modAnim modNotesTx">
        <pc:chgData name="Tommy McClure" userId="5f57beb918c8a44c" providerId="LiveId" clId="{060184B3-A7FA-4C55-9236-19F70F584FAA}" dt="2024-12-20T21:27:13.913" v="3483" actId="207"/>
        <pc:sldMkLst>
          <pc:docMk/>
          <pc:sldMk cId="389139768" sldId="331"/>
        </pc:sldMkLst>
        <pc:spChg chg="mod">
          <ac:chgData name="Tommy McClure" userId="5f57beb918c8a44c" providerId="LiveId" clId="{060184B3-A7FA-4C55-9236-19F70F584FAA}" dt="2024-12-20T21:22:39.373" v="3441" actId="1076"/>
          <ac:spMkLst>
            <pc:docMk/>
            <pc:sldMk cId="389139768" sldId="331"/>
            <ac:spMk id="5" creationId="{169C2143-28D4-A115-18F1-64466B91A5DE}"/>
          </ac:spMkLst>
        </pc:spChg>
      </pc:sldChg>
      <pc:sldChg chg="add del">
        <pc:chgData name="Tommy McClure" userId="5f57beb918c8a44c" providerId="LiveId" clId="{060184B3-A7FA-4C55-9236-19F70F584FAA}" dt="2024-12-20T21:28:15.966" v="3485" actId="2890"/>
        <pc:sldMkLst>
          <pc:docMk/>
          <pc:sldMk cId="91892776" sldId="332"/>
        </pc:sldMkLst>
      </pc:sldChg>
    </pc:docChg>
  </pc:docChgLst>
  <pc:docChgLst>
    <pc:chgData name="Tommy McClure" userId="5f57beb918c8a44c" providerId="LiveId" clId="{F2CB1BC8-67CC-43CC-A07C-19A1D9D3C104}"/>
    <pc:docChg chg="undo redo custSel addSld delSld modSld sldOrd modNotesMaster modHandout">
      <pc:chgData name="Tommy McClure" userId="5f57beb918c8a44c" providerId="LiveId" clId="{F2CB1BC8-67CC-43CC-A07C-19A1D9D3C104}" dt="2024-12-23T01:13:14.175" v="6095" actId="20577"/>
      <pc:docMkLst>
        <pc:docMk/>
      </pc:docMkLst>
      <pc:sldChg chg="modSp mod modAnim">
        <pc:chgData name="Tommy McClure" userId="5f57beb918c8a44c" providerId="LiveId" clId="{F2CB1BC8-67CC-43CC-A07C-19A1D9D3C104}" dt="2024-12-21T23:04:13.320" v="5387" actId="1037"/>
        <pc:sldMkLst>
          <pc:docMk/>
          <pc:sldMk cId="4143021254" sldId="256"/>
        </pc:sldMkLst>
        <pc:spChg chg="mod">
          <ac:chgData name="Tommy McClure" userId="5f57beb918c8a44c" providerId="LiveId" clId="{F2CB1BC8-67CC-43CC-A07C-19A1D9D3C104}" dt="2024-12-21T23:04:13.320" v="5387" actId="1037"/>
          <ac:spMkLst>
            <pc:docMk/>
            <pc:sldMk cId="4143021254" sldId="256"/>
            <ac:spMk id="3" creationId="{4007FE2A-7AB4-C2D5-D619-669401A5D06A}"/>
          </ac:spMkLst>
        </pc:spChg>
      </pc:sldChg>
      <pc:sldChg chg="mod modShow">
        <pc:chgData name="Tommy McClure" userId="5f57beb918c8a44c" providerId="LiveId" clId="{F2CB1BC8-67CC-43CC-A07C-19A1D9D3C104}" dt="2024-12-23T00:25:16.553" v="6080" actId="729"/>
        <pc:sldMkLst>
          <pc:docMk/>
          <pc:sldMk cId="2043711258" sldId="257"/>
        </pc:sldMkLst>
      </pc:sldChg>
      <pc:sldChg chg="modSp mod modNotes modNotesTx">
        <pc:chgData name="Tommy McClure" userId="5f57beb918c8a44c" providerId="LiveId" clId="{F2CB1BC8-67CC-43CC-A07C-19A1D9D3C104}" dt="2024-12-22T02:30:59.707" v="5805"/>
        <pc:sldMkLst>
          <pc:docMk/>
          <pc:sldMk cId="743938270" sldId="258"/>
        </pc:sldMkLst>
        <pc:spChg chg="mod">
          <ac:chgData name="Tommy McClure" userId="5f57beb918c8a44c" providerId="LiveId" clId="{F2CB1BC8-67CC-43CC-A07C-19A1D9D3C104}" dt="2024-12-20T23:52:21.691" v="334" actId="20577"/>
          <ac:spMkLst>
            <pc:docMk/>
            <pc:sldMk cId="743938270" sldId="258"/>
            <ac:spMk id="3" creationId="{360F469D-7474-AA80-DF28-68C36FD4371D}"/>
          </ac:spMkLst>
        </pc:spChg>
        <pc:spChg chg="mod">
          <ac:chgData name="Tommy McClure" userId="5f57beb918c8a44c" providerId="LiveId" clId="{F2CB1BC8-67CC-43CC-A07C-19A1D9D3C104}" dt="2024-12-21T21:06:12.583" v="4681" actId="1036"/>
          <ac:spMkLst>
            <pc:docMk/>
            <pc:sldMk cId="743938270" sldId="258"/>
            <ac:spMk id="4" creationId="{8A8B37EC-B61F-60BB-2EB8-921C6B7D3ACD}"/>
          </ac:spMkLst>
        </pc:spChg>
      </pc:sldChg>
      <pc:sldChg chg="modSp mod modAnim modNotes modNotesTx">
        <pc:chgData name="Tommy McClure" userId="5f57beb918c8a44c" providerId="LiveId" clId="{F2CB1BC8-67CC-43CC-A07C-19A1D9D3C104}" dt="2024-12-22T14:42:26.162" v="6077" actId="255"/>
        <pc:sldMkLst>
          <pc:docMk/>
          <pc:sldMk cId="2252922140" sldId="259"/>
        </pc:sldMkLst>
        <pc:spChg chg="mod">
          <ac:chgData name="Tommy McClure" userId="5f57beb918c8a44c" providerId="LiveId" clId="{F2CB1BC8-67CC-43CC-A07C-19A1D9D3C104}" dt="2024-12-21T21:06:03.887" v="4668" actId="1036"/>
          <ac:spMkLst>
            <pc:docMk/>
            <pc:sldMk cId="2252922140" sldId="259"/>
            <ac:spMk id="5" creationId="{B24F900E-E476-C999-DECF-9B680BBA529B}"/>
          </ac:spMkLst>
        </pc:spChg>
      </pc:sldChg>
      <pc:sldChg chg="modSp mod">
        <pc:chgData name="Tommy McClure" userId="5f57beb918c8a44c" providerId="LiveId" clId="{F2CB1BC8-67CC-43CC-A07C-19A1D9D3C104}" dt="2024-12-21T23:04:40.739" v="5388" actId="20577"/>
        <pc:sldMkLst>
          <pc:docMk/>
          <pc:sldMk cId="3854739881" sldId="260"/>
        </pc:sldMkLst>
        <pc:spChg chg="mod">
          <ac:chgData name="Tommy McClure" userId="5f57beb918c8a44c" providerId="LiveId" clId="{F2CB1BC8-67CC-43CC-A07C-19A1D9D3C104}" dt="2024-12-21T23:04:40.739" v="5388" actId="20577"/>
          <ac:spMkLst>
            <pc:docMk/>
            <pc:sldMk cId="3854739881" sldId="260"/>
            <ac:spMk id="3" creationId="{454B178B-2E07-CA12-5D63-76227D9FAAC9}"/>
          </ac:spMkLst>
        </pc:spChg>
        <pc:spChg chg="mod">
          <ac:chgData name="Tommy McClure" userId="5f57beb918c8a44c" providerId="LiveId" clId="{F2CB1BC8-67CC-43CC-A07C-19A1D9D3C104}" dt="2024-12-21T21:06:22.758" v="4694" actId="1036"/>
          <ac:spMkLst>
            <pc:docMk/>
            <pc:sldMk cId="3854739881" sldId="260"/>
            <ac:spMk id="5" creationId="{0C0B6F56-CBA2-D0F7-E02F-1F6DB6A48C3E}"/>
          </ac:spMkLst>
        </pc:spChg>
      </pc:sldChg>
      <pc:sldChg chg="modSp mod modAnim modNotes modNotesTx">
        <pc:chgData name="Tommy McClure" userId="5f57beb918c8a44c" providerId="LiveId" clId="{F2CB1BC8-67CC-43CC-A07C-19A1D9D3C104}" dt="2024-12-22T14:42:17.221" v="6076" actId="255"/>
        <pc:sldMkLst>
          <pc:docMk/>
          <pc:sldMk cId="1551614558" sldId="261"/>
        </pc:sldMkLst>
        <pc:spChg chg="mod">
          <ac:chgData name="Tommy McClure" userId="5f57beb918c8a44c" providerId="LiveId" clId="{F2CB1BC8-67CC-43CC-A07C-19A1D9D3C104}" dt="2024-12-21T16:53:46.995" v="1873" actId="113"/>
          <ac:spMkLst>
            <pc:docMk/>
            <pc:sldMk cId="1551614558" sldId="261"/>
            <ac:spMk id="3" creationId="{F347D332-2718-CFAA-CBFD-24F49616E9F1}"/>
          </ac:spMkLst>
        </pc:spChg>
        <pc:spChg chg="mod">
          <ac:chgData name="Tommy McClure" userId="5f57beb918c8a44c" providerId="LiveId" clId="{F2CB1BC8-67CC-43CC-A07C-19A1D9D3C104}" dt="2024-12-21T21:05:53.242" v="4655" actId="1036"/>
          <ac:spMkLst>
            <pc:docMk/>
            <pc:sldMk cId="1551614558" sldId="261"/>
            <ac:spMk id="5" creationId="{F819186B-1C6E-D1B3-CF37-ED29DC7BF4FF}"/>
          </ac:spMkLst>
        </pc:spChg>
      </pc:sldChg>
      <pc:sldChg chg="addSp modSp mod modAnim modNotes modNotesTx">
        <pc:chgData name="Tommy McClure" userId="5f57beb918c8a44c" providerId="LiveId" clId="{F2CB1BC8-67CC-43CC-A07C-19A1D9D3C104}" dt="2024-12-22T14:42:06.568" v="6075" actId="255"/>
        <pc:sldMkLst>
          <pc:docMk/>
          <pc:sldMk cId="3069878563" sldId="262"/>
        </pc:sldMkLst>
        <pc:spChg chg="add mod">
          <ac:chgData name="Tommy McClure" userId="5f57beb918c8a44c" providerId="LiveId" clId="{F2CB1BC8-67CC-43CC-A07C-19A1D9D3C104}" dt="2024-12-21T13:51:25.329" v="1281" actId="207"/>
          <ac:spMkLst>
            <pc:docMk/>
            <pc:sldMk cId="3069878563" sldId="262"/>
            <ac:spMk id="5" creationId="{989362C5-B1DA-F795-817C-BF1F2AAE4C9C}"/>
          </ac:spMkLst>
        </pc:spChg>
        <pc:spChg chg="mod">
          <ac:chgData name="Tommy McClure" userId="5f57beb918c8a44c" providerId="LiveId" clId="{F2CB1BC8-67CC-43CC-A07C-19A1D9D3C104}" dt="2024-12-21T23:24:07.780" v="5565" actId="207"/>
          <ac:spMkLst>
            <pc:docMk/>
            <pc:sldMk cId="3069878563" sldId="262"/>
            <ac:spMk id="6" creationId="{A44C59C5-0E03-2367-B595-C6B85D80B85C}"/>
          </ac:spMkLst>
        </pc:spChg>
        <pc:spChg chg="mod">
          <ac:chgData name="Tommy McClure" userId="5f57beb918c8a44c" providerId="LiveId" clId="{F2CB1BC8-67CC-43CC-A07C-19A1D9D3C104}" dt="2024-12-21T21:05:39.701" v="4642" actId="1036"/>
          <ac:spMkLst>
            <pc:docMk/>
            <pc:sldMk cId="3069878563" sldId="262"/>
            <ac:spMk id="7" creationId="{B2D98E0B-8DF6-C6F9-F83D-3FADF1B2FB11}"/>
          </ac:spMkLst>
        </pc:spChg>
      </pc:sldChg>
      <pc:sldChg chg="modSp mod modAnim modNotes modNotesTx">
        <pc:chgData name="Tommy McClure" userId="5f57beb918c8a44c" providerId="LiveId" clId="{F2CB1BC8-67CC-43CC-A07C-19A1D9D3C104}" dt="2024-12-22T14:41:59.261" v="6074" actId="255"/>
        <pc:sldMkLst>
          <pc:docMk/>
          <pc:sldMk cId="1627781445" sldId="263"/>
        </pc:sldMkLst>
        <pc:spChg chg="mod">
          <ac:chgData name="Tommy McClure" userId="5f57beb918c8a44c" providerId="LiveId" clId="{F2CB1BC8-67CC-43CC-A07C-19A1D9D3C104}" dt="2024-12-21T17:27:43.367" v="2142" actId="20577"/>
          <ac:spMkLst>
            <pc:docMk/>
            <pc:sldMk cId="1627781445" sldId="263"/>
            <ac:spMk id="2" creationId="{2BF7AD06-CF50-45AD-9CC5-75FE7DD602DA}"/>
          </ac:spMkLst>
        </pc:spChg>
        <pc:spChg chg="mod">
          <ac:chgData name="Tommy McClure" userId="5f57beb918c8a44c" providerId="LiveId" clId="{F2CB1BC8-67CC-43CC-A07C-19A1D9D3C104}" dt="2024-12-21T18:16:32.841" v="2635" actId="20577"/>
          <ac:spMkLst>
            <pc:docMk/>
            <pc:sldMk cId="1627781445" sldId="263"/>
            <ac:spMk id="3" creationId="{41DF74F5-456E-CD1F-ADDB-B572E5C51E42}"/>
          </ac:spMkLst>
        </pc:spChg>
        <pc:spChg chg="mod">
          <ac:chgData name="Tommy McClure" userId="5f57beb918c8a44c" providerId="LiveId" clId="{F2CB1BC8-67CC-43CC-A07C-19A1D9D3C104}" dt="2024-12-21T21:05:16.938" v="4616" actId="1036"/>
          <ac:spMkLst>
            <pc:docMk/>
            <pc:sldMk cId="1627781445" sldId="263"/>
            <ac:spMk id="5" creationId="{E0149217-09AC-16CE-EB0B-BF967AF55BFF}"/>
          </ac:spMkLst>
        </pc:spChg>
      </pc:sldChg>
      <pc:sldChg chg="modSp mod modAnim modNotes modNotesTx">
        <pc:chgData name="Tommy McClure" userId="5f57beb918c8a44c" providerId="LiveId" clId="{F2CB1BC8-67CC-43CC-A07C-19A1D9D3C104}" dt="2024-12-23T01:13:14.175" v="6095" actId="20577"/>
        <pc:sldMkLst>
          <pc:docMk/>
          <pc:sldMk cId="0" sldId="326"/>
        </pc:sldMkLst>
        <pc:spChg chg="mod">
          <ac:chgData name="Tommy McClure" userId="5f57beb918c8a44c" providerId="LiveId" clId="{F2CB1BC8-67CC-43CC-A07C-19A1D9D3C104}" dt="2024-12-21T21:04:32.507" v="4557" actId="1036"/>
          <ac:spMkLst>
            <pc:docMk/>
            <pc:sldMk cId="0" sldId="326"/>
            <ac:spMk id="44" creationId="{22D5C1A2-0780-21C7-B2C0-8F6819A2653D}"/>
          </ac:spMkLst>
        </pc:spChg>
        <pc:spChg chg="mod">
          <ac:chgData name="Tommy McClure" userId="5f57beb918c8a44c" providerId="LiveId" clId="{F2CB1BC8-67CC-43CC-A07C-19A1D9D3C104}" dt="2024-12-22T00:10:37.828" v="5616" actId="1035"/>
          <ac:spMkLst>
            <pc:docMk/>
            <pc:sldMk cId="0" sldId="326"/>
            <ac:spMk id="47139" creationId="{CC325A88-D0AE-E1E3-3666-BCCB0B8D427E}"/>
          </ac:spMkLst>
        </pc:spChg>
        <pc:graphicFrameChg chg="modGraphic">
          <ac:chgData name="Tommy McClure" userId="5f57beb918c8a44c" providerId="LiveId" clId="{F2CB1BC8-67CC-43CC-A07C-19A1D9D3C104}" dt="2024-12-20T23:02:57.255" v="10" actId="207"/>
          <ac:graphicFrameMkLst>
            <pc:docMk/>
            <pc:sldMk cId="0" sldId="326"/>
            <ac:graphicFrameMk id="93281" creationId="{A5A4951B-3080-0F20-509E-26DE6EAEFFF3}"/>
          </ac:graphicFrameMkLst>
        </pc:graphicFrameChg>
      </pc:sldChg>
      <pc:sldChg chg="modSp mod modNotes modNotesTx">
        <pc:chgData name="Tommy McClure" userId="5f57beb918c8a44c" providerId="LiveId" clId="{F2CB1BC8-67CC-43CC-A07C-19A1D9D3C104}" dt="2024-12-23T00:31:46.967" v="6082" actId="20577"/>
        <pc:sldMkLst>
          <pc:docMk/>
          <pc:sldMk cId="1310816755" sldId="327"/>
        </pc:sldMkLst>
        <pc:spChg chg="mod">
          <ac:chgData name="Tommy McClure" userId="5f57beb918c8a44c" providerId="LiveId" clId="{F2CB1BC8-67CC-43CC-A07C-19A1D9D3C104}" dt="2024-12-21T21:04:59.261" v="4595" actId="1036"/>
          <ac:spMkLst>
            <pc:docMk/>
            <pc:sldMk cId="1310816755" sldId="327"/>
            <ac:spMk id="5" creationId="{D7D7A048-7BFB-D5E9-FA16-8E50ADA7E39E}"/>
          </ac:spMkLst>
        </pc:spChg>
        <pc:spChg chg="mod">
          <ac:chgData name="Tommy McClure" userId="5f57beb918c8a44c" providerId="LiveId" clId="{F2CB1BC8-67CC-43CC-A07C-19A1D9D3C104}" dt="2024-12-21T21:56:08.594" v="5360" actId="207"/>
          <ac:spMkLst>
            <pc:docMk/>
            <pc:sldMk cId="1310816755" sldId="327"/>
            <ac:spMk id="6" creationId="{2839060C-0301-1D30-C0E8-4C3E64C1B02E}"/>
          </ac:spMkLst>
        </pc:spChg>
      </pc:sldChg>
      <pc:sldChg chg="modSp mod ord">
        <pc:chgData name="Tommy McClure" userId="5f57beb918c8a44c" providerId="LiveId" clId="{F2CB1BC8-67CC-43CC-A07C-19A1D9D3C104}" dt="2024-12-23T00:24:42.161" v="6079"/>
        <pc:sldMkLst>
          <pc:docMk/>
          <pc:sldMk cId="52394355" sldId="328"/>
        </pc:sldMkLst>
        <pc:spChg chg="mod">
          <ac:chgData name="Tommy McClure" userId="5f57beb918c8a44c" providerId="LiveId" clId="{F2CB1BC8-67CC-43CC-A07C-19A1D9D3C104}" dt="2024-12-21T21:06:31.108" v="4707" actId="1036"/>
          <ac:spMkLst>
            <pc:docMk/>
            <pc:sldMk cId="52394355" sldId="328"/>
            <ac:spMk id="4" creationId="{053B2E4F-987E-5C53-5523-BEFE222A1103}"/>
          </ac:spMkLst>
        </pc:spChg>
      </pc:sldChg>
      <pc:sldChg chg="modSp mod modNotes modNotesTx">
        <pc:chgData name="Tommy McClure" userId="5f57beb918c8a44c" providerId="LiveId" clId="{F2CB1BC8-67CC-43CC-A07C-19A1D9D3C104}" dt="2024-12-22T14:41:40.212" v="6072" actId="255"/>
        <pc:sldMkLst>
          <pc:docMk/>
          <pc:sldMk cId="1739225690" sldId="329"/>
        </pc:sldMkLst>
        <pc:spChg chg="mod">
          <ac:chgData name="Tommy McClure" userId="5f57beb918c8a44c" providerId="LiveId" clId="{F2CB1BC8-67CC-43CC-A07C-19A1D9D3C104}" dt="2024-12-21T18:50:32.582" v="2896" actId="20577"/>
          <ac:spMkLst>
            <pc:docMk/>
            <pc:sldMk cId="1739225690" sldId="329"/>
            <ac:spMk id="3" creationId="{BB286D4C-9132-BD48-23C0-F9C4848C6DF6}"/>
          </ac:spMkLst>
        </pc:spChg>
        <pc:spChg chg="mod">
          <ac:chgData name="Tommy McClure" userId="5f57beb918c8a44c" providerId="LiveId" clId="{F2CB1BC8-67CC-43CC-A07C-19A1D9D3C104}" dt="2024-12-21T21:04:50.786" v="4582" actId="1036"/>
          <ac:spMkLst>
            <pc:docMk/>
            <pc:sldMk cId="1739225690" sldId="329"/>
            <ac:spMk id="5" creationId="{AF05FF7B-8729-A91F-1514-AB688D46D158}"/>
          </ac:spMkLst>
        </pc:spChg>
      </pc:sldChg>
      <pc:sldChg chg="addSp delSp modSp mod ord delAnim modAnim modNotes modNotesTx">
        <pc:chgData name="Tommy McClure" userId="5f57beb918c8a44c" providerId="LiveId" clId="{F2CB1BC8-67CC-43CC-A07C-19A1D9D3C104}" dt="2024-12-22T02:14:17.616" v="5754" actId="6549"/>
        <pc:sldMkLst>
          <pc:docMk/>
          <pc:sldMk cId="389139768" sldId="331"/>
        </pc:sldMkLst>
        <pc:spChg chg="mod">
          <ac:chgData name="Tommy McClure" userId="5f57beb918c8a44c" providerId="LiveId" clId="{F2CB1BC8-67CC-43CC-A07C-19A1D9D3C104}" dt="2024-12-21T21:04:42.326" v="4569" actId="1036"/>
          <ac:spMkLst>
            <pc:docMk/>
            <pc:sldMk cId="389139768" sldId="331"/>
            <ac:spMk id="5" creationId="{169C2143-28D4-A115-18F1-64466B91A5DE}"/>
          </ac:spMkLst>
        </pc:spChg>
        <pc:spChg chg="add mod">
          <ac:chgData name="Tommy McClure" userId="5f57beb918c8a44c" providerId="LiveId" clId="{F2CB1BC8-67CC-43CC-A07C-19A1D9D3C104}" dt="2024-12-21T21:15:26.055" v="4781" actId="1035"/>
          <ac:spMkLst>
            <pc:docMk/>
            <pc:sldMk cId="389139768" sldId="331"/>
            <ac:spMk id="10" creationId="{C62E8A0E-2BB6-1C49-5999-3692E68054FF}"/>
          </ac:spMkLst>
        </pc:spChg>
        <pc:spChg chg="add mod">
          <ac:chgData name="Tommy McClure" userId="5f57beb918c8a44c" providerId="LiveId" clId="{F2CB1BC8-67CC-43CC-A07C-19A1D9D3C104}" dt="2024-12-21T21:15:31.981" v="4788" actId="1035"/>
          <ac:spMkLst>
            <pc:docMk/>
            <pc:sldMk cId="389139768" sldId="331"/>
            <ac:spMk id="12" creationId="{1B3EE844-DD6D-4A1E-1E66-BE2D900B4189}"/>
          </ac:spMkLst>
        </pc:spChg>
        <pc:spChg chg="add mod">
          <ac:chgData name="Tommy McClure" userId="5f57beb918c8a44c" providerId="LiveId" clId="{F2CB1BC8-67CC-43CC-A07C-19A1D9D3C104}" dt="2024-12-21T21:15:48.391" v="4804" actId="1035"/>
          <ac:spMkLst>
            <pc:docMk/>
            <pc:sldMk cId="389139768" sldId="331"/>
            <ac:spMk id="13" creationId="{F8970E9B-C758-8F15-5900-2643505E025F}"/>
          </ac:spMkLst>
        </pc:spChg>
        <pc:spChg chg="add mod">
          <ac:chgData name="Tommy McClure" userId="5f57beb918c8a44c" providerId="LiveId" clId="{F2CB1BC8-67CC-43CC-A07C-19A1D9D3C104}" dt="2024-12-21T21:21:33.105" v="5053" actId="1036"/>
          <ac:spMkLst>
            <pc:docMk/>
            <pc:sldMk cId="389139768" sldId="331"/>
            <ac:spMk id="14" creationId="{7465209E-FA8F-A420-43CC-E1228FCF8240}"/>
          </ac:spMkLst>
        </pc:spChg>
        <pc:spChg chg="add mod">
          <ac:chgData name="Tommy McClure" userId="5f57beb918c8a44c" providerId="LiveId" clId="{F2CB1BC8-67CC-43CC-A07C-19A1D9D3C104}" dt="2024-12-21T21:21:26.869" v="5046" actId="1036"/>
          <ac:spMkLst>
            <pc:docMk/>
            <pc:sldMk cId="389139768" sldId="331"/>
            <ac:spMk id="15" creationId="{AAA6B9B0-1EBF-81E7-25DE-97D7FD62298E}"/>
          </ac:spMkLst>
        </pc:spChg>
        <pc:spChg chg="add mod">
          <ac:chgData name="Tommy McClure" userId="5f57beb918c8a44c" providerId="LiveId" clId="{F2CB1BC8-67CC-43CC-A07C-19A1D9D3C104}" dt="2024-12-21T21:21:21.624" v="5042" actId="1036"/>
          <ac:spMkLst>
            <pc:docMk/>
            <pc:sldMk cId="389139768" sldId="331"/>
            <ac:spMk id="18" creationId="{91EF5617-758D-5954-C1B0-9A998E34B686}"/>
          </ac:spMkLst>
        </pc:spChg>
        <pc:spChg chg="add mod">
          <ac:chgData name="Tommy McClure" userId="5f57beb918c8a44c" providerId="LiveId" clId="{F2CB1BC8-67CC-43CC-A07C-19A1D9D3C104}" dt="2024-12-21T21:21:17.031" v="5038" actId="1036"/>
          <ac:spMkLst>
            <pc:docMk/>
            <pc:sldMk cId="389139768" sldId="331"/>
            <ac:spMk id="19" creationId="{8FE08B0E-9DDA-E851-0969-F18B2331644E}"/>
          </ac:spMkLst>
        </pc:spChg>
        <pc:spChg chg="add mod ord">
          <ac:chgData name="Tommy McClure" userId="5f57beb918c8a44c" providerId="LiveId" clId="{F2CB1BC8-67CC-43CC-A07C-19A1D9D3C104}" dt="2024-12-21T21:31:22.019" v="5111" actId="167"/>
          <ac:spMkLst>
            <pc:docMk/>
            <pc:sldMk cId="389139768" sldId="331"/>
            <ac:spMk id="22" creationId="{E57406CF-6C73-3011-3CB9-FF5C7EAD40BE}"/>
          </ac:spMkLst>
        </pc:spChg>
      </pc:sldChg>
      <pc:sldChg chg="modSp del mod modNotes">
        <pc:chgData name="Tommy McClure" userId="5f57beb918c8a44c" providerId="LiveId" clId="{F2CB1BC8-67CC-43CC-A07C-19A1D9D3C104}" dt="2024-12-22T02:30:59.707" v="5805"/>
        <pc:sldMkLst>
          <pc:docMk/>
          <pc:sldMk cId="2970185068" sldId="380"/>
        </pc:sldMkLst>
        <pc:spChg chg="mod">
          <ac:chgData name="Tommy McClure" userId="5f57beb918c8a44c" providerId="LiveId" clId="{F2CB1BC8-67CC-43CC-A07C-19A1D9D3C104}" dt="2024-12-20T23:03:21.508" v="11" actId="27636"/>
          <ac:spMkLst>
            <pc:docMk/>
            <pc:sldMk cId="2970185068" sldId="380"/>
            <ac:spMk id="3" creationId="{CC39F5B5-71D6-7447-BFFE-719522563EE0}"/>
          </ac:spMkLst>
        </pc:spChg>
        <pc:spChg chg="mod">
          <ac:chgData name="Tommy McClure" userId="5f57beb918c8a44c" providerId="LiveId" clId="{F2CB1BC8-67CC-43CC-A07C-19A1D9D3C104}" dt="2024-12-20T23:07:05.131" v="44" actId="1076"/>
          <ac:spMkLst>
            <pc:docMk/>
            <pc:sldMk cId="2970185068" sldId="380"/>
            <ac:spMk id="4" creationId="{FDB3C018-6904-4094-85A6-7BAF69A201A5}"/>
          </ac:spMkLst>
        </pc:spChg>
        <pc:spChg chg="mod">
          <ac:chgData name="Tommy McClure" userId="5f57beb918c8a44c" providerId="LiveId" clId="{F2CB1BC8-67CC-43CC-A07C-19A1D9D3C104}" dt="2024-12-20T23:11:23.969" v="59" actId="14100"/>
          <ac:spMkLst>
            <pc:docMk/>
            <pc:sldMk cId="2970185068" sldId="380"/>
            <ac:spMk id="7" creationId="{2A6B56C3-77F0-4E92-B09D-C8D4A68D5E79}"/>
          </ac:spMkLst>
        </pc:spChg>
        <pc:spChg chg="mod">
          <ac:chgData name="Tommy McClure" userId="5f57beb918c8a44c" providerId="LiveId" clId="{F2CB1BC8-67CC-43CC-A07C-19A1D9D3C104}" dt="2024-12-20T23:11:46.995" v="60" actId="1582"/>
          <ac:spMkLst>
            <pc:docMk/>
            <pc:sldMk cId="2970185068" sldId="380"/>
            <ac:spMk id="10" creationId="{BB8A7FBA-4C4C-4440-9886-90F8BD6246FB}"/>
          </ac:spMkLst>
        </pc:spChg>
      </pc:sldChg>
      <pc:sldChg chg="addSp delSp modSp del mod modAnim modNotesTx">
        <pc:chgData name="Tommy McClure" userId="5f57beb918c8a44c" providerId="LiveId" clId="{F2CB1BC8-67CC-43CC-A07C-19A1D9D3C104}" dt="2024-12-22T00:03:58.357" v="5613" actId="2696"/>
        <pc:sldMkLst>
          <pc:docMk/>
          <pc:sldMk cId="0" sldId="381"/>
        </pc:sldMkLst>
        <pc:spChg chg="mod">
          <ac:chgData name="Tommy McClure" userId="5f57beb918c8a44c" providerId="LiveId" clId="{F2CB1BC8-67CC-43CC-A07C-19A1D9D3C104}" dt="2024-12-22T00:00:27.888" v="5609" actId="1076"/>
          <ac:spMkLst>
            <pc:docMk/>
            <pc:sldMk cId="0" sldId="381"/>
            <ac:spMk id="7" creationId="{48D34D42-C73C-F46D-CA98-3DF80D409659}"/>
          </ac:spMkLst>
        </pc:spChg>
      </pc:sldChg>
      <pc:sldChg chg="modSp add modNotes modNotesTx">
        <pc:chgData name="Tommy McClure" userId="5f57beb918c8a44c" providerId="LiveId" clId="{F2CB1BC8-67CC-43CC-A07C-19A1D9D3C104}" dt="2024-12-22T14:41:28.247" v="6071" actId="255"/>
        <pc:sldMkLst>
          <pc:docMk/>
          <pc:sldMk cId="1505027000" sldId="382"/>
        </pc:sldMkLst>
        <pc:spChg chg="mod">
          <ac:chgData name="Tommy McClure" userId="5f57beb918c8a44c" providerId="LiveId" clId="{F2CB1BC8-67CC-43CC-A07C-19A1D9D3C104}" dt="2024-12-22T14:22:48.532" v="5947" actId="207"/>
          <ac:spMkLst>
            <pc:docMk/>
            <pc:sldMk cId="1505027000" sldId="382"/>
            <ac:spMk id="7" creationId="{82541153-D237-609B-52B5-B914596E4029}"/>
          </ac:spMkLst>
        </pc:spChg>
      </pc:sldChg>
      <pc:sldChg chg="addSp delSp modSp new mod addAnim delAnim modAnim modNotesTx">
        <pc:chgData name="Tommy McClure" userId="5f57beb918c8a44c" providerId="LiveId" clId="{F2CB1BC8-67CC-43CC-A07C-19A1D9D3C104}" dt="2024-12-22T14:41:09.293" v="6070" actId="2711"/>
        <pc:sldMkLst>
          <pc:docMk/>
          <pc:sldMk cId="1491629905" sldId="383"/>
        </pc:sldMkLst>
        <pc:spChg chg="add del mod">
          <ac:chgData name="Tommy McClure" userId="5f57beb918c8a44c" providerId="LiveId" clId="{F2CB1BC8-67CC-43CC-A07C-19A1D9D3C104}" dt="2024-12-22T02:26:55.092" v="5801" actId="14100"/>
          <ac:spMkLst>
            <pc:docMk/>
            <pc:sldMk cId="1491629905" sldId="383"/>
            <ac:spMk id="3" creationId="{60EA953B-5906-E47F-0F4F-0E0D2550EACF}"/>
          </ac:spMkLst>
        </pc:spChg>
        <pc:spChg chg="mod">
          <ac:chgData name="Tommy McClure" userId="5f57beb918c8a44c" providerId="LiveId" clId="{F2CB1BC8-67CC-43CC-A07C-19A1D9D3C104}" dt="2024-12-21T21:40:45.754" v="5239" actId="1036"/>
          <ac:spMkLst>
            <pc:docMk/>
            <pc:sldMk cId="1491629905" sldId="383"/>
            <ac:spMk id="4" creationId="{ED8E6CA6-F406-7176-6BA0-104A1808E7F2}"/>
          </ac:spMkLst>
        </pc:spChg>
        <pc:spChg chg="add del mod">
          <ac:chgData name="Tommy McClure" userId="5f57beb918c8a44c" providerId="LiveId" clId="{F2CB1BC8-67CC-43CC-A07C-19A1D9D3C104}" dt="2024-12-22T02:26:38.714" v="5796" actId="478"/>
          <ac:spMkLst>
            <pc:docMk/>
            <pc:sldMk cId="1491629905" sldId="383"/>
            <ac:spMk id="5" creationId="{3D72CACA-EA03-057F-CEA0-D2CD16ED35EE}"/>
          </ac:spMkLst>
        </pc:spChg>
        <pc:spChg chg="add mod">
          <ac:chgData name="Tommy McClure" userId="5f57beb918c8a44c" providerId="LiveId" clId="{F2CB1BC8-67CC-43CC-A07C-19A1D9D3C104}" dt="2024-12-21T21:38:05.291" v="5220" actId="1036"/>
          <ac:spMkLst>
            <pc:docMk/>
            <pc:sldMk cId="1491629905" sldId="383"/>
            <ac:spMk id="7" creationId="{C5DC0835-74A0-F115-CEBC-2B55902D5AB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BD71A3-1991-ECFB-DFD1-8B43F908AC2D}"/>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C8D37622-282D-CDB9-3026-204F86B4A262}"/>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12/22/2024 AM-PM</a:t>
            </a:r>
          </a:p>
        </p:txBody>
      </p:sp>
      <p:sp>
        <p:nvSpPr>
          <p:cNvPr id="4" name="Footer Placeholder 3">
            <a:extLst>
              <a:ext uri="{FF2B5EF4-FFF2-40B4-BE49-F238E27FC236}">
                <a16:creationId xmlns:a16="http://schemas.microsoft.com/office/drawing/2014/main" id="{2C418518-F634-8211-CA68-DA6C5EC40864}"/>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360CB772-1BCF-03AE-C9F8-609AA0311E21}"/>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CE5D61AE-A408-4EE1-B87C-3AC4F212DCA6}" type="slidenum">
              <a:rPr lang="en-US" smtClean="0"/>
              <a:t>‹#›</a:t>
            </a:fld>
            <a:endParaRPr lang="en-US"/>
          </a:p>
        </p:txBody>
      </p:sp>
    </p:spTree>
    <p:extLst>
      <p:ext uri="{BB962C8B-B14F-4D97-AF65-F5344CB8AC3E}">
        <p14:creationId xmlns:p14="http://schemas.microsoft.com/office/powerpoint/2010/main" val="202086733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12/22/2024 AM-PM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EEEE695-7197-4E02-AB8C-36BA21D304EF}" type="slidenum">
              <a:rPr lang="en-US" smtClean="0"/>
              <a:t>‹#›</a:t>
            </a:fld>
            <a:endParaRPr lang="en-US"/>
          </a:p>
        </p:txBody>
      </p:sp>
    </p:spTree>
    <p:extLst>
      <p:ext uri="{BB962C8B-B14F-4D97-AF65-F5344CB8AC3E}">
        <p14:creationId xmlns:p14="http://schemas.microsoft.com/office/powerpoint/2010/main" val="336956772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12/22/2024 AM-PM</a:t>
            </a:r>
          </a:p>
        </p:txBody>
      </p:sp>
      <p:sp>
        <p:nvSpPr>
          <p:cNvPr id="5" name="Slide Number Placeholder 4"/>
          <p:cNvSpPr>
            <a:spLocks noGrp="1"/>
          </p:cNvSpPr>
          <p:nvPr>
            <p:ph type="sldNum" sz="quarter" idx="5"/>
          </p:nvPr>
        </p:nvSpPr>
        <p:spPr/>
        <p:txBody>
          <a:bodyPr/>
          <a:lstStyle/>
          <a:p>
            <a:fld id="{5EEEE695-7197-4E02-AB8C-36BA21D304EF}" type="slidenum">
              <a:rPr lang="en-US" smtClean="0"/>
              <a:t>1</a:t>
            </a:fld>
            <a:endParaRPr lang="en-US"/>
          </a:p>
        </p:txBody>
      </p:sp>
    </p:spTree>
    <p:extLst>
      <p:ext uri="{BB962C8B-B14F-4D97-AF65-F5344CB8AC3E}">
        <p14:creationId xmlns:p14="http://schemas.microsoft.com/office/powerpoint/2010/main" val="4270922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12/22/2024 AM-PM</a:t>
            </a:r>
          </a:p>
        </p:txBody>
      </p:sp>
      <p:sp>
        <p:nvSpPr>
          <p:cNvPr id="5" name="Slide Number Placeholder 4"/>
          <p:cNvSpPr>
            <a:spLocks noGrp="1"/>
          </p:cNvSpPr>
          <p:nvPr>
            <p:ph type="sldNum" sz="quarter" idx="5"/>
          </p:nvPr>
        </p:nvSpPr>
        <p:spPr/>
        <p:txBody>
          <a:bodyPr/>
          <a:lstStyle/>
          <a:p>
            <a:fld id="{5EEEE695-7197-4E02-AB8C-36BA21D304EF}" type="slidenum">
              <a:rPr lang="en-US" smtClean="0"/>
              <a:t>2</a:t>
            </a:fld>
            <a:endParaRPr lang="en-US"/>
          </a:p>
        </p:txBody>
      </p:sp>
    </p:spTree>
    <p:extLst>
      <p:ext uri="{BB962C8B-B14F-4D97-AF65-F5344CB8AC3E}">
        <p14:creationId xmlns:p14="http://schemas.microsoft.com/office/powerpoint/2010/main" val="2827221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57391-2F3E-94C0-E2EA-B673962A41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40097F-25C4-9A68-D3AA-4BEE142773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E01F9F-14D4-C021-63E5-6CA70BEFDC09}"/>
              </a:ext>
            </a:extLst>
          </p:cNvPr>
          <p:cNvSpPr>
            <a:spLocks noGrp="1"/>
          </p:cNvSpPr>
          <p:nvPr>
            <p:ph type="body" idx="1"/>
          </p:nvPr>
        </p:nvSpPr>
        <p:spPr/>
        <p:txBody>
          <a:bodyPr/>
          <a:lstStyle/>
          <a:p>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01DE319-F0B5-9E33-5DB9-414ADA0A083F}"/>
              </a:ext>
            </a:extLst>
          </p:cNvPr>
          <p:cNvSpPr>
            <a:spLocks noGrp="1"/>
          </p:cNvSpPr>
          <p:nvPr>
            <p:ph type="sldNum" sz="quarter" idx="5"/>
          </p:nvPr>
        </p:nvSpPr>
        <p:spPr/>
        <p:txBody>
          <a:bodyPr/>
          <a:lstStyle/>
          <a:p>
            <a:fld id="{5EEEE695-7197-4E02-AB8C-36BA21D304EF}" type="slidenum">
              <a:rPr lang="en-US" smtClean="0"/>
              <a:t>3</a:t>
            </a:fld>
            <a:endParaRPr lang="en-US"/>
          </a:p>
        </p:txBody>
      </p:sp>
      <p:sp>
        <p:nvSpPr>
          <p:cNvPr id="5" name="Date Placeholder 4">
            <a:extLst>
              <a:ext uri="{FF2B5EF4-FFF2-40B4-BE49-F238E27FC236}">
                <a16:creationId xmlns:a16="http://schemas.microsoft.com/office/drawing/2014/main" id="{4851A6AE-A2C0-DF00-8A7A-385842327BC2}"/>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2459309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5425" y="254000"/>
            <a:ext cx="4321175" cy="3240088"/>
          </a:xfrm>
        </p:spPr>
      </p:sp>
      <p:sp>
        <p:nvSpPr>
          <p:cNvPr id="3" name="Notes Placeholder 2"/>
          <p:cNvSpPr>
            <a:spLocks noGrp="1"/>
          </p:cNvSpPr>
          <p:nvPr>
            <p:ph type="body" idx="1"/>
          </p:nvPr>
        </p:nvSpPr>
        <p:spPr>
          <a:xfrm>
            <a:off x="0" y="3493770"/>
            <a:ext cx="7313507" cy="6107430"/>
          </a:xfrm>
        </p:spPr>
        <p:txBody>
          <a:bodyPr/>
          <a:lstStyle/>
          <a:p>
            <a:r>
              <a:rPr lang="en-US" b="1" dirty="0">
                <a:latin typeface="Arial" panose="020B0604020202020204" pitchFamily="34" charset="0"/>
                <a:cs typeface="Arial" panose="020B0604020202020204" pitchFamily="34" charset="0"/>
              </a:rPr>
              <a:t>1 Peter 1:12 KJV 12 </a:t>
            </a:r>
            <a:r>
              <a:rPr lang="en-US" b="0" dirty="0">
                <a:latin typeface="Arial" panose="020B0604020202020204" pitchFamily="34" charset="0"/>
                <a:cs typeface="Arial" panose="020B0604020202020204" pitchFamily="34" charset="0"/>
              </a:rPr>
              <a:t>Unto whom it was revealed, that not unto themselves, but unto us they did minister the things, which are now reported unto you by them that have preached the gospel unto you with the Holy Ghost sent down from heaven; which things </a:t>
            </a:r>
            <a:r>
              <a:rPr lang="en-US" b="1" dirty="0">
                <a:latin typeface="Arial" panose="020B0604020202020204" pitchFamily="34" charset="0"/>
                <a:cs typeface="Arial" panose="020B0604020202020204" pitchFamily="34" charset="0"/>
              </a:rPr>
              <a:t>the angels desire to look into.</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Luke 15:7 KJV 7 I </a:t>
            </a:r>
            <a:r>
              <a:rPr lang="en-US" b="0" dirty="0">
                <a:latin typeface="Arial" panose="020B0604020202020204" pitchFamily="34" charset="0"/>
                <a:cs typeface="Arial" panose="020B0604020202020204" pitchFamily="34" charset="0"/>
              </a:rPr>
              <a:t>say unto you, that likewise joy shall be in heaven over one sinner that repenteth, more than over ninety and nine just persons, which need no repentance. </a:t>
            </a:r>
            <a:r>
              <a:rPr lang="en-US" b="1" dirty="0">
                <a:latin typeface="Arial" panose="020B0604020202020204" pitchFamily="34" charset="0"/>
                <a:cs typeface="Arial" panose="020B0604020202020204" pitchFamily="34" charset="0"/>
              </a:rPr>
              <a:t>10</a:t>
            </a:r>
            <a:r>
              <a:rPr lang="en-US" b="0" dirty="0">
                <a:latin typeface="Arial" panose="020B0604020202020204" pitchFamily="34" charset="0"/>
                <a:cs typeface="Arial" panose="020B0604020202020204" pitchFamily="34" charset="0"/>
              </a:rPr>
              <a:t> Likewise, I say unto you, there </a:t>
            </a:r>
            <a:r>
              <a:rPr lang="en-US" b="1" dirty="0">
                <a:latin typeface="Arial" panose="020B0604020202020204" pitchFamily="34" charset="0"/>
                <a:cs typeface="Arial" panose="020B0604020202020204" pitchFamily="34" charset="0"/>
              </a:rPr>
              <a:t>is joy in the presence of the angels of God over one sinner that repenteth.</a:t>
            </a:r>
          </a:p>
          <a:p>
            <a:pPr marL="181240" indent="-181240">
              <a:buFont typeface="Wingdings" panose="05000000000000000000" pitchFamily="2" charset="2"/>
              <a:buChar char="§"/>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Corinthians 4:9 KJV 9 </a:t>
            </a:r>
            <a:r>
              <a:rPr lang="en-US" b="0" dirty="0">
                <a:latin typeface="Arial" panose="020B0604020202020204" pitchFamily="34" charset="0"/>
                <a:cs typeface="Arial" panose="020B0604020202020204" pitchFamily="34" charset="0"/>
              </a:rPr>
              <a:t>For I think that God hath set forth us the apostles last, as it were appointed to death: for we are made a spectacle unto the world, and to angels, and to men. </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Hebrews 12:22 KJV 22 </a:t>
            </a:r>
            <a:r>
              <a:rPr lang="en-US" b="0" dirty="0">
                <a:latin typeface="Arial" panose="020B0604020202020204" pitchFamily="34" charset="0"/>
                <a:cs typeface="Arial" panose="020B0604020202020204" pitchFamily="34" charset="0"/>
              </a:rPr>
              <a:t>But ye are come unto mount Sion, and unto the city of the living God, the heavenly Jerusalem, </a:t>
            </a:r>
            <a:r>
              <a:rPr lang="en-US" b="1" dirty="0">
                <a:latin typeface="Arial" panose="020B0604020202020204" pitchFamily="34" charset="0"/>
                <a:cs typeface="Arial" panose="020B0604020202020204" pitchFamily="34" charset="0"/>
              </a:rPr>
              <a:t>and to an innumerable company of angels,</a:t>
            </a:r>
          </a:p>
          <a:p>
            <a:pPr marL="181240" indent="-181240">
              <a:buFont typeface="Wingdings" panose="05000000000000000000" pitchFamily="2" charset="2"/>
              <a:buChar char="§"/>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Matthew 25:31 KJV 31 </a:t>
            </a:r>
            <a:r>
              <a:rPr lang="en-US" b="0" dirty="0">
                <a:latin typeface="Arial" panose="020B0604020202020204" pitchFamily="34" charset="0"/>
                <a:cs typeface="Arial" panose="020B0604020202020204" pitchFamily="34" charset="0"/>
              </a:rPr>
              <a:t>When the Son of man shall come in his glory</a:t>
            </a:r>
            <a:r>
              <a:rPr lang="en-US" b="1" dirty="0">
                <a:latin typeface="Arial" panose="020B0604020202020204" pitchFamily="34" charset="0"/>
                <a:cs typeface="Arial" panose="020B0604020202020204" pitchFamily="34" charset="0"/>
              </a:rPr>
              <a:t>, and all the holy angels with him</a:t>
            </a:r>
            <a:r>
              <a:rPr lang="en-US" b="0" dirty="0">
                <a:latin typeface="Arial" panose="020B0604020202020204" pitchFamily="34" charset="0"/>
                <a:cs typeface="Arial" panose="020B0604020202020204" pitchFamily="34" charset="0"/>
              </a:rPr>
              <a:t>, then shall he sit upon the throne of his glory:</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2 Thessalonians 1:7 KJV 7 </a:t>
            </a:r>
            <a:r>
              <a:rPr lang="en-US" b="0" dirty="0">
                <a:latin typeface="Arial" panose="020B0604020202020204" pitchFamily="34" charset="0"/>
                <a:cs typeface="Arial" panose="020B0604020202020204" pitchFamily="34" charset="0"/>
              </a:rPr>
              <a:t>And to you who are troubled rest with us, when the Lord Jesus shall be revealed from heaven </a:t>
            </a:r>
            <a:r>
              <a:rPr lang="en-US" b="1" dirty="0">
                <a:latin typeface="Arial" panose="020B0604020202020204" pitchFamily="34" charset="0"/>
                <a:cs typeface="Arial" panose="020B0604020202020204" pitchFamily="34" charset="0"/>
              </a:rPr>
              <a:t>with his mighty angels, 8 </a:t>
            </a:r>
            <a:r>
              <a:rPr lang="en-US" b="0" dirty="0">
                <a:latin typeface="Arial" panose="020B0604020202020204" pitchFamily="34" charset="0"/>
                <a:cs typeface="Arial" panose="020B0604020202020204" pitchFamily="34" charset="0"/>
              </a:rPr>
              <a:t>In flaming fire taking vengeance on them that know not God, and that obey not the gospel of our Lord Jesus Christ:</a:t>
            </a:r>
          </a:p>
        </p:txBody>
      </p:sp>
      <p:sp>
        <p:nvSpPr>
          <p:cNvPr id="4" name="Slide Number Placeholder 3"/>
          <p:cNvSpPr>
            <a:spLocks noGrp="1"/>
          </p:cNvSpPr>
          <p:nvPr>
            <p:ph type="sldNum" sz="quarter" idx="5"/>
          </p:nvPr>
        </p:nvSpPr>
        <p:spPr/>
        <p:txBody>
          <a:bodyPr/>
          <a:lstStyle/>
          <a:p>
            <a:fld id="{5EEEE695-7197-4E02-AB8C-36BA21D304EF}" type="slidenum">
              <a:rPr lang="en-US" smtClean="0"/>
              <a:t>4</a:t>
            </a:fld>
            <a:endParaRPr lang="en-US"/>
          </a:p>
        </p:txBody>
      </p:sp>
      <p:sp>
        <p:nvSpPr>
          <p:cNvPr id="5" name="Date Placeholder 4">
            <a:extLst>
              <a:ext uri="{FF2B5EF4-FFF2-40B4-BE49-F238E27FC236}">
                <a16:creationId xmlns:a16="http://schemas.microsoft.com/office/drawing/2014/main" id="{8D9C3D13-63AD-B2E7-85A5-8CE93DFA563F}"/>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649046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8E39D-DE6B-C559-B9F6-C03A8E5F93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C5EDF2-3C0D-38B9-BB19-CB1FC815A60A}"/>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3369B026-13BC-FECD-4607-A0447F721534}"/>
              </a:ext>
            </a:extLst>
          </p:cNvPr>
          <p:cNvSpPr>
            <a:spLocks noGrp="1"/>
          </p:cNvSpPr>
          <p:nvPr>
            <p:ph type="body" idx="1"/>
          </p:nvPr>
        </p:nvSpPr>
        <p:spPr>
          <a:xfrm>
            <a:off x="0" y="3482102"/>
            <a:ext cx="7313507" cy="6119098"/>
          </a:xfrm>
        </p:spPr>
        <p:txBody>
          <a:bodyPr/>
          <a:lstStyle/>
          <a:p>
            <a:pPr>
              <a:lnSpc>
                <a:spcPts val="1374"/>
              </a:lnSpc>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Philippians 2:5-7 KJV 5  </a:t>
            </a:r>
            <a:r>
              <a:rPr lang="en-US" sz="1200" kern="0" dirty="0">
                <a:latin typeface="Arial" panose="020B0604020202020204" pitchFamily="34" charset="0"/>
                <a:ea typeface="Calibri" panose="020F0502020204030204" pitchFamily="34" charset="0"/>
                <a:cs typeface="Arial" panose="020B0604020202020204" pitchFamily="34" charset="0"/>
              </a:rPr>
              <a:t>Let this mind be in you, which was also in Christ Jesus: </a:t>
            </a:r>
            <a:r>
              <a:rPr lang="en-US" sz="1200" b="1" kern="0" dirty="0">
                <a:latin typeface="Arial" panose="020B0604020202020204" pitchFamily="34" charset="0"/>
                <a:ea typeface="Calibri" panose="020F0502020204030204" pitchFamily="34" charset="0"/>
                <a:cs typeface="Arial" panose="020B0604020202020204" pitchFamily="34" charset="0"/>
              </a:rPr>
              <a:t>6 </a:t>
            </a:r>
            <a:r>
              <a:rPr lang="en-US" sz="1200" kern="0" dirty="0">
                <a:latin typeface="Arial" panose="020B0604020202020204" pitchFamily="34" charset="0"/>
                <a:ea typeface="Calibri" panose="020F0502020204030204" pitchFamily="34" charset="0"/>
                <a:cs typeface="Arial" panose="020B0604020202020204" pitchFamily="34" charset="0"/>
              </a:rPr>
              <a:t>Who, being in the form of God, thought it not robbery to be equal with God: </a:t>
            </a:r>
            <a:r>
              <a:rPr lang="en-US" sz="1200" b="1" kern="0" dirty="0">
                <a:latin typeface="Arial" panose="020B0604020202020204" pitchFamily="34" charset="0"/>
                <a:ea typeface="Calibri" panose="020F0502020204030204" pitchFamily="34" charset="0"/>
                <a:cs typeface="Arial" panose="020B0604020202020204" pitchFamily="34" charset="0"/>
              </a:rPr>
              <a:t>7</a:t>
            </a:r>
            <a:r>
              <a:rPr lang="en-US" sz="1200" kern="0" dirty="0">
                <a:latin typeface="Arial" panose="020B0604020202020204" pitchFamily="34" charset="0"/>
                <a:ea typeface="Calibri" panose="020F0502020204030204" pitchFamily="34" charset="0"/>
                <a:cs typeface="Arial" panose="020B0604020202020204" pitchFamily="34" charset="0"/>
              </a:rPr>
              <a:t> But made himself of no reputation, and </a:t>
            </a:r>
            <a:r>
              <a:rPr lang="en-US" sz="1200" b="1" kern="0" dirty="0">
                <a:latin typeface="Arial" panose="020B0604020202020204" pitchFamily="34" charset="0"/>
                <a:ea typeface="Calibri" panose="020F0502020204030204" pitchFamily="34" charset="0"/>
                <a:cs typeface="Arial" panose="020B0604020202020204" pitchFamily="34" charset="0"/>
              </a:rPr>
              <a:t>took upon him the form of a servant, and was made in the likeness of men:</a:t>
            </a:r>
          </a:p>
          <a:p>
            <a:pPr marL="181240" indent="-181240">
              <a:lnSpc>
                <a:spcPts val="1374"/>
              </a:lnSpc>
              <a:buFont typeface="Wingdings" panose="05000000000000000000" pitchFamily="2" charset="2"/>
              <a:buChar char="§"/>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John 1:14 KJV 14 </a:t>
            </a:r>
            <a:r>
              <a:rPr lang="en-US" sz="1200" kern="0" dirty="0">
                <a:latin typeface="Arial" panose="020B0604020202020204" pitchFamily="34" charset="0"/>
                <a:ea typeface="Calibri" panose="020F0502020204030204" pitchFamily="34" charset="0"/>
                <a:cs typeface="Arial" panose="020B0604020202020204" pitchFamily="34" charset="0"/>
              </a:rPr>
              <a:t>And the </a:t>
            </a:r>
            <a:r>
              <a:rPr lang="en-US" sz="1200" b="1" kern="0" dirty="0">
                <a:latin typeface="Arial" panose="020B0604020202020204" pitchFamily="34" charset="0"/>
                <a:ea typeface="Calibri" panose="020F0502020204030204" pitchFamily="34" charset="0"/>
                <a:cs typeface="Arial" panose="020B0604020202020204" pitchFamily="34" charset="0"/>
              </a:rPr>
              <a:t>Word was made flesh, and dwelt among </a:t>
            </a:r>
            <a:r>
              <a:rPr lang="en-US" sz="1200" kern="0" dirty="0">
                <a:latin typeface="Arial" panose="020B0604020202020204" pitchFamily="34" charset="0"/>
                <a:ea typeface="Calibri" panose="020F0502020204030204" pitchFamily="34" charset="0"/>
                <a:cs typeface="Arial" panose="020B0604020202020204" pitchFamily="34" charset="0"/>
              </a:rPr>
              <a:t>us, (and we beheld his glory, the glory as of the only begotten of the Father,) full of grace and truth.</a:t>
            </a:r>
          </a:p>
          <a:p>
            <a:pPr marL="181240" indent="-181240">
              <a:lnSpc>
                <a:spcPts val="1374"/>
              </a:lnSpc>
              <a:buFont typeface="Wingdings" panose="05000000000000000000" pitchFamily="2" charset="2"/>
              <a:buChar char="§"/>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Hebrews 2:9-16 KJV 9 </a:t>
            </a:r>
            <a:r>
              <a:rPr lang="en-US" sz="1200" kern="0" dirty="0">
                <a:latin typeface="Arial" panose="020B0604020202020204" pitchFamily="34" charset="0"/>
                <a:ea typeface="Calibri" panose="020F0502020204030204" pitchFamily="34" charset="0"/>
                <a:cs typeface="Arial" panose="020B0604020202020204" pitchFamily="34" charset="0"/>
              </a:rPr>
              <a:t>But we see Jesus, who was made a little lower than the angels for the suffering of death, crowned with glory and </a:t>
            </a:r>
            <a:r>
              <a:rPr lang="en-US" sz="1200" kern="0" dirty="0" err="1">
                <a:latin typeface="Arial" panose="020B0604020202020204" pitchFamily="34" charset="0"/>
                <a:ea typeface="Calibri" panose="020F0502020204030204" pitchFamily="34" charset="0"/>
                <a:cs typeface="Arial" panose="020B0604020202020204" pitchFamily="34" charset="0"/>
              </a:rPr>
              <a:t>honour</a:t>
            </a:r>
            <a:r>
              <a:rPr lang="en-US" sz="1200" kern="0" dirty="0">
                <a:latin typeface="Arial" panose="020B0604020202020204" pitchFamily="34" charset="0"/>
                <a:ea typeface="Calibri" panose="020F0502020204030204" pitchFamily="34" charset="0"/>
                <a:cs typeface="Arial" panose="020B0604020202020204" pitchFamily="34" charset="0"/>
              </a:rPr>
              <a:t>; that he by the grace of God should taste death for every man. </a:t>
            </a:r>
            <a:r>
              <a:rPr lang="en-US" sz="1200" b="1" kern="0" dirty="0">
                <a:latin typeface="Arial" panose="020B0604020202020204" pitchFamily="34" charset="0"/>
                <a:ea typeface="Calibri" panose="020F0502020204030204" pitchFamily="34" charset="0"/>
                <a:cs typeface="Arial" panose="020B0604020202020204" pitchFamily="34" charset="0"/>
              </a:rPr>
              <a:t>10 </a:t>
            </a:r>
            <a:r>
              <a:rPr lang="en-US" sz="1200" kern="0" dirty="0">
                <a:latin typeface="Arial" panose="020B0604020202020204" pitchFamily="34" charset="0"/>
                <a:ea typeface="Calibri" panose="020F0502020204030204" pitchFamily="34" charset="0"/>
                <a:cs typeface="Arial" panose="020B0604020202020204" pitchFamily="34" charset="0"/>
              </a:rPr>
              <a:t>For it became him, for whom are all things, and by whom are all things, in bringing many sons unto glory, to make the captain of their salvation perfect through sufferings. </a:t>
            </a:r>
            <a:r>
              <a:rPr lang="en-US" sz="1200" b="1" kern="0" dirty="0">
                <a:latin typeface="Arial" panose="020B0604020202020204" pitchFamily="34" charset="0"/>
                <a:ea typeface="Calibri" panose="020F0502020204030204" pitchFamily="34" charset="0"/>
                <a:cs typeface="Arial" panose="020B0604020202020204" pitchFamily="34" charset="0"/>
              </a:rPr>
              <a:t>11 </a:t>
            </a:r>
            <a:r>
              <a:rPr lang="en-US" sz="1200" kern="0" dirty="0">
                <a:latin typeface="Arial" panose="020B0604020202020204" pitchFamily="34" charset="0"/>
                <a:ea typeface="Calibri" panose="020F0502020204030204" pitchFamily="34" charset="0"/>
                <a:cs typeface="Arial" panose="020B0604020202020204" pitchFamily="34" charset="0"/>
              </a:rPr>
              <a:t>For both he that </a:t>
            </a:r>
            <a:r>
              <a:rPr lang="en-US" sz="1200" kern="0" dirty="0" err="1">
                <a:latin typeface="Arial" panose="020B0604020202020204" pitchFamily="34" charset="0"/>
                <a:ea typeface="Calibri" panose="020F0502020204030204" pitchFamily="34" charset="0"/>
                <a:cs typeface="Arial" panose="020B0604020202020204" pitchFamily="34" charset="0"/>
              </a:rPr>
              <a:t>sanctifieth</a:t>
            </a:r>
            <a:r>
              <a:rPr lang="en-US" sz="1200" kern="0" dirty="0">
                <a:latin typeface="Arial" panose="020B0604020202020204" pitchFamily="34" charset="0"/>
                <a:ea typeface="Calibri" panose="020F0502020204030204" pitchFamily="34" charset="0"/>
                <a:cs typeface="Arial" panose="020B0604020202020204" pitchFamily="34" charset="0"/>
              </a:rPr>
              <a:t> and they who are sanctified are all of one: for which cause he is not ashamed to call them brethren, </a:t>
            </a:r>
            <a:r>
              <a:rPr lang="en-US" sz="1200" b="1" kern="0" dirty="0">
                <a:latin typeface="Arial" panose="020B0604020202020204" pitchFamily="34" charset="0"/>
                <a:ea typeface="Calibri" panose="020F0502020204030204" pitchFamily="34" charset="0"/>
                <a:cs typeface="Arial" panose="020B0604020202020204" pitchFamily="34" charset="0"/>
              </a:rPr>
              <a:t>12</a:t>
            </a:r>
            <a:r>
              <a:rPr lang="en-US" sz="1200" kern="0" dirty="0">
                <a:latin typeface="Arial" panose="020B0604020202020204" pitchFamily="34" charset="0"/>
                <a:ea typeface="Calibri" panose="020F0502020204030204" pitchFamily="34" charset="0"/>
                <a:cs typeface="Arial" panose="020B0604020202020204" pitchFamily="34" charset="0"/>
              </a:rPr>
              <a:t> Saying, I will declare thy name unto my brethren, in the midst of the church will I sing praise unto thee. </a:t>
            </a:r>
            <a:r>
              <a:rPr lang="en-US" sz="1200" b="1" kern="0" dirty="0">
                <a:latin typeface="Arial" panose="020B0604020202020204" pitchFamily="34" charset="0"/>
                <a:ea typeface="Calibri" panose="020F0502020204030204" pitchFamily="34" charset="0"/>
                <a:cs typeface="Arial" panose="020B0604020202020204" pitchFamily="34" charset="0"/>
              </a:rPr>
              <a:t>13</a:t>
            </a:r>
            <a:r>
              <a:rPr lang="en-US" sz="1200" kern="0" dirty="0">
                <a:latin typeface="Arial" panose="020B0604020202020204" pitchFamily="34" charset="0"/>
                <a:ea typeface="Calibri" panose="020F0502020204030204" pitchFamily="34" charset="0"/>
                <a:cs typeface="Arial" panose="020B0604020202020204" pitchFamily="34" charset="0"/>
              </a:rPr>
              <a:t> And again, I will put my trust in him. And again, Behold I and the children which God hath given me. </a:t>
            </a:r>
            <a:r>
              <a:rPr lang="en-US" sz="1200" b="1" kern="0" dirty="0">
                <a:latin typeface="Arial" panose="020B0604020202020204" pitchFamily="34" charset="0"/>
                <a:ea typeface="Calibri" panose="020F0502020204030204" pitchFamily="34" charset="0"/>
                <a:cs typeface="Arial" panose="020B0604020202020204" pitchFamily="34" charset="0"/>
              </a:rPr>
              <a:t>14</a:t>
            </a:r>
            <a:r>
              <a:rPr lang="en-US" sz="1200" kern="0" dirty="0">
                <a:latin typeface="Arial" panose="020B0604020202020204" pitchFamily="34" charset="0"/>
                <a:ea typeface="Calibri" panose="020F0502020204030204" pitchFamily="34" charset="0"/>
                <a:cs typeface="Arial" panose="020B0604020202020204" pitchFamily="34" charset="0"/>
              </a:rPr>
              <a:t> Forasmuch then as the children are partakers of flesh and blood, </a:t>
            </a:r>
            <a:r>
              <a:rPr lang="en-US" sz="1200" b="1" kern="0" dirty="0">
                <a:latin typeface="Arial" panose="020B0604020202020204" pitchFamily="34" charset="0"/>
                <a:ea typeface="Calibri" panose="020F0502020204030204" pitchFamily="34" charset="0"/>
                <a:cs typeface="Arial" panose="020B0604020202020204" pitchFamily="34" charset="0"/>
              </a:rPr>
              <a:t>he also himself likewise took part of the same; that through death he might destroy him that had the power of death, that is, the devil</a:t>
            </a:r>
            <a:r>
              <a:rPr lang="en-US" sz="1200" kern="0" dirty="0">
                <a:latin typeface="Arial" panose="020B0604020202020204" pitchFamily="34" charset="0"/>
                <a:ea typeface="Calibri" panose="020F0502020204030204" pitchFamily="34" charset="0"/>
                <a:cs typeface="Arial" panose="020B0604020202020204" pitchFamily="34" charset="0"/>
              </a:rPr>
              <a:t>; </a:t>
            </a:r>
            <a:r>
              <a:rPr lang="en-US" sz="1200" b="1" kern="0" dirty="0">
                <a:latin typeface="Arial" panose="020B0604020202020204" pitchFamily="34" charset="0"/>
                <a:ea typeface="Calibri" panose="020F0502020204030204" pitchFamily="34" charset="0"/>
                <a:cs typeface="Arial" panose="020B0604020202020204" pitchFamily="34" charset="0"/>
              </a:rPr>
              <a:t>15</a:t>
            </a:r>
            <a:r>
              <a:rPr lang="en-US" sz="1200" kern="0" dirty="0">
                <a:latin typeface="Arial" panose="020B0604020202020204" pitchFamily="34" charset="0"/>
                <a:ea typeface="Calibri" panose="020F0502020204030204" pitchFamily="34" charset="0"/>
                <a:cs typeface="Arial" panose="020B0604020202020204" pitchFamily="34" charset="0"/>
              </a:rPr>
              <a:t> And deliver them who through fear of death were all their lifetime subject to bondage. </a:t>
            </a:r>
            <a:r>
              <a:rPr lang="en-US" sz="1200" b="1" kern="0" dirty="0">
                <a:latin typeface="Arial" panose="020B0604020202020204" pitchFamily="34" charset="0"/>
                <a:ea typeface="Calibri" panose="020F0502020204030204" pitchFamily="34" charset="0"/>
                <a:cs typeface="Arial" panose="020B0604020202020204" pitchFamily="34" charset="0"/>
              </a:rPr>
              <a:t>16 </a:t>
            </a:r>
            <a:r>
              <a:rPr lang="en-US" sz="1200" kern="0" dirty="0">
                <a:latin typeface="Arial" panose="020B0604020202020204" pitchFamily="34" charset="0"/>
                <a:ea typeface="Calibri" panose="020F0502020204030204" pitchFamily="34" charset="0"/>
                <a:cs typeface="Arial" panose="020B0604020202020204" pitchFamily="34" charset="0"/>
              </a:rPr>
              <a:t>For verily he took not on him the nature of angels; but he took on him the seed of Abraham.</a:t>
            </a:r>
          </a:p>
          <a:p>
            <a:pPr>
              <a:lnSpc>
                <a:spcPts val="1374"/>
              </a:lnSpc>
              <a:tabLst>
                <a:tab pos="483306" algn="l"/>
                <a:tab pos="966612" algn="l"/>
                <a:tab pos="1449918" algn="l"/>
                <a:tab pos="1933224" algn="l"/>
              </a:tabLst>
            </a:pPr>
            <a:endParaRPr lang="en-US" sz="1200" kern="0" dirty="0">
              <a:latin typeface="Arial" panose="020B0604020202020204" pitchFamily="34" charset="0"/>
              <a:ea typeface="Calibri" panose="020F0502020204030204" pitchFamily="34" charset="0"/>
              <a:cs typeface="Arial" panose="020B0604020202020204" pitchFamily="34" charset="0"/>
            </a:endParaRPr>
          </a:p>
          <a:p>
            <a:pPr>
              <a:lnSpc>
                <a:spcPts val="1374"/>
              </a:lnSpc>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Hebrews 4:15 KJV 15 </a:t>
            </a:r>
            <a:r>
              <a:rPr lang="en-US" sz="1200" kern="0" dirty="0">
                <a:latin typeface="Arial" panose="020B0604020202020204" pitchFamily="34" charset="0"/>
                <a:ea typeface="Calibri" panose="020F0502020204030204" pitchFamily="34" charset="0"/>
                <a:cs typeface="Arial" panose="020B0604020202020204" pitchFamily="34" charset="0"/>
              </a:rPr>
              <a:t>For we have not an high priest which cannot be touched with the feeling of our infirmities; </a:t>
            </a:r>
            <a:r>
              <a:rPr lang="en-US" sz="1200" b="1" kern="0" dirty="0">
                <a:latin typeface="Arial" panose="020B0604020202020204" pitchFamily="34" charset="0"/>
                <a:ea typeface="Calibri" panose="020F0502020204030204" pitchFamily="34" charset="0"/>
                <a:cs typeface="Arial" panose="020B0604020202020204" pitchFamily="34" charset="0"/>
              </a:rPr>
              <a:t>but was in all points tempted like as we are, yet without sin.</a:t>
            </a:r>
          </a:p>
          <a:p>
            <a:pPr>
              <a:lnSpc>
                <a:spcPts val="1374"/>
              </a:lnSpc>
              <a:tabLst>
                <a:tab pos="483306" algn="l"/>
                <a:tab pos="966612" algn="l"/>
                <a:tab pos="1449918" algn="l"/>
                <a:tab pos="1933224" algn="l"/>
              </a:tabLst>
            </a:pPr>
            <a:endParaRPr lang="en-US" sz="1200" b="1" kern="0" dirty="0">
              <a:latin typeface="Arial" panose="020B0604020202020204" pitchFamily="34" charset="0"/>
              <a:ea typeface="Calibri" panose="020F0502020204030204" pitchFamily="34" charset="0"/>
              <a:cs typeface="Arial" panose="020B0604020202020204" pitchFamily="34" charset="0"/>
            </a:endParaRPr>
          </a:p>
          <a:p>
            <a:pPr>
              <a:lnSpc>
                <a:spcPts val="1374"/>
              </a:lnSpc>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Romans 3:19-26 KJV 19 </a:t>
            </a:r>
            <a:r>
              <a:rPr lang="en-US" sz="1200" kern="0" dirty="0">
                <a:latin typeface="Arial" panose="020B0604020202020204" pitchFamily="34" charset="0"/>
                <a:ea typeface="Calibri" panose="020F0502020204030204" pitchFamily="34" charset="0"/>
                <a:cs typeface="Arial" panose="020B0604020202020204" pitchFamily="34" charset="0"/>
              </a:rPr>
              <a:t>Now we know that what things soever the law saith, it saith to them who are under the law: that every mouth may be stopped, and all the world may become guilty before God. </a:t>
            </a:r>
            <a:r>
              <a:rPr lang="en-US" sz="1200" b="1" kern="0" dirty="0">
                <a:latin typeface="Arial" panose="020B0604020202020204" pitchFamily="34" charset="0"/>
                <a:ea typeface="Calibri" panose="020F0502020204030204" pitchFamily="34" charset="0"/>
                <a:cs typeface="Arial" panose="020B0604020202020204" pitchFamily="34" charset="0"/>
              </a:rPr>
              <a:t>20</a:t>
            </a:r>
            <a:r>
              <a:rPr lang="en-US" sz="1200" kern="0" dirty="0">
                <a:latin typeface="Arial" panose="020B0604020202020204" pitchFamily="34" charset="0"/>
                <a:ea typeface="Calibri" panose="020F0502020204030204" pitchFamily="34" charset="0"/>
                <a:cs typeface="Arial" panose="020B0604020202020204" pitchFamily="34" charset="0"/>
              </a:rPr>
              <a:t> Therefore by the deeds of the law there shall no flesh be justified in his sight: for by the law is the knowledge of sin</a:t>
            </a:r>
            <a:r>
              <a:rPr lang="en-US" sz="1200" b="1" kern="0" dirty="0">
                <a:latin typeface="Arial" panose="020B0604020202020204" pitchFamily="34" charset="0"/>
                <a:ea typeface="Calibri" panose="020F0502020204030204" pitchFamily="34" charset="0"/>
                <a:cs typeface="Arial" panose="020B0604020202020204" pitchFamily="34" charset="0"/>
              </a:rPr>
              <a:t>. 21 </a:t>
            </a:r>
            <a:r>
              <a:rPr lang="en-US" sz="1200" kern="0" dirty="0">
                <a:latin typeface="Arial" panose="020B0604020202020204" pitchFamily="34" charset="0"/>
                <a:ea typeface="Calibri" panose="020F0502020204030204" pitchFamily="34" charset="0"/>
                <a:cs typeface="Arial" panose="020B0604020202020204" pitchFamily="34" charset="0"/>
              </a:rPr>
              <a:t>But now the righteousness of God without the law is manifested, being witnessed by the law and the prophets; </a:t>
            </a:r>
            <a:r>
              <a:rPr lang="en-US" sz="1200" b="1" kern="0" dirty="0">
                <a:latin typeface="Arial" panose="020B0604020202020204" pitchFamily="34" charset="0"/>
                <a:ea typeface="Calibri" panose="020F0502020204030204" pitchFamily="34" charset="0"/>
                <a:cs typeface="Arial" panose="020B0604020202020204" pitchFamily="34" charset="0"/>
              </a:rPr>
              <a:t>22</a:t>
            </a:r>
            <a:r>
              <a:rPr lang="en-US" sz="1200" kern="0" dirty="0">
                <a:latin typeface="Arial" panose="020B0604020202020204" pitchFamily="34" charset="0"/>
                <a:ea typeface="Calibri" panose="020F0502020204030204" pitchFamily="34" charset="0"/>
                <a:cs typeface="Arial" panose="020B0604020202020204" pitchFamily="34" charset="0"/>
              </a:rPr>
              <a:t> Even the righteousness of God which is by faith of Jesus Christ unto all and upon all them that believe: for there is no difference: </a:t>
            </a:r>
            <a:r>
              <a:rPr lang="en-US" sz="1200" b="1" kern="0" dirty="0">
                <a:latin typeface="Arial" panose="020B0604020202020204" pitchFamily="34" charset="0"/>
                <a:ea typeface="Calibri" panose="020F0502020204030204" pitchFamily="34" charset="0"/>
                <a:cs typeface="Arial" panose="020B0604020202020204" pitchFamily="34" charset="0"/>
              </a:rPr>
              <a:t>23</a:t>
            </a:r>
            <a:r>
              <a:rPr lang="en-US" sz="1200" kern="0" dirty="0">
                <a:latin typeface="Arial" panose="020B0604020202020204" pitchFamily="34" charset="0"/>
                <a:ea typeface="Calibri" panose="020F0502020204030204" pitchFamily="34" charset="0"/>
                <a:cs typeface="Arial" panose="020B0604020202020204" pitchFamily="34" charset="0"/>
              </a:rPr>
              <a:t> For all have sinned, and come short of the glory of God; </a:t>
            </a:r>
            <a:r>
              <a:rPr lang="en-US" sz="1200" b="1" kern="0" dirty="0">
                <a:latin typeface="Arial" panose="020B0604020202020204" pitchFamily="34" charset="0"/>
                <a:ea typeface="Calibri" panose="020F0502020204030204" pitchFamily="34" charset="0"/>
                <a:cs typeface="Arial" panose="020B0604020202020204" pitchFamily="34" charset="0"/>
              </a:rPr>
              <a:t>24</a:t>
            </a:r>
            <a:r>
              <a:rPr lang="en-US" sz="1200" kern="0" dirty="0">
                <a:latin typeface="Arial" panose="020B0604020202020204" pitchFamily="34" charset="0"/>
                <a:ea typeface="Calibri" panose="020F0502020204030204" pitchFamily="34" charset="0"/>
                <a:cs typeface="Arial" panose="020B0604020202020204" pitchFamily="34" charset="0"/>
              </a:rPr>
              <a:t> Being justified freely by his grace through the redemption that is in Christ Jesus: </a:t>
            </a:r>
            <a:r>
              <a:rPr lang="en-US" sz="1200" b="1" kern="0" dirty="0">
                <a:latin typeface="Arial" panose="020B0604020202020204" pitchFamily="34" charset="0"/>
                <a:ea typeface="Calibri" panose="020F0502020204030204" pitchFamily="34" charset="0"/>
                <a:cs typeface="Arial" panose="020B0604020202020204" pitchFamily="34" charset="0"/>
              </a:rPr>
              <a:t>25</a:t>
            </a:r>
            <a:r>
              <a:rPr lang="en-US" sz="1200" kern="0" dirty="0">
                <a:latin typeface="Arial" panose="020B0604020202020204" pitchFamily="34" charset="0"/>
                <a:ea typeface="Calibri" panose="020F0502020204030204" pitchFamily="34" charset="0"/>
                <a:cs typeface="Arial" panose="020B0604020202020204" pitchFamily="34" charset="0"/>
              </a:rPr>
              <a:t> Whom God hath set forth to be a propitiation through faith in his blood, to declare his righteousness for the remission of sins that are past, through the forbearance of God; </a:t>
            </a:r>
            <a:r>
              <a:rPr lang="en-US" sz="1200" b="1" kern="0" dirty="0">
                <a:latin typeface="Arial" panose="020B0604020202020204" pitchFamily="34" charset="0"/>
                <a:ea typeface="Calibri" panose="020F0502020204030204" pitchFamily="34" charset="0"/>
                <a:cs typeface="Arial" panose="020B0604020202020204" pitchFamily="34" charset="0"/>
              </a:rPr>
              <a:t>26</a:t>
            </a:r>
            <a:r>
              <a:rPr lang="en-US" sz="1200" kern="0" dirty="0">
                <a:latin typeface="Arial" panose="020B0604020202020204" pitchFamily="34" charset="0"/>
                <a:ea typeface="Calibri" panose="020F0502020204030204" pitchFamily="34" charset="0"/>
                <a:cs typeface="Arial" panose="020B0604020202020204" pitchFamily="34" charset="0"/>
              </a:rPr>
              <a:t> To declare, I say, at this time his righteousness: that he might be just, </a:t>
            </a:r>
            <a:r>
              <a:rPr lang="en-US" sz="1200" b="1" kern="0" dirty="0">
                <a:latin typeface="Arial" panose="020B0604020202020204" pitchFamily="34" charset="0"/>
                <a:ea typeface="Calibri" panose="020F0502020204030204" pitchFamily="34" charset="0"/>
                <a:cs typeface="Arial" panose="020B0604020202020204" pitchFamily="34" charset="0"/>
              </a:rPr>
              <a:t>and the justifier of him which believeth in Jesus.</a:t>
            </a:r>
          </a:p>
          <a:p>
            <a:pPr marL="181240" indent="-181240">
              <a:lnSpc>
                <a:spcPts val="1374"/>
              </a:lnSpc>
              <a:buFont typeface="Wingdings" panose="05000000000000000000" pitchFamily="2" charset="2"/>
              <a:buChar char="§"/>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Revelation 5:9 KJV 9 </a:t>
            </a:r>
            <a:r>
              <a:rPr lang="en-US" sz="1200" kern="0" dirty="0">
                <a:latin typeface="Arial" panose="020B0604020202020204" pitchFamily="34" charset="0"/>
                <a:ea typeface="Calibri" panose="020F0502020204030204" pitchFamily="34" charset="0"/>
                <a:cs typeface="Arial" panose="020B0604020202020204" pitchFamily="34" charset="0"/>
              </a:rPr>
              <a:t>And they sung a new song, saying, Thou art worthy to take the book, and to open the seals thereof: </a:t>
            </a:r>
            <a:r>
              <a:rPr lang="en-US" sz="1200" b="1" kern="0" dirty="0">
                <a:latin typeface="Arial" panose="020B0604020202020204" pitchFamily="34" charset="0"/>
                <a:ea typeface="Calibri" panose="020F0502020204030204" pitchFamily="34" charset="0"/>
                <a:cs typeface="Arial" panose="020B0604020202020204" pitchFamily="34" charset="0"/>
              </a:rPr>
              <a:t>for thou </a:t>
            </a:r>
            <a:r>
              <a:rPr lang="en-US" sz="1200" b="1" kern="0" dirty="0" err="1">
                <a:latin typeface="Arial" panose="020B0604020202020204" pitchFamily="34" charset="0"/>
                <a:ea typeface="Calibri" panose="020F0502020204030204" pitchFamily="34" charset="0"/>
                <a:cs typeface="Arial" panose="020B0604020202020204" pitchFamily="34" charset="0"/>
              </a:rPr>
              <a:t>wast</a:t>
            </a:r>
            <a:r>
              <a:rPr lang="en-US" sz="1200" b="1" kern="0" dirty="0">
                <a:latin typeface="Arial" panose="020B0604020202020204" pitchFamily="34" charset="0"/>
                <a:ea typeface="Calibri" panose="020F0502020204030204" pitchFamily="34" charset="0"/>
                <a:cs typeface="Arial" panose="020B0604020202020204" pitchFamily="34" charset="0"/>
              </a:rPr>
              <a:t> slain, and hast redeemed us to God by thy blood out of every kindred, and tongue, and people, and nation;</a:t>
            </a:r>
          </a:p>
          <a:p>
            <a:pPr marL="181240" indent="-181240">
              <a:lnSpc>
                <a:spcPts val="1374"/>
              </a:lnSpc>
              <a:buFont typeface="Wingdings" panose="05000000000000000000" pitchFamily="2" charset="2"/>
              <a:buChar char="§"/>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1 Peter 1:18-19 KJV </a:t>
            </a:r>
            <a:r>
              <a:rPr lang="en-US" sz="1200" kern="0" dirty="0">
                <a:latin typeface="Arial" panose="020B0604020202020204" pitchFamily="34" charset="0"/>
                <a:ea typeface="Calibri" panose="020F0502020204030204" pitchFamily="34" charset="0"/>
                <a:cs typeface="Arial" panose="020B0604020202020204" pitchFamily="34" charset="0"/>
              </a:rPr>
              <a:t>18 Forasmuch as ye know that ye were not </a:t>
            </a:r>
            <a:r>
              <a:rPr lang="en-US" sz="1200" b="1" kern="0" dirty="0">
                <a:latin typeface="Arial" panose="020B0604020202020204" pitchFamily="34" charset="0"/>
                <a:ea typeface="Calibri" panose="020F0502020204030204" pitchFamily="34" charset="0"/>
                <a:cs typeface="Arial" panose="020B0604020202020204" pitchFamily="34" charset="0"/>
              </a:rPr>
              <a:t>redeemed</a:t>
            </a:r>
            <a:r>
              <a:rPr lang="en-US" sz="1200" kern="0" dirty="0">
                <a:latin typeface="Arial" panose="020B0604020202020204" pitchFamily="34" charset="0"/>
                <a:ea typeface="Calibri" panose="020F0502020204030204" pitchFamily="34" charset="0"/>
                <a:cs typeface="Arial" panose="020B0604020202020204" pitchFamily="34" charset="0"/>
              </a:rPr>
              <a:t> with corruptible things, as silver and gold, from your vain conversation received by tradition from your fathers; </a:t>
            </a:r>
            <a:r>
              <a:rPr lang="en-US" sz="1200" b="1" kern="0" dirty="0">
                <a:latin typeface="Arial" panose="020B0604020202020204" pitchFamily="34" charset="0"/>
                <a:ea typeface="Calibri" panose="020F0502020204030204" pitchFamily="34" charset="0"/>
                <a:cs typeface="Arial" panose="020B0604020202020204" pitchFamily="34" charset="0"/>
              </a:rPr>
              <a:t>19 But with the precious blood of Christ, as of a lamb without blemish and without spot:</a:t>
            </a:r>
          </a:p>
          <a:p>
            <a:pPr marL="181240" indent="-181240">
              <a:lnSpc>
                <a:spcPts val="1374"/>
              </a:lnSpc>
              <a:buFont typeface="Wingdings" panose="05000000000000000000" pitchFamily="2" charset="2"/>
              <a:buChar char="§"/>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1 Corinthians 6:20 KJV 20 </a:t>
            </a:r>
            <a:r>
              <a:rPr lang="en-US" sz="1200" kern="0" dirty="0">
                <a:latin typeface="Arial" panose="020B0604020202020204" pitchFamily="34" charset="0"/>
                <a:ea typeface="Calibri" panose="020F0502020204030204" pitchFamily="34" charset="0"/>
                <a:cs typeface="Arial" panose="020B0604020202020204" pitchFamily="34" charset="0"/>
              </a:rPr>
              <a:t>For ye are </a:t>
            </a:r>
            <a:r>
              <a:rPr lang="en-US" sz="1200" b="1" kern="0" dirty="0">
                <a:latin typeface="Arial" panose="020B0604020202020204" pitchFamily="34" charset="0"/>
                <a:ea typeface="Calibri" panose="020F0502020204030204" pitchFamily="34" charset="0"/>
                <a:cs typeface="Arial" panose="020B0604020202020204" pitchFamily="34" charset="0"/>
              </a:rPr>
              <a:t>bought with a price</a:t>
            </a:r>
            <a:r>
              <a:rPr lang="en-US" sz="1200" kern="0" dirty="0">
                <a:latin typeface="Arial" panose="020B0604020202020204" pitchFamily="34" charset="0"/>
                <a:ea typeface="Calibri" panose="020F0502020204030204" pitchFamily="34" charset="0"/>
                <a:cs typeface="Arial" panose="020B0604020202020204" pitchFamily="34" charset="0"/>
              </a:rPr>
              <a:t>: therefore glorify God in your body, and in your spirit, which are God’s.</a:t>
            </a:r>
          </a:p>
          <a:p>
            <a:pPr marL="181240" indent="-181240">
              <a:lnSpc>
                <a:spcPts val="1374"/>
              </a:lnSpc>
              <a:buFont typeface="Wingdings" panose="05000000000000000000" pitchFamily="2" charset="2"/>
              <a:buChar char="§"/>
              <a:tabLst>
                <a:tab pos="483306" algn="l"/>
                <a:tab pos="966612" algn="l"/>
                <a:tab pos="1449918" algn="l"/>
                <a:tab pos="1933224" algn="l"/>
              </a:tabLst>
            </a:pPr>
            <a:endParaRPr lang="en-US" sz="1200" kern="0" dirty="0">
              <a:latin typeface="Arial" panose="020B0604020202020204" pitchFamily="34" charset="0"/>
              <a:ea typeface="Calibri" panose="020F0502020204030204" pitchFamily="34" charset="0"/>
              <a:cs typeface="Arial" panose="020B0604020202020204" pitchFamily="34" charset="0"/>
            </a:endParaRPr>
          </a:p>
          <a:p>
            <a:pPr>
              <a:lnSpc>
                <a:spcPts val="1374"/>
              </a:lnSpc>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2 Timothy 1:9 KJV 9 </a:t>
            </a:r>
            <a:r>
              <a:rPr lang="en-US" sz="1200" kern="0" dirty="0">
                <a:latin typeface="Arial" panose="020B0604020202020204" pitchFamily="34" charset="0"/>
                <a:ea typeface="Calibri" panose="020F0502020204030204" pitchFamily="34" charset="0"/>
                <a:cs typeface="Arial" panose="020B0604020202020204" pitchFamily="34" charset="0"/>
              </a:rPr>
              <a:t>Who hath saved us, and called us with an holy calling, not according to our works, but according to his own purpose and grace, </a:t>
            </a:r>
            <a:r>
              <a:rPr lang="en-US" sz="1200" b="1" kern="0" dirty="0">
                <a:latin typeface="Arial" panose="020B0604020202020204" pitchFamily="34" charset="0"/>
                <a:ea typeface="Calibri" panose="020F0502020204030204" pitchFamily="34" charset="0"/>
                <a:cs typeface="Arial" panose="020B0604020202020204" pitchFamily="34" charset="0"/>
              </a:rPr>
              <a:t>which was given us in Christ Jesus before the world began,</a:t>
            </a:r>
          </a:p>
          <a:p>
            <a:pPr marL="181240" indent="-181240">
              <a:lnSpc>
                <a:spcPts val="1374"/>
              </a:lnSpc>
              <a:buFont typeface="Arial" panose="020B0604020202020204" pitchFamily="34" charset="0"/>
              <a:buChar char="•"/>
              <a:tabLst>
                <a:tab pos="483306" algn="l"/>
                <a:tab pos="966612" algn="l"/>
                <a:tab pos="1449918" algn="l"/>
                <a:tab pos="1933224" algn="l"/>
              </a:tabLst>
            </a:pPr>
            <a:r>
              <a:rPr lang="en-US" sz="1200" b="1" kern="0" dirty="0">
                <a:latin typeface="Arial" panose="020B0604020202020204" pitchFamily="34" charset="0"/>
                <a:ea typeface="Calibri" panose="020F0502020204030204" pitchFamily="34" charset="0"/>
                <a:cs typeface="Arial" panose="020B0604020202020204" pitchFamily="34" charset="0"/>
              </a:rPr>
              <a:t>Ephesians 3:11 KJV 11 </a:t>
            </a:r>
            <a:r>
              <a:rPr lang="en-US" sz="1200" kern="0" dirty="0">
                <a:latin typeface="Arial" panose="020B0604020202020204" pitchFamily="34" charset="0"/>
                <a:ea typeface="Calibri" panose="020F0502020204030204" pitchFamily="34" charset="0"/>
                <a:cs typeface="Arial" panose="020B0604020202020204" pitchFamily="34" charset="0"/>
              </a:rPr>
              <a:t>According to the </a:t>
            </a:r>
            <a:r>
              <a:rPr lang="en-US" sz="1200" b="1" kern="0" dirty="0">
                <a:latin typeface="Arial" panose="020B0604020202020204" pitchFamily="34" charset="0"/>
                <a:ea typeface="Calibri" panose="020F0502020204030204" pitchFamily="34" charset="0"/>
                <a:cs typeface="Arial" panose="020B0604020202020204" pitchFamily="34" charset="0"/>
              </a:rPr>
              <a:t>eternal purpose which he purposed in Christ Jesus our Lord:</a:t>
            </a:r>
          </a:p>
          <a:p>
            <a:pPr>
              <a:lnSpc>
                <a:spcPts val="127"/>
              </a:lnSpc>
              <a:spcAft>
                <a:spcPts val="846"/>
              </a:spcAft>
              <a:tabLst>
                <a:tab pos="483306" algn="l"/>
                <a:tab pos="966612" algn="l"/>
                <a:tab pos="1449918" algn="l"/>
                <a:tab pos="1933224" algn="l"/>
              </a:tabLst>
            </a:pPr>
            <a:endParaRPr lang="en-US" sz="1300" kern="0" dirty="0">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A140D0B-9A2B-E09A-E648-A52FB44149EC}"/>
              </a:ext>
            </a:extLst>
          </p:cNvPr>
          <p:cNvSpPr>
            <a:spLocks noGrp="1"/>
          </p:cNvSpPr>
          <p:nvPr>
            <p:ph type="sldNum" sz="quarter" idx="5"/>
          </p:nvPr>
        </p:nvSpPr>
        <p:spPr/>
        <p:txBody>
          <a:bodyPr/>
          <a:lstStyle/>
          <a:p>
            <a:fld id="{5EEEE695-7197-4E02-AB8C-36BA21D304EF}" type="slidenum">
              <a:rPr lang="en-US" smtClean="0"/>
              <a:t>5</a:t>
            </a:fld>
            <a:endParaRPr lang="en-US"/>
          </a:p>
        </p:txBody>
      </p:sp>
      <p:sp>
        <p:nvSpPr>
          <p:cNvPr id="5" name="Date Placeholder 4">
            <a:extLst>
              <a:ext uri="{FF2B5EF4-FFF2-40B4-BE49-F238E27FC236}">
                <a16:creationId xmlns:a16="http://schemas.microsoft.com/office/drawing/2014/main" id="{A66C0A4C-7B05-DBC5-DDC8-742E09B5449E}"/>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786530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BB3F5-FF71-0E49-EE31-F029F935E5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015194-C231-AEF7-1228-B9393C3AA1CA}"/>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57A2DB1D-6757-7C81-EEEE-54C113AFF313}"/>
              </a:ext>
            </a:extLst>
          </p:cNvPr>
          <p:cNvSpPr>
            <a:spLocks noGrp="1"/>
          </p:cNvSpPr>
          <p:nvPr>
            <p:ph type="body" idx="1"/>
          </p:nvPr>
        </p:nvSpPr>
        <p:spPr>
          <a:xfrm>
            <a:off x="0" y="3482102"/>
            <a:ext cx="7315200" cy="6119098"/>
          </a:xfrm>
        </p:spPr>
        <p:txBody>
          <a:bodyPr/>
          <a:lstStyle/>
          <a:p>
            <a:pPr marL="1933224" indent="-1933224">
              <a:lnSpc>
                <a:spcPts val="1374"/>
              </a:lnSpc>
              <a:tabLst>
                <a:tab pos="483306" algn="l"/>
                <a:tab pos="966612" algn="l"/>
                <a:tab pos="1449918" algn="l"/>
                <a:tab pos="1933224" algn="l"/>
              </a:tabLst>
            </a:pPr>
            <a:r>
              <a:rPr lang="en-US" sz="1200" b="1" kern="100" dirty="0">
                <a:latin typeface="Arial" panose="020B0604020202020204" pitchFamily="34" charset="0"/>
                <a:ea typeface="Calibri" panose="020F0502020204030204" pitchFamily="34" charset="0"/>
                <a:cs typeface="Arial" panose="020B0604020202020204" pitchFamily="34" charset="0"/>
              </a:rPr>
              <a:t>Romans 3:23 KJV 23 </a:t>
            </a:r>
            <a:r>
              <a:rPr lang="en-US" sz="1200" kern="100" dirty="0">
                <a:latin typeface="Arial" panose="020B0604020202020204" pitchFamily="34" charset="0"/>
                <a:ea typeface="Calibri" panose="020F0502020204030204" pitchFamily="34" charset="0"/>
                <a:cs typeface="Arial" panose="020B0604020202020204" pitchFamily="34" charset="0"/>
              </a:rPr>
              <a:t>For all have sinned, and come short of the glory of God;</a:t>
            </a:r>
          </a:p>
          <a:p>
            <a:pPr marL="181240" indent="-181240">
              <a:lnSpc>
                <a:spcPct val="107000"/>
              </a:lnSpc>
              <a:buFont typeface="Wingdings" panose="05000000000000000000" pitchFamily="2" charset="2"/>
              <a:buChar char="§"/>
              <a:tabLst>
                <a:tab pos="483306" algn="l"/>
                <a:tab pos="966612" algn="l"/>
                <a:tab pos="1449918" algn="l"/>
                <a:tab pos="1933224" algn="l"/>
              </a:tabLst>
            </a:pPr>
            <a:r>
              <a:rPr lang="en-US" sz="1200" b="1" kern="100" dirty="0">
                <a:latin typeface="Arial" panose="020B0604020202020204" pitchFamily="34" charset="0"/>
                <a:ea typeface="Calibri" panose="020F0502020204030204" pitchFamily="34" charset="0"/>
                <a:cs typeface="Arial" panose="020B0604020202020204" pitchFamily="34" charset="0"/>
              </a:rPr>
              <a:t>Romans 6:23 KJV 23 </a:t>
            </a:r>
            <a:r>
              <a:rPr lang="en-US" sz="1200" kern="100" dirty="0">
                <a:latin typeface="Arial" panose="020B0604020202020204" pitchFamily="34" charset="0"/>
                <a:ea typeface="Calibri" panose="020F0502020204030204" pitchFamily="34" charset="0"/>
                <a:cs typeface="Arial" panose="020B0604020202020204" pitchFamily="34" charset="0"/>
              </a:rPr>
              <a:t>For the wages of sin is death; but the gift of God is eternal life through Jesus Christ our Lord.</a:t>
            </a:r>
            <a:endParaRPr lang="en-US" sz="1200" b="1" kern="1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46"/>
              </a:spcAft>
              <a:tabLst>
                <a:tab pos="483306" algn="l"/>
                <a:tab pos="966612" algn="l"/>
                <a:tab pos="1449918" algn="l"/>
                <a:tab pos="1933224" algn="l"/>
              </a:tabLst>
            </a:pPr>
            <a:r>
              <a:rPr lang="en-US" sz="1200" b="1" kern="100" dirty="0">
                <a:latin typeface="Arial" panose="020B0604020202020204" pitchFamily="34" charset="0"/>
                <a:ea typeface="Calibri" panose="020F0502020204030204" pitchFamily="34" charset="0"/>
                <a:cs typeface="Arial" panose="020B0604020202020204" pitchFamily="34" charset="0"/>
              </a:rPr>
              <a:t>Acts 2:36-37 KJV 36 </a:t>
            </a:r>
            <a:r>
              <a:rPr lang="en-US" sz="1200" kern="100" dirty="0">
                <a:latin typeface="Arial" panose="020B0604020202020204" pitchFamily="34" charset="0"/>
                <a:ea typeface="Calibri" panose="020F0502020204030204" pitchFamily="34" charset="0"/>
                <a:cs typeface="Arial" panose="020B0604020202020204" pitchFamily="34" charset="0"/>
              </a:rPr>
              <a:t>Therefore let all the house of Israel know assuredly, that God hath made that same Jesus, whom ye have crucified, both Lord and Christ</a:t>
            </a:r>
            <a:r>
              <a:rPr lang="en-US" sz="1200" b="1" kern="100" dirty="0">
                <a:latin typeface="Arial" panose="020B0604020202020204" pitchFamily="34" charset="0"/>
                <a:ea typeface="Calibri" panose="020F0502020204030204" pitchFamily="34" charset="0"/>
                <a:cs typeface="Arial" panose="020B0604020202020204" pitchFamily="34" charset="0"/>
              </a:rPr>
              <a:t>. 37 </a:t>
            </a:r>
            <a:r>
              <a:rPr lang="en-US" sz="1200" kern="100" dirty="0">
                <a:latin typeface="Arial" panose="020B0604020202020204" pitchFamily="34" charset="0"/>
                <a:ea typeface="Calibri" panose="020F0502020204030204" pitchFamily="34" charset="0"/>
                <a:cs typeface="Arial" panose="020B0604020202020204" pitchFamily="34" charset="0"/>
              </a:rPr>
              <a:t>Now when they heard this, they were pricked in their heart, and said unto Peter and to the rest of the apostles, Men and brethren, what shall we do?</a:t>
            </a:r>
          </a:p>
          <a:p>
            <a:pPr>
              <a:lnSpc>
                <a:spcPct val="107000"/>
              </a:lnSpc>
              <a:spcAft>
                <a:spcPts val="846"/>
              </a:spcAft>
              <a:tabLst>
                <a:tab pos="483306" algn="l"/>
                <a:tab pos="966612" algn="l"/>
                <a:tab pos="1449918" algn="l"/>
                <a:tab pos="1933224" algn="l"/>
              </a:tabLst>
            </a:pPr>
            <a:r>
              <a:rPr lang="en-US" sz="1200" b="1" kern="100" dirty="0">
                <a:latin typeface="Arial" panose="020B0604020202020204" pitchFamily="34" charset="0"/>
                <a:ea typeface="Calibri" panose="020F0502020204030204" pitchFamily="34" charset="0"/>
                <a:cs typeface="Arial" panose="020B0604020202020204" pitchFamily="34" charset="0"/>
              </a:rPr>
              <a:t>Acts 8:13-24 KJV 13 </a:t>
            </a:r>
            <a:r>
              <a:rPr lang="en-US" sz="1200" kern="100" dirty="0">
                <a:latin typeface="Arial" panose="020B0604020202020204" pitchFamily="34" charset="0"/>
                <a:ea typeface="Calibri" panose="020F0502020204030204" pitchFamily="34" charset="0"/>
                <a:cs typeface="Arial" panose="020B0604020202020204" pitchFamily="34" charset="0"/>
              </a:rPr>
              <a:t>Then Simon himself believed also: and when he was baptized, he continued with Philip, and wondered, beholding the miracles and signs which were done. </a:t>
            </a:r>
            <a:r>
              <a:rPr lang="en-US" sz="1200" b="1" kern="100" dirty="0">
                <a:latin typeface="Arial" panose="020B0604020202020204" pitchFamily="34" charset="0"/>
                <a:ea typeface="Calibri" panose="020F0502020204030204" pitchFamily="34" charset="0"/>
                <a:cs typeface="Arial" panose="020B0604020202020204" pitchFamily="34" charset="0"/>
              </a:rPr>
              <a:t>14 </a:t>
            </a:r>
            <a:r>
              <a:rPr lang="en-US" sz="1200" kern="100" dirty="0">
                <a:latin typeface="Arial" panose="020B0604020202020204" pitchFamily="34" charset="0"/>
                <a:ea typeface="Calibri" panose="020F0502020204030204" pitchFamily="34" charset="0"/>
                <a:cs typeface="Arial" panose="020B0604020202020204" pitchFamily="34" charset="0"/>
              </a:rPr>
              <a:t>Now when the apostles which were at Jerusalem heard that Samaria had received the word of God, they sent unto them Peter and John: </a:t>
            </a:r>
            <a:r>
              <a:rPr lang="en-US" sz="1200" b="1" kern="100" dirty="0">
                <a:latin typeface="Arial" panose="020B0604020202020204" pitchFamily="34" charset="0"/>
                <a:ea typeface="Calibri" panose="020F0502020204030204" pitchFamily="34" charset="0"/>
                <a:cs typeface="Arial" panose="020B0604020202020204" pitchFamily="34" charset="0"/>
              </a:rPr>
              <a:t>15</a:t>
            </a:r>
            <a:r>
              <a:rPr lang="en-US" sz="1200" kern="100" dirty="0">
                <a:latin typeface="Arial" panose="020B0604020202020204" pitchFamily="34" charset="0"/>
                <a:ea typeface="Calibri" panose="020F0502020204030204" pitchFamily="34" charset="0"/>
                <a:cs typeface="Arial" panose="020B0604020202020204" pitchFamily="34" charset="0"/>
              </a:rPr>
              <a:t> Who, when they were come down, prayed for them, that they might receive the Holy Ghost: </a:t>
            </a:r>
            <a:r>
              <a:rPr lang="en-US" sz="1200" b="1" kern="100" dirty="0">
                <a:latin typeface="Arial" panose="020B0604020202020204" pitchFamily="34" charset="0"/>
                <a:ea typeface="Calibri" panose="020F0502020204030204" pitchFamily="34" charset="0"/>
                <a:cs typeface="Arial" panose="020B0604020202020204" pitchFamily="34" charset="0"/>
              </a:rPr>
              <a:t>16</a:t>
            </a:r>
            <a:r>
              <a:rPr lang="en-US" sz="1200" kern="100" dirty="0">
                <a:latin typeface="Arial" panose="020B0604020202020204" pitchFamily="34" charset="0"/>
                <a:ea typeface="Calibri" panose="020F0502020204030204" pitchFamily="34" charset="0"/>
                <a:cs typeface="Arial" panose="020B0604020202020204" pitchFamily="34" charset="0"/>
              </a:rPr>
              <a:t> (For as yet he was fallen upon none of them: only they were baptized in the name of the Lord Jesus.) </a:t>
            </a:r>
            <a:r>
              <a:rPr lang="en-US" sz="1200" b="1" kern="100" dirty="0">
                <a:latin typeface="Arial" panose="020B0604020202020204" pitchFamily="34" charset="0"/>
                <a:ea typeface="Calibri" panose="020F0502020204030204" pitchFamily="34" charset="0"/>
                <a:cs typeface="Arial" panose="020B0604020202020204" pitchFamily="34" charset="0"/>
              </a:rPr>
              <a:t>17 </a:t>
            </a:r>
            <a:r>
              <a:rPr lang="en-US" sz="1200" kern="100" dirty="0">
                <a:latin typeface="Arial" panose="020B0604020202020204" pitchFamily="34" charset="0"/>
                <a:ea typeface="Calibri" panose="020F0502020204030204" pitchFamily="34" charset="0"/>
                <a:cs typeface="Arial" panose="020B0604020202020204" pitchFamily="34" charset="0"/>
              </a:rPr>
              <a:t>Then laid they their hands on them, and they received the Holy Ghost. </a:t>
            </a:r>
            <a:r>
              <a:rPr lang="en-US" sz="1200" b="1" kern="100" dirty="0">
                <a:latin typeface="Arial" panose="020B0604020202020204" pitchFamily="34" charset="0"/>
                <a:ea typeface="Calibri" panose="020F0502020204030204" pitchFamily="34" charset="0"/>
                <a:cs typeface="Arial" panose="020B0604020202020204" pitchFamily="34" charset="0"/>
              </a:rPr>
              <a:t>18 </a:t>
            </a:r>
            <a:r>
              <a:rPr lang="en-US" sz="1200" kern="100" dirty="0">
                <a:latin typeface="Arial" panose="020B0604020202020204" pitchFamily="34" charset="0"/>
                <a:ea typeface="Calibri" panose="020F0502020204030204" pitchFamily="34" charset="0"/>
                <a:cs typeface="Arial" panose="020B0604020202020204" pitchFamily="34" charset="0"/>
              </a:rPr>
              <a:t>And when Simon saw that through laying on of the apostles' hands the Holy Ghost was given, he offered them money, </a:t>
            </a:r>
            <a:r>
              <a:rPr lang="en-US" sz="1200" b="1" kern="100" dirty="0">
                <a:latin typeface="Arial" panose="020B0604020202020204" pitchFamily="34" charset="0"/>
                <a:ea typeface="Calibri" panose="020F0502020204030204" pitchFamily="34" charset="0"/>
                <a:cs typeface="Arial" panose="020B0604020202020204" pitchFamily="34" charset="0"/>
              </a:rPr>
              <a:t>19 S</a:t>
            </a:r>
            <a:r>
              <a:rPr lang="en-US" sz="1200" kern="100" dirty="0">
                <a:latin typeface="Arial" panose="020B0604020202020204" pitchFamily="34" charset="0"/>
                <a:ea typeface="Calibri" panose="020F0502020204030204" pitchFamily="34" charset="0"/>
                <a:cs typeface="Arial" panose="020B0604020202020204" pitchFamily="34" charset="0"/>
              </a:rPr>
              <a:t>aying, Give me also this power, that on whomsoever I lay hands, he may receive the Holy Ghost. </a:t>
            </a:r>
            <a:r>
              <a:rPr lang="en-US" sz="1200" b="1" kern="100" dirty="0">
                <a:latin typeface="Arial" panose="020B0604020202020204" pitchFamily="34" charset="0"/>
                <a:ea typeface="Calibri" panose="020F0502020204030204" pitchFamily="34" charset="0"/>
                <a:cs typeface="Arial" panose="020B0604020202020204" pitchFamily="34" charset="0"/>
              </a:rPr>
              <a:t>20 </a:t>
            </a:r>
            <a:r>
              <a:rPr lang="en-US" sz="1200" kern="100" dirty="0">
                <a:latin typeface="Arial" panose="020B0604020202020204" pitchFamily="34" charset="0"/>
                <a:ea typeface="Calibri" panose="020F0502020204030204" pitchFamily="34" charset="0"/>
                <a:cs typeface="Arial" panose="020B0604020202020204" pitchFamily="34" charset="0"/>
              </a:rPr>
              <a:t>But Peter said unto him, Thy money perish with thee, because thou hast thought that the gift of God may be purchased with money. </a:t>
            </a:r>
            <a:r>
              <a:rPr lang="en-US" sz="1200" b="1" kern="100" dirty="0">
                <a:latin typeface="Arial" panose="020B0604020202020204" pitchFamily="34" charset="0"/>
                <a:ea typeface="Calibri" panose="020F0502020204030204" pitchFamily="34" charset="0"/>
                <a:cs typeface="Arial" panose="020B0604020202020204" pitchFamily="34" charset="0"/>
              </a:rPr>
              <a:t>21 </a:t>
            </a:r>
            <a:r>
              <a:rPr lang="en-US" sz="1200" kern="100" dirty="0">
                <a:latin typeface="Arial" panose="020B0604020202020204" pitchFamily="34" charset="0"/>
                <a:ea typeface="Calibri" panose="020F0502020204030204" pitchFamily="34" charset="0"/>
                <a:cs typeface="Arial" panose="020B0604020202020204" pitchFamily="34" charset="0"/>
              </a:rPr>
              <a:t>Thou hast neither part nor lot in this matter: for thy heart is not right in the sight of God. </a:t>
            </a:r>
            <a:r>
              <a:rPr lang="en-US" sz="1200" b="1" kern="100" dirty="0">
                <a:latin typeface="Arial" panose="020B0604020202020204" pitchFamily="34" charset="0"/>
                <a:ea typeface="Calibri" panose="020F0502020204030204" pitchFamily="34" charset="0"/>
                <a:cs typeface="Arial" panose="020B0604020202020204" pitchFamily="34" charset="0"/>
              </a:rPr>
              <a:t>22</a:t>
            </a:r>
            <a:r>
              <a:rPr lang="en-US" sz="1200" kern="100" dirty="0">
                <a:latin typeface="Arial" panose="020B0604020202020204" pitchFamily="34" charset="0"/>
                <a:ea typeface="Calibri" panose="020F0502020204030204" pitchFamily="34" charset="0"/>
                <a:cs typeface="Arial" panose="020B0604020202020204" pitchFamily="34" charset="0"/>
              </a:rPr>
              <a:t> Repent therefore of this thy wickedness, and pray God, if perhaps the thought of thine heart may be forgiven thee. </a:t>
            </a:r>
            <a:r>
              <a:rPr lang="en-US" sz="1200" b="1" kern="100" dirty="0">
                <a:latin typeface="Arial" panose="020B0604020202020204" pitchFamily="34" charset="0"/>
                <a:ea typeface="Calibri" panose="020F0502020204030204" pitchFamily="34" charset="0"/>
                <a:cs typeface="Arial" panose="020B0604020202020204" pitchFamily="34" charset="0"/>
              </a:rPr>
              <a:t>23</a:t>
            </a:r>
            <a:r>
              <a:rPr lang="en-US" sz="1200" kern="100" dirty="0">
                <a:latin typeface="Arial" panose="020B0604020202020204" pitchFamily="34" charset="0"/>
                <a:ea typeface="Calibri" panose="020F0502020204030204" pitchFamily="34" charset="0"/>
                <a:cs typeface="Arial" panose="020B0604020202020204" pitchFamily="34" charset="0"/>
              </a:rPr>
              <a:t> For I perceive that thou art in the gall of bitterness, and in the bond of iniquity. </a:t>
            </a:r>
            <a:r>
              <a:rPr lang="en-US" sz="1200" b="1" kern="100" dirty="0">
                <a:latin typeface="Arial" panose="020B0604020202020204" pitchFamily="34" charset="0"/>
                <a:ea typeface="Calibri" panose="020F0502020204030204" pitchFamily="34" charset="0"/>
                <a:cs typeface="Arial" panose="020B0604020202020204" pitchFamily="34" charset="0"/>
              </a:rPr>
              <a:t>24</a:t>
            </a:r>
            <a:r>
              <a:rPr lang="en-US" sz="1200" kern="100" dirty="0">
                <a:latin typeface="Arial" panose="020B0604020202020204" pitchFamily="34" charset="0"/>
                <a:ea typeface="Calibri" panose="020F0502020204030204" pitchFamily="34" charset="0"/>
                <a:cs typeface="Arial" panose="020B0604020202020204" pitchFamily="34" charset="0"/>
              </a:rPr>
              <a:t> Then answered Simon, and said, </a:t>
            </a:r>
            <a:r>
              <a:rPr lang="en-US" sz="1200" b="1" kern="100" dirty="0">
                <a:latin typeface="Arial" panose="020B0604020202020204" pitchFamily="34" charset="0"/>
                <a:ea typeface="Calibri" panose="020F0502020204030204" pitchFamily="34" charset="0"/>
                <a:cs typeface="Arial" panose="020B0604020202020204" pitchFamily="34" charset="0"/>
              </a:rPr>
              <a:t>Pray ye to the Lord for me, that none of these things which ye have spoken come upon me.</a:t>
            </a:r>
          </a:p>
          <a:p>
            <a:pPr marL="181240" indent="-181240">
              <a:lnSpc>
                <a:spcPct val="107000"/>
              </a:lnSpc>
              <a:spcAft>
                <a:spcPts val="846"/>
              </a:spcAft>
              <a:buFont typeface="Wingdings" panose="05000000000000000000" pitchFamily="2" charset="2"/>
              <a:buChar char="§"/>
              <a:tabLst>
                <a:tab pos="483306" algn="l"/>
                <a:tab pos="966612" algn="l"/>
                <a:tab pos="1449918" algn="l"/>
                <a:tab pos="1933224" algn="l"/>
              </a:tabLst>
            </a:pPr>
            <a:r>
              <a:rPr lang="en-US" sz="1200" b="1" kern="100" dirty="0">
                <a:latin typeface="Arial" panose="020B0604020202020204" pitchFamily="34" charset="0"/>
                <a:ea typeface="Calibri" panose="020F0502020204030204" pitchFamily="34" charset="0"/>
                <a:cs typeface="Arial" panose="020B0604020202020204" pitchFamily="34" charset="0"/>
              </a:rPr>
              <a:t>Acts 19:18-20 KJV 18 </a:t>
            </a:r>
            <a:r>
              <a:rPr lang="en-US" sz="1200" kern="100" dirty="0">
                <a:latin typeface="Arial" panose="020B0604020202020204" pitchFamily="34" charset="0"/>
                <a:ea typeface="Calibri" panose="020F0502020204030204" pitchFamily="34" charset="0"/>
                <a:cs typeface="Arial" panose="020B0604020202020204" pitchFamily="34" charset="0"/>
              </a:rPr>
              <a:t>And many that believed came, and confessed, and shewed their deeds. </a:t>
            </a:r>
            <a:r>
              <a:rPr lang="en-US" sz="1200" b="1" kern="100" dirty="0">
                <a:latin typeface="Arial" panose="020B0604020202020204" pitchFamily="34" charset="0"/>
                <a:ea typeface="Calibri" panose="020F0502020204030204" pitchFamily="34" charset="0"/>
                <a:cs typeface="Arial" panose="020B0604020202020204" pitchFamily="34" charset="0"/>
              </a:rPr>
              <a:t>19</a:t>
            </a:r>
            <a:r>
              <a:rPr lang="en-US" sz="1200" kern="100" dirty="0">
                <a:latin typeface="Arial" panose="020B0604020202020204" pitchFamily="34" charset="0"/>
                <a:ea typeface="Calibri" panose="020F0502020204030204" pitchFamily="34" charset="0"/>
                <a:cs typeface="Arial" panose="020B0604020202020204" pitchFamily="34" charset="0"/>
              </a:rPr>
              <a:t> Many of them also which used curious arts brought their books together, and burned them before all men: and they counted the price of them, and found it fifty thousand pieces of silver. </a:t>
            </a:r>
            <a:r>
              <a:rPr lang="en-US" sz="1200" b="1" kern="100" dirty="0">
                <a:latin typeface="Arial" panose="020B0604020202020204" pitchFamily="34" charset="0"/>
                <a:ea typeface="Calibri" panose="020F0502020204030204" pitchFamily="34" charset="0"/>
                <a:cs typeface="Arial" panose="020B0604020202020204" pitchFamily="34" charset="0"/>
              </a:rPr>
              <a:t>20 </a:t>
            </a:r>
            <a:r>
              <a:rPr lang="en-US" sz="1200" kern="100" dirty="0">
                <a:latin typeface="Arial" panose="020B0604020202020204" pitchFamily="34" charset="0"/>
                <a:ea typeface="Calibri" panose="020F0502020204030204" pitchFamily="34" charset="0"/>
                <a:cs typeface="Arial" panose="020B0604020202020204" pitchFamily="34" charset="0"/>
              </a:rPr>
              <a:t>So mightily grew the word of God and prevailed.</a:t>
            </a:r>
          </a:p>
          <a:p>
            <a:pPr>
              <a:lnSpc>
                <a:spcPct val="107000"/>
              </a:lnSpc>
              <a:spcAft>
                <a:spcPts val="846"/>
              </a:spcAft>
              <a:tabLst>
                <a:tab pos="483306" algn="l"/>
                <a:tab pos="966612" algn="l"/>
                <a:tab pos="1449918" algn="l"/>
                <a:tab pos="1933224" algn="l"/>
              </a:tabLst>
            </a:pPr>
            <a:r>
              <a:rPr lang="en-US" sz="1200" b="1" kern="100" dirty="0">
                <a:latin typeface="Arial" panose="020B0604020202020204" pitchFamily="34" charset="0"/>
                <a:ea typeface="Calibri" panose="020F0502020204030204" pitchFamily="34" charset="0"/>
                <a:cs typeface="Arial" panose="020B0604020202020204" pitchFamily="34" charset="0"/>
              </a:rPr>
              <a:t>1 Corinthians 6:9-11 KJV 9  </a:t>
            </a:r>
            <a:r>
              <a:rPr lang="en-US" sz="1200" kern="100" dirty="0">
                <a:latin typeface="Arial" panose="020B0604020202020204" pitchFamily="34" charset="0"/>
                <a:ea typeface="Calibri" panose="020F0502020204030204" pitchFamily="34" charset="0"/>
                <a:cs typeface="Arial" panose="020B0604020202020204" pitchFamily="34" charset="0"/>
              </a:rPr>
              <a:t>Know ye not that the unrighteous shall not inherit the kingdom of God? Be not deceived: neither fornicators, nor idolaters, nor adulterers, nor effeminate (homosexuals) , nor abusers of themselves (sodomites)  with mankind, </a:t>
            </a:r>
            <a:r>
              <a:rPr lang="en-US" sz="1200" b="1" kern="100" dirty="0">
                <a:latin typeface="Arial" panose="020B0604020202020204" pitchFamily="34" charset="0"/>
                <a:ea typeface="Calibri" panose="020F0502020204030204" pitchFamily="34" charset="0"/>
                <a:cs typeface="Arial" panose="020B0604020202020204" pitchFamily="34" charset="0"/>
              </a:rPr>
              <a:t>10</a:t>
            </a:r>
            <a:r>
              <a:rPr lang="en-US" sz="1200" kern="100" dirty="0">
                <a:latin typeface="Arial" panose="020B0604020202020204" pitchFamily="34" charset="0"/>
                <a:ea typeface="Calibri" panose="020F0502020204030204" pitchFamily="34" charset="0"/>
                <a:cs typeface="Arial" panose="020B0604020202020204" pitchFamily="34" charset="0"/>
              </a:rPr>
              <a:t> Nor thieves, nor covetous, nor drunkards, nor revilers, nor extortioners, shall inherit the kingdom of God. </a:t>
            </a:r>
            <a:r>
              <a:rPr lang="en-US" sz="1200" b="1" kern="100" dirty="0">
                <a:latin typeface="Arial" panose="020B0604020202020204" pitchFamily="34" charset="0"/>
                <a:ea typeface="Calibri" panose="020F0502020204030204" pitchFamily="34" charset="0"/>
                <a:cs typeface="Arial" panose="020B0604020202020204" pitchFamily="34" charset="0"/>
              </a:rPr>
              <a:t>11</a:t>
            </a:r>
            <a:r>
              <a:rPr lang="en-US" sz="1200" kern="100" dirty="0">
                <a:latin typeface="Arial" panose="020B0604020202020204" pitchFamily="34" charset="0"/>
                <a:ea typeface="Calibri" panose="020F0502020204030204" pitchFamily="34" charset="0"/>
                <a:cs typeface="Arial" panose="020B0604020202020204" pitchFamily="34" charset="0"/>
              </a:rPr>
              <a:t> And such were some of you: but ye are washed, but ye are sanctified, but ye are justified in the name of the Lord Jesus, and by the Spirit of our God.</a:t>
            </a:r>
          </a:p>
          <a:p>
            <a:r>
              <a:rPr lang="en-US" sz="1200" b="1" dirty="0">
                <a:latin typeface="Arial" panose="020B0604020202020204" pitchFamily="34" charset="0"/>
                <a:cs typeface="Arial" panose="020B0604020202020204" pitchFamily="34" charset="0"/>
              </a:rPr>
              <a:t>1 Corinthians 3:1-7 KJV 1 </a:t>
            </a:r>
            <a:r>
              <a:rPr lang="en-US" sz="1200" dirty="0">
                <a:latin typeface="Arial" panose="020B0604020202020204" pitchFamily="34" charset="0"/>
                <a:cs typeface="Arial" panose="020B0604020202020204" pitchFamily="34" charset="0"/>
              </a:rPr>
              <a:t>And I, brethren, could not speak unto you as unto spiritual, but as unto carnal, even as unto babes in Christ. </a:t>
            </a:r>
            <a:r>
              <a:rPr lang="en-US" sz="1200" b="1" dirty="0">
                <a:latin typeface="Arial" panose="020B0604020202020204" pitchFamily="34" charset="0"/>
                <a:cs typeface="Arial" panose="020B0604020202020204" pitchFamily="34" charset="0"/>
              </a:rPr>
              <a:t>2</a:t>
            </a:r>
            <a:r>
              <a:rPr lang="en-US" sz="1200" dirty="0">
                <a:latin typeface="Arial" panose="020B0604020202020204" pitchFamily="34" charset="0"/>
                <a:cs typeface="Arial" panose="020B0604020202020204" pitchFamily="34" charset="0"/>
              </a:rPr>
              <a:t> I have fed you with milk, and not with meat: for hitherto ye were not able to bear it, neither yet now are ye able. </a:t>
            </a:r>
            <a:r>
              <a:rPr lang="en-US" sz="1200" b="1" dirty="0">
                <a:latin typeface="Arial" panose="020B0604020202020204" pitchFamily="34" charset="0"/>
                <a:cs typeface="Arial" panose="020B0604020202020204" pitchFamily="34" charset="0"/>
              </a:rPr>
              <a:t>3</a:t>
            </a:r>
            <a:r>
              <a:rPr lang="en-US" sz="1200" dirty="0">
                <a:latin typeface="Arial" panose="020B0604020202020204" pitchFamily="34" charset="0"/>
                <a:cs typeface="Arial" panose="020B0604020202020204" pitchFamily="34" charset="0"/>
              </a:rPr>
              <a:t> For ye are yet carnal: for whereas there is among you envying, and strife, and divisions</a:t>
            </a:r>
            <a:r>
              <a:rPr lang="en-US" sz="1200" b="1" dirty="0">
                <a:latin typeface="Arial" panose="020B0604020202020204" pitchFamily="34" charset="0"/>
                <a:cs typeface="Arial" panose="020B0604020202020204" pitchFamily="34" charset="0"/>
              </a:rPr>
              <a:t>, are ye not carnal, and walk as men? </a:t>
            </a:r>
            <a:r>
              <a:rPr lang="en-US" sz="1200" dirty="0">
                <a:latin typeface="Arial" panose="020B0604020202020204" pitchFamily="34" charset="0"/>
                <a:cs typeface="Arial" panose="020B0604020202020204" pitchFamily="34" charset="0"/>
              </a:rPr>
              <a:t>4 For while one saith, I am of Paul; and another, I am of Apollos; are ye not carnal? 5 Who then is Paul, and who is Apollos, but ministers by whom ye believed, even as the Lord gave to every man? 6 I have planted, Apollos watered; but God gave the increase. 7 So then neither is he that </a:t>
            </a:r>
            <a:r>
              <a:rPr lang="en-US" sz="1200" dirty="0" err="1">
                <a:latin typeface="Arial" panose="020B0604020202020204" pitchFamily="34" charset="0"/>
                <a:cs typeface="Arial" panose="020B0604020202020204" pitchFamily="34" charset="0"/>
              </a:rPr>
              <a:t>planteth</a:t>
            </a:r>
            <a:r>
              <a:rPr lang="en-US" sz="1200" dirty="0">
                <a:latin typeface="Arial" panose="020B0604020202020204" pitchFamily="34" charset="0"/>
                <a:cs typeface="Arial" panose="020B0604020202020204" pitchFamily="34" charset="0"/>
              </a:rPr>
              <a:t> any thing, neither he that </a:t>
            </a:r>
            <a:r>
              <a:rPr lang="en-US" sz="1200" dirty="0" err="1">
                <a:latin typeface="Arial" panose="020B0604020202020204" pitchFamily="34" charset="0"/>
                <a:cs typeface="Arial" panose="020B0604020202020204" pitchFamily="34" charset="0"/>
              </a:rPr>
              <a:t>watereth</a:t>
            </a:r>
            <a:r>
              <a:rPr lang="en-US" sz="1200" dirty="0">
                <a:latin typeface="Arial" panose="020B0604020202020204" pitchFamily="34" charset="0"/>
                <a:cs typeface="Arial" panose="020B0604020202020204" pitchFamily="34" charset="0"/>
              </a:rPr>
              <a:t>; but God that giveth the increase.</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1 Corinthians 3:21-23 NKJV 21 </a:t>
            </a:r>
            <a:r>
              <a:rPr lang="en-US" sz="1200" dirty="0">
                <a:latin typeface="Arial" panose="020B0604020202020204" pitchFamily="34" charset="0"/>
                <a:cs typeface="Arial" panose="020B0604020202020204" pitchFamily="34" charset="0"/>
              </a:rPr>
              <a:t>Therefore let no one boast in men. For all things are yours: </a:t>
            </a:r>
            <a:r>
              <a:rPr lang="en-US" sz="1200" b="1" dirty="0">
                <a:latin typeface="Arial" panose="020B0604020202020204" pitchFamily="34" charset="0"/>
                <a:cs typeface="Arial" panose="020B0604020202020204" pitchFamily="34" charset="0"/>
              </a:rPr>
              <a:t>22 </a:t>
            </a:r>
            <a:r>
              <a:rPr lang="en-US" sz="1200" dirty="0">
                <a:latin typeface="Arial" panose="020B0604020202020204" pitchFamily="34" charset="0"/>
                <a:cs typeface="Arial" panose="020B0604020202020204" pitchFamily="34" charset="0"/>
              </a:rPr>
              <a:t>whether Paul or Apollos or Cephas, or the world or life or death, or things present or things to come--all are yours. </a:t>
            </a:r>
            <a:r>
              <a:rPr lang="en-US" sz="1200" b="1" dirty="0">
                <a:latin typeface="Arial" panose="020B0604020202020204" pitchFamily="34" charset="0"/>
                <a:cs typeface="Arial" panose="020B0604020202020204" pitchFamily="34" charset="0"/>
              </a:rPr>
              <a:t>23</a:t>
            </a:r>
            <a:r>
              <a:rPr lang="en-US" sz="1200" dirty="0">
                <a:latin typeface="Arial" panose="020B0604020202020204" pitchFamily="34" charset="0"/>
                <a:cs typeface="Arial" panose="020B0604020202020204" pitchFamily="34" charset="0"/>
              </a:rPr>
              <a:t> And you are Christ's, and Christ is God’s.</a:t>
            </a:r>
          </a:p>
          <a:p>
            <a:pPr marL="181240" indent="-181240">
              <a:buFont typeface="Wingdings" panose="05000000000000000000" pitchFamily="2" charset="2"/>
              <a:buChar char="§"/>
            </a:pPr>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1 Timothy 1:12-16 NKJV 12 </a:t>
            </a:r>
            <a:r>
              <a:rPr lang="en-US" sz="1200" dirty="0">
                <a:latin typeface="Arial" panose="020B0604020202020204" pitchFamily="34" charset="0"/>
                <a:cs typeface="Arial" panose="020B0604020202020204" pitchFamily="34" charset="0"/>
              </a:rPr>
              <a:t>And I thank Christ Jesus our Lord who has enabled me, because He counted me faithful, putting me into the ministry, </a:t>
            </a:r>
            <a:r>
              <a:rPr lang="en-US" sz="1200" b="1" dirty="0">
                <a:latin typeface="Arial" panose="020B0604020202020204" pitchFamily="34" charset="0"/>
                <a:cs typeface="Arial" panose="020B0604020202020204" pitchFamily="34" charset="0"/>
              </a:rPr>
              <a:t>13</a:t>
            </a:r>
            <a:r>
              <a:rPr lang="en-US" sz="1200" dirty="0">
                <a:latin typeface="Arial" panose="020B0604020202020204" pitchFamily="34" charset="0"/>
                <a:cs typeface="Arial" panose="020B0604020202020204" pitchFamily="34" charset="0"/>
              </a:rPr>
              <a:t> although I was formerly a blasphemer, a persecutor, and an insolent man; but I obtained mercy because I did it ignorantly in unbelief. </a:t>
            </a:r>
            <a:r>
              <a:rPr lang="en-US" sz="1200" b="1" dirty="0">
                <a:latin typeface="Arial" panose="020B0604020202020204" pitchFamily="34" charset="0"/>
                <a:cs typeface="Arial" panose="020B0604020202020204" pitchFamily="34" charset="0"/>
              </a:rPr>
              <a:t>14</a:t>
            </a:r>
            <a:r>
              <a:rPr lang="en-US" sz="1200" dirty="0">
                <a:latin typeface="Arial" panose="020B0604020202020204" pitchFamily="34" charset="0"/>
                <a:cs typeface="Arial" panose="020B0604020202020204" pitchFamily="34" charset="0"/>
              </a:rPr>
              <a:t> And the grace of our Lord was exceedingly abundant, with faith and love which are in Christ Jesus. </a:t>
            </a:r>
            <a:r>
              <a:rPr lang="en-US" sz="1200" b="1" dirty="0">
                <a:latin typeface="Arial" panose="020B0604020202020204" pitchFamily="34" charset="0"/>
                <a:cs typeface="Arial" panose="020B0604020202020204" pitchFamily="34" charset="0"/>
              </a:rPr>
              <a:t>15</a:t>
            </a:r>
            <a:r>
              <a:rPr lang="en-US" sz="1200" dirty="0">
                <a:latin typeface="Arial" panose="020B0604020202020204" pitchFamily="34" charset="0"/>
                <a:cs typeface="Arial" panose="020B0604020202020204" pitchFamily="34" charset="0"/>
              </a:rPr>
              <a:t> This is a faithful saying and worthy of all acceptance, that Christ Jesus came into the world to save sinners, </a:t>
            </a:r>
            <a:r>
              <a:rPr lang="en-US" sz="1200" b="1" dirty="0">
                <a:latin typeface="Arial" panose="020B0604020202020204" pitchFamily="34" charset="0"/>
                <a:cs typeface="Arial" panose="020B0604020202020204" pitchFamily="34" charset="0"/>
              </a:rPr>
              <a:t>of whom I am chief. 16 </a:t>
            </a:r>
            <a:r>
              <a:rPr lang="en-US" sz="1200" dirty="0">
                <a:latin typeface="Arial" panose="020B0604020202020204" pitchFamily="34" charset="0"/>
                <a:cs typeface="Arial" panose="020B0604020202020204" pitchFamily="34" charset="0"/>
              </a:rPr>
              <a:t>However, for this reason I obtained mercy, that in me first Jesus Christ might show all longsuffering, as a pattern to those who are going to believe on Him for everlasting life.</a:t>
            </a:r>
          </a:p>
          <a:p>
            <a:endParaRPr lang="en-US" sz="1200" dirty="0">
              <a:latin typeface="Arial" panose="020B0604020202020204" pitchFamily="34" charset="0"/>
              <a:cs typeface="Arial" panose="020B0604020202020204" pitchFamily="34" charset="0"/>
            </a:endParaRPr>
          </a:p>
          <a:p>
            <a:r>
              <a:rPr lang="en-US" sz="1200" b="1" u="sng" dirty="0">
                <a:latin typeface="Arial" panose="020B0604020202020204" pitchFamily="34" charset="0"/>
                <a:cs typeface="Arial" panose="020B0604020202020204" pitchFamily="34" charset="0"/>
              </a:rPr>
              <a:t>Barnes on “Chief of sinners</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a:t>
            </a:r>
            <a:r>
              <a:rPr lang="en-US" sz="1200" i="1" u="sng" dirty="0">
                <a:latin typeface="Arial" panose="020B0604020202020204" pitchFamily="34" charset="0"/>
                <a:cs typeface="Arial" panose="020B0604020202020204" pitchFamily="34" charset="0"/>
              </a:rPr>
              <a:t>“take the whole of the apostle's conduct, previously to his conversion, into consideration, and was there a greater sinner converted to God from the incarnation to his own time?  Not one; he was the chief; and, keeping his blasphemy, persecution, and contumely in view, he asserts: Of all that the Lord Jesus came into the world to save, and of all that he had saved to that time, I am chief.”</a:t>
            </a:r>
          </a:p>
          <a:p>
            <a:endParaRPr lang="en-US" sz="1200" b="1" i="1" dirty="0">
              <a:latin typeface="Arial" panose="020B0604020202020204" pitchFamily="34" charset="0"/>
              <a:cs typeface="Arial" panose="020B0604020202020204" pitchFamily="34" charset="0"/>
            </a:endParaRP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Acts 22:20 NKJV 20 </a:t>
            </a:r>
            <a:r>
              <a:rPr lang="en-US" sz="1200" dirty="0">
                <a:latin typeface="Arial" panose="020B0604020202020204" pitchFamily="34" charset="0"/>
                <a:cs typeface="Arial" panose="020B0604020202020204" pitchFamily="34" charset="0"/>
              </a:rPr>
              <a:t>'And when the blood of Your martyr Stephen was shed, </a:t>
            </a:r>
            <a:r>
              <a:rPr lang="en-US" sz="1200" b="1" u="sng" dirty="0">
                <a:latin typeface="Arial" panose="020B0604020202020204" pitchFamily="34" charset="0"/>
                <a:cs typeface="Arial" panose="020B0604020202020204" pitchFamily="34" charset="0"/>
              </a:rPr>
              <a:t>I also was standing by consenting to his death, and guarding the clothes of those who were killing him.'</a:t>
            </a:r>
          </a:p>
        </p:txBody>
      </p:sp>
      <p:sp>
        <p:nvSpPr>
          <p:cNvPr id="4" name="Slide Number Placeholder 3">
            <a:extLst>
              <a:ext uri="{FF2B5EF4-FFF2-40B4-BE49-F238E27FC236}">
                <a16:creationId xmlns:a16="http://schemas.microsoft.com/office/drawing/2014/main" id="{2BC583DA-9662-FB1E-AB6E-ACD323D91120}"/>
              </a:ext>
            </a:extLst>
          </p:cNvPr>
          <p:cNvSpPr>
            <a:spLocks noGrp="1"/>
          </p:cNvSpPr>
          <p:nvPr>
            <p:ph type="sldNum" sz="quarter" idx="5"/>
          </p:nvPr>
        </p:nvSpPr>
        <p:spPr/>
        <p:txBody>
          <a:bodyPr/>
          <a:lstStyle/>
          <a:p>
            <a:fld id="{5EEEE695-7197-4E02-AB8C-36BA21D304EF}" type="slidenum">
              <a:rPr lang="en-US" smtClean="0"/>
              <a:t>6</a:t>
            </a:fld>
            <a:endParaRPr lang="en-US"/>
          </a:p>
        </p:txBody>
      </p:sp>
      <p:sp>
        <p:nvSpPr>
          <p:cNvPr id="5" name="Date Placeholder 4">
            <a:extLst>
              <a:ext uri="{FF2B5EF4-FFF2-40B4-BE49-F238E27FC236}">
                <a16:creationId xmlns:a16="http://schemas.microsoft.com/office/drawing/2014/main" id="{065CE634-8585-6E20-F164-046F2DF6F662}"/>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4142228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215CB9-3CBA-4F0F-25A3-9766325A0C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AC2390-0B6F-D091-9588-248DF8CF9FBA}"/>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8A10CBA5-BE19-5A78-0B2C-01318B4832A1}"/>
              </a:ext>
            </a:extLst>
          </p:cNvPr>
          <p:cNvSpPr>
            <a:spLocks noGrp="1"/>
          </p:cNvSpPr>
          <p:nvPr>
            <p:ph type="body" idx="1"/>
          </p:nvPr>
        </p:nvSpPr>
        <p:spPr>
          <a:xfrm>
            <a:off x="0" y="3482102"/>
            <a:ext cx="7315200" cy="3780473"/>
          </a:xfrm>
        </p:spPr>
        <p:txBody>
          <a:bodyPr/>
          <a:lstStyle/>
          <a:p>
            <a:pPr>
              <a:lnSpc>
                <a:spcPts val="1374"/>
              </a:lnSpc>
            </a:pPr>
            <a:r>
              <a:rPr lang="en-US" sz="1200" b="1" u="none" dirty="0">
                <a:latin typeface="Arial" panose="020B0604020202020204" pitchFamily="34" charset="0"/>
                <a:cs typeface="Arial" panose="020B0604020202020204" pitchFamily="34" charset="0"/>
              </a:rPr>
              <a:t>“</a:t>
            </a:r>
            <a:r>
              <a:rPr lang="en-US" sz="1200" b="1" u="sng" dirty="0">
                <a:latin typeface="Arial" panose="020B0604020202020204" pitchFamily="34" charset="0"/>
                <a:cs typeface="Arial" panose="020B0604020202020204" pitchFamily="34" charset="0"/>
              </a:rPr>
              <a:t>Reconcile” to bring into agreement</a:t>
            </a:r>
          </a:p>
          <a:p>
            <a:pPr>
              <a:spcBef>
                <a:spcPct val="0"/>
              </a:spcBef>
              <a:buClr>
                <a:schemeClr val="accent1"/>
              </a:buClr>
            </a:pPr>
            <a:r>
              <a:rPr lang="en-US" altLang="en-US" sz="1200" dirty="0">
                <a:latin typeface="Arial" panose="020B0604020202020204" pitchFamily="34" charset="0"/>
                <a:cs typeface="Arial" panose="020B0604020202020204" pitchFamily="34" charset="0"/>
              </a:rPr>
              <a:t>The</a:t>
            </a:r>
            <a:r>
              <a:rPr lang="en-US" altLang="en-US" sz="1200" dirty="0">
                <a:solidFill>
                  <a:srgbClr val="FF0000"/>
                </a:solidFill>
                <a:latin typeface="Arial" panose="020B0604020202020204" pitchFamily="34" charset="0"/>
                <a:cs typeface="Arial" panose="020B0604020202020204" pitchFamily="34" charset="0"/>
              </a:rPr>
              <a:t> </a:t>
            </a:r>
            <a:r>
              <a:rPr lang="en-US" altLang="en-US" sz="1200" b="1" u="sng" dirty="0">
                <a:solidFill>
                  <a:srgbClr val="FF0000"/>
                </a:solidFill>
                <a:latin typeface="Arial" panose="020B0604020202020204" pitchFamily="34" charset="0"/>
                <a:cs typeface="Arial" panose="020B0604020202020204" pitchFamily="34" charset="0"/>
              </a:rPr>
              <a:t>gospel</a:t>
            </a:r>
            <a:r>
              <a:rPr lang="en-US" altLang="en-US" sz="1200" dirty="0">
                <a:solidFill>
                  <a:srgbClr val="FF0000"/>
                </a:solidFill>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is the</a:t>
            </a:r>
            <a:r>
              <a:rPr lang="en-US" altLang="en-US" sz="1200" dirty="0">
                <a:solidFill>
                  <a:srgbClr val="FF0000"/>
                </a:solidFill>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message (word) of reconciliation -</a:t>
            </a:r>
            <a:r>
              <a:rPr lang="en-US" altLang="en-US" sz="1200" dirty="0">
                <a:solidFill>
                  <a:srgbClr val="FF0000"/>
                </a:solidFill>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Ephesians 2:13, 16-18: 3:3-7</a:t>
            </a:r>
            <a:endParaRPr lang="en-US" altLang="en-US" sz="1200" i="1" dirty="0">
              <a:latin typeface="Arial" panose="020B0604020202020204" pitchFamily="34" charset="0"/>
              <a:cs typeface="Arial" panose="020B0604020202020204" pitchFamily="34" charset="0"/>
            </a:endParaRPr>
          </a:p>
          <a:p>
            <a:pPr marL="181240" indent="-181240">
              <a:spcBef>
                <a:spcPct val="0"/>
              </a:spcBef>
              <a:buClr>
                <a:schemeClr val="accent1"/>
              </a:buClr>
              <a:buFont typeface="Wingdings" panose="05000000000000000000" pitchFamily="2" charset="2"/>
              <a:buChar char="§"/>
            </a:pPr>
            <a:r>
              <a:rPr lang="en-US" altLang="en-US" sz="1200" dirty="0">
                <a:latin typeface="Arial" panose="020B0604020202020204" pitchFamily="34" charset="0"/>
                <a:cs typeface="Arial" panose="020B0604020202020204" pitchFamily="34" charset="0"/>
              </a:rPr>
              <a:t>Apostles given this word of reconciliation - Mark 16:15 (Acts 1:8); 2 Corinthians 4:5-7</a:t>
            </a:r>
          </a:p>
          <a:p>
            <a:pPr marL="638440" lvl="1" indent="-181240">
              <a:spcBef>
                <a:spcPct val="0"/>
              </a:spcBef>
              <a:buClr>
                <a:schemeClr val="accent1"/>
              </a:buClr>
              <a:buFont typeface="Wingdings" panose="05000000000000000000" pitchFamily="2" charset="2"/>
              <a:buChar char="§"/>
            </a:pPr>
            <a:r>
              <a:rPr lang="en-US" altLang="en-US" sz="1200" b="1" dirty="0">
                <a:latin typeface="Arial" panose="020B0604020202020204" pitchFamily="34" charset="0"/>
                <a:cs typeface="Arial" panose="020B0604020202020204" pitchFamily="34" charset="0"/>
              </a:rPr>
              <a:t>Mark 16:15 KJV 15 </a:t>
            </a:r>
            <a:r>
              <a:rPr lang="en-US" altLang="en-US" sz="1200" dirty="0">
                <a:latin typeface="Arial" panose="020B0604020202020204" pitchFamily="34" charset="0"/>
                <a:cs typeface="Arial" panose="020B0604020202020204" pitchFamily="34" charset="0"/>
              </a:rPr>
              <a:t>And he said unto them, Go ye into all the world, and preach the gospel to every creature.</a:t>
            </a:r>
          </a:p>
          <a:p>
            <a:pPr marL="638440" lvl="1" indent="-181240">
              <a:spcBef>
                <a:spcPct val="0"/>
              </a:spcBef>
              <a:buClr>
                <a:schemeClr val="accent1"/>
              </a:buClr>
              <a:buFont typeface="Wingdings" panose="05000000000000000000" pitchFamily="2" charset="2"/>
              <a:buChar char="§"/>
            </a:pPr>
            <a:r>
              <a:rPr lang="en-US" altLang="en-US" sz="1200" b="1" dirty="0">
                <a:latin typeface="Arial" panose="020B0604020202020204" pitchFamily="34" charset="0"/>
                <a:cs typeface="Arial" panose="020B0604020202020204" pitchFamily="34" charset="0"/>
              </a:rPr>
              <a:t>Acts 1:8 KJV 8 </a:t>
            </a:r>
            <a:r>
              <a:rPr lang="en-US" altLang="en-US" sz="1200" dirty="0">
                <a:latin typeface="Arial" panose="020B0604020202020204" pitchFamily="34" charset="0"/>
                <a:cs typeface="Arial" panose="020B0604020202020204" pitchFamily="34" charset="0"/>
              </a:rPr>
              <a:t>But ye shall receive power, after that the Holy Ghost is come upon you: and ye shall be witnesses unto me both in Jerusalem, and in all Judaea, and in Samaria, and unto the uttermost part of the earth.</a:t>
            </a:r>
          </a:p>
          <a:p>
            <a:pPr marL="638440" lvl="1" indent="-181240">
              <a:spcBef>
                <a:spcPct val="0"/>
              </a:spcBef>
              <a:buClr>
                <a:schemeClr val="accent1"/>
              </a:buClr>
              <a:buFont typeface="Wingdings" panose="05000000000000000000" pitchFamily="2" charset="2"/>
              <a:buChar char="§"/>
            </a:pPr>
            <a:r>
              <a:rPr lang="en-US" altLang="en-US" sz="1200" b="1" dirty="0">
                <a:latin typeface="Arial" panose="020B0604020202020204" pitchFamily="34" charset="0"/>
                <a:cs typeface="Arial" panose="020B0604020202020204" pitchFamily="34" charset="0"/>
              </a:rPr>
              <a:t>2 Corinthians 4:5-7 KJV 5 </a:t>
            </a:r>
            <a:r>
              <a:rPr lang="en-US" altLang="en-US" sz="1200" dirty="0">
                <a:latin typeface="Arial" panose="020B0604020202020204" pitchFamily="34" charset="0"/>
                <a:cs typeface="Arial" panose="020B0604020202020204" pitchFamily="34" charset="0"/>
              </a:rPr>
              <a:t>For we preach not ourselves, but Christ Jesus the Lord; and ourselves your servants for Jesus' sake. </a:t>
            </a:r>
            <a:r>
              <a:rPr lang="en-US" altLang="en-US" sz="1200" b="1" dirty="0">
                <a:latin typeface="Arial" panose="020B0604020202020204" pitchFamily="34" charset="0"/>
                <a:cs typeface="Arial" panose="020B0604020202020204" pitchFamily="34" charset="0"/>
              </a:rPr>
              <a:t>6</a:t>
            </a:r>
            <a:r>
              <a:rPr lang="en-US" altLang="en-US" sz="1200" dirty="0">
                <a:latin typeface="Arial" panose="020B0604020202020204" pitchFamily="34" charset="0"/>
                <a:cs typeface="Arial" panose="020B0604020202020204" pitchFamily="34" charset="0"/>
              </a:rPr>
              <a:t> For God, who commanded the light to shine out of darkness, hath shined in our hearts, to give the light of the knowledge of the glory of God in the face of Jesus Christ. </a:t>
            </a:r>
            <a:r>
              <a:rPr lang="en-US" altLang="en-US" sz="1200" b="1" dirty="0">
                <a:latin typeface="Arial" panose="020B0604020202020204" pitchFamily="34" charset="0"/>
                <a:cs typeface="Arial" panose="020B0604020202020204" pitchFamily="34" charset="0"/>
              </a:rPr>
              <a:t>7</a:t>
            </a:r>
            <a:r>
              <a:rPr lang="en-US" altLang="en-US" sz="1200" dirty="0">
                <a:latin typeface="Arial" panose="020B0604020202020204" pitchFamily="34" charset="0"/>
                <a:cs typeface="Arial" panose="020B0604020202020204" pitchFamily="34" charset="0"/>
              </a:rPr>
              <a:t> But we have this treasure in earthen vessels, that the excellency of the power may be of God, and not of us.</a:t>
            </a:r>
          </a:p>
          <a:p>
            <a:pPr marL="181240" indent="-181240">
              <a:spcBef>
                <a:spcPct val="0"/>
              </a:spcBef>
              <a:buClr>
                <a:schemeClr val="accent1"/>
              </a:buClr>
              <a:buFont typeface="Wingdings" panose="05000000000000000000" pitchFamily="2" charset="2"/>
              <a:buChar char="§"/>
            </a:pPr>
            <a:r>
              <a:rPr lang="en-US" altLang="en-US" sz="1200" b="1" dirty="0">
                <a:latin typeface="Arial" panose="020B0604020202020204" pitchFamily="34" charset="0"/>
                <a:cs typeface="Arial" panose="020B0604020202020204" pitchFamily="34" charset="0"/>
              </a:rPr>
              <a:t>Ambassadors (the apostles, God’s chosen and appointed spokesman-Acts 1:2)</a:t>
            </a:r>
            <a:r>
              <a:rPr lang="en-US" altLang="en-US" sz="1200" dirty="0">
                <a:latin typeface="Arial" panose="020B0604020202020204" pitchFamily="34" charset="0"/>
                <a:cs typeface="Arial" panose="020B0604020202020204" pitchFamily="34" charset="0"/>
              </a:rPr>
              <a:t> who implore the world on Christ’s behalf - 2 Corinthians 5:20</a:t>
            </a:r>
          </a:p>
          <a:p>
            <a:pPr marL="638440" lvl="1" indent="-181240">
              <a:spcBef>
                <a:spcPct val="0"/>
              </a:spcBef>
              <a:buClr>
                <a:schemeClr val="accent1"/>
              </a:buClr>
              <a:buFont typeface="Wingdings" panose="05000000000000000000" pitchFamily="2" charset="2"/>
              <a:buChar char="§"/>
            </a:pPr>
            <a:r>
              <a:rPr lang="en-US" altLang="en-US" sz="1200" b="1" dirty="0">
                <a:latin typeface="Arial" panose="020B0604020202020204" pitchFamily="34" charset="0"/>
                <a:cs typeface="Arial" panose="020B0604020202020204" pitchFamily="34" charset="0"/>
              </a:rPr>
              <a:t>2 Corinthians 5:20 KJV 20 </a:t>
            </a:r>
            <a:r>
              <a:rPr lang="en-US" altLang="en-US" sz="1200" dirty="0">
                <a:latin typeface="Arial" panose="020B0604020202020204" pitchFamily="34" charset="0"/>
                <a:cs typeface="Arial" panose="020B0604020202020204" pitchFamily="34" charset="0"/>
              </a:rPr>
              <a:t>Now then we are ambassadors for Christ, as though God did beseech you by us: we pray you in Christ's stead, </a:t>
            </a:r>
            <a:r>
              <a:rPr lang="en-US" altLang="en-US" sz="1200" b="1" dirty="0">
                <a:latin typeface="Arial" panose="020B0604020202020204" pitchFamily="34" charset="0"/>
                <a:cs typeface="Arial" panose="020B0604020202020204" pitchFamily="34" charset="0"/>
              </a:rPr>
              <a:t>be ye reconciled to God.</a:t>
            </a:r>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Ephesians 2:13-18 KJV 13 </a:t>
            </a:r>
            <a:r>
              <a:rPr lang="en-US" sz="1200" b="0" dirty="0">
                <a:latin typeface="Arial" panose="020B0604020202020204" pitchFamily="34" charset="0"/>
                <a:cs typeface="Arial" panose="020B0604020202020204" pitchFamily="34" charset="0"/>
              </a:rPr>
              <a:t>But now in Christ Jesus ye who sometimes were far off are made nigh by the blood of Christ. </a:t>
            </a:r>
            <a:r>
              <a:rPr lang="en-US" sz="1200" b="1" dirty="0">
                <a:latin typeface="Arial" panose="020B0604020202020204" pitchFamily="34" charset="0"/>
                <a:cs typeface="Arial" panose="020B0604020202020204" pitchFamily="34" charset="0"/>
              </a:rPr>
              <a:t>14 </a:t>
            </a:r>
            <a:r>
              <a:rPr lang="en-US" sz="1200" b="0" dirty="0">
                <a:latin typeface="Arial" panose="020B0604020202020204" pitchFamily="34" charset="0"/>
                <a:cs typeface="Arial" panose="020B0604020202020204" pitchFamily="34" charset="0"/>
              </a:rPr>
              <a:t>For he is our peace, who hath made both one, and hath </a:t>
            </a:r>
            <a:r>
              <a:rPr lang="en-US" sz="1200" b="1" i="1" u="sng" dirty="0">
                <a:latin typeface="Arial" panose="020B0604020202020204" pitchFamily="34" charset="0"/>
                <a:cs typeface="Arial" panose="020B0604020202020204" pitchFamily="34" charset="0"/>
              </a:rPr>
              <a:t>broken down the middle wall of partition between us</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15</a:t>
            </a:r>
            <a:r>
              <a:rPr lang="en-US" sz="1200" b="0" dirty="0">
                <a:latin typeface="Arial" panose="020B0604020202020204" pitchFamily="34" charset="0"/>
                <a:cs typeface="Arial" panose="020B0604020202020204" pitchFamily="34" charset="0"/>
              </a:rPr>
              <a:t> Having abolished in his flesh the enmity, even </a:t>
            </a:r>
            <a:r>
              <a:rPr lang="en-US" sz="1200" b="1" i="1" u="sng" dirty="0">
                <a:latin typeface="Arial" panose="020B0604020202020204" pitchFamily="34" charset="0"/>
                <a:cs typeface="Arial" panose="020B0604020202020204" pitchFamily="34" charset="0"/>
              </a:rPr>
              <a:t>the law of commandments contained in ordinances</a:t>
            </a:r>
            <a:r>
              <a:rPr lang="en-US" sz="1200" b="0" i="0" u="none"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for to make in himself of twain one new man, so making peace; </a:t>
            </a:r>
            <a:r>
              <a:rPr lang="en-US" sz="1200" b="1" dirty="0">
                <a:latin typeface="Arial" panose="020B0604020202020204" pitchFamily="34" charset="0"/>
                <a:cs typeface="Arial" panose="020B0604020202020204" pitchFamily="34" charset="0"/>
              </a:rPr>
              <a:t>16</a:t>
            </a:r>
            <a:r>
              <a:rPr lang="en-US" sz="1200" b="0" dirty="0">
                <a:latin typeface="Arial" panose="020B0604020202020204" pitchFamily="34" charset="0"/>
                <a:cs typeface="Arial" panose="020B0604020202020204" pitchFamily="34" charset="0"/>
              </a:rPr>
              <a:t> And that he might reconcile both unto God in one body by the cross, having slain the enmity thereby: </a:t>
            </a:r>
            <a:r>
              <a:rPr lang="en-US" sz="1200" b="1" dirty="0">
                <a:latin typeface="Arial" panose="020B0604020202020204" pitchFamily="34" charset="0"/>
                <a:cs typeface="Arial" panose="020B0604020202020204" pitchFamily="34" charset="0"/>
              </a:rPr>
              <a:t>17</a:t>
            </a:r>
            <a:r>
              <a:rPr lang="en-US" sz="1200" b="0" dirty="0">
                <a:latin typeface="Arial" panose="020B0604020202020204" pitchFamily="34" charset="0"/>
                <a:cs typeface="Arial" panose="020B0604020202020204" pitchFamily="34" charset="0"/>
              </a:rPr>
              <a:t> And came and preached peace to you which were afar off, and to them that were nigh. </a:t>
            </a:r>
            <a:r>
              <a:rPr lang="en-US" sz="1200" b="1" dirty="0">
                <a:latin typeface="Arial" panose="020B0604020202020204" pitchFamily="34" charset="0"/>
                <a:cs typeface="Arial" panose="020B0604020202020204" pitchFamily="34" charset="0"/>
              </a:rPr>
              <a:t>18</a:t>
            </a:r>
            <a:r>
              <a:rPr lang="en-US" sz="1200" b="0" dirty="0">
                <a:latin typeface="Arial" panose="020B0604020202020204" pitchFamily="34" charset="0"/>
                <a:cs typeface="Arial" panose="020B0604020202020204" pitchFamily="34" charset="0"/>
              </a:rPr>
              <a:t> For through him we both have access by one Spirit unto the Father.</a:t>
            </a:r>
          </a:p>
          <a:p>
            <a:pPr marL="181240" indent="-181240">
              <a:buFont typeface="Wingdings" panose="05000000000000000000" pitchFamily="2" charset="2"/>
              <a:buChar char="§"/>
            </a:pPr>
            <a:r>
              <a:rPr lang="en-US" sz="1200" b="1" dirty="0">
                <a:latin typeface="Arial" panose="020B0604020202020204" pitchFamily="34" charset="0"/>
                <a:cs typeface="Arial" panose="020B0604020202020204" pitchFamily="34" charset="0"/>
              </a:rPr>
              <a:t>Ephesians 3:3-7 KJV 3 </a:t>
            </a:r>
            <a:r>
              <a:rPr lang="en-US" sz="1200" b="0" dirty="0">
                <a:latin typeface="Arial" panose="020B0604020202020204" pitchFamily="34" charset="0"/>
                <a:cs typeface="Arial" panose="020B0604020202020204" pitchFamily="34" charset="0"/>
              </a:rPr>
              <a:t>How that by revelation he made known unto me the mystery; (as I wrote afore in few words, 4 Whereby, when ye read, ye may understand my knowledge in the mystery of Christ) 5 Which in other ages was not made known unto the sons of men, as it is now revealed unto his holy apostles and prophets by the Spirit</a:t>
            </a:r>
            <a:r>
              <a:rPr lang="en-US" sz="1200" b="1" dirty="0">
                <a:latin typeface="Arial" panose="020B0604020202020204" pitchFamily="34" charset="0"/>
                <a:cs typeface="Arial" panose="020B0604020202020204" pitchFamily="34" charset="0"/>
              </a:rPr>
              <a:t>; </a:t>
            </a:r>
            <a:r>
              <a:rPr lang="en-US" sz="1200" b="1" i="1" u="sng" dirty="0">
                <a:latin typeface="Arial" panose="020B0604020202020204" pitchFamily="34" charset="0"/>
                <a:cs typeface="Arial" panose="020B0604020202020204" pitchFamily="34" charset="0"/>
              </a:rPr>
              <a:t>6 That the Gentiles should be </a:t>
            </a:r>
            <a:r>
              <a:rPr lang="en-US" sz="1200" b="1" i="1" u="sng" dirty="0" err="1">
                <a:latin typeface="Arial" panose="020B0604020202020204" pitchFamily="34" charset="0"/>
                <a:cs typeface="Arial" panose="020B0604020202020204" pitchFamily="34" charset="0"/>
              </a:rPr>
              <a:t>fellowheirs</a:t>
            </a:r>
            <a:r>
              <a:rPr lang="en-US" sz="1200" b="1" i="1" u="sng" dirty="0">
                <a:latin typeface="Arial" panose="020B0604020202020204" pitchFamily="34" charset="0"/>
                <a:cs typeface="Arial" panose="020B0604020202020204" pitchFamily="34" charset="0"/>
              </a:rPr>
              <a:t>, and of the same body, and partakers of his promise in Christ by the gospel: 7 Whereof I was made a minister, according to the gift of the grace of God given unto me by the effectual working of his power.</a:t>
            </a:r>
          </a:p>
          <a:p>
            <a:endParaRPr lang="en-US" b="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26EBDC7-B851-3A07-487E-2FE1E73A4357}"/>
              </a:ext>
            </a:extLst>
          </p:cNvPr>
          <p:cNvSpPr>
            <a:spLocks noGrp="1"/>
          </p:cNvSpPr>
          <p:nvPr>
            <p:ph type="sldNum" sz="quarter" idx="5"/>
          </p:nvPr>
        </p:nvSpPr>
        <p:spPr/>
        <p:txBody>
          <a:bodyPr/>
          <a:lstStyle/>
          <a:p>
            <a:fld id="{5EEEE695-7197-4E02-AB8C-36BA21D304EF}" type="slidenum">
              <a:rPr lang="en-US" smtClean="0"/>
              <a:t>7</a:t>
            </a:fld>
            <a:endParaRPr lang="en-US"/>
          </a:p>
        </p:txBody>
      </p:sp>
      <p:sp>
        <p:nvSpPr>
          <p:cNvPr id="5" name="Date Placeholder 4">
            <a:extLst>
              <a:ext uri="{FF2B5EF4-FFF2-40B4-BE49-F238E27FC236}">
                <a16:creationId xmlns:a16="http://schemas.microsoft.com/office/drawing/2014/main" id="{D19D3995-ACF5-A332-B0EC-28B1CA1AD37F}"/>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3712866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888AE-0DBE-DFEE-84BE-00AC34F36F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0AC664-1803-56D8-45B2-7692B37206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F9C176-373D-9DDE-6847-9FD6364FE1FB}"/>
              </a:ext>
            </a:extLst>
          </p:cNvPr>
          <p:cNvSpPr>
            <a:spLocks noGrp="1"/>
          </p:cNvSpPr>
          <p:nvPr>
            <p:ph type="body" idx="1"/>
          </p:nvPr>
        </p:nvSpPr>
        <p:spPr/>
        <p:txBody>
          <a:bodyPr/>
          <a:lstStyle/>
          <a:p>
            <a:pPr marL="483306" indent="-483306">
              <a:lnSpc>
                <a:spcPct val="107000"/>
              </a:lnSpc>
              <a:spcAft>
                <a:spcPts val="846"/>
              </a:spcAft>
              <a:tabLst>
                <a:tab pos="483306" algn="l"/>
              </a:tabLst>
            </a:pPr>
            <a:endParaRPr lang="en-US" sz="1300" kern="100" dirty="0">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63E467A-4355-6763-2A68-10A5FFB34EF3}"/>
              </a:ext>
            </a:extLst>
          </p:cNvPr>
          <p:cNvSpPr>
            <a:spLocks noGrp="1"/>
          </p:cNvSpPr>
          <p:nvPr>
            <p:ph type="sldNum" sz="quarter" idx="5"/>
          </p:nvPr>
        </p:nvSpPr>
        <p:spPr/>
        <p:txBody>
          <a:bodyPr/>
          <a:lstStyle/>
          <a:p>
            <a:fld id="{5EEEE695-7197-4E02-AB8C-36BA21D304EF}" type="slidenum">
              <a:rPr lang="en-US" smtClean="0"/>
              <a:t>8</a:t>
            </a:fld>
            <a:endParaRPr lang="en-US"/>
          </a:p>
        </p:txBody>
      </p:sp>
      <p:sp>
        <p:nvSpPr>
          <p:cNvPr id="5" name="Date Placeholder 4">
            <a:extLst>
              <a:ext uri="{FF2B5EF4-FFF2-40B4-BE49-F238E27FC236}">
                <a16:creationId xmlns:a16="http://schemas.microsoft.com/office/drawing/2014/main" id="{F1B710B3-53AA-F289-5386-7AD4F1B55375}"/>
              </a:ext>
            </a:extLst>
          </p:cNvPr>
          <p:cNvSpPr>
            <a:spLocks noGrp="1"/>
          </p:cNvSpPr>
          <p:nvPr>
            <p:ph type="dt" idx="1"/>
          </p:nvPr>
        </p:nvSpPr>
        <p:spPr/>
        <p:txBody>
          <a:bodyPr/>
          <a:lstStyle/>
          <a:p>
            <a:r>
              <a:rPr lang="en-US"/>
              <a:t>12/22/2024 AM-PM</a:t>
            </a:r>
          </a:p>
        </p:txBody>
      </p:sp>
    </p:spTree>
    <p:extLst>
      <p:ext uri="{BB962C8B-B14F-4D97-AF65-F5344CB8AC3E}">
        <p14:creationId xmlns:p14="http://schemas.microsoft.com/office/powerpoint/2010/main" val="2780227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8288" y="241300"/>
            <a:ext cx="4237037" cy="3178175"/>
          </a:xfrm>
        </p:spPr>
      </p:sp>
      <p:sp>
        <p:nvSpPr>
          <p:cNvPr id="3" name="Notes Placeholder 2"/>
          <p:cNvSpPr>
            <a:spLocks noGrp="1"/>
          </p:cNvSpPr>
          <p:nvPr>
            <p:ph type="body" idx="1"/>
          </p:nvPr>
        </p:nvSpPr>
        <p:spPr>
          <a:xfrm>
            <a:off x="9461" y="3474119"/>
            <a:ext cx="7305740" cy="6127082"/>
          </a:xfrm>
        </p:spPr>
        <p:txBody>
          <a:bodyPr>
            <a:normAutofit/>
          </a:bodyPr>
          <a:lstStyle/>
          <a:p>
            <a:pPr>
              <a:lnSpc>
                <a:spcPts val="1480"/>
              </a:lnSpc>
              <a:defRPr/>
            </a:pPr>
            <a:r>
              <a:rPr lang="en-US" altLang="en-US" sz="1500" b="1" u="sng" dirty="0">
                <a:latin typeface="Arial" panose="020B0604020202020204" pitchFamily="34" charset="0"/>
                <a:cs typeface="Arial" panose="020B0604020202020204" pitchFamily="34" charset="0"/>
              </a:rPr>
              <a:t>Acts 16:30-33 KJV 30 </a:t>
            </a:r>
            <a:r>
              <a:rPr lang="en-US" altLang="en-US" sz="1500" dirty="0">
                <a:latin typeface="Arial" panose="020B0604020202020204" pitchFamily="34" charset="0"/>
                <a:cs typeface="Arial" panose="020B0604020202020204" pitchFamily="34" charset="0"/>
              </a:rPr>
              <a:t>And brought them out, and said</a:t>
            </a:r>
            <a:r>
              <a:rPr lang="en-US" altLang="en-US" sz="1500" b="1" dirty="0">
                <a:latin typeface="Arial" panose="020B0604020202020204" pitchFamily="34" charset="0"/>
                <a:cs typeface="Arial" panose="020B0604020202020204" pitchFamily="34" charset="0"/>
              </a:rPr>
              <a:t>, Sirs, what must I do to be saved? 31</a:t>
            </a:r>
            <a:r>
              <a:rPr lang="en-US" altLang="en-US" sz="1500" dirty="0">
                <a:latin typeface="Arial" panose="020B0604020202020204" pitchFamily="34" charset="0"/>
                <a:cs typeface="Arial" panose="020B0604020202020204" pitchFamily="34" charset="0"/>
              </a:rPr>
              <a:t> And they said, Believe on the Lord Jesus Christ, and thou shalt be saved, and thy house. </a:t>
            </a:r>
            <a:r>
              <a:rPr lang="en-US" altLang="en-US" sz="1500" b="1" dirty="0">
                <a:latin typeface="Arial" panose="020B0604020202020204" pitchFamily="34" charset="0"/>
                <a:cs typeface="Arial" panose="020B0604020202020204" pitchFamily="34" charset="0"/>
              </a:rPr>
              <a:t>32</a:t>
            </a:r>
            <a:r>
              <a:rPr lang="en-US" altLang="en-US" sz="1500" dirty="0">
                <a:latin typeface="Arial" panose="020B0604020202020204" pitchFamily="34" charset="0"/>
                <a:cs typeface="Arial" panose="020B0604020202020204" pitchFamily="34" charset="0"/>
              </a:rPr>
              <a:t> And they </a:t>
            </a:r>
            <a:r>
              <a:rPr lang="en-US" altLang="en-US" sz="1500" b="1" dirty="0">
                <a:latin typeface="Arial" panose="020B0604020202020204" pitchFamily="34" charset="0"/>
                <a:cs typeface="Arial" panose="020B0604020202020204" pitchFamily="34" charset="0"/>
              </a:rPr>
              <a:t>spake unto him the word of the Lord</a:t>
            </a:r>
            <a:r>
              <a:rPr lang="en-US" altLang="en-US" sz="1500" dirty="0">
                <a:latin typeface="Arial" panose="020B0604020202020204" pitchFamily="34" charset="0"/>
                <a:cs typeface="Arial" panose="020B0604020202020204" pitchFamily="34" charset="0"/>
              </a:rPr>
              <a:t>, and to all that were in his house. </a:t>
            </a:r>
            <a:r>
              <a:rPr lang="en-US" altLang="en-US" sz="1500" b="1" dirty="0">
                <a:latin typeface="Arial" panose="020B0604020202020204" pitchFamily="34" charset="0"/>
                <a:cs typeface="Arial" panose="020B0604020202020204" pitchFamily="34" charset="0"/>
              </a:rPr>
              <a:t>33</a:t>
            </a:r>
            <a:r>
              <a:rPr lang="en-US" altLang="en-US" sz="1500" dirty="0">
                <a:latin typeface="Arial" panose="020B0604020202020204" pitchFamily="34" charset="0"/>
                <a:cs typeface="Arial" panose="020B0604020202020204" pitchFamily="34" charset="0"/>
              </a:rPr>
              <a:t> And he took them the same hour of the night, and washed their stripes; and was baptized, he and all his, straightway.</a:t>
            </a:r>
          </a:p>
          <a:p>
            <a:pPr>
              <a:lnSpc>
                <a:spcPts val="1480"/>
              </a:lnSpc>
              <a:defRPr/>
            </a:pPr>
            <a:r>
              <a:rPr lang="en-US" altLang="en-US" sz="1500" b="1" u="sng" dirty="0">
                <a:latin typeface="Arial" panose="020B0604020202020204" pitchFamily="34" charset="0"/>
                <a:cs typeface="Arial" panose="020B0604020202020204" pitchFamily="34" charset="0"/>
              </a:rPr>
              <a:t>Rom. 10:17 </a:t>
            </a:r>
            <a:r>
              <a:rPr lang="en-US" altLang="en-US" sz="1500" dirty="0">
                <a:latin typeface="Arial" panose="020B0604020202020204" pitchFamily="34" charset="0"/>
                <a:cs typeface="Arial" panose="020B0604020202020204" pitchFamily="34" charset="0"/>
              </a:rPr>
              <a:t>- So then faith cometh by hearing, and hearing by the word of God.</a:t>
            </a:r>
          </a:p>
          <a:p>
            <a:pPr>
              <a:lnSpc>
                <a:spcPts val="1480"/>
              </a:lnSpc>
              <a:defRPr/>
            </a:pPr>
            <a:r>
              <a:rPr lang="en-US" altLang="en-US" sz="1500" b="1" u="sng" dirty="0">
                <a:latin typeface="Arial" panose="020B0604020202020204" pitchFamily="34" charset="0"/>
                <a:cs typeface="Arial" panose="020B0604020202020204" pitchFamily="34" charset="0"/>
              </a:rPr>
              <a:t>Heb 11:6</a:t>
            </a:r>
            <a:r>
              <a:rPr lang="en-US" altLang="en-US" sz="1500" b="1" dirty="0">
                <a:latin typeface="Arial" panose="020B0604020202020204" pitchFamily="34" charset="0"/>
                <a:cs typeface="Arial" panose="020B0604020202020204" pitchFamily="34" charset="0"/>
              </a:rPr>
              <a:t> </a:t>
            </a:r>
            <a:r>
              <a:rPr lang="en-US" altLang="en-US" sz="1500" dirty="0">
                <a:latin typeface="Arial" panose="020B0604020202020204" pitchFamily="34" charset="0"/>
                <a:cs typeface="Arial" panose="020B0604020202020204" pitchFamily="34" charset="0"/>
              </a:rPr>
              <a:t>But without faith it is impossible to please him: for he that cometh to God </a:t>
            </a:r>
            <a:r>
              <a:rPr lang="en-US" altLang="en-US" sz="1500" b="1" dirty="0">
                <a:latin typeface="Arial" panose="020B0604020202020204" pitchFamily="34" charset="0"/>
                <a:cs typeface="Arial" panose="020B0604020202020204" pitchFamily="34" charset="0"/>
              </a:rPr>
              <a:t>must believe that he is</a:t>
            </a:r>
            <a:r>
              <a:rPr lang="en-US" altLang="en-US" sz="1500" dirty="0">
                <a:latin typeface="Arial" panose="020B0604020202020204" pitchFamily="34" charset="0"/>
                <a:cs typeface="Arial" panose="020B0604020202020204" pitchFamily="34" charset="0"/>
              </a:rPr>
              <a:t>, and that he is a rewarder of </a:t>
            </a:r>
            <a:r>
              <a:rPr lang="en-US" altLang="en-US" sz="1500" b="1" dirty="0">
                <a:latin typeface="Arial" panose="020B0604020202020204" pitchFamily="34" charset="0"/>
                <a:cs typeface="Arial" panose="020B0604020202020204" pitchFamily="34" charset="0"/>
              </a:rPr>
              <a:t>them that diligently seek him</a:t>
            </a:r>
            <a:r>
              <a:rPr lang="en-US" altLang="en-US" sz="1500" dirty="0">
                <a:latin typeface="Arial" panose="020B0604020202020204" pitchFamily="34" charset="0"/>
                <a:cs typeface="Arial" panose="020B0604020202020204" pitchFamily="34" charset="0"/>
              </a:rPr>
              <a:t>.</a:t>
            </a:r>
          </a:p>
          <a:p>
            <a:pPr>
              <a:lnSpc>
                <a:spcPts val="1480"/>
              </a:lnSpc>
              <a:defRPr/>
            </a:pPr>
            <a:r>
              <a:rPr lang="en-US" altLang="en-US" sz="1500" b="1" u="sng" dirty="0">
                <a:latin typeface="Arial" panose="020B0604020202020204" pitchFamily="34" charset="0"/>
                <a:cs typeface="Arial" panose="020B0604020202020204" pitchFamily="34" charset="0"/>
              </a:rPr>
              <a:t>Jn. 8:24 </a:t>
            </a:r>
            <a:r>
              <a:rPr lang="en-US" altLang="en-US" sz="15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lnSpc>
                <a:spcPts val="1480"/>
              </a:lnSpc>
              <a:defRPr/>
            </a:pPr>
            <a:r>
              <a:rPr lang="en-US" altLang="en-US" sz="1500" b="1" u="sng" dirty="0">
                <a:latin typeface="Arial" panose="020B0604020202020204" pitchFamily="34" charset="0"/>
                <a:cs typeface="Arial" panose="020B0604020202020204" pitchFamily="34" charset="0"/>
              </a:rPr>
              <a:t>Acts 17:30-31 </a:t>
            </a:r>
            <a:r>
              <a:rPr lang="en-US" altLang="en-US" sz="1500" dirty="0">
                <a:latin typeface="Arial" panose="020B0604020202020204" pitchFamily="34" charset="0"/>
                <a:cs typeface="Arial" panose="020B0604020202020204" pitchFamily="34" charset="0"/>
              </a:rPr>
              <a:t>- And the times of this ignorance God winked at; but now </a:t>
            </a:r>
            <a:r>
              <a:rPr lang="en-US" altLang="en-US" sz="1500" dirty="0" err="1">
                <a:latin typeface="Arial" panose="020B0604020202020204" pitchFamily="34" charset="0"/>
                <a:cs typeface="Arial" panose="020B0604020202020204" pitchFamily="34" charset="0"/>
              </a:rPr>
              <a:t>commandeth</a:t>
            </a:r>
            <a:r>
              <a:rPr lang="en-US" altLang="en-US" sz="15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lnSpc>
                <a:spcPts val="1480"/>
              </a:lnSpc>
              <a:defRPr/>
            </a:pPr>
            <a:r>
              <a:rPr lang="en-US" altLang="en-US" sz="1500" b="1" u="sng" dirty="0">
                <a:latin typeface="Arial" panose="020B0604020202020204" pitchFamily="34" charset="0"/>
                <a:cs typeface="Arial" panose="020B0604020202020204" pitchFamily="34" charset="0"/>
              </a:rPr>
              <a:t>Matt. 10:32 </a:t>
            </a:r>
            <a:r>
              <a:rPr lang="en-US" altLang="en-US" sz="15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lnSpc>
                <a:spcPts val="1480"/>
              </a:lnSpc>
              <a:defRPr/>
            </a:pPr>
            <a:r>
              <a:rPr lang="en-US" altLang="en-US" sz="1500" b="1" u="sng" dirty="0">
                <a:latin typeface="Arial" panose="020B0604020202020204" pitchFamily="34" charset="0"/>
                <a:cs typeface="Arial" panose="020B0604020202020204" pitchFamily="34" charset="0"/>
              </a:rPr>
              <a:t>Acts 2:38 </a:t>
            </a:r>
            <a:r>
              <a:rPr lang="en-US" altLang="en-US" sz="15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lnSpc>
                <a:spcPts val="1480"/>
              </a:lnSpc>
              <a:defRPr/>
            </a:pPr>
            <a:r>
              <a:rPr lang="en-US" altLang="en-US" sz="1500" b="1" u="sng" dirty="0">
                <a:latin typeface="Arial" panose="020B0604020202020204" pitchFamily="34" charset="0"/>
                <a:cs typeface="Arial" panose="020B0604020202020204" pitchFamily="34" charset="0"/>
              </a:rPr>
              <a:t>1 Jn. 1:7-9 </a:t>
            </a:r>
            <a:r>
              <a:rPr lang="en-US" altLang="en-US" sz="15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500" dirty="0" err="1">
                <a:latin typeface="Arial" panose="020B0604020202020204" pitchFamily="34" charset="0"/>
                <a:cs typeface="Arial" panose="020B0604020202020204" pitchFamily="34" charset="0"/>
              </a:rPr>
              <a:t>cleanseth</a:t>
            </a:r>
            <a:r>
              <a:rPr lang="en-US" altLang="en-US" sz="1500" dirty="0">
                <a:latin typeface="Arial" panose="020B0604020202020204" pitchFamily="34" charset="0"/>
                <a:cs typeface="Arial" panose="020B0604020202020204" pitchFamily="34" charset="0"/>
              </a:rPr>
              <a:t> us from all sin</a:t>
            </a:r>
            <a:r>
              <a:rPr lang="en-US" altLang="en-US" sz="1500" b="1" dirty="0">
                <a:latin typeface="Arial" panose="020B0604020202020204" pitchFamily="34" charset="0"/>
                <a:cs typeface="Arial" panose="020B0604020202020204" pitchFamily="34" charset="0"/>
              </a:rPr>
              <a:t>. 8 </a:t>
            </a:r>
            <a:r>
              <a:rPr lang="en-US" altLang="en-US" sz="1500" dirty="0">
                <a:latin typeface="Arial" panose="020B0604020202020204" pitchFamily="34" charset="0"/>
                <a:cs typeface="Arial" panose="020B0604020202020204" pitchFamily="34" charset="0"/>
              </a:rPr>
              <a:t>If we say that we have no sin, we deceive ourselves, and the truth is not in us. </a:t>
            </a:r>
            <a:r>
              <a:rPr lang="en-US" altLang="en-US" sz="1500" b="1" dirty="0">
                <a:latin typeface="Arial" panose="020B0604020202020204" pitchFamily="34" charset="0"/>
                <a:cs typeface="Arial" panose="020B0604020202020204" pitchFamily="34" charset="0"/>
              </a:rPr>
              <a:t>9</a:t>
            </a:r>
            <a:r>
              <a:rPr lang="en-US" altLang="en-US" sz="15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lnSpc>
                <a:spcPts val="1480"/>
              </a:lnSpc>
              <a:defRPr/>
            </a:pPr>
            <a:r>
              <a:rPr lang="en-US" altLang="en-US" sz="1500" b="1" u="sng" dirty="0">
                <a:latin typeface="Arial" panose="020B0604020202020204" pitchFamily="34" charset="0"/>
                <a:cs typeface="Arial" panose="020B0604020202020204" pitchFamily="34" charset="0"/>
              </a:rPr>
              <a:t>Rev. 2:10 </a:t>
            </a:r>
            <a:r>
              <a:rPr lang="en-US" altLang="en-US" sz="15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500" b="1" u="sng" dirty="0">
                <a:latin typeface="Arial" panose="020B0604020202020204" pitchFamily="34" charset="0"/>
                <a:cs typeface="Arial" panose="020B0604020202020204" pitchFamily="34" charset="0"/>
              </a:rPr>
              <a:t>be thou faithful unto death, and I will give thee a crown of life</a:t>
            </a:r>
            <a:r>
              <a:rPr lang="en-US" altLang="en-US" sz="15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12/22/2024 AM-PM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9</a:t>
            </a:fld>
            <a:endParaRPr lang="en-US" dirty="0"/>
          </a:p>
        </p:txBody>
      </p:sp>
    </p:spTree>
    <p:extLst>
      <p:ext uri="{BB962C8B-B14F-4D97-AF65-F5344CB8AC3E}">
        <p14:creationId xmlns:p14="http://schemas.microsoft.com/office/powerpoint/2010/main" val="547384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2622317"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2" name="Title 1"/>
          <p:cNvSpPr>
            <a:spLocks noGrp="1"/>
          </p:cNvSpPr>
          <p:nvPr>
            <p:ph type="ctrTitle"/>
          </p:nvPr>
        </p:nvSpPr>
        <p:spPr>
          <a:xfrm>
            <a:off x="3490722" y="1346269"/>
            <a:ext cx="5295101" cy="3285207"/>
          </a:xfrm>
        </p:spPr>
        <p:txBody>
          <a:bodyPr anchor="b">
            <a:noAutofit/>
          </a:bodyPr>
          <a:lstStyle>
            <a:lvl1pPr algn="l">
              <a:lnSpc>
                <a:spcPct val="120000"/>
              </a:lnSpc>
              <a:defRPr sz="40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3496734" y="4631475"/>
            <a:ext cx="5289088" cy="1150200"/>
          </a:xfrm>
        </p:spPr>
        <p:txBody>
          <a:bodyPr lIns="109728" tIns="109728" rIns="109728" bIns="91440" anchor="t">
            <a:normAutofit/>
          </a:bodyPr>
          <a:lstStyle>
            <a:lvl1pPr marL="0" indent="0" algn="l">
              <a:lnSpc>
                <a:spcPct val="130000"/>
              </a:lnSpc>
              <a:buNone/>
              <a:defRPr sz="1800" baseline="0">
                <a:solidFill>
                  <a:schemeClr val="tx1">
                    <a:lumMod val="85000"/>
                    <a:lumOff val="1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3490722" y="617415"/>
            <a:ext cx="5342792" cy="457200"/>
          </a:xfrm>
        </p:spPr>
        <p:txBody>
          <a:bodyPr/>
          <a:lstStyle>
            <a:lvl1pPr algn="l">
              <a:defRPr/>
            </a:lvl1pPr>
          </a:lstStyle>
          <a:p>
            <a:fld id="{4895CC5B-0207-4D89-BB23-80EE9919C025}" type="datetime1">
              <a:rPr lang="en-US" smtClean="0"/>
              <a:t>12/23/2024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3490722" y="6170490"/>
            <a:ext cx="4191262"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7886700" y="6170490"/>
            <a:ext cx="899122"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031557" y="0"/>
            <a:ext cx="1897292"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866551" y="0"/>
            <a:ext cx="1902326"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693121" y="0"/>
            <a:ext cx="1696013"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6051844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orient="horz" pos="405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CAA18901-B669-4304-8591-83A27B431989}" type="datetime1">
              <a:rPr lang="en-US" smtClean="0"/>
              <a:t>12/23/2024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9315626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474" y="507037"/>
            <a:ext cx="1178720"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5" y="524373"/>
            <a:ext cx="4469683"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A07873E0-F236-4354-9D1D-FC16557293DD}" type="datetime1">
              <a:rPr lang="en-US" smtClean="0"/>
              <a:t>12/23/2024</a:t>
            </a:fld>
            <a:endParaRPr lang="en-US" dirty="0"/>
          </a:p>
        </p:txBody>
      </p:sp>
      <p:sp>
        <p:nvSpPr>
          <p:cNvPr id="5" name="Footer Placeholder 4"/>
          <p:cNvSpPr>
            <a:spLocks noGrp="1"/>
          </p:cNvSpPr>
          <p:nvPr>
            <p:ph type="ftr" sz="quarter" idx="11"/>
          </p:nvPr>
        </p:nvSpPr>
        <p:spPr>
          <a:xfrm>
            <a:off x="2200275" y="6296616"/>
            <a:ext cx="4469683" cy="365125"/>
          </a:xfrm>
        </p:spPr>
        <p:txBody>
          <a:bodyPr/>
          <a:lstStyle/>
          <a:p>
            <a:endParaRPr lang="en-US" dirty="0"/>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6833687" y="571503"/>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39194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163C30BA-25E4-4ECA-AC68-716E39621919}" type="datetime1">
              <a:rPr lang="en-US" smtClean="0"/>
              <a:t>12/23/2024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1577172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2343433" y="1"/>
            <a:ext cx="329213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6092206" y="0"/>
            <a:ext cx="3051794"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0" y="1355239"/>
            <a:ext cx="3286004"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3490722" y="3420734"/>
            <a:ext cx="4999482" cy="2129674"/>
          </a:xfrm>
        </p:spPr>
        <p:txBody>
          <a:bodyPr anchor="b">
            <a:noAutofit/>
          </a:bodyPr>
          <a:lstStyle>
            <a:lvl1pPr algn="l">
              <a:lnSpc>
                <a:spcPct val="110000"/>
              </a:lnSpc>
              <a:defRPr sz="36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3490722" y="6170490"/>
            <a:ext cx="4284986"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3490722" y="5550408"/>
            <a:ext cx="4999481" cy="512064"/>
          </a:xfrm>
        </p:spPr>
        <p:txBody>
          <a:bodyPr>
            <a:normAutofit/>
          </a:bodyPr>
          <a:lstStyle>
            <a:lvl1pPr marL="0" indent="0" algn="l">
              <a:lnSpc>
                <a:spcPct val="130000"/>
              </a:lnSpc>
              <a:spcBef>
                <a:spcPts val="0"/>
              </a:spcBef>
              <a:buNone/>
              <a:defRPr sz="1500" baseline="0">
                <a:solidFill>
                  <a:schemeClr val="tx1">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480061" y="6170491"/>
            <a:ext cx="2130062" cy="457200"/>
          </a:xfrm>
        </p:spPr>
        <p:txBody>
          <a:bodyPr/>
          <a:lstStyle>
            <a:lvl1pPr algn="l">
              <a:defRPr/>
            </a:lvl1pPr>
          </a:lstStyle>
          <a:p>
            <a:fld id="{90A20241-02C0-44D2-A051-EB9E6738FD17}" type="datetime1">
              <a:rPr lang="en-US" smtClean="0"/>
              <a:t>12/23/2024</a:t>
            </a:fld>
            <a:endParaRPr lang="en-US" dirty="0"/>
          </a:p>
        </p:txBody>
      </p:sp>
    </p:spTree>
    <p:extLst>
      <p:ext uri="{BB962C8B-B14F-4D97-AF65-F5344CB8AC3E}">
        <p14:creationId xmlns:p14="http://schemas.microsoft.com/office/powerpoint/2010/main" val="31428881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40180"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7718"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8642C79A-435B-4468-A5C0-6A4A8EF7BEF3}" type="datetime1">
              <a:rPr lang="en-US" smtClean="0"/>
              <a:t>12/23/2024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7029433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40181" y="2456408"/>
            <a:ext cx="3120390" cy="823912"/>
          </a:xfrm>
        </p:spPr>
        <p:txBody>
          <a:bodyPr anchor="b">
            <a:normAutofit/>
          </a:bodyPr>
          <a:lstStyle>
            <a:lvl1pPr marL="0" indent="0">
              <a:lnSpc>
                <a:spcPct val="130000"/>
              </a:lnSpc>
              <a:buNone/>
              <a:defRPr sz="1350" b="1"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0181"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7718" y="2456408"/>
            <a:ext cx="3120390" cy="823912"/>
          </a:xfrm>
        </p:spPr>
        <p:txBody>
          <a:bodyPr anchor="b">
            <a:normAutofit/>
          </a:bodyPr>
          <a:lstStyle>
            <a:lvl1pPr marL="0" indent="0">
              <a:lnSpc>
                <a:spcPct val="99000"/>
              </a:lnSpc>
              <a:buNone/>
              <a:defRPr lang="en-US" sz="1350" b="1" kern="1200" cap="all" spc="113" baseline="0" dirty="0">
                <a:solidFill>
                  <a:schemeClr val="accent1"/>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130000"/>
              </a:lnSpc>
              <a:spcBef>
                <a:spcPts val="698"/>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4897718"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4DB63843-7467-4F5C-9A0E-D68FE3428866}" type="datetime1">
              <a:rPr lang="en-US" smtClean="0"/>
              <a:t>12/23/2024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558560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A09EC740-E3CE-4486-9F8E-6EB0437D7D38}" type="datetime1">
              <a:rPr lang="en-US" smtClean="0"/>
              <a:t>12/23/2024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1108371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7C59EFF1-0BEE-44D9-8364-14A4EFDDCD5F}" type="datetime1">
              <a:rPr lang="en-US" smtClean="0"/>
              <a:t>12/23/2024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961086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7367" y="640081"/>
            <a:ext cx="2420786" cy="2551751"/>
          </a:xfrm>
        </p:spPr>
        <p:txBody>
          <a:bodyPr anchor="b">
            <a:normAutofit/>
          </a:bodyPr>
          <a:lstStyle>
            <a:lvl1pPr>
              <a:lnSpc>
                <a:spcPct val="104000"/>
              </a:lnSpc>
              <a:defRPr sz="2550"/>
            </a:lvl1pPr>
          </a:lstStyle>
          <a:p>
            <a:r>
              <a:rPr lang="en-US"/>
              <a:t>Click to edit Master title style</a:t>
            </a:r>
            <a:endParaRPr lang="en-US" dirty="0"/>
          </a:p>
        </p:txBody>
      </p:sp>
      <p:sp>
        <p:nvSpPr>
          <p:cNvPr id="3" name="Content Placeholder 2"/>
          <p:cNvSpPr>
            <a:spLocks noGrp="1"/>
          </p:cNvSpPr>
          <p:nvPr>
            <p:ph idx="1"/>
          </p:nvPr>
        </p:nvSpPr>
        <p:spPr>
          <a:xfrm>
            <a:off x="960120" y="640081"/>
            <a:ext cx="5212080" cy="5455919"/>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57367" y="3223804"/>
            <a:ext cx="2420786" cy="2872197"/>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6357366" y="6170491"/>
            <a:ext cx="1660742" cy="457200"/>
          </a:xfrm>
        </p:spPr>
        <p:txBody>
          <a:bodyPr/>
          <a:lstStyle/>
          <a:p>
            <a:fld id="{F4C2BE5F-6B61-49C2-91FA-9D0EC7F8CAA6}" type="datetime1">
              <a:rPr lang="en-US" smtClean="0"/>
              <a:t>12/23/2024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960120" y="6170490"/>
            <a:ext cx="521208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513532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 y="1"/>
            <a:ext cx="6076988" cy="6857999"/>
          </a:xfrm>
          <a:solidFill>
            <a:schemeClr val="bg2">
              <a:lumMod val="90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6357366" y="1503910"/>
            <a:ext cx="2422969" cy="1687924"/>
          </a:xfrm>
        </p:spPr>
        <p:txBody>
          <a:bodyPr anchor="b">
            <a:noAutofit/>
          </a:bodyPr>
          <a:lstStyle>
            <a:lvl1pPr>
              <a:lnSpc>
                <a:spcPct val="104000"/>
              </a:lnSpc>
              <a:defRPr sz="2550"/>
            </a:lvl1pPr>
          </a:lstStyle>
          <a:p>
            <a:r>
              <a:rPr lang="en-US"/>
              <a:t>Click to edit Master title style</a:t>
            </a:r>
            <a:endParaRPr lang="en-US" dirty="0"/>
          </a:p>
        </p:txBody>
      </p:sp>
      <p:sp>
        <p:nvSpPr>
          <p:cNvPr id="4" name="Text Placeholder 3"/>
          <p:cNvSpPr>
            <a:spLocks noGrp="1"/>
          </p:cNvSpPr>
          <p:nvPr>
            <p:ph type="body" sz="half" idx="2"/>
          </p:nvPr>
        </p:nvSpPr>
        <p:spPr>
          <a:xfrm>
            <a:off x="6357366" y="3223806"/>
            <a:ext cx="2420874" cy="2872194"/>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6357366" y="6170491"/>
            <a:ext cx="1660742" cy="457200"/>
          </a:xfrm>
        </p:spPr>
        <p:txBody>
          <a:bodyPr/>
          <a:lstStyle/>
          <a:p>
            <a:fld id="{4CA3D63E-49B3-4847-8A9C-18DC12655B1C}" type="datetime1">
              <a:rPr lang="en-US" smtClean="0"/>
              <a:t>12/23/2024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960120" y="6170490"/>
            <a:ext cx="4848308"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2149450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181" y="442221"/>
            <a:ext cx="6577928"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440181" y="2312276"/>
            <a:ext cx="6577928"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88046" y="6170491"/>
            <a:ext cx="2130062" cy="457200"/>
          </a:xfrm>
          <a:prstGeom prst="rect">
            <a:avLst/>
          </a:prstGeom>
        </p:spPr>
        <p:txBody>
          <a:bodyPr vert="horz" lIns="109728" tIns="109728" rIns="109728" bIns="91440" rtlCol="0" anchor="ctr"/>
          <a:lstStyle>
            <a:lvl1pPr algn="r">
              <a:defRPr sz="825" spc="113" baseline="0">
                <a:solidFill>
                  <a:schemeClr val="tx1">
                    <a:lumMod val="75000"/>
                    <a:lumOff val="25000"/>
                  </a:schemeClr>
                </a:solidFill>
                <a:latin typeface="+mj-lt"/>
              </a:defRPr>
            </a:lvl1pPr>
          </a:lstStyle>
          <a:p>
            <a:fld id="{BE407D58-3703-4F2F-BB56-9561F4BB9B42}" type="datetime1">
              <a:rPr lang="en-US" smtClean="0"/>
              <a:t>12/23/2024</a:t>
            </a:fld>
            <a:endParaRPr lang="en-US" dirty="0"/>
          </a:p>
        </p:txBody>
      </p:sp>
      <p:sp>
        <p:nvSpPr>
          <p:cNvPr id="5" name="Footer Placeholder 4"/>
          <p:cNvSpPr>
            <a:spLocks noGrp="1"/>
          </p:cNvSpPr>
          <p:nvPr>
            <p:ph type="ftr" sz="quarter" idx="3"/>
          </p:nvPr>
        </p:nvSpPr>
        <p:spPr>
          <a:xfrm>
            <a:off x="1440181" y="6170490"/>
            <a:ext cx="4250531" cy="457200"/>
          </a:xfrm>
          <a:prstGeom prst="rect">
            <a:avLst/>
          </a:prstGeom>
        </p:spPr>
        <p:txBody>
          <a:bodyPr vert="horz" lIns="109728" tIns="109728" rIns="109728" bIns="91440" rtlCol="0" anchor="ctr"/>
          <a:lstStyle>
            <a:lvl1pPr algn="l">
              <a:defRPr sz="825" spc="113"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8140308" y="6170490"/>
            <a:ext cx="891540" cy="457200"/>
          </a:xfrm>
          <a:prstGeom prst="rect">
            <a:avLst/>
          </a:prstGeom>
        </p:spPr>
        <p:txBody>
          <a:bodyPr vert="horz" lIns="109728" tIns="109728" rIns="109728" bIns="91440" rtlCol="0" anchor="b"/>
          <a:lstStyle>
            <a:lvl1pPr algn="r">
              <a:defRPr sz="12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440181" y="2176009"/>
            <a:ext cx="6577928"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166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p:titleStyle>
    <p:bodyStyle>
      <a:lvl1pPr marL="0" indent="0" algn="l" defTabSz="685800" rtl="0" eaLnBrk="1" latinLnBrk="0" hangingPunct="1">
        <a:lnSpc>
          <a:spcPct val="140000"/>
        </a:lnSpc>
        <a:spcBef>
          <a:spcPts val="698"/>
        </a:spcBef>
        <a:buFont typeface="Corbel" panose="020B0503020204020204" pitchFamily="34" charset="0"/>
        <a:buNone/>
        <a:defRPr sz="1350" b="0" kern="1200" spc="113" baseline="0">
          <a:solidFill>
            <a:schemeClr val="tx1">
              <a:lumMod val="75000"/>
              <a:lumOff val="25000"/>
            </a:schemeClr>
          </a:solidFill>
          <a:latin typeface="+mn-lt"/>
          <a:ea typeface="+mn-ea"/>
          <a:cs typeface="+mn-cs"/>
        </a:defRPr>
      </a:lvl1pPr>
      <a:lvl2pPr marL="0" indent="0" algn="l" defTabSz="685800" rtl="0" eaLnBrk="1" latinLnBrk="0" hangingPunct="1">
        <a:lnSpc>
          <a:spcPct val="140000"/>
        </a:lnSpc>
        <a:spcBef>
          <a:spcPts val="698"/>
        </a:spcBef>
        <a:buFont typeface="Corbel" panose="020B0503020204020204" pitchFamily="34" charset="0"/>
        <a:buNone/>
        <a:defRPr sz="1200" kern="1200" spc="113" baseline="0">
          <a:solidFill>
            <a:schemeClr val="tx1">
              <a:lumMod val="75000"/>
              <a:lumOff val="25000"/>
            </a:schemeClr>
          </a:solidFill>
          <a:latin typeface="+mn-lt"/>
          <a:ea typeface="+mn-ea"/>
          <a:cs typeface="+mn-cs"/>
        </a:defRPr>
      </a:lvl2pPr>
      <a:lvl3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3pPr>
      <a:lvl4pPr marL="0" indent="-240030" algn="l" defTabSz="685800" rtl="0" eaLnBrk="1" latinLnBrk="0" hangingPunct="1">
        <a:lnSpc>
          <a:spcPct val="140000"/>
        </a:lnSpc>
        <a:spcBef>
          <a:spcPts val="698"/>
        </a:spcBef>
        <a:buFont typeface="Corbel" panose="020B0503020204020204" pitchFamily="34" charset="0"/>
        <a:buChar char="–"/>
        <a:defRPr sz="1050" kern="1200" spc="113" baseline="0">
          <a:solidFill>
            <a:schemeClr val="tx1">
              <a:lumMod val="75000"/>
              <a:lumOff val="25000"/>
            </a:schemeClr>
          </a:solidFill>
          <a:latin typeface="+mn-lt"/>
          <a:ea typeface="+mn-ea"/>
          <a:cs typeface="+mn-cs"/>
        </a:defRPr>
      </a:lvl4pPr>
      <a:lvl5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5pPr>
      <a:lvl6pPr marL="144018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86" userDrawn="1">
          <p15:clr>
            <a:srgbClr val="F26B43"/>
          </p15:clr>
        </p15:guide>
        <p15:guide id="2" orient="horz" pos="3960" userDrawn="1">
          <p15:clr>
            <a:srgbClr val="F26B43"/>
          </p15:clr>
        </p15:guide>
        <p15:guide id="3" orient="horz" pos="1536" userDrawn="1">
          <p15:clr>
            <a:srgbClr val="F26B43"/>
          </p15:clr>
        </p15:guide>
        <p15:guide id="4" orient="horz" pos="3840" userDrawn="1">
          <p15:clr>
            <a:srgbClr val="F26B43"/>
          </p15:clr>
        </p15:guide>
        <p15:guide id="5" pos="3312" userDrawn="1">
          <p15:clr>
            <a:srgbClr val="F26B43"/>
          </p15:clr>
        </p15:guide>
        <p15:guide id="6" pos="3600" userDrawn="1">
          <p15:clr>
            <a:srgbClr val="F26B43"/>
          </p15:clr>
        </p15:guide>
        <p15:guide id="7" orient="horz" pos="360" userDrawn="1">
          <p15:clr>
            <a:srgbClr val="F26B43"/>
          </p15:clr>
        </p15:guide>
        <p15:guide id="8" pos="5526" userDrawn="1">
          <p15:clr>
            <a:srgbClr val="F26B43"/>
          </p15:clr>
        </p15:guide>
        <p15:guide id="9" pos="1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0B2B6-C593-5DF5-E476-2363DA29D574}"/>
              </a:ext>
            </a:extLst>
          </p:cNvPr>
          <p:cNvSpPr>
            <a:spLocks noGrp="1"/>
          </p:cNvSpPr>
          <p:nvPr>
            <p:ph type="ctrTitle"/>
          </p:nvPr>
        </p:nvSpPr>
        <p:spPr>
          <a:xfrm>
            <a:off x="3047999" y="2440070"/>
            <a:ext cx="5537798" cy="1943101"/>
          </a:xfrm>
        </p:spPr>
        <p:txBody>
          <a:bodyPr/>
          <a:lstStyle/>
          <a:p>
            <a:pPr algn="ctr">
              <a:lnSpc>
                <a:spcPts val="7200"/>
              </a:lnSpc>
            </a:pPr>
            <a:r>
              <a:rPr lang="en-US" sz="7200" dirty="0">
                <a:latin typeface="Candara" panose="020E0502030303020204" pitchFamily="34" charset="0"/>
              </a:rPr>
              <a:t>What the Angels Saw</a:t>
            </a:r>
          </a:p>
        </p:txBody>
      </p:sp>
      <p:sp>
        <p:nvSpPr>
          <p:cNvPr id="3" name="Subtitle 2">
            <a:extLst>
              <a:ext uri="{FF2B5EF4-FFF2-40B4-BE49-F238E27FC236}">
                <a16:creationId xmlns:a16="http://schemas.microsoft.com/office/drawing/2014/main" id="{4007FE2A-7AB4-C2D5-D619-669401A5D06A}"/>
              </a:ext>
            </a:extLst>
          </p:cNvPr>
          <p:cNvSpPr>
            <a:spLocks noGrp="1"/>
          </p:cNvSpPr>
          <p:nvPr>
            <p:ph type="subTitle" idx="1"/>
          </p:nvPr>
        </p:nvSpPr>
        <p:spPr>
          <a:xfrm>
            <a:off x="175842" y="2945021"/>
            <a:ext cx="2321167" cy="607275"/>
          </a:xfrm>
        </p:spPr>
        <p:txBody>
          <a:bodyPr>
            <a:noAutofit/>
          </a:bodyPr>
          <a:lstStyle/>
          <a:p>
            <a:pPr algn="ctr"/>
            <a:r>
              <a:rPr lang="en-US" sz="2400" i="1" dirty="0">
                <a:latin typeface="Candara" panose="020E0502030303020204" pitchFamily="34" charset="0"/>
              </a:rPr>
              <a:t>Ephesians 3:10</a:t>
            </a:r>
          </a:p>
        </p:txBody>
      </p:sp>
      <p:sp>
        <p:nvSpPr>
          <p:cNvPr id="4" name="Subtitle 2">
            <a:extLst>
              <a:ext uri="{FF2B5EF4-FFF2-40B4-BE49-F238E27FC236}">
                <a16:creationId xmlns:a16="http://schemas.microsoft.com/office/drawing/2014/main" id="{B3FAD0D1-3046-A355-8BB6-0A378A301853}"/>
              </a:ext>
            </a:extLst>
          </p:cNvPr>
          <p:cNvSpPr txBox="1">
            <a:spLocks/>
          </p:cNvSpPr>
          <p:nvPr/>
        </p:nvSpPr>
        <p:spPr>
          <a:xfrm>
            <a:off x="4209777" y="4383171"/>
            <a:ext cx="2321167" cy="607275"/>
          </a:xfrm>
          <a:prstGeom prst="rect">
            <a:avLst/>
          </a:prstGeom>
        </p:spPr>
        <p:txBody>
          <a:bodyPr vert="horz" lIns="109728" tIns="109728" rIns="109728" bIns="91440" rtlCol="0" anchor="t">
            <a:noAutofit/>
          </a:bodyPr>
          <a:lstStyle>
            <a:lvl1pPr marL="0" indent="0" algn="l" defTabSz="685800" rtl="0" eaLnBrk="1" latinLnBrk="0" hangingPunct="1">
              <a:lnSpc>
                <a:spcPct val="130000"/>
              </a:lnSpc>
              <a:spcBef>
                <a:spcPts val="698"/>
              </a:spcBef>
              <a:buFont typeface="Corbel" panose="020B0503020204020204" pitchFamily="34" charset="0"/>
              <a:buNone/>
              <a:defRPr sz="1800" b="0" kern="1200" spc="113" baseline="0">
                <a:solidFill>
                  <a:schemeClr val="tx1">
                    <a:lumMod val="85000"/>
                    <a:lumOff val="15000"/>
                  </a:schemeClr>
                </a:solidFill>
                <a:latin typeface="+mn-lt"/>
                <a:ea typeface="+mn-ea"/>
                <a:cs typeface="+mn-cs"/>
              </a:defRPr>
            </a:lvl1pPr>
            <a:lvl2pPr marL="342900" indent="0" algn="ctr" defTabSz="685800" rtl="0" eaLnBrk="1" latinLnBrk="0" hangingPunct="1">
              <a:lnSpc>
                <a:spcPct val="140000"/>
              </a:lnSpc>
              <a:spcBef>
                <a:spcPts val="698"/>
              </a:spcBef>
              <a:buFont typeface="Corbel" panose="020B0503020204020204" pitchFamily="34" charset="0"/>
              <a:buNone/>
              <a:defRPr sz="1500" kern="1200" spc="113" baseline="0">
                <a:solidFill>
                  <a:schemeClr val="tx1">
                    <a:lumMod val="75000"/>
                    <a:lumOff val="25000"/>
                  </a:schemeClr>
                </a:solidFill>
                <a:latin typeface="+mn-lt"/>
                <a:ea typeface="+mn-ea"/>
                <a:cs typeface="+mn-cs"/>
              </a:defRPr>
            </a:lvl2pPr>
            <a:lvl3pPr marL="685800" indent="0" algn="ctr" defTabSz="685800" rtl="0" eaLnBrk="1" latinLnBrk="0" hangingPunct="1">
              <a:lnSpc>
                <a:spcPct val="140000"/>
              </a:lnSpc>
              <a:spcBef>
                <a:spcPts val="698"/>
              </a:spcBef>
              <a:buFont typeface="Corbel" panose="020B0503020204020204" pitchFamily="34" charset="0"/>
              <a:buNone/>
              <a:defRPr sz="1350" i="1" kern="1200" spc="113" baseline="0">
                <a:solidFill>
                  <a:schemeClr val="tx1">
                    <a:lumMod val="75000"/>
                    <a:lumOff val="25000"/>
                  </a:schemeClr>
                </a:solidFill>
                <a:latin typeface="+mn-lt"/>
                <a:ea typeface="+mn-ea"/>
                <a:cs typeface="+mn-cs"/>
              </a:defRPr>
            </a:lvl3pPr>
            <a:lvl4pPr marL="1028700" indent="0" algn="ctr" defTabSz="685800" rtl="0" eaLnBrk="1" latinLnBrk="0" hangingPunct="1">
              <a:lnSpc>
                <a:spcPct val="140000"/>
              </a:lnSpc>
              <a:spcBef>
                <a:spcPts val="698"/>
              </a:spcBef>
              <a:buFont typeface="Corbel" panose="020B0503020204020204" pitchFamily="34" charset="0"/>
              <a:buNone/>
              <a:defRPr sz="1200" kern="1200" spc="113" baseline="0">
                <a:solidFill>
                  <a:schemeClr val="tx1">
                    <a:lumMod val="75000"/>
                    <a:lumOff val="25000"/>
                  </a:schemeClr>
                </a:solidFill>
                <a:latin typeface="+mn-lt"/>
                <a:ea typeface="+mn-ea"/>
                <a:cs typeface="+mn-cs"/>
              </a:defRPr>
            </a:lvl4pPr>
            <a:lvl5pPr marL="1371600" indent="0" algn="ctr" defTabSz="685800" rtl="0" eaLnBrk="1" latinLnBrk="0" hangingPunct="1">
              <a:lnSpc>
                <a:spcPct val="140000"/>
              </a:lnSpc>
              <a:spcBef>
                <a:spcPts val="698"/>
              </a:spcBef>
              <a:buFont typeface="Corbel" panose="020B0503020204020204" pitchFamily="34" charset="0"/>
              <a:buNone/>
              <a:defRPr sz="1200" i="1" kern="1200" spc="113" baseline="0">
                <a:solidFill>
                  <a:schemeClr val="tx1">
                    <a:lumMod val="75000"/>
                    <a:lumOff val="25000"/>
                  </a:schemeClr>
                </a:solidFill>
                <a:latin typeface="+mn-lt"/>
                <a:ea typeface="+mn-ea"/>
                <a:cs typeface="+mn-cs"/>
              </a:defRPr>
            </a:lvl5pPr>
            <a:lvl6pPr marL="1714500" indent="0" algn="ctr" defTabSz="685800" rtl="0" eaLnBrk="1" latinLnBrk="0" hangingPunct="1">
              <a:lnSpc>
                <a:spcPct val="111000"/>
              </a:lnSpc>
              <a:spcBef>
                <a:spcPts val="698"/>
              </a:spcBef>
              <a:buFont typeface="Corbel" panose="020B0503020204020204" pitchFamily="34" charset="0"/>
              <a:buNone/>
              <a:defRPr sz="1200" kern="1200">
                <a:solidFill>
                  <a:schemeClr val="accent1">
                    <a:lumMod val="75000"/>
                  </a:schemeClr>
                </a:solidFill>
                <a:latin typeface="+mn-lt"/>
                <a:ea typeface="+mn-ea"/>
                <a:cs typeface="+mn-cs"/>
              </a:defRPr>
            </a:lvl6pPr>
            <a:lvl7pPr marL="2057400" indent="0" algn="ctr" defTabSz="685800" rtl="0" eaLnBrk="1" latinLnBrk="0" hangingPunct="1">
              <a:lnSpc>
                <a:spcPct val="111000"/>
              </a:lnSpc>
              <a:spcBef>
                <a:spcPts val="698"/>
              </a:spcBef>
              <a:buFont typeface="Corbel" panose="020B0503020204020204" pitchFamily="34" charset="0"/>
              <a:buNone/>
              <a:defRPr sz="1200" i="1" kern="1200">
                <a:solidFill>
                  <a:schemeClr val="accent1">
                    <a:lumMod val="75000"/>
                  </a:schemeClr>
                </a:solidFill>
                <a:latin typeface="+mn-lt"/>
                <a:ea typeface="+mn-ea"/>
                <a:cs typeface="+mn-cs"/>
              </a:defRPr>
            </a:lvl7pPr>
            <a:lvl8pPr marL="2400300" indent="0" algn="ctr" defTabSz="685800" rtl="0" eaLnBrk="1" latinLnBrk="0" hangingPunct="1">
              <a:lnSpc>
                <a:spcPct val="111000"/>
              </a:lnSpc>
              <a:spcBef>
                <a:spcPts val="698"/>
              </a:spcBef>
              <a:buFont typeface="Corbel" panose="020B0503020204020204" pitchFamily="34" charset="0"/>
              <a:buNone/>
              <a:defRPr sz="1200" kern="1200">
                <a:solidFill>
                  <a:schemeClr val="accent1">
                    <a:lumMod val="75000"/>
                  </a:schemeClr>
                </a:solidFill>
                <a:latin typeface="+mn-lt"/>
                <a:ea typeface="+mn-ea"/>
                <a:cs typeface="+mn-cs"/>
              </a:defRPr>
            </a:lvl8pPr>
            <a:lvl9pPr marL="2743200" indent="0" algn="ctr" defTabSz="685800" rtl="0" eaLnBrk="1" latinLnBrk="0" hangingPunct="1">
              <a:lnSpc>
                <a:spcPct val="111000"/>
              </a:lnSpc>
              <a:spcBef>
                <a:spcPts val="698"/>
              </a:spcBef>
              <a:buFont typeface="Corbel" panose="020B0503020204020204" pitchFamily="34" charset="0"/>
              <a:buNone/>
              <a:defRPr sz="1200" i="1" kern="1200">
                <a:solidFill>
                  <a:schemeClr val="accent1">
                    <a:lumMod val="75000"/>
                  </a:schemeClr>
                </a:solidFill>
                <a:latin typeface="+mn-lt"/>
                <a:ea typeface="+mn-ea"/>
                <a:cs typeface="+mn-cs"/>
              </a:defRPr>
            </a:lvl9pPr>
          </a:lstStyle>
          <a:p>
            <a:pPr algn="ctr"/>
            <a:r>
              <a:rPr lang="en-US" sz="2400" i="1" dirty="0">
                <a:latin typeface="Candara" panose="020E0502030303020204" pitchFamily="34" charset="0"/>
              </a:rPr>
              <a:t>Part 1</a:t>
            </a:r>
          </a:p>
        </p:txBody>
      </p:sp>
    </p:spTree>
    <p:extLst>
      <p:ext uri="{BB962C8B-B14F-4D97-AF65-F5344CB8AC3E}">
        <p14:creationId xmlns:p14="http://schemas.microsoft.com/office/powerpoint/2010/main" val="41430212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vertical)">
                                      <p:cBhvr>
                                        <p:cTn id="7" dur="1000"/>
                                        <p:tgtEl>
                                          <p:spTgt spid="2"/>
                                        </p:tgtEl>
                                      </p:cBhvr>
                                    </p:animEffect>
                                  </p:childTnLst>
                                </p:cTn>
                              </p:par>
                              <p:par>
                                <p:cTn id="8" presetID="2" presetClass="entr" presetSubtype="8"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12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1" dur="1250" fill="hold"/>
                                        <p:tgtEl>
                                          <p:spTgt spid="3">
                                            <p:txEl>
                                              <p:pRg st="0" end="0"/>
                                            </p:txEl>
                                          </p:spTgt>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additive="base">
                                        <p:cTn id="14" dur="125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5" dur="125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F7CEAC44-916C-2F1C-3E2C-06ED4FAF3D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42F155-DA70-4C04-F9F1-7CE605B977B6}"/>
              </a:ext>
            </a:extLst>
          </p:cNvPr>
          <p:cNvSpPr>
            <a:spLocks noGrp="1"/>
          </p:cNvSpPr>
          <p:nvPr>
            <p:ph type="title"/>
          </p:nvPr>
        </p:nvSpPr>
        <p:spPr>
          <a:xfrm>
            <a:off x="314325" y="242196"/>
            <a:ext cx="7379934" cy="891279"/>
          </a:xfrm>
        </p:spPr>
        <p:txBody>
          <a:bodyPr anchor="ctr">
            <a:noAutofit/>
          </a:bodyPr>
          <a:lstStyle/>
          <a:p>
            <a:pPr>
              <a:lnSpc>
                <a:spcPts val="4400"/>
              </a:lnSpc>
            </a:pPr>
            <a:r>
              <a:rPr lang="en-US" sz="4800" i="1" dirty="0">
                <a:latin typeface="Candara" panose="020E0502030303020204" pitchFamily="34" charset="0"/>
              </a:rPr>
              <a:t>Ephesians 3:8-12</a:t>
            </a:r>
          </a:p>
        </p:txBody>
      </p:sp>
      <p:sp>
        <p:nvSpPr>
          <p:cNvPr id="3" name="Content Placeholder 2">
            <a:extLst>
              <a:ext uri="{FF2B5EF4-FFF2-40B4-BE49-F238E27FC236}">
                <a16:creationId xmlns:a16="http://schemas.microsoft.com/office/drawing/2014/main" id="{51FE4DE1-8CED-B1B6-ABF5-765B5F23776F}"/>
              </a:ext>
            </a:extLst>
          </p:cNvPr>
          <p:cNvSpPr>
            <a:spLocks noGrp="1"/>
          </p:cNvSpPr>
          <p:nvPr>
            <p:ph idx="1"/>
          </p:nvPr>
        </p:nvSpPr>
        <p:spPr>
          <a:xfrm>
            <a:off x="600075" y="1066799"/>
            <a:ext cx="8001000" cy="5629275"/>
          </a:xfrm>
        </p:spPr>
        <p:txBody>
          <a:bodyPr>
            <a:noAutofit/>
          </a:bodyPr>
          <a:lstStyle/>
          <a:p>
            <a:pPr>
              <a:lnSpc>
                <a:spcPts val="3000"/>
              </a:lnSpc>
            </a:pPr>
            <a:r>
              <a:rPr lang="en-US" sz="3000" b="1" i="1" dirty="0">
                <a:latin typeface="Candara" panose="020E0502030303020204" pitchFamily="34" charset="0"/>
              </a:rPr>
              <a:t>“</a:t>
            </a:r>
            <a:r>
              <a:rPr lang="en-US" sz="3000" b="1" i="1" dirty="0">
                <a:solidFill>
                  <a:schemeClr val="bg2">
                    <a:lumMod val="50000"/>
                  </a:schemeClr>
                </a:solidFill>
                <a:latin typeface="Candara" panose="020E0502030303020204" pitchFamily="34" charset="0"/>
              </a:rPr>
              <a:t>8</a:t>
            </a:r>
            <a:r>
              <a:rPr lang="en-US" sz="3000" b="1" i="1" dirty="0">
                <a:latin typeface="Candara" panose="020E0502030303020204" pitchFamily="34" charset="0"/>
              </a:rPr>
              <a:t> Unto me, who am less than the least of all saints, is this grace given, that I should preach among the Gentiles the unsearchable riches of Christ; </a:t>
            </a:r>
            <a:r>
              <a:rPr lang="en-US" sz="3000" b="1" i="1" dirty="0">
                <a:solidFill>
                  <a:schemeClr val="bg2">
                    <a:lumMod val="50000"/>
                  </a:schemeClr>
                </a:solidFill>
                <a:latin typeface="Candara" panose="020E0502030303020204" pitchFamily="34" charset="0"/>
              </a:rPr>
              <a:t>9</a:t>
            </a:r>
            <a:r>
              <a:rPr lang="en-US" sz="3000" b="1" i="1" dirty="0">
                <a:latin typeface="Candara" panose="020E0502030303020204" pitchFamily="34" charset="0"/>
              </a:rPr>
              <a:t> And to make all men see what is the fellowship of the mystery, which from the beginning of the world hath been hid in God, who created all things by Jesus Christ: </a:t>
            </a:r>
            <a:r>
              <a:rPr lang="en-US" sz="3000" b="1" i="1" dirty="0">
                <a:solidFill>
                  <a:srgbClr val="FF0000"/>
                </a:solidFill>
                <a:latin typeface="Candara" panose="020E0502030303020204" pitchFamily="34" charset="0"/>
              </a:rPr>
              <a:t>10 To the intent that now unto the principalities and powers in heavenly places might be known by the church the manifold wisdom of God, </a:t>
            </a:r>
            <a:r>
              <a:rPr lang="en-US" sz="3000" b="1" i="1" dirty="0">
                <a:solidFill>
                  <a:schemeClr val="bg2">
                    <a:lumMod val="50000"/>
                  </a:schemeClr>
                </a:solidFill>
                <a:latin typeface="Candara" panose="020E0502030303020204" pitchFamily="34" charset="0"/>
              </a:rPr>
              <a:t>11</a:t>
            </a:r>
            <a:r>
              <a:rPr lang="en-US" sz="3000" b="1" i="1" dirty="0">
                <a:latin typeface="Candara" panose="020E0502030303020204" pitchFamily="34" charset="0"/>
              </a:rPr>
              <a:t> According to the eternal purpose which he purposed in Christ Jesus our Lord: </a:t>
            </a:r>
            <a:r>
              <a:rPr lang="en-US" sz="3000" b="1" i="1" dirty="0">
                <a:solidFill>
                  <a:schemeClr val="bg2">
                    <a:lumMod val="50000"/>
                  </a:schemeClr>
                </a:solidFill>
                <a:latin typeface="Candara" panose="020E0502030303020204" pitchFamily="34" charset="0"/>
              </a:rPr>
              <a:t>12</a:t>
            </a:r>
            <a:r>
              <a:rPr lang="en-US" sz="3000" b="1" i="1" dirty="0">
                <a:latin typeface="Candara" panose="020E0502030303020204" pitchFamily="34" charset="0"/>
              </a:rPr>
              <a:t> In whom we have boldness and access with confidence by the faith of him”</a:t>
            </a:r>
          </a:p>
        </p:txBody>
      </p:sp>
      <p:sp>
        <p:nvSpPr>
          <p:cNvPr id="4" name="Slide Number Placeholder 3">
            <a:extLst>
              <a:ext uri="{FF2B5EF4-FFF2-40B4-BE49-F238E27FC236}">
                <a16:creationId xmlns:a16="http://schemas.microsoft.com/office/drawing/2014/main" id="{053B2E4F-987E-5C53-5523-BEFE222A1103}"/>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2</a:t>
            </a:fld>
            <a:endParaRPr lang="en-US" dirty="0"/>
          </a:p>
        </p:txBody>
      </p:sp>
    </p:spTree>
    <p:extLst>
      <p:ext uri="{BB962C8B-B14F-4D97-AF65-F5344CB8AC3E}">
        <p14:creationId xmlns:p14="http://schemas.microsoft.com/office/powerpoint/2010/main" val="523943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338148F-52C2-06C8-EBC3-0CE7C838E9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B62DE0-1CE4-502C-66EB-86A4399DA835}"/>
              </a:ext>
            </a:extLst>
          </p:cNvPr>
          <p:cNvSpPr>
            <a:spLocks noGrp="1"/>
          </p:cNvSpPr>
          <p:nvPr>
            <p:ph type="title"/>
          </p:nvPr>
        </p:nvSpPr>
        <p:spPr>
          <a:xfrm>
            <a:off x="320486" y="333636"/>
            <a:ext cx="8498205" cy="1186554"/>
          </a:xfrm>
        </p:spPr>
        <p:txBody>
          <a:bodyPr anchor="ctr">
            <a:noAutofit/>
          </a:bodyPr>
          <a:lstStyle/>
          <a:p>
            <a:pPr algn="ctr">
              <a:lnSpc>
                <a:spcPts val="4400"/>
              </a:lnSpc>
            </a:pPr>
            <a:r>
              <a:rPr lang="en-US" sz="4400" i="1" dirty="0">
                <a:latin typeface="Candara" panose="020E0502030303020204" pitchFamily="34" charset="0"/>
              </a:rPr>
              <a:t>“principalities and powers in heavenly places”</a:t>
            </a:r>
          </a:p>
        </p:txBody>
      </p:sp>
      <p:sp>
        <p:nvSpPr>
          <p:cNvPr id="3" name="Content Placeholder 2">
            <a:extLst>
              <a:ext uri="{FF2B5EF4-FFF2-40B4-BE49-F238E27FC236}">
                <a16:creationId xmlns:a16="http://schemas.microsoft.com/office/drawing/2014/main" id="{454B178B-2E07-CA12-5D63-76227D9FAAC9}"/>
              </a:ext>
            </a:extLst>
          </p:cNvPr>
          <p:cNvSpPr>
            <a:spLocks noGrp="1"/>
          </p:cNvSpPr>
          <p:nvPr>
            <p:ph idx="1"/>
          </p:nvPr>
        </p:nvSpPr>
        <p:spPr>
          <a:xfrm>
            <a:off x="548641" y="1611630"/>
            <a:ext cx="8084311" cy="2194560"/>
          </a:xfrm>
        </p:spPr>
        <p:txBody>
          <a:bodyPr>
            <a:noAutofit/>
          </a:bodyPr>
          <a:lstStyle/>
          <a:p>
            <a:pPr>
              <a:lnSpc>
                <a:spcPts val="3200"/>
              </a:lnSpc>
              <a:spcBef>
                <a:spcPts val="0"/>
              </a:spcBef>
            </a:pPr>
            <a:r>
              <a:rPr lang="en-US" sz="3200" b="1" dirty="0">
                <a:latin typeface="Candara" panose="020E0502030303020204" pitchFamily="34" charset="0"/>
              </a:rPr>
              <a:t>This statement by Paul refers to the various orders of angels in heaven</a:t>
            </a:r>
            <a:r>
              <a:rPr lang="en-US" sz="3200" dirty="0">
                <a:latin typeface="Candara" panose="020E0502030303020204" pitchFamily="34" charset="0"/>
              </a:rPr>
              <a:t>.</a:t>
            </a:r>
            <a:r>
              <a:rPr lang="en-US" sz="3200" b="1" dirty="0">
                <a:latin typeface="Candara" panose="020E0502030303020204" pitchFamily="34" charset="0"/>
              </a:rPr>
              <a:t> The Lord’s </a:t>
            </a:r>
            <a:r>
              <a:rPr lang="en-US" sz="3200" b="1" i="1" dirty="0">
                <a:latin typeface="Candara" panose="020E0502030303020204" pitchFamily="34" charset="0"/>
              </a:rPr>
              <a:t>“church” </a:t>
            </a:r>
            <a:r>
              <a:rPr lang="en-US" sz="3200" b="1" dirty="0">
                <a:latin typeface="Candara" panose="020E0502030303020204" pitchFamily="34" charset="0"/>
              </a:rPr>
              <a:t>is the </a:t>
            </a:r>
            <a:r>
              <a:rPr lang="en-US" sz="3200" b="1" i="1" dirty="0">
                <a:latin typeface="Candara" panose="020E0502030303020204" pitchFamily="34" charset="0"/>
              </a:rPr>
              <a:t>“manifold wisdom of God” </a:t>
            </a:r>
            <a:r>
              <a:rPr lang="en-US" sz="3200" b="1" dirty="0">
                <a:latin typeface="Candara" panose="020E0502030303020204" pitchFamily="34" charset="0"/>
              </a:rPr>
              <a:t>which was manifested to the angels in heaven in various ways</a:t>
            </a:r>
            <a:endParaRPr lang="en-US" sz="3200" dirty="0">
              <a:latin typeface="Candara" panose="020E0502030303020204" pitchFamily="34" charset="0"/>
            </a:endParaRPr>
          </a:p>
          <a:p>
            <a:pPr marL="365760">
              <a:lnSpc>
                <a:spcPts val="2800"/>
              </a:lnSpc>
              <a:spcBef>
                <a:spcPts val="2400"/>
              </a:spcBef>
            </a:pPr>
            <a:endParaRPr lang="en-US" sz="2800" i="1" dirty="0">
              <a:latin typeface="Candara" panose="020E0502030303020204" pitchFamily="34" charset="0"/>
            </a:endParaRPr>
          </a:p>
          <a:p>
            <a:pPr marL="365760">
              <a:lnSpc>
                <a:spcPts val="2800"/>
              </a:lnSpc>
              <a:spcBef>
                <a:spcPts val="2400"/>
              </a:spcBef>
            </a:pPr>
            <a:r>
              <a:rPr lang="en-US" sz="6000" b="1" i="1" dirty="0">
                <a:latin typeface="Candara" panose="020E0502030303020204" pitchFamily="34" charset="0"/>
              </a:rPr>
              <a:t> </a:t>
            </a:r>
          </a:p>
        </p:txBody>
      </p:sp>
      <p:sp>
        <p:nvSpPr>
          <p:cNvPr id="4" name="TextBox 3">
            <a:extLst>
              <a:ext uri="{FF2B5EF4-FFF2-40B4-BE49-F238E27FC236}">
                <a16:creationId xmlns:a16="http://schemas.microsoft.com/office/drawing/2014/main" id="{1017B847-774B-791E-1405-0023B5BD3DB5}"/>
              </a:ext>
            </a:extLst>
          </p:cNvPr>
          <p:cNvSpPr txBox="1"/>
          <p:nvPr/>
        </p:nvSpPr>
        <p:spPr>
          <a:xfrm>
            <a:off x="548641" y="3940580"/>
            <a:ext cx="8084311" cy="2583784"/>
          </a:xfrm>
          <a:prstGeom prst="rect">
            <a:avLst/>
          </a:prstGeom>
          <a:solidFill>
            <a:schemeClr val="bg2">
              <a:lumMod val="90000"/>
            </a:schemeClr>
          </a:solidFill>
        </p:spPr>
        <p:txBody>
          <a:bodyPr wrap="square" rtlCol="0">
            <a:spAutoFit/>
          </a:bodyPr>
          <a:lstStyle/>
          <a:p>
            <a:pPr>
              <a:lnSpc>
                <a:spcPts val="2800"/>
              </a:lnSpc>
            </a:pPr>
            <a:r>
              <a:rPr lang="en-US" sz="2800" b="0" i="1" u="none" strike="noStrike" baseline="0" dirty="0">
                <a:latin typeface="Candara" panose="020E0502030303020204" pitchFamily="34" charset="0"/>
              </a:rPr>
              <a:t>“To the angels, in accordance with their ministering interest in the work of redemption (Matt. xviii.10; Luke xv.7, 10; 1 Cor. xi.10; Heb. i.14; 1 Pet. i.12), </a:t>
            </a:r>
            <a:r>
              <a:rPr lang="en-US" sz="2800" b="1" i="1" u="none" strike="noStrike" baseline="0" dirty="0">
                <a:latin typeface="Candara" panose="020E0502030303020204" pitchFamily="34" charset="0"/>
              </a:rPr>
              <a:t>the church of the redeemed is therefore</a:t>
            </a:r>
            <a:r>
              <a:rPr lang="en-US" sz="2800" b="0" i="1" u="none" strike="noStrike" baseline="0" dirty="0">
                <a:latin typeface="Candara" panose="020E0502030303020204" pitchFamily="34" charset="0"/>
              </a:rPr>
              <a:t>, as it were, the mirror, by means of which </a:t>
            </a:r>
            <a:r>
              <a:rPr lang="en-US" sz="2800" b="1" i="1" u="none" strike="noStrike" baseline="0" dirty="0">
                <a:latin typeface="Candara" panose="020E0502030303020204" pitchFamily="34" charset="0"/>
              </a:rPr>
              <a:t>the wisdom of God exhibits itself to them” </a:t>
            </a:r>
            <a:r>
              <a:rPr lang="en-US" sz="2800" b="0" i="1" u="none" strike="noStrike" baseline="0" dirty="0">
                <a:latin typeface="Candara" panose="020E0502030303020204" pitchFamily="34" charset="0"/>
              </a:rPr>
              <a:t>– H. A. W.</a:t>
            </a:r>
            <a:r>
              <a:rPr lang="en-US" sz="2800" b="0" i="1" u="none" strike="noStrike" dirty="0">
                <a:latin typeface="Candara" panose="020E0502030303020204" pitchFamily="34" charset="0"/>
              </a:rPr>
              <a:t> Meyer</a:t>
            </a:r>
            <a:endParaRPr lang="en-US" sz="2800" b="0" i="1" u="none" strike="noStrike" baseline="0" dirty="0">
              <a:latin typeface="Candara" panose="020E0502030303020204" pitchFamily="34" charset="0"/>
            </a:endParaRPr>
          </a:p>
          <a:p>
            <a:pPr marL="365760" indent="-274320">
              <a:lnSpc>
                <a:spcPts val="2800"/>
              </a:lnSpc>
              <a:buFont typeface="Wingdings" panose="05000000000000000000" pitchFamily="2" charset="2"/>
              <a:buChar char="§"/>
            </a:pPr>
            <a:r>
              <a:rPr lang="en-US" sz="2000" b="0" i="0" u="none" strike="noStrike" baseline="0" dirty="0">
                <a:latin typeface="Candara" panose="020E0502030303020204" pitchFamily="34" charset="0"/>
              </a:rPr>
              <a:t>(</a:t>
            </a:r>
            <a:r>
              <a:rPr lang="en-US" sz="2000" b="1" i="1" u="none" strike="noStrike" baseline="0" dirty="0">
                <a:latin typeface="Candara" panose="020E0502030303020204" pitchFamily="34" charset="0"/>
              </a:rPr>
              <a:t>Meyer’s Commentary on the New Testament</a:t>
            </a:r>
            <a:r>
              <a:rPr lang="en-US" sz="2000" b="0" i="0" u="none" strike="noStrike" baseline="0" dirty="0">
                <a:latin typeface="Candara" panose="020E0502030303020204" pitchFamily="34" charset="0"/>
              </a:rPr>
              <a:t>: Ephesians 416).</a:t>
            </a:r>
          </a:p>
        </p:txBody>
      </p:sp>
      <p:sp>
        <p:nvSpPr>
          <p:cNvPr id="5" name="Slide Number Placeholder 4">
            <a:extLst>
              <a:ext uri="{FF2B5EF4-FFF2-40B4-BE49-F238E27FC236}">
                <a16:creationId xmlns:a16="http://schemas.microsoft.com/office/drawing/2014/main" id="{0C0B6F56-CBA2-D0F7-E02F-1F6DB6A48C3E}"/>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3</a:t>
            </a:fld>
            <a:endParaRPr lang="en-US" dirty="0"/>
          </a:p>
        </p:txBody>
      </p:sp>
    </p:spTree>
    <p:extLst>
      <p:ext uri="{BB962C8B-B14F-4D97-AF65-F5344CB8AC3E}">
        <p14:creationId xmlns:p14="http://schemas.microsoft.com/office/powerpoint/2010/main" val="38547398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outVertical)">
                                      <p:cBhvr>
                                        <p:cTn id="14"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DE318FE-1F3A-CF05-E116-92D2E808B8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D0479C-4294-3A41-68BC-7BA4BA4D95D5}"/>
              </a:ext>
            </a:extLst>
          </p:cNvPr>
          <p:cNvSpPr>
            <a:spLocks noGrp="1"/>
          </p:cNvSpPr>
          <p:nvPr>
            <p:ph type="title"/>
          </p:nvPr>
        </p:nvSpPr>
        <p:spPr>
          <a:xfrm>
            <a:off x="314325" y="242196"/>
            <a:ext cx="7379934" cy="891279"/>
          </a:xfrm>
        </p:spPr>
        <p:txBody>
          <a:bodyPr anchor="ctr">
            <a:noAutofit/>
          </a:bodyPr>
          <a:lstStyle/>
          <a:p>
            <a:pPr>
              <a:lnSpc>
                <a:spcPts val="4400"/>
              </a:lnSpc>
            </a:pPr>
            <a:r>
              <a:rPr lang="en-US" sz="4800" dirty="0">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360F469D-7474-AA80-DF28-68C36FD4371D}"/>
              </a:ext>
            </a:extLst>
          </p:cNvPr>
          <p:cNvSpPr>
            <a:spLocks noGrp="1"/>
          </p:cNvSpPr>
          <p:nvPr>
            <p:ph idx="1"/>
          </p:nvPr>
        </p:nvSpPr>
        <p:spPr>
          <a:xfrm>
            <a:off x="320486" y="1152524"/>
            <a:ext cx="8376285" cy="5705476"/>
          </a:xfrm>
        </p:spPr>
        <p:txBody>
          <a:bodyPr>
            <a:normAutofit/>
          </a:bodyPr>
          <a:lstStyle/>
          <a:p>
            <a:pPr>
              <a:lnSpc>
                <a:spcPts val="3200"/>
              </a:lnSpc>
              <a:spcBef>
                <a:spcPts val="0"/>
              </a:spcBef>
            </a:pPr>
            <a:r>
              <a:rPr lang="en-US" sz="3200" b="1" dirty="0">
                <a:latin typeface="Candara" panose="020E0502030303020204" pitchFamily="34" charset="0"/>
              </a:rPr>
              <a:t>The Bible teaches about the work of angels</a:t>
            </a:r>
          </a:p>
          <a:p>
            <a:pPr marL="365760" indent="-274320">
              <a:lnSpc>
                <a:spcPts val="2800"/>
              </a:lnSpc>
              <a:spcBef>
                <a:spcPts val="1200"/>
              </a:spcBef>
              <a:buFont typeface="Wingdings" panose="05000000000000000000" pitchFamily="2" charset="2"/>
              <a:buChar char="§"/>
            </a:pPr>
            <a:r>
              <a:rPr lang="en-US" sz="2800" dirty="0">
                <a:latin typeface="Candara" panose="020E0502030303020204" pitchFamily="34" charset="0"/>
              </a:rPr>
              <a:t>Angels are interested in God’s redemptive plan</a:t>
            </a:r>
          </a:p>
          <a:p>
            <a:pPr marL="640080" indent="-274320">
              <a:lnSpc>
                <a:spcPts val="2600"/>
              </a:lnSpc>
              <a:spcBef>
                <a:spcPts val="600"/>
              </a:spcBef>
              <a:buFont typeface="Wingdings" panose="05000000000000000000" pitchFamily="2" charset="2"/>
              <a:buChar char="§"/>
            </a:pPr>
            <a:r>
              <a:rPr lang="en-US" sz="2600" i="1" dirty="0">
                <a:latin typeface="Candara" panose="020E0502030303020204" pitchFamily="34" charset="0"/>
              </a:rPr>
              <a:t>1 Peter 1:12; Luke 15:7, 10</a:t>
            </a:r>
          </a:p>
          <a:p>
            <a:pPr marL="365760" indent="-274320">
              <a:lnSpc>
                <a:spcPts val="2800"/>
              </a:lnSpc>
              <a:spcBef>
                <a:spcPts val="1800"/>
              </a:spcBef>
              <a:buFont typeface="Wingdings" panose="05000000000000000000" pitchFamily="2" charset="2"/>
              <a:buChar char="§"/>
            </a:pPr>
            <a:r>
              <a:rPr lang="en-US" sz="2800" dirty="0">
                <a:latin typeface="Candara" panose="020E0502030303020204" pitchFamily="34" charset="0"/>
              </a:rPr>
              <a:t>Angels witness what occurs among men </a:t>
            </a:r>
          </a:p>
          <a:p>
            <a:pPr marL="64008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1 Cor. 4:9; cf., Heb. 12:22</a:t>
            </a:r>
          </a:p>
          <a:p>
            <a:pPr marL="365760" indent="-274320">
              <a:lnSpc>
                <a:spcPts val="2800"/>
              </a:lnSpc>
              <a:spcBef>
                <a:spcPts val="1800"/>
              </a:spcBef>
              <a:buFont typeface="Wingdings" panose="05000000000000000000" pitchFamily="2" charset="2"/>
              <a:buChar char="§"/>
            </a:pPr>
            <a:r>
              <a:rPr lang="en-US" sz="2800" dirty="0">
                <a:latin typeface="Candara" panose="020E0502030303020204" pitchFamily="34" charset="0"/>
              </a:rPr>
              <a:t>Angels will accompany Jesus at His return</a:t>
            </a:r>
          </a:p>
          <a:p>
            <a:pPr marL="640080" lvl="1" indent="-274320">
              <a:lnSpc>
                <a:spcPts val="2600"/>
              </a:lnSpc>
              <a:spcBef>
                <a:spcPts val="600"/>
              </a:spcBef>
              <a:buFont typeface="Wingdings" panose="05000000000000000000" pitchFamily="2" charset="2"/>
              <a:buChar char="§"/>
            </a:pPr>
            <a:r>
              <a:rPr lang="en-US" sz="2600" i="1" dirty="0">
                <a:latin typeface="Candara" panose="020E0502030303020204" pitchFamily="34" charset="0"/>
              </a:rPr>
              <a:t>Matt. 25:31; 2 Thess. 1:7-8</a:t>
            </a:r>
          </a:p>
          <a:p>
            <a:pPr lvl="1">
              <a:lnSpc>
                <a:spcPts val="3200"/>
              </a:lnSpc>
              <a:spcBef>
                <a:spcPts val="1800"/>
              </a:spcBef>
            </a:pPr>
            <a:r>
              <a:rPr lang="en-US" sz="3200" b="1" dirty="0">
                <a:latin typeface="Candara" panose="020E0502030303020204" pitchFamily="34" charset="0"/>
              </a:rPr>
              <a:t>In this lesson, we will examine…</a:t>
            </a:r>
            <a:endParaRPr lang="en-US" sz="2800" i="1" dirty="0">
              <a:latin typeface="Candara" panose="020E0502030303020204" pitchFamily="34" charset="0"/>
            </a:endParaRPr>
          </a:p>
          <a:p>
            <a:pPr marL="365760">
              <a:lnSpc>
                <a:spcPts val="2800"/>
              </a:lnSpc>
              <a:spcBef>
                <a:spcPts val="4800"/>
              </a:spcBef>
            </a:pPr>
            <a:r>
              <a:rPr lang="en-US" sz="6000" b="1" i="1" dirty="0">
                <a:latin typeface="Candara" panose="020E0502030303020204" pitchFamily="34" charset="0"/>
              </a:rPr>
              <a:t> What The Angels Saw</a:t>
            </a:r>
          </a:p>
        </p:txBody>
      </p:sp>
      <p:sp>
        <p:nvSpPr>
          <p:cNvPr id="4" name="Slide Number Placeholder 3">
            <a:extLst>
              <a:ext uri="{FF2B5EF4-FFF2-40B4-BE49-F238E27FC236}">
                <a16:creationId xmlns:a16="http://schemas.microsoft.com/office/drawing/2014/main" id="{8A8B37EC-B61F-60BB-2EB8-921C6B7D3ACD}"/>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4</a:t>
            </a:fld>
            <a:endParaRPr lang="en-US" dirty="0"/>
          </a:p>
        </p:txBody>
      </p:sp>
    </p:spTree>
    <p:extLst>
      <p:ext uri="{BB962C8B-B14F-4D97-AF65-F5344CB8AC3E}">
        <p14:creationId xmlns:p14="http://schemas.microsoft.com/office/powerpoint/2010/main" val="7439382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ED2B58E-2F0F-9857-43E0-3DF0D7328E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26DA96-6DC4-E6D3-F382-B103A187B29E}"/>
              </a:ext>
            </a:extLst>
          </p:cNvPr>
          <p:cNvSpPr>
            <a:spLocks noGrp="1"/>
          </p:cNvSpPr>
          <p:nvPr>
            <p:ph type="title"/>
          </p:nvPr>
        </p:nvSpPr>
        <p:spPr>
          <a:xfrm>
            <a:off x="918864" y="415452"/>
            <a:ext cx="6775394" cy="603624"/>
          </a:xfrm>
        </p:spPr>
        <p:txBody>
          <a:bodyPr anchor="ctr">
            <a:noAutofit/>
          </a:bodyPr>
          <a:lstStyle/>
          <a:p>
            <a:pPr>
              <a:lnSpc>
                <a:spcPts val="4400"/>
              </a:lnSpc>
            </a:pPr>
            <a:r>
              <a:rPr lang="en-US" sz="4400" dirty="0">
                <a:solidFill>
                  <a:schemeClr val="bg2">
                    <a:lumMod val="25000"/>
                  </a:schemeClr>
                </a:solidFill>
                <a:latin typeface="Candara" panose="020E0502030303020204" pitchFamily="34" charset="0"/>
              </a:rPr>
              <a:t>How God Saves Men</a:t>
            </a:r>
          </a:p>
        </p:txBody>
      </p:sp>
      <p:sp>
        <p:nvSpPr>
          <p:cNvPr id="3" name="Content Placeholder 2">
            <a:extLst>
              <a:ext uri="{FF2B5EF4-FFF2-40B4-BE49-F238E27FC236}">
                <a16:creationId xmlns:a16="http://schemas.microsoft.com/office/drawing/2014/main" id="{FABE81D7-9C6F-176C-4428-912A8EF8433E}"/>
              </a:ext>
            </a:extLst>
          </p:cNvPr>
          <p:cNvSpPr>
            <a:spLocks noGrp="1"/>
          </p:cNvSpPr>
          <p:nvPr>
            <p:ph idx="1"/>
          </p:nvPr>
        </p:nvSpPr>
        <p:spPr>
          <a:xfrm>
            <a:off x="1081096" y="1072514"/>
            <a:ext cx="7948604" cy="5284489"/>
          </a:xfrm>
        </p:spPr>
        <p:txBody>
          <a:bodyPr>
            <a:noAutofit/>
          </a:bodyPr>
          <a:lstStyle/>
          <a:p>
            <a:pPr>
              <a:lnSpc>
                <a:spcPts val="3200"/>
              </a:lnSpc>
              <a:spcBef>
                <a:spcPts val="0"/>
              </a:spcBef>
            </a:pPr>
            <a:r>
              <a:rPr lang="en-US" sz="3200" b="1" dirty="0">
                <a:latin typeface="Candara" panose="020E0502030303020204" pitchFamily="34" charset="0"/>
              </a:rPr>
              <a:t>Jesus left the glory of heaven to become flesh</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Phil. 2:5-7; John 1:14; Heb. 2:9-16</a:t>
            </a:r>
          </a:p>
          <a:p>
            <a:pPr>
              <a:lnSpc>
                <a:spcPts val="3200"/>
              </a:lnSpc>
              <a:spcBef>
                <a:spcPts val="1800"/>
              </a:spcBef>
            </a:pPr>
            <a:r>
              <a:rPr lang="en-US" sz="3200" b="1" dirty="0">
                <a:latin typeface="Candara" panose="020E0502030303020204" pitchFamily="34" charset="0"/>
              </a:rPr>
              <a:t>Jesus was tempted, yet without sin</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Heb. 4:15</a:t>
            </a:r>
          </a:p>
          <a:p>
            <a:pPr>
              <a:lnSpc>
                <a:spcPts val="2800"/>
              </a:lnSpc>
              <a:spcBef>
                <a:spcPts val="1800"/>
              </a:spcBef>
            </a:pPr>
            <a:r>
              <a:rPr lang="en-US" sz="3200" b="1" dirty="0">
                <a:latin typeface="Candara" panose="020E0502030303020204" pitchFamily="34" charset="0"/>
              </a:rPr>
              <a:t>Jesus shed His blood for our redemption</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Rom. 3:19-26; Rev. 5:9; 1 Pet. 1:18-19; 1 Cor. 6:20</a:t>
            </a:r>
          </a:p>
          <a:p>
            <a:pPr>
              <a:lnSpc>
                <a:spcPts val="3200"/>
              </a:lnSpc>
              <a:spcBef>
                <a:spcPts val="1800"/>
              </a:spcBef>
            </a:pPr>
            <a:r>
              <a:rPr lang="en-US" sz="3200" b="1" dirty="0">
                <a:latin typeface="Candara" panose="020E0502030303020204" pitchFamily="34" charset="0"/>
              </a:rPr>
              <a:t>This was God’s eternal plan and purpose</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2 Tim. 1:9; Eph. 3:11</a:t>
            </a:r>
          </a:p>
        </p:txBody>
      </p:sp>
      <p:sp>
        <p:nvSpPr>
          <p:cNvPr id="4" name="Rectangle 3">
            <a:extLst>
              <a:ext uri="{FF2B5EF4-FFF2-40B4-BE49-F238E27FC236}">
                <a16:creationId xmlns:a16="http://schemas.microsoft.com/office/drawing/2014/main" id="{46937A98-05E5-59F7-93E2-BFC187B04306}"/>
              </a:ext>
            </a:extLst>
          </p:cNvPr>
          <p:cNvSpPr/>
          <p:nvPr/>
        </p:nvSpPr>
        <p:spPr>
          <a:xfrm rot="16200000">
            <a:off x="-1969908" y="3339873"/>
            <a:ext cx="485421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The Angels Saw</a:t>
            </a:r>
          </a:p>
        </p:txBody>
      </p:sp>
      <p:sp>
        <p:nvSpPr>
          <p:cNvPr id="8" name="Arrow: Bent 7">
            <a:extLst>
              <a:ext uri="{FF2B5EF4-FFF2-40B4-BE49-F238E27FC236}">
                <a16:creationId xmlns:a16="http://schemas.microsoft.com/office/drawing/2014/main" id="{669C10CD-2125-C3B7-CC44-B2CF04879F06}"/>
              </a:ext>
            </a:extLst>
          </p:cNvPr>
          <p:cNvSpPr/>
          <p:nvPr/>
        </p:nvSpPr>
        <p:spPr>
          <a:xfrm>
            <a:off x="363723" y="511795"/>
            <a:ext cx="633868" cy="755549"/>
          </a:xfrm>
          <a:prstGeom prst="bentArrow">
            <a:avLst>
              <a:gd name="adj1" fmla="val 28626"/>
              <a:gd name="adj2" fmla="val 25000"/>
              <a:gd name="adj3" fmla="val 25000"/>
              <a:gd name="adj4" fmla="val 4375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5" name="Slide Number Placeholder 4">
            <a:extLst>
              <a:ext uri="{FF2B5EF4-FFF2-40B4-BE49-F238E27FC236}">
                <a16:creationId xmlns:a16="http://schemas.microsoft.com/office/drawing/2014/main" id="{B24F900E-E476-C999-DECF-9B680BBA529B}"/>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5</a:t>
            </a:fld>
            <a:endParaRPr lang="en-US" dirty="0"/>
          </a:p>
        </p:txBody>
      </p:sp>
    </p:spTree>
    <p:extLst>
      <p:ext uri="{BB962C8B-B14F-4D97-AF65-F5344CB8AC3E}">
        <p14:creationId xmlns:p14="http://schemas.microsoft.com/office/powerpoint/2010/main" val="22529221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4A574F6-D6AD-BE10-4CAE-858881D262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DF14F7-EA96-4808-B3BA-A5754442A56D}"/>
              </a:ext>
            </a:extLst>
          </p:cNvPr>
          <p:cNvSpPr>
            <a:spLocks noGrp="1"/>
          </p:cNvSpPr>
          <p:nvPr>
            <p:ph type="title"/>
          </p:nvPr>
        </p:nvSpPr>
        <p:spPr>
          <a:xfrm>
            <a:off x="918864" y="102871"/>
            <a:ext cx="8110836" cy="1271560"/>
          </a:xfrm>
        </p:spPr>
        <p:txBody>
          <a:bodyPr anchor="ctr">
            <a:noAutofit/>
          </a:bodyPr>
          <a:lstStyle/>
          <a:p>
            <a:pPr>
              <a:lnSpc>
                <a:spcPts val="4400"/>
              </a:lnSpc>
            </a:pPr>
            <a:r>
              <a:rPr lang="en-US" sz="4400" dirty="0">
                <a:solidFill>
                  <a:schemeClr val="bg2">
                    <a:lumMod val="25000"/>
                  </a:schemeClr>
                </a:solidFill>
                <a:latin typeface="Candara" panose="020E0502030303020204" pitchFamily="34" charset="0"/>
              </a:rPr>
              <a:t>What God Can Do With Sin Defiled Man </a:t>
            </a:r>
          </a:p>
        </p:txBody>
      </p:sp>
      <p:sp>
        <p:nvSpPr>
          <p:cNvPr id="3" name="Content Placeholder 2">
            <a:extLst>
              <a:ext uri="{FF2B5EF4-FFF2-40B4-BE49-F238E27FC236}">
                <a16:creationId xmlns:a16="http://schemas.microsoft.com/office/drawing/2014/main" id="{F347D332-2718-CFAA-CBFD-24F49616E9F1}"/>
              </a:ext>
            </a:extLst>
          </p:cNvPr>
          <p:cNvSpPr>
            <a:spLocks noGrp="1"/>
          </p:cNvSpPr>
          <p:nvPr>
            <p:ph idx="1"/>
          </p:nvPr>
        </p:nvSpPr>
        <p:spPr>
          <a:xfrm>
            <a:off x="1081096" y="1374431"/>
            <a:ext cx="8062904" cy="5380698"/>
          </a:xfrm>
        </p:spPr>
        <p:txBody>
          <a:bodyPr>
            <a:noAutofit/>
          </a:bodyPr>
          <a:lstStyle/>
          <a:p>
            <a:pPr>
              <a:lnSpc>
                <a:spcPts val="3200"/>
              </a:lnSpc>
              <a:spcBef>
                <a:spcPts val="0"/>
              </a:spcBef>
            </a:pPr>
            <a:r>
              <a:rPr lang="en-US" sz="3200" b="1" dirty="0">
                <a:latin typeface="Candara" panose="020E0502030303020204" pitchFamily="34" charset="0"/>
              </a:rPr>
              <a:t>All have sinned and worth of death </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Rom. 3:23; 6:23 </a:t>
            </a:r>
          </a:p>
          <a:p>
            <a:pPr>
              <a:lnSpc>
                <a:spcPts val="3200"/>
              </a:lnSpc>
              <a:spcBef>
                <a:spcPts val="1200"/>
              </a:spcBef>
            </a:pPr>
            <a:r>
              <a:rPr lang="en-US" sz="3200" b="1" dirty="0">
                <a:latin typeface="Candara" panose="020E0502030303020204" pitchFamily="34" charset="0"/>
              </a:rPr>
              <a:t>Murderers asking for help </a:t>
            </a:r>
            <a:r>
              <a:rPr lang="en-US" sz="3200" i="1" dirty="0">
                <a:latin typeface="Candara" panose="020E0502030303020204" pitchFamily="34" charset="0"/>
              </a:rPr>
              <a:t>– Acts 2:36-37</a:t>
            </a:r>
          </a:p>
          <a:p>
            <a:pPr>
              <a:lnSpc>
                <a:spcPts val="3200"/>
              </a:lnSpc>
              <a:spcBef>
                <a:spcPts val="1200"/>
              </a:spcBef>
            </a:pPr>
            <a:r>
              <a:rPr lang="en-US" sz="3200" b="1" dirty="0">
                <a:latin typeface="Candara" panose="020E0502030303020204" pitchFamily="34" charset="0"/>
              </a:rPr>
              <a:t>Sorcerers repented </a:t>
            </a:r>
            <a:r>
              <a:rPr lang="en-US" sz="3200" dirty="0">
                <a:latin typeface="Candara" panose="020E0502030303020204" pitchFamily="34" charset="0"/>
              </a:rPr>
              <a:t>–</a:t>
            </a:r>
            <a:r>
              <a:rPr lang="en-US" sz="3200" i="1" dirty="0">
                <a:latin typeface="Candara" panose="020E0502030303020204" pitchFamily="34" charset="0"/>
              </a:rPr>
              <a:t>Acts 8:13, 24; 19:18-20</a:t>
            </a:r>
          </a:p>
          <a:p>
            <a:pPr>
              <a:lnSpc>
                <a:spcPts val="3200"/>
              </a:lnSpc>
              <a:spcBef>
                <a:spcPts val="1200"/>
              </a:spcBef>
            </a:pPr>
            <a:r>
              <a:rPr lang="en-US" sz="3200" b="1" dirty="0">
                <a:latin typeface="Candara" panose="020E0502030303020204" pitchFamily="34" charset="0"/>
              </a:rPr>
              <a:t>Sexually immoral, thieves, covetous, drunkards, revilers became saints </a:t>
            </a:r>
            <a:endParaRPr lang="en-US" sz="3200" dirty="0">
              <a:latin typeface="Candara" panose="020E0502030303020204" pitchFamily="34" charset="0"/>
            </a:endParaRP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1 Cor. 6:9-11</a:t>
            </a:r>
          </a:p>
          <a:p>
            <a:pPr>
              <a:lnSpc>
                <a:spcPts val="3200"/>
              </a:lnSpc>
              <a:spcBef>
                <a:spcPts val="1200"/>
              </a:spcBef>
            </a:pPr>
            <a:r>
              <a:rPr lang="en-US" sz="3200" b="1" dirty="0">
                <a:latin typeface="Candara" panose="020E0502030303020204" pitchFamily="34" charset="0"/>
              </a:rPr>
              <a:t>Carnal men become spiritual </a:t>
            </a:r>
            <a:r>
              <a:rPr lang="en-US" sz="3200" i="1" dirty="0">
                <a:latin typeface="Candara" panose="020E0502030303020204" pitchFamily="34" charset="0"/>
              </a:rPr>
              <a:t>–</a:t>
            </a:r>
            <a:r>
              <a:rPr lang="en-US" sz="3200" b="1" i="1" dirty="0">
                <a:latin typeface="Candara" panose="020E0502030303020204" pitchFamily="34" charset="0"/>
              </a:rPr>
              <a:t> </a:t>
            </a:r>
            <a:r>
              <a:rPr lang="en-US" sz="3200" i="1" dirty="0">
                <a:latin typeface="Candara" panose="020E0502030303020204" pitchFamily="34" charset="0"/>
              </a:rPr>
              <a:t>1 Cor. 2-3</a:t>
            </a:r>
            <a:endParaRPr lang="en-US" sz="2800" dirty="0">
              <a:latin typeface="Candara" panose="020E0502030303020204" pitchFamily="34" charset="0"/>
            </a:endParaRPr>
          </a:p>
          <a:p>
            <a:pPr>
              <a:lnSpc>
                <a:spcPts val="3200"/>
              </a:lnSpc>
              <a:spcBef>
                <a:spcPts val="1800"/>
              </a:spcBef>
            </a:pPr>
            <a:r>
              <a:rPr lang="en-US" sz="3200" b="1" i="1" dirty="0">
                <a:latin typeface="Candara" panose="020E0502030303020204" pitchFamily="34" charset="0"/>
              </a:rPr>
              <a:t>“Chief” </a:t>
            </a:r>
            <a:r>
              <a:rPr lang="en-US" sz="3200" dirty="0">
                <a:latin typeface="Candara" panose="020E0502030303020204" pitchFamily="34" charset="0"/>
              </a:rPr>
              <a:t>of sinners turned into an apostle </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1 Tim. 1:13-16; cf. Acts 22:20</a:t>
            </a:r>
          </a:p>
          <a:p>
            <a:pPr>
              <a:lnSpc>
                <a:spcPts val="3200"/>
              </a:lnSpc>
              <a:spcBef>
                <a:spcPts val="0"/>
              </a:spcBef>
            </a:pPr>
            <a:endParaRPr lang="en-US" sz="3200" b="1" dirty="0">
              <a:latin typeface="Candara" panose="020E0502030303020204" pitchFamily="34" charset="0"/>
            </a:endParaRPr>
          </a:p>
        </p:txBody>
      </p:sp>
      <p:sp>
        <p:nvSpPr>
          <p:cNvPr id="4" name="Rectangle 3">
            <a:extLst>
              <a:ext uri="{FF2B5EF4-FFF2-40B4-BE49-F238E27FC236}">
                <a16:creationId xmlns:a16="http://schemas.microsoft.com/office/drawing/2014/main" id="{350148C2-8510-BC4E-595F-DF48F3F03237}"/>
              </a:ext>
            </a:extLst>
          </p:cNvPr>
          <p:cNvSpPr/>
          <p:nvPr/>
        </p:nvSpPr>
        <p:spPr>
          <a:xfrm rot="16200000">
            <a:off x="-1969908" y="3339873"/>
            <a:ext cx="485421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The Angels Saw</a:t>
            </a:r>
          </a:p>
        </p:txBody>
      </p:sp>
      <p:sp>
        <p:nvSpPr>
          <p:cNvPr id="8" name="Arrow: Bent 7">
            <a:extLst>
              <a:ext uri="{FF2B5EF4-FFF2-40B4-BE49-F238E27FC236}">
                <a16:creationId xmlns:a16="http://schemas.microsoft.com/office/drawing/2014/main" id="{D1FF9B29-24C6-E098-87C7-8A89F3131615}"/>
              </a:ext>
            </a:extLst>
          </p:cNvPr>
          <p:cNvSpPr/>
          <p:nvPr/>
        </p:nvSpPr>
        <p:spPr>
          <a:xfrm>
            <a:off x="363723" y="511795"/>
            <a:ext cx="633868" cy="755549"/>
          </a:xfrm>
          <a:prstGeom prst="bentArrow">
            <a:avLst>
              <a:gd name="adj1" fmla="val 28626"/>
              <a:gd name="adj2" fmla="val 25000"/>
              <a:gd name="adj3" fmla="val 25000"/>
              <a:gd name="adj4" fmla="val 4375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5" name="Slide Number Placeholder 4">
            <a:extLst>
              <a:ext uri="{FF2B5EF4-FFF2-40B4-BE49-F238E27FC236}">
                <a16:creationId xmlns:a16="http://schemas.microsoft.com/office/drawing/2014/main" id="{F819186B-1C6E-D1B3-CF37-ED29DC7BF4FF}"/>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6</a:t>
            </a:fld>
            <a:endParaRPr lang="en-US" dirty="0"/>
          </a:p>
        </p:txBody>
      </p:sp>
    </p:spTree>
    <p:extLst>
      <p:ext uri="{BB962C8B-B14F-4D97-AF65-F5344CB8AC3E}">
        <p14:creationId xmlns:p14="http://schemas.microsoft.com/office/powerpoint/2010/main" val="15516145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1000"/>
                                        <p:tgtEl>
                                          <p:spTgt spid="3">
                                            <p:txEl>
                                              <p:pRg st="7" end="7"/>
                                            </p:txEl>
                                          </p:spTgt>
                                        </p:tgtEl>
                                      </p:cBhvr>
                                    </p:animEffect>
                                    <p:anim calcmode="lin" valueType="num">
                                      <p:cBhvr>
                                        <p:cTn id="5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Effect transition="in" filter="fade">
                                      <p:cBhvr>
                                        <p:cTn id="62" dur="1000"/>
                                        <p:tgtEl>
                                          <p:spTgt spid="3">
                                            <p:txEl>
                                              <p:pRg st="8" end="8"/>
                                            </p:txEl>
                                          </p:spTgt>
                                        </p:tgtEl>
                                      </p:cBhvr>
                                    </p:animEffect>
                                    <p:anim calcmode="lin" valueType="num">
                                      <p:cBhvr>
                                        <p:cTn id="6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F075B15-C808-8C5C-2E15-AC24F6056B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85B67A-9522-1D03-8AD9-80FAEF760EA2}"/>
              </a:ext>
            </a:extLst>
          </p:cNvPr>
          <p:cNvSpPr>
            <a:spLocks noGrp="1"/>
          </p:cNvSpPr>
          <p:nvPr>
            <p:ph type="title"/>
          </p:nvPr>
        </p:nvSpPr>
        <p:spPr>
          <a:xfrm>
            <a:off x="918864" y="102871"/>
            <a:ext cx="8225136" cy="1271560"/>
          </a:xfrm>
        </p:spPr>
        <p:txBody>
          <a:bodyPr anchor="ctr">
            <a:noAutofit/>
          </a:bodyPr>
          <a:lstStyle/>
          <a:p>
            <a:pPr>
              <a:lnSpc>
                <a:spcPts val="4400"/>
              </a:lnSpc>
            </a:pPr>
            <a:r>
              <a:rPr lang="en-US" sz="4400" dirty="0">
                <a:solidFill>
                  <a:schemeClr val="bg2">
                    <a:lumMod val="25000"/>
                  </a:schemeClr>
                </a:solidFill>
                <a:latin typeface="Candara" panose="020E0502030303020204" pitchFamily="34" charset="0"/>
              </a:rPr>
              <a:t>The Reconciliation of Jews and Gentiles to God in One Body </a:t>
            </a:r>
          </a:p>
        </p:txBody>
      </p:sp>
      <p:sp>
        <p:nvSpPr>
          <p:cNvPr id="3" name="Content Placeholder 2">
            <a:extLst>
              <a:ext uri="{FF2B5EF4-FFF2-40B4-BE49-F238E27FC236}">
                <a16:creationId xmlns:a16="http://schemas.microsoft.com/office/drawing/2014/main" id="{3EED87AC-39DD-18BA-6680-09330F1B0C9D}"/>
              </a:ext>
            </a:extLst>
          </p:cNvPr>
          <p:cNvSpPr>
            <a:spLocks noGrp="1"/>
          </p:cNvSpPr>
          <p:nvPr>
            <p:ph idx="1"/>
          </p:nvPr>
        </p:nvSpPr>
        <p:spPr>
          <a:xfrm>
            <a:off x="1081096" y="2583180"/>
            <a:ext cx="7948604" cy="1383030"/>
          </a:xfrm>
        </p:spPr>
        <p:txBody>
          <a:bodyPr>
            <a:noAutofit/>
          </a:bodyPr>
          <a:lstStyle/>
          <a:p>
            <a:pPr>
              <a:lnSpc>
                <a:spcPts val="3200"/>
              </a:lnSpc>
              <a:spcBef>
                <a:spcPts val="0"/>
              </a:spcBef>
            </a:pPr>
            <a:r>
              <a:rPr lang="en-US" sz="3200" dirty="0">
                <a:latin typeface="Candara" panose="020E0502030303020204" pitchFamily="34" charset="0"/>
              </a:rPr>
              <a:t>The</a:t>
            </a:r>
            <a:r>
              <a:rPr lang="en-US" sz="3200" b="1" dirty="0">
                <a:latin typeface="Candara" panose="020E0502030303020204" pitchFamily="34" charset="0"/>
              </a:rPr>
              <a:t> “</a:t>
            </a:r>
            <a:r>
              <a:rPr lang="en-US" sz="3200" b="1" i="1" dirty="0">
                <a:latin typeface="Candara" panose="020E0502030303020204" pitchFamily="34" charset="0"/>
              </a:rPr>
              <a:t>middle wall of separation” </a:t>
            </a:r>
            <a:r>
              <a:rPr lang="en-US" sz="3200" dirty="0">
                <a:latin typeface="Candara" panose="020E0502030303020204" pitchFamily="34" charset="0"/>
              </a:rPr>
              <a:t>(NKJV), that which alienated the Gentiles was broken down </a:t>
            </a:r>
            <a:r>
              <a:rPr lang="en-US" sz="3200" i="1" dirty="0">
                <a:latin typeface="Candara" panose="020E0502030303020204" pitchFamily="34" charset="0"/>
              </a:rPr>
              <a:t>– Eph. 2:14-15</a:t>
            </a:r>
          </a:p>
        </p:txBody>
      </p:sp>
      <p:sp>
        <p:nvSpPr>
          <p:cNvPr id="4" name="Rectangle 3">
            <a:extLst>
              <a:ext uri="{FF2B5EF4-FFF2-40B4-BE49-F238E27FC236}">
                <a16:creationId xmlns:a16="http://schemas.microsoft.com/office/drawing/2014/main" id="{82FB6AD5-88AE-6562-0830-E44008594B80}"/>
              </a:ext>
            </a:extLst>
          </p:cNvPr>
          <p:cNvSpPr/>
          <p:nvPr/>
        </p:nvSpPr>
        <p:spPr>
          <a:xfrm rot="16200000">
            <a:off x="-1969908" y="3339873"/>
            <a:ext cx="485421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The Angels Saw</a:t>
            </a:r>
          </a:p>
        </p:txBody>
      </p:sp>
      <p:sp>
        <p:nvSpPr>
          <p:cNvPr id="8" name="Arrow: Bent 7">
            <a:extLst>
              <a:ext uri="{FF2B5EF4-FFF2-40B4-BE49-F238E27FC236}">
                <a16:creationId xmlns:a16="http://schemas.microsoft.com/office/drawing/2014/main" id="{258431F3-788F-0466-990D-19CE1B36CCC0}"/>
              </a:ext>
            </a:extLst>
          </p:cNvPr>
          <p:cNvSpPr/>
          <p:nvPr/>
        </p:nvSpPr>
        <p:spPr>
          <a:xfrm>
            <a:off x="363723" y="511795"/>
            <a:ext cx="633868" cy="755549"/>
          </a:xfrm>
          <a:prstGeom prst="bentArrow">
            <a:avLst>
              <a:gd name="adj1" fmla="val 28626"/>
              <a:gd name="adj2" fmla="val 25000"/>
              <a:gd name="adj3" fmla="val 25000"/>
              <a:gd name="adj4" fmla="val 4375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6" name="TextBox 5">
            <a:extLst>
              <a:ext uri="{FF2B5EF4-FFF2-40B4-BE49-F238E27FC236}">
                <a16:creationId xmlns:a16="http://schemas.microsoft.com/office/drawing/2014/main" id="{A44C59C5-0E03-2367-B595-C6B85D80B85C}"/>
              </a:ext>
            </a:extLst>
          </p:cNvPr>
          <p:cNvSpPr txBox="1"/>
          <p:nvPr/>
        </p:nvSpPr>
        <p:spPr>
          <a:xfrm>
            <a:off x="1081096" y="4034697"/>
            <a:ext cx="7646670" cy="2610843"/>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“For He Himself is our peace, who has made both one, and has broken down </a:t>
            </a:r>
            <a:r>
              <a:rPr lang="en-US" sz="2800" b="1" i="1" dirty="0">
                <a:solidFill>
                  <a:srgbClr val="FF0000"/>
                </a:solidFill>
                <a:latin typeface="Candara" panose="020E0502030303020204" pitchFamily="34" charset="0"/>
              </a:rPr>
              <a:t>the middle wall of separation</a:t>
            </a:r>
            <a:r>
              <a:rPr lang="en-US" sz="2800" b="1" i="1" dirty="0">
                <a:latin typeface="Candara" panose="020E0502030303020204" pitchFamily="34" charset="0"/>
              </a:rPr>
              <a:t>, having abolished in His flesh the enmity, that is, </a:t>
            </a:r>
            <a:r>
              <a:rPr lang="en-US" sz="2800" b="1" i="1" dirty="0">
                <a:solidFill>
                  <a:srgbClr val="FF0000"/>
                </a:solidFill>
                <a:latin typeface="Candara" panose="020E0502030303020204" pitchFamily="34" charset="0"/>
              </a:rPr>
              <a:t>the law of commandments contained in ordinances</a:t>
            </a:r>
            <a:r>
              <a:rPr lang="en-US" sz="2800" b="1" i="1" dirty="0">
                <a:latin typeface="Candara" panose="020E0502030303020204" pitchFamily="34" charset="0"/>
              </a:rPr>
              <a:t>, so as to create in Himself one new man from the two, thus making peace”</a:t>
            </a:r>
          </a:p>
          <a:p>
            <a:pPr marL="365760" indent="-274320">
              <a:lnSpc>
                <a:spcPts val="2600"/>
              </a:lnSpc>
              <a:buFont typeface="Wingdings" panose="05000000000000000000" pitchFamily="2" charset="2"/>
              <a:buChar char="§"/>
            </a:pPr>
            <a:r>
              <a:rPr lang="en-US" sz="2600" i="1" dirty="0">
                <a:latin typeface="Candara" panose="020E0502030303020204" pitchFamily="34" charset="0"/>
              </a:rPr>
              <a:t>Eph. 2:14-15, NKJV</a:t>
            </a:r>
          </a:p>
        </p:txBody>
      </p:sp>
      <p:sp>
        <p:nvSpPr>
          <p:cNvPr id="7" name="Slide Number Placeholder 6">
            <a:extLst>
              <a:ext uri="{FF2B5EF4-FFF2-40B4-BE49-F238E27FC236}">
                <a16:creationId xmlns:a16="http://schemas.microsoft.com/office/drawing/2014/main" id="{B2D98E0B-8DF6-C6F9-F83D-3FADF1B2FB11}"/>
              </a:ext>
            </a:extLst>
          </p:cNvPr>
          <p:cNvSpPr>
            <a:spLocks noGrp="1"/>
          </p:cNvSpPr>
          <p:nvPr>
            <p:ph type="sldNum" sz="quarter" idx="12"/>
          </p:nvPr>
        </p:nvSpPr>
        <p:spPr>
          <a:xfrm>
            <a:off x="8140308" y="6399095"/>
            <a:ext cx="891540" cy="457200"/>
          </a:xfrm>
        </p:spPr>
        <p:txBody>
          <a:bodyPr/>
          <a:lstStyle/>
          <a:p>
            <a:fld id="{FAEF9944-A4F6-4C59-AEBD-678D6480B8EA}" type="slidenum">
              <a:rPr lang="en-US" smtClean="0"/>
              <a:pPr/>
              <a:t>7</a:t>
            </a:fld>
            <a:endParaRPr lang="en-US" dirty="0"/>
          </a:p>
        </p:txBody>
      </p:sp>
      <p:sp>
        <p:nvSpPr>
          <p:cNvPr id="5" name="TextBox 4">
            <a:extLst>
              <a:ext uri="{FF2B5EF4-FFF2-40B4-BE49-F238E27FC236}">
                <a16:creationId xmlns:a16="http://schemas.microsoft.com/office/drawing/2014/main" id="{989362C5-B1DA-F795-817C-BF1F2AAE4C9C}"/>
              </a:ext>
            </a:extLst>
          </p:cNvPr>
          <p:cNvSpPr txBox="1"/>
          <p:nvPr/>
        </p:nvSpPr>
        <p:spPr>
          <a:xfrm>
            <a:off x="1081096" y="1359470"/>
            <a:ext cx="7646670" cy="1174552"/>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“And that he might </a:t>
            </a:r>
            <a:r>
              <a:rPr lang="en-US" sz="2800" b="1" i="1" dirty="0">
                <a:solidFill>
                  <a:srgbClr val="FF0000"/>
                </a:solidFill>
                <a:latin typeface="Candara" panose="020E0502030303020204" pitchFamily="34" charset="0"/>
              </a:rPr>
              <a:t>reconcile both </a:t>
            </a:r>
            <a:r>
              <a:rPr lang="en-US" sz="2800" b="1" i="1" dirty="0">
                <a:latin typeface="Candara" panose="020E0502030303020204" pitchFamily="34" charset="0"/>
              </a:rPr>
              <a:t>unto God in one body by the cross, having slain the enmity thereby” –</a:t>
            </a:r>
            <a:r>
              <a:rPr lang="en-US" sz="2800" i="1" dirty="0">
                <a:latin typeface="Candara" panose="020E0502030303020204" pitchFamily="34" charset="0"/>
              </a:rPr>
              <a:t> Eph. 2:16, KJV</a:t>
            </a:r>
          </a:p>
        </p:txBody>
      </p:sp>
    </p:spTree>
    <p:extLst>
      <p:ext uri="{BB962C8B-B14F-4D97-AF65-F5344CB8AC3E}">
        <p14:creationId xmlns:p14="http://schemas.microsoft.com/office/powerpoint/2010/main" val="306987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outVertical)">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outVertical)">
                                      <p:cBhvr>
                                        <p:cTn id="24"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A0398CA8-74FC-2F78-D26E-814365A3F8EC}"/>
            </a:ext>
          </a:extLst>
        </p:cNvPr>
        <p:cNvGrpSpPr/>
        <p:nvPr/>
      </p:nvGrpSpPr>
      <p:grpSpPr>
        <a:xfrm>
          <a:off x="0" y="0"/>
          <a:ext cx="0" cy="0"/>
          <a:chOff x="0" y="0"/>
          <a:chExt cx="0" cy="0"/>
        </a:xfrm>
      </p:grpSpPr>
      <p:sp>
        <p:nvSpPr>
          <p:cNvPr id="22" name="Rectangle 21">
            <a:extLst>
              <a:ext uri="{FF2B5EF4-FFF2-40B4-BE49-F238E27FC236}">
                <a16:creationId xmlns:a16="http://schemas.microsoft.com/office/drawing/2014/main" id="{E57406CF-6C73-3011-3CB9-FF5C7EAD40BE}"/>
              </a:ext>
            </a:extLst>
          </p:cNvPr>
          <p:cNvSpPr/>
          <p:nvPr/>
        </p:nvSpPr>
        <p:spPr>
          <a:xfrm rot="2897573">
            <a:off x="6846448" y="592580"/>
            <a:ext cx="2552302"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REVIEW</a:t>
            </a:r>
          </a:p>
        </p:txBody>
      </p:sp>
      <p:sp>
        <p:nvSpPr>
          <p:cNvPr id="4" name="Rectangle 3">
            <a:extLst>
              <a:ext uri="{FF2B5EF4-FFF2-40B4-BE49-F238E27FC236}">
                <a16:creationId xmlns:a16="http://schemas.microsoft.com/office/drawing/2014/main" id="{649FC270-2344-4838-0580-B65DADB5135E}"/>
              </a:ext>
            </a:extLst>
          </p:cNvPr>
          <p:cNvSpPr/>
          <p:nvPr/>
        </p:nvSpPr>
        <p:spPr>
          <a:xfrm rot="16200000">
            <a:off x="-1969908" y="3339873"/>
            <a:ext cx="485421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The Angels Saw</a:t>
            </a:r>
          </a:p>
        </p:txBody>
      </p:sp>
      <p:sp>
        <p:nvSpPr>
          <p:cNvPr id="8" name="Arrow: Bent 7">
            <a:extLst>
              <a:ext uri="{FF2B5EF4-FFF2-40B4-BE49-F238E27FC236}">
                <a16:creationId xmlns:a16="http://schemas.microsoft.com/office/drawing/2014/main" id="{8DD83B74-BA1B-419A-8973-62C4F9B1777D}"/>
              </a:ext>
            </a:extLst>
          </p:cNvPr>
          <p:cNvSpPr/>
          <p:nvPr/>
        </p:nvSpPr>
        <p:spPr>
          <a:xfrm>
            <a:off x="363723" y="511795"/>
            <a:ext cx="633868" cy="755549"/>
          </a:xfrm>
          <a:prstGeom prst="bentArrow">
            <a:avLst>
              <a:gd name="adj1" fmla="val 28626"/>
              <a:gd name="adj2" fmla="val 25000"/>
              <a:gd name="adj3" fmla="val 25000"/>
              <a:gd name="adj4" fmla="val 4375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
        <p:nvSpPr>
          <p:cNvPr id="5" name="Slide Number Placeholder 4">
            <a:extLst>
              <a:ext uri="{FF2B5EF4-FFF2-40B4-BE49-F238E27FC236}">
                <a16:creationId xmlns:a16="http://schemas.microsoft.com/office/drawing/2014/main" id="{169C2143-28D4-A115-18F1-64466B91A5DE}"/>
              </a:ext>
            </a:extLst>
          </p:cNvPr>
          <p:cNvSpPr>
            <a:spLocks noGrp="1"/>
          </p:cNvSpPr>
          <p:nvPr>
            <p:ph type="sldNum" sz="quarter" idx="12"/>
          </p:nvPr>
        </p:nvSpPr>
        <p:spPr>
          <a:xfrm>
            <a:off x="8252460" y="6376569"/>
            <a:ext cx="891540" cy="457200"/>
          </a:xfrm>
        </p:spPr>
        <p:txBody>
          <a:bodyPr/>
          <a:lstStyle/>
          <a:p>
            <a:fld id="{FAEF9944-A4F6-4C59-AEBD-678D6480B8EA}" type="slidenum">
              <a:rPr lang="en-US" smtClean="0"/>
              <a:pPr/>
              <a:t>8</a:t>
            </a:fld>
            <a:endParaRPr lang="en-US" dirty="0"/>
          </a:p>
        </p:txBody>
      </p:sp>
      <p:sp>
        <p:nvSpPr>
          <p:cNvPr id="10" name="Title 1">
            <a:extLst>
              <a:ext uri="{FF2B5EF4-FFF2-40B4-BE49-F238E27FC236}">
                <a16:creationId xmlns:a16="http://schemas.microsoft.com/office/drawing/2014/main" id="{C62E8A0E-2BB6-1C49-5999-3692E68054FF}"/>
              </a:ext>
            </a:extLst>
          </p:cNvPr>
          <p:cNvSpPr txBox="1">
            <a:spLocks/>
          </p:cNvSpPr>
          <p:nvPr/>
        </p:nvSpPr>
        <p:spPr>
          <a:xfrm>
            <a:off x="918864" y="345112"/>
            <a:ext cx="6775394" cy="603624"/>
          </a:xfrm>
          <a:prstGeom prst="rect">
            <a:avLst/>
          </a:prstGeom>
        </p:spPr>
        <p:txBody>
          <a:bodyPr vert="horz" lIns="109728" tIns="109728" rIns="109728" bIns="91440" rtlCol="0" anchor="ctr">
            <a:noAutofit/>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pPr>
              <a:lnSpc>
                <a:spcPts val="4400"/>
              </a:lnSpc>
            </a:pPr>
            <a:r>
              <a:rPr lang="en-US" sz="3800" dirty="0">
                <a:solidFill>
                  <a:schemeClr val="bg2">
                    <a:lumMod val="25000"/>
                  </a:schemeClr>
                </a:solidFill>
                <a:latin typeface="Candara" panose="020E0502030303020204" pitchFamily="34" charset="0"/>
              </a:rPr>
              <a:t>How God Saves Men</a:t>
            </a:r>
          </a:p>
        </p:txBody>
      </p:sp>
      <p:sp>
        <p:nvSpPr>
          <p:cNvPr id="12" name="TextBox 11">
            <a:extLst>
              <a:ext uri="{FF2B5EF4-FFF2-40B4-BE49-F238E27FC236}">
                <a16:creationId xmlns:a16="http://schemas.microsoft.com/office/drawing/2014/main" id="{1B3EE844-DD6D-4A1E-1E66-BE2D900B4189}"/>
              </a:ext>
            </a:extLst>
          </p:cNvPr>
          <p:cNvSpPr txBox="1"/>
          <p:nvPr/>
        </p:nvSpPr>
        <p:spPr>
          <a:xfrm>
            <a:off x="918864" y="992324"/>
            <a:ext cx="8146409" cy="1091324"/>
          </a:xfrm>
          <a:prstGeom prst="rect">
            <a:avLst/>
          </a:prstGeom>
          <a:noFill/>
        </p:spPr>
        <p:txBody>
          <a:bodyPr wrap="square">
            <a:spAutoFit/>
          </a:bodyPr>
          <a:lstStyle/>
          <a:p>
            <a:pPr>
              <a:lnSpc>
                <a:spcPts val="3800"/>
              </a:lnSpc>
            </a:pPr>
            <a:r>
              <a:rPr lang="en-US" sz="3800" b="1" dirty="0">
                <a:solidFill>
                  <a:schemeClr val="bg2">
                    <a:lumMod val="25000"/>
                  </a:schemeClr>
                </a:solidFill>
                <a:latin typeface="Candara" panose="020E0502030303020204" pitchFamily="34" charset="0"/>
              </a:rPr>
              <a:t>What God Can Do With Sin Defiled Man </a:t>
            </a:r>
            <a:endParaRPr lang="en-US" sz="3800" b="1" dirty="0"/>
          </a:p>
        </p:txBody>
      </p:sp>
      <p:sp>
        <p:nvSpPr>
          <p:cNvPr id="13" name="Title 1">
            <a:extLst>
              <a:ext uri="{FF2B5EF4-FFF2-40B4-BE49-F238E27FC236}">
                <a16:creationId xmlns:a16="http://schemas.microsoft.com/office/drawing/2014/main" id="{F8970E9B-C758-8F15-5900-2643505E025F}"/>
              </a:ext>
            </a:extLst>
          </p:cNvPr>
          <p:cNvSpPr txBox="1">
            <a:spLocks/>
          </p:cNvSpPr>
          <p:nvPr/>
        </p:nvSpPr>
        <p:spPr>
          <a:xfrm>
            <a:off x="918864" y="1944369"/>
            <a:ext cx="8225136" cy="1271560"/>
          </a:xfrm>
          <a:prstGeom prst="rect">
            <a:avLst/>
          </a:prstGeom>
        </p:spPr>
        <p:txBody>
          <a:bodyPr vert="horz" lIns="109728" tIns="109728" rIns="109728" bIns="91440" rtlCol="0" anchor="ctr">
            <a:noAutofit/>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pPr>
              <a:lnSpc>
                <a:spcPts val="3800"/>
              </a:lnSpc>
            </a:pPr>
            <a:r>
              <a:rPr lang="en-US" sz="3800" dirty="0">
                <a:solidFill>
                  <a:schemeClr val="bg2">
                    <a:lumMod val="25000"/>
                  </a:schemeClr>
                </a:solidFill>
                <a:latin typeface="Candara" panose="020E0502030303020204" pitchFamily="34" charset="0"/>
              </a:rPr>
              <a:t>The Reconciliation of Jews and Gentiles to God in One Body </a:t>
            </a:r>
          </a:p>
        </p:txBody>
      </p:sp>
    </p:spTree>
    <p:extLst>
      <p:ext uri="{BB962C8B-B14F-4D97-AF65-F5344CB8AC3E}">
        <p14:creationId xmlns:p14="http://schemas.microsoft.com/office/powerpoint/2010/main" val="3891397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225631" y="385679"/>
            <a:ext cx="8680863" cy="1015663"/>
          </a:xfrm>
          <a:prstGeom prst="rect">
            <a:avLst/>
          </a:prstGeom>
          <a:solidFill>
            <a:schemeClr val="bg2"/>
          </a:solidFill>
          <a:ln w="3175">
            <a:solidFill>
              <a:schemeClr val="tx2"/>
            </a:solidFill>
          </a:ln>
        </p:spPr>
        <p:txBody>
          <a:bodyPr wrap="square" lIns="91440" tIns="45720" rIns="91440" bIns="45720" anchor="ctr">
            <a:spAutoFit/>
          </a:bodyPr>
          <a:lstStyle/>
          <a:p>
            <a:pPr algn="ctr"/>
            <a:r>
              <a:rPr lang="en-US" sz="6000" b="1" i="1" cap="none" spc="0" dirty="0">
                <a:ln w="12700">
                  <a:solidFill>
                    <a:schemeClr val="tx2">
                      <a:lumMod val="75000"/>
                    </a:schemeClr>
                  </a:solidFill>
                  <a:prstDash val="solid"/>
                </a:ln>
                <a:solidFill>
                  <a:schemeClr val="accent2">
                    <a:lumMod val="50000"/>
                  </a:schemeClr>
                </a:solidFill>
                <a:latin typeface="Candara" panose="020E0502030303020204" pitchFamily="34" charset="0"/>
              </a:rPr>
              <a:t>Sirs, What MUST I do…?</a:t>
            </a:r>
          </a:p>
        </p:txBody>
      </p:sp>
      <p:sp>
        <p:nvSpPr>
          <p:cNvPr id="4" name="TextBox 3">
            <a:extLst>
              <a:ext uri="{FF2B5EF4-FFF2-40B4-BE49-F238E27FC236}">
                <a16:creationId xmlns:a16="http://schemas.microsoft.com/office/drawing/2014/main" id="{FDB3C018-6904-4094-85A6-7BAF69A201A5}"/>
              </a:ext>
            </a:extLst>
          </p:cNvPr>
          <p:cNvSpPr txBox="1"/>
          <p:nvPr/>
        </p:nvSpPr>
        <p:spPr>
          <a:xfrm>
            <a:off x="7323871" y="385679"/>
            <a:ext cx="721326" cy="557204"/>
          </a:xfrm>
          <a:prstGeom prst="rect">
            <a:avLst/>
          </a:prstGeom>
          <a:noFill/>
        </p:spPr>
        <p:txBody>
          <a:bodyPr wrap="square" rtlCol="0">
            <a:spAutoFit/>
          </a:bodyPr>
          <a:lstStyle/>
          <a:p>
            <a:pPr algn="ctr">
              <a:lnSpc>
                <a:spcPts val="1800"/>
              </a:lnSpc>
            </a:pPr>
            <a:r>
              <a:rPr lang="en-US" i="1" dirty="0">
                <a:solidFill>
                  <a:schemeClr val="accent2">
                    <a:lumMod val="50000"/>
                  </a:schemeClr>
                </a:solidFill>
                <a:latin typeface="Candara" panose="020E0502030303020204" pitchFamily="34" charset="0"/>
              </a:rPr>
              <a:t>Acts </a:t>
            </a:r>
          </a:p>
          <a:p>
            <a:pPr algn="ctr">
              <a:lnSpc>
                <a:spcPts val="1800"/>
              </a:lnSpc>
            </a:pPr>
            <a:r>
              <a:rPr lang="en-US" i="1" dirty="0">
                <a:solidFill>
                  <a:schemeClr val="accent2">
                    <a:lumMod val="50000"/>
                  </a:schemeClr>
                </a:solidFill>
                <a:latin typeface="Candara" panose="020E0502030303020204" pitchFamily="34" charset="0"/>
              </a:rPr>
              <a:t>16:30</a:t>
            </a:r>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225631" y="1710262"/>
            <a:ext cx="8680863" cy="4548034"/>
          </a:xfrm>
          <a:solidFill>
            <a:schemeClr val="bg2"/>
          </a:solidFill>
          <a:ln w="3175">
            <a:solidFill>
              <a:schemeClr val="tx1"/>
            </a:solidFill>
          </a:ln>
        </p:spPr>
        <p:txBody>
          <a:bodyPr vert="horz" wrap="square" lIns="68580" tIns="34290" rIns="68580" bIns="34290" numCol="1" rtlCol="0" anchor="t" anchorCtr="0" compatLnSpc="1">
            <a:prstTxWarp prst="textNoShape">
              <a:avLst/>
            </a:prstTxWarp>
            <a:noAutofit/>
          </a:bodyPr>
          <a:lstStyle/>
          <a:p>
            <a:pPr marL="0" indent="0">
              <a:lnSpc>
                <a:spcPts val="3700"/>
              </a:lnSpc>
              <a:spcBef>
                <a:spcPts val="0"/>
              </a:spcBef>
              <a:buClr>
                <a:schemeClr val="bg1"/>
              </a:buClr>
              <a:buNone/>
              <a:defRPr/>
            </a:pPr>
            <a:r>
              <a:rPr lang="en-US" altLang="en-US" sz="3600" b="1" dirty="0">
                <a:solidFill>
                  <a:schemeClr val="accent2">
                    <a:lumMod val="50000"/>
                  </a:schemeClr>
                </a:solidFill>
                <a:effectLst/>
                <a:latin typeface="Candara" panose="020E0502030303020204" pitchFamily="34" charset="0"/>
              </a:rPr>
              <a:t>Alien sinners </a:t>
            </a:r>
            <a:r>
              <a:rPr lang="en-US" altLang="en-US" sz="3600" b="1" i="1" u="sng" dirty="0">
                <a:solidFill>
                  <a:schemeClr val="accent2">
                    <a:lumMod val="50000"/>
                  </a:schemeClr>
                </a:solidFill>
                <a:latin typeface="Candara" panose="020E0502030303020204" pitchFamily="34" charset="0"/>
              </a:rPr>
              <a:t>MUST</a:t>
            </a:r>
            <a:r>
              <a:rPr lang="en-US" altLang="en-US" sz="3600" b="1" dirty="0">
                <a:solidFill>
                  <a:schemeClr val="accent2">
                    <a:lumMod val="50000"/>
                  </a:schemeClr>
                </a:solidFill>
                <a:effectLst/>
                <a:latin typeface="Candara" panose="020E0502030303020204" pitchFamily="34" charset="0"/>
              </a:rPr>
              <a:t>…</a:t>
            </a:r>
          </a:p>
          <a:p>
            <a:pPr marL="365760" indent="-274320">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Hear the Gospel – </a:t>
            </a:r>
            <a:r>
              <a:rPr lang="en-US" altLang="en-US" sz="2800" i="1" dirty="0">
                <a:solidFill>
                  <a:schemeClr val="accent2">
                    <a:lumMod val="50000"/>
                  </a:schemeClr>
                </a:solidFill>
                <a:effectLst/>
                <a:latin typeface="Candara" panose="020E0502030303020204" pitchFamily="34" charset="0"/>
              </a:rPr>
              <a:t>Rom. 10:17; Heb. 11:6</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Believe it – </a:t>
            </a:r>
            <a:r>
              <a:rPr lang="en-US" altLang="en-US" sz="2800" i="1" dirty="0">
                <a:solidFill>
                  <a:schemeClr val="accent2">
                    <a:lumMod val="50000"/>
                  </a:schemeClr>
                </a:solidFill>
                <a:effectLst/>
                <a:latin typeface="Candara" panose="020E0502030303020204" pitchFamily="34" charset="0"/>
              </a:rPr>
              <a:t>John 8:24</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Repent of sin in your life – </a:t>
            </a:r>
            <a:r>
              <a:rPr lang="en-US" altLang="en-US" sz="2800" i="1" dirty="0">
                <a:solidFill>
                  <a:schemeClr val="accent2">
                    <a:lumMod val="50000"/>
                  </a:schemeClr>
                </a:solidFill>
                <a:effectLst/>
                <a:latin typeface="Candara" panose="020E0502030303020204" pitchFamily="34" charset="0"/>
              </a:rPr>
              <a:t>Acts 17:30</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Confess </a:t>
            </a:r>
            <a:r>
              <a:rPr lang="en-US" altLang="en-US" sz="2800" dirty="0">
                <a:solidFill>
                  <a:schemeClr val="accent2">
                    <a:lumMod val="50000"/>
                  </a:schemeClr>
                </a:solidFill>
                <a:latin typeface="Candara" panose="020E0502030303020204" pitchFamily="34" charset="0"/>
              </a:rPr>
              <a:t>that </a:t>
            </a:r>
            <a:r>
              <a:rPr lang="en-US" altLang="en-US" sz="2800" dirty="0">
                <a:solidFill>
                  <a:schemeClr val="accent2">
                    <a:lumMod val="50000"/>
                  </a:schemeClr>
                </a:solidFill>
                <a:effectLst/>
                <a:latin typeface="Candara" panose="020E0502030303020204" pitchFamily="34" charset="0"/>
              </a:rPr>
              <a:t>Christ </a:t>
            </a:r>
            <a:r>
              <a:rPr lang="en-US" altLang="en-US" sz="2800" dirty="0">
                <a:solidFill>
                  <a:schemeClr val="accent2">
                    <a:lumMod val="50000"/>
                  </a:schemeClr>
                </a:solidFill>
                <a:latin typeface="Candara" panose="020E0502030303020204" pitchFamily="34" charset="0"/>
              </a:rPr>
              <a:t>is God’s Son </a:t>
            </a:r>
            <a:r>
              <a:rPr lang="en-US" altLang="en-US" sz="2800" dirty="0">
                <a:solidFill>
                  <a:schemeClr val="accent2">
                    <a:lumMod val="50000"/>
                  </a:schemeClr>
                </a:solidFill>
                <a:effectLst/>
                <a:latin typeface="Candara" panose="020E0502030303020204" pitchFamily="34" charset="0"/>
              </a:rPr>
              <a:t>– </a:t>
            </a:r>
            <a:r>
              <a:rPr lang="en-US" altLang="en-US" sz="2800" i="1" dirty="0">
                <a:solidFill>
                  <a:schemeClr val="accent2">
                    <a:lumMod val="50000"/>
                  </a:schemeClr>
                </a:solidFill>
                <a:effectLst/>
                <a:latin typeface="Candara" panose="020E0502030303020204" pitchFamily="34" charset="0"/>
              </a:rPr>
              <a:t>Matt. 10:32</a:t>
            </a:r>
          </a:p>
          <a:p>
            <a:pPr marL="36576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Be baptized </a:t>
            </a:r>
            <a:r>
              <a:rPr lang="en-US" altLang="en-US" sz="2800" dirty="0">
                <a:solidFill>
                  <a:schemeClr val="accent2">
                    <a:lumMod val="50000"/>
                  </a:schemeClr>
                </a:solidFill>
                <a:latin typeface="Candara" panose="020E0502030303020204" pitchFamily="34" charset="0"/>
              </a:rPr>
              <a:t>to wash away your</a:t>
            </a:r>
            <a:r>
              <a:rPr lang="en-US" altLang="en-US" sz="2800" dirty="0">
                <a:solidFill>
                  <a:schemeClr val="accent2">
                    <a:lumMod val="50000"/>
                  </a:schemeClr>
                </a:solidFill>
                <a:effectLst/>
                <a:latin typeface="Candara" panose="020E0502030303020204" pitchFamily="34" charset="0"/>
              </a:rPr>
              <a:t> sins – </a:t>
            </a:r>
            <a:r>
              <a:rPr lang="en-US" altLang="en-US" sz="2800" i="1" dirty="0">
                <a:solidFill>
                  <a:schemeClr val="accent2">
                    <a:lumMod val="50000"/>
                  </a:schemeClr>
                </a:solidFill>
                <a:effectLst/>
                <a:latin typeface="Candara" panose="020E0502030303020204" pitchFamily="34" charset="0"/>
              </a:rPr>
              <a:t>Acts 2:38</a:t>
            </a:r>
          </a:p>
          <a:p>
            <a:pPr marL="0" lvl="1" indent="0">
              <a:lnSpc>
                <a:spcPts val="3600"/>
              </a:lnSpc>
              <a:spcBef>
                <a:spcPts val="1200"/>
              </a:spcBef>
              <a:spcAft>
                <a:spcPts val="0"/>
              </a:spcAft>
              <a:buClr>
                <a:schemeClr val="bg1"/>
              </a:buClr>
              <a:buNone/>
              <a:defRPr/>
            </a:pPr>
            <a:r>
              <a:rPr lang="en-US" altLang="en-US" sz="3600" b="1" dirty="0">
                <a:solidFill>
                  <a:schemeClr val="accent2">
                    <a:lumMod val="50000"/>
                  </a:schemeClr>
                </a:solidFill>
                <a:effectLst/>
                <a:latin typeface="Candara" panose="020E0502030303020204" pitchFamily="34" charset="0"/>
              </a:rPr>
              <a:t>An erring child of God </a:t>
            </a:r>
            <a:r>
              <a:rPr lang="en-US" altLang="en-US" sz="3600" b="1" i="1" u="sng" dirty="0">
                <a:solidFill>
                  <a:schemeClr val="accent2">
                    <a:lumMod val="50000"/>
                  </a:schemeClr>
                </a:solidFill>
                <a:latin typeface="Candara" panose="020E0502030303020204" pitchFamily="34" charset="0"/>
              </a:rPr>
              <a:t>MUST</a:t>
            </a:r>
            <a:r>
              <a:rPr lang="en-US" altLang="en-US" sz="3600" b="1" dirty="0">
                <a:solidFill>
                  <a:schemeClr val="accent2">
                    <a:lumMod val="50000"/>
                  </a:schemeClr>
                </a:solidFill>
                <a:effectLst/>
                <a:latin typeface="Candara" panose="020E0502030303020204" pitchFamily="34" charset="0"/>
              </a:rPr>
              <a:t>…</a:t>
            </a:r>
          </a:p>
          <a:p>
            <a:pPr marL="365760" indent="-274320" algn="just">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accent2">
                    <a:lumMod val="50000"/>
                  </a:schemeClr>
                </a:solidFill>
                <a:effectLst/>
                <a:latin typeface="Candara" panose="020E0502030303020204" pitchFamily="34" charset="0"/>
              </a:rPr>
              <a:t>Repent and Pray for Forgiveness – 1 </a:t>
            </a:r>
            <a:r>
              <a:rPr lang="en-US" altLang="en-US" sz="2800" i="1" dirty="0">
                <a:solidFill>
                  <a:schemeClr val="accent2">
                    <a:lumMod val="50000"/>
                  </a:schemeClr>
                </a:solidFill>
                <a:effectLst/>
                <a:latin typeface="Candara" panose="020E0502030303020204" pitchFamily="34" charset="0"/>
              </a:rPr>
              <a:t>John 1:7-9</a:t>
            </a:r>
          </a:p>
          <a:p>
            <a:pPr marL="0" indent="0">
              <a:lnSpc>
                <a:spcPts val="3600"/>
              </a:lnSpc>
              <a:spcBef>
                <a:spcPts val="1200"/>
              </a:spcBef>
              <a:spcAft>
                <a:spcPts val="0"/>
              </a:spcAft>
              <a:buClr>
                <a:schemeClr val="bg1"/>
              </a:buClr>
              <a:buSzPct val="99000"/>
              <a:buNone/>
              <a:defRPr/>
            </a:pPr>
            <a:r>
              <a:rPr lang="en-US" altLang="en-US" sz="3600" b="1" dirty="0">
                <a:solidFill>
                  <a:schemeClr val="accent2">
                    <a:lumMod val="50000"/>
                  </a:schemeClr>
                </a:solidFill>
                <a:latin typeface="Candara" panose="020E0502030303020204" pitchFamily="34" charset="0"/>
              </a:rPr>
              <a:t>Christians</a:t>
            </a:r>
            <a:r>
              <a:rPr lang="en-US" altLang="en-US" sz="3600" b="1" i="1" dirty="0">
                <a:solidFill>
                  <a:schemeClr val="accent2">
                    <a:lumMod val="50000"/>
                  </a:schemeClr>
                </a:solidFill>
                <a:latin typeface="Candara" panose="020E0502030303020204" pitchFamily="34" charset="0"/>
              </a:rPr>
              <a:t> </a:t>
            </a:r>
            <a:r>
              <a:rPr lang="en-US" altLang="en-US" sz="3600" b="1" i="1" u="sng" dirty="0">
                <a:solidFill>
                  <a:schemeClr val="accent2">
                    <a:lumMod val="50000"/>
                  </a:schemeClr>
                </a:solidFill>
                <a:latin typeface="Candara" panose="020E0502030303020204" pitchFamily="34" charset="0"/>
              </a:rPr>
              <a:t>MUST</a:t>
            </a:r>
            <a:r>
              <a:rPr lang="en-US" altLang="en-US" sz="3600" b="1" i="1" dirty="0">
                <a:solidFill>
                  <a:schemeClr val="accent2">
                    <a:lumMod val="50000"/>
                  </a:schemeClr>
                </a:solidFill>
                <a:latin typeface="Candara" panose="020E0502030303020204" pitchFamily="34" charset="0"/>
              </a:rPr>
              <a:t> </a:t>
            </a:r>
            <a:r>
              <a:rPr lang="en-US" altLang="en-US" sz="3600" b="1" i="1" dirty="0">
                <a:solidFill>
                  <a:schemeClr val="accent2">
                    <a:lumMod val="50000"/>
                  </a:schemeClr>
                </a:solidFill>
                <a:effectLst/>
                <a:latin typeface="Candara" panose="020E0502030303020204" pitchFamily="34" charset="0"/>
              </a:rPr>
              <a:t>“be faithful </a:t>
            </a:r>
            <a:r>
              <a:rPr lang="en-US" altLang="en-US" sz="3600" b="1" i="1" u="sng" dirty="0">
                <a:solidFill>
                  <a:schemeClr val="accent2">
                    <a:lumMod val="50000"/>
                  </a:schemeClr>
                </a:solidFill>
                <a:effectLst/>
                <a:latin typeface="Candara" panose="020E0502030303020204" pitchFamily="34" charset="0"/>
              </a:rPr>
              <a:t>unto</a:t>
            </a:r>
            <a:r>
              <a:rPr lang="en-US" altLang="en-US" sz="3600" b="1" i="1" dirty="0">
                <a:solidFill>
                  <a:schemeClr val="accent2">
                    <a:lumMod val="50000"/>
                  </a:schemeClr>
                </a:solidFill>
                <a:effectLst/>
                <a:latin typeface="Candara" panose="020E0502030303020204" pitchFamily="34" charset="0"/>
              </a:rPr>
              <a:t> death”</a:t>
            </a:r>
          </a:p>
          <a:p>
            <a:pPr marL="365760" indent="-274320">
              <a:lnSpc>
                <a:spcPts val="2800"/>
              </a:lnSpc>
              <a:spcBef>
                <a:spcPts val="0"/>
              </a:spcBef>
              <a:buClrTx/>
              <a:buSzPct val="100000"/>
              <a:buFont typeface="Wingdings" panose="05000000000000000000" pitchFamily="2" charset="2"/>
              <a:buChar char="§"/>
              <a:defRPr/>
            </a:pPr>
            <a:r>
              <a:rPr lang="en-US" altLang="en-US" sz="2800" i="1" dirty="0">
                <a:solidFill>
                  <a:schemeClr val="accent2">
                    <a:lumMod val="50000"/>
                  </a:schemeClr>
                </a:solidFill>
                <a:effectLst/>
                <a:latin typeface="Candara" panose="020E0502030303020204" pitchFamily="34" charset="0"/>
              </a:rPr>
              <a:t>Rev. 2:10</a:t>
            </a:r>
          </a:p>
        </p:txBody>
      </p:sp>
      <p:sp>
        <p:nvSpPr>
          <p:cNvPr id="3" name="Slide Number Placeholder 2">
            <a:extLst>
              <a:ext uri="{FF2B5EF4-FFF2-40B4-BE49-F238E27FC236}">
                <a16:creationId xmlns:a16="http://schemas.microsoft.com/office/drawing/2014/main" id="{CC39F5B5-71D6-7447-BFFE-719522563EE0}"/>
              </a:ext>
            </a:extLst>
          </p:cNvPr>
          <p:cNvSpPr>
            <a:spLocks noGrp="1"/>
          </p:cNvSpPr>
          <p:nvPr>
            <p:ph type="sldNum" sz="quarter" idx="12"/>
          </p:nvPr>
        </p:nvSpPr>
        <p:spPr/>
        <p:txBody>
          <a:bodyPr>
            <a:normAutofit fontScale="92500" lnSpcReduction="20000"/>
          </a:bodyPr>
          <a:lstStyle/>
          <a:p>
            <a:fld id="{4FAB73BC-B049-4115-A692-8D63A059BFB8}" type="slidenum">
              <a:rPr lang="en-US" sz="2000" smtClean="0">
                <a:latin typeface="Candara" panose="020E0502030303020204" pitchFamily="34" charset="0"/>
              </a:rPr>
              <a:t>9</a:t>
            </a:fld>
            <a:endParaRPr lang="en-US" sz="20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Sketchlines</Template>
  <TotalTime>1120</TotalTime>
  <Words>3949</Words>
  <Application>Microsoft Office PowerPoint</Application>
  <PresentationFormat>On-screen Show (4:3)</PresentationFormat>
  <Paragraphs>146</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Meiryo</vt:lpstr>
      <vt:lpstr>Aptos</vt:lpstr>
      <vt:lpstr>Arial</vt:lpstr>
      <vt:lpstr>Candara</vt:lpstr>
      <vt:lpstr>Corbel</vt:lpstr>
      <vt:lpstr>Wingdings</vt:lpstr>
      <vt:lpstr>SketchLinesVTI</vt:lpstr>
      <vt:lpstr>What the Angels Saw</vt:lpstr>
      <vt:lpstr>Ephesians 3:8-12</vt:lpstr>
      <vt:lpstr>“principalities and powers in heavenly places”</vt:lpstr>
      <vt:lpstr>Introduction</vt:lpstr>
      <vt:lpstr>How God Saves Men</vt:lpstr>
      <vt:lpstr>What God Can Do With Sin Defiled Man </vt:lpstr>
      <vt:lpstr>The Reconciliation of Jews and Gentiles to God in One Body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13</cp:revision>
  <dcterms:created xsi:type="dcterms:W3CDTF">2024-12-16T23:20:43Z</dcterms:created>
  <dcterms:modified xsi:type="dcterms:W3CDTF">2024-12-23T18:59:35Z</dcterms:modified>
</cp:coreProperties>
</file>