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256" r:id="rId2"/>
    <p:sldId id="262" r:id="rId3"/>
    <p:sldId id="259" r:id="rId4"/>
    <p:sldId id="381" r:id="rId5"/>
    <p:sldId id="260" r:id="rId6"/>
    <p:sldId id="261" r:id="rId7"/>
    <p:sldId id="263" r:id="rId8"/>
    <p:sldId id="264" r:id="rId9"/>
    <p:sldId id="265" r:id="rId10"/>
    <p:sldId id="266" r:id="rId11"/>
    <p:sldId id="267" r:id="rId12"/>
    <p:sldId id="38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E1E3CC-3928-4DDF-82C9-8B8CEA154C82}" v="3204" dt="2024-12-16T00:50:26.9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59292" autoAdjust="0"/>
  </p:normalViewPr>
  <p:slideViewPr>
    <p:cSldViewPr snapToGrid="0">
      <p:cViewPr varScale="1">
        <p:scale>
          <a:sx n="63" d="100"/>
          <a:sy n="63" d="100"/>
        </p:scale>
        <p:origin x="3030" y="60"/>
      </p:cViewPr>
      <p:guideLst/>
    </p:cSldViewPr>
  </p:slideViewPr>
  <p:notesTextViewPr>
    <p:cViewPr>
      <p:scale>
        <a:sx n="1" d="1"/>
        <a:sy n="1" d="1"/>
      </p:scale>
      <p:origin x="0" y="0"/>
    </p:cViewPr>
  </p:notesTextViewPr>
  <p:notesViewPr>
    <p:cSldViewPr snapToGrid="0">
      <p:cViewPr varScale="1">
        <p:scale>
          <a:sx n="80" d="100"/>
          <a:sy n="80" d="100"/>
        </p:scale>
        <p:origin x="4002" y="-10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mmy McClure" userId="5f57beb918c8a44c" providerId="LiveId" clId="{32E1E3CC-3928-4DDF-82C9-8B8CEA154C82}"/>
    <pc:docChg chg="undo custSel addSld delSld modSld sldOrd">
      <pc:chgData name="Tommy McClure" userId="5f57beb918c8a44c" providerId="LiveId" clId="{32E1E3CC-3928-4DDF-82C9-8B8CEA154C82}" dt="2024-12-16T01:17:06.380" v="6303" actId="113"/>
      <pc:docMkLst>
        <pc:docMk/>
      </pc:docMkLst>
      <pc:sldChg chg="modSp mod modAnim modNotes modNotesTx">
        <pc:chgData name="Tommy McClure" userId="5f57beb918c8a44c" providerId="LiveId" clId="{32E1E3CC-3928-4DDF-82C9-8B8CEA154C82}" dt="2024-12-16T01:17:06.380" v="6303" actId="113"/>
        <pc:sldMkLst>
          <pc:docMk/>
          <pc:sldMk cId="120438408" sldId="256"/>
        </pc:sldMkLst>
        <pc:spChg chg="mod">
          <ac:chgData name="Tommy McClure" userId="5f57beb918c8a44c" providerId="LiveId" clId="{32E1E3CC-3928-4DDF-82C9-8B8CEA154C82}" dt="2024-12-14T18:05:22.207" v="1857" actId="20577"/>
          <ac:spMkLst>
            <pc:docMk/>
            <pc:sldMk cId="120438408" sldId="256"/>
            <ac:spMk id="2" creationId="{EB6EAD41-8817-9E4A-FD6A-520AAD3E207D}"/>
          </ac:spMkLst>
        </pc:spChg>
        <pc:spChg chg="mod">
          <ac:chgData name="Tommy McClure" userId="5f57beb918c8a44c" providerId="LiveId" clId="{32E1E3CC-3928-4DDF-82C9-8B8CEA154C82}" dt="2024-12-16T00:50:26.933" v="6298" actId="20577"/>
          <ac:spMkLst>
            <pc:docMk/>
            <pc:sldMk cId="120438408" sldId="256"/>
            <ac:spMk id="3" creationId="{768003AB-4298-C9D2-A5B8-C7C68C15933B}"/>
          </ac:spMkLst>
        </pc:spChg>
      </pc:sldChg>
      <pc:sldChg chg="del">
        <pc:chgData name="Tommy McClure" userId="5f57beb918c8a44c" providerId="LiveId" clId="{32E1E3CC-3928-4DDF-82C9-8B8CEA154C82}" dt="2024-12-14T20:59:01.136" v="5921" actId="2696"/>
        <pc:sldMkLst>
          <pc:docMk/>
          <pc:sldMk cId="2401014127" sldId="257"/>
        </pc:sldMkLst>
      </pc:sldChg>
      <pc:sldChg chg="del">
        <pc:chgData name="Tommy McClure" userId="5f57beb918c8a44c" providerId="LiveId" clId="{32E1E3CC-3928-4DDF-82C9-8B8CEA154C82}" dt="2024-12-14T20:59:06.945" v="5922" actId="2696"/>
        <pc:sldMkLst>
          <pc:docMk/>
          <pc:sldMk cId="2404592010" sldId="258"/>
        </pc:sldMkLst>
      </pc:sldChg>
      <pc:sldChg chg="modSp mod">
        <pc:chgData name="Tommy McClure" userId="5f57beb918c8a44c" providerId="LiveId" clId="{32E1E3CC-3928-4DDF-82C9-8B8CEA154C82}" dt="2024-12-15T22:43:15.368" v="6197" actId="115"/>
        <pc:sldMkLst>
          <pc:docMk/>
          <pc:sldMk cId="3739044242" sldId="259"/>
        </pc:sldMkLst>
        <pc:spChg chg="mod">
          <ac:chgData name="Tommy McClure" userId="5f57beb918c8a44c" providerId="LiveId" clId="{32E1E3CC-3928-4DDF-82C9-8B8CEA154C82}" dt="2024-12-14T21:03:58.143" v="5980" actId="113"/>
          <ac:spMkLst>
            <pc:docMk/>
            <pc:sldMk cId="3739044242" sldId="259"/>
            <ac:spMk id="2" creationId="{B5EE6F5E-487E-55D6-CAF3-823040B18D94}"/>
          </ac:spMkLst>
        </pc:spChg>
        <pc:spChg chg="mod">
          <ac:chgData name="Tommy McClure" userId="5f57beb918c8a44c" providerId="LiveId" clId="{32E1E3CC-3928-4DDF-82C9-8B8CEA154C82}" dt="2024-12-15T22:43:15.368" v="6197" actId="115"/>
          <ac:spMkLst>
            <pc:docMk/>
            <pc:sldMk cId="3739044242" sldId="259"/>
            <ac:spMk id="3" creationId="{4E5A5B67-E175-3625-DEDA-7C377F8FF105}"/>
          </ac:spMkLst>
        </pc:spChg>
      </pc:sldChg>
      <pc:sldChg chg="addSp modSp mod modAnim modNotes modNotesTx">
        <pc:chgData name="Tommy McClure" userId="5f57beb918c8a44c" providerId="LiveId" clId="{32E1E3CC-3928-4DDF-82C9-8B8CEA154C82}" dt="2024-12-16T00:24:33.440" v="6285" actId="20577"/>
        <pc:sldMkLst>
          <pc:docMk/>
          <pc:sldMk cId="2622883104" sldId="260"/>
        </pc:sldMkLst>
        <pc:spChg chg="mod">
          <ac:chgData name="Tommy McClure" userId="5f57beb918c8a44c" providerId="LiveId" clId="{32E1E3CC-3928-4DDF-82C9-8B8CEA154C82}" dt="2024-12-14T16:55:09.682" v="608" actId="207"/>
          <ac:spMkLst>
            <pc:docMk/>
            <pc:sldMk cId="2622883104" sldId="260"/>
            <ac:spMk id="2" creationId="{EDEACCC6-59D6-1130-8E83-577A40DE1A19}"/>
          </ac:spMkLst>
        </pc:spChg>
        <pc:spChg chg="mod">
          <ac:chgData name="Tommy McClure" userId="5f57beb918c8a44c" providerId="LiveId" clId="{32E1E3CC-3928-4DDF-82C9-8B8CEA154C82}" dt="2024-12-14T18:10:27.113" v="1897" actId="14100"/>
          <ac:spMkLst>
            <pc:docMk/>
            <pc:sldMk cId="2622883104" sldId="260"/>
            <ac:spMk id="3" creationId="{501DE63D-BDAC-87E8-415C-27D7C2B29392}"/>
          </ac:spMkLst>
        </pc:spChg>
        <pc:spChg chg="add mod">
          <ac:chgData name="Tommy McClure" userId="5f57beb918c8a44c" providerId="LiveId" clId="{32E1E3CC-3928-4DDF-82C9-8B8CEA154C82}" dt="2024-12-14T21:08:29.494" v="5996" actId="20577"/>
          <ac:spMkLst>
            <pc:docMk/>
            <pc:sldMk cId="2622883104" sldId="260"/>
            <ac:spMk id="4" creationId="{DBA2FFA4-AA7B-A75D-5D09-D075482EAE4B}"/>
          </ac:spMkLst>
        </pc:spChg>
      </pc:sldChg>
      <pc:sldChg chg="addSp delSp modSp mod delAnim modAnim modNotes modNotesTx">
        <pc:chgData name="Tommy McClure" userId="5f57beb918c8a44c" providerId="LiveId" clId="{32E1E3CC-3928-4DDF-82C9-8B8CEA154C82}" dt="2024-12-15T22:39:34.629" v="6169"/>
        <pc:sldMkLst>
          <pc:docMk/>
          <pc:sldMk cId="2394459589" sldId="261"/>
        </pc:sldMkLst>
        <pc:spChg chg="add mod">
          <ac:chgData name="Tommy McClure" userId="5f57beb918c8a44c" providerId="LiveId" clId="{32E1E3CC-3928-4DDF-82C9-8B8CEA154C82}" dt="2024-12-14T16:36:49.985" v="325" actId="207"/>
          <ac:spMkLst>
            <pc:docMk/>
            <pc:sldMk cId="2394459589" sldId="261"/>
            <ac:spMk id="2" creationId="{9A6AB6BE-612A-8788-905E-D163F97E9D2E}"/>
          </ac:spMkLst>
        </pc:spChg>
        <pc:spChg chg="mod">
          <ac:chgData name="Tommy McClure" userId="5f57beb918c8a44c" providerId="LiveId" clId="{32E1E3CC-3928-4DDF-82C9-8B8CEA154C82}" dt="2024-12-14T18:49:56.967" v="2731" actId="115"/>
          <ac:spMkLst>
            <pc:docMk/>
            <pc:sldMk cId="2394459589" sldId="261"/>
            <ac:spMk id="3" creationId="{DDFA1B93-5254-A33E-3ECE-2EB8DDDB2550}"/>
          </ac:spMkLst>
        </pc:spChg>
        <pc:spChg chg="mod">
          <ac:chgData name="Tommy McClure" userId="5f57beb918c8a44c" providerId="LiveId" clId="{32E1E3CC-3928-4DDF-82C9-8B8CEA154C82}" dt="2024-12-14T16:37:39.712" v="350" actId="20577"/>
          <ac:spMkLst>
            <pc:docMk/>
            <pc:sldMk cId="2394459589" sldId="261"/>
            <ac:spMk id="5" creationId="{6F40C43F-DBCC-2014-2AEC-6FE681383F49}"/>
          </ac:spMkLst>
        </pc:spChg>
        <pc:spChg chg="mod">
          <ac:chgData name="Tommy McClure" userId="5f57beb918c8a44c" providerId="LiveId" clId="{32E1E3CC-3928-4DDF-82C9-8B8CEA154C82}" dt="2024-12-14T16:19:02.172" v="178" actId="207"/>
          <ac:spMkLst>
            <pc:docMk/>
            <pc:sldMk cId="2394459589" sldId="261"/>
            <ac:spMk id="6" creationId="{5A8092A3-90F0-50CB-DA91-87915277B279}"/>
          </ac:spMkLst>
        </pc:spChg>
        <pc:spChg chg="add mod">
          <ac:chgData name="Tommy McClure" userId="5f57beb918c8a44c" providerId="LiveId" clId="{32E1E3CC-3928-4DDF-82C9-8B8CEA154C82}" dt="2024-12-14T18:51:19.722" v="2732" actId="207"/>
          <ac:spMkLst>
            <pc:docMk/>
            <pc:sldMk cId="2394459589" sldId="261"/>
            <ac:spMk id="7" creationId="{AC7A5206-7F09-56F3-63E5-4AF2574E24B1}"/>
          </ac:spMkLst>
        </pc:spChg>
      </pc:sldChg>
      <pc:sldChg chg="modSp add mod ord modNotesTx">
        <pc:chgData name="Tommy McClure" userId="5f57beb918c8a44c" providerId="LiveId" clId="{32E1E3CC-3928-4DDF-82C9-8B8CEA154C82}" dt="2024-12-16T00:38:56.737" v="6292" actId="2711"/>
        <pc:sldMkLst>
          <pc:docMk/>
          <pc:sldMk cId="463748306" sldId="262"/>
        </pc:sldMkLst>
        <pc:spChg chg="mod">
          <ac:chgData name="Tommy McClure" userId="5f57beb918c8a44c" providerId="LiveId" clId="{32E1E3CC-3928-4DDF-82C9-8B8CEA154C82}" dt="2024-12-14T21:03:36.258" v="5972" actId="20577"/>
          <ac:spMkLst>
            <pc:docMk/>
            <pc:sldMk cId="463748306" sldId="262"/>
            <ac:spMk id="2" creationId="{079739FF-639B-5FA8-E202-2591EAA44DA1}"/>
          </ac:spMkLst>
        </pc:spChg>
        <pc:spChg chg="mod">
          <ac:chgData name="Tommy McClure" userId="5f57beb918c8a44c" providerId="LiveId" clId="{32E1E3CC-3928-4DDF-82C9-8B8CEA154C82}" dt="2024-12-14T16:54:15.643" v="600" actId="207"/>
          <ac:spMkLst>
            <pc:docMk/>
            <pc:sldMk cId="463748306" sldId="262"/>
            <ac:spMk id="3" creationId="{0F3F3CF6-4476-FC52-6DF5-6F5C9696C3EE}"/>
          </ac:spMkLst>
        </pc:spChg>
      </pc:sldChg>
      <pc:sldChg chg="modSp add del mod">
        <pc:chgData name="Tommy McClure" userId="5f57beb918c8a44c" providerId="LiveId" clId="{32E1E3CC-3928-4DDF-82C9-8B8CEA154C82}" dt="2024-12-14T16:47:24.645" v="546" actId="2696"/>
        <pc:sldMkLst>
          <pc:docMk/>
          <pc:sldMk cId="2161350266" sldId="262"/>
        </pc:sldMkLst>
      </pc:sldChg>
      <pc:sldChg chg="addSp modSp add mod modAnim modNotes modNotesTx">
        <pc:chgData name="Tommy McClure" userId="5f57beb918c8a44c" providerId="LiveId" clId="{32E1E3CC-3928-4DDF-82C9-8B8CEA154C82}" dt="2024-12-15T22:40:14.260" v="6174"/>
        <pc:sldMkLst>
          <pc:docMk/>
          <pc:sldMk cId="3359597424" sldId="263"/>
        </pc:sldMkLst>
        <pc:spChg chg="mod">
          <ac:chgData name="Tommy McClure" userId="5f57beb918c8a44c" providerId="LiveId" clId="{32E1E3CC-3928-4DDF-82C9-8B8CEA154C82}" dt="2024-12-14T19:09:05.011" v="3231" actId="20577"/>
          <ac:spMkLst>
            <pc:docMk/>
            <pc:sldMk cId="3359597424" sldId="263"/>
            <ac:spMk id="3" creationId="{2D420CF2-43D7-5A35-6C05-E489AFC71101}"/>
          </ac:spMkLst>
        </pc:spChg>
        <pc:spChg chg="add mod">
          <ac:chgData name="Tommy McClure" userId="5f57beb918c8a44c" providerId="LiveId" clId="{32E1E3CC-3928-4DDF-82C9-8B8CEA154C82}" dt="2024-12-14T19:06:59.765" v="3224" actId="1036"/>
          <ac:spMkLst>
            <pc:docMk/>
            <pc:sldMk cId="3359597424" sldId="263"/>
            <ac:spMk id="4" creationId="{8AC05E0B-67F5-0AEB-38AF-3385F6604D34}"/>
          </ac:spMkLst>
        </pc:spChg>
        <pc:spChg chg="mod">
          <ac:chgData name="Tommy McClure" userId="5f57beb918c8a44c" providerId="LiveId" clId="{32E1E3CC-3928-4DDF-82C9-8B8CEA154C82}" dt="2024-12-14T18:52:26.089" v="2796" actId="115"/>
          <ac:spMkLst>
            <pc:docMk/>
            <pc:sldMk cId="3359597424" sldId="263"/>
            <ac:spMk id="5" creationId="{D5A26A6B-1542-44F0-02B4-3D16BDAE927A}"/>
          </ac:spMkLst>
        </pc:spChg>
        <pc:spChg chg="mod">
          <ac:chgData name="Tommy McClure" userId="5f57beb918c8a44c" providerId="LiveId" clId="{32E1E3CC-3928-4DDF-82C9-8B8CEA154C82}" dt="2024-12-14T19:03:52.150" v="3196" actId="255"/>
          <ac:spMkLst>
            <pc:docMk/>
            <pc:sldMk cId="3359597424" sldId="263"/>
            <ac:spMk id="7" creationId="{4703BB73-1239-BCBE-C315-1CD3B184BE70}"/>
          </ac:spMkLst>
        </pc:spChg>
      </pc:sldChg>
      <pc:sldChg chg="modSp add mod ord modAnim modNotes modNotesTx">
        <pc:chgData name="Tommy McClure" userId="5f57beb918c8a44c" providerId="LiveId" clId="{32E1E3CC-3928-4DDF-82C9-8B8CEA154C82}" dt="2024-12-15T22:40:32.361" v="6179"/>
        <pc:sldMkLst>
          <pc:docMk/>
          <pc:sldMk cId="2867644964" sldId="264"/>
        </pc:sldMkLst>
        <pc:spChg chg="mod">
          <ac:chgData name="Tommy McClure" userId="5f57beb918c8a44c" providerId="LiveId" clId="{32E1E3CC-3928-4DDF-82C9-8B8CEA154C82}" dt="2024-12-14T19:18:24.611" v="3864" actId="114"/>
          <ac:spMkLst>
            <pc:docMk/>
            <pc:sldMk cId="2867644964" sldId="264"/>
            <ac:spMk id="3" creationId="{C9532A23-C7D9-D4ED-5B3E-DB125766EF6C}"/>
          </ac:spMkLst>
        </pc:spChg>
        <pc:spChg chg="mod">
          <ac:chgData name="Tommy McClure" userId="5f57beb918c8a44c" providerId="LiveId" clId="{32E1E3CC-3928-4DDF-82C9-8B8CEA154C82}" dt="2024-12-14T19:12:07.916" v="3425" actId="1036"/>
          <ac:spMkLst>
            <pc:docMk/>
            <pc:sldMk cId="2867644964" sldId="264"/>
            <ac:spMk id="5" creationId="{24A8E9F9-BD82-D129-E5BB-E786522A7BEC}"/>
          </ac:spMkLst>
        </pc:spChg>
        <pc:spChg chg="mod">
          <ac:chgData name="Tommy McClure" userId="5f57beb918c8a44c" providerId="LiveId" clId="{32E1E3CC-3928-4DDF-82C9-8B8CEA154C82}" dt="2024-12-14T20:10:45.192" v="4792" actId="313"/>
          <ac:spMkLst>
            <pc:docMk/>
            <pc:sldMk cId="2867644964" sldId="264"/>
            <ac:spMk id="7" creationId="{C96528B4-3D2F-4ECC-514A-7710ECE605A4}"/>
          </ac:spMkLst>
        </pc:spChg>
      </pc:sldChg>
      <pc:sldChg chg="modSp add mod ord modAnim modNotes">
        <pc:chgData name="Tommy McClure" userId="5f57beb918c8a44c" providerId="LiveId" clId="{32E1E3CC-3928-4DDF-82C9-8B8CEA154C82}" dt="2024-12-15T22:40:49.432" v="6184"/>
        <pc:sldMkLst>
          <pc:docMk/>
          <pc:sldMk cId="1571844594" sldId="265"/>
        </pc:sldMkLst>
        <pc:spChg chg="mod">
          <ac:chgData name="Tommy McClure" userId="5f57beb918c8a44c" providerId="LiveId" clId="{32E1E3CC-3928-4DDF-82C9-8B8CEA154C82}" dt="2024-12-14T19:43:54.566" v="4328" actId="1035"/>
          <ac:spMkLst>
            <pc:docMk/>
            <pc:sldMk cId="1571844594" sldId="265"/>
            <ac:spMk id="3" creationId="{04B2079A-EA01-1A65-FCFB-30F2E0DD42A5}"/>
          </ac:spMkLst>
        </pc:spChg>
        <pc:spChg chg="mod">
          <ac:chgData name="Tommy McClure" userId="5f57beb918c8a44c" providerId="LiveId" clId="{32E1E3CC-3928-4DDF-82C9-8B8CEA154C82}" dt="2024-12-14T19:44:41.188" v="4331" actId="255"/>
          <ac:spMkLst>
            <pc:docMk/>
            <pc:sldMk cId="1571844594" sldId="265"/>
            <ac:spMk id="4" creationId="{B040B6AB-E73E-D7AB-529C-276E1277F9B3}"/>
          </ac:spMkLst>
        </pc:spChg>
        <pc:spChg chg="mod">
          <ac:chgData name="Tommy McClure" userId="5f57beb918c8a44c" providerId="LiveId" clId="{32E1E3CC-3928-4DDF-82C9-8B8CEA154C82}" dt="2024-12-14T19:46:59.228" v="4360" actId="20577"/>
          <ac:spMkLst>
            <pc:docMk/>
            <pc:sldMk cId="1571844594" sldId="265"/>
            <ac:spMk id="5" creationId="{D3845A97-89B3-6ADB-9236-F6BD909243F2}"/>
          </ac:spMkLst>
        </pc:spChg>
        <pc:spChg chg="mod">
          <ac:chgData name="Tommy McClure" userId="5f57beb918c8a44c" providerId="LiveId" clId="{32E1E3CC-3928-4DDF-82C9-8B8CEA154C82}" dt="2024-12-14T19:42:56.590" v="4325" actId="255"/>
          <ac:spMkLst>
            <pc:docMk/>
            <pc:sldMk cId="1571844594" sldId="265"/>
            <ac:spMk id="7" creationId="{42A275A5-3D81-129F-1AC2-26071ECA5885}"/>
          </ac:spMkLst>
        </pc:spChg>
      </pc:sldChg>
      <pc:sldChg chg="addSp delSp modSp add mod delAnim modAnim modNotes modNotesTx">
        <pc:chgData name="Tommy McClure" userId="5f57beb918c8a44c" providerId="LiveId" clId="{32E1E3CC-3928-4DDF-82C9-8B8CEA154C82}" dt="2024-12-15T22:41:06.044" v="6189"/>
        <pc:sldMkLst>
          <pc:docMk/>
          <pc:sldMk cId="2648007762" sldId="266"/>
        </pc:sldMkLst>
        <pc:spChg chg="mod">
          <ac:chgData name="Tommy McClure" userId="5f57beb918c8a44c" providerId="LiveId" clId="{32E1E3CC-3928-4DDF-82C9-8B8CEA154C82}" dt="2024-12-14T20:01:26.054" v="4773" actId="20577"/>
          <ac:spMkLst>
            <pc:docMk/>
            <pc:sldMk cId="2648007762" sldId="266"/>
            <ac:spMk id="3" creationId="{C1133B84-EDA3-6A2E-3BEB-0CC2A8AECB1B}"/>
          </ac:spMkLst>
        </pc:spChg>
        <pc:spChg chg="mod">
          <ac:chgData name="Tommy McClure" userId="5f57beb918c8a44c" providerId="LiveId" clId="{32E1E3CC-3928-4DDF-82C9-8B8CEA154C82}" dt="2024-12-14T20:19:10.354" v="4916" actId="313"/>
          <ac:spMkLst>
            <pc:docMk/>
            <pc:sldMk cId="2648007762" sldId="266"/>
            <ac:spMk id="5" creationId="{6E47E87E-0334-36C2-FC73-F180CD6A7550}"/>
          </ac:spMkLst>
        </pc:spChg>
        <pc:spChg chg="mod">
          <ac:chgData name="Tommy McClure" userId="5f57beb918c8a44c" providerId="LiveId" clId="{32E1E3CC-3928-4DDF-82C9-8B8CEA154C82}" dt="2024-12-14T20:13:17.120" v="4831" actId="14100"/>
          <ac:spMkLst>
            <pc:docMk/>
            <pc:sldMk cId="2648007762" sldId="266"/>
            <ac:spMk id="7" creationId="{C7007FCA-2CC8-50AD-9596-CEC69FAB8A21}"/>
          </ac:spMkLst>
        </pc:spChg>
        <pc:spChg chg="add mod">
          <ac:chgData name="Tommy McClure" userId="5f57beb918c8a44c" providerId="LiveId" clId="{32E1E3CC-3928-4DDF-82C9-8B8CEA154C82}" dt="2024-12-14T20:15:46.118" v="4862" actId="20577"/>
          <ac:spMkLst>
            <pc:docMk/>
            <pc:sldMk cId="2648007762" sldId="266"/>
            <ac:spMk id="8" creationId="{B0420569-6D8F-BE6C-356A-58C91C5DC099}"/>
          </ac:spMkLst>
        </pc:spChg>
      </pc:sldChg>
      <pc:sldChg chg="delSp modSp add mod delAnim modAnim modNotes modNotesTx">
        <pc:chgData name="Tommy McClure" userId="5f57beb918c8a44c" providerId="LiveId" clId="{32E1E3CC-3928-4DDF-82C9-8B8CEA154C82}" dt="2024-12-15T22:41:49.170" v="6195" actId="207"/>
        <pc:sldMkLst>
          <pc:docMk/>
          <pc:sldMk cId="2830414261" sldId="267"/>
        </pc:sldMkLst>
        <pc:spChg chg="mod">
          <ac:chgData name="Tommy McClure" userId="5f57beb918c8a44c" providerId="LiveId" clId="{32E1E3CC-3928-4DDF-82C9-8B8CEA154C82}" dt="2024-12-15T22:41:49.170" v="6195" actId="207"/>
          <ac:spMkLst>
            <pc:docMk/>
            <pc:sldMk cId="2830414261" sldId="267"/>
            <ac:spMk id="3" creationId="{688AACA7-BD82-F0FA-E34D-627F78A8170F}"/>
          </ac:spMkLst>
        </pc:spChg>
        <pc:spChg chg="mod">
          <ac:chgData name="Tommy McClure" userId="5f57beb918c8a44c" providerId="LiveId" clId="{32E1E3CC-3928-4DDF-82C9-8B8CEA154C82}" dt="2024-12-14T20:19:43.446" v="4975" actId="20577"/>
          <ac:spMkLst>
            <pc:docMk/>
            <pc:sldMk cId="2830414261" sldId="267"/>
            <ac:spMk id="5" creationId="{2A1D4D97-F41C-8825-127C-1EE51147993F}"/>
          </ac:spMkLst>
        </pc:spChg>
        <pc:spChg chg="mod">
          <ac:chgData name="Tommy McClure" userId="5f57beb918c8a44c" providerId="LiveId" clId="{32E1E3CC-3928-4DDF-82C9-8B8CEA154C82}" dt="2024-12-14T21:10:10.124" v="6005" actId="20577"/>
          <ac:spMkLst>
            <pc:docMk/>
            <pc:sldMk cId="2830414261" sldId="267"/>
            <ac:spMk id="7" creationId="{E981A696-1141-D3A2-335F-31EC37B0904F}"/>
          </ac:spMkLst>
        </pc:spChg>
      </pc:sldChg>
      <pc:sldChg chg="modSp mod modAnim modNotes">
        <pc:chgData name="Tommy McClure" userId="5f57beb918c8a44c" providerId="LiveId" clId="{32E1E3CC-3928-4DDF-82C9-8B8CEA154C82}" dt="2024-12-15T22:38:20.627" v="6161" actId="1076"/>
        <pc:sldMkLst>
          <pc:docMk/>
          <pc:sldMk cId="2970185068" sldId="380"/>
        </pc:sldMkLst>
        <pc:spChg chg="mod">
          <ac:chgData name="Tommy McClure" userId="5f57beb918c8a44c" providerId="LiveId" clId="{32E1E3CC-3928-4DDF-82C9-8B8CEA154C82}" dt="2024-12-14T21:07:02.120" v="5994" actId="27636"/>
          <ac:spMkLst>
            <pc:docMk/>
            <pc:sldMk cId="2970185068" sldId="380"/>
            <ac:spMk id="3" creationId="{CC39F5B5-71D6-7447-BFFE-719522563EE0}"/>
          </ac:spMkLst>
        </pc:spChg>
        <pc:spChg chg="mod">
          <ac:chgData name="Tommy McClure" userId="5f57beb918c8a44c" providerId="LiveId" clId="{32E1E3CC-3928-4DDF-82C9-8B8CEA154C82}" dt="2024-12-14T21:11:51.654" v="6011" actId="207"/>
          <ac:spMkLst>
            <pc:docMk/>
            <pc:sldMk cId="2970185068" sldId="380"/>
            <ac:spMk id="4" creationId="{FDB3C018-6904-4094-85A6-7BAF69A201A5}"/>
          </ac:spMkLst>
        </pc:spChg>
        <pc:spChg chg="mod">
          <ac:chgData name="Tommy McClure" userId="5f57beb918c8a44c" providerId="LiveId" clId="{32E1E3CC-3928-4DDF-82C9-8B8CEA154C82}" dt="2024-12-14T21:13:35.331" v="6017" actId="20577"/>
          <ac:spMkLst>
            <pc:docMk/>
            <pc:sldMk cId="2970185068" sldId="380"/>
            <ac:spMk id="7" creationId="{2A6B56C3-77F0-4E92-B09D-C8D4A68D5E79}"/>
          </ac:spMkLst>
        </pc:spChg>
        <pc:spChg chg="mod">
          <ac:chgData name="Tommy McClure" userId="5f57beb918c8a44c" providerId="LiveId" clId="{32E1E3CC-3928-4DDF-82C9-8B8CEA154C82}" dt="2024-12-14T21:11:39.301" v="6009" actId="207"/>
          <ac:spMkLst>
            <pc:docMk/>
            <pc:sldMk cId="2970185068" sldId="380"/>
            <ac:spMk id="10" creationId="{BB8A7FBA-4C4C-4440-9886-90F8BD6246FB}"/>
          </ac:spMkLst>
        </pc:spChg>
      </pc:sldChg>
      <pc:sldChg chg="modSp add mod">
        <pc:chgData name="Tommy McClure" userId="5f57beb918c8a44c" providerId="LiveId" clId="{32E1E3CC-3928-4DDF-82C9-8B8CEA154C82}" dt="2024-12-15T22:43:47.799" v="6199" actId="20577"/>
        <pc:sldMkLst>
          <pc:docMk/>
          <pc:sldMk cId="3679245729" sldId="381"/>
        </pc:sldMkLst>
        <pc:spChg chg="mod">
          <ac:chgData name="Tommy McClure" userId="5f57beb918c8a44c" providerId="LiveId" clId="{32E1E3CC-3928-4DDF-82C9-8B8CEA154C82}" dt="2024-12-14T21:02:44.746" v="5953" actId="113"/>
          <ac:spMkLst>
            <pc:docMk/>
            <pc:sldMk cId="3679245729" sldId="381"/>
            <ac:spMk id="2" creationId="{B8ECA6CB-895D-15CE-93DC-E14FE3811B26}"/>
          </ac:spMkLst>
        </pc:spChg>
        <pc:spChg chg="mod">
          <ac:chgData name="Tommy McClure" userId="5f57beb918c8a44c" providerId="LiveId" clId="{32E1E3CC-3928-4DDF-82C9-8B8CEA154C82}" dt="2024-12-15T22:43:47.799" v="6199" actId="20577"/>
          <ac:spMkLst>
            <pc:docMk/>
            <pc:sldMk cId="3679245729" sldId="381"/>
            <ac:spMk id="3" creationId="{DADF04AC-C39C-6858-578A-638E5FFE35BC}"/>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0C7067F-9CB2-E854-4D5F-02CC9A28EF6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DACEB5DC-0EDB-4D47-2DA4-81357D32418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r>
              <a:rPr lang="en-US"/>
              <a:t>12/15/2024 PM</a:t>
            </a:r>
          </a:p>
        </p:txBody>
      </p:sp>
      <p:sp>
        <p:nvSpPr>
          <p:cNvPr id="4" name="Footer Placeholder 3">
            <a:extLst>
              <a:ext uri="{FF2B5EF4-FFF2-40B4-BE49-F238E27FC236}">
                <a16:creationId xmlns:a16="http://schemas.microsoft.com/office/drawing/2014/main" id="{C3323751-7D39-90E0-1ADA-C29E5B69C46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AC15B3A8-331D-4DF1-922A-8CB92E3B7B7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1A02F6C-4E61-44AC-A996-E436B81CF173}" type="slidenum">
              <a:rPr lang="en-US" smtClean="0"/>
              <a:t>‹#›</a:t>
            </a:fld>
            <a:endParaRPr lang="en-US"/>
          </a:p>
        </p:txBody>
      </p:sp>
    </p:spTree>
    <p:extLst>
      <p:ext uri="{BB962C8B-B14F-4D97-AF65-F5344CB8AC3E}">
        <p14:creationId xmlns:p14="http://schemas.microsoft.com/office/powerpoint/2010/main" val="934933414"/>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r>
              <a:rPr lang="en-US"/>
              <a:t>12/15/2024 PM</a:t>
            </a:r>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59006E-E6A9-41DA-965C-4665BE98A6C4}" type="slidenum">
              <a:rPr lang="en-US" smtClean="0"/>
              <a:t>‹#›</a:t>
            </a:fld>
            <a:endParaRPr lang="en-US"/>
          </a:p>
        </p:txBody>
      </p:sp>
    </p:spTree>
    <p:extLst>
      <p:ext uri="{BB962C8B-B14F-4D97-AF65-F5344CB8AC3E}">
        <p14:creationId xmlns:p14="http://schemas.microsoft.com/office/powerpoint/2010/main" val="4062356293"/>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0013" y="230188"/>
            <a:ext cx="4114800" cy="3086100"/>
          </a:xfrm>
        </p:spPr>
      </p:sp>
      <p:sp>
        <p:nvSpPr>
          <p:cNvPr id="3" name="Notes Placeholder 2"/>
          <p:cNvSpPr>
            <a:spLocks noGrp="1"/>
          </p:cNvSpPr>
          <p:nvPr>
            <p:ph type="body" idx="1"/>
          </p:nvPr>
        </p:nvSpPr>
        <p:spPr>
          <a:xfrm>
            <a:off x="-794" y="3370262"/>
            <a:ext cx="6856413" cy="5773737"/>
          </a:xfrm>
        </p:spPr>
        <p:txBody>
          <a:bodyPr/>
          <a:lstStyle/>
          <a:p>
            <a:endParaRPr lang="en-US" b="1"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BF59006E-E6A9-41DA-965C-4665BE98A6C4}" type="slidenum">
              <a:rPr lang="en-US" smtClean="0"/>
              <a:t>1</a:t>
            </a:fld>
            <a:endParaRPr lang="en-US"/>
          </a:p>
        </p:txBody>
      </p:sp>
      <p:sp>
        <p:nvSpPr>
          <p:cNvPr id="5" name="Date Placeholder 4">
            <a:extLst>
              <a:ext uri="{FF2B5EF4-FFF2-40B4-BE49-F238E27FC236}">
                <a16:creationId xmlns:a16="http://schemas.microsoft.com/office/drawing/2014/main" id="{24423675-7EA5-CE43-ABFF-2808A95C9222}"/>
              </a:ext>
            </a:extLst>
          </p:cNvPr>
          <p:cNvSpPr>
            <a:spLocks noGrp="1"/>
          </p:cNvSpPr>
          <p:nvPr>
            <p:ph type="dt" idx="1"/>
          </p:nvPr>
        </p:nvSpPr>
        <p:spPr/>
        <p:txBody>
          <a:bodyPr/>
          <a:lstStyle/>
          <a:p>
            <a:r>
              <a:rPr lang="en-US"/>
              <a:t>12/15/2024 PM</a:t>
            </a:r>
          </a:p>
        </p:txBody>
      </p:sp>
    </p:spTree>
    <p:extLst>
      <p:ext uri="{BB962C8B-B14F-4D97-AF65-F5344CB8AC3E}">
        <p14:creationId xmlns:p14="http://schemas.microsoft.com/office/powerpoint/2010/main" val="2382295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B4D9B8-C934-4037-F94D-7223C3C6107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D306B9E-7117-1154-F6B3-9C21AF1C74AD}"/>
              </a:ext>
            </a:extLst>
          </p:cNvPr>
          <p:cNvSpPr>
            <a:spLocks noGrp="1" noRot="1" noChangeAspect="1"/>
          </p:cNvSpPr>
          <p:nvPr>
            <p:ph type="sldImg"/>
          </p:nvPr>
        </p:nvSpPr>
        <p:spPr>
          <a:xfrm>
            <a:off x="1370013" y="230188"/>
            <a:ext cx="4114800" cy="3086100"/>
          </a:xfrm>
        </p:spPr>
      </p:sp>
      <p:sp>
        <p:nvSpPr>
          <p:cNvPr id="3" name="Notes Placeholder 2">
            <a:extLst>
              <a:ext uri="{FF2B5EF4-FFF2-40B4-BE49-F238E27FC236}">
                <a16:creationId xmlns:a16="http://schemas.microsoft.com/office/drawing/2014/main" id="{BB637D51-FD3C-C39E-D06B-EAECC979E854}"/>
              </a:ext>
            </a:extLst>
          </p:cNvPr>
          <p:cNvSpPr>
            <a:spLocks noGrp="1"/>
          </p:cNvSpPr>
          <p:nvPr>
            <p:ph type="body" idx="1"/>
          </p:nvPr>
        </p:nvSpPr>
        <p:spPr>
          <a:xfrm>
            <a:off x="1587" y="3316288"/>
            <a:ext cx="6856413" cy="5827712"/>
          </a:xfrm>
        </p:spPr>
        <p:txBody>
          <a:bodyPr/>
          <a:lstStyle/>
          <a:p>
            <a:r>
              <a:rPr lang="en-US" b="1" dirty="0">
                <a:latin typeface="Arial" panose="020B0604020202020204" pitchFamily="34" charset="0"/>
                <a:cs typeface="Arial" panose="020B0604020202020204" pitchFamily="34" charset="0"/>
              </a:rPr>
              <a:t>2 Cor. 5:10 - ASV</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Acts 17:30-31 KJV 30 </a:t>
            </a:r>
            <a:r>
              <a:rPr lang="en-US" b="0" dirty="0">
                <a:latin typeface="Arial" panose="020B0604020202020204" pitchFamily="34" charset="0"/>
                <a:cs typeface="Arial" panose="020B0604020202020204" pitchFamily="34" charset="0"/>
              </a:rPr>
              <a:t>And the times of this ignorance God winked at; but now </a:t>
            </a:r>
            <a:r>
              <a:rPr lang="en-US" b="0" dirty="0" err="1">
                <a:latin typeface="Arial" panose="020B0604020202020204" pitchFamily="34" charset="0"/>
                <a:cs typeface="Arial" panose="020B0604020202020204" pitchFamily="34" charset="0"/>
              </a:rPr>
              <a:t>commandeth</a:t>
            </a:r>
            <a:r>
              <a:rPr lang="en-US" b="0" dirty="0">
                <a:latin typeface="Arial" panose="020B0604020202020204" pitchFamily="34" charset="0"/>
                <a:cs typeface="Arial" panose="020B0604020202020204" pitchFamily="34" charset="0"/>
              </a:rPr>
              <a:t> all men every where to repent: 31 Because he hath appointed a day, in the which he will judge the world in righteousness by that man whom he hath ordained; </a:t>
            </a:r>
            <a:r>
              <a:rPr lang="en-US" b="1" dirty="0">
                <a:latin typeface="Arial" panose="020B0604020202020204" pitchFamily="34" charset="0"/>
                <a:cs typeface="Arial" panose="020B0604020202020204" pitchFamily="34" charset="0"/>
              </a:rPr>
              <a:t>whereof </a:t>
            </a:r>
            <a:r>
              <a:rPr lang="en-US" b="1" u="sng" dirty="0">
                <a:latin typeface="Arial" panose="020B0604020202020204" pitchFamily="34" charset="0"/>
                <a:cs typeface="Arial" panose="020B0604020202020204" pitchFamily="34" charset="0"/>
              </a:rPr>
              <a:t>he hath given assurance unto all men</a:t>
            </a:r>
            <a:r>
              <a:rPr lang="en-US" b="1" dirty="0">
                <a:latin typeface="Arial" panose="020B0604020202020204" pitchFamily="34" charset="0"/>
                <a:cs typeface="Arial" panose="020B0604020202020204" pitchFamily="34" charset="0"/>
              </a:rPr>
              <a:t>, in that he hath raised him from the dead.</a:t>
            </a:r>
          </a:p>
          <a:p>
            <a:pPr marL="171450" indent="-171450">
              <a:buFont typeface="Wingdings" panose="05000000000000000000" pitchFamily="2" charset="2"/>
              <a:buChar char="§"/>
            </a:pPr>
            <a:r>
              <a:rPr lang="en-US" b="1" dirty="0">
                <a:latin typeface="Arial" panose="020B0604020202020204" pitchFamily="34" charset="0"/>
                <a:cs typeface="Arial" panose="020B0604020202020204" pitchFamily="34" charset="0"/>
              </a:rPr>
              <a:t>1 Peter 4:17-19 KJV 17 </a:t>
            </a:r>
            <a:r>
              <a:rPr lang="en-US" b="0" dirty="0">
                <a:latin typeface="Arial" panose="020B0604020202020204" pitchFamily="34" charset="0"/>
                <a:cs typeface="Arial" panose="020B0604020202020204" pitchFamily="34" charset="0"/>
              </a:rPr>
              <a:t>For the time is come that </a:t>
            </a:r>
            <a:r>
              <a:rPr lang="en-US" b="1" dirty="0">
                <a:latin typeface="Arial" panose="020B0604020202020204" pitchFamily="34" charset="0"/>
                <a:cs typeface="Arial" panose="020B0604020202020204" pitchFamily="34" charset="0"/>
              </a:rPr>
              <a:t>judgment must begin at the house of God</a:t>
            </a:r>
            <a:r>
              <a:rPr lang="en-US" b="0" dirty="0">
                <a:latin typeface="Arial" panose="020B0604020202020204" pitchFamily="34" charset="0"/>
                <a:cs typeface="Arial" panose="020B0604020202020204" pitchFamily="34" charset="0"/>
              </a:rPr>
              <a:t>: and </a:t>
            </a:r>
            <a:r>
              <a:rPr lang="en-US" b="1" dirty="0">
                <a:latin typeface="Arial" panose="020B0604020202020204" pitchFamily="34" charset="0"/>
                <a:cs typeface="Arial" panose="020B0604020202020204" pitchFamily="34" charset="0"/>
              </a:rPr>
              <a:t>if it first begin at us</a:t>
            </a:r>
            <a:r>
              <a:rPr lang="en-US" b="0" dirty="0">
                <a:latin typeface="Arial" panose="020B0604020202020204" pitchFamily="34" charset="0"/>
                <a:cs typeface="Arial" panose="020B0604020202020204" pitchFamily="34" charset="0"/>
              </a:rPr>
              <a:t>, what shall the </a:t>
            </a:r>
            <a:r>
              <a:rPr lang="en-US" b="1" dirty="0">
                <a:latin typeface="Arial" panose="020B0604020202020204" pitchFamily="34" charset="0"/>
                <a:cs typeface="Arial" panose="020B0604020202020204" pitchFamily="34" charset="0"/>
              </a:rPr>
              <a:t>end be of them that obey not the gospel of God? 18</a:t>
            </a:r>
            <a:r>
              <a:rPr lang="en-US" b="0" dirty="0">
                <a:latin typeface="Arial" panose="020B0604020202020204" pitchFamily="34" charset="0"/>
                <a:cs typeface="Arial" panose="020B0604020202020204" pitchFamily="34" charset="0"/>
              </a:rPr>
              <a:t> And if the righteous scarcely be saved, where shall the ungodly and the sinner appear?  Wherefore let them that suffer according to the will of God commit the keeping of their souls to him in well doing, as unto a faithful Creator.</a:t>
            </a:r>
            <a:endParaRPr lang="en-US" b="1" dirty="0">
              <a:latin typeface="Arial" panose="020B0604020202020204" pitchFamily="34" charset="0"/>
              <a:cs typeface="Arial" panose="020B0604020202020204" pitchFamily="34" charset="0"/>
            </a:endParaRPr>
          </a:p>
          <a:p>
            <a:pPr marL="171450" indent="-171450">
              <a:buFont typeface="Wingdings" panose="05000000000000000000" pitchFamily="2" charset="2"/>
              <a:buChar char="§"/>
            </a:pPr>
            <a:r>
              <a:rPr lang="en-US" b="1" dirty="0">
                <a:latin typeface="Arial" panose="020B0604020202020204" pitchFamily="34" charset="0"/>
                <a:cs typeface="Arial" panose="020B0604020202020204" pitchFamily="34" charset="0"/>
              </a:rPr>
              <a:t>2 Peter 3:10-18 ASV 10 </a:t>
            </a:r>
            <a:r>
              <a:rPr lang="en-US" dirty="0">
                <a:latin typeface="Arial" panose="020B0604020202020204" pitchFamily="34" charset="0"/>
                <a:cs typeface="Arial" panose="020B0604020202020204" pitchFamily="34" charset="0"/>
              </a:rPr>
              <a:t>But the day of the Lord will come as a thief; in the which the heavens shall pass away with a great noise, and the elements shall be dissolved with fervent heat, and the earth and the works that are therein shall be burned up. </a:t>
            </a:r>
            <a:r>
              <a:rPr lang="en-US" b="1" dirty="0">
                <a:latin typeface="Arial" panose="020B0604020202020204" pitchFamily="34" charset="0"/>
                <a:cs typeface="Arial" panose="020B0604020202020204" pitchFamily="34" charset="0"/>
              </a:rPr>
              <a:t>11</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Seeing that these things are thus all to be dissolved, what manner of persons ought ye to be in all holy living and godliness, 12 looking for and earnestly desiring the coming of the day of God, by reason of which the heavens being on fire shall be dissolved, and the elements shall melt with fervent heat? 13 </a:t>
            </a:r>
            <a:r>
              <a:rPr lang="en-US" dirty="0">
                <a:latin typeface="Arial" panose="020B0604020202020204" pitchFamily="34" charset="0"/>
                <a:cs typeface="Arial" panose="020B0604020202020204" pitchFamily="34" charset="0"/>
              </a:rPr>
              <a:t>But, according to his promise, we look for new heavens and a new earth, wherein dwelleth righteousness. </a:t>
            </a:r>
            <a:r>
              <a:rPr lang="en-US" b="1" dirty="0">
                <a:latin typeface="Arial" panose="020B0604020202020204" pitchFamily="34" charset="0"/>
                <a:cs typeface="Arial" panose="020B0604020202020204" pitchFamily="34" charset="0"/>
              </a:rPr>
              <a:t>14 </a:t>
            </a:r>
            <a:r>
              <a:rPr lang="en-US" b="1" i="1" u="sng" dirty="0">
                <a:latin typeface="Arial" panose="020B0604020202020204" pitchFamily="34" charset="0"/>
                <a:cs typeface="Arial" panose="020B0604020202020204" pitchFamily="34" charset="0"/>
              </a:rPr>
              <a:t>Wherefore, beloved, seeing that ye look for these things, give diligence that ye may be found in peace, without spot and blameless in his sight.</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15</a:t>
            </a:r>
            <a:r>
              <a:rPr lang="en-US" dirty="0">
                <a:latin typeface="Arial" panose="020B0604020202020204" pitchFamily="34" charset="0"/>
                <a:cs typeface="Arial" panose="020B0604020202020204" pitchFamily="34" charset="0"/>
              </a:rPr>
              <a:t> And account that the longsuffering of our Lord is salvation; even as our beloved brother Paul also, according to the wisdom given to him, wrote unto you; </a:t>
            </a:r>
            <a:r>
              <a:rPr lang="en-US" b="1" dirty="0">
                <a:latin typeface="Arial" panose="020B0604020202020204" pitchFamily="34" charset="0"/>
                <a:cs typeface="Arial" panose="020B0604020202020204" pitchFamily="34" charset="0"/>
              </a:rPr>
              <a:t>16</a:t>
            </a:r>
            <a:r>
              <a:rPr lang="en-US" dirty="0">
                <a:latin typeface="Arial" panose="020B0604020202020204" pitchFamily="34" charset="0"/>
                <a:cs typeface="Arial" panose="020B0604020202020204" pitchFamily="34" charset="0"/>
              </a:rPr>
              <a:t> as also in all his epistles, speaking in them of these things; wherein are some things hard to be understood, which the ignorant and </a:t>
            </a:r>
            <a:r>
              <a:rPr lang="en-US" dirty="0" err="1">
                <a:latin typeface="Arial" panose="020B0604020202020204" pitchFamily="34" charset="0"/>
                <a:cs typeface="Arial" panose="020B0604020202020204" pitchFamily="34" charset="0"/>
              </a:rPr>
              <a:t>unstedfast</a:t>
            </a:r>
            <a:r>
              <a:rPr lang="en-US" dirty="0">
                <a:latin typeface="Arial" panose="020B0604020202020204" pitchFamily="34" charset="0"/>
                <a:cs typeface="Arial" panose="020B0604020202020204" pitchFamily="34" charset="0"/>
              </a:rPr>
              <a:t> wrest, as they do also the other scriptures, unto their own destruction. </a:t>
            </a:r>
            <a:r>
              <a:rPr lang="en-US" b="1" dirty="0">
                <a:latin typeface="Arial" panose="020B0604020202020204" pitchFamily="34" charset="0"/>
                <a:cs typeface="Arial" panose="020B0604020202020204" pitchFamily="34" charset="0"/>
              </a:rPr>
              <a:t>17</a:t>
            </a:r>
            <a:r>
              <a:rPr lang="en-US" dirty="0">
                <a:latin typeface="Arial" panose="020B0604020202020204" pitchFamily="34" charset="0"/>
                <a:cs typeface="Arial" panose="020B0604020202020204" pitchFamily="34" charset="0"/>
              </a:rPr>
              <a:t> Ye therefore, beloved, knowing these things beforehand</a:t>
            </a:r>
            <a:r>
              <a:rPr lang="en-US" b="1" dirty="0">
                <a:latin typeface="Arial" panose="020B0604020202020204" pitchFamily="34" charset="0"/>
                <a:cs typeface="Arial" panose="020B0604020202020204" pitchFamily="34" charset="0"/>
              </a:rPr>
              <a:t>, beware </a:t>
            </a:r>
            <a:r>
              <a:rPr lang="en-US" dirty="0">
                <a:latin typeface="Arial" panose="020B0604020202020204" pitchFamily="34" charset="0"/>
                <a:cs typeface="Arial" panose="020B0604020202020204" pitchFamily="34" charset="0"/>
              </a:rPr>
              <a:t>lest, being carried away with the error of the wicked, ye fall from your own </a:t>
            </a:r>
            <a:r>
              <a:rPr lang="en-US" dirty="0" err="1">
                <a:latin typeface="Arial" panose="020B0604020202020204" pitchFamily="34" charset="0"/>
                <a:cs typeface="Arial" panose="020B0604020202020204" pitchFamily="34" charset="0"/>
              </a:rPr>
              <a:t>stedfastness</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18</a:t>
            </a:r>
            <a:r>
              <a:rPr lang="en-US" dirty="0">
                <a:latin typeface="Arial" panose="020B0604020202020204" pitchFamily="34" charset="0"/>
                <a:cs typeface="Arial" panose="020B0604020202020204" pitchFamily="34" charset="0"/>
              </a:rPr>
              <a:t> But grow in the grace and knowledge of our Lord and </a:t>
            </a:r>
            <a:r>
              <a:rPr lang="en-US" dirty="0" err="1">
                <a:latin typeface="Arial" panose="020B0604020202020204" pitchFamily="34" charset="0"/>
                <a:cs typeface="Arial" panose="020B0604020202020204" pitchFamily="34" charset="0"/>
              </a:rPr>
              <a:t>Saviour</a:t>
            </a:r>
            <a:r>
              <a:rPr lang="en-US" dirty="0">
                <a:latin typeface="Arial" panose="020B0604020202020204" pitchFamily="34" charset="0"/>
                <a:cs typeface="Arial" panose="020B0604020202020204" pitchFamily="34" charset="0"/>
              </a:rPr>
              <a:t> Jesus Christ. To him be the glory both now and for ever. Amen.</a:t>
            </a:r>
          </a:p>
          <a:p>
            <a:pPr marL="171450" indent="-171450">
              <a:buFont typeface="Wingdings" panose="05000000000000000000" pitchFamily="2" charset="2"/>
              <a:buChar char="§"/>
            </a:pPr>
            <a:endParaRPr lang="en-US" dirty="0">
              <a:latin typeface="Arial" panose="020B0604020202020204" pitchFamily="34" charset="0"/>
              <a:cs typeface="Arial" panose="020B0604020202020204" pitchFamily="34" charset="0"/>
            </a:endParaRPr>
          </a:p>
          <a:p>
            <a:pPr marL="0" indent="0">
              <a:buFont typeface="Wingdings" panose="05000000000000000000" pitchFamily="2" charset="2"/>
              <a:buNone/>
            </a:pPr>
            <a:r>
              <a:rPr lang="en-US" b="1" dirty="0">
                <a:latin typeface="Arial" panose="020B0604020202020204" pitchFamily="34" charset="0"/>
                <a:cs typeface="Arial" panose="020B0604020202020204" pitchFamily="34" charset="0"/>
              </a:rPr>
              <a:t>Rev. 21:8</a:t>
            </a:r>
          </a:p>
        </p:txBody>
      </p:sp>
      <p:sp>
        <p:nvSpPr>
          <p:cNvPr id="4" name="Slide Number Placeholder 3">
            <a:extLst>
              <a:ext uri="{FF2B5EF4-FFF2-40B4-BE49-F238E27FC236}">
                <a16:creationId xmlns:a16="http://schemas.microsoft.com/office/drawing/2014/main" id="{80836335-BD3B-F6B9-D5E6-8096DE0E892F}"/>
              </a:ext>
            </a:extLst>
          </p:cNvPr>
          <p:cNvSpPr>
            <a:spLocks noGrp="1"/>
          </p:cNvSpPr>
          <p:nvPr>
            <p:ph type="sldNum" sz="quarter" idx="5"/>
          </p:nvPr>
        </p:nvSpPr>
        <p:spPr/>
        <p:txBody>
          <a:bodyPr/>
          <a:lstStyle/>
          <a:p>
            <a:fld id="{296208FF-34CE-4B1F-A552-604D3CF3AD31}" type="slidenum">
              <a:rPr lang="en-US" smtClean="0"/>
              <a:t>10</a:t>
            </a:fld>
            <a:endParaRPr lang="en-US"/>
          </a:p>
        </p:txBody>
      </p:sp>
      <p:sp>
        <p:nvSpPr>
          <p:cNvPr id="5" name="Date Placeholder 4">
            <a:extLst>
              <a:ext uri="{FF2B5EF4-FFF2-40B4-BE49-F238E27FC236}">
                <a16:creationId xmlns:a16="http://schemas.microsoft.com/office/drawing/2014/main" id="{F49CCB8C-B861-B95E-96D7-B0B6577D0E12}"/>
              </a:ext>
            </a:extLst>
          </p:cNvPr>
          <p:cNvSpPr>
            <a:spLocks noGrp="1"/>
          </p:cNvSpPr>
          <p:nvPr>
            <p:ph type="dt" idx="1"/>
          </p:nvPr>
        </p:nvSpPr>
        <p:spPr/>
        <p:txBody>
          <a:bodyPr/>
          <a:lstStyle/>
          <a:p>
            <a:r>
              <a:rPr lang="en-US"/>
              <a:t>12/15/2024 PM</a:t>
            </a:r>
          </a:p>
        </p:txBody>
      </p:sp>
    </p:spTree>
    <p:extLst>
      <p:ext uri="{BB962C8B-B14F-4D97-AF65-F5344CB8AC3E}">
        <p14:creationId xmlns:p14="http://schemas.microsoft.com/office/powerpoint/2010/main" val="24378877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799526-5C27-4688-A53B-67BD94320D2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0BE90BF-3B9D-5129-316D-E2068CADE3F1}"/>
              </a:ext>
            </a:extLst>
          </p:cNvPr>
          <p:cNvSpPr>
            <a:spLocks noGrp="1" noRot="1" noChangeAspect="1"/>
          </p:cNvSpPr>
          <p:nvPr>
            <p:ph type="sldImg"/>
          </p:nvPr>
        </p:nvSpPr>
        <p:spPr>
          <a:xfrm>
            <a:off x="1370013" y="230188"/>
            <a:ext cx="4114800" cy="3086100"/>
          </a:xfrm>
        </p:spPr>
      </p:sp>
      <p:sp>
        <p:nvSpPr>
          <p:cNvPr id="3" name="Notes Placeholder 2">
            <a:extLst>
              <a:ext uri="{FF2B5EF4-FFF2-40B4-BE49-F238E27FC236}">
                <a16:creationId xmlns:a16="http://schemas.microsoft.com/office/drawing/2014/main" id="{B3B3E8FA-E065-69AC-630E-972BB9D98DB5}"/>
              </a:ext>
            </a:extLst>
          </p:cNvPr>
          <p:cNvSpPr>
            <a:spLocks noGrp="1"/>
          </p:cNvSpPr>
          <p:nvPr>
            <p:ph type="body" idx="1"/>
          </p:nvPr>
        </p:nvSpPr>
        <p:spPr>
          <a:xfrm>
            <a:off x="1587" y="3316288"/>
            <a:ext cx="6856413" cy="5827712"/>
          </a:xfrm>
        </p:spPr>
        <p:txBody>
          <a:bodyPr/>
          <a:lstStyle/>
          <a:p>
            <a:r>
              <a:rPr lang="en-US" b="1" dirty="0">
                <a:latin typeface="Arial" panose="020B0604020202020204" pitchFamily="34" charset="0"/>
                <a:cs typeface="Arial" panose="020B0604020202020204" pitchFamily="34" charset="0"/>
              </a:rPr>
              <a:t>2 Corinthians 5:11 KJV 11 </a:t>
            </a:r>
            <a:r>
              <a:rPr lang="en-US" b="0" dirty="0">
                <a:latin typeface="Arial" panose="020B0604020202020204" pitchFamily="34" charset="0"/>
                <a:cs typeface="Arial" panose="020B0604020202020204" pitchFamily="34" charset="0"/>
              </a:rPr>
              <a:t>Knowing therefore the terror </a:t>
            </a:r>
            <a:r>
              <a:rPr lang="en-US" b="1" dirty="0">
                <a:latin typeface="Arial" panose="020B0604020202020204" pitchFamily="34" charset="0"/>
                <a:cs typeface="Arial" panose="020B0604020202020204" pitchFamily="34" charset="0"/>
              </a:rPr>
              <a:t>(fear-ASV) </a:t>
            </a:r>
            <a:r>
              <a:rPr lang="en-US" b="0" dirty="0">
                <a:latin typeface="Arial" panose="020B0604020202020204" pitchFamily="34" charset="0"/>
                <a:cs typeface="Arial" panose="020B0604020202020204" pitchFamily="34" charset="0"/>
              </a:rPr>
              <a:t>of the Lord, we persuade men; but we are made manifest unto God; and I trust also are made manifest in your consciences.</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Philippians 3:8-14 KJV 8 </a:t>
            </a:r>
            <a:r>
              <a:rPr lang="en-US" b="0" dirty="0">
                <a:latin typeface="Arial" panose="020B0604020202020204" pitchFamily="34" charset="0"/>
                <a:cs typeface="Arial" panose="020B0604020202020204" pitchFamily="34" charset="0"/>
              </a:rPr>
              <a:t>Yea doubtless, and I count all things but loss for the excellency of the knowledge of Christ Jesus my Lord: for whom I have suffered the loss of all things, and do count them but dung, that I may win Christ</a:t>
            </a:r>
            <a:r>
              <a:rPr lang="en-US" b="1" dirty="0">
                <a:latin typeface="Arial" panose="020B0604020202020204" pitchFamily="34" charset="0"/>
                <a:cs typeface="Arial" panose="020B0604020202020204" pitchFamily="34" charset="0"/>
              </a:rPr>
              <a:t>, 9</a:t>
            </a:r>
            <a:r>
              <a:rPr lang="en-US" b="0" dirty="0">
                <a:latin typeface="Arial" panose="020B0604020202020204" pitchFamily="34" charset="0"/>
                <a:cs typeface="Arial" panose="020B0604020202020204" pitchFamily="34" charset="0"/>
              </a:rPr>
              <a:t> And be found in him, not having mine own righteousness, which is of the law, but that which is through the faith of Christ, the righteousness which is of God by faith: </a:t>
            </a:r>
            <a:r>
              <a:rPr lang="en-US" b="1" dirty="0">
                <a:latin typeface="Arial" panose="020B0604020202020204" pitchFamily="34" charset="0"/>
                <a:cs typeface="Arial" panose="020B0604020202020204" pitchFamily="34" charset="0"/>
              </a:rPr>
              <a:t>10</a:t>
            </a:r>
            <a:r>
              <a:rPr lang="en-US" b="0" dirty="0">
                <a:latin typeface="Arial" panose="020B0604020202020204" pitchFamily="34" charset="0"/>
                <a:cs typeface="Arial" panose="020B0604020202020204" pitchFamily="34" charset="0"/>
              </a:rPr>
              <a:t> That I may know him, and the power of his resurrection, and the fellowship of his sufferings, being made conformable unto his death; </a:t>
            </a:r>
            <a:r>
              <a:rPr lang="en-US" b="1" dirty="0">
                <a:latin typeface="Arial" panose="020B0604020202020204" pitchFamily="34" charset="0"/>
                <a:cs typeface="Arial" panose="020B0604020202020204" pitchFamily="34" charset="0"/>
              </a:rPr>
              <a:t>11 </a:t>
            </a:r>
            <a:r>
              <a:rPr lang="en-US" b="0" dirty="0">
                <a:latin typeface="Arial" panose="020B0604020202020204" pitchFamily="34" charset="0"/>
                <a:cs typeface="Arial" panose="020B0604020202020204" pitchFamily="34" charset="0"/>
              </a:rPr>
              <a:t>If by any means I might attain unto the resurrection of the dead. </a:t>
            </a:r>
            <a:r>
              <a:rPr lang="en-US" b="1" dirty="0">
                <a:latin typeface="Arial" panose="020B0604020202020204" pitchFamily="34" charset="0"/>
                <a:cs typeface="Arial" panose="020B0604020202020204" pitchFamily="34" charset="0"/>
              </a:rPr>
              <a:t>12 </a:t>
            </a:r>
            <a:r>
              <a:rPr lang="en-US" b="0" dirty="0">
                <a:latin typeface="Arial" panose="020B0604020202020204" pitchFamily="34" charset="0"/>
                <a:cs typeface="Arial" panose="020B0604020202020204" pitchFamily="34" charset="0"/>
              </a:rPr>
              <a:t>Not as though I had already attained, either were already perfect: but I follow after, if that I may apprehend that for which also I am apprehended of Christ Jesus. </a:t>
            </a:r>
            <a:r>
              <a:rPr lang="en-US" b="1" dirty="0">
                <a:latin typeface="Arial" panose="020B0604020202020204" pitchFamily="34" charset="0"/>
                <a:cs typeface="Arial" panose="020B0604020202020204" pitchFamily="34" charset="0"/>
              </a:rPr>
              <a:t>13</a:t>
            </a:r>
            <a:r>
              <a:rPr lang="en-US" b="0" dirty="0">
                <a:latin typeface="Arial" panose="020B0604020202020204" pitchFamily="34" charset="0"/>
                <a:cs typeface="Arial" panose="020B0604020202020204" pitchFamily="34" charset="0"/>
              </a:rPr>
              <a:t> Brethren, I count not myself to have apprehended: but this one thing I do, forgetting those things which are behind, and reaching forth unto those things which are before, </a:t>
            </a:r>
            <a:r>
              <a:rPr lang="en-US" b="1" dirty="0">
                <a:latin typeface="Arial" panose="020B0604020202020204" pitchFamily="34" charset="0"/>
                <a:cs typeface="Arial" panose="020B0604020202020204" pitchFamily="34" charset="0"/>
              </a:rPr>
              <a:t>14</a:t>
            </a:r>
            <a:r>
              <a:rPr lang="en-US" b="0" dirty="0">
                <a:latin typeface="Arial" panose="020B0604020202020204" pitchFamily="34" charset="0"/>
                <a:cs typeface="Arial" panose="020B0604020202020204" pitchFamily="34" charset="0"/>
              </a:rPr>
              <a:t> I press toward the mark for the prize of the high calling of God in Christ Jesus.</a:t>
            </a:r>
          </a:p>
          <a:p>
            <a:endParaRPr lang="en-US" b="0"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Galatians 2:20 KJV 20 </a:t>
            </a:r>
            <a:r>
              <a:rPr lang="en-US" b="0" dirty="0">
                <a:latin typeface="Arial" panose="020B0604020202020204" pitchFamily="34" charset="0"/>
                <a:cs typeface="Arial" panose="020B0604020202020204" pitchFamily="34" charset="0"/>
              </a:rPr>
              <a:t>I am crucified with Christ: nevertheless I live; yet not I, but Christ </a:t>
            </a:r>
            <a:r>
              <a:rPr lang="en-US" b="0" dirty="0" err="1">
                <a:latin typeface="Arial" panose="020B0604020202020204" pitchFamily="34" charset="0"/>
                <a:cs typeface="Arial" panose="020B0604020202020204" pitchFamily="34" charset="0"/>
              </a:rPr>
              <a:t>liveth</a:t>
            </a:r>
            <a:r>
              <a:rPr lang="en-US" b="0" dirty="0">
                <a:latin typeface="Arial" panose="020B0604020202020204" pitchFamily="34" charset="0"/>
                <a:cs typeface="Arial" panose="020B0604020202020204" pitchFamily="34" charset="0"/>
              </a:rPr>
              <a:t> in me: and </a:t>
            </a:r>
            <a:r>
              <a:rPr lang="en-US" b="1" dirty="0">
                <a:latin typeface="Arial" panose="020B0604020202020204" pitchFamily="34" charset="0"/>
                <a:cs typeface="Arial" panose="020B0604020202020204" pitchFamily="34" charset="0"/>
              </a:rPr>
              <a:t>the life which I now live in the flesh I live by the faith of the Son of God, who loved me, and gave himself for me.</a:t>
            </a:r>
          </a:p>
        </p:txBody>
      </p:sp>
      <p:sp>
        <p:nvSpPr>
          <p:cNvPr id="4" name="Slide Number Placeholder 3">
            <a:extLst>
              <a:ext uri="{FF2B5EF4-FFF2-40B4-BE49-F238E27FC236}">
                <a16:creationId xmlns:a16="http://schemas.microsoft.com/office/drawing/2014/main" id="{7E892ED8-A57B-B50A-03B3-FC03A69E74BF}"/>
              </a:ext>
            </a:extLst>
          </p:cNvPr>
          <p:cNvSpPr>
            <a:spLocks noGrp="1"/>
          </p:cNvSpPr>
          <p:nvPr>
            <p:ph type="sldNum" sz="quarter" idx="5"/>
          </p:nvPr>
        </p:nvSpPr>
        <p:spPr/>
        <p:txBody>
          <a:bodyPr/>
          <a:lstStyle/>
          <a:p>
            <a:fld id="{296208FF-34CE-4B1F-A552-604D3CF3AD31}" type="slidenum">
              <a:rPr lang="en-US" smtClean="0"/>
              <a:t>11</a:t>
            </a:fld>
            <a:endParaRPr lang="en-US"/>
          </a:p>
        </p:txBody>
      </p:sp>
      <p:sp>
        <p:nvSpPr>
          <p:cNvPr id="5" name="Date Placeholder 4">
            <a:extLst>
              <a:ext uri="{FF2B5EF4-FFF2-40B4-BE49-F238E27FC236}">
                <a16:creationId xmlns:a16="http://schemas.microsoft.com/office/drawing/2014/main" id="{ADBA6ECD-0876-F759-DDFE-6B629D391F43}"/>
              </a:ext>
            </a:extLst>
          </p:cNvPr>
          <p:cNvSpPr>
            <a:spLocks noGrp="1"/>
          </p:cNvSpPr>
          <p:nvPr>
            <p:ph type="dt" idx="1"/>
          </p:nvPr>
        </p:nvSpPr>
        <p:spPr/>
        <p:txBody>
          <a:bodyPr/>
          <a:lstStyle/>
          <a:p>
            <a:r>
              <a:rPr lang="en-US"/>
              <a:t>12/15/2024 PM</a:t>
            </a:r>
          </a:p>
        </p:txBody>
      </p:sp>
    </p:spTree>
    <p:extLst>
      <p:ext uri="{BB962C8B-B14F-4D97-AF65-F5344CB8AC3E}">
        <p14:creationId xmlns:p14="http://schemas.microsoft.com/office/powerpoint/2010/main" val="21271702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1288" y="230188"/>
            <a:ext cx="4033837" cy="3025775"/>
          </a:xfrm>
        </p:spPr>
      </p:sp>
      <p:sp>
        <p:nvSpPr>
          <p:cNvPr id="3" name="Notes Placeholder 2"/>
          <p:cNvSpPr>
            <a:spLocks noGrp="1"/>
          </p:cNvSpPr>
          <p:nvPr>
            <p:ph type="body" idx="1"/>
          </p:nvPr>
        </p:nvSpPr>
        <p:spPr>
          <a:xfrm>
            <a:off x="8869" y="3308685"/>
            <a:ext cx="6849131" cy="5835316"/>
          </a:xfrm>
        </p:spPr>
        <p:txBody>
          <a:bodyPr>
            <a:normAutofit/>
          </a:bodyPr>
          <a:lstStyle/>
          <a:p>
            <a:pPr>
              <a:lnSpc>
                <a:spcPts val="1400"/>
              </a:lnSpc>
              <a:defRPr/>
            </a:pPr>
            <a:r>
              <a:rPr lang="en-US" altLang="en-US" b="1" u="sng" dirty="0">
                <a:latin typeface="Arial" panose="020B0604020202020204" pitchFamily="34" charset="0"/>
                <a:cs typeface="Arial" panose="020B0604020202020204" pitchFamily="34" charset="0"/>
              </a:rPr>
              <a:t>Acts 16:30-33 KJV 30 </a:t>
            </a:r>
            <a:r>
              <a:rPr lang="en-US" altLang="en-US" dirty="0">
                <a:latin typeface="Arial" panose="020B0604020202020204" pitchFamily="34" charset="0"/>
                <a:cs typeface="Arial" panose="020B0604020202020204" pitchFamily="34" charset="0"/>
              </a:rPr>
              <a:t>And brought them out, and said</a:t>
            </a:r>
            <a:r>
              <a:rPr lang="en-US" altLang="en-US" b="1" dirty="0">
                <a:latin typeface="Arial" panose="020B0604020202020204" pitchFamily="34" charset="0"/>
                <a:cs typeface="Arial" panose="020B0604020202020204" pitchFamily="34" charset="0"/>
              </a:rPr>
              <a:t>, Sirs, what must I do to be saved? 31</a:t>
            </a:r>
            <a:r>
              <a:rPr lang="en-US" altLang="en-US" dirty="0">
                <a:latin typeface="Arial" panose="020B0604020202020204" pitchFamily="34" charset="0"/>
                <a:cs typeface="Arial" panose="020B0604020202020204" pitchFamily="34" charset="0"/>
              </a:rPr>
              <a:t> And they said, Believe on the Lord Jesus Christ, and thou shalt be saved, and thy house. </a:t>
            </a:r>
            <a:r>
              <a:rPr lang="en-US" altLang="en-US" b="1" dirty="0">
                <a:latin typeface="Arial" panose="020B0604020202020204" pitchFamily="34" charset="0"/>
                <a:cs typeface="Arial" panose="020B0604020202020204" pitchFamily="34" charset="0"/>
              </a:rPr>
              <a:t>32</a:t>
            </a:r>
            <a:r>
              <a:rPr lang="en-US" altLang="en-US" dirty="0">
                <a:latin typeface="Arial" panose="020B0604020202020204" pitchFamily="34" charset="0"/>
                <a:cs typeface="Arial" panose="020B0604020202020204" pitchFamily="34" charset="0"/>
              </a:rPr>
              <a:t> And they </a:t>
            </a:r>
            <a:r>
              <a:rPr lang="en-US" altLang="en-US" b="1" dirty="0">
                <a:latin typeface="Arial" panose="020B0604020202020204" pitchFamily="34" charset="0"/>
                <a:cs typeface="Arial" panose="020B0604020202020204" pitchFamily="34" charset="0"/>
              </a:rPr>
              <a:t>spake unto him the word of the Lord</a:t>
            </a:r>
            <a:r>
              <a:rPr lang="en-US" altLang="en-US" dirty="0">
                <a:latin typeface="Arial" panose="020B0604020202020204" pitchFamily="34" charset="0"/>
                <a:cs typeface="Arial" panose="020B0604020202020204" pitchFamily="34" charset="0"/>
              </a:rPr>
              <a:t>, and to all that were in his house. </a:t>
            </a:r>
            <a:r>
              <a:rPr lang="en-US" altLang="en-US" b="1" dirty="0">
                <a:latin typeface="Arial" panose="020B0604020202020204" pitchFamily="34" charset="0"/>
                <a:cs typeface="Arial" panose="020B0604020202020204" pitchFamily="34" charset="0"/>
              </a:rPr>
              <a:t>33</a:t>
            </a:r>
            <a:r>
              <a:rPr lang="en-US" altLang="en-US" dirty="0">
                <a:latin typeface="Arial" panose="020B0604020202020204" pitchFamily="34" charset="0"/>
                <a:cs typeface="Arial" panose="020B0604020202020204" pitchFamily="34" charset="0"/>
              </a:rPr>
              <a:t> And he took them the same hour of the night, and washed their stripes; and was baptized, he and all his, straightway.</a:t>
            </a:r>
          </a:p>
          <a:p>
            <a:pPr>
              <a:lnSpc>
                <a:spcPts val="1400"/>
              </a:lnSpc>
              <a:defRPr/>
            </a:pPr>
            <a:r>
              <a:rPr lang="en-US" altLang="en-US" b="1" u="sng" dirty="0">
                <a:latin typeface="Arial" panose="020B0604020202020204" pitchFamily="34" charset="0"/>
                <a:cs typeface="Arial" panose="020B0604020202020204" pitchFamily="34" charset="0"/>
              </a:rPr>
              <a:t>Rom. 10:17 </a:t>
            </a:r>
            <a:r>
              <a:rPr lang="en-US" altLang="en-US" dirty="0">
                <a:latin typeface="Arial" panose="020B0604020202020204" pitchFamily="34" charset="0"/>
                <a:cs typeface="Arial" panose="020B0604020202020204" pitchFamily="34" charset="0"/>
              </a:rPr>
              <a:t>- So then faith cometh by hearing, and hearing by the word of God.</a:t>
            </a:r>
          </a:p>
          <a:p>
            <a:pPr>
              <a:lnSpc>
                <a:spcPts val="1400"/>
              </a:lnSpc>
              <a:defRPr/>
            </a:pPr>
            <a:r>
              <a:rPr lang="en-US" altLang="en-US" b="1" u="sng" dirty="0">
                <a:latin typeface="Arial" panose="020B0604020202020204" pitchFamily="34" charset="0"/>
                <a:cs typeface="Arial" panose="020B0604020202020204" pitchFamily="34" charset="0"/>
              </a:rPr>
              <a:t>Heb 11:6</a:t>
            </a:r>
            <a:r>
              <a:rPr lang="en-US" altLang="en-US" b="1" dirty="0">
                <a:latin typeface="Arial" panose="020B0604020202020204" pitchFamily="34" charset="0"/>
                <a:cs typeface="Arial" panose="020B0604020202020204" pitchFamily="34" charset="0"/>
              </a:rPr>
              <a:t> </a:t>
            </a:r>
            <a:r>
              <a:rPr lang="en-US" altLang="en-US" dirty="0">
                <a:latin typeface="Arial" panose="020B0604020202020204" pitchFamily="34" charset="0"/>
                <a:cs typeface="Arial" panose="020B0604020202020204" pitchFamily="34" charset="0"/>
              </a:rPr>
              <a:t>But without faith it is impossible to please him: for he that cometh to God </a:t>
            </a:r>
            <a:r>
              <a:rPr lang="en-US" altLang="en-US" b="1" dirty="0">
                <a:latin typeface="Arial" panose="020B0604020202020204" pitchFamily="34" charset="0"/>
                <a:cs typeface="Arial" panose="020B0604020202020204" pitchFamily="34" charset="0"/>
              </a:rPr>
              <a:t>must believe that he is</a:t>
            </a:r>
            <a:r>
              <a:rPr lang="en-US" altLang="en-US" dirty="0">
                <a:latin typeface="Arial" panose="020B0604020202020204" pitchFamily="34" charset="0"/>
                <a:cs typeface="Arial" panose="020B0604020202020204" pitchFamily="34" charset="0"/>
              </a:rPr>
              <a:t>, and that he is a rewarder of </a:t>
            </a:r>
            <a:r>
              <a:rPr lang="en-US" altLang="en-US" b="1" dirty="0">
                <a:latin typeface="Arial" panose="020B0604020202020204" pitchFamily="34" charset="0"/>
                <a:cs typeface="Arial" panose="020B0604020202020204" pitchFamily="34" charset="0"/>
              </a:rPr>
              <a:t>them that diligently seek him</a:t>
            </a:r>
            <a:r>
              <a:rPr lang="en-US" altLang="en-US" dirty="0">
                <a:latin typeface="Arial" panose="020B0604020202020204" pitchFamily="34" charset="0"/>
                <a:cs typeface="Arial" panose="020B0604020202020204" pitchFamily="34" charset="0"/>
              </a:rPr>
              <a:t>.</a:t>
            </a:r>
          </a:p>
          <a:p>
            <a:pPr>
              <a:lnSpc>
                <a:spcPts val="1400"/>
              </a:lnSpc>
              <a:defRPr/>
            </a:pPr>
            <a:r>
              <a:rPr lang="en-US" altLang="en-US" b="1" u="sng" dirty="0">
                <a:latin typeface="Arial" panose="020B0604020202020204" pitchFamily="34" charset="0"/>
                <a:cs typeface="Arial" panose="020B0604020202020204" pitchFamily="34" charset="0"/>
              </a:rPr>
              <a:t>Jn. 8:24 </a:t>
            </a:r>
            <a:r>
              <a:rPr lang="en-US" altLang="en-US" dirty="0">
                <a:latin typeface="Arial" panose="020B0604020202020204" pitchFamily="34" charset="0"/>
                <a:cs typeface="Arial" panose="020B0604020202020204" pitchFamily="34" charset="0"/>
              </a:rPr>
              <a:t>-  I said therefore unto you, that ye shall die in your sins: for if ye believe not that I am he, ye shall die in your sins.</a:t>
            </a:r>
          </a:p>
          <a:p>
            <a:pPr>
              <a:lnSpc>
                <a:spcPts val="1400"/>
              </a:lnSpc>
              <a:defRPr/>
            </a:pPr>
            <a:r>
              <a:rPr lang="en-US" altLang="en-US" b="1" u="sng" dirty="0">
                <a:latin typeface="Arial" panose="020B0604020202020204" pitchFamily="34" charset="0"/>
                <a:cs typeface="Arial" panose="020B0604020202020204" pitchFamily="34" charset="0"/>
              </a:rPr>
              <a:t>Acts 17:30-31 </a:t>
            </a:r>
            <a:r>
              <a:rPr lang="en-US" altLang="en-US" dirty="0">
                <a:latin typeface="Arial" panose="020B0604020202020204" pitchFamily="34" charset="0"/>
                <a:cs typeface="Arial" panose="020B0604020202020204" pitchFamily="34" charset="0"/>
              </a:rPr>
              <a:t>- And the times of this ignorance God winked at; but now </a:t>
            </a:r>
            <a:r>
              <a:rPr lang="en-US" altLang="en-US" dirty="0" err="1">
                <a:latin typeface="Arial" panose="020B0604020202020204" pitchFamily="34" charset="0"/>
                <a:cs typeface="Arial" panose="020B0604020202020204" pitchFamily="34" charset="0"/>
              </a:rPr>
              <a:t>commandeth</a:t>
            </a:r>
            <a:r>
              <a:rPr lang="en-US" altLang="en-US" dirty="0">
                <a:latin typeface="Arial" panose="020B0604020202020204" pitchFamily="34" charset="0"/>
                <a:cs typeface="Arial" panose="020B0604020202020204" pitchFamily="34" charset="0"/>
              </a:rPr>
              <a:t> all men every where to repent: 31 Because he hath appointed a day, in the which he will judge the world in righteousness by that man whom he hath ordained; whereof he hath given assurance unto all men, in that he hath raised him from the dead.</a:t>
            </a:r>
          </a:p>
          <a:p>
            <a:pPr>
              <a:lnSpc>
                <a:spcPts val="1400"/>
              </a:lnSpc>
              <a:defRPr/>
            </a:pPr>
            <a:r>
              <a:rPr lang="en-US" altLang="en-US" b="1" u="sng" dirty="0">
                <a:latin typeface="Arial" panose="020B0604020202020204" pitchFamily="34" charset="0"/>
                <a:cs typeface="Arial" panose="020B0604020202020204" pitchFamily="34" charset="0"/>
              </a:rPr>
              <a:t>Matt. 10:32 </a:t>
            </a:r>
            <a:r>
              <a:rPr lang="en-US" altLang="en-US" dirty="0">
                <a:latin typeface="Arial" panose="020B0604020202020204" pitchFamily="34" charset="0"/>
                <a:cs typeface="Arial" panose="020B0604020202020204" pitchFamily="34" charset="0"/>
              </a:rPr>
              <a:t>- Whosoever therefore shall confess me before men, him will I confess also before my Father which is in heaven.</a:t>
            </a:r>
          </a:p>
          <a:p>
            <a:pPr>
              <a:lnSpc>
                <a:spcPts val="1400"/>
              </a:lnSpc>
              <a:defRPr/>
            </a:pPr>
            <a:r>
              <a:rPr lang="en-US" altLang="en-US" b="1" u="sng" dirty="0">
                <a:latin typeface="Arial" panose="020B0604020202020204" pitchFamily="34" charset="0"/>
                <a:cs typeface="Arial" panose="020B0604020202020204" pitchFamily="34" charset="0"/>
              </a:rPr>
              <a:t>Acts 2:38 </a:t>
            </a:r>
            <a:r>
              <a:rPr lang="en-US" altLang="en-US" dirty="0">
                <a:latin typeface="Arial" panose="020B0604020202020204" pitchFamily="34" charset="0"/>
                <a:cs typeface="Arial" panose="020B0604020202020204" pitchFamily="34" charset="0"/>
              </a:rPr>
              <a:t>- Then Peter said unto them, Repent, and be baptized every one of you in the name of Jesus Christ for the remission of sins, and ye shall receive the gift of the Holy Ghost.</a:t>
            </a:r>
          </a:p>
          <a:p>
            <a:pPr>
              <a:lnSpc>
                <a:spcPts val="1400"/>
              </a:lnSpc>
              <a:defRPr/>
            </a:pPr>
            <a:r>
              <a:rPr lang="en-US" altLang="en-US" b="1" u="sng" dirty="0">
                <a:latin typeface="Arial" panose="020B0604020202020204" pitchFamily="34" charset="0"/>
                <a:cs typeface="Arial" panose="020B0604020202020204" pitchFamily="34" charset="0"/>
              </a:rPr>
              <a:t>1 Jn. 1:7-9 </a:t>
            </a:r>
            <a:r>
              <a:rPr lang="en-US" altLang="en-US" dirty="0">
                <a:latin typeface="Arial" panose="020B0604020202020204" pitchFamily="34" charset="0"/>
                <a:cs typeface="Arial" panose="020B0604020202020204" pitchFamily="34" charset="0"/>
              </a:rPr>
              <a:t>- But if we walk in the light, as he is in the light, we have fellowship one with another, and the blood of Jesus Christ his Son </a:t>
            </a:r>
            <a:r>
              <a:rPr lang="en-US" altLang="en-US" dirty="0" err="1">
                <a:latin typeface="Arial" panose="020B0604020202020204" pitchFamily="34" charset="0"/>
                <a:cs typeface="Arial" panose="020B0604020202020204" pitchFamily="34" charset="0"/>
              </a:rPr>
              <a:t>cleanseth</a:t>
            </a:r>
            <a:r>
              <a:rPr lang="en-US" altLang="en-US" dirty="0">
                <a:latin typeface="Arial" panose="020B0604020202020204" pitchFamily="34" charset="0"/>
                <a:cs typeface="Arial" panose="020B0604020202020204" pitchFamily="34" charset="0"/>
              </a:rPr>
              <a:t> us from all sin</a:t>
            </a:r>
            <a:r>
              <a:rPr lang="en-US" altLang="en-US" b="1" dirty="0">
                <a:latin typeface="Arial" panose="020B0604020202020204" pitchFamily="34" charset="0"/>
                <a:cs typeface="Arial" panose="020B0604020202020204" pitchFamily="34" charset="0"/>
              </a:rPr>
              <a:t>. 8 </a:t>
            </a:r>
            <a:r>
              <a:rPr lang="en-US" altLang="en-US" dirty="0">
                <a:latin typeface="Arial" panose="020B0604020202020204" pitchFamily="34" charset="0"/>
                <a:cs typeface="Arial" panose="020B0604020202020204" pitchFamily="34" charset="0"/>
              </a:rPr>
              <a:t>If we say that we have no sin, we deceive ourselves, and the truth is not in us. </a:t>
            </a:r>
            <a:r>
              <a:rPr lang="en-US" altLang="en-US" b="1" dirty="0">
                <a:latin typeface="Arial" panose="020B0604020202020204" pitchFamily="34" charset="0"/>
                <a:cs typeface="Arial" panose="020B0604020202020204" pitchFamily="34" charset="0"/>
              </a:rPr>
              <a:t>9</a:t>
            </a:r>
            <a:r>
              <a:rPr lang="en-US" altLang="en-US" dirty="0">
                <a:latin typeface="Arial" panose="020B0604020202020204" pitchFamily="34" charset="0"/>
                <a:cs typeface="Arial" panose="020B0604020202020204" pitchFamily="34" charset="0"/>
              </a:rPr>
              <a:t> If we confess our sins, he is faithful and just to forgive us our sins, and to cleanse us from all unrighteousness.</a:t>
            </a:r>
          </a:p>
          <a:p>
            <a:pPr>
              <a:lnSpc>
                <a:spcPts val="1400"/>
              </a:lnSpc>
              <a:defRPr/>
            </a:pPr>
            <a:r>
              <a:rPr lang="en-US" altLang="en-US" b="1" u="sng" dirty="0">
                <a:latin typeface="Arial" panose="020B0604020202020204" pitchFamily="34" charset="0"/>
                <a:cs typeface="Arial" panose="020B0604020202020204" pitchFamily="34" charset="0"/>
              </a:rPr>
              <a:t>Rev. 2:10 </a:t>
            </a:r>
            <a:r>
              <a:rPr lang="en-US" altLang="en-US" dirty="0">
                <a:latin typeface="Arial" panose="020B0604020202020204" pitchFamily="34" charset="0"/>
                <a:cs typeface="Arial" panose="020B0604020202020204" pitchFamily="34" charset="0"/>
              </a:rPr>
              <a:t>- Fear none of those things which thou shalt suffer: behold, the devil shall cast some of you into prison, that ye may be tried; and ye shall have tribulation ten days: </a:t>
            </a:r>
            <a:r>
              <a:rPr lang="en-US" altLang="en-US" b="1" u="sng" dirty="0">
                <a:latin typeface="Arial" panose="020B0604020202020204" pitchFamily="34" charset="0"/>
                <a:cs typeface="Arial" panose="020B0604020202020204" pitchFamily="34" charset="0"/>
              </a:rPr>
              <a:t>be thou faithful unto death, and I will give thee a crown of life</a:t>
            </a:r>
            <a:r>
              <a:rPr lang="en-US" altLang="en-US" b="1" dirty="0">
                <a:latin typeface="Arial" panose="020B0604020202020204" pitchFamily="34" charset="0"/>
                <a:cs typeface="Arial" panose="020B0604020202020204" pitchFamily="34" charset="0"/>
              </a:rPr>
              <a:t>.</a:t>
            </a:r>
          </a:p>
          <a:p>
            <a:endParaRPr lang="en-US" dirty="0"/>
          </a:p>
        </p:txBody>
      </p:sp>
      <p:sp>
        <p:nvSpPr>
          <p:cNvPr id="4" name="Date Placeholder 3"/>
          <p:cNvSpPr>
            <a:spLocks noGrp="1"/>
          </p:cNvSpPr>
          <p:nvPr>
            <p:ph type="dt" idx="1"/>
          </p:nvPr>
        </p:nvSpPr>
        <p:spPr/>
        <p:txBody>
          <a:bodyPr/>
          <a:lstStyle/>
          <a:p>
            <a:r>
              <a:rPr lang="en-US"/>
              <a:t>12/15/2024 PM</a:t>
            </a:r>
            <a:endParaRPr lang="en-US" dirty="0"/>
          </a:p>
        </p:txBody>
      </p:sp>
      <p:sp>
        <p:nvSpPr>
          <p:cNvPr id="5" name="Slide Number Placeholder 4"/>
          <p:cNvSpPr>
            <a:spLocks noGrp="1"/>
          </p:cNvSpPr>
          <p:nvPr>
            <p:ph type="sldNum" sz="quarter" idx="5"/>
          </p:nvPr>
        </p:nvSpPr>
        <p:spPr/>
        <p:txBody>
          <a:bodyPr/>
          <a:lstStyle/>
          <a:p>
            <a:fld id="{DC0D42F3-CDD5-4B19-B3DB-7C5223465AF0}" type="slidenum">
              <a:rPr lang="en-US" smtClean="0"/>
              <a:t>12</a:t>
            </a:fld>
            <a:endParaRPr lang="en-US" dirty="0"/>
          </a:p>
        </p:txBody>
      </p:sp>
    </p:spTree>
    <p:extLst>
      <p:ext uri="{BB962C8B-B14F-4D97-AF65-F5344CB8AC3E}">
        <p14:creationId xmlns:p14="http://schemas.microsoft.com/office/powerpoint/2010/main" val="5473848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Arial" panose="020B0604020202020204" pitchFamily="34" charset="0"/>
              <a:cs typeface="Arial" panose="020B0604020202020204" pitchFamily="34" charset="0"/>
            </a:endParaRPr>
          </a:p>
        </p:txBody>
      </p:sp>
      <p:sp>
        <p:nvSpPr>
          <p:cNvPr id="4" name="Date Placeholder 3"/>
          <p:cNvSpPr>
            <a:spLocks noGrp="1"/>
          </p:cNvSpPr>
          <p:nvPr>
            <p:ph type="dt" idx="1"/>
          </p:nvPr>
        </p:nvSpPr>
        <p:spPr/>
        <p:txBody>
          <a:bodyPr/>
          <a:lstStyle/>
          <a:p>
            <a:r>
              <a:rPr lang="en-US"/>
              <a:t>12/15/2024 PM</a:t>
            </a:r>
          </a:p>
        </p:txBody>
      </p:sp>
      <p:sp>
        <p:nvSpPr>
          <p:cNvPr id="5" name="Slide Number Placeholder 4"/>
          <p:cNvSpPr>
            <a:spLocks noGrp="1"/>
          </p:cNvSpPr>
          <p:nvPr>
            <p:ph type="sldNum" sz="quarter" idx="5"/>
          </p:nvPr>
        </p:nvSpPr>
        <p:spPr/>
        <p:txBody>
          <a:bodyPr/>
          <a:lstStyle/>
          <a:p>
            <a:fld id="{BF59006E-E6A9-41DA-965C-4665BE98A6C4}" type="slidenum">
              <a:rPr lang="en-US" smtClean="0"/>
              <a:t>2</a:t>
            </a:fld>
            <a:endParaRPr lang="en-US"/>
          </a:p>
        </p:txBody>
      </p:sp>
    </p:spTree>
    <p:extLst>
      <p:ext uri="{BB962C8B-B14F-4D97-AF65-F5344CB8AC3E}">
        <p14:creationId xmlns:p14="http://schemas.microsoft.com/office/powerpoint/2010/main" val="33487828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r>
              <a:rPr lang="en-US"/>
              <a:t>12/15/2024 PM</a:t>
            </a:r>
          </a:p>
        </p:txBody>
      </p:sp>
      <p:sp>
        <p:nvSpPr>
          <p:cNvPr id="5" name="Slide Number Placeholder 4"/>
          <p:cNvSpPr>
            <a:spLocks noGrp="1"/>
          </p:cNvSpPr>
          <p:nvPr>
            <p:ph type="sldNum" sz="quarter" idx="5"/>
          </p:nvPr>
        </p:nvSpPr>
        <p:spPr/>
        <p:txBody>
          <a:bodyPr/>
          <a:lstStyle/>
          <a:p>
            <a:fld id="{BF59006E-E6A9-41DA-965C-4665BE98A6C4}" type="slidenum">
              <a:rPr lang="en-US" smtClean="0"/>
              <a:t>3</a:t>
            </a:fld>
            <a:endParaRPr lang="en-US"/>
          </a:p>
        </p:txBody>
      </p:sp>
    </p:spTree>
    <p:extLst>
      <p:ext uri="{BB962C8B-B14F-4D97-AF65-F5344CB8AC3E}">
        <p14:creationId xmlns:p14="http://schemas.microsoft.com/office/powerpoint/2010/main" val="29145702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r>
              <a:rPr lang="en-US"/>
              <a:t>12/15/2024 PM</a:t>
            </a:r>
          </a:p>
        </p:txBody>
      </p:sp>
      <p:sp>
        <p:nvSpPr>
          <p:cNvPr id="5" name="Slide Number Placeholder 4"/>
          <p:cNvSpPr>
            <a:spLocks noGrp="1"/>
          </p:cNvSpPr>
          <p:nvPr>
            <p:ph type="sldNum" sz="quarter" idx="5"/>
          </p:nvPr>
        </p:nvSpPr>
        <p:spPr/>
        <p:txBody>
          <a:bodyPr/>
          <a:lstStyle/>
          <a:p>
            <a:fld id="{BF59006E-E6A9-41DA-965C-4665BE98A6C4}" type="slidenum">
              <a:rPr lang="en-US" smtClean="0"/>
              <a:t>4</a:t>
            </a:fld>
            <a:endParaRPr lang="en-US"/>
          </a:p>
        </p:txBody>
      </p:sp>
    </p:spTree>
    <p:extLst>
      <p:ext uri="{BB962C8B-B14F-4D97-AF65-F5344CB8AC3E}">
        <p14:creationId xmlns:p14="http://schemas.microsoft.com/office/powerpoint/2010/main" val="22800930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22413" y="230188"/>
            <a:ext cx="3813175" cy="2859087"/>
          </a:xfrm>
        </p:spPr>
      </p:sp>
      <p:sp>
        <p:nvSpPr>
          <p:cNvPr id="3" name="Notes Placeholder 2"/>
          <p:cNvSpPr>
            <a:spLocks noGrp="1"/>
          </p:cNvSpPr>
          <p:nvPr>
            <p:ph type="body" idx="1"/>
          </p:nvPr>
        </p:nvSpPr>
        <p:spPr>
          <a:xfrm>
            <a:off x="-1" y="3089276"/>
            <a:ext cx="6856413" cy="6054724"/>
          </a:xfrm>
        </p:spPr>
        <p:txBody>
          <a:bodyPr/>
          <a:lstStyle/>
          <a:p>
            <a:pPr algn="l"/>
            <a:r>
              <a:rPr lang="en-US" sz="1200" b="1" i="0" u="none" strike="noStrike" baseline="0" dirty="0">
                <a:latin typeface="Arial" panose="020B0604020202020204" pitchFamily="34" charset="0"/>
                <a:cs typeface="Arial" panose="020B0604020202020204" pitchFamily="34" charset="0"/>
              </a:rPr>
              <a:t>2 Corinthians 4:17-18 ASV 17 </a:t>
            </a:r>
            <a:r>
              <a:rPr lang="en-US" sz="1200" i="0" u="none" strike="noStrike" baseline="0" dirty="0">
                <a:latin typeface="Arial" panose="020B0604020202020204" pitchFamily="34" charset="0"/>
                <a:cs typeface="Arial" panose="020B0604020202020204" pitchFamily="34" charset="0"/>
              </a:rPr>
              <a:t>For our light affliction, which is for the moment, worketh for us more and more exceedingly an eternal weight of glory; 18 while we look not at the things which are seen, but at the things which are not seen: for the things which are seen are temporal; but the things which are not seen are eternal.</a:t>
            </a:r>
          </a:p>
          <a:p>
            <a:pPr marL="285750" indent="-285750" algn="l">
              <a:buFont typeface="Wingdings" panose="05000000000000000000" pitchFamily="2" charset="2"/>
              <a:buChar char="§"/>
            </a:pPr>
            <a:r>
              <a:rPr lang="en-US" sz="1200" b="1" i="0" u="none" strike="noStrike" baseline="0" dirty="0">
                <a:latin typeface="Arial" panose="020B0604020202020204" pitchFamily="34" charset="0"/>
                <a:cs typeface="Arial" panose="020B0604020202020204" pitchFamily="34" charset="0"/>
              </a:rPr>
              <a:t>Hebrews 9:27 KJV 27 </a:t>
            </a:r>
            <a:r>
              <a:rPr lang="en-US" sz="1200" i="0" u="none" strike="noStrike" baseline="0" dirty="0">
                <a:latin typeface="Arial" panose="020B0604020202020204" pitchFamily="34" charset="0"/>
                <a:cs typeface="Arial" panose="020B0604020202020204" pitchFamily="34" charset="0"/>
              </a:rPr>
              <a:t>And as it is appointed unto men once to die, but after this the judgment:</a:t>
            </a:r>
          </a:p>
          <a:p>
            <a:pPr algn="l"/>
            <a:endParaRPr lang="en-US" sz="1200" i="0" u="none" strike="noStrike" baseline="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296208FF-34CE-4B1F-A552-604D3CF3AD31}" type="slidenum">
              <a:rPr lang="en-US" smtClean="0"/>
              <a:t>5</a:t>
            </a:fld>
            <a:endParaRPr lang="en-US"/>
          </a:p>
        </p:txBody>
      </p:sp>
      <p:sp>
        <p:nvSpPr>
          <p:cNvPr id="5" name="Date Placeholder 4">
            <a:extLst>
              <a:ext uri="{FF2B5EF4-FFF2-40B4-BE49-F238E27FC236}">
                <a16:creationId xmlns:a16="http://schemas.microsoft.com/office/drawing/2014/main" id="{34DDDEDD-FFDD-34D0-CB65-55FC2AAD1228}"/>
              </a:ext>
            </a:extLst>
          </p:cNvPr>
          <p:cNvSpPr>
            <a:spLocks noGrp="1"/>
          </p:cNvSpPr>
          <p:nvPr>
            <p:ph type="dt" idx="1"/>
          </p:nvPr>
        </p:nvSpPr>
        <p:spPr/>
        <p:txBody>
          <a:bodyPr/>
          <a:lstStyle/>
          <a:p>
            <a:r>
              <a:rPr lang="en-US"/>
              <a:t>12/15/2024 PM</a:t>
            </a:r>
          </a:p>
        </p:txBody>
      </p:sp>
    </p:spTree>
    <p:extLst>
      <p:ext uri="{BB962C8B-B14F-4D97-AF65-F5344CB8AC3E}">
        <p14:creationId xmlns:p14="http://schemas.microsoft.com/office/powerpoint/2010/main" val="26925058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68438" y="230188"/>
            <a:ext cx="4114800" cy="3086100"/>
          </a:xfrm>
        </p:spPr>
      </p:sp>
      <p:sp>
        <p:nvSpPr>
          <p:cNvPr id="3" name="Notes Placeholder 2"/>
          <p:cNvSpPr>
            <a:spLocks noGrp="1"/>
          </p:cNvSpPr>
          <p:nvPr>
            <p:ph type="body" idx="1"/>
          </p:nvPr>
        </p:nvSpPr>
        <p:spPr>
          <a:xfrm>
            <a:off x="1587" y="3316288"/>
            <a:ext cx="6856413" cy="5827712"/>
          </a:xfrm>
        </p:spPr>
        <p:txBody>
          <a:bodyPr/>
          <a:lstStyle/>
          <a:p>
            <a:r>
              <a:rPr lang="en-US" b="1" dirty="0">
                <a:latin typeface="Arial" panose="020B0604020202020204" pitchFamily="34" charset="0"/>
                <a:cs typeface="Arial" panose="020B0604020202020204" pitchFamily="34" charset="0"/>
              </a:rPr>
              <a:t>2 Corinthians 4:17-18 KJV 17 </a:t>
            </a:r>
            <a:r>
              <a:rPr lang="en-US" dirty="0">
                <a:latin typeface="Arial" panose="020B0604020202020204" pitchFamily="34" charset="0"/>
                <a:cs typeface="Arial" panose="020B0604020202020204" pitchFamily="34" charset="0"/>
              </a:rPr>
              <a:t>For our </a:t>
            </a:r>
            <a:r>
              <a:rPr lang="en-US" b="1" dirty="0">
                <a:latin typeface="Arial" panose="020B0604020202020204" pitchFamily="34" charset="0"/>
                <a:cs typeface="Arial" panose="020B0604020202020204" pitchFamily="34" charset="0"/>
              </a:rPr>
              <a:t>light affliction</a:t>
            </a:r>
            <a:r>
              <a:rPr lang="en-US" dirty="0">
                <a:latin typeface="Arial" panose="020B0604020202020204" pitchFamily="34" charset="0"/>
                <a:cs typeface="Arial" panose="020B0604020202020204" pitchFamily="34" charset="0"/>
              </a:rPr>
              <a:t>, which is but </a:t>
            </a:r>
            <a:r>
              <a:rPr lang="en-US" b="1" dirty="0">
                <a:latin typeface="Arial" panose="020B0604020202020204" pitchFamily="34" charset="0"/>
                <a:cs typeface="Arial" panose="020B0604020202020204" pitchFamily="34" charset="0"/>
              </a:rPr>
              <a:t>for a moment</a:t>
            </a:r>
            <a:r>
              <a:rPr lang="en-US" dirty="0">
                <a:latin typeface="Arial" panose="020B0604020202020204" pitchFamily="34" charset="0"/>
                <a:cs typeface="Arial" panose="020B0604020202020204" pitchFamily="34" charset="0"/>
              </a:rPr>
              <a:t>, worketh for us a far more exceeding and eternal weight of glory; 18 While we look not at the things which are seen, but at the things which are not seen: for the things which are seen are temporal; but the things which are not seen are eternal.</a:t>
            </a:r>
          </a:p>
          <a:p>
            <a:endParaRPr lang="en-US"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Romans 8:17-18 KJV 17 </a:t>
            </a:r>
            <a:r>
              <a:rPr lang="en-US" dirty="0">
                <a:latin typeface="Arial" panose="020B0604020202020204" pitchFamily="34" charset="0"/>
                <a:cs typeface="Arial" panose="020B0604020202020204" pitchFamily="34" charset="0"/>
              </a:rPr>
              <a:t>And if children, then heirs; heirs of God, and joint-heirs with Christ; if so be that we suffer with him, that we may be also glorified together. 18 For I reckon that the sufferings of this present time are not worthy to be compared with the glory which shall be revealed in us.</a:t>
            </a:r>
          </a:p>
          <a:p>
            <a:endParaRPr lang="en-US"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Revelation 2:10 NKJV 10 </a:t>
            </a:r>
            <a:r>
              <a:rPr lang="en-US" dirty="0">
                <a:latin typeface="Arial" panose="020B0604020202020204" pitchFamily="34" charset="0"/>
                <a:cs typeface="Arial" panose="020B0604020202020204" pitchFamily="34" charset="0"/>
              </a:rPr>
              <a:t>"Do not fear any of those things which you are about to suffer. Indeed, the devil is about to throw some of you into prison, that you may be tested, and you will have tribulation ten days. Be faithful until death, and I will give you the crown of life.</a:t>
            </a:r>
          </a:p>
        </p:txBody>
      </p:sp>
      <p:sp>
        <p:nvSpPr>
          <p:cNvPr id="4" name="Slide Number Placeholder 3"/>
          <p:cNvSpPr>
            <a:spLocks noGrp="1"/>
          </p:cNvSpPr>
          <p:nvPr>
            <p:ph type="sldNum" sz="quarter" idx="5"/>
          </p:nvPr>
        </p:nvSpPr>
        <p:spPr/>
        <p:txBody>
          <a:bodyPr/>
          <a:lstStyle/>
          <a:p>
            <a:fld id="{296208FF-34CE-4B1F-A552-604D3CF3AD31}" type="slidenum">
              <a:rPr lang="en-US" smtClean="0"/>
              <a:t>6</a:t>
            </a:fld>
            <a:endParaRPr lang="en-US"/>
          </a:p>
        </p:txBody>
      </p:sp>
      <p:sp>
        <p:nvSpPr>
          <p:cNvPr id="5" name="Date Placeholder 4">
            <a:extLst>
              <a:ext uri="{FF2B5EF4-FFF2-40B4-BE49-F238E27FC236}">
                <a16:creationId xmlns:a16="http://schemas.microsoft.com/office/drawing/2014/main" id="{420282B3-26F6-D2F5-52BA-7A0BDE187ECF}"/>
              </a:ext>
            </a:extLst>
          </p:cNvPr>
          <p:cNvSpPr>
            <a:spLocks noGrp="1"/>
          </p:cNvSpPr>
          <p:nvPr>
            <p:ph type="dt" idx="1"/>
          </p:nvPr>
        </p:nvSpPr>
        <p:spPr/>
        <p:txBody>
          <a:bodyPr/>
          <a:lstStyle/>
          <a:p>
            <a:r>
              <a:rPr lang="en-US"/>
              <a:t>12/15/2024 PM</a:t>
            </a:r>
          </a:p>
        </p:txBody>
      </p:sp>
    </p:spTree>
    <p:extLst>
      <p:ext uri="{BB962C8B-B14F-4D97-AF65-F5344CB8AC3E}">
        <p14:creationId xmlns:p14="http://schemas.microsoft.com/office/powerpoint/2010/main" val="7155829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29AD31-F939-79A5-8D6A-7FB7054FA4D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E392564-06AB-EC93-6CFC-72AD27DFE229}"/>
              </a:ext>
            </a:extLst>
          </p:cNvPr>
          <p:cNvSpPr>
            <a:spLocks noGrp="1" noRot="1" noChangeAspect="1"/>
          </p:cNvSpPr>
          <p:nvPr>
            <p:ph type="sldImg"/>
          </p:nvPr>
        </p:nvSpPr>
        <p:spPr>
          <a:xfrm>
            <a:off x="1370013" y="230188"/>
            <a:ext cx="4114800" cy="3086100"/>
          </a:xfrm>
        </p:spPr>
      </p:sp>
      <p:sp>
        <p:nvSpPr>
          <p:cNvPr id="3" name="Notes Placeholder 2">
            <a:extLst>
              <a:ext uri="{FF2B5EF4-FFF2-40B4-BE49-F238E27FC236}">
                <a16:creationId xmlns:a16="http://schemas.microsoft.com/office/drawing/2014/main" id="{D60C481A-A3FE-A0D7-FDD0-935E027E7A7E}"/>
              </a:ext>
            </a:extLst>
          </p:cNvPr>
          <p:cNvSpPr>
            <a:spLocks noGrp="1"/>
          </p:cNvSpPr>
          <p:nvPr>
            <p:ph type="body" idx="1"/>
          </p:nvPr>
        </p:nvSpPr>
        <p:spPr>
          <a:xfrm>
            <a:off x="-1" y="3316288"/>
            <a:ext cx="6856413" cy="5827712"/>
          </a:xfrm>
        </p:spPr>
        <p:txBody>
          <a:bodyPr/>
          <a:lstStyle/>
          <a:p>
            <a:r>
              <a:rPr lang="en-US" b="1" dirty="0">
                <a:latin typeface="Arial" panose="020B0604020202020204" pitchFamily="34" charset="0"/>
                <a:cs typeface="Arial" panose="020B0604020202020204" pitchFamily="34" charset="0"/>
              </a:rPr>
              <a:t>2 Corinthians 5:2-5 KJV 2 </a:t>
            </a:r>
            <a:r>
              <a:rPr lang="en-US" dirty="0">
                <a:latin typeface="Arial" panose="020B0604020202020204" pitchFamily="34" charset="0"/>
                <a:cs typeface="Arial" panose="020B0604020202020204" pitchFamily="34" charset="0"/>
              </a:rPr>
              <a:t>For in this we groan, earnestly desiring to be clothed upon with our house which is from heaven</a:t>
            </a:r>
            <a:r>
              <a:rPr lang="en-US" b="1" dirty="0">
                <a:latin typeface="Arial" panose="020B0604020202020204" pitchFamily="34" charset="0"/>
                <a:cs typeface="Arial" panose="020B0604020202020204" pitchFamily="34" charset="0"/>
              </a:rPr>
              <a:t>: 3</a:t>
            </a:r>
            <a:r>
              <a:rPr lang="en-US" dirty="0">
                <a:latin typeface="Arial" panose="020B0604020202020204" pitchFamily="34" charset="0"/>
                <a:cs typeface="Arial" panose="020B0604020202020204" pitchFamily="34" charset="0"/>
              </a:rPr>
              <a:t> If so be that being clothed we shall not be found naked. </a:t>
            </a:r>
            <a:r>
              <a:rPr lang="en-US" b="1" dirty="0">
                <a:latin typeface="Arial" panose="020B0604020202020204" pitchFamily="34" charset="0"/>
                <a:cs typeface="Arial" panose="020B0604020202020204" pitchFamily="34" charset="0"/>
              </a:rPr>
              <a:t>4 </a:t>
            </a:r>
            <a:r>
              <a:rPr lang="en-US" dirty="0">
                <a:latin typeface="Arial" panose="020B0604020202020204" pitchFamily="34" charset="0"/>
                <a:cs typeface="Arial" panose="020B0604020202020204" pitchFamily="34" charset="0"/>
              </a:rPr>
              <a:t>For we that are in this tabernacle do groan, being burdened: not for that we would be unclothed, but clothed upon, that mortality might be swallowed up of life. </a:t>
            </a:r>
            <a:r>
              <a:rPr lang="en-US" b="1" dirty="0">
                <a:latin typeface="Arial" panose="020B0604020202020204" pitchFamily="34" charset="0"/>
                <a:cs typeface="Arial" panose="020B0604020202020204" pitchFamily="34" charset="0"/>
              </a:rPr>
              <a:t>5</a:t>
            </a:r>
            <a:r>
              <a:rPr lang="en-US" dirty="0">
                <a:latin typeface="Arial" panose="020B0604020202020204" pitchFamily="34" charset="0"/>
                <a:cs typeface="Arial" panose="020B0604020202020204" pitchFamily="34" charset="0"/>
              </a:rPr>
              <a:t> Now he that hath wrought us for the selfsame thing is God, who also hath given unto us the </a:t>
            </a:r>
            <a:r>
              <a:rPr lang="en-US" b="1" dirty="0">
                <a:latin typeface="Arial" panose="020B0604020202020204" pitchFamily="34" charset="0"/>
                <a:cs typeface="Arial" panose="020B0604020202020204" pitchFamily="34" charset="0"/>
              </a:rPr>
              <a:t>earnest of the Spirit.</a:t>
            </a:r>
          </a:p>
          <a:p>
            <a:endParaRPr lang="en-US"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2 Corinthians 5:2-5 NKJV 2</a:t>
            </a:r>
            <a:r>
              <a:rPr lang="en-US" dirty="0">
                <a:latin typeface="Arial" panose="020B0604020202020204" pitchFamily="34" charset="0"/>
                <a:cs typeface="Arial" panose="020B0604020202020204" pitchFamily="34" charset="0"/>
              </a:rPr>
              <a:t> For in this we groan, earnestly desiring to be clothed with our habitation which is from heaven, </a:t>
            </a:r>
            <a:r>
              <a:rPr lang="en-US" b="1" dirty="0">
                <a:latin typeface="Arial" panose="020B0604020202020204" pitchFamily="34" charset="0"/>
                <a:cs typeface="Arial" panose="020B0604020202020204" pitchFamily="34" charset="0"/>
              </a:rPr>
              <a:t>3</a:t>
            </a:r>
            <a:r>
              <a:rPr lang="en-US" dirty="0">
                <a:latin typeface="Arial" panose="020B0604020202020204" pitchFamily="34" charset="0"/>
                <a:cs typeface="Arial" panose="020B0604020202020204" pitchFamily="34" charset="0"/>
              </a:rPr>
              <a:t> if indeed, having been clothed, we shall not be found naked. </a:t>
            </a:r>
            <a:r>
              <a:rPr lang="en-US" b="1" dirty="0">
                <a:latin typeface="Arial" panose="020B0604020202020204" pitchFamily="34" charset="0"/>
                <a:cs typeface="Arial" panose="020B0604020202020204" pitchFamily="34" charset="0"/>
              </a:rPr>
              <a:t>4 </a:t>
            </a:r>
            <a:r>
              <a:rPr lang="en-US" dirty="0">
                <a:latin typeface="Arial" panose="020B0604020202020204" pitchFamily="34" charset="0"/>
                <a:cs typeface="Arial" panose="020B0604020202020204" pitchFamily="34" charset="0"/>
              </a:rPr>
              <a:t>For we who are in this tent groan, being burdened, not because we want to be unclothed, but further clothed, that mortality may be swallowed up by life. </a:t>
            </a:r>
            <a:r>
              <a:rPr lang="en-US" b="1" dirty="0">
                <a:latin typeface="Arial" panose="020B0604020202020204" pitchFamily="34" charset="0"/>
                <a:cs typeface="Arial" panose="020B0604020202020204" pitchFamily="34" charset="0"/>
              </a:rPr>
              <a:t>5 </a:t>
            </a:r>
            <a:r>
              <a:rPr lang="en-US" dirty="0">
                <a:latin typeface="Arial" panose="020B0604020202020204" pitchFamily="34" charset="0"/>
                <a:cs typeface="Arial" panose="020B0604020202020204" pitchFamily="34" charset="0"/>
              </a:rPr>
              <a:t>Now He who has prepared us for this very thing is God, who also has given us the </a:t>
            </a:r>
            <a:r>
              <a:rPr lang="en-US" b="1" dirty="0">
                <a:latin typeface="Arial" panose="020B0604020202020204" pitchFamily="34" charset="0"/>
                <a:cs typeface="Arial" panose="020B0604020202020204" pitchFamily="34" charset="0"/>
              </a:rPr>
              <a:t>Spirit as a guarantee</a:t>
            </a:r>
            <a:r>
              <a:rPr lang="en-US" dirty="0">
                <a:latin typeface="Arial" panose="020B0604020202020204" pitchFamily="34" charset="0"/>
                <a:cs typeface="Arial" panose="020B0604020202020204" pitchFamily="34" charset="0"/>
              </a:rPr>
              <a:t>.</a:t>
            </a:r>
          </a:p>
        </p:txBody>
      </p:sp>
      <p:sp>
        <p:nvSpPr>
          <p:cNvPr id="4" name="Slide Number Placeholder 3">
            <a:extLst>
              <a:ext uri="{FF2B5EF4-FFF2-40B4-BE49-F238E27FC236}">
                <a16:creationId xmlns:a16="http://schemas.microsoft.com/office/drawing/2014/main" id="{8D70789D-ECFE-C15A-3A21-8E677A8C0C6C}"/>
              </a:ext>
            </a:extLst>
          </p:cNvPr>
          <p:cNvSpPr>
            <a:spLocks noGrp="1"/>
          </p:cNvSpPr>
          <p:nvPr>
            <p:ph type="sldNum" sz="quarter" idx="5"/>
          </p:nvPr>
        </p:nvSpPr>
        <p:spPr/>
        <p:txBody>
          <a:bodyPr/>
          <a:lstStyle/>
          <a:p>
            <a:fld id="{296208FF-34CE-4B1F-A552-604D3CF3AD31}" type="slidenum">
              <a:rPr lang="en-US" smtClean="0"/>
              <a:t>7</a:t>
            </a:fld>
            <a:endParaRPr lang="en-US"/>
          </a:p>
        </p:txBody>
      </p:sp>
      <p:sp>
        <p:nvSpPr>
          <p:cNvPr id="5" name="Date Placeholder 4">
            <a:extLst>
              <a:ext uri="{FF2B5EF4-FFF2-40B4-BE49-F238E27FC236}">
                <a16:creationId xmlns:a16="http://schemas.microsoft.com/office/drawing/2014/main" id="{F7F12D3F-73B4-5A57-3B28-43A24DF1E781}"/>
              </a:ext>
            </a:extLst>
          </p:cNvPr>
          <p:cNvSpPr>
            <a:spLocks noGrp="1"/>
          </p:cNvSpPr>
          <p:nvPr>
            <p:ph type="dt" idx="1"/>
          </p:nvPr>
        </p:nvSpPr>
        <p:spPr/>
        <p:txBody>
          <a:bodyPr/>
          <a:lstStyle/>
          <a:p>
            <a:r>
              <a:rPr lang="en-US"/>
              <a:t>12/15/2024 PM</a:t>
            </a:r>
          </a:p>
        </p:txBody>
      </p:sp>
    </p:spTree>
    <p:extLst>
      <p:ext uri="{BB962C8B-B14F-4D97-AF65-F5344CB8AC3E}">
        <p14:creationId xmlns:p14="http://schemas.microsoft.com/office/powerpoint/2010/main" val="28921412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DB08FB-7B3F-B0FE-4355-D86EC136EFB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3AAD4BF-4507-3A31-5E89-ABB4F61FBC4B}"/>
              </a:ext>
            </a:extLst>
          </p:cNvPr>
          <p:cNvSpPr>
            <a:spLocks noGrp="1" noRot="1" noChangeAspect="1"/>
          </p:cNvSpPr>
          <p:nvPr>
            <p:ph type="sldImg"/>
          </p:nvPr>
        </p:nvSpPr>
        <p:spPr>
          <a:xfrm>
            <a:off x="1371600" y="230188"/>
            <a:ext cx="4114800" cy="3086100"/>
          </a:xfrm>
        </p:spPr>
      </p:sp>
      <p:sp>
        <p:nvSpPr>
          <p:cNvPr id="3" name="Notes Placeholder 2">
            <a:extLst>
              <a:ext uri="{FF2B5EF4-FFF2-40B4-BE49-F238E27FC236}">
                <a16:creationId xmlns:a16="http://schemas.microsoft.com/office/drawing/2014/main" id="{0E70D413-AC5A-FCD9-3A4A-C3E27485E9EB}"/>
              </a:ext>
            </a:extLst>
          </p:cNvPr>
          <p:cNvSpPr>
            <a:spLocks noGrp="1"/>
          </p:cNvSpPr>
          <p:nvPr>
            <p:ph type="body" idx="1"/>
          </p:nvPr>
        </p:nvSpPr>
        <p:spPr>
          <a:xfrm>
            <a:off x="1586" y="3316288"/>
            <a:ext cx="6856414" cy="5827712"/>
          </a:xfrm>
        </p:spPr>
        <p:txBody>
          <a:bodyPr/>
          <a:lstStyle/>
          <a:p>
            <a:r>
              <a:rPr lang="en-US" b="1" dirty="0">
                <a:latin typeface="Arial" panose="020B0604020202020204" pitchFamily="34" charset="0"/>
                <a:cs typeface="Arial" panose="020B0604020202020204" pitchFamily="34" charset="0"/>
              </a:rPr>
              <a:t>2 Corinthians 5:6-8 KJV 6 </a:t>
            </a:r>
            <a:r>
              <a:rPr lang="en-US" dirty="0">
                <a:latin typeface="Arial" panose="020B0604020202020204" pitchFamily="34" charset="0"/>
                <a:cs typeface="Arial" panose="020B0604020202020204" pitchFamily="34" charset="0"/>
              </a:rPr>
              <a:t>Therefore </a:t>
            </a:r>
            <a:r>
              <a:rPr lang="en-US" b="1" dirty="0">
                <a:latin typeface="Arial" panose="020B0604020202020204" pitchFamily="34" charset="0"/>
                <a:cs typeface="Arial" panose="020B0604020202020204" pitchFamily="34" charset="0"/>
              </a:rPr>
              <a:t>we are always confident</a:t>
            </a:r>
            <a:r>
              <a:rPr lang="en-US" dirty="0">
                <a:latin typeface="Arial" panose="020B0604020202020204" pitchFamily="34" charset="0"/>
                <a:cs typeface="Arial" panose="020B0604020202020204" pitchFamily="34" charset="0"/>
              </a:rPr>
              <a:t>, knowing that, whilst we are at home in the body, we are absent from the Lord: </a:t>
            </a:r>
            <a:r>
              <a:rPr lang="en-US" b="1" dirty="0">
                <a:latin typeface="Arial" panose="020B0604020202020204" pitchFamily="34" charset="0"/>
                <a:cs typeface="Arial" panose="020B0604020202020204" pitchFamily="34" charset="0"/>
              </a:rPr>
              <a:t>7</a:t>
            </a:r>
            <a:r>
              <a:rPr lang="en-US" dirty="0">
                <a:latin typeface="Arial" panose="020B0604020202020204" pitchFamily="34" charset="0"/>
                <a:cs typeface="Arial" panose="020B0604020202020204" pitchFamily="34" charset="0"/>
              </a:rPr>
              <a:t> (For we walk by faith, not by sight:) </a:t>
            </a:r>
            <a:r>
              <a:rPr lang="en-US" b="1" dirty="0">
                <a:latin typeface="Arial" panose="020B0604020202020204" pitchFamily="34" charset="0"/>
                <a:cs typeface="Arial" panose="020B0604020202020204" pitchFamily="34" charset="0"/>
              </a:rPr>
              <a:t>8 We are confident</a:t>
            </a:r>
            <a:r>
              <a:rPr lang="en-US" dirty="0">
                <a:latin typeface="Arial" panose="020B0604020202020204" pitchFamily="34" charset="0"/>
                <a:cs typeface="Arial" panose="020B0604020202020204" pitchFamily="34" charset="0"/>
              </a:rPr>
              <a:t>, I say, and willing rather to be absent from the body, and to be present with the Lord.</a:t>
            </a:r>
          </a:p>
          <a:p>
            <a:endParaRPr lang="en-US"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2 Corinthians 5:6-8 ASV 6 </a:t>
            </a:r>
            <a:r>
              <a:rPr lang="en-US" dirty="0">
                <a:latin typeface="Arial" panose="020B0604020202020204" pitchFamily="34" charset="0"/>
                <a:cs typeface="Arial" panose="020B0604020202020204" pitchFamily="34" charset="0"/>
              </a:rPr>
              <a:t>Being therefore </a:t>
            </a:r>
            <a:r>
              <a:rPr lang="en-US" b="1" dirty="0">
                <a:latin typeface="Arial" panose="020B0604020202020204" pitchFamily="34" charset="0"/>
                <a:cs typeface="Arial" panose="020B0604020202020204" pitchFamily="34" charset="0"/>
              </a:rPr>
              <a:t>always of good courage</a:t>
            </a:r>
            <a:r>
              <a:rPr lang="en-US" dirty="0">
                <a:latin typeface="Arial" panose="020B0604020202020204" pitchFamily="34" charset="0"/>
                <a:cs typeface="Arial" panose="020B0604020202020204" pitchFamily="34" charset="0"/>
              </a:rPr>
              <a:t>, and knowing that, whilst we are at home in the body, we are absent from the Lord </a:t>
            </a:r>
            <a:r>
              <a:rPr lang="en-US" b="1" dirty="0">
                <a:latin typeface="Arial" panose="020B0604020202020204" pitchFamily="34" charset="0"/>
                <a:cs typeface="Arial" panose="020B0604020202020204" pitchFamily="34" charset="0"/>
              </a:rPr>
              <a:t>7</a:t>
            </a:r>
            <a:r>
              <a:rPr lang="en-US" dirty="0">
                <a:latin typeface="Arial" panose="020B0604020202020204" pitchFamily="34" charset="0"/>
                <a:cs typeface="Arial" panose="020B0604020202020204" pitchFamily="34" charset="0"/>
              </a:rPr>
              <a:t> (for we walk by faith, not by sight); </a:t>
            </a:r>
            <a:r>
              <a:rPr lang="en-US" b="1" dirty="0">
                <a:latin typeface="Arial" panose="020B0604020202020204" pitchFamily="34" charset="0"/>
                <a:cs typeface="Arial" panose="020B0604020202020204" pitchFamily="34" charset="0"/>
              </a:rPr>
              <a:t>8 we are of good courage</a:t>
            </a:r>
            <a:r>
              <a:rPr lang="en-US" dirty="0">
                <a:latin typeface="Arial" panose="020B0604020202020204" pitchFamily="34" charset="0"/>
                <a:cs typeface="Arial" panose="020B0604020202020204" pitchFamily="34" charset="0"/>
              </a:rPr>
              <a:t>, I say, and are willing rather to be absent from the body, and to be at home with the Lord.</a:t>
            </a:r>
          </a:p>
          <a:p>
            <a:pPr algn="l"/>
            <a:endParaRPr lang="en-US" b="1" i="0" u="none" strike="noStrike" baseline="0" dirty="0">
              <a:latin typeface="Arial" panose="020B0604020202020204" pitchFamily="34" charset="0"/>
              <a:cs typeface="Arial" panose="020B0604020202020204" pitchFamily="34" charset="0"/>
            </a:endParaRPr>
          </a:p>
          <a:p>
            <a:pPr algn="l"/>
            <a:r>
              <a:rPr lang="en-US" b="1" i="0" u="none" strike="noStrike" baseline="0" dirty="0">
                <a:latin typeface="Arial" panose="020B0604020202020204" pitchFamily="34" charset="0"/>
                <a:cs typeface="Arial" panose="020B0604020202020204" pitchFamily="34" charset="0"/>
              </a:rPr>
              <a:t>1 Peter 1:6-9 KJV 6 </a:t>
            </a:r>
            <a:r>
              <a:rPr lang="en-US" b="0" i="0" u="none" strike="noStrike" baseline="0" dirty="0">
                <a:latin typeface="Arial" panose="020B0604020202020204" pitchFamily="34" charset="0"/>
                <a:cs typeface="Arial" panose="020B0604020202020204" pitchFamily="34" charset="0"/>
              </a:rPr>
              <a:t>Wherein ye greatly rejoice, though now for a season, if need be, ye are in heaviness through manifold temptations: </a:t>
            </a:r>
            <a:r>
              <a:rPr lang="en-US" b="1" i="0" u="none" strike="noStrike" baseline="0" dirty="0">
                <a:latin typeface="Arial" panose="020B0604020202020204" pitchFamily="34" charset="0"/>
                <a:cs typeface="Arial" panose="020B0604020202020204" pitchFamily="34" charset="0"/>
              </a:rPr>
              <a:t>7 </a:t>
            </a:r>
            <a:r>
              <a:rPr lang="en-US" b="0" i="0" u="none" strike="noStrike" baseline="0" dirty="0">
                <a:latin typeface="Arial" panose="020B0604020202020204" pitchFamily="34" charset="0"/>
                <a:cs typeface="Arial" panose="020B0604020202020204" pitchFamily="34" charset="0"/>
              </a:rPr>
              <a:t>That the trial of your faith, being much more precious than of gold that </a:t>
            </a:r>
            <a:r>
              <a:rPr lang="en-US" b="0" i="0" u="none" strike="noStrike" baseline="0" dirty="0" err="1">
                <a:latin typeface="Arial" panose="020B0604020202020204" pitchFamily="34" charset="0"/>
                <a:cs typeface="Arial" panose="020B0604020202020204" pitchFamily="34" charset="0"/>
              </a:rPr>
              <a:t>perisheth</a:t>
            </a:r>
            <a:r>
              <a:rPr lang="en-US" b="0" i="0" u="none" strike="noStrike" baseline="0" dirty="0">
                <a:latin typeface="Arial" panose="020B0604020202020204" pitchFamily="34" charset="0"/>
                <a:cs typeface="Arial" panose="020B0604020202020204" pitchFamily="34" charset="0"/>
              </a:rPr>
              <a:t>, though it be tried with fire, might be found unto praise and </a:t>
            </a:r>
            <a:r>
              <a:rPr lang="en-US" b="0" i="0" u="none" strike="noStrike" baseline="0" dirty="0" err="1">
                <a:latin typeface="Arial" panose="020B0604020202020204" pitchFamily="34" charset="0"/>
                <a:cs typeface="Arial" panose="020B0604020202020204" pitchFamily="34" charset="0"/>
              </a:rPr>
              <a:t>honour</a:t>
            </a:r>
            <a:r>
              <a:rPr lang="en-US" b="0" i="0" u="none" strike="noStrike" baseline="0" dirty="0">
                <a:latin typeface="Arial" panose="020B0604020202020204" pitchFamily="34" charset="0"/>
                <a:cs typeface="Arial" panose="020B0604020202020204" pitchFamily="34" charset="0"/>
              </a:rPr>
              <a:t> and glory at the appearing of Jesus Christ</a:t>
            </a:r>
            <a:r>
              <a:rPr lang="en-US" b="1" i="0" u="none" strike="noStrike" baseline="0" dirty="0">
                <a:latin typeface="Arial" panose="020B0604020202020204" pitchFamily="34" charset="0"/>
                <a:cs typeface="Arial" panose="020B0604020202020204" pitchFamily="34" charset="0"/>
              </a:rPr>
              <a:t>: 8</a:t>
            </a:r>
            <a:r>
              <a:rPr lang="en-US" b="0" i="0" u="none" strike="noStrike" baseline="0" dirty="0">
                <a:latin typeface="Arial" panose="020B0604020202020204" pitchFamily="34" charset="0"/>
                <a:cs typeface="Arial" panose="020B0604020202020204" pitchFamily="34" charset="0"/>
              </a:rPr>
              <a:t> Whom having not seen, ye love; in whom, though now ye see him not, yet believing, ye rejoice with joy unspeakable and full of glory: </a:t>
            </a:r>
            <a:r>
              <a:rPr lang="en-US" b="1" i="0" u="none" strike="noStrike" baseline="0" dirty="0">
                <a:latin typeface="Arial" panose="020B0604020202020204" pitchFamily="34" charset="0"/>
                <a:cs typeface="Arial" panose="020B0604020202020204" pitchFamily="34" charset="0"/>
              </a:rPr>
              <a:t>9 Receiving the end of your faith, even the salvation of your souls.</a:t>
            </a:r>
          </a:p>
          <a:p>
            <a:pPr algn="l"/>
            <a:endParaRPr lang="en-US" b="1" i="0" u="none" strike="noStrike" baseline="0" dirty="0">
              <a:latin typeface="Arial" panose="020B0604020202020204" pitchFamily="34" charset="0"/>
              <a:cs typeface="Arial" panose="020B0604020202020204" pitchFamily="34" charset="0"/>
            </a:endParaRPr>
          </a:p>
          <a:p>
            <a:pPr algn="l"/>
            <a:r>
              <a:rPr lang="en-US" b="1" i="0" u="none" strike="noStrike" baseline="0" dirty="0">
                <a:latin typeface="Arial" panose="020B0604020202020204" pitchFamily="34" charset="0"/>
                <a:cs typeface="Arial" panose="020B0604020202020204" pitchFamily="34" charset="0"/>
              </a:rPr>
              <a:t>John 20:29 KJV 29 </a:t>
            </a:r>
            <a:r>
              <a:rPr lang="en-US" b="0" i="0" u="none" strike="noStrike" baseline="0" dirty="0">
                <a:latin typeface="Arial" panose="020B0604020202020204" pitchFamily="34" charset="0"/>
                <a:cs typeface="Arial" panose="020B0604020202020204" pitchFamily="34" charset="0"/>
              </a:rPr>
              <a:t>Jesus saith unto him, Thomas, because thou hast seen me, thou hast believed: </a:t>
            </a:r>
            <a:r>
              <a:rPr lang="en-US" b="1" i="0" u="none" strike="noStrike" baseline="0" dirty="0">
                <a:latin typeface="Arial" panose="020B0604020202020204" pitchFamily="34" charset="0"/>
                <a:cs typeface="Arial" panose="020B0604020202020204" pitchFamily="34" charset="0"/>
              </a:rPr>
              <a:t>blessed are they that have not seen, and yet have believed.</a:t>
            </a:r>
          </a:p>
        </p:txBody>
      </p:sp>
      <p:sp>
        <p:nvSpPr>
          <p:cNvPr id="4" name="Slide Number Placeholder 3">
            <a:extLst>
              <a:ext uri="{FF2B5EF4-FFF2-40B4-BE49-F238E27FC236}">
                <a16:creationId xmlns:a16="http://schemas.microsoft.com/office/drawing/2014/main" id="{6DA1C5DB-F827-03D1-21D9-83C109E1DAEA}"/>
              </a:ext>
            </a:extLst>
          </p:cNvPr>
          <p:cNvSpPr>
            <a:spLocks noGrp="1"/>
          </p:cNvSpPr>
          <p:nvPr>
            <p:ph type="sldNum" sz="quarter" idx="5"/>
          </p:nvPr>
        </p:nvSpPr>
        <p:spPr/>
        <p:txBody>
          <a:bodyPr/>
          <a:lstStyle/>
          <a:p>
            <a:fld id="{296208FF-34CE-4B1F-A552-604D3CF3AD31}" type="slidenum">
              <a:rPr lang="en-US" smtClean="0"/>
              <a:t>8</a:t>
            </a:fld>
            <a:endParaRPr lang="en-US"/>
          </a:p>
        </p:txBody>
      </p:sp>
      <p:sp>
        <p:nvSpPr>
          <p:cNvPr id="5" name="Date Placeholder 4">
            <a:extLst>
              <a:ext uri="{FF2B5EF4-FFF2-40B4-BE49-F238E27FC236}">
                <a16:creationId xmlns:a16="http://schemas.microsoft.com/office/drawing/2014/main" id="{71F64869-364C-61EC-FEF1-B6B6E4E62A74}"/>
              </a:ext>
            </a:extLst>
          </p:cNvPr>
          <p:cNvSpPr>
            <a:spLocks noGrp="1"/>
          </p:cNvSpPr>
          <p:nvPr>
            <p:ph type="dt" idx="1"/>
          </p:nvPr>
        </p:nvSpPr>
        <p:spPr/>
        <p:txBody>
          <a:bodyPr/>
          <a:lstStyle/>
          <a:p>
            <a:r>
              <a:rPr lang="en-US"/>
              <a:t>12/15/2024 PM</a:t>
            </a:r>
          </a:p>
        </p:txBody>
      </p:sp>
    </p:spTree>
    <p:extLst>
      <p:ext uri="{BB962C8B-B14F-4D97-AF65-F5344CB8AC3E}">
        <p14:creationId xmlns:p14="http://schemas.microsoft.com/office/powerpoint/2010/main" val="27506812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A57A8F-8196-CD5A-A4B6-0F304CD4B62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ED46F76-BD8D-6BF3-E97C-7DC4DFFBC270}"/>
              </a:ext>
            </a:extLst>
          </p:cNvPr>
          <p:cNvSpPr>
            <a:spLocks noGrp="1" noRot="1" noChangeAspect="1"/>
          </p:cNvSpPr>
          <p:nvPr>
            <p:ph type="sldImg"/>
          </p:nvPr>
        </p:nvSpPr>
        <p:spPr>
          <a:xfrm>
            <a:off x="1370013" y="230188"/>
            <a:ext cx="4114800" cy="3086100"/>
          </a:xfrm>
        </p:spPr>
      </p:sp>
      <p:sp>
        <p:nvSpPr>
          <p:cNvPr id="3" name="Notes Placeholder 2">
            <a:extLst>
              <a:ext uri="{FF2B5EF4-FFF2-40B4-BE49-F238E27FC236}">
                <a16:creationId xmlns:a16="http://schemas.microsoft.com/office/drawing/2014/main" id="{3E2B6F87-7808-1BBB-47F1-21E725CDAC20}"/>
              </a:ext>
            </a:extLst>
          </p:cNvPr>
          <p:cNvSpPr>
            <a:spLocks noGrp="1"/>
          </p:cNvSpPr>
          <p:nvPr>
            <p:ph type="body" idx="1"/>
          </p:nvPr>
        </p:nvSpPr>
        <p:spPr>
          <a:xfrm>
            <a:off x="0" y="3316288"/>
            <a:ext cx="6856413" cy="3600450"/>
          </a:xfrm>
        </p:spPr>
        <p:txBody>
          <a:bodyPr/>
          <a:lstStyle/>
          <a:p>
            <a:r>
              <a:rPr lang="en-US" b="1" dirty="0">
                <a:latin typeface="Arial" panose="020B0604020202020204" pitchFamily="34" charset="0"/>
                <a:cs typeface="Arial" panose="020B0604020202020204" pitchFamily="34" charset="0"/>
              </a:rPr>
              <a:t>2 Corinthians 5:14-16 NKJV 14</a:t>
            </a:r>
            <a:r>
              <a:rPr lang="en-US" dirty="0">
                <a:latin typeface="Arial" panose="020B0604020202020204" pitchFamily="34" charset="0"/>
                <a:cs typeface="Arial" panose="020B0604020202020204" pitchFamily="34" charset="0"/>
              </a:rPr>
              <a:t> For the love of Christ compels us, because we judge thus: that if One died for all, then all died;</a:t>
            </a:r>
            <a:r>
              <a:rPr lang="en-US" b="1" dirty="0">
                <a:latin typeface="Arial" panose="020B0604020202020204" pitchFamily="34" charset="0"/>
                <a:cs typeface="Arial" panose="020B0604020202020204" pitchFamily="34" charset="0"/>
              </a:rPr>
              <a:t> 15 </a:t>
            </a:r>
            <a:r>
              <a:rPr lang="en-US" dirty="0">
                <a:latin typeface="Arial" panose="020B0604020202020204" pitchFamily="34" charset="0"/>
                <a:cs typeface="Arial" panose="020B0604020202020204" pitchFamily="34" charset="0"/>
              </a:rPr>
              <a:t>and He died for all, that those who live should live no longer for themselves, but for Him who died for them and rose again. </a:t>
            </a:r>
            <a:r>
              <a:rPr lang="en-US" b="1" dirty="0">
                <a:latin typeface="Arial" panose="020B0604020202020204" pitchFamily="34" charset="0"/>
                <a:cs typeface="Arial" panose="020B0604020202020204" pitchFamily="34" charset="0"/>
              </a:rPr>
              <a:t>16</a:t>
            </a:r>
            <a:r>
              <a:rPr lang="en-US" dirty="0">
                <a:latin typeface="Arial" panose="020B0604020202020204" pitchFamily="34" charset="0"/>
                <a:cs typeface="Arial" panose="020B0604020202020204" pitchFamily="34" charset="0"/>
              </a:rPr>
              <a:t> Therefore, from now on, we regard no one according to the flesh. Even though we have known Christ according to the flesh, yet now we know Him thus no longer</a:t>
            </a:r>
          </a:p>
        </p:txBody>
      </p:sp>
      <p:sp>
        <p:nvSpPr>
          <p:cNvPr id="4" name="Slide Number Placeholder 3">
            <a:extLst>
              <a:ext uri="{FF2B5EF4-FFF2-40B4-BE49-F238E27FC236}">
                <a16:creationId xmlns:a16="http://schemas.microsoft.com/office/drawing/2014/main" id="{A560A47C-858A-2A83-BD96-4681A7151D87}"/>
              </a:ext>
            </a:extLst>
          </p:cNvPr>
          <p:cNvSpPr>
            <a:spLocks noGrp="1"/>
          </p:cNvSpPr>
          <p:nvPr>
            <p:ph type="sldNum" sz="quarter" idx="5"/>
          </p:nvPr>
        </p:nvSpPr>
        <p:spPr/>
        <p:txBody>
          <a:bodyPr/>
          <a:lstStyle/>
          <a:p>
            <a:fld id="{296208FF-34CE-4B1F-A552-604D3CF3AD31}" type="slidenum">
              <a:rPr lang="en-US" smtClean="0"/>
              <a:t>9</a:t>
            </a:fld>
            <a:endParaRPr lang="en-US"/>
          </a:p>
        </p:txBody>
      </p:sp>
      <p:sp>
        <p:nvSpPr>
          <p:cNvPr id="5" name="Date Placeholder 4">
            <a:extLst>
              <a:ext uri="{FF2B5EF4-FFF2-40B4-BE49-F238E27FC236}">
                <a16:creationId xmlns:a16="http://schemas.microsoft.com/office/drawing/2014/main" id="{27A464AA-06F6-11D0-3C00-E234BCC1560D}"/>
              </a:ext>
            </a:extLst>
          </p:cNvPr>
          <p:cNvSpPr>
            <a:spLocks noGrp="1"/>
          </p:cNvSpPr>
          <p:nvPr>
            <p:ph type="dt" idx="1"/>
          </p:nvPr>
        </p:nvSpPr>
        <p:spPr/>
        <p:txBody>
          <a:bodyPr/>
          <a:lstStyle/>
          <a:p>
            <a:r>
              <a:rPr lang="en-US"/>
              <a:t>12/15/2024 PM</a:t>
            </a:r>
          </a:p>
        </p:txBody>
      </p:sp>
    </p:spTree>
    <p:extLst>
      <p:ext uri="{BB962C8B-B14F-4D97-AF65-F5344CB8AC3E}">
        <p14:creationId xmlns:p14="http://schemas.microsoft.com/office/powerpoint/2010/main" val="38498785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B0DB3-A8FF-4ABB-9E2E-D960422260EB}"/>
              </a:ext>
            </a:extLst>
          </p:cNvPr>
          <p:cNvSpPr>
            <a:spLocks noGrp="1"/>
          </p:cNvSpPr>
          <p:nvPr>
            <p:ph type="ctrTitle"/>
          </p:nvPr>
        </p:nvSpPr>
        <p:spPr>
          <a:xfrm>
            <a:off x="1143000" y="1122363"/>
            <a:ext cx="6858000" cy="3025308"/>
          </a:xfrm>
        </p:spPr>
        <p:txBody>
          <a:bodyPr anchor="b">
            <a:normAutofit/>
          </a:bodyPr>
          <a:lstStyle>
            <a:lvl1pPr algn="ctr">
              <a:defRPr sz="495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8BEE0618-75D7-410F-859C-CDF53BC53E85}"/>
              </a:ext>
            </a:extLst>
          </p:cNvPr>
          <p:cNvSpPr>
            <a:spLocks noGrp="1"/>
          </p:cNvSpPr>
          <p:nvPr>
            <p:ph type="subTitle" idx="1"/>
          </p:nvPr>
        </p:nvSpPr>
        <p:spPr>
          <a:xfrm>
            <a:off x="1143000" y="4386730"/>
            <a:ext cx="6858000" cy="1135529"/>
          </a:xfrm>
        </p:spPr>
        <p:txBody>
          <a:bodyPr>
            <a:normAutofit/>
          </a:bodyPr>
          <a:lstStyle>
            <a:lvl1pPr marL="0" indent="0" algn="ctr">
              <a:lnSpc>
                <a:spcPct val="120000"/>
              </a:lnSpc>
              <a:buNone/>
              <a:defRPr sz="1350" b="1" cap="all" spc="225" baseline="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A5237F11-76DB-4DD9-9747-3F38D05BA0FE}"/>
              </a:ext>
            </a:extLst>
          </p:cNvPr>
          <p:cNvSpPr>
            <a:spLocks noGrp="1"/>
          </p:cNvSpPr>
          <p:nvPr>
            <p:ph type="dt" sz="half" idx="10"/>
          </p:nvPr>
        </p:nvSpPr>
        <p:spPr/>
        <p:txBody>
          <a:bodyPr/>
          <a:lstStyle/>
          <a:p>
            <a:fld id="{11EAACC7-3B3F-47D1-959A-EF58926E955E}" type="datetimeFigureOut">
              <a:rPr lang="en-US" smtClean="0"/>
              <a:t>12/16/2024</a:t>
            </a:fld>
            <a:endParaRPr lang="en-US"/>
          </a:p>
        </p:txBody>
      </p:sp>
      <p:sp>
        <p:nvSpPr>
          <p:cNvPr id="5" name="Footer Placeholder 4">
            <a:extLst>
              <a:ext uri="{FF2B5EF4-FFF2-40B4-BE49-F238E27FC236}">
                <a16:creationId xmlns:a16="http://schemas.microsoft.com/office/drawing/2014/main" id="{3059F581-81B0-44B3-ABA5-A25CA4BAE4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10D591-ADCF-4300-8282-72AE357F3D2D}"/>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949970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E5C77-55F8-4677-A96C-E6D3F5545D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9A064EF-ADDA-4943-8F87-A7469D79975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B0D493-D1E7-4358-95E9-B5B80A49E603}"/>
              </a:ext>
            </a:extLst>
          </p:cNvPr>
          <p:cNvSpPr>
            <a:spLocks noGrp="1"/>
          </p:cNvSpPr>
          <p:nvPr>
            <p:ph type="dt" sz="half" idx="10"/>
          </p:nvPr>
        </p:nvSpPr>
        <p:spPr/>
        <p:txBody>
          <a:bodyPr/>
          <a:lstStyle/>
          <a:p>
            <a:fld id="{11EAACC7-3B3F-47D1-959A-EF58926E955E}" type="datetimeFigureOut">
              <a:rPr lang="en-US" smtClean="0"/>
              <a:t>12/16/2024</a:t>
            </a:fld>
            <a:endParaRPr lang="en-US"/>
          </a:p>
        </p:txBody>
      </p:sp>
      <p:sp>
        <p:nvSpPr>
          <p:cNvPr id="5" name="Footer Placeholder 4">
            <a:extLst>
              <a:ext uri="{FF2B5EF4-FFF2-40B4-BE49-F238E27FC236}">
                <a16:creationId xmlns:a16="http://schemas.microsoft.com/office/drawing/2014/main" id="{A6E98326-3276-4B9E-960F-10C6677BFA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4C3AC2-288D-4FEE-BF80-0EAEDDFAB049}"/>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3358231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3333C6A-5417-40BD-BF7A-94058322377A}"/>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43BCB45-B343-46F6-9718-AA0D68CED1FF}"/>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BDA2A4-FD34-4E17-908F-4367B1E644C3}"/>
              </a:ext>
            </a:extLst>
          </p:cNvPr>
          <p:cNvSpPr>
            <a:spLocks noGrp="1"/>
          </p:cNvSpPr>
          <p:nvPr>
            <p:ph type="dt" sz="half" idx="10"/>
          </p:nvPr>
        </p:nvSpPr>
        <p:spPr/>
        <p:txBody>
          <a:bodyPr/>
          <a:lstStyle/>
          <a:p>
            <a:fld id="{11EAACC7-3B3F-47D1-959A-EF58926E955E}" type="datetimeFigureOut">
              <a:rPr lang="en-US" smtClean="0"/>
              <a:t>12/16/2024</a:t>
            </a:fld>
            <a:endParaRPr lang="en-US"/>
          </a:p>
        </p:txBody>
      </p:sp>
      <p:sp>
        <p:nvSpPr>
          <p:cNvPr id="5" name="Footer Placeholder 4">
            <a:extLst>
              <a:ext uri="{FF2B5EF4-FFF2-40B4-BE49-F238E27FC236}">
                <a16:creationId xmlns:a16="http://schemas.microsoft.com/office/drawing/2014/main" id="{93B87AE3-776D-451D-AA52-C06B747248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A0C4D5-BE1E-4D6A-9196-E0F9E42B2E1E}"/>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294598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75558-A264-444E-829B-51AAE6B4BFCE}"/>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08D9373-37D1-4135-8D34-755E139F79DD}"/>
              </a:ext>
            </a:extLst>
          </p:cNvPr>
          <p:cNvSpPr>
            <a:spLocks noGrp="1"/>
          </p:cNvSpPr>
          <p:nvPr>
            <p:ph idx="1"/>
          </p:nvPr>
        </p:nvSpPr>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55E4A6B-1966-4E57-9FB8-8B111E97BC11}"/>
              </a:ext>
            </a:extLst>
          </p:cNvPr>
          <p:cNvSpPr>
            <a:spLocks noGrp="1"/>
          </p:cNvSpPr>
          <p:nvPr>
            <p:ph type="dt" sz="half" idx="10"/>
          </p:nvPr>
        </p:nvSpPr>
        <p:spPr/>
        <p:txBody>
          <a:bodyPr/>
          <a:lstStyle/>
          <a:p>
            <a:fld id="{11EAACC7-3B3F-47D1-959A-EF58926E955E}" type="datetimeFigureOut">
              <a:rPr lang="en-US" smtClean="0"/>
              <a:t>12/16/2024</a:t>
            </a:fld>
            <a:endParaRPr lang="en-US" dirty="0"/>
          </a:p>
        </p:txBody>
      </p:sp>
      <p:sp>
        <p:nvSpPr>
          <p:cNvPr id="5" name="Footer Placeholder 4">
            <a:extLst>
              <a:ext uri="{FF2B5EF4-FFF2-40B4-BE49-F238E27FC236}">
                <a16:creationId xmlns:a16="http://schemas.microsoft.com/office/drawing/2014/main" id="{133FC3DD-F2BE-41FF-895B-00129AAB15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1F830C-8424-4FAF-A011-605AE1D147FC}"/>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490591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A1BE8-ECC1-4027-B16E-C7BECCA9DF45}"/>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1246C7E1-471A-46AA-8068-98E68C0C207D}"/>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F7C9F8F-EC48-4D16-B4C6-023A7B607BE6}"/>
              </a:ext>
            </a:extLst>
          </p:cNvPr>
          <p:cNvSpPr>
            <a:spLocks noGrp="1"/>
          </p:cNvSpPr>
          <p:nvPr>
            <p:ph type="dt" sz="half" idx="10"/>
          </p:nvPr>
        </p:nvSpPr>
        <p:spPr/>
        <p:txBody>
          <a:bodyPr/>
          <a:lstStyle/>
          <a:p>
            <a:fld id="{11EAACC7-3B3F-47D1-959A-EF58926E955E}" type="datetimeFigureOut">
              <a:rPr lang="en-US" smtClean="0"/>
              <a:t>12/16/2024</a:t>
            </a:fld>
            <a:endParaRPr lang="en-US"/>
          </a:p>
        </p:txBody>
      </p:sp>
      <p:sp>
        <p:nvSpPr>
          <p:cNvPr id="5" name="Footer Placeholder 4">
            <a:extLst>
              <a:ext uri="{FF2B5EF4-FFF2-40B4-BE49-F238E27FC236}">
                <a16:creationId xmlns:a16="http://schemas.microsoft.com/office/drawing/2014/main" id="{B79FA5B3-F726-417B-932A-B93E0C8F5A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7D21F1-1A24-43EA-AB09-3024C491E8FB}"/>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2845154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16569-B648-4D50-BEB8-E8DAE24D68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40831B3-A1FD-470C-BEEE-4CFB441502DD}"/>
              </a:ext>
            </a:extLst>
          </p:cNvPr>
          <p:cNvSpPr>
            <a:spLocks noGrp="1"/>
          </p:cNvSpPr>
          <p:nvPr>
            <p:ph sz="half" idx="1"/>
          </p:nvPr>
        </p:nvSpPr>
        <p:spPr>
          <a:xfrm>
            <a:off x="628650" y="1924493"/>
            <a:ext cx="3886200" cy="42524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01F34A17-C244-438C-9AE3-FB9B3CE3BD8F}"/>
              </a:ext>
            </a:extLst>
          </p:cNvPr>
          <p:cNvSpPr>
            <a:spLocks noGrp="1"/>
          </p:cNvSpPr>
          <p:nvPr>
            <p:ph sz="half" idx="2"/>
          </p:nvPr>
        </p:nvSpPr>
        <p:spPr>
          <a:xfrm>
            <a:off x="4629150" y="1924493"/>
            <a:ext cx="3886200" cy="42524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4CFA3AA-3FC1-4B98-8F99-1726F1AC0A38}"/>
              </a:ext>
            </a:extLst>
          </p:cNvPr>
          <p:cNvSpPr>
            <a:spLocks noGrp="1"/>
          </p:cNvSpPr>
          <p:nvPr>
            <p:ph type="dt" sz="half" idx="10"/>
          </p:nvPr>
        </p:nvSpPr>
        <p:spPr/>
        <p:txBody>
          <a:bodyPr/>
          <a:lstStyle/>
          <a:p>
            <a:fld id="{11EAACC7-3B3F-47D1-959A-EF58926E955E}" type="datetimeFigureOut">
              <a:rPr lang="en-US" smtClean="0"/>
              <a:t>12/16/2024</a:t>
            </a:fld>
            <a:endParaRPr lang="en-US"/>
          </a:p>
        </p:txBody>
      </p:sp>
      <p:sp>
        <p:nvSpPr>
          <p:cNvPr id="6" name="Footer Placeholder 5">
            <a:extLst>
              <a:ext uri="{FF2B5EF4-FFF2-40B4-BE49-F238E27FC236}">
                <a16:creationId xmlns:a16="http://schemas.microsoft.com/office/drawing/2014/main" id="{1CE10883-BACC-41A1-9067-ECFDB937D7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7660A2-13C9-4432-A6EB-A4FF3D78F15F}"/>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3113679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7C843-C993-4E9C-80DD-3620816E56A9}"/>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D91A8E3-B066-4511-9C6E-A3435B64DD88}"/>
              </a:ext>
            </a:extLst>
          </p:cNvPr>
          <p:cNvSpPr>
            <a:spLocks noGrp="1"/>
          </p:cNvSpPr>
          <p:nvPr>
            <p:ph type="body" idx="1"/>
          </p:nvPr>
        </p:nvSpPr>
        <p:spPr>
          <a:xfrm>
            <a:off x="629842" y="1734325"/>
            <a:ext cx="3868340" cy="823912"/>
          </a:xfrm>
        </p:spPr>
        <p:txBody>
          <a:bodyPr anchor="b">
            <a:normAutofit/>
          </a:bodyPr>
          <a:lstStyle>
            <a:lvl1pPr marL="0" indent="0">
              <a:buNone/>
              <a:defRPr sz="1500" b="1" cap="all" spc="225" baseline="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46E86B63-4102-4802-94D7-F138F80F3E19}"/>
              </a:ext>
            </a:extLst>
          </p:cNvPr>
          <p:cNvSpPr>
            <a:spLocks noGrp="1"/>
          </p:cNvSpPr>
          <p:nvPr>
            <p:ph sz="half" idx="2"/>
          </p:nvPr>
        </p:nvSpPr>
        <p:spPr>
          <a:xfrm>
            <a:off x="629842" y="2558237"/>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9C924765-08A7-4A60-86DC-DC420F60BBAE}"/>
              </a:ext>
            </a:extLst>
          </p:cNvPr>
          <p:cNvSpPr>
            <a:spLocks noGrp="1"/>
          </p:cNvSpPr>
          <p:nvPr>
            <p:ph type="body" sz="quarter" idx="3"/>
          </p:nvPr>
        </p:nvSpPr>
        <p:spPr>
          <a:xfrm>
            <a:off x="4629150" y="1734325"/>
            <a:ext cx="3887391" cy="823912"/>
          </a:xfrm>
        </p:spPr>
        <p:txBody>
          <a:bodyPr anchor="b">
            <a:normAutofit/>
          </a:bodyPr>
          <a:lstStyle>
            <a:lvl1pPr marL="0" indent="0">
              <a:buNone/>
              <a:defRPr sz="1500" b="1" cap="all" spc="225" baseline="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F4AA2795-EFB6-4000-8F25-FBB62646C0CD}"/>
              </a:ext>
            </a:extLst>
          </p:cNvPr>
          <p:cNvSpPr>
            <a:spLocks noGrp="1"/>
          </p:cNvSpPr>
          <p:nvPr>
            <p:ph sz="quarter" idx="4"/>
          </p:nvPr>
        </p:nvSpPr>
        <p:spPr>
          <a:xfrm>
            <a:off x="4629150" y="2558237"/>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C942CFB-FE12-494A-9C41-3CB90F07BDAA}"/>
              </a:ext>
            </a:extLst>
          </p:cNvPr>
          <p:cNvSpPr>
            <a:spLocks noGrp="1"/>
          </p:cNvSpPr>
          <p:nvPr>
            <p:ph type="dt" sz="half" idx="10"/>
          </p:nvPr>
        </p:nvSpPr>
        <p:spPr/>
        <p:txBody>
          <a:bodyPr/>
          <a:lstStyle/>
          <a:p>
            <a:fld id="{11EAACC7-3B3F-47D1-959A-EF58926E955E}" type="datetimeFigureOut">
              <a:rPr lang="en-US" smtClean="0"/>
              <a:t>12/16/2024</a:t>
            </a:fld>
            <a:endParaRPr lang="en-US"/>
          </a:p>
        </p:txBody>
      </p:sp>
      <p:sp>
        <p:nvSpPr>
          <p:cNvPr id="8" name="Footer Placeholder 7">
            <a:extLst>
              <a:ext uri="{FF2B5EF4-FFF2-40B4-BE49-F238E27FC236}">
                <a16:creationId xmlns:a16="http://schemas.microsoft.com/office/drawing/2014/main" id="{6C3A07E3-59E1-4EBD-9687-4B6ABE96ACA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CF7BB23-7539-4674-8B66-ACEFF94686CE}"/>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3321030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841DB-C73C-4968-B434-A6AA14DAF62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08152BF-92C7-4BF5-A9DB-16A0BF0F5F5D}"/>
              </a:ext>
            </a:extLst>
          </p:cNvPr>
          <p:cNvSpPr>
            <a:spLocks noGrp="1"/>
          </p:cNvSpPr>
          <p:nvPr>
            <p:ph type="dt" sz="half" idx="10"/>
          </p:nvPr>
        </p:nvSpPr>
        <p:spPr/>
        <p:txBody>
          <a:bodyPr/>
          <a:lstStyle/>
          <a:p>
            <a:fld id="{11EAACC7-3B3F-47D1-959A-EF58926E955E}" type="datetimeFigureOut">
              <a:rPr lang="en-US" smtClean="0"/>
              <a:t>12/16/2024</a:t>
            </a:fld>
            <a:endParaRPr lang="en-US"/>
          </a:p>
        </p:txBody>
      </p:sp>
      <p:sp>
        <p:nvSpPr>
          <p:cNvPr id="4" name="Footer Placeholder 3">
            <a:extLst>
              <a:ext uri="{FF2B5EF4-FFF2-40B4-BE49-F238E27FC236}">
                <a16:creationId xmlns:a16="http://schemas.microsoft.com/office/drawing/2014/main" id="{C1289DB7-F492-4037-A439-D70F7E55652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FFA96F1-8B8A-4E83-B3C2-E10DE522AD30}"/>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925975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031033-9688-463F-9614-47F2F5BC6BF7}"/>
              </a:ext>
            </a:extLst>
          </p:cNvPr>
          <p:cNvSpPr>
            <a:spLocks noGrp="1"/>
          </p:cNvSpPr>
          <p:nvPr>
            <p:ph type="dt" sz="half" idx="10"/>
          </p:nvPr>
        </p:nvSpPr>
        <p:spPr/>
        <p:txBody>
          <a:bodyPr/>
          <a:lstStyle/>
          <a:p>
            <a:fld id="{11EAACC7-3B3F-47D1-959A-EF58926E955E}" type="datetimeFigureOut">
              <a:rPr lang="en-US" smtClean="0"/>
              <a:t>12/16/2024</a:t>
            </a:fld>
            <a:endParaRPr lang="en-US"/>
          </a:p>
        </p:txBody>
      </p:sp>
      <p:sp>
        <p:nvSpPr>
          <p:cNvPr id="3" name="Footer Placeholder 2">
            <a:extLst>
              <a:ext uri="{FF2B5EF4-FFF2-40B4-BE49-F238E27FC236}">
                <a16:creationId xmlns:a16="http://schemas.microsoft.com/office/drawing/2014/main" id="{085B8DB2-C14B-45AC-ACAF-8702DF59C6E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001DA57-8D4E-4075-9460-4F03DF8AABA8}"/>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185752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CBE2C-9DAA-489D-AC88-15CBBA8A9BF7}"/>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AEE124BE-E494-445A-A4FB-A2A8F28F0C1D}"/>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F2446DE-9A32-4774-9F7C-86678CA90EA2}"/>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9400115D-61B3-46D0-B4D3-30C374B526CF}"/>
              </a:ext>
            </a:extLst>
          </p:cNvPr>
          <p:cNvSpPr>
            <a:spLocks noGrp="1"/>
          </p:cNvSpPr>
          <p:nvPr>
            <p:ph type="dt" sz="half" idx="10"/>
          </p:nvPr>
        </p:nvSpPr>
        <p:spPr/>
        <p:txBody>
          <a:bodyPr/>
          <a:lstStyle/>
          <a:p>
            <a:fld id="{11EAACC7-3B3F-47D1-959A-EF58926E955E}" type="datetimeFigureOut">
              <a:rPr lang="en-US" smtClean="0"/>
              <a:t>12/16/2024</a:t>
            </a:fld>
            <a:endParaRPr lang="en-US"/>
          </a:p>
        </p:txBody>
      </p:sp>
      <p:sp>
        <p:nvSpPr>
          <p:cNvPr id="6" name="Footer Placeholder 5">
            <a:extLst>
              <a:ext uri="{FF2B5EF4-FFF2-40B4-BE49-F238E27FC236}">
                <a16:creationId xmlns:a16="http://schemas.microsoft.com/office/drawing/2014/main" id="{EF3C2AFC-D0F8-469F-B1E0-123C2E066E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B9BCDA-9EF7-4531-8021-AF7B30751516}"/>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3339195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AE558-F89F-4688-94E5-77F37D49F1BB}"/>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DBCD35AF-8CA2-49BB-BAE9-F29A0186EC62}"/>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a:extLst>
              <a:ext uri="{FF2B5EF4-FFF2-40B4-BE49-F238E27FC236}">
                <a16:creationId xmlns:a16="http://schemas.microsoft.com/office/drawing/2014/main" id="{C05CAA98-55BD-4118-A8AF-D6030607842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3ABFF4C5-82A8-4AD8-B7E2-2882F657683C}"/>
              </a:ext>
            </a:extLst>
          </p:cNvPr>
          <p:cNvSpPr>
            <a:spLocks noGrp="1"/>
          </p:cNvSpPr>
          <p:nvPr>
            <p:ph type="dt" sz="half" idx="10"/>
          </p:nvPr>
        </p:nvSpPr>
        <p:spPr/>
        <p:txBody>
          <a:bodyPr/>
          <a:lstStyle/>
          <a:p>
            <a:fld id="{11EAACC7-3B3F-47D1-959A-EF58926E955E}" type="datetimeFigureOut">
              <a:rPr lang="en-US" smtClean="0"/>
              <a:t>12/16/2024</a:t>
            </a:fld>
            <a:endParaRPr lang="en-US"/>
          </a:p>
        </p:txBody>
      </p:sp>
      <p:sp>
        <p:nvSpPr>
          <p:cNvPr id="6" name="Footer Placeholder 5">
            <a:extLst>
              <a:ext uri="{FF2B5EF4-FFF2-40B4-BE49-F238E27FC236}">
                <a16:creationId xmlns:a16="http://schemas.microsoft.com/office/drawing/2014/main" id="{3860B401-B64F-417B-8AD6-581A22E5E0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24BD4C-7149-44BF-8150-F72CAA95A56D}"/>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42005265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21" name="Straight Connector 20">
            <a:extLst>
              <a:ext uri="{FF2B5EF4-FFF2-40B4-BE49-F238E27FC236}">
                <a16:creationId xmlns:a16="http://schemas.microsoft.com/office/drawing/2014/main" id="{4436E0F2-A64B-471E-93C0-8DFE08CC57C8}"/>
              </a:ext>
            </a:extLst>
          </p:cNvPr>
          <p:cNvCxnSpPr>
            <a:cxnSpLocks/>
          </p:cNvCxnSpPr>
          <p:nvPr/>
        </p:nvCxnSpPr>
        <p:spPr>
          <a:xfrm flipH="1">
            <a:off x="0" y="0"/>
            <a:ext cx="2339789" cy="6858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DC1E3AB1-2A8C-4607-9FAE-D8BDB280FE1A}"/>
              </a:ext>
            </a:extLst>
          </p:cNvPr>
          <p:cNvCxnSpPr>
            <a:cxnSpLocks/>
          </p:cNvCxnSpPr>
          <p:nvPr/>
        </p:nvCxnSpPr>
        <p:spPr>
          <a:xfrm flipH="1">
            <a:off x="0" y="1"/>
            <a:ext cx="677826" cy="65436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26D66059-832F-40B6-A35F-F56C8F38A1E7}"/>
              </a:ext>
            </a:extLst>
          </p:cNvPr>
          <p:cNvCxnSpPr>
            <a:cxnSpLocks/>
          </p:cNvCxnSpPr>
          <p:nvPr/>
        </p:nvCxnSpPr>
        <p:spPr>
          <a:xfrm flipH="1" flipV="1">
            <a:off x="-32147" y="5791201"/>
            <a:ext cx="4714876" cy="106680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A515E2ED-7EA9-448D-83FA-54C3DF9723BD}"/>
              </a:ext>
            </a:extLst>
          </p:cNvPr>
          <p:cNvCxnSpPr>
            <a:cxnSpLocks/>
          </p:cNvCxnSpPr>
          <p:nvPr/>
        </p:nvCxnSpPr>
        <p:spPr>
          <a:xfrm flipH="1">
            <a:off x="6347223" y="5848350"/>
            <a:ext cx="2796777" cy="100965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20595356-EABD-4767-AC9D-EA21FF115EC0}"/>
              </a:ext>
            </a:extLst>
          </p:cNvPr>
          <p:cNvCxnSpPr>
            <a:cxnSpLocks/>
          </p:cNvCxnSpPr>
          <p:nvPr/>
        </p:nvCxnSpPr>
        <p:spPr>
          <a:xfrm flipH="1">
            <a:off x="8657368" y="1647826"/>
            <a:ext cx="486632" cy="52101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28CD9F06-9628-469C-B788-A894E3E08281}"/>
              </a:ext>
            </a:extLst>
          </p:cNvPr>
          <p:cNvCxnSpPr>
            <a:cxnSpLocks/>
          </p:cNvCxnSpPr>
          <p:nvPr/>
        </p:nvCxnSpPr>
        <p:spPr>
          <a:xfrm flipH="1" flipV="1">
            <a:off x="8086165" y="0"/>
            <a:ext cx="1057835" cy="425834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8550A431-0B61-421B-B4B7-24C0CFF0F938}"/>
              </a:ext>
            </a:extLst>
          </p:cNvPr>
          <p:cNvCxnSpPr>
            <a:cxnSpLocks/>
          </p:cNvCxnSpPr>
          <p:nvPr/>
        </p:nvCxnSpPr>
        <p:spPr>
          <a:xfrm flipH="1" flipV="1">
            <a:off x="4897041" y="-4762"/>
            <a:ext cx="4246959" cy="9319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p:nvSpPr>
          <p:cNvPr id="2" name="Title Placeholder 1">
            <a:extLst>
              <a:ext uri="{FF2B5EF4-FFF2-40B4-BE49-F238E27FC236}">
                <a16:creationId xmlns:a16="http://schemas.microsoft.com/office/drawing/2014/main" id="{675B94C5-D205-4339-B029-5D0FD2E5F3DB}"/>
              </a:ext>
            </a:extLst>
          </p:cNvPr>
          <p:cNvSpPr>
            <a:spLocks noGrp="1"/>
          </p:cNvSpPr>
          <p:nvPr>
            <p:ph type="title"/>
          </p:nvPr>
        </p:nvSpPr>
        <p:spPr>
          <a:xfrm>
            <a:off x="857250" y="533401"/>
            <a:ext cx="7429500" cy="138215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096DC5C-BD34-4CE4-8AA7-A6A4B9516F8F}"/>
              </a:ext>
            </a:extLst>
          </p:cNvPr>
          <p:cNvSpPr>
            <a:spLocks noGrp="1"/>
          </p:cNvSpPr>
          <p:nvPr>
            <p:ph type="body" idx="1"/>
          </p:nvPr>
        </p:nvSpPr>
        <p:spPr>
          <a:xfrm>
            <a:off x="857250" y="2009554"/>
            <a:ext cx="7429500" cy="40244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1F192A7-D622-449D-9FC2-48FDE4D690F1}"/>
              </a:ext>
            </a:extLst>
          </p:cNvPr>
          <p:cNvSpPr>
            <a:spLocks noGrp="1"/>
          </p:cNvSpPr>
          <p:nvPr>
            <p:ph type="dt" sz="half" idx="2"/>
          </p:nvPr>
        </p:nvSpPr>
        <p:spPr>
          <a:xfrm>
            <a:off x="5502827" y="6398879"/>
            <a:ext cx="3145431" cy="365125"/>
          </a:xfrm>
          <a:prstGeom prst="rect">
            <a:avLst/>
          </a:prstGeom>
        </p:spPr>
        <p:txBody>
          <a:bodyPr vert="horz" lIns="91440" tIns="45720" rIns="91440" bIns="45720" rtlCol="0" anchor="ctr">
            <a:normAutofit/>
          </a:bodyPr>
          <a:lstStyle>
            <a:lvl1pPr algn="r">
              <a:defRPr sz="825">
                <a:solidFill>
                  <a:schemeClr val="tx2"/>
                </a:solidFill>
                <a:latin typeface="+mn-lt"/>
              </a:defRPr>
            </a:lvl1pPr>
          </a:lstStyle>
          <a:p>
            <a:fld id="{11EAACC7-3B3F-47D1-959A-EF58926E955E}" type="datetimeFigureOut">
              <a:rPr lang="en-US" smtClean="0"/>
              <a:t>12/16/2024</a:t>
            </a:fld>
            <a:endParaRPr lang="en-US"/>
          </a:p>
        </p:txBody>
      </p:sp>
      <p:sp>
        <p:nvSpPr>
          <p:cNvPr id="5" name="Footer Placeholder 4">
            <a:extLst>
              <a:ext uri="{FF2B5EF4-FFF2-40B4-BE49-F238E27FC236}">
                <a16:creationId xmlns:a16="http://schemas.microsoft.com/office/drawing/2014/main" id="{8435B93C-2BE9-4847-BFE5-D3CBCC6E948C}"/>
              </a:ext>
            </a:extLst>
          </p:cNvPr>
          <p:cNvSpPr>
            <a:spLocks noGrp="1"/>
          </p:cNvSpPr>
          <p:nvPr>
            <p:ph type="ftr" sz="quarter" idx="3"/>
          </p:nvPr>
        </p:nvSpPr>
        <p:spPr>
          <a:xfrm>
            <a:off x="115822" y="6398879"/>
            <a:ext cx="3372986" cy="365125"/>
          </a:xfrm>
          <a:prstGeom prst="rect">
            <a:avLst/>
          </a:prstGeom>
        </p:spPr>
        <p:txBody>
          <a:bodyPr vert="horz" lIns="91440" tIns="45720" rIns="91440" bIns="45720" rtlCol="0" anchor="ctr">
            <a:normAutofit/>
          </a:bodyPr>
          <a:lstStyle>
            <a:lvl1pPr algn="l">
              <a:defRPr sz="900" b="1" spc="23" baseline="0">
                <a:solidFill>
                  <a:schemeClr val="tx2"/>
                </a:solidFill>
                <a:latin typeface="+mj-lt"/>
              </a:defRPr>
            </a:lvl1pPr>
          </a:lstStyle>
          <a:p>
            <a:endParaRPr lang="en-US" dirty="0"/>
          </a:p>
        </p:txBody>
      </p:sp>
      <p:sp>
        <p:nvSpPr>
          <p:cNvPr id="6" name="Slide Number Placeholder 5">
            <a:extLst>
              <a:ext uri="{FF2B5EF4-FFF2-40B4-BE49-F238E27FC236}">
                <a16:creationId xmlns:a16="http://schemas.microsoft.com/office/drawing/2014/main" id="{ADF70A99-395E-4F22-8AAB-6C7EE743D7D5}"/>
              </a:ext>
            </a:extLst>
          </p:cNvPr>
          <p:cNvSpPr>
            <a:spLocks noGrp="1"/>
          </p:cNvSpPr>
          <p:nvPr>
            <p:ph type="sldNum" sz="quarter" idx="4"/>
          </p:nvPr>
        </p:nvSpPr>
        <p:spPr>
          <a:xfrm>
            <a:off x="8701858" y="6398879"/>
            <a:ext cx="353165" cy="365125"/>
          </a:xfrm>
          <a:prstGeom prst="rect">
            <a:avLst/>
          </a:prstGeom>
        </p:spPr>
        <p:txBody>
          <a:bodyPr vert="horz" lIns="91440" tIns="45720" rIns="91440" bIns="45720" rtlCol="0" anchor="ctr">
            <a:normAutofit/>
          </a:bodyPr>
          <a:lstStyle>
            <a:lvl1pPr algn="r">
              <a:defRPr sz="825">
                <a:solidFill>
                  <a:schemeClr val="tx2"/>
                </a:solidFill>
                <a:latin typeface="+mn-lt"/>
              </a:defRPr>
            </a:lvl1pPr>
          </a:lstStyle>
          <a:p>
            <a:fld id="{312CC964-A50B-4C29-B4E4-2C30BB34CCF3}" type="slidenum">
              <a:rPr lang="en-US" smtClean="0"/>
              <a:t>‹#›</a:t>
            </a:fld>
            <a:endParaRPr lang="en-US"/>
          </a:p>
        </p:txBody>
      </p:sp>
    </p:spTree>
    <p:extLst>
      <p:ext uri="{BB962C8B-B14F-4D97-AF65-F5344CB8AC3E}">
        <p14:creationId xmlns:p14="http://schemas.microsoft.com/office/powerpoint/2010/main" val="9060365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i="1" kern="1200" cap="all" baseline="0">
          <a:solidFill>
            <a:schemeClr val="tx2"/>
          </a:solidFill>
          <a:latin typeface="+mj-lt"/>
          <a:ea typeface="+mj-ea"/>
          <a:cs typeface="+mj-cs"/>
        </a:defRPr>
      </a:lvl1pPr>
    </p:titleStyle>
    <p:bodyStyle>
      <a:lvl1pPr marL="171450" indent="-171450" algn="l" defTabSz="685800" rtl="0" eaLnBrk="1" latinLnBrk="0" hangingPunct="1">
        <a:lnSpc>
          <a:spcPct val="100000"/>
        </a:lnSpc>
        <a:spcBef>
          <a:spcPts val="750"/>
        </a:spcBef>
        <a:buSzPct val="80000"/>
        <a:buFont typeface="Arial" panose="020B0604020202020204" pitchFamily="34" charset="0"/>
        <a:buChar char="•"/>
        <a:defRPr sz="1800" kern="1200">
          <a:solidFill>
            <a:schemeClr val="tx2"/>
          </a:solidFill>
          <a:latin typeface="+mn-lt"/>
          <a:ea typeface="+mn-ea"/>
          <a:cs typeface="+mn-cs"/>
        </a:defRPr>
      </a:lvl1pPr>
      <a:lvl2pPr marL="514350" indent="-171450" algn="l" defTabSz="685800" rtl="0" eaLnBrk="1" latinLnBrk="0" hangingPunct="1">
        <a:lnSpc>
          <a:spcPct val="100000"/>
        </a:lnSpc>
        <a:spcBef>
          <a:spcPts val="375"/>
        </a:spcBef>
        <a:buSzPct val="80000"/>
        <a:buFont typeface="Arial" panose="020B0604020202020204" pitchFamily="34" charset="0"/>
        <a:buChar char="•"/>
        <a:defRPr sz="1500" kern="1200">
          <a:solidFill>
            <a:schemeClr val="tx2"/>
          </a:solidFill>
          <a:latin typeface="+mn-lt"/>
          <a:ea typeface="+mn-ea"/>
          <a:cs typeface="+mn-cs"/>
        </a:defRPr>
      </a:lvl2pPr>
      <a:lvl3pPr marL="857250" indent="-171450" algn="l" defTabSz="685800" rtl="0" eaLnBrk="1" latinLnBrk="0" hangingPunct="1">
        <a:lnSpc>
          <a:spcPct val="100000"/>
        </a:lnSpc>
        <a:spcBef>
          <a:spcPts val="375"/>
        </a:spcBef>
        <a:buSzPct val="80000"/>
        <a:buFont typeface="Arial" panose="020B0604020202020204" pitchFamily="34" charset="0"/>
        <a:buChar char="•"/>
        <a:defRPr sz="1350" kern="1200">
          <a:solidFill>
            <a:schemeClr val="tx2"/>
          </a:solidFill>
          <a:latin typeface="+mn-lt"/>
          <a:ea typeface="+mn-ea"/>
          <a:cs typeface="+mn-cs"/>
        </a:defRPr>
      </a:lvl3pPr>
      <a:lvl4pPr marL="1200150" indent="-171450" algn="l" defTabSz="685800" rtl="0" eaLnBrk="1" latinLnBrk="0" hangingPunct="1">
        <a:lnSpc>
          <a:spcPct val="100000"/>
        </a:lnSpc>
        <a:spcBef>
          <a:spcPts val="375"/>
        </a:spcBef>
        <a:buSzPct val="80000"/>
        <a:buFont typeface="Arial" panose="020B0604020202020204" pitchFamily="34" charset="0"/>
        <a:buChar char="•"/>
        <a:defRPr sz="1200" kern="1200">
          <a:solidFill>
            <a:schemeClr val="tx2"/>
          </a:solidFill>
          <a:latin typeface="+mn-lt"/>
          <a:ea typeface="+mn-ea"/>
          <a:cs typeface="+mn-cs"/>
        </a:defRPr>
      </a:lvl4pPr>
      <a:lvl5pPr marL="1543050" indent="-171450" algn="l" defTabSz="685800" rtl="0" eaLnBrk="1" latinLnBrk="0" hangingPunct="1">
        <a:lnSpc>
          <a:spcPct val="100000"/>
        </a:lnSpc>
        <a:spcBef>
          <a:spcPts val="375"/>
        </a:spcBef>
        <a:buSzPct val="80000"/>
        <a:buFont typeface="Arial" panose="020B0604020202020204" pitchFamily="34" charset="0"/>
        <a:buChar char="•"/>
        <a:defRPr sz="1200" kern="1200">
          <a:solidFill>
            <a:schemeClr val="tx2"/>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guide id="3" orient="horz" pos="336" userDrawn="1">
          <p15:clr>
            <a:srgbClr val="F26B43"/>
          </p15:clr>
        </p15:guide>
        <p15:guide id="4" orient="horz" pos="3984" userDrawn="1">
          <p15:clr>
            <a:srgbClr val="F26B43"/>
          </p15:clr>
        </p15:guide>
        <p15:guide id="5" pos="252" userDrawn="1">
          <p15:clr>
            <a:srgbClr val="F26B43"/>
          </p15:clr>
        </p15:guide>
        <p15:guide id="6" pos="5508" userDrawn="1">
          <p15:clr>
            <a:srgbClr val="F26B43"/>
          </p15:clr>
        </p15:guide>
        <p15:guide id="7" pos="540" userDrawn="1">
          <p15:clr>
            <a:srgbClr val="F26B43"/>
          </p15:clr>
        </p15:guide>
        <p15:guide id="8" pos="522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EAD41-8817-9E4A-FD6A-520AAD3E207D}"/>
              </a:ext>
            </a:extLst>
          </p:cNvPr>
          <p:cNvSpPr>
            <a:spLocks noGrp="1"/>
          </p:cNvSpPr>
          <p:nvPr>
            <p:ph type="ctrTitle"/>
          </p:nvPr>
        </p:nvSpPr>
        <p:spPr>
          <a:xfrm>
            <a:off x="1143000" y="2308485"/>
            <a:ext cx="6858000" cy="1839186"/>
          </a:xfrm>
        </p:spPr>
        <p:txBody>
          <a:bodyPr>
            <a:normAutofit/>
          </a:bodyPr>
          <a:lstStyle/>
          <a:p>
            <a:r>
              <a:rPr lang="en-US" sz="6000" b="1" dirty="0">
                <a:solidFill>
                  <a:schemeClr val="accent3">
                    <a:lumMod val="50000"/>
                  </a:schemeClr>
                </a:solidFill>
                <a:latin typeface="Candara" panose="020E0502030303020204" pitchFamily="34" charset="0"/>
              </a:rPr>
              <a:t>confidently walking by Faith</a:t>
            </a:r>
          </a:p>
        </p:txBody>
      </p:sp>
      <p:sp>
        <p:nvSpPr>
          <p:cNvPr id="3" name="Subtitle 2">
            <a:extLst>
              <a:ext uri="{FF2B5EF4-FFF2-40B4-BE49-F238E27FC236}">
                <a16:creationId xmlns:a16="http://schemas.microsoft.com/office/drawing/2014/main" id="{768003AB-4298-C9D2-A5B8-C7C68C15933B}"/>
              </a:ext>
            </a:extLst>
          </p:cNvPr>
          <p:cNvSpPr>
            <a:spLocks noGrp="1"/>
          </p:cNvSpPr>
          <p:nvPr>
            <p:ph type="subTitle" idx="1"/>
          </p:nvPr>
        </p:nvSpPr>
        <p:spPr>
          <a:xfrm>
            <a:off x="1143000" y="4040991"/>
            <a:ext cx="6858000" cy="557893"/>
          </a:xfrm>
        </p:spPr>
        <p:txBody>
          <a:bodyPr>
            <a:normAutofit/>
          </a:bodyPr>
          <a:lstStyle/>
          <a:p>
            <a:r>
              <a:rPr lang="en-US" sz="2400" i="1" dirty="0">
                <a:solidFill>
                  <a:schemeClr val="accent6">
                    <a:lumMod val="60000"/>
                    <a:lumOff val="40000"/>
                  </a:schemeClr>
                </a:solidFill>
                <a:latin typeface="Candara" panose="020E0502030303020204" pitchFamily="34" charset="0"/>
              </a:rPr>
              <a:t>2 </a:t>
            </a:r>
            <a:r>
              <a:rPr lang="en-US" sz="2400" i="1">
                <a:solidFill>
                  <a:schemeClr val="accent6">
                    <a:lumMod val="60000"/>
                    <a:lumOff val="40000"/>
                  </a:schemeClr>
                </a:solidFill>
                <a:latin typeface="Candara" panose="020E0502030303020204" pitchFamily="34" charset="0"/>
              </a:rPr>
              <a:t>Corinthians 4:16-5:1-11</a:t>
            </a:r>
            <a:endParaRPr lang="en-US" sz="2400" i="1" dirty="0">
              <a:solidFill>
                <a:schemeClr val="accent6">
                  <a:lumMod val="60000"/>
                  <a:lumOff val="40000"/>
                </a:schemeClr>
              </a:solidFill>
              <a:latin typeface="Candara" panose="020E0502030303020204" pitchFamily="34" charset="0"/>
            </a:endParaRPr>
          </a:p>
        </p:txBody>
      </p:sp>
    </p:spTree>
    <p:extLst>
      <p:ext uri="{BB962C8B-B14F-4D97-AF65-F5344CB8AC3E}">
        <p14:creationId xmlns:p14="http://schemas.microsoft.com/office/powerpoint/2010/main" val="120438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1250"/>
                                        <p:tgtEl>
                                          <p:spTgt spid="2"/>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2500"/>
                                        <p:tgtEl>
                                          <p:spTgt spid="3">
                                            <p:txEl>
                                              <p:pRg st="0" end="0"/>
                                            </p:txEl>
                                          </p:spTgt>
                                        </p:tgtEl>
                                      </p:cBhvr>
                                    </p:animEffect>
                                    <p:anim calcmode="lin" valueType="num">
                                      <p:cBhvr>
                                        <p:cTn id="11" dur="2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2" dur="2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49289D-A131-4BEB-943A-7251712DEB7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1133B84-EDA3-6A2E-3BEB-0CC2A8AECB1B}"/>
              </a:ext>
            </a:extLst>
          </p:cNvPr>
          <p:cNvSpPr>
            <a:spLocks noGrp="1"/>
          </p:cNvSpPr>
          <p:nvPr>
            <p:ph idx="1"/>
          </p:nvPr>
        </p:nvSpPr>
        <p:spPr>
          <a:xfrm>
            <a:off x="1151868" y="2944115"/>
            <a:ext cx="7616223" cy="1336475"/>
          </a:xfrm>
        </p:spPr>
        <p:txBody>
          <a:bodyPr>
            <a:normAutofit/>
          </a:bodyPr>
          <a:lstStyle/>
          <a:p>
            <a:pPr marL="0" indent="0">
              <a:lnSpc>
                <a:spcPts val="3000"/>
              </a:lnSpc>
              <a:spcBef>
                <a:spcPts val="600"/>
              </a:spcBef>
              <a:buNone/>
            </a:pPr>
            <a:r>
              <a:rPr lang="en-US" sz="3200" b="1" dirty="0">
                <a:solidFill>
                  <a:schemeClr val="accent2">
                    <a:lumMod val="50000"/>
                  </a:schemeClr>
                </a:solidFill>
                <a:latin typeface="Candara" panose="020E0502030303020204" pitchFamily="34" charset="0"/>
              </a:rPr>
              <a:t>Christians who live by faith, prepare and look for the day of the Lord </a:t>
            </a:r>
            <a:r>
              <a:rPr lang="en-US" sz="3200" i="1" dirty="0">
                <a:solidFill>
                  <a:schemeClr val="accent2">
                    <a:lumMod val="50000"/>
                  </a:schemeClr>
                </a:solidFill>
                <a:latin typeface="Candara" panose="020E0502030303020204" pitchFamily="34" charset="0"/>
              </a:rPr>
              <a:t>– Acts 17:30-31</a:t>
            </a:r>
          </a:p>
          <a:p>
            <a:pPr marL="365760" indent="-274320">
              <a:lnSpc>
                <a:spcPts val="2800"/>
              </a:lnSpc>
              <a:spcBef>
                <a:spcPts val="0"/>
              </a:spcBef>
              <a:buFont typeface="Wingdings" panose="05000000000000000000" pitchFamily="2" charset="2"/>
              <a:buChar char="§"/>
            </a:pPr>
            <a:r>
              <a:rPr lang="en-US" sz="2800" i="1" dirty="0">
                <a:solidFill>
                  <a:schemeClr val="accent2">
                    <a:lumMod val="50000"/>
                  </a:schemeClr>
                </a:solidFill>
                <a:latin typeface="Candara" panose="020E0502030303020204" pitchFamily="34" charset="0"/>
              </a:rPr>
              <a:t>1 Pet. 4:17-19; 2 Pet. 3:10-18</a:t>
            </a:r>
          </a:p>
        </p:txBody>
      </p:sp>
      <p:sp>
        <p:nvSpPr>
          <p:cNvPr id="5" name="Title 1">
            <a:extLst>
              <a:ext uri="{FF2B5EF4-FFF2-40B4-BE49-F238E27FC236}">
                <a16:creationId xmlns:a16="http://schemas.microsoft.com/office/drawing/2014/main" id="{6E47E87E-0334-36C2-FC73-F180CD6A7550}"/>
              </a:ext>
            </a:extLst>
          </p:cNvPr>
          <p:cNvSpPr>
            <a:spLocks noGrp="1"/>
          </p:cNvSpPr>
          <p:nvPr>
            <p:ph type="title"/>
          </p:nvPr>
        </p:nvSpPr>
        <p:spPr>
          <a:xfrm>
            <a:off x="1021079" y="400050"/>
            <a:ext cx="8122921" cy="571500"/>
          </a:xfrm>
        </p:spPr>
        <p:txBody>
          <a:bodyPr>
            <a:noAutofit/>
          </a:bodyPr>
          <a:lstStyle/>
          <a:p>
            <a:r>
              <a:rPr lang="en-US" sz="4400" b="1" i="0" dirty="0">
                <a:solidFill>
                  <a:schemeClr val="accent2">
                    <a:lumMod val="50000"/>
                  </a:schemeClr>
                </a:solidFill>
                <a:latin typeface="Candara" panose="020E0502030303020204" pitchFamily="34" charset="0"/>
              </a:rPr>
              <a:t>We will be judged by Christ </a:t>
            </a:r>
            <a:endParaRPr lang="en-US" sz="4400" b="1" dirty="0">
              <a:solidFill>
                <a:schemeClr val="accent2">
                  <a:lumMod val="50000"/>
                </a:schemeClr>
              </a:solidFill>
              <a:latin typeface="Candara" panose="020E0502030303020204" pitchFamily="34" charset="0"/>
            </a:endParaRPr>
          </a:p>
        </p:txBody>
      </p:sp>
      <p:sp>
        <p:nvSpPr>
          <p:cNvPr id="6" name="Arrow: Bent 5">
            <a:extLst>
              <a:ext uri="{FF2B5EF4-FFF2-40B4-BE49-F238E27FC236}">
                <a16:creationId xmlns:a16="http://schemas.microsoft.com/office/drawing/2014/main" id="{1E9C5820-DEF4-8D44-7751-7F0A66827366}"/>
              </a:ext>
            </a:extLst>
          </p:cNvPr>
          <p:cNvSpPr/>
          <p:nvPr/>
        </p:nvSpPr>
        <p:spPr>
          <a:xfrm>
            <a:off x="375909" y="524986"/>
            <a:ext cx="628650" cy="571500"/>
          </a:xfrm>
          <a:prstGeom prst="bentArrow">
            <a:avLst>
              <a:gd name="adj1" fmla="val 25000"/>
              <a:gd name="adj2" fmla="val 30000"/>
              <a:gd name="adj3" fmla="val 50000"/>
              <a:gd name="adj4" fmla="val 43750"/>
            </a:avLst>
          </a:prstGeom>
          <a:solidFill>
            <a:schemeClr val="bg2">
              <a:lumMod val="90000"/>
            </a:schemeClr>
          </a:solidFill>
          <a:ln w="28575">
            <a:solidFill>
              <a:schemeClr val="bg2">
                <a:lumMod val="50000"/>
              </a:schemeClr>
            </a:solid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US">
              <a:solidFill>
                <a:schemeClr val="accent3"/>
              </a:solidFill>
            </a:endParaRPr>
          </a:p>
        </p:txBody>
      </p:sp>
      <p:sp>
        <p:nvSpPr>
          <p:cNvPr id="2" name="Rectangle 1">
            <a:extLst>
              <a:ext uri="{FF2B5EF4-FFF2-40B4-BE49-F238E27FC236}">
                <a16:creationId xmlns:a16="http://schemas.microsoft.com/office/drawing/2014/main" id="{3B6A626A-74CA-CDC3-D0F7-FEFFCB6B10F6}"/>
              </a:ext>
            </a:extLst>
          </p:cNvPr>
          <p:cNvSpPr/>
          <p:nvPr/>
        </p:nvSpPr>
        <p:spPr>
          <a:xfrm rot="16200000">
            <a:off x="-2162256" y="3282236"/>
            <a:ext cx="5247847" cy="923330"/>
          </a:xfrm>
          <a:prstGeom prst="rect">
            <a:avLst/>
          </a:prstGeom>
          <a:noFill/>
        </p:spPr>
        <p:txBody>
          <a:bodyPr wrap="none" lIns="91440" tIns="45720" rIns="91440" bIns="45720">
            <a:spAutoFit/>
          </a:bodyPr>
          <a:lstStyle/>
          <a:p>
            <a:pPr algn="ctr"/>
            <a:r>
              <a:rPr lang="en-US" sz="5400" b="1" i="1" cap="none" spc="0" dirty="0">
                <a:ln w="12700">
                  <a:solidFill>
                    <a:schemeClr val="accent3">
                      <a:lumMod val="50000"/>
                    </a:schemeClr>
                  </a:solidFill>
                  <a:prstDash val="solid"/>
                </a:ln>
                <a:solidFill>
                  <a:schemeClr val="bg2">
                    <a:lumMod val="90000"/>
                  </a:schemeClr>
                </a:solidFill>
                <a:effectLst>
                  <a:innerShdw blurRad="177800">
                    <a:schemeClr val="accent3">
                      <a:lumMod val="50000"/>
                    </a:schemeClr>
                  </a:innerShdw>
                </a:effectLst>
                <a:latin typeface="Candara" panose="020E0502030303020204" pitchFamily="34" charset="0"/>
              </a:rPr>
              <a:t>We Are Confident</a:t>
            </a:r>
          </a:p>
        </p:txBody>
      </p:sp>
      <p:sp>
        <p:nvSpPr>
          <p:cNvPr id="7" name="TextBox 6">
            <a:extLst>
              <a:ext uri="{FF2B5EF4-FFF2-40B4-BE49-F238E27FC236}">
                <a16:creationId xmlns:a16="http://schemas.microsoft.com/office/drawing/2014/main" id="{C7007FCA-2CC8-50AD-9596-CEC69FAB8A21}"/>
              </a:ext>
            </a:extLst>
          </p:cNvPr>
          <p:cNvSpPr txBox="1"/>
          <p:nvPr/>
        </p:nvSpPr>
        <p:spPr>
          <a:xfrm>
            <a:off x="1233095" y="1075930"/>
            <a:ext cx="7331785" cy="1770869"/>
          </a:xfrm>
          <a:prstGeom prst="rect">
            <a:avLst/>
          </a:prstGeom>
          <a:solidFill>
            <a:schemeClr val="bg2"/>
          </a:solidFill>
        </p:spPr>
        <p:txBody>
          <a:bodyPr wrap="square" rtlCol="0">
            <a:spAutoFit/>
          </a:bodyPr>
          <a:lstStyle/>
          <a:p>
            <a:pPr>
              <a:lnSpc>
                <a:spcPts val="2600"/>
              </a:lnSpc>
            </a:pPr>
            <a:r>
              <a:rPr lang="en-US" sz="2800" b="1" i="1" dirty="0">
                <a:solidFill>
                  <a:schemeClr val="accent3">
                    <a:lumMod val="50000"/>
                  </a:schemeClr>
                </a:solidFill>
                <a:latin typeface="Candara" panose="020E0502030303020204" pitchFamily="34" charset="0"/>
              </a:rPr>
              <a:t>“For we must all be made manifest before the judgment-seat of Christ; that each one may receive the things done in the body, according to what he hath done, whether it be good or bad” </a:t>
            </a:r>
            <a:r>
              <a:rPr lang="en-US" sz="2800" i="1" dirty="0">
                <a:solidFill>
                  <a:schemeClr val="accent3">
                    <a:lumMod val="50000"/>
                  </a:schemeClr>
                </a:solidFill>
                <a:latin typeface="Candara" panose="020E0502030303020204" pitchFamily="34" charset="0"/>
              </a:rPr>
              <a:t>– 2 Cor. 5:10 ASV</a:t>
            </a:r>
            <a:endParaRPr lang="en-US" sz="2500" i="1" dirty="0">
              <a:solidFill>
                <a:schemeClr val="accent3">
                  <a:lumMod val="50000"/>
                </a:schemeClr>
              </a:solidFill>
              <a:latin typeface="Candara" panose="020E0502030303020204" pitchFamily="34" charset="0"/>
            </a:endParaRPr>
          </a:p>
        </p:txBody>
      </p:sp>
      <p:sp>
        <p:nvSpPr>
          <p:cNvPr id="8" name="TextBox 7">
            <a:extLst>
              <a:ext uri="{FF2B5EF4-FFF2-40B4-BE49-F238E27FC236}">
                <a16:creationId xmlns:a16="http://schemas.microsoft.com/office/drawing/2014/main" id="{B0420569-6D8F-BE6C-356A-58C91C5DC099}"/>
              </a:ext>
            </a:extLst>
          </p:cNvPr>
          <p:cNvSpPr txBox="1"/>
          <p:nvPr/>
        </p:nvSpPr>
        <p:spPr>
          <a:xfrm>
            <a:off x="1233095" y="4263531"/>
            <a:ext cx="7336876" cy="2104294"/>
          </a:xfrm>
          <a:prstGeom prst="rect">
            <a:avLst/>
          </a:prstGeom>
          <a:solidFill>
            <a:schemeClr val="bg2"/>
          </a:solidFill>
        </p:spPr>
        <p:txBody>
          <a:bodyPr wrap="square" rtlCol="0">
            <a:spAutoFit/>
          </a:bodyPr>
          <a:lstStyle/>
          <a:p>
            <a:pPr>
              <a:lnSpc>
                <a:spcPts val="2600"/>
              </a:lnSpc>
            </a:pPr>
            <a:r>
              <a:rPr lang="en-US" sz="2800" b="1" i="1" dirty="0">
                <a:solidFill>
                  <a:schemeClr val="accent3">
                    <a:lumMod val="50000"/>
                  </a:schemeClr>
                </a:solidFill>
                <a:latin typeface="Candara" panose="020E0502030303020204" pitchFamily="34" charset="0"/>
              </a:rPr>
              <a:t>“But the fearful, and unbelieving, and the abominable, and murderers, and whoremongers, and sorcerers, and idolaters, and all liars, shall have their part in the lake which </a:t>
            </a:r>
            <a:r>
              <a:rPr lang="en-US" sz="2800" b="1" i="1" dirty="0" err="1">
                <a:solidFill>
                  <a:schemeClr val="accent3">
                    <a:lumMod val="50000"/>
                  </a:schemeClr>
                </a:solidFill>
                <a:latin typeface="Candara" panose="020E0502030303020204" pitchFamily="34" charset="0"/>
              </a:rPr>
              <a:t>burneth</a:t>
            </a:r>
            <a:r>
              <a:rPr lang="en-US" sz="2800" b="1" i="1" dirty="0">
                <a:solidFill>
                  <a:schemeClr val="accent3">
                    <a:lumMod val="50000"/>
                  </a:schemeClr>
                </a:solidFill>
                <a:latin typeface="Candara" panose="020E0502030303020204" pitchFamily="34" charset="0"/>
              </a:rPr>
              <a:t> with fire and brimstone: which is the second death” </a:t>
            </a:r>
            <a:r>
              <a:rPr lang="en-US" sz="2800" dirty="0">
                <a:solidFill>
                  <a:schemeClr val="accent3">
                    <a:lumMod val="50000"/>
                  </a:schemeClr>
                </a:solidFill>
                <a:latin typeface="Candara" panose="020E0502030303020204" pitchFamily="34" charset="0"/>
              </a:rPr>
              <a:t>– </a:t>
            </a:r>
            <a:r>
              <a:rPr lang="en-US" sz="2800" i="1" dirty="0">
                <a:solidFill>
                  <a:schemeClr val="accent3">
                    <a:lumMod val="50000"/>
                  </a:schemeClr>
                </a:solidFill>
                <a:latin typeface="Candara" panose="020E0502030303020204" pitchFamily="34" charset="0"/>
              </a:rPr>
              <a:t>Rev. 21:8 KJV</a:t>
            </a:r>
            <a:endParaRPr lang="en-US" sz="2500" i="1" dirty="0">
              <a:solidFill>
                <a:schemeClr val="accent3">
                  <a:lumMod val="50000"/>
                </a:schemeClr>
              </a:solidFill>
              <a:latin typeface="Candara" panose="020E0502030303020204" pitchFamily="34" charset="0"/>
            </a:endParaRPr>
          </a:p>
        </p:txBody>
      </p:sp>
    </p:spTree>
    <p:extLst>
      <p:ext uri="{BB962C8B-B14F-4D97-AF65-F5344CB8AC3E}">
        <p14:creationId xmlns:p14="http://schemas.microsoft.com/office/powerpoint/2010/main" val="264800776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up)">
                                      <p:cBhvr>
                                        <p:cTn id="12" dur="1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1000"/>
                                        <p:tgtEl>
                                          <p:spTgt spid="3">
                                            <p:txEl>
                                              <p:pRg st="0" end="0"/>
                                            </p:txEl>
                                          </p:spTgt>
                                        </p:tgtEl>
                                      </p:cBhvr>
                                    </p:animEffect>
                                    <p:anim calcmode="lin" valueType="num">
                                      <p:cBhvr>
                                        <p:cTn id="1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1000"/>
                                        <p:tgtEl>
                                          <p:spTgt spid="3">
                                            <p:txEl>
                                              <p:pRg st="1" end="1"/>
                                            </p:txEl>
                                          </p:spTgt>
                                        </p:tgtEl>
                                      </p:cBhvr>
                                    </p:animEffect>
                                    <p:anim calcmode="lin" valueType="num">
                                      <p:cBhvr>
                                        <p:cTn id="2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2" presetClass="entr" presetSubtype="1"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wipe(up)">
                                      <p:cBhvr>
                                        <p:cTn id="29"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p:bldP spid="7" grpId="0" animBg="1"/>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1CAF4D-FEF5-EE46-21B3-9F5E46FE413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88AACA7-BD82-F0FA-E34D-627F78A8170F}"/>
              </a:ext>
            </a:extLst>
          </p:cNvPr>
          <p:cNvSpPr>
            <a:spLocks noGrp="1"/>
          </p:cNvSpPr>
          <p:nvPr>
            <p:ph idx="1"/>
          </p:nvPr>
        </p:nvSpPr>
        <p:spPr>
          <a:xfrm>
            <a:off x="1151868" y="2669794"/>
            <a:ext cx="7616223" cy="4066286"/>
          </a:xfrm>
        </p:spPr>
        <p:txBody>
          <a:bodyPr>
            <a:normAutofit/>
          </a:bodyPr>
          <a:lstStyle/>
          <a:p>
            <a:pPr marL="0" indent="0">
              <a:lnSpc>
                <a:spcPts val="3000"/>
              </a:lnSpc>
              <a:spcBef>
                <a:spcPts val="600"/>
              </a:spcBef>
              <a:buNone/>
            </a:pPr>
            <a:r>
              <a:rPr lang="en-US" sz="3200" b="1" dirty="0">
                <a:solidFill>
                  <a:schemeClr val="accent2">
                    <a:lumMod val="50000"/>
                  </a:schemeClr>
                </a:solidFill>
                <a:latin typeface="Candara" panose="020E0502030303020204" pitchFamily="34" charset="0"/>
              </a:rPr>
              <a:t>God will punish sin, and we must be fearful of God’s vengeance </a:t>
            </a:r>
            <a:r>
              <a:rPr lang="en-US" sz="3200" i="1" dirty="0">
                <a:solidFill>
                  <a:schemeClr val="accent2">
                    <a:lumMod val="50000"/>
                  </a:schemeClr>
                </a:solidFill>
                <a:latin typeface="Candara" panose="020E0502030303020204" pitchFamily="34" charset="0"/>
              </a:rPr>
              <a:t>– Heb. 10:31</a:t>
            </a:r>
          </a:p>
          <a:p>
            <a:pPr marL="0" indent="0">
              <a:lnSpc>
                <a:spcPts val="3200"/>
              </a:lnSpc>
              <a:spcBef>
                <a:spcPts val="1200"/>
              </a:spcBef>
              <a:buNone/>
            </a:pPr>
            <a:r>
              <a:rPr lang="en-US" sz="3200" b="1" dirty="0">
                <a:solidFill>
                  <a:schemeClr val="accent2">
                    <a:lumMod val="50000"/>
                  </a:schemeClr>
                </a:solidFill>
                <a:latin typeface="Candara" panose="020E0502030303020204" pitchFamily="34" charset="0"/>
              </a:rPr>
              <a:t>We must obey the provisions God has provided to remove the guilt of sin and be diligent to be found faithful in Him</a:t>
            </a:r>
          </a:p>
          <a:p>
            <a:pPr marL="365760" indent="-274320">
              <a:lnSpc>
                <a:spcPts val="3200"/>
              </a:lnSpc>
              <a:spcBef>
                <a:spcPts val="0"/>
              </a:spcBef>
              <a:buFont typeface="Wingdings" panose="05000000000000000000" pitchFamily="2" charset="2"/>
              <a:buChar char="§"/>
            </a:pPr>
            <a:r>
              <a:rPr lang="en-US" sz="2800" i="1" dirty="0">
                <a:solidFill>
                  <a:schemeClr val="accent2">
                    <a:lumMod val="50000"/>
                  </a:schemeClr>
                </a:solidFill>
                <a:latin typeface="Candara" panose="020E0502030303020204" pitchFamily="34" charset="0"/>
              </a:rPr>
              <a:t>Phil. 3:8-14</a:t>
            </a:r>
          </a:p>
          <a:p>
            <a:pPr marL="0" indent="0">
              <a:lnSpc>
                <a:spcPts val="3200"/>
              </a:lnSpc>
              <a:spcBef>
                <a:spcPts val="1200"/>
              </a:spcBef>
              <a:buNone/>
            </a:pPr>
            <a:r>
              <a:rPr lang="en-US" sz="3200" b="1" dirty="0">
                <a:solidFill>
                  <a:schemeClr val="accent2">
                    <a:lumMod val="50000"/>
                  </a:schemeClr>
                </a:solidFill>
                <a:latin typeface="Candara" panose="020E0502030303020204" pitchFamily="34" charset="0"/>
              </a:rPr>
              <a:t>Be persuaded by the Gospel of Christ then walk </a:t>
            </a:r>
            <a:r>
              <a:rPr lang="en-US" sz="3200" b="1" i="1" dirty="0">
                <a:solidFill>
                  <a:srgbClr val="FF0000"/>
                </a:solidFill>
                <a:latin typeface="Candara" panose="020E0502030303020204" pitchFamily="34" charset="0"/>
              </a:rPr>
              <a:t>confidently</a:t>
            </a:r>
            <a:r>
              <a:rPr lang="en-US" sz="3200" b="1" dirty="0">
                <a:solidFill>
                  <a:schemeClr val="accent2">
                    <a:lumMod val="50000"/>
                  </a:schemeClr>
                </a:solidFill>
                <a:latin typeface="Candara" panose="020E0502030303020204" pitchFamily="34" charset="0"/>
              </a:rPr>
              <a:t> by faith in obedience to Christ unto death! </a:t>
            </a:r>
            <a:r>
              <a:rPr lang="en-US" sz="3200" i="1" dirty="0">
                <a:solidFill>
                  <a:schemeClr val="accent2">
                    <a:lumMod val="50000"/>
                  </a:schemeClr>
                </a:solidFill>
                <a:latin typeface="Candara" panose="020E0502030303020204" pitchFamily="34" charset="0"/>
              </a:rPr>
              <a:t>– Gal. 2:20</a:t>
            </a:r>
          </a:p>
        </p:txBody>
      </p:sp>
      <p:sp>
        <p:nvSpPr>
          <p:cNvPr id="5" name="Title 1">
            <a:extLst>
              <a:ext uri="{FF2B5EF4-FFF2-40B4-BE49-F238E27FC236}">
                <a16:creationId xmlns:a16="http://schemas.microsoft.com/office/drawing/2014/main" id="{2A1D4D97-F41C-8825-127C-1EE51147993F}"/>
              </a:ext>
            </a:extLst>
          </p:cNvPr>
          <p:cNvSpPr>
            <a:spLocks noGrp="1"/>
          </p:cNvSpPr>
          <p:nvPr>
            <p:ph type="title"/>
          </p:nvPr>
        </p:nvSpPr>
        <p:spPr>
          <a:xfrm>
            <a:off x="1021079" y="400050"/>
            <a:ext cx="8122921" cy="571500"/>
          </a:xfrm>
        </p:spPr>
        <p:txBody>
          <a:bodyPr>
            <a:noAutofit/>
          </a:bodyPr>
          <a:lstStyle/>
          <a:p>
            <a:r>
              <a:rPr lang="en-US" sz="4400" b="1" i="0" dirty="0">
                <a:solidFill>
                  <a:schemeClr val="accent2">
                    <a:lumMod val="50000"/>
                  </a:schemeClr>
                </a:solidFill>
                <a:latin typeface="Candara" panose="020E0502030303020204" pitchFamily="34" charset="0"/>
              </a:rPr>
              <a:t>We know the terror of him </a:t>
            </a:r>
            <a:endParaRPr lang="en-US" sz="4400" b="1" dirty="0">
              <a:solidFill>
                <a:schemeClr val="accent2">
                  <a:lumMod val="50000"/>
                </a:schemeClr>
              </a:solidFill>
              <a:latin typeface="Candara" panose="020E0502030303020204" pitchFamily="34" charset="0"/>
            </a:endParaRPr>
          </a:p>
        </p:txBody>
      </p:sp>
      <p:sp>
        <p:nvSpPr>
          <p:cNvPr id="6" name="Arrow: Bent 5">
            <a:extLst>
              <a:ext uri="{FF2B5EF4-FFF2-40B4-BE49-F238E27FC236}">
                <a16:creationId xmlns:a16="http://schemas.microsoft.com/office/drawing/2014/main" id="{36FF2574-54C4-ADA6-76F9-B64E8C7B067A}"/>
              </a:ext>
            </a:extLst>
          </p:cNvPr>
          <p:cNvSpPr/>
          <p:nvPr/>
        </p:nvSpPr>
        <p:spPr>
          <a:xfrm>
            <a:off x="375909" y="524986"/>
            <a:ext cx="628650" cy="571500"/>
          </a:xfrm>
          <a:prstGeom prst="bentArrow">
            <a:avLst>
              <a:gd name="adj1" fmla="val 25000"/>
              <a:gd name="adj2" fmla="val 30000"/>
              <a:gd name="adj3" fmla="val 50000"/>
              <a:gd name="adj4" fmla="val 43750"/>
            </a:avLst>
          </a:prstGeom>
          <a:solidFill>
            <a:schemeClr val="bg2">
              <a:lumMod val="90000"/>
            </a:schemeClr>
          </a:solidFill>
          <a:ln w="28575">
            <a:solidFill>
              <a:schemeClr val="bg2">
                <a:lumMod val="50000"/>
              </a:schemeClr>
            </a:solid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US">
              <a:solidFill>
                <a:schemeClr val="accent3"/>
              </a:solidFill>
            </a:endParaRPr>
          </a:p>
        </p:txBody>
      </p:sp>
      <p:sp>
        <p:nvSpPr>
          <p:cNvPr id="2" name="Rectangle 1">
            <a:extLst>
              <a:ext uri="{FF2B5EF4-FFF2-40B4-BE49-F238E27FC236}">
                <a16:creationId xmlns:a16="http://schemas.microsoft.com/office/drawing/2014/main" id="{2B2C6507-5961-1B81-F5EA-774B7EA2C68E}"/>
              </a:ext>
            </a:extLst>
          </p:cNvPr>
          <p:cNvSpPr/>
          <p:nvPr/>
        </p:nvSpPr>
        <p:spPr>
          <a:xfrm rot="16200000">
            <a:off x="-2162256" y="3282236"/>
            <a:ext cx="5247847" cy="923330"/>
          </a:xfrm>
          <a:prstGeom prst="rect">
            <a:avLst/>
          </a:prstGeom>
          <a:noFill/>
        </p:spPr>
        <p:txBody>
          <a:bodyPr wrap="none" lIns="91440" tIns="45720" rIns="91440" bIns="45720">
            <a:spAutoFit/>
          </a:bodyPr>
          <a:lstStyle/>
          <a:p>
            <a:pPr algn="ctr"/>
            <a:r>
              <a:rPr lang="en-US" sz="5400" b="1" i="1" cap="none" spc="0" dirty="0">
                <a:ln w="12700">
                  <a:solidFill>
                    <a:schemeClr val="accent3">
                      <a:lumMod val="50000"/>
                    </a:schemeClr>
                  </a:solidFill>
                  <a:prstDash val="solid"/>
                </a:ln>
                <a:solidFill>
                  <a:schemeClr val="bg2">
                    <a:lumMod val="90000"/>
                  </a:schemeClr>
                </a:solidFill>
                <a:effectLst>
                  <a:innerShdw blurRad="177800">
                    <a:schemeClr val="accent3">
                      <a:lumMod val="50000"/>
                    </a:schemeClr>
                  </a:innerShdw>
                </a:effectLst>
                <a:latin typeface="Candara" panose="020E0502030303020204" pitchFamily="34" charset="0"/>
              </a:rPr>
              <a:t>We Are Confident</a:t>
            </a:r>
          </a:p>
        </p:txBody>
      </p:sp>
      <p:sp>
        <p:nvSpPr>
          <p:cNvPr id="7" name="TextBox 6">
            <a:extLst>
              <a:ext uri="{FF2B5EF4-FFF2-40B4-BE49-F238E27FC236}">
                <a16:creationId xmlns:a16="http://schemas.microsoft.com/office/drawing/2014/main" id="{E981A696-1141-D3A2-335F-31EC37B0904F}"/>
              </a:ext>
            </a:extLst>
          </p:cNvPr>
          <p:cNvSpPr txBox="1"/>
          <p:nvPr/>
        </p:nvSpPr>
        <p:spPr>
          <a:xfrm>
            <a:off x="1233095" y="1075930"/>
            <a:ext cx="7331785" cy="1437445"/>
          </a:xfrm>
          <a:prstGeom prst="rect">
            <a:avLst/>
          </a:prstGeom>
          <a:solidFill>
            <a:schemeClr val="bg2"/>
          </a:solidFill>
        </p:spPr>
        <p:txBody>
          <a:bodyPr wrap="square" rtlCol="0">
            <a:spAutoFit/>
          </a:bodyPr>
          <a:lstStyle/>
          <a:p>
            <a:pPr>
              <a:lnSpc>
                <a:spcPts val="2600"/>
              </a:lnSpc>
            </a:pPr>
            <a:r>
              <a:rPr lang="en-US" sz="2800" b="1" i="1" dirty="0">
                <a:solidFill>
                  <a:schemeClr val="accent3">
                    <a:lumMod val="50000"/>
                  </a:schemeClr>
                </a:solidFill>
                <a:latin typeface="Candara" panose="020E0502030303020204" pitchFamily="34" charset="0"/>
              </a:rPr>
              <a:t>“Knowing therefore the terror of the Lord, we persuade men; but we are made manifest unto God; and I trust also are made manifest in your consciences” </a:t>
            </a:r>
            <a:r>
              <a:rPr lang="en-US" sz="2800" i="1" dirty="0">
                <a:solidFill>
                  <a:schemeClr val="accent3">
                    <a:lumMod val="50000"/>
                  </a:schemeClr>
                </a:solidFill>
                <a:latin typeface="Candara" panose="020E0502030303020204" pitchFamily="34" charset="0"/>
              </a:rPr>
              <a:t>– 2 Cor. 5:11 KJV</a:t>
            </a:r>
            <a:endParaRPr lang="en-US" sz="2500" i="1" dirty="0">
              <a:solidFill>
                <a:schemeClr val="accent3">
                  <a:lumMod val="50000"/>
                </a:schemeClr>
              </a:solidFill>
              <a:latin typeface="Candara" panose="020E0502030303020204" pitchFamily="34" charset="0"/>
            </a:endParaRPr>
          </a:p>
        </p:txBody>
      </p:sp>
    </p:spTree>
    <p:extLst>
      <p:ext uri="{BB962C8B-B14F-4D97-AF65-F5344CB8AC3E}">
        <p14:creationId xmlns:p14="http://schemas.microsoft.com/office/powerpoint/2010/main" val="283041426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1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5"/>
                                        </p:tgtEl>
                                        <p:attrNameLst>
                                          <p:attrName>style.visibility</p:attrName>
                                        </p:attrNameLst>
                                      </p:cBhvr>
                                      <p:to>
                                        <p:strVal val="visible"/>
                                      </p:to>
                                    </p:set>
                                    <p:animEffect transition="in" filter="wipe(left)">
                                      <p:cBhvr>
                                        <p:cTn id="38"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7BF28A0-721A-441C-A00B-EFD5CA5530F7}"/>
              </a:ext>
            </a:extLst>
          </p:cNvPr>
          <p:cNvSpPr/>
          <p:nvPr/>
        </p:nvSpPr>
        <p:spPr>
          <a:xfrm>
            <a:off x="493324" y="5773207"/>
            <a:ext cx="6965578" cy="707886"/>
          </a:xfrm>
          <a:prstGeom prst="rect">
            <a:avLst/>
          </a:prstGeom>
          <a:noFill/>
        </p:spPr>
        <p:txBody>
          <a:bodyPr wrap="square" lIns="91440" tIns="45720" rIns="91440" bIns="45720">
            <a:spAutoFit/>
          </a:bodyPr>
          <a:lstStyle/>
          <a:p>
            <a:pPr algn="ctr"/>
            <a:endParaRPr lang="en-US" sz="40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Candara" panose="020E0502030303020204" pitchFamily="34" charset="0"/>
            </a:endParaRPr>
          </a:p>
        </p:txBody>
      </p:sp>
      <p:sp>
        <p:nvSpPr>
          <p:cNvPr id="10" name="Rectangle 9">
            <a:extLst>
              <a:ext uri="{FF2B5EF4-FFF2-40B4-BE49-F238E27FC236}">
                <a16:creationId xmlns:a16="http://schemas.microsoft.com/office/drawing/2014/main" id="{BB8A7FBA-4C4C-4440-9886-90F8BD6246FB}"/>
              </a:ext>
            </a:extLst>
          </p:cNvPr>
          <p:cNvSpPr/>
          <p:nvPr/>
        </p:nvSpPr>
        <p:spPr>
          <a:xfrm>
            <a:off x="556824" y="358793"/>
            <a:ext cx="8083321" cy="1015663"/>
          </a:xfrm>
          <a:prstGeom prst="rect">
            <a:avLst/>
          </a:prstGeom>
          <a:solidFill>
            <a:schemeClr val="bg2"/>
          </a:solidFill>
          <a:ln>
            <a:solidFill>
              <a:schemeClr val="tx2"/>
            </a:solidFill>
          </a:ln>
        </p:spPr>
        <p:txBody>
          <a:bodyPr wrap="square" lIns="91440" tIns="45720" rIns="91440" bIns="45720" anchor="ctr">
            <a:spAutoFit/>
          </a:bodyPr>
          <a:lstStyle/>
          <a:p>
            <a:r>
              <a:rPr lang="en-US" sz="6000" b="1" i="1" cap="none" spc="0" dirty="0">
                <a:ln w="12700">
                  <a:solidFill>
                    <a:schemeClr val="tx2">
                      <a:lumMod val="75000"/>
                    </a:schemeClr>
                  </a:solidFill>
                  <a:prstDash val="solid"/>
                </a:ln>
                <a:solidFill>
                  <a:schemeClr val="accent2">
                    <a:lumMod val="50000"/>
                  </a:schemeClr>
                </a:solidFill>
                <a:latin typeface="Candara" panose="020E0502030303020204" pitchFamily="34" charset="0"/>
              </a:rPr>
              <a:t>Sirs, What MUST I do…?</a:t>
            </a:r>
          </a:p>
        </p:txBody>
      </p:sp>
      <p:sp>
        <p:nvSpPr>
          <p:cNvPr id="4" name="TextBox 3">
            <a:extLst>
              <a:ext uri="{FF2B5EF4-FFF2-40B4-BE49-F238E27FC236}">
                <a16:creationId xmlns:a16="http://schemas.microsoft.com/office/drawing/2014/main" id="{FDB3C018-6904-4094-85A6-7BAF69A201A5}"/>
              </a:ext>
            </a:extLst>
          </p:cNvPr>
          <p:cNvSpPr txBox="1"/>
          <p:nvPr/>
        </p:nvSpPr>
        <p:spPr>
          <a:xfrm>
            <a:off x="7302386" y="443201"/>
            <a:ext cx="721326" cy="557204"/>
          </a:xfrm>
          <a:prstGeom prst="rect">
            <a:avLst/>
          </a:prstGeom>
          <a:noFill/>
        </p:spPr>
        <p:txBody>
          <a:bodyPr wrap="square" rtlCol="0">
            <a:spAutoFit/>
          </a:bodyPr>
          <a:lstStyle/>
          <a:p>
            <a:pPr algn="ctr">
              <a:lnSpc>
                <a:spcPts val="1800"/>
              </a:lnSpc>
            </a:pPr>
            <a:r>
              <a:rPr lang="en-US" i="1" dirty="0">
                <a:solidFill>
                  <a:schemeClr val="accent2">
                    <a:lumMod val="50000"/>
                  </a:schemeClr>
                </a:solidFill>
                <a:latin typeface="Candara" panose="020E0502030303020204" pitchFamily="34" charset="0"/>
              </a:rPr>
              <a:t>Acts </a:t>
            </a:r>
          </a:p>
          <a:p>
            <a:pPr algn="ctr">
              <a:lnSpc>
                <a:spcPts val="1800"/>
              </a:lnSpc>
            </a:pPr>
            <a:r>
              <a:rPr lang="en-US" i="1" dirty="0">
                <a:solidFill>
                  <a:schemeClr val="accent2">
                    <a:lumMod val="50000"/>
                  </a:schemeClr>
                </a:solidFill>
                <a:latin typeface="Candara" panose="020E0502030303020204" pitchFamily="34" charset="0"/>
              </a:rPr>
              <a:t>16:30</a:t>
            </a:r>
          </a:p>
        </p:txBody>
      </p:sp>
      <p:sp>
        <p:nvSpPr>
          <p:cNvPr id="7" name="Content Placeholder 2">
            <a:extLst>
              <a:ext uri="{FF2B5EF4-FFF2-40B4-BE49-F238E27FC236}">
                <a16:creationId xmlns:a16="http://schemas.microsoft.com/office/drawing/2014/main" id="{2A6B56C3-77F0-4E92-B09D-C8D4A68D5E79}"/>
              </a:ext>
            </a:extLst>
          </p:cNvPr>
          <p:cNvSpPr>
            <a:spLocks noGrp="1"/>
          </p:cNvSpPr>
          <p:nvPr>
            <p:ph idx="1"/>
          </p:nvPr>
        </p:nvSpPr>
        <p:spPr>
          <a:xfrm>
            <a:off x="544124" y="1581344"/>
            <a:ext cx="8106552" cy="4733732"/>
          </a:xfrm>
          <a:solidFill>
            <a:schemeClr val="bg2"/>
          </a:solidFill>
          <a:ln>
            <a:solidFill>
              <a:schemeClr val="accent1"/>
            </a:solidFill>
          </a:ln>
        </p:spPr>
        <p:txBody>
          <a:bodyPr vert="horz" wrap="square" lIns="68580" tIns="34290" rIns="68580" bIns="34290" numCol="1" rtlCol="0" anchor="t" anchorCtr="0" compatLnSpc="1">
            <a:prstTxWarp prst="textNoShape">
              <a:avLst/>
            </a:prstTxWarp>
            <a:noAutofit/>
          </a:bodyPr>
          <a:lstStyle/>
          <a:p>
            <a:pPr marL="0" indent="0">
              <a:spcBef>
                <a:spcPts val="0"/>
              </a:spcBef>
              <a:buClr>
                <a:schemeClr val="bg1"/>
              </a:buClr>
              <a:buNone/>
              <a:defRPr/>
            </a:pPr>
            <a:r>
              <a:rPr lang="en-US" altLang="en-US" sz="3600" b="1" dirty="0">
                <a:solidFill>
                  <a:schemeClr val="accent2">
                    <a:lumMod val="50000"/>
                  </a:schemeClr>
                </a:solidFill>
                <a:effectLst/>
                <a:latin typeface="Candara" panose="020E0502030303020204" pitchFamily="34" charset="0"/>
              </a:rPr>
              <a:t>Alien sinners </a:t>
            </a:r>
            <a:r>
              <a:rPr lang="en-US" altLang="en-US" sz="3600" b="1" i="1" u="sng" dirty="0">
                <a:solidFill>
                  <a:schemeClr val="accent2">
                    <a:lumMod val="50000"/>
                  </a:schemeClr>
                </a:solidFill>
                <a:latin typeface="Candara" panose="020E0502030303020204" pitchFamily="34" charset="0"/>
              </a:rPr>
              <a:t>MUST</a:t>
            </a:r>
            <a:r>
              <a:rPr lang="en-US" altLang="en-US" sz="3600" b="1" dirty="0">
                <a:solidFill>
                  <a:schemeClr val="accent2">
                    <a:lumMod val="50000"/>
                  </a:schemeClr>
                </a:solidFill>
                <a:effectLst/>
                <a:latin typeface="Candara" panose="020E0502030303020204" pitchFamily="34" charset="0"/>
              </a:rPr>
              <a:t>…</a:t>
            </a:r>
          </a:p>
          <a:p>
            <a:pPr marL="365760" indent="-27432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accent2">
                    <a:lumMod val="50000"/>
                  </a:schemeClr>
                </a:solidFill>
                <a:effectLst/>
                <a:latin typeface="Candara" panose="020E0502030303020204" pitchFamily="34" charset="0"/>
              </a:rPr>
              <a:t>Hear the Gospel – </a:t>
            </a:r>
            <a:r>
              <a:rPr lang="en-US" altLang="en-US" sz="2800" i="1" dirty="0">
                <a:solidFill>
                  <a:schemeClr val="accent2">
                    <a:lumMod val="50000"/>
                  </a:schemeClr>
                </a:solidFill>
                <a:effectLst/>
                <a:latin typeface="Candara" panose="020E0502030303020204" pitchFamily="34" charset="0"/>
              </a:rPr>
              <a:t>Romans 10:17; Hebrews 11:6</a:t>
            </a:r>
          </a:p>
          <a:p>
            <a:pPr marL="365760" indent="-27432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accent2">
                    <a:lumMod val="50000"/>
                  </a:schemeClr>
                </a:solidFill>
                <a:effectLst/>
                <a:latin typeface="Candara" panose="020E0502030303020204" pitchFamily="34" charset="0"/>
              </a:rPr>
              <a:t>Believe it – </a:t>
            </a:r>
            <a:r>
              <a:rPr lang="en-US" altLang="en-US" sz="2800" i="1" dirty="0">
                <a:solidFill>
                  <a:schemeClr val="accent2">
                    <a:lumMod val="50000"/>
                  </a:schemeClr>
                </a:solidFill>
                <a:effectLst/>
                <a:latin typeface="Candara" panose="020E0502030303020204" pitchFamily="34" charset="0"/>
              </a:rPr>
              <a:t>John 8:24</a:t>
            </a:r>
          </a:p>
          <a:p>
            <a:pPr marL="365760" indent="-27432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accent2">
                    <a:lumMod val="50000"/>
                  </a:schemeClr>
                </a:solidFill>
                <a:effectLst/>
                <a:latin typeface="Candara" panose="020E0502030303020204" pitchFamily="34" charset="0"/>
              </a:rPr>
              <a:t>Repent of sin in your life – </a:t>
            </a:r>
            <a:r>
              <a:rPr lang="en-US" altLang="en-US" sz="2800" i="1" dirty="0">
                <a:solidFill>
                  <a:schemeClr val="accent2">
                    <a:lumMod val="50000"/>
                  </a:schemeClr>
                </a:solidFill>
                <a:effectLst/>
                <a:latin typeface="Candara" panose="020E0502030303020204" pitchFamily="34" charset="0"/>
              </a:rPr>
              <a:t>Acts 17:30</a:t>
            </a:r>
          </a:p>
          <a:p>
            <a:pPr marL="365760" indent="-27432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accent2">
                    <a:lumMod val="50000"/>
                  </a:schemeClr>
                </a:solidFill>
                <a:effectLst/>
                <a:latin typeface="Candara" panose="020E0502030303020204" pitchFamily="34" charset="0"/>
              </a:rPr>
              <a:t>Confess </a:t>
            </a:r>
            <a:r>
              <a:rPr lang="en-US" altLang="en-US" sz="2800" dirty="0">
                <a:solidFill>
                  <a:schemeClr val="accent2">
                    <a:lumMod val="50000"/>
                  </a:schemeClr>
                </a:solidFill>
                <a:latin typeface="Candara" panose="020E0502030303020204" pitchFamily="34" charset="0"/>
              </a:rPr>
              <a:t>that </a:t>
            </a:r>
            <a:r>
              <a:rPr lang="en-US" altLang="en-US" sz="2800" dirty="0">
                <a:solidFill>
                  <a:schemeClr val="accent2">
                    <a:lumMod val="50000"/>
                  </a:schemeClr>
                </a:solidFill>
                <a:effectLst/>
                <a:latin typeface="Candara" panose="020E0502030303020204" pitchFamily="34" charset="0"/>
              </a:rPr>
              <a:t>Christ </a:t>
            </a:r>
            <a:r>
              <a:rPr lang="en-US" altLang="en-US" sz="2800" dirty="0">
                <a:solidFill>
                  <a:schemeClr val="accent2">
                    <a:lumMod val="50000"/>
                  </a:schemeClr>
                </a:solidFill>
                <a:latin typeface="Candara" panose="020E0502030303020204" pitchFamily="34" charset="0"/>
              </a:rPr>
              <a:t>is God’s Son </a:t>
            </a:r>
            <a:r>
              <a:rPr lang="en-US" altLang="en-US" sz="2800" dirty="0">
                <a:solidFill>
                  <a:schemeClr val="accent2">
                    <a:lumMod val="50000"/>
                  </a:schemeClr>
                </a:solidFill>
                <a:effectLst/>
                <a:latin typeface="Candara" panose="020E0502030303020204" pitchFamily="34" charset="0"/>
              </a:rPr>
              <a:t>– </a:t>
            </a:r>
            <a:r>
              <a:rPr lang="en-US" altLang="en-US" sz="2800" i="1" dirty="0">
                <a:solidFill>
                  <a:schemeClr val="accent2">
                    <a:lumMod val="50000"/>
                  </a:schemeClr>
                </a:solidFill>
                <a:effectLst/>
                <a:latin typeface="Candara" panose="020E0502030303020204" pitchFamily="34" charset="0"/>
              </a:rPr>
              <a:t>Matthew 10:32</a:t>
            </a:r>
          </a:p>
          <a:p>
            <a:pPr marL="365760" indent="-27432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accent2">
                    <a:lumMod val="50000"/>
                  </a:schemeClr>
                </a:solidFill>
                <a:effectLst/>
                <a:latin typeface="Candara" panose="020E0502030303020204" pitchFamily="34" charset="0"/>
              </a:rPr>
              <a:t>Be baptized </a:t>
            </a:r>
            <a:r>
              <a:rPr lang="en-US" altLang="en-US" sz="2800" dirty="0">
                <a:solidFill>
                  <a:schemeClr val="accent2">
                    <a:lumMod val="50000"/>
                  </a:schemeClr>
                </a:solidFill>
                <a:latin typeface="Candara" panose="020E0502030303020204" pitchFamily="34" charset="0"/>
              </a:rPr>
              <a:t>to wash away your</a:t>
            </a:r>
            <a:r>
              <a:rPr lang="en-US" altLang="en-US" sz="2800" dirty="0">
                <a:solidFill>
                  <a:schemeClr val="accent2">
                    <a:lumMod val="50000"/>
                  </a:schemeClr>
                </a:solidFill>
                <a:effectLst/>
                <a:latin typeface="Candara" panose="020E0502030303020204" pitchFamily="34" charset="0"/>
              </a:rPr>
              <a:t> sins – </a:t>
            </a:r>
            <a:r>
              <a:rPr lang="en-US" altLang="en-US" sz="2800" i="1" dirty="0">
                <a:solidFill>
                  <a:schemeClr val="accent2">
                    <a:lumMod val="50000"/>
                  </a:schemeClr>
                </a:solidFill>
                <a:effectLst/>
                <a:latin typeface="Candara" panose="020E0502030303020204" pitchFamily="34" charset="0"/>
              </a:rPr>
              <a:t>Acts 2:38</a:t>
            </a:r>
          </a:p>
          <a:p>
            <a:pPr marL="0" lvl="1" indent="0">
              <a:spcBef>
                <a:spcPts val="338"/>
              </a:spcBef>
              <a:spcAft>
                <a:spcPts val="0"/>
              </a:spcAft>
              <a:buClr>
                <a:schemeClr val="bg1"/>
              </a:buClr>
              <a:buNone/>
              <a:defRPr/>
            </a:pPr>
            <a:r>
              <a:rPr lang="en-US" altLang="en-US" sz="3600" b="1" dirty="0">
                <a:solidFill>
                  <a:schemeClr val="accent2">
                    <a:lumMod val="50000"/>
                  </a:schemeClr>
                </a:solidFill>
                <a:effectLst/>
                <a:latin typeface="Candara" panose="020E0502030303020204" pitchFamily="34" charset="0"/>
              </a:rPr>
              <a:t>An erring child of God </a:t>
            </a:r>
            <a:r>
              <a:rPr lang="en-US" altLang="en-US" sz="3600" b="1" i="1" u="sng" dirty="0">
                <a:solidFill>
                  <a:schemeClr val="accent2">
                    <a:lumMod val="50000"/>
                  </a:schemeClr>
                </a:solidFill>
                <a:latin typeface="Candara" panose="020E0502030303020204" pitchFamily="34" charset="0"/>
              </a:rPr>
              <a:t>MUST</a:t>
            </a:r>
            <a:r>
              <a:rPr lang="en-US" altLang="en-US" sz="3600" b="1" dirty="0">
                <a:solidFill>
                  <a:schemeClr val="accent2">
                    <a:lumMod val="50000"/>
                  </a:schemeClr>
                </a:solidFill>
                <a:effectLst/>
                <a:latin typeface="Candara" panose="020E0502030303020204" pitchFamily="34" charset="0"/>
              </a:rPr>
              <a:t>…</a:t>
            </a:r>
          </a:p>
          <a:p>
            <a:pPr marL="365760" indent="-274320" algn="just">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accent2">
                    <a:lumMod val="50000"/>
                  </a:schemeClr>
                </a:solidFill>
                <a:effectLst/>
                <a:latin typeface="Candara" panose="020E0502030303020204" pitchFamily="34" charset="0"/>
              </a:rPr>
              <a:t>Repent and Pray for Forgiveness – 1 </a:t>
            </a:r>
            <a:r>
              <a:rPr lang="en-US" altLang="en-US" sz="2800" i="1" dirty="0">
                <a:solidFill>
                  <a:schemeClr val="accent2">
                    <a:lumMod val="50000"/>
                  </a:schemeClr>
                </a:solidFill>
                <a:effectLst/>
                <a:latin typeface="Candara" panose="020E0502030303020204" pitchFamily="34" charset="0"/>
              </a:rPr>
              <a:t>John 1:7-9</a:t>
            </a:r>
          </a:p>
          <a:p>
            <a:pPr marL="0" indent="0" algn="just">
              <a:spcBef>
                <a:spcPts val="338"/>
              </a:spcBef>
              <a:spcAft>
                <a:spcPts val="0"/>
              </a:spcAft>
              <a:buClr>
                <a:schemeClr val="bg1"/>
              </a:buClr>
              <a:buSzPct val="99000"/>
              <a:buNone/>
              <a:defRPr/>
            </a:pPr>
            <a:r>
              <a:rPr lang="en-US" altLang="en-US" sz="3600" b="1" dirty="0">
                <a:solidFill>
                  <a:schemeClr val="accent2">
                    <a:lumMod val="50000"/>
                  </a:schemeClr>
                </a:solidFill>
                <a:latin typeface="Candara" panose="020E0502030303020204" pitchFamily="34" charset="0"/>
              </a:rPr>
              <a:t>Christians</a:t>
            </a:r>
            <a:r>
              <a:rPr lang="en-US" altLang="en-US" sz="3600" b="1" i="1" dirty="0">
                <a:solidFill>
                  <a:schemeClr val="accent2">
                    <a:lumMod val="50000"/>
                  </a:schemeClr>
                </a:solidFill>
                <a:latin typeface="Candara" panose="020E0502030303020204" pitchFamily="34" charset="0"/>
              </a:rPr>
              <a:t> </a:t>
            </a:r>
            <a:r>
              <a:rPr lang="en-US" altLang="en-US" sz="3600" b="1" i="1" u="sng" dirty="0">
                <a:solidFill>
                  <a:schemeClr val="accent2">
                    <a:lumMod val="50000"/>
                  </a:schemeClr>
                </a:solidFill>
                <a:latin typeface="Candara" panose="020E0502030303020204" pitchFamily="34" charset="0"/>
              </a:rPr>
              <a:t>MUST</a:t>
            </a:r>
            <a:r>
              <a:rPr lang="en-US" altLang="en-US" sz="3600" b="1" i="1" dirty="0">
                <a:solidFill>
                  <a:schemeClr val="accent2">
                    <a:lumMod val="50000"/>
                  </a:schemeClr>
                </a:solidFill>
                <a:latin typeface="Candara" panose="020E0502030303020204" pitchFamily="34" charset="0"/>
              </a:rPr>
              <a:t> </a:t>
            </a:r>
            <a:r>
              <a:rPr lang="en-US" altLang="en-US" sz="3600" b="1" i="1" dirty="0">
                <a:solidFill>
                  <a:schemeClr val="accent2">
                    <a:lumMod val="50000"/>
                  </a:schemeClr>
                </a:solidFill>
                <a:effectLst/>
                <a:latin typeface="Candara" panose="020E0502030303020204" pitchFamily="34" charset="0"/>
              </a:rPr>
              <a:t>“be faithful </a:t>
            </a:r>
            <a:r>
              <a:rPr lang="en-US" altLang="en-US" sz="3600" b="1" i="1" u="sng" dirty="0">
                <a:solidFill>
                  <a:schemeClr val="accent2">
                    <a:lumMod val="50000"/>
                  </a:schemeClr>
                </a:solidFill>
                <a:effectLst/>
                <a:latin typeface="Candara" panose="020E0502030303020204" pitchFamily="34" charset="0"/>
              </a:rPr>
              <a:t>unto</a:t>
            </a:r>
            <a:r>
              <a:rPr lang="en-US" altLang="en-US" sz="3600" b="1" i="1" dirty="0">
                <a:solidFill>
                  <a:schemeClr val="accent2">
                    <a:lumMod val="50000"/>
                  </a:schemeClr>
                </a:solidFill>
                <a:effectLst/>
                <a:latin typeface="Candara" panose="020E0502030303020204" pitchFamily="34" charset="0"/>
              </a:rPr>
              <a:t> death”</a:t>
            </a:r>
          </a:p>
          <a:p>
            <a:pPr marL="365760" indent="-274320">
              <a:lnSpc>
                <a:spcPct val="100000"/>
              </a:lnSpc>
              <a:spcBef>
                <a:spcPts val="0"/>
              </a:spcBef>
              <a:buClrTx/>
              <a:buSzPct val="100000"/>
              <a:buFont typeface="Wingdings" panose="05000000000000000000" pitchFamily="2" charset="2"/>
              <a:buChar char="§"/>
              <a:defRPr/>
            </a:pPr>
            <a:r>
              <a:rPr lang="en-US" altLang="en-US" sz="2800" i="1" dirty="0">
                <a:solidFill>
                  <a:schemeClr val="accent2">
                    <a:lumMod val="50000"/>
                  </a:schemeClr>
                </a:solidFill>
                <a:effectLst/>
                <a:latin typeface="Candara" panose="020E0502030303020204" pitchFamily="34" charset="0"/>
              </a:rPr>
              <a:t>Revelation 2:10</a:t>
            </a:r>
          </a:p>
        </p:txBody>
      </p:sp>
      <p:sp>
        <p:nvSpPr>
          <p:cNvPr id="3" name="Slide Number Placeholder 2">
            <a:extLst>
              <a:ext uri="{FF2B5EF4-FFF2-40B4-BE49-F238E27FC236}">
                <a16:creationId xmlns:a16="http://schemas.microsoft.com/office/drawing/2014/main" id="{CC39F5B5-71D6-7447-BFFE-719522563EE0}"/>
              </a:ext>
            </a:extLst>
          </p:cNvPr>
          <p:cNvSpPr>
            <a:spLocks noGrp="1"/>
          </p:cNvSpPr>
          <p:nvPr>
            <p:ph type="sldNum" sz="quarter" idx="12"/>
          </p:nvPr>
        </p:nvSpPr>
        <p:spPr/>
        <p:txBody>
          <a:bodyPr>
            <a:normAutofit fontScale="77500" lnSpcReduction="20000"/>
          </a:bodyPr>
          <a:lstStyle/>
          <a:p>
            <a:fld id="{4FAB73BC-B049-4115-A692-8D63A059BFB8}" type="slidenum">
              <a:rPr lang="en-US" sz="2000" smtClean="0">
                <a:latin typeface="Candara" panose="020E0502030303020204" pitchFamily="34" charset="0"/>
              </a:rPr>
              <a:t>12</a:t>
            </a:fld>
            <a:endParaRPr lang="en-US" sz="2000" dirty="0">
              <a:latin typeface="Candara" panose="020E0502030303020204" pitchFamily="34" charset="0"/>
            </a:endParaRPr>
          </a:p>
        </p:txBody>
      </p:sp>
    </p:spTree>
    <p:extLst>
      <p:ext uri="{BB962C8B-B14F-4D97-AF65-F5344CB8AC3E}">
        <p14:creationId xmlns:p14="http://schemas.microsoft.com/office/powerpoint/2010/main" val="297018506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fade">
                                      <p:cBhvr>
                                        <p:cTn id="7" dur="750"/>
                                        <p:tgtEl>
                                          <p:spTgt spid="7">
                                            <p:bg/>
                                          </p:spTgt>
                                        </p:tgtEl>
                                      </p:cBhvr>
                                    </p:animEffect>
                                  </p:childTnLst>
                                </p:cTn>
                              </p:par>
                            </p:childTnLst>
                          </p:cTn>
                        </p:par>
                        <p:par>
                          <p:cTn id="8" fill="hold">
                            <p:stCondLst>
                              <p:cond delay="750"/>
                            </p:stCondLst>
                            <p:childTnLst>
                              <p:par>
                                <p:cTn id="9" presetID="10" presetClass="entr" presetSubtype="0" fill="hold" grpId="0"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750"/>
                                        <p:tgtEl>
                                          <p:spTgt spid="7">
                                            <p:txEl>
                                              <p:pRg st="0" end="0"/>
                                            </p:txEl>
                                          </p:spTgt>
                                        </p:tgtEl>
                                      </p:cBhvr>
                                    </p:animEffect>
                                  </p:childTnLst>
                                </p:cTn>
                              </p:par>
                            </p:childTnLst>
                          </p:cTn>
                        </p:par>
                        <p:par>
                          <p:cTn id="12" fill="hold">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fade">
                                      <p:cBhvr>
                                        <p:cTn id="15" dur="750"/>
                                        <p:tgtEl>
                                          <p:spTgt spid="7">
                                            <p:txEl>
                                              <p:pRg st="1" end="1"/>
                                            </p:txEl>
                                          </p:spTgt>
                                        </p:tgtEl>
                                      </p:cBhvr>
                                    </p:animEffect>
                                  </p:childTnLst>
                                </p:cTn>
                              </p:par>
                            </p:childTnLst>
                          </p:cTn>
                        </p:par>
                        <p:par>
                          <p:cTn id="16" fill="hold">
                            <p:stCondLst>
                              <p:cond delay="2250"/>
                            </p:stCondLst>
                            <p:childTnLst>
                              <p:par>
                                <p:cTn id="17" presetID="10" presetClass="entr" presetSubtype="0" fill="hold" grpId="0" nodeType="after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Effect transition="in" filter="fade">
                                      <p:cBhvr>
                                        <p:cTn id="19" dur="750"/>
                                        <p:tgtEl>
                                          <p:spTgt spid="7">
                                            <p:txEl>
                                              <p:pRg st="2" end="2"/>
                                            </p:txEl>
                                          </p:spTgt>
                                        </p:tgtEl>
                                      </p:cBhvr>
                                    </p:animEffect>
                                  </p:childTnLst>
                                </p:cTn>
                              </p:par>
                            </p:childTnLst>
                          </p:cTn>
                        </p:par>
                        <p:par>
                          <p:cTn id="20" fill="hold">
                            <p:stCondLst>
                              <p:cond delay="3000"/>
                            </p:stCondLst>
                            <p:childTnLst>
                              <p:par>
                                <p:cTn id="21" presetID="10" presetClass="entr" presetSubtype="0" fill="hold" grpId="0" nodeType="afterEffect">
                                  <p:stCondLst>
                                    <p:cond delay="0"/>
                                  </p:stCondLst>
                                  <p:childTnLst>
                                    <p:set>
                                      <p:cBhvr>
                                        <p:cTn id="22" dur="1" fill="hold">
                                          <p:stCondLst>
                                            <p:cond delay="0"/>
                                          </p:stCondLst>
                                        </p:cTn>
                                        <p:tgtEl>
                                          <p:spTgt spid="7">
                                            <p:txEl>
                                              <p:pRg st="3" end="3"/>
                                            </p:txEl>
                                          </p:spTgt>
                                        </p:tgtEl>
                                        <p:attrNameLst>
                                          <p:attrName>style.visibility</p:attrName>
                                        </p:attrNameLst>
                                      </p:cBhvr>
                                      <p:to>
                                        <p:strVal val="visible"/>
                                      </p:to>
                                    </p:set>
                                    <p:animEffect transition="in" filter="fade">
                                      <p:cBhvr>
                                        <p:cTn id="23" dur="750"/>
                                        <p:tgtEl>
                                          <p:spTgt spid="7">
                                            <p:txEl>
                                              <p:pRg st="3" end="3"/>
                                            </p:txEl>
                                          </p:spTgt>
                                        </p:tgtEl>
                                      </p:cBhvr>
                                    </p:animEffect>
                                  </p:childTnLst>
                                </p:cTn>
                              </p:par>
                            </p:childTnLst>
                          </p:cTn>
                        </p:par>
                        <p:par>
                          <p:cTn id="24" fill="hold">
                            <p:stCondLst>
                              <p:cond delay="3750"/>
                            </p:stCondLst>
                            <p:childTnLst>
                              <p:par>
                                <p:cTn id="25" presetID="10" presetClass="entr" presetSubtype="0" fill="hold" grpId="0" nodeType="after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750"/>
                                        <p:tgtEl>
                                          <p:spTgt spid="7">
                                            <p:txEl>
                                              <p:pRg st="4" end="4"/>
                                            </p:txEl>
                                          </p:spTgt>
                                        </p:tgtEl>
                                      </p:cBhvr>
                                    </p:animEffect>
                                  </p:childTnLst>
                                </p:cTn>
                              </p:par>
                            </p:childTnLst>
                          </p:cTn>
                        </p:par>
                        <p:par>
                          <p:cTn id="28" fill="hold">
                            <p:stCondLst>
                              <p:cond delay="4500"/>
                            </p:stCondLst>
                            <p:childTnLst>
                              <p:par>
                                <p:cTn id="29" presetID="10" presetClass="entr" presetSubtype="0" fill="hold" grpId="0" nodeType="afterEffect">
                                  <p:stCondLst>
                                    <p:cond delay="0"/>
                                  </p:stCondLst>
                                  <p:childTnLst>
                                    <p:set>
                                      <p:cBhvr>
                                        <p:cTn id="30" dur="1" fill="hold">
                                          <p:stCondLst>
                                            <p:cond delay="0"/>
                                          </p:stCondLst>
                                        </p:cTn>
                                        <p:tgtEl>
                                          <p:spTgt spid="7">
                                            <p:txEl>
                                              <p:pRg st="5" end="5"/>
                                            </p:txEl>
                                          </p:spTgt>
                                        </p:tgtEl>
                                        <p:attrNameLst>
                                          <p:attrName>style.visibility</p:attrName>
                                        </p:attrNameLst>
                                      </p:cBhvr>
                                      <p:to>
                                        <p:strVal val="visible"/>
                                      </p:to>
                                    </p:set>
                                    <p:animEffect transition="in" filter="fade">
                                      <p:cBhvr>
                                        <p:cTn id="31" dur="750"/>
                                        <p:tgtEl>
                                          <p:spTgt spid="7">
                                            <p:txEl>
                                              <p:pRg st="5" end="5"/>
                                            </p:txEl>
                                          </p:spTgt>
                                        </p:tgtEl>
                                      </p:cBhvr>
                                    </p:animEffect>
                                  </p:childTnLst>
                                </p:cTn>
                              </p:par>
                            </p:childTnLst>
                          </p:cTn>
                        </p:par>
                        <p:par>
                          <p:cTn id="32" fill="hold">
                            <p:stCondLst>
                              <p:cond delay="5250"/>
                            </p:stCondLst>
                            <p:childTnLst>
                              <p:par>
                                <p:cTn id="33" presetID="10" presetClass="entr" presetSubtype="0" fill="hold" grpId="0" nodeType="afterEffect">
                                  <p:stCondLst>
                                    <p:cond delay="0"/>
                                  </p:stCondLst>
                                  <p:childTnLst>
                                    <p:set>
                                      <p:cBhvr>
                                        <p:cTn id="34" dur="1" fill="hold">
                                          <p:stCondLst>
                                            <p:cond delay="0"/>
                                          </p:stCondLst>
                                        </p:cTn>
                                        <p:tgtEl>
                                          <p:spTgt spid="7">
                                            <p:txEl>
                                              <p:pRg st="6" end="6"/>
                                            </p:txEl>
                                          </p:spTgt>
                                        </p:tgtEl>
                                        <p:attrNameLst>
                                          <p:attrName>style.visibility</p:attrName>
                                        </p:attrNameLst>
                                      </p:cBhvr>
                                      <p:to>
                                        <p:strVal val="visible"/>
                                      </p:to>
                                    </p:set>
                                    <p:animEffect transition="in" filter="fade">
                                      <p:cBhvr>
                                        <p:cTn id="35" dur="750"/>
                                        <p:tgtEl>
                                          <p:spTgt spid="7">
                                            <p:txEl>
                                              <p:pRg st="6" end="6"/>
                                            </p:txEl>
                                          </p:spTgt>
                                        </p:tgtEl>
                                      </p:cBhvr>
                                    </p:animEffect>
                                  </p:childTnLst>
                                </p:cTn>
                              </p:par>
                            </p:childTnLst>
                          </p:cTn>
                        </p:par>
                        <p:par>
                          <p:cTn id="36" fill="hold">
                            <p:stCondLst>
                              <p:cond delay="6000"/>
                            </p:stCondLst>
                            <p:childTnLst>
                              <p:par>
                                <p:cTn id="37" presetID="10" presetClass="entr" presetSubtype="0" fill="hold" grpId="0" nodeType="afterEffect">
                                  <p:stCondLst>
                                    <p:cond delay="0"/>
                                  </p:stCondLst>
                                  <p:childTnLst>
                                    <p:set>
                                      <p:cBhvr>
                                        <p:cTn id="38" dur="1" fill="hold">
                                          <p:stCondLst>
                                            <p:cond delay="0"/>
                                          </p:stCondLst>
                                        </p:cTn>
                                        <p:tgtEl>
                                          <p:spTgt spid="7">
                                            <p:txEl>
                                              <p:pRg st="7" end="7"/>
                                            </p:txEl>
                                          </p:spTgt>
                                        </p:tgtEl>
                                        <p:attrNameLst>
                                          <p:attrName>style.visibility</p:attrName>
                                        </p:attrNameLst>
                                      </p:cBhvr>
                                      <p:to>
                                        <p:strVal val="visible"/>
                                      </p:to>
                                    </p:set>
                                    <p:animEffect transition="in" filter="fade">
                                      <p:cBhvr>
                                        <p:cTn id="39" dur="750"/>
                                        <p:tgtEl>
                                          <p:spTgt spid="7">
                                            <p:txEl>
                                              <p:pRg st="7" end="7"/>
                                            </p:txEl>
                                          </p:spTgt>
                                        </p:tgtEl>
                                      </p:cBhvr>
                                    </p:animEffect>
                                  </p:childTnLst>
                                </p:cTn>
                              </p:par>
                            </p:childTnLst>
                          </p:cTn>
                        </p:par>
                        <p:par>
                          <p:cTn id="40" fill="hold">
                            <p:stCondLst>
                              <p:cond delay="6750"/>
                            </p:stCondLst>
                            <p:childTnLst>
                              <p:par>
                                <p:cTn id="41" presetID="10" presetClass="entr" presetSubtype="0" fill="hold" grpId="0" nodeType="afterEffect">
                                  <p:stCondLst>
                                    <p:cond delay="0"/>
                                  </p:stCondLst>
                                  <p:childTnLst>
                                    <p:set>
                                      <p:cBhvr>
                                        <p:cTn id="42" dur="1" fill="hold">
                                          <p:stCondLst>
                                            <p:cond delay="0"/>
                                          </p:stCondLst>
                                        </p:cTn>
                                        <p:tgtEl>
                                          <p:spTgt spid="7">
                                            <p:txEl>
                                              <p:pRg st="8" end="8"/>
                                            </p:txEl>
                                          </p:spTgt>
                                        </p:tgtEl>
                                        <p:attrNameLst>
                                          <p:attrName>style.visibility</p:attrName>
                                        </p:attrNameLst>
                                      </p:cBhvr>
                                      <p:to>
                                        <p:strVal val="visible"/>
                                      </p:to>
                                    </p:set>
                                    <p:animEffect transition="in" filter="fade">
                                      <p:cBhvr>
                                        <p:cTn id="43" dur="750"/>
                                        <p:tgtEl>
                                          <p:spTgt spid="7">
                                            <p:txEl>
                                              <p:pRg st="8" end="8"/>
                                            </p:txEl>
                                          </p:spTgt>
                                        </p:tgtEl>
                                      </p:cBhvr>
                                    </p:animEffect>
                                  </p:childTnLst>
                                </p:cTn>
                              </p:par>
                            </p:childTnLst>
                          </p:cTn>
                        </p:par>
                        <p:par>
                          <p:cTn id="44" fill="hold">
                            <p:stCondLst>
                              <p:cond delay="7500"/>
                            </p:stCondLst>
                            <p:childTnLst>
                              <p:par>
                                <p:cTn id="45" presetID="10" presetClass="entr" presetSubtype="0" fill="hold" grpId="0" nodeType="afterEffect">
                                  <p:stCondLst>
                                    <p:cond delay="0"/>
                                  </p:stCondLst>
                                  <p:childTnLst>
                                    <p:set>
                                      <p:cBhvr>
                                        <p:cTn id="46" dur="1" fill="hold">
                                          <p:stCondLst>
                                            <p:cond delay="0"/>
                                          </p:stCondLst>
                                        </p:cTn>
                                        <p:tgtEl>
                                          <p:spTgt spid="7">
                                            <p:txEl>
                                              <p:pRg st="9" end="9"/>
                                            </p:txEl>
                                          </p:spTgt>
                                        </p:tgtEl>
                                        <p:attrNameLst>
                                          <p:attrName>style.visibility</p:attrName>
                                        </p:attrNameLst>
                                      </p:cBhvr>
                                      <p:to>
                                        <p:strVal val="visible"/>
                                      </p:to>
                                    </p:set>
                                    <p:animEffect transition="in" filter="fade">
                                      <p:cBhvr>
                                        <p:cTn id="47" dur="750"/>
                                        <p:tgtEl>
                                          <p:spTgt spid="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61CD92-8A61-06EA-C3E3-6C85E305B80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79739FF-639B-5FA8-E202-2591EAA44DA1}"/>
              </a:ext>
            </a:extLst>
          </p:cNvPr>
          <p:cNvSpPr>
            <a:spLocks noGrp="1"/>
          </p:cNvSpPr>
          <p:nvPr>
            <p:ph type="title"/>
          </p:nvPr>
        </p:nvSpPr>
        <p:spPr>
          <a:xfrm>
            <a:off x="552450" y="400050"/>
            <a:ext cx="8591550" cy="571500"/>
          </a:xfrm>
        </p:spPr>
        <p:txBody>
          <a:bodyPr>
            <a:normAutofit fontScale="90000"/>
          </a:bodyPr>
          <a:lstStyle/>
          <a:p>
            <a:r>
              <a:rPr lang="en-US" sz="4800" b="1" dirty="0">
                <a:solidFill>
                  <a:schemeClr val="accent3">
                    <a:lumMod val="50000"/>
                  </a:schemeClr>
                </a:solidFill>
                <a:latin typeface="Candara" panose="020E0502030303020204" pitchFamily="34" charset="0"/>
              </a:rPr>
              <a:t>2 Corinthians 4:17-5:11 </a:t>
            </a:r>
            <a:r>
              <a:rPr lang="en-US" sz="4800" dirty="0">
                <a:solidFill>
                  <a:schemeClr val="accent3">
                    <a:lumMod val="50000"/>
                  </a:schemeClr>
                </a:solidFill>
                <a:latin typeface="Candara" panose="020E0502030303020204" pitchFamily="34" charset="0"/>
              </a:rPr>
              <a:t>(17-5:2)</a:t>
            </a:r>
          </a:p>
        </p:txBody>
      </p:sp>
      <p:sp>
        <p:nvSpPr>
          <p:cNvPr id="3" name="Content Placeholder 2">
            <a:extLst>
              <a:ext uri="{FF2B5EF4-FFF2-40B4-BE49-F238E27FC236}">
                <a16:creationId xmlns:a16="http://schemas.microsoft.com/office/drawing/2014/main" id="{0F3F3CF6-4476-FC52-6DF5-6F5C9696C3EE}"/>
              </a:ext>
            </a:extLst>
          </p:cNvPr>
          <p:cNvSpPr>
            <a:spLocks noGrp="1"/>
          </p:cNvSpPr>
          <p:nvPr>
            <p:ph idx="1"/>
          </p:nvPr>
        </p:nvSpPr>
        <p:spPr>
          <a:xfrm>
            <a:off x="619125" y="1076324"/>
            <a:ext cx="8322856" cy="5381626"/>
          </a:xfrm>
        </p:spPr>
        <p:txBody>
          <a:bodyPr>
            <a:noAutofit/>
          </a:bodyPr>
          <a:lstStyle/>
          <a:p>
            <a:pPr marL="0" indent="0">
              <a:lnSpc>
                <a:spcPts val="3200"/>
              </a:lnSpc>
              <a:buNone/>
            </a:pPr>
            <a:r>
              <a:rPr lang="en-US" sz="3200" b="1" i="1" dirty="0">
                <a:solidFill>
                  <a:schemeClr val="accent3">
                    <a:lumMod val="50000"/>
                  </a:schemeClr>
                </a:solidFill>
                <a:latin typeface="Candara" panose="020E0502030303020204" pitchFamily="34" charset="0"/>
              </a:rPr>
              <a:t>“</a:t>
            </a:r>
            <a:r>
              <a:rPr lang="en-US" sz="3200" b="1" i="1" dirty="0">
                <a:solidFill>
                  <a:schemeClr val="accent2"/>
                </a:solidFill>
                <a:latin typeface="Candara" panose="020E0502030303020204" pitchFamily="34" charset="0"/>
              </a:rPr>
              <a:t>17</a:t>
            </a:r>
            <a:r>
              <a:rPr lang="en-US" sz="3200" b="1" i="1" dirty="0">
                <a:solidFill>
                  <a:schemeClr val="accent3">
                    <a:lumMod val="50000"/>
                  </a:schemeClr>
                </a:solidFill>
                <a:latin typeface="Candara" panose="020E0502030303020204" pitchFamily="34" charset="0"/>
              </a:rPr>
              <a:t> For our light affliction, which is but for a moment, worketh for us a far more exceeding and eternal weight of glory; </a:t>
            </a:r>
            <a:r>
              <a:rPr lang="en-US" sz="3200" b="1" i="1" dirty="0">
                <a:solidFill>
                  <a:schemeClr val="accent2"/>
                </a:solidFill>
                <a:latin typeface="Candara" panose="020E0502030303020204" pitchFamily="34" charset="0"/>
              </a:rPr>
              <a:t>18</a:t>
            </a:r>
            <a:r>
              <a:rPr lang="en-US" sz="3200" b="1" i="1" dirty="0">
                <a:solidFill>
                  <a:schemeClr val="accent3">
                    <a:lumMod val="50000"/>
                  </a:schemeClr>
                </a:solidFill>
                <a:latin typeface="Candara" panose="020E0502030303020204" pitchFamily="34" charset="0"/>
              </a:rPr>
              <a:t> While we look not at the things which are seen, but at the things which are not seen: for the things which are seen are temporal; but the things which are not seen are eternal. </a:t>
            </a:r>
            <a:r>
              <a:rPr lang="en-US" sz="3200" b="1" i="1" dirty="0">
                <a:solidFill>
                  <a:schemeClr val="accent2"/>
                </a:solidFill>
                <a:latin typeface="Candara" panose="020E0502030303020204" pitchFamily="34" charset="0"/>
              </a:rPr>
              <a:t>1</a:t>
            </a:r>
            <a:r>
              <a:rPr lang="en-US" sz="3200" b="1" i="1" dirty="0">
                <a:solidFill>
                  <a:schemeClr val="accent3">
                    <a:lumMod val="50000"/>
                  </a:schemeClr>
                </a:solidFill>
                <a:latin typeface="Candara" panose="020E0502030303020204" pitchFamily="34" charset="0"/>
              </a:rPr>
              <a:t> For we know that if our earthly house of this tabernacle were dissolved, we have a building of God, an house not made with hands, eternal in the heavens. </a:t>
            </a:r>
            <a:r>
              <a:rPr lang="en-US" sz="3200" b="1" i="1" dirty="0">
                <a:solidFill>
                  <a:schemeClr val="accent2"/>
                </a:solidFill>
                <a:latin typeface="Candara" panose="020E0502030303020204" pitchFamily="34" charset="0"/>
              </a:rPr>
              <a:t>2</a:t>
            </a:r>
            <a:r>
              <a:rPr lang="en-US" sz="3200" b="1" i="1" dirty="0">
                <a:solidFill>
                  <a:schemeClr val="accent3">
                    <a:lumMod val="60000"/>
                    <a:lumOff val="40000"/>
                  </a:schemeClr>
                </a:solidFill>
                <a:latin typeface="Candara" panose="020E0502030303020204" pitchFamily="34" charset="0"/>
              </a:rPr>
              <a:t> </a:t>
            </a:r>
            <a:r>
              <a:rPr lang="en-US" sz="3200" b="1" i="1" dirty="0">
                <a:solidFill>
                  <a:schemeClr val="accent3">
                    <a:lumMod val="50000"/>
                  </a:schemeClr>
                </a:solidFill>
                <a:latin typeface="Candara" panose="020E0502030303020204" pitchFamily="34" charset="0"/>
              </a:rPr>
              <a:t>For in this we groan, earnestly desiring to be clothed upon with our house which is from heaven:</a:t>
            </a:r>
          </a:p>
        </p:txBody>
      </p:sp>
    </p:spTree>
    <p:extLst>
      <p:ext uri="{BB962C8B-B14F-4D97-AF65-F5344CB8AC3E}">
        <p14:creationId xmlns:p14="http://schemas.microsoft.com/office/powerpoint/2010/main" val="46374830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E6F5E-487E-55D6-CAF3-823040B18D94}"/>
              </a:ext>
            </a:extLst>
          </p:cNvPr>
          <p:cNvSpPr>
            <a:spLocks noGrp="1"/>
          </p:cNvSpPr>
          <p:nvPr>
            <p:ph type="title"/>
          </p:nvPr>
        </p:nvSpPr>
        <p:spPr>
          <a:xfrm>
            <a:off x="552450" y="400050"/>
            <a:ext cx="7429500" cy="571500"/>
          </a:xfrm>
        </p:spPr>
        <p:txBody>
          <a:bodyPr>
            <a:normAutofit fontScale="90000"/>
          </a:bodyPr>
          <a:lstStyle/>
          <a:p>
            <a:r>
              <a:rPr lang="en-US" sz="4800" b="1" dirty="0">
                <a:solidFill>
                  <a:schemeClr val="accent3">
                    <a:lumMod val="50000"/>
                  </a:schemeClr>
                </a:solidFill>
                <a:latin typeface="Candara" panose="020E0502030303020204" pitchFamily="34" charset="0"/>
              </a:rPr>
              <a:t>2 Corinthians 4:17-5:11 </a:t>
            </a:r>
            <a:r>
              <a:rPr lang="en-US" sz="4800" dirty="0">
                <a:solidFill>
                  <a:schemeClr val="accent3">
                    <a:lumMod val="50000"/>
                  </a:schemeClr>
                </a:solidFill>
                <a:latin typeface="Candara" panose="020E0502030303020204" pitchFamily="34" charset="0"/>
              </a:rPr>
              <a:t>(3-8)</a:t>
            </a:r>
          </a:p>
        </p:txBody>
      </p:sp>
      <p:sp>
        <p:nvSpPr>
          <p:cNvPr id="3" name="Content Placeholder 2">
            <a:extLst>
              <a:ext uri="{FF2B5EF4-FFF2-40B4-BE49-F238E27FC236}">
                <a16:creationId xmlns:a16="http://schemas.microsoft.com/office/drawing/2014/main" id="{4E5A5B67-E175-3625-DEDA-7C377F8FF105}"/>
              </a:ext>
            </a:extLst>
          </p:cNvPr>
          <p:cNvSpPr>
            <a:spLocks noGrp="1"/>
          </p:cNvSpPr>
          <p:nvPr>
            <p:ph idx="1"/>
          </p:nvPr>
        </p:nvSpPr>
        <p:spPr>
          <a:xfrm>
            <a:off x="619124" y="1076324"/>
            <a:ext cx="8407917" cy="5381626"/>
          </a:xfrm>
        </p:spPr>
        <p:txBody>
          <a:bodyPr>
            <a:noAutofit/>
          </a:bodyPr>
          <a:lstStyle/>
          <a:p>
            <a:pPr marL="0" indent="0">
              <a:lnSpc>
                <a:spcPts val="3200"/>
              </a:lnSpc>
              <a:buNone/>
            </a:pPr>
            <a:r>
              <a:rPr lang="en-US" sz="3200" b="1" i="1" dirty="0">
                <a:solidFill>
                  <a:schemeClr val="accent2"/>
                </a:solidFill>
                <a:latin typeface="Candara" panose="020E0502030303020204" pitchFamily="34" charset="0"/>
              </a:rPr>
              <a:t>3</a:t>
            </a:r>
            <a:r>
              <a:rPr lang="en-US" sz="3200" b="1" i="1" dirty="0">
                <a:solidFill>
                  <a:schemeClr val="accent3">
                    <a:lumMod val="50000"/>
                  </a:schemeClr>
                </a:solidFill>
                <a:latin typeface="Candara" panose="020E0502030303020204" pitchFamily="34" charset="0"/>
              </a:rPr>
              <a:t> If so be that being clothed we shall not be found naked. </a:t>
            </a:r>
            <a:r>
              <a:rPr lang="en-US" sz="3200" b="1" i="1" dirty="0">
                <a:solidFill>
                  <a:schemeClr val="accent2"/>
                </a:solidFill>
                <a:latin typeface="Candara" panose="020E0502030303020204" pitchFamily="34" charset="0"/>
              </a:rPr>
              <a:t>4</a:t>
            </a:r>
            <a:r>
              <a:rPr lang="en-US" sz="3200" b="1" i="1" dirty="0">
                <a:solidFill>
                  <a:schemeClr val="accent3">
                    <a:lumMod val="50000"/>
                  </a:schemeClr>
                </a:solidFill>
                <a:latin typeface="Candara" panose="020E0502030303020204" pitchFamily="34" charset="0"/>
              </a:rPr>
              <a:t> For we that are in this tabernacle do groan, being burdened: not for that we would be unclothed, but clothed upon, that mortality might be swallowed up of life. </a:t>
            </a:r>
            <a:r>
              <a:rPr lang="en-US" sz="3200" b="1" i="1" dirty="0">
                <a:solidFill>
                  <a:schemeClr val="accent2"/>
                </a:solidFill>
                <a:latin typeface="Candara" panose="020E0502030303020204" pitchFamily="34" charset="0"/>
              </a:rPr>
              <a:t>5</a:t>
            </a:r>
            <a:r>
              <a:rPr lang="en-US" sz="3200" b="1" i="1" dirty="0">
                <a:solidFill>
                  <a:schemeClr val="accent3">
                    <a:lumMod val="50000"/>
                  </a:schemeClr>
                </a:solidFill>
                <a:latin typeface="Candara" panose="020E0502030303020204" pitchFamily="34" charset="0"/>
              </a:rPr>
              <a:t> Now he that hath wrought us for the selfsame thing is God, who also hath given unto us the earnest of the Spirit. </a:t>
            </a:r>
            <a:r>
              <a:rPr lang="en-US" sz="3200" b="1" i="1" dirty="0">
                <a:solidFill>
                  <a:schemeClr val="accent2"/>
                </a:solidFill>
                <a:latin typeface="Candara" panose="020E0502030303020204" pitchFamily="34" charset="0"/>
              </a:rPr>
              <a:t>6</a:t>
            </a:r>
            <a:r>
              <a:rPr lang="en-US" sz="3200" b="1" i="1" dirty="0">
                <a:solidFill>
                  <a:schemeClr val="accent3">
                    <a:lumMod val="50000"/>
                  </a:schemeClr>
                </a:solidFill>
                <a:latin typeface="Candara" panose="020E0502030303020204" pitchFamily="34" charset="0"/>
              </a:rPr>
              <a:t> Therefore we are always </a:t>
            </a:r>
            <a:r>
              <a:rPr lang="en-US" sz="3200" b="1" i="1" u="sng" dirty="0">
                <a:solidFill>
                  <a:schemeClr val="accent3">
                    <a:lumMod val="50000"/>
                  </a:schemeClr>
                </a:solidFill>
                <a:latin typeface="Candara" panose="020E0502030303020204" pitchFamily="34" charset="0"/>
              </a:rPr>
              <a:t>confident</a:t>
            </a:r>
            <a:r>
              <a:rPr lang="en-US" sz="3200" b="1" i="1" dirty="0">
                <a:solidFill>
                  <a:schemeClr val="accent3">
                    <a:lumMod val="50000"/>
                  </a:schemeClr>
                </a:solidFill>
                <a:latin typeface="Candara" panose="020E0502030303020204" pitchFamily="34" charset="0"/>
              </a:rPr>
              <a:t>, knowing that, whilst we are at home in the body, we are absent from the Lord: </a:t>
            </a:r>
            <a:r>
              <a:rPr lang="en-US" sz="3200" b="1" i="1" dirty="0">
                <a:solidFill>
                  <a:schemeClr val="accent2"/>
                </a:solidFill>
                <a:latin typeface="Candara" panose="020E0502030303020204" pitchFamily="34" charset="0"/>
              </a:rPr>
              <a:t>7</a:t>
            </a:r>
            <a:r>
              <a:rPr lang="en-US" sz="3200" b="1" i="1" dirty="0">
                <a:solidFill>
                  <a:schemeClr val="accent3">
                    <a:lumMod val="50000"/>
                  </a:schemeClr>
                </a:solidFill>
                <a:latin typeface="Candara" panose="020E0502030303020204" pitchFamily="34" charset="0"/>
              </a:rPr>
              <a:t> (For we walk by faith, not by sight:) </a:t>
            </a:r>
            <a:r>
              <a:rPr lang="en-US" sz="3200" b="1" i="1" dirty="0">
                <a:solidFill>
                  <a:schemeClr val="accent2"/>
                </a:solidFill>
                <a:latin typeface="Candara" panose="020E0502030303020204" pitchFamily="34" charset="0"/>
              </a:rPr>
              <a:t>8 </a:t>
            </a:r>
            <a:r>
              <a:rPr lang="en-US" sz="3200" b="1" i="1" dirty="0">
                <a:solidFill>
                  <a:schemeClr val="accent3">
                    <a:lumMod val="50000"/>
                  </a:schemeClr>
                </a:solidFill>
                <a:latin typeface="Candara" panose="020E0502030303020204" pitchFamily="34" charset="0"/>
              </a:rPr>
              <a:t>We are </a:t>
            </a:r>
            <a:r>
              <a:rPr lang="en-US" sz="3200" b="1" i="1" u="sng" dirty="0">
                <a:solidFill>
                  <a:schemeClr val="accent3">
                    <a:lumMod val="50000"/>
                  </a:schemeClr>
                </a:solidFill>
                <a:latin typeface="Candara" panose="020E0502030303020204" pitchFamily="34" charset="0"/>
              </a:rPr>
              <a:t>confident</a:t>
            </a:r>
            <a:r>
              <a:rPr lang="en-US" sz="3200" b="1" i="1" dirty="0">
                <a:solidFill>
                  <a:schemeClr val="accent3">
                    <a:lumMod val="50000"/>
                  </a:schemeClr>
                </a:solidFill>
                <a:latin typeface="Candara" panose="020E0502030303020204" pitchFamily="34" charset="0"/>
              </a:rPr>
              <a:t>, I say, and willing rather to be absent from the body, and to be present with the Lord”</a:t>
            </a:r>
          </a:p>
        </p:txBody>
      </p:sp>
    </p:spTree>
    <p:extLst>
      <p:ext uri="{BB962C8B-B14F-4D97-AF65-F5344CB8AC3E}">
        <p14:creationId xmlns:p14="http://schemas.microsoft.com/office/powerpoint/2010/main" val="373904424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DC6302-23F8-FBFB-139D-0B0495FE149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8ECA6CB-895D-15CE-93DC-E14FE3811B26}"/>
              </a:ext>
            </a:extLst>
          </p:cNvPr>
          <p:cNvSpPr>
            <a:spLocks noGrp="1"/>
          </p:cNvSpPr>
          <p:nvPr>
            <p:ph type="title"/>
          </p:nvPr>
        </p:nvSpPr>
        <p:spPr>
          <a:xfrm>
            <a:off x="552450" y="400050"/>
            <a:ext cx="7429500" cy="571500"/>
          </a:xfrm>
        </p:spPr>
        <p:txBody>
          <a:bodyPr>
            <a:normAutofit fontScale="90000"/>
          </a:bodyPr>
          <a:lstStyle/>
          <a:p>
            <a:r>
              <a:rPr lang="en-US" sz="4800" b="1" dirty="0">
                <a:solidFill>
                  <a:schemeClr val="accent3">
                    <a:lumMod val="50000"/>
                  </a:schemeClr>
                </a:solidFill>
                <a:latin typeface="Candara" panose="020E0502030303020204" pitchFamily="34" charset="0"/>
              </a:rPr>
              <a:t>2 Corinthians 4:17-5:11 </a:t>
            </a:r>
            <a:r>
              <a:rPr lang="en-US" sz="4800" dirty="0">
                <a:solidFill>
                  <a:schemeClr val="accent3">
                    <a:lumMod val="50000"/>
                  </a:schemeClr>
                </a:solidFill>
                <a:latin typeface="Candara" panose="020E0502030303020204" pitchFamily="34" charset="0"/>
              </a:rPr>
              <a:t>(9-11)</a:t>
            </a:r>
          </a:p>
        </p:txBody>
      </p:sp>
      <p:sp>
        <p:nvSpPr>
          <p:cNvPr id="3" name="Content Placeholder 2">
            <a:extLst>
              <a:ext uri="{FF2B5EF4-FFF2-40B4-BE49-F238E27FC236}">
                <a16:creationId xmlns:a16="http://schemas.microsoft.com/office/drawing/2014/main" id="{DADF04AC-C39C-6858-578A-638E5FFE35BC}"/>
              </a:ext>
            </a:extLst>
          </p:cNvPr>
          <p:cNvSpPr>
            <a:spLocks noGrp="1"/>
          </p:cNvSpPr>
          <p:nvPr>
            <p:ph idx="1"/>
          </p:nvPr>
        </p:nvSpPr>
        <p:spPr>
          <a:xfrm>
            <a:off x="619124" y="1076324"/>
            <a:ext cx="8407917" cy="5381626"/>
          </a:xfrm>
        </p:spPr>
        <p:txBody>
          <a:bodyPr>
            <a:noAutofit/>
          </a:bodyPr>
          <a:lstStyle/>
          <a:p>
            <a:pPr marL="0" indent="0">
              <a:lnSpc>
                <a:spcPts val="3200"/>
              </a:lnSpc>
              <a:buNone/>
            </a:pPr>
            <a:r>
              <a:rPr lang="en-US" sz="3200" b="1" i="1" dirty="0">
                <a:solidFill>
                  <a:schemeClr val="accent3">
                    <a:lumMod val="50000"/>
                  </a:schemeClr>
                </a:solidFill>
                <a:latin typeface="Candara" panose="020E0502030303020204" pitchFamily="34" charset="0"/>
              </a:rPr>
              <a:t> </a:t>
            </a:r>
            <a:r>
              <a:rPr lang="en-US" sz="3200" b="1" i="1">
                <a:solidFill>
                  <a:schemeClr val="accent3">
                    <a:lumMod val="50000"/>
                  </a:schemeClr>
                </a:solidFill>
                <a:latin typeface="Candara" panose="020E0502030303020204" pitchFamily="34" charset="0"/>
              </a:rPr>
              <a:t>“</a:t>
            </a:r>
            <a:r>
              <a:rPr lang="en-US" sz="3200" b="1" i="1">
                <a:solidFill>
                  <a:schemeClr val="accent2"/>
                </a:solidFill>
                <a:latin typeface="Candara" panose="020E0502030303020204" pitchFamily="34" charset="0"/>
              </a:rPr>
              <a:t>9</a:t>
            </a:r>
            <a:r>
              <a:rPr lang="en-US" sz="3200" b="1" i="1" dirty="0">
                <a:solidFill>
                  <a:schemeClr val="accent3">
                    <a:lumMod val="50000"/>
                  </a:schemeClr>
                </a:solidFill>
                <a:latin typeface="Candara" panose="020E0502030303020204" pitchFamily="34" charset="0"/>
              </a:rPr>
              <a:t> </a:t>
            </a:r>
            <a:r>
              <a:rPr lang="en-US" sz="3200" b="1" i="1">
                <a:solidFill>
                  <a:schemeClr val="accent3">
                    <a:lumMod val="50000"/>
                  </a:schemeClr>
                </a:solidFill>
                <a:latin typeface="Candara" panose="020E0502030303020204" pitchFamily="34" charset="0"/>
              </a:rPr>
              <a:t>Wherefore </a:t>
            </a:r>
            <a:r>
              <a:rPr lang="en-US" sz="3200" b="1" i="1" dirty="0">
                <a:solidFill>
                  <a:schemeClr val="accent3">
                    <a:lumMod val="50000"/>
                  </a:schemeClr>
                </a:solidFill>
                <a:latin typeface="Candara" panose="020E0502030303020204" pitchFamily="34" charset="0"/>
              </a:rPr>
              <a:t>we </a:t>
            </a:r>
            <a:r>
              <a:rPr lang="en-US" sz="3200" b="1" i="1" dirty="0" err="1">
                <a:solidFill>
                  <a:schemeClr val="accent3">
                    <a:lumMod val="50000"/>
                  </a:schemeClr>
                </a:solidFill>
                <a:latin typeface="Candara" panose="020E0502030303020204" pitchFamily="34" charset="0"/>
              </a:rPr>
              <a:t>labour</a:t>
            </a:r>
            <a:r>
              <a:rPr lang="en-US" sz="3200" b="1" i="1" dirty="0">
                <a:solidFill>
                  <a:schemeClr val="accent3">
                    <a:lumMod val="50000"/>
                  </a:schemeClr>
                </a:solidFill>
                <a:latin typeface="Candara" panose="020E0502030303020204" pitchFamily="34" charset="0"/>
              </a:rPr>
              <a:t>, that, whether present or absent, we may be accepted of him. </a:t>
            </a:r>
            <a:r>
              <a:rPr lang="en-US" sz="3200" b="1" i="1" dirty="0">
                <a:solidFill>
                  <a:schemeClr val="accent2"/>
                </a:solidFill>
                <a:latin typeface="Candara" panose="020E0502030303020204" pitchFamily="34" charset="0"/>
              </a:rPr>
              <a:t>10</a:t>
            </a:r>
            <a:r>
              <a:rPr lang="en-US" sz="3200" b="1" i="1" dirty="0">
                <a:solidFill>
                  <a:schemeClr val="accent3">
                    <a:lumMod val="50000"/>
                  </a:schemeClr>
                </a:solidFill>
                <a:latin typeface="Candara" panose="020E0502030303020204" pitchFamily="34" charset="0"/>
              </a:rPr>
              <a:t> For we must all appear before the judgment seat of Christ; that every one may receive the things done in his body, according to that he hath done, whether it be good or bad. </a:t>
            </a:r>
            <a:r>
              <a:rPr lang="en-US" sz="3200" b="1" i="1" dirty="0">
                <a:solidFill>
                  <a:schemeClr val="accent2"/>
                </a:solidFill>
                <a:latin typeface="Candara" panose="020E0502030303020204" pitchFamily="34" charset="0"/>
              </a:rPr>
              <a:t>11</a:t>
            </a:r>
            <a:r>
              <a:rPr lang="en-US" sz="3200" b="1" i="1" dirty="0">
                <a:solidFill>
                  <a:schemeClr val="accent3">
                    <a:lumMod val="50000"/>
                  </a:schemeClr>
                </a:solidFill>
                <a:latin typeface="Candara" panose="020E0502030303020204" pitchFamily="34" charset="0"/>
              </a:rPr>
              <a:t> Knowing therefore the terror of the Lord, we persuade men; but we are made manifest unto God; and I trust also are made manifest in your consciences.</a:t>
            </a:r>
          </a:p>
        </p:txBody>
      </p:sp>
    </p:spTree>
    <p:extLst>
      <p:ext uri="{BB962C8B-B14F-4D97-AF65-F5344CB8AC3E}">
        <p14:creationId xmlns:p14="http://schemas.microsoft.com/office/powerpoint/2010/main" val="367924572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C06179-AEFB-B451-9C3F-85B07285705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DEACCC6-59D6-1130-8E83-577A40DE1A19}"/>
              </a:ext>
            </a:extLst>
          </p:cNvPr>
          <p:cNvSpPr>
            <a:spLocks noGrp="1"/>
          </p:cNvSpPr>
          <p:nvPr>
            <p:ph type="title"/>
          </p:nvPr>
        </p:nvSpPr>
        <p:spPr>
          <a:xfrm>
            <a:off x="552450" y="400050"/>
            <a:ext cx="7429500" cy="571500"/>
          </a:xfrm>
        </p:spPr>
        <p:txBody>
          <a:bodyPr>
            <a:normAutofit fontScale="90000"/>
          </a:bodyPr>
          <a:lstStyle/>
          <a:p>
            <a:r>
              <a:rPr lang="en-US" sz="4800" b="1" i="0" dirty="0">
                <a:solidFill>
                  <a:schemeClr val="accent3">
                    <a:lumMod val="50000"/>
                  </a:schemeClr>
                </a:solidFill>
                <a:latin typeface="Candara" panose="020E0502030303020204" pitchFamily="34" charset="0"/>
              </a:rPr>
              <a:t>Introduction</a:t>
            </a:r>
          </a:p>
        </p:txBody>
      </p:sp>
      <p:sp>
        <p:nvSpPr>
          <p:cNvPr id="3" name="Content Placeholder 2">
            <a:extLst>
              <a:ext uri="{FF2B5EF4-FFF2-40B4-BE49-F238E27FC236}">
                <a16:creationId xmlns:a16="http://schemas.microsoft.com/office/drawing/2014/main" id="{501DE63D-BDAC-87E8-415C-27D7C2B29392}"/>
              </a:ext>
            </a:extLst>
          </p:cNvPr>
          <p:cNvSpPr>
            <a:spLocks noGrp="1"/>
          </p:cNvSpPr>
          <p:nvPr>
            <p:ph idx="1"/>
          </p:nvPr>
        </p:nvSpPr>
        <p:spPr>
          <a:xfrm>
            <a:off x="619125" y="1076324"/>
            <a:ext cx="8374150" cy="5674996"/>
          </a:xfrm>
        </p:spPr>
        <p:txBody>
          <a:bodyPr>
            <a:noAutofit/>
          </a:bodyPr>
          <a:lstStyle/>
          <a:p>
            <a:pPr marL="0" indent="0">
              <a:lnSpc>
                <a:spcPts val="3200"/>
              </a:lnSpc>
              <a:spcBef>
                <a:spcPts val="1200"/>
              </a:spcBef>
              <a:buNone/>
            </a:pPr>
            <a:r>
              <a:rPr lang="en-US" sz="3200" b="1" dirty="0">
                <a:solidFill>
                  <a:schemeClr val="accent3">
                    <a:lumMod val="50000"/>
                  </a:schemeClr>
                </a:solidFill>
                <a:latin typeface="Candara" panose="020E0502030303020204" pitchFamily="34" charset="0"/>
              </a:rPr>
              <a:t>Paul admonishes Christians to not give up as we experience trials of life </a:t>
            </a:r>
            <a:r>
              <a:rPr lang="en-US" sz="3200" i="1" dirty="0">
                <a:solidFill>
                  <a:schemeClr val="accent3">
                    <a:lumMod val="50000"/>
                  </a:schemeClr>
                </a:solidFill>
                <a:latin typeface="Candara" panose="020E0502030303020204" pitchFamily="34" charset="0"/>
              </a:rPr>
              <a:t>– 2 Cor. 4:17-18</a:t>
            </a:r>
          </a:p>
          <a:p>
            <a:pPr marL="0" indent="0">
              <a:lnSpc>
                <a:spcPts val="3200"/>
              </a:lnSpc>
              <a:spcBef>
                <a:spcPts val="1200"/>
              </a:spcBef>
              <a:buNone/>
            </a:pPr>
            <a:r>
              <a:rPr lang="en-US" sz="3200" b="1" dirty="0">
                <a:solidFill>
                  <a:schemeClr val="accent3">
                    <a:lumMod val="50000"/>
                  </a:schemeClr>
                </a:solidFill>
                <a:latin typeface="Candara" panose="020E0502030303020204" pitchFamily="34" charset="0"/>
              </a:rPr>
              <a:t>The focus of 2 Corinthians Chapter 5 is…</a:t>
            </a:r>
          </a:p>
          <a:p>
            <a:pPr marL="365760" indent="-274320">
              <a:lnSpc>
                <a:spcPts val="2800"/>
              </a:lnSpc>
              <a:spcBef>
                <a:spcPts val="600"/>
              </a:spcBef>
              <a:buFont typeface="Wingdings" panose="05000000000000000000" pitchFamily="2" charset="2"/>
              <a:buChar char="§"/>
            </a:pPr>
            <a:r>
              <a:rPr lang="en-US" sz="2800" dirty="0">
                <a:solidFill>
                  <a:schemeClr val="accent3">
                    <a:lumMod val="50000"/>
                  </a:schemeClr>
                </a:solidFill>
                <a:latin typeface="Candara" panose="020E0502030303020204" pitchFamily="34" charset="0"/>
              </a:rPr>
              <a:t>To confidently </a:t>
            </a:r>
            <a:r>
              <a:rPr lang="en-US" sz="2800" b="1" i="1" dirty="0">
                <a:solidFill>
                  <a:schemeClr val="accent3">
                    <a:lumMod val="50000"/>
                  </a:schemeClr>
                </a:solidFill>
                <a:latin typeface="Candara" panose="020E0502030303020204" pitchFamily="34" charset="0"/>
              </a:rPr>
              <a:t>“walk by faith,”</a:t>
            </a:r>
            <a:r>
              <a:rPr lang="en-US" sz="2800" dirty="0">
                <a:solidFill>
                  <a:schemeClr val="accent3">
                    <a:lumMod val="50000"/>
                  </a:schemeClr>
                </a:solidFill>
                <a:latin typeface="Candara" panose="020E0502030303020204" pitchFamily="34" charset="0"/>
              </a:rPr>
              <a:t> making it our intense desire (</a:t>
            </a:r>
            <a:r>
              <a:rPr lang="en-US" sz="2800" b="1" i="1" dirty="0">
                <a:solidFill>
                  <a:schemeClr val="accent3">
                    <a:lumMod val="50000"/>
                  </a:schemeClr>
                </a:solidFill>
                <a:latin typeface="Candara" panose="020E0502030303020204" pitchFamily="34" charset="0"/>
              </a:rPr>
              <a:t>“aim”</a:t>
            </a:r>
            <a:r>
              <a:rPr lang="en-US" sz="2800" dirty="0">
                <a:solidFill>
                  <a:schemeClr val="accent3">
                    <a:lumMod val="50000"/>
                  </a:schemeClr>
                </a:solidFill>
                <a:latin typeface="Candara" panose="020E0502030303020204" pitchFamily="34" charset="0"/>
              </a:rPr>
              <a:t>)</a:t>
            </a:r>
            <a:r>
              <a:rPr lang="en-US" sz="2800" b="1" i="1" dirty="0">
                <a:solidFill>
                  <a:schemeClr val="accent3">
                    <a:lumMod val="50000"/>
                  </a:schemeClr>
                </a:solidFill>
                <a:latin typeface="Candara" panose="020E0502030303020204" pitchFamily="34" charset="0"/>
              </a:rPr>
              <a:t> </a:t>
            </a:r>
            <a:r>
              <a:rPr lang="en-US" sz="2800" dirty="0">
                <a:solidFill>
                  <a:schemeClr val="accent3">
                    <a:lumMod val="50000"/>
                  </a:schemeClr>
                </a:solidFill>
                <a:latin typeface="Candara" panose="020E0502030303020204" pitchFamily="34" charset="0"/>
              </a:rPr>
              <a:t>to be well pleasing to God, knowing the judgment of Christ is certain </a:t>
            </a:r>
            <a:r>
              <a:rPr lang="en-US" sz="2800" i="1" dirty="0">
                <a:solidFill>
                  <a:schemeClr val="accent3">
                    <a:lumMod val="50000"/>
                  </a:schemeClr>
                </a:solidFill>
                <a:latin typeface="Candara" panose="020E0502030303020204" pitchFamily="34" charset="0"/>
              </a:rPr>
              <a:t>– Heb. 9:27</a:t>
            </a:r>
          </a:p>
          <a:p>
            <a:pPr marL="365760" indent="-274320">
              <a:lnSpc>
                <a:spcPts val="2800"/>
              </a:lnSpc>
              <a:spcBef>
                <a:spcPts val="600"/>
              </a:spcBef>
              <a:buFont typeface="Wingdings" panose="05000000000000000000" pitchFamily="2" charset="2"/>
              <a:buChar char="§"/>
            </a:pPr>
            <a:endParaRPr lang="en-US" sz="2800" dirty="0">
              <a:solidFill>
                <a:schemeClr val="accent3">
                  <a:lumMod val="50000"/>
                </a:schemeClr>
              </a:solidFill>
              <a:latin typeface="Candara" panose="020E0502030303020204" pitchFamily="34" charset="0"/>
            </a:endParaRPr>
          </a:p>
        </p:txBody>
      </p:sp>
      <p:sp>
        <p:nvSpPr>
          <p:cNvPr id="4" name="TextBox 3">
            <a:extLst>
              <a:ext uri="{FF2B5EF4-FFF2-40B4-BE49-F238E27FC236}">
                <a16:creationId xmlns:a16="http://schemas.microsoft.com/office/drawing/2014/main" id="{DBA2FFA4-AA7B-A75D-5D09-D075482EAE4B}"/>
              </a:ext>
            </a:extLst>
          </p:cNvPr>
          <p:cNvSpPr txBox="1"/>
          <p:nvPr/>
        </p:nvSpPr>
        <p:spPr>
          <a:xfrm>
            <a:off x="974691" y="3748036"/>
            <a:ext cx="7335296" cy="2610843"/>
          </a:xfrm>
          <a:prstGeom prst="rect">
            <a:avLst/>
          </a:prstGeom>
          <a:solidFill>
            <a:schemeClr val="bg2"/>
          </a:solidFill>
        </p:spPr>
        <p:txBody>
          <a:bodyPr wrap="square" rtlCol="0">
            <a:spAutoFit/>
          </a:bodyPr>
          <a:lstStyle/>
          <a:p>
            <a:pPr>
              <a:lnSpc>
                <a:spcPts val="2800"/>
              </a:lnSpc>
            </a:pPr>
            <a:r>
              <a:rPr lang="en-US" sz="2800" b="1" i="1" dirty="0">
                <a:solidFill>
                  <a:schemeClr val="accent3">
                    <a:lumMod val="50000"/>
                  </a:schemeClr>
                </a:solidFill>
                <a:latin typeface="Candara" panose="020E0502030303020204" pitchFamily="34" charset="0"/>
              </a:rPr>
              <a:t>“Wherefore also </a:t>
            </a:r>
            <a:r>
              <a:rPr lang="en-US" sz="2800" b="1" i="1" dirty="0">
                <a:solidFill>
                  <a:srgbClr val="FF0000"/>
                </a:solidFill>
                <a:latin typeface="Candara" panose="020E0502030303020204" pitchFamily="34" charset="0"/>
              </a:rPr>
              <a:t>we make it our aim</a:t>
            </a:r>
            <a:r>
              <a:rPr lang="en-US" sz="2800" b="1" i="1" dirty="0">
                <a:solidFill>
                  <a:schemeClr val="accent3">
                    <a:lumMod val="50000"/>
                  </a:schemeClr>
                </a:solidFill>
                <a:latin typeface="Candara" panose="020E0502030303020204" pitchFamily="34" charset="0"/>
              </a:rPr>
              <a:t>, whether at home or absent, to be well-pleasing unto him. For we must all be made manifest before the judgment-seat of Christ; that each one may receive the things done in the body, according to what he hath done, whether it be good or bad” </a:t>
            </a:r>
            <a:r>
              <a:rPr lang="en-US" sz="2800" i="1" dirty="0">
                <a:solidFill>
                  <a:schemeClr val="accent3">
                    <a:lumMod val="50000"/>
                  </a:schemeClr>
                </a:solidFill>
                <a:latin typeface="Candara" panose="020E0502030303020204" pitchFamily="34" charset="0"/>
              </a:rPr>
              <a:t>– 2 Cor. 5:9-10, ASV</a:t>
            </a:r>
          </a:p>
        </p:txBody>
      </p:sp>
    </p:spTree>
    <p:extLst>
      <p:ext uri="{BB962C8B-B14F-4D97-AF65-F5344CB8AC3E}">
        <p14:creationId xmlns:p14="http://schemas.microsoft.com/office/powerpoint/2010/main" val="262288310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wipe(up)">
                                      <p:cBhvr>
                                        <p:cTn id="28"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DFA1B93-5254-A33E-3ECE-2EB8DDDB2550}"/>
              </a:ext>
            </a:extLst>
          </p:cNvPr>
          <p:cNvSpPr>
            <a:spLocks noGrp="1"/>
          </p:cNvSpPr>
          <p:nvPr>
            <p:ph idx="1"/>
          </p:nvPr>
        </p:nvSpPr>
        <p:spPr>
          <a:xfrm>
            <a:off x="1151868" y="1001235"/>
            <a:ext cx="7616223" cy="5628165"/>
          </a:xfrm>
        </p:spPr>
        <p:txBody>
          <a:bodyPr>
            <a:normAutofit/>
          </a:bodyPr>
          <a:lstStyle/>
          <a:p>
            <a:pPr marL="0" indent="0">
              <a:lnSpc>
                <a:spcPts val="3200"/>
              </a:lnSpc>
              <a:buNone/>
            </a:pPr>
            <a:r>
              <a:rPr lang="en-US" sz="3200" b="1" dirty="0">
                <a:solidFill>
                  <a:schemeClr val="accent2">
                    <a:lumMod val="50000"/>
                  </a:schemeClr>
                </a:solidFill>
                <a:latin typeface="Candara" panose="020E0502030303020204" pitchFamily="34" charset="0"/>
              </a:rPr>
              <a:t>Paul describes life’s trials as being a </a:t>
            </a:r>
            <a:r>
              <a:rPr lang="en-US" sz="3200" b="1" i="1" dirty="0">
                <a:solidFill>
                  <a:schemeClr val="accent2">
                    <a:lumMod val="50000"/>
                  </a:schemeClr>
                </a:solidFill>
                <a:latin typeface="Candara" panose="020E0502030303020204" pitchFamily="34" charset="0"/>
              </a:rPr>
              <a:t>“</a:t>
            </a:r>
            <a:r>
              <a:rPr lang="en-US" sz="3200" b="1" i="1" u="sng" dirty="0">
                <a:solidFill>
                  <a:schemeClr val="accent2">
                    <a:lumMod val="50000"/>
                  </a:schemeClr>
                </a:solidFill>
                <a:latin typeface="Candara" panose="020E0502030303020204" pitchFamily="34" charset="0"/>
              </a:rPr>
              <a:t>light affliction</a:t>
            </a:r>
            <a:r>
              <a:rPr lang="en-US" sz="3200" b="1" i="1" dirty="0">
                <a:solidFill>
                  <a:schemeClr val="accent2">
                    <a:lumMod val="50000"/>
                  </a:schemeClr>
                </a:solidFill>
                <a:latin typeface="Candara" panose="020E0502030303020204" pitchFamily="34" charset="0"/>
              </a:rPr>
              <a:t>” </a:t>
            </a:r>
            <a:r>
              <a:rPr lang="en-US" sz="3200" dirty="0">
                <a:solidFill>
                  <a:schemeClr val="accent2">
                    <a:lumMod val="50000"/>
                  </a:schemeClr>
                </a:solidFill>
                <a:latin typeface="Candara" panose="020E0502030303020204" pitchFamily="34" charset="0"/>
              </a:rPr>
              <a:t>–</a:t>
            </a:r>
            <a:r>
              <a:rPr lang="en-US" sz="3200" b="1" dirty="0">
                <a:solidFill>
                  <a:schemeClr val="accent2">
                    <a:lumMod val="50000"/>
                  </a:schemeClr>
                </a:solidFill>
                <a:latin typeface="Candara" panose="020E0502030303020204" pitchFamily="34" charset="0"/>
              </a:rPr>
              <a:t> </a:t>
            </a:r>
            <a:r>
              <a:rPr lang="en-US" sz="3200" b="1" i="1" dirty="0">
                <a:solidFill>
                  <a:schemeClr val="accent2">
                    <a:lumMod val="50000"/>
                  </a:schemeClr>
                </a:solidFill>
                <a:latin typeface="Candara" panose="020E0502030303020204" pitchFamily="34" charset="0"/>
              </a:rPr>
              <a:t>“</a:t>
            </a:r>
            <a:r>
              <a:rPr lang="en-US" sz="3200" b="1" i="1" u="sng" dirty="0">
                <a:solidFill>
                  <a:schemeClr val="accent2">
                    <a:lumMod val="50000"/>
                  </a:schemeClr>
                </a:solidFill>
                <a:latin typeface="Candara" panose="020E0502030303020204" pitchFamily="34" charset="0"/>
              </a:rPr>
              <a:t>for a moment</a:t>
            </a:r>
            <a:r>
              <a:rPr lang="en-US" sz="3200" b="1" i="1" dirty="0">
                <a:solidFill>
                  <a:schemeClr val="accent2">
                    <a:lumMod val="50000"/>
                  </a:schemeClr>
                </a:solidFill>
                <a:latin typeface="Candara" panose="020E0502030303020204" pitchFamily="34" charset="0"/>
              </a:rPr>
              <a:t>” </a:t>
            </a:r>
            <a:r>
              <a:rPr lang="en-US" sz="3200" b="1" dirty="0">
                <a:solidFill>
                  <a:schemeClr val="accent2">
                    <a:lumMod val="50000"/>
                  </a:schemeClr>
                </a:solidFill>
                <a:latin typeface="Candara" panose="020E0502030303020204" pitchFamily="34" charset="0"/>
              </a:rPr>
              <a:t>in view of eternity </a:t>
            </a:r>
            <a:r>
              <a:rPr lang="en-US" sz="3200" i="1" dirty="0">
                <a:solidFill>
                  <a:schemeClr val="accent2">
                    <a:lumMod val="50000"/>
                  </a:schemeClr>
                </a:solidFill>
                <a:latin typeface="Candara" panose="020E0502030303020204" pitchFamily="34" charset="0"/>
              </a:rPr>
              <a:t>– 2 Cor. 4:17-18</a:t>
            </a:r>
          </a:p>
          <a:p>
            <a:pPr marL="365760" indent="-274320">
              <a:lnSpc>
                <a:spcPts val="2800"/>
              </a:lnSpc>
              <a:spcBef>
                <a:spcPts val="600"/>
              </a:spcBef>
              <a:buFont typeface="Wingdings" panose="05000000000000000000" pitchFamily="2" charset="2"/>
              <a:buChar char="§"/>
            </a:pPr>
            <a:r>
              <a:rPr lang="en-US" sz="2800" dirty="0">
                <a:solidFill>
                  <a:schemeClr val="accent2">
                    <a:lumMod val="50000"/>
                  </a:schemeClr>
                </a:solidFill>
                <a:latin typeface="Candara" panose="020E0502030303020204" pitchFamily="34" charset="0"/>
              </a:rPr>
              <a:t>These trials, if faithfully endured, will bring about </a:t>
            </a:r>
            <a:r>
              <a:rPr lang="en-US" sz="2800" b="1" i="1" dirty="0">
                <a:solidFill>
                  <a:schemeClr val="accent2">
                    <a:lumMod val="50000"/>
                  </a:schemeClr>
                </a:solidFill>
                <a:latin typeface="Candara" panose="020E0502030303020204" pitchFamily="34" charset="0"/>
              </a:rPr>
              <a:t>“</a:t>
            </a:r>
            <a:r>
              <a:rPr lang="en-US" sz="2800" b="1" i="1" u="sng" dirty="0">
                <a:solidFill>
                  <a:schemeClr val="accent2">
                    <a:lumMod val="50000"/>
                  </a:schemeClr>
                </a:solidFill>
                <a:latin typeface="Candara" panose="020E0502030303020204" pitchFamily="34" charset="0"/>
              </a:rPr>
              <a:t>a more exceeding and ETERNAL weight of glory</a:t>
            </a:r>
            <a:r>
              <a:rPr lang="en-US" sz="2800" i="1" dirty="0">
                <a:solidFill>
                  <a:schemeClr val="accent2">
                    <a:lumMod val="50000"/>
                  </a:schemeClr>
                </a:solidFill>
                <a:latin typeface="Candara" panose="020E0502030303020204" pitchFamily="34" charset="0"/>
              </a:rPr>
              <a:t>” – Rom. 8:17-18; Rev. 2:10; 1 Pet. 1:6-9</a:t>
            </a:r>
          </a:p>
          <a:p>
            <a:pPr marL="0" indent="0">
              <a:lnSpc>
                <a:spcPts val="3200"/>
              </a:lnSpc>
              <a:buNone/>
            </a:pPr>
            <a:endParaRPr lang="en-US" sz="2800" i="1" dirty="0">
              <a:solidFill>
                <a:schemeClr val="accent2">
                  <a:lumMod val="50000"/>
                </a:schemeClr>
              </a:solidFill>
              <a:latin typeface="Candara" panose="020E0502030303020204" pitchFamily="34" charset="0"/>
            </a:endParaRPr>
          </a:p>
        </p:txBody>
      </p:sp>
      <p:sp>
        <p:nvSpPr>
          <p:cNvPr id="5" name="Title 1">
            <a:extLst>
              <a:ext uri="{FF2B5EF4-FFF2-40B4-BE49-F238E27FC236}">
                <a16:creationId xmlns:a16="http://schemas.microsoft.com/office/drawing/2014/main" id="{6F40C43F-DBCC-2014-2AEC-6FE681383F49}"/>
              </a:ext>
            </a:extLst>
          </p:cNvPr>
          <p:cNvSpPr>
            <a:spLocks noGrp="1"/>
          </p:cNvSpPr>
          <p:nvPr>
            <p:ph type="title"/>
          </p:nvPr>
        </p:nvSpPr>
        <p:spPr>
          <a:xfrm>
            <a:off x="1021079" y="400050"/>
            <a:ext cx="8122921" cy="571500"/>
          </a:xfrm>
        </p:spPr>
        <p:txBody>
          <a:bodyPr>
            <a:noAutofit/>
          </a:bodyPr>
          <a:lstStyle/>
          <a:p>
            <a:r>
              <a:rPr lang="en-US" sz="4400" b="1" i="0" dirty="0">
                <a:solidFill>
                  <a:schemeClr val="accent2">
                    <a:lumMod val="50000"/>
                  </a:schemeClr>
                </a:solidFill>
                <a:latin typeface="Candara" panose="020E0502030303020204" pitchFamily="34" charset="0"/>
              </a:rPr>
              <a:t>Life’s trials are momentary</a:t>
            </a:r>
            <a:endParaRPr lang="en-US" sz="4400" b="1" u="sng" dirty="0">
              <a:solidFill>
                <a:schemeClr val="accent2">
                  <a:lumMod val="50000"/>
                </a:schemeClr>
              </a:solidFill>
              <a:latin typeface="Candara" panose="020E0502030303020204" pitchFamily="34" charset="0"/>
            </a:endParaRPr>
          </a:p>
        </p:txBody>
      </p:sp>
      <p:sp>
        <p:nvSpPr>
          <p:cNvPr id="6" name="Arrow: Bent 5">
            <a:extLst>
              <a:ext uri="{FF2B5EF4-FFF2-40B4-BE49-F238E27FC236}">
                <a16:creationId xmlns:a16="http://schemas.microsoft.com/office/drawing/2014/main" id="{5A8092A3-90F0-50CB-DA91-87915277B279}"/>
              </a:ext>
            </a:extLst>
          </p:cNvPr>
          <p:cNvSpPr/>
          <p:nvPr/>
        </p:nvSpPr>
        <p:spPr>
          <a:xfrm>
            <a:off x="375909" y="524986"/>
            <a:ext cx="628650" cy="571500"/>
          </a:xfrm>
          <a:prstGeom prst="bentArrow">
            <a:avLst>
              <a:gd name="adj1" fmla="val 25000"/>
              <a:gd name="adj2" fmla="val 30000"/>
              <a:gd name="adj3" fmla="val 50000"/>
              <a:gd name="adj4" fmla="val 43750"/>
            </a:avLst>
          </a:prstGeom>
          <a:solidFill>
            <a:schemeClr val="bg2">
              <a:lumMod val="90000"/>
            </a:schemeClr>
          </a:solidFill>
          <a:ln w="28575">
            <a:solidFill>
              <a:schemeClr val="bg2">
                <a:lumMod val="50000"/>
              </a:schemeClr>
            </a:solid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US">
              <a:solidFill>
                <a:schemeClr val="accent3"/>
              </a:solidFill>
            </a:endParaRPr>
          </a:p>
        </p:txBody>
      </p:sp>
      <p:sp>
        <p:nvSpPr>
          <p:cNvPr id="2" name="Rectangle 1">
            <a:extLst>
              <a:ext uri="{FF2B5EF4-FFF2-40B4-BE49-F238E27FC236}">
                <a16:creationId xmlns:a16="http://schemas.microsoft.com/office/drawing/2014/main" id="{9A6AB6BE-612A-8788-905E-D163F97E9D2E}"/>
              </a:ext>
            </a:extLst>
          </p:cNvPr>
          <p:cNvSpPr/>
          <p:nvPr/>
        </p:nvSpPr>
        <p:spPr>
          <a:xfrm rot="16200000">
            <a:off x="-2162256" y="3282236"/>
            <a:ext cx="5247847" cy="923330"/>
          </a:xfrm>
          <a:prstGeom prst="rect">
            <a:avLst/>
          </a:prstGeom>
          <a:noFill/>
        </p:spPr>
        <p:txBody>
          <a:bodyPr wrap="none" lIns="91440" tIns="45720" rIns="91440" bIns="45720">
            <a:spAutoFit/>
          </a:bodyPr>
          <a:lstStyle/>
          <a:p>
            <a:pPr algn="ctr"/>
            <a:r>
              <a:rPr lang="en-US" sz="5400" b="1" i="1" cap="none" spc="0" dirty="0">
                <a:ln w="12700">
                  <a:solidFill>
                    <a:schemeClr val="accent3">
                      <a:lumMod val="50000"/>
                    </a:schemeClr>
                  </a:solidFill>
                  <a:prstDash val="solid"/>
                </a:ln>
                <a:solidFill>
                  <a:schemeClr val="bg2">
                    <a:lumMod val="90000"/>
                  </a:schemeClr>
                </a:solidFill>
                <a:effectLst>
                  <a:innerShdw blurRad="177800">
                    <a:schemeClr val="accent3">
                      <a:lumMod val="50000"/>
                    </a:schemeClr>
                  </a:innerShdw>
                </a:effectLst>
                <a:latin typeface="Candara" panose="020E0502030303020204" pitchFamily="34" charset="0"/>
              </a:rPr>
              <a:t>We Are Confident</a:t>
            </a:r>
          </a:p>
        </p:txBody>
      </p:sp>
      <p:sp>
        <p:nvSpPr>
          <p:cNvPr id="7" name="TextBox 6">
            <a:extLst>
              <a:ext uri="{FF2B5EF4-FFF2-40B4-BE49-F238E27FC236}">
                <a16:creationId xmlns:a16="http://schemas.microsoft.com/office/drawing/2014/main" id="{AC7A5206-7F09-56F3-63E5-4AF2574E24B1}"/>
              </a:ext>
            </a:extLst>
          </p:cNvPr>
          <p:cNvSpPr txBox="1"/>
          <p:nvPr/>
        </p:nvSpPr>
        <p:spPr>
          <a:xfrm>
            <a:off x="1300456" y="3486319"/>
            <a:ext cx="7302917" cy="3174395"/>
          </a:xfrm>
          <a:prstGeom prst="rect">
            <a:avLst/>
          </a:prstGeom>
          <a:solidFill>
            <a:schemeClr val="bg2"/>
          </a:solidFill>
        </p:spPr>
        <p:txBody>
          <a:bodyPr wrap="square" rtlCol="0">
            <a:spAutoFit/>
          </a:bodyPr>
          <a:lstStyle/>
          <a:p>
            <a:pPr>
              <a:lnSpc>
                <a:spcPts val="2400"/>
              </a:lnSpc>
            </a:pPr>
            <a:r>
              <a:rPr lang="en-US" sz="2450" b="1" i="1" dirty="0">
                <a:solidFill>
                  <a:schemeClr val="accent3">
                    <a:lumMod val="50000"/>
                  </a:schemeClr>
                </a:solidFill>
                <a:latin typeface="Candara" panose="020E0502030303020204" pitchFamily="34" charset="0"/>
              </a:rPr>
              <a:t>“Wherein ye greatly rejoice, though now for a little while, if need be, ye have been put to grief in manifold trials, that the proof of your faith, being more precious than gold that </a:t>
            </a:r>
            <a:r>
              <a:rPr lang="en-US" sz="2450" b="1" i="1" dirty="0" err="1">
                <a:solidFill>
                  <a:schemeClr val="accent3">
                    <a:lumMod val="50000"/>
                  </a:schemeClr>
                </a:solidFill>
                <a:latin typeface="Candara" panose="020E0502030303020204" pitchFamily="34" charset="0"/>
              </a:rPr>
              <a:t>perisheth</a:t>
            </a:r>
            <a:r>
              <a:rPr lang="en-US" sz="2450" b="1" i="1" dirty="0">
                <a:solidFill>
                  <a:schemeClr val="accent3">
                    <a:lumMod val="50000"/>
                  </a:schemeClr>
                </a:solidFill>
                <a:latin typeface="Candara" panose="020E0502030303020204" pitchFamily="34" charset="0"/>
              </a:rPr>
              <a:t> though it is proved by fire, may be found unto praise and glory and honor at the revelation of Jesus Christ: whom not having seen ye love; on whom, though now ye see him not, yet believing, ye rejoice greatly with joy unspeakable and full of glory: </a:t>
            </a:r>
            <a:r>
              <a:rPr lang="en-US" sz="2450" b="1" i="1" dirty="0">
                <a:solidFill>
                  <a:srgbClr val="FF0000"/>
                </a:solidFill>
                <a:latin typeface="Candara" panose="020E0502030303020204" pitchFamily="34" charset="0"/>
              </a:rPr>
              <a:t>receiving the end of your faith, even the salvation of your souls</a:t>
            </a:r>
            <a:r>
              <a:rPr lang="en-US" sz="2450" b="1" i="1" dirty="0">
                <a:solidFill>
                  <a:schemeClr val="accent3">
                    <a:lumMod val="50000"/>
                  </a:schemeClr>
                </a:solidFill>
                <a:latin typeface="Candara" panose="020E0502030303020204" pitchFamily="34" charset="0"/>
              </a:rPr>
              <a:t>” </a:t>
            </a:r>
            <a:r>
              <a:rPr lang="en-US" sz="2450" i="1" dirty="0">
                <a:solidFill>
                  <a:schemeClr val="accent3">
                    <a:lumMod val="50000"/>
                  </a:schemeClr>
                </a:solidFill>
                <a:latin typeface="Candara" panose="020E0502030303020204" pitchFamily="34" charset="0"/>
              </a:rPr>
              <a:t>– 1 Pet. 1:6-9 ASV</a:t>
            </a:r>
          </a:p>
        </p:txBody>
      </p:sp>
    </p:spTree>
    <p:extLst>
      <p:ext uri="{BB962C8B-B14F-4D97-AF65-F5344CB8AC3E}">
        <p14:creationId xmlns:p14="http://schemas.microsoft.com/office/powerpoint/2010/main" val="239445958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wipe(up)">
                                      <p:cBhvr>
                                        <p:cTn id="2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119B64-6A51-19AC-4365-612EEDE50D5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D420CF2-43D7-5A35-6C05-E489AFC71101}"/>
              </a:ext>
            </a:extLst>
          </p:cNvPr>
          <p:cNvSpPr>
            <a:spLocks noGrp="1"/>
          </p:cNvSpPr>
          <p:nvPr>
            <p:ph idx="1"/>
          </p:nvPr>
        </p:nvSpPr>
        <p:spPr>
          <a:xfrm>
            <a:off x="1151868" y="2590162"/>
            <a:ext cx="7616223" cy="2142610"/>
          </a:xfrm>
        </p:spPr>
        <p:txBody>
          <a:bodyPr>
            <a:normAutofit/>
          </a:bodyPr>
          <a:lstStyle/>
          <a:p>
            <a:pPr marL="0" indent="0">
              <a:lnSpc>
                <a:spcPts val="3100"/>
              </a:lnSpc>
              <a:spcBef>
                <a:spcPts val="600"/>
              </a:spcBef>
              <a:buNone/>
            </a:pPr>
            <a:r>
              <a:rPr lang="en-US" sz="3100" b="1" dirty="0">
                <a:solidFill>
                  <a:schemeClr val="accent2">
                    <a:lumMod val="50000"/>
                  </a:schemeClr>
                </a:solidFill>
                <a:latin typeface="Candara" panose="020E0502030303020204" pitchFamily="34" charset="0"/>
              </a:rPr>
              <a:t>Christ and the Holy Spirit assure us that even though we suffer physical pain in the present fleshly body (this tent) a heavenly home awaits these who life by faith in Christ </a:t>
            </a:r>
            <a:r>
              <a:rPr lang="en-US" sz="3100" i="1" dirty="0">
                <a:solidFill>
                  <a:schemeClr val="accent2">
                    <a:lumMod val="50000"/>
                  </a:schemeClr>
                </a:solidFill>
                <a:latin typeface="Candara" panose="020E0502030303020204" pitchFamily="34" charset="0"/>
              </a:rPr>
              <a:t>– 2 Cor. 5:2-5; John 14:1-3</a:t>
            </a:r>
          </a:p>
        </p:txBody>
      </p:sp>
      <p:sp>
        <p:nvSpPr>
          <p:cNvPr id="5" name="Title 1">
            <a:extLst>
              <a:ext uri="{FF2B5EF4-FFF2-40B4-BE49-F238E27FC236}">
                <a16:creationId xmlns:a16="http://schemas.microsoft.com/office/drawing/2014/main" id="{D5A26A6B-1542-44F0-02B4-3D16BDAE927A}"/>
              </a:ext>
            </a:extLst>
          </p:cNvPr>
          <p:cNvSpPr>
            <a:spLocks noGrp="1"/>
          </p:cNvSpPr>
          <p:nvPr>
            <p:ph type="title"/>
          </p:nvPr>
        </p:nvSpPr>
        <p:spPr>
          <a:xfrm>
            <a:off x="1021079" y="400050"/>
            <a:ext cx="8122921" cy="571500"/>
          </a:xfrm>
        </p:spPr>
        <p:txBody>
          <a:bodyPr>
            <a:noAutofit/>
          </a:bodyPr>
          <a:lstStyle/>
          <a:p>
            <a:r>
              <a:rPr lang="en-US" sz="4400" b="1" i="0" dirty="0">
                <a:solidFill>
                  <a:schemeClr val="accent2">
                    <a:lumMod val="50000"/>
                  </a:schemeClr>
                </a:solidFill>
                <a:latin typeface="Candara" panose="020E0502030303020204" pitchFamily="34" charset="0"/>
              </a:rPr>
              <a:t>We Have An Eternal Home</a:t>
            </a:r>
            <a:endParaRPr lang="en-US" sz="4400" b="1" dirty="0">
              <a:solidFill>
                <a:schemeClr val="accent2">
                  <a:lumMod val="50000"/>
                </a:schemeClr>
              </a:solidFill>
              <a:latin typeface="Candara" panose="020E0502030303020204" pitchFamily="34" charset="0"/>
            </a:endParaRPr>
          </a:p>
        </p:txBody>
      </p:sp>
      <p:sp>
        <p:nvSpPr>
          <p:cNvPr id="6" name="Arrow: Bent 5">
            <a:extLst>
              <a:ext uri="{FF2B5EF4-FFF2-40B4-BE49-F238E27FC236}">
                <a16:creationId xmlns:a16="http://schemas.microsoft.com/office/drawing/2014/main" id="{26C6D43D-AB27-7B3A-E355-CC6A9B6A8D5F}"/>
              </a:ext>
            </a:extLst>
          </p:cNvPr>
          <p:cNvSpPr/>
          <p:nvPr/>
        </p:nvSpPr>
        <p:spPr>
          <a:xfrm>
            <a:off x="375909" y="524986"/>
            <a:ext cx="628650" cy="571500"/>
          </a:xfrm>
          <a:prstGeom prst="bentArrow">
            <a:avLst>
              <a:gd name="adj1" fmla="val 25000"/>
              <a:gd name="adj2" fmla="val 30000"/>
              <a:gd name="adj3" fmla="val 50000"/>
              <a:gd name="adj4" fmla="val 43750"/>
            </a:avLst>
          </a:prstGeom>
          <a:solidFill>
            <a:schemeClr val="bg2">
              <a:lumMod val="90000"/>
            </a:schemeClr>
          </a:solidFill>
          <a:ln w="28575">
            <a:solidFill>
              <a:schemeClr val="bg2">
                <a:lumMod val="50000"/>
              </a:schemeClr>
            </a:solid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US">
              <a:solidFill>
                <a:schemeClr val="accent3"/>
              </a:solidFill>
            </a:endParaRPr>
          </a:p>
        </p:txBody>
      </p:sp>
      <p:sp>
        <p:nvSpPr>
          <p:cNvPr id="2" name="Rectangle 1">
            <a:extLst>
              <a:ext uri="{FF2B5EF4-FFF2-40B4-BE49-F238E27FC236}">
                <a16:creationId xmlns:a16="http://schemas.microsoft.com/office/drawing/2014/main" id="{BDD49CE1-B625-5EE6-854A-0C4DEDDE7D78}"/>
              </a:ext>
            </a:extLst>
          </p:cNvPr>
          <p:cNvSpPr/>
          <p:nvPr/>
        </p:nvSpPr>
        <p:spPr>
          <a:xfrm rot="16200000">
            <a:off x="-2162256" y="3282236"/>
            <a:ext cx="5247847" cy="923330"/>
          </a:xfrm>
          <a:prstGeom prst="rect">
            <a:avLst/>
          </a:prstGeom>
          <a:noFill/>
        </p:spPr>
        <p:txBody>
          <a:bodyPr wrap="none" lIns="91440" tIns="45720" rIns="91440" bIns="45720">
            <a:spAutoFit/>
          </a:bodyPr>
          <a:lstStyle/>
          <a:p>
            <a:pPr algn="ctr"/>
            <a:r>
              <a:rPr lang="en-US" sz="5400" b="1" i="1" cap="none" spc="0" dirty="0">
                <a:ln w="12700">
                  <a:solidFill>
                    <a:schemeClr val="accent3">
                      <a:lumMod val="50000"/>
                    </a:schemeClr>
                  </a:solidFill>
                  <a:prstDash val="solid"/>
                </a:ln>
                <a:solidFill>
                  <a:schemeClr val="bg2">
                    <a:lumMod val="90000"/>
                  </a:schemeClr>
                </a:solidFill>
                <a:effectLst>
                  <a:innerShdw blurRad="177800">
                    <a:schemeClr val="accent3">
                      <a:lumMod val="50000"/>
                    </a:schemeClr>
                  </a:innerShdw>
                </a:effectLst>
                <a:latin typeface="Candara" panose="020E0502030303020204" pitchFamily="34" charset="0"/>
              </a:rPr>
              <a:t>We Are Confident</a:t>
            </a:r>
          </a:p>
        </p:txBody>
      </p:sp>
      <p:sp>
        <p:nvSpPr>
          <p:cNvPr id="7" name="TextBox 6">
            <a:extLst>
              <a:ext uri="{FF2B5EF4-FFF2-40B4-BE49-F238E27FC236}">
                <a16:creationId xmlns:a16="http://schemas.microsoft.com/office/drawing/2014/main" id="{4703BB73-1239-BCBE-C315-1CD3B184BE70}"/>
              </a:ext>
            </a:extLst>
          </p:cNvPr>
          <p:cNvSpPr txBox="1"/>
          <p:nvPr/>
        </p:nvSpPr>
        <p:spPr>
          <a:xfrm>
            <a:off x="1233094" y="1075930"/>
            <a:ext cx="7534997" cy="1437445"/>
          </a:xfrm>
          <a:prstGeom prst="rect">
            <a:avLst/>
          </a:prstGeom>
          <a:solidFill>
            <a:schemeClr val="bg2"/>
          </a:solidFill>
        </p:spPr>
        <p:txBody>
          <a:bodyPr wrap="square" rtlCol="0">
            <a:spAutoFit/>
          </a:bodyPr>
          <a:lstStyle/>
          <a:p>
            <a:pPr>
              <a:lnSpc>
                <a:spcPts val="2600"/>
              </a:lnSpc>
            </a:pPr>
            <a:r>
              <a:rPr lang="en-US" sz="2700" b="1" i="1" dirty="0">
                <a:solidFill>
                  <a:schemeClr val="accent3">
                    <a:lumMod val="50000"/>
                  </a:schemeClr>
                </a:solidFill>
                <a:latin typeface="Candara" panose="020E0502030303020204" pitchFamily="34" charset="0"/>
              </a:rPr>
              <a:t>“For we know that if our earthly house of this tabernacle were dissolved, we have a building of God, an house not made with hands, eternal in the heavens” </a:t>
            </a:r>
            <a:r>
              <a:rPr lang="en-US" sz="2700" i="1" dirty="0">
                <a:solidFill>
                  <a:schemeClr val="accent3">
                    <a:lumMod val="50000"/>
                  </a:schemeClr>
                </a:solidFill>
                <a:latin typeface="Candara" panose="020E0502030303020204" pitchFamily="34" charset="0"/>
              </a:rPr>
              <a:t>– 2 Cor. 5:1 KJV</a:t>
            </a:r>
          </a:p>
        </p:txBody>
      </p:sp>
      <p:sp>
        <p:nvSpPr>
          <p:cNvPr id="4" name="TextBox 3">
            <a:extLst>
              <a:ext uri="{FF2B5EF4-FFF2-40B4-BE49-F238E27FC236}">
                <a16:creationId xmlns:a16="http://schemas.microsoft.com/office/drawing/2014/main" id="{8AC05E0B-67F5-0AEB-38AF-3385F6604D34}"/>
              </a:ext>
            </a:extLst>
          </p:cNvPr>
          <p:cNvSpPr txBox="1"/>
          <p:nvPr/>
        </p:nvSpPr>
        <p:spPr>
          <a:xfrm>
            <a:off x="1233093" y="4688047"/>
            <a:ext cx="7534998" cy="1943289"/>
          </a:xfrm>
          <a:prstGeom prst="rect">
            <a:avLst/>
          </a:prstGeom>
          <a:solidFill>
            <a:schemeClr val="bg2"/>
          </a:solidFill>
        </p:spPr>
        <p:txBody>
          <a:bodyPr wrap="square" rtlCol="0">
            <a:spAutoFit/>
          </a:bodyPr>
          <a:lstStyle/>
          <a:p>
            <a:pPr>
              <a:lnSpc>
                <a:spcPts val="2400"/>
              </a:lnSpc>
            </a:pPr>
            <a:r>
              <a:rPr lang="en-US" sz="2400" b="1" i="1" dirty="0">
                <a:solidFill>
                  <a:schemeClr val="accent3">
                    <a:lumMod val="50000"/>
                  </a:schemeClr>
                </a:solidFill>
                <a:latin typeface="Candara" panose="020E0502030303020204" pitchFamily="34" charset="0"/>
              </a:rPr>
              <a:t>“Let not your heart be troubled: ye believe in God, believe also in me. In my Father's house are many mansions: if it were not so, I would have told you. </a:t>
            </a:r>
            <a:r>
              <a:rPr lang="en-US" sz="2400" b="1" i="1" dirty="0">
                <a:solidFill>
                  <a:srgbClr val="FF0000"/>
                </a:solidFill>
                <a:latin typeface="Candara" panose="020E0502030303020204" pitchFamily="34" charset="0"/>
              </a:rPr>
              <a:t>I go to prepare a place for you. </a:t>
            </a:r>
            <a:r>
              <a:rPr lang="en-US" sz="2400" b="1" i="1" dirty="0">
                <a:solidFill>
                  <a:schemeClr val="accent3">
                    <a:lumMod val="50000"/>
                  </a:schemeClr>
                </a:solidFill>
                <a:latin typeface="Candara" panose="020E0502030303020204" pitchFamily="34" charset="0"/>
              </a:rPr>
              <a:t>And if I go and prepare a place for you, I will come again, and receive you unto myself; that where I am, there ye may be also” </a:t>
            </a:r>
            <a:r>
              <a:rPr lang="en-US" sz="2400" i="1" dirty="0">
                <a:solidFill>
                  <a:schemeClr val="accent3">
                    <a:lumMod val="50000"/>
                  </a:schemeClr>
                </a:solidFill>
                <a:latin typeface="Candara" panose="020E0502030303020204" pitchFamily="34" charset="0"/>
              </a:rPr>
              <a:t>– John 14:1-3 KJV</a:t>
            </a:r>
          </a:p>
        </p:txBody>
      </p:sp>
    </p:spTree>
    <p:extLst>
      <p:ext uri="{BB962C8B-B14F-4D97-AF65-F5344CB8AC3E}">
        <p14:creationId xmlns:p14="http://schemas.microsoft.com/office/powerpoint/2010/main" val="335959742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up)">
                                      <p:cBhvr>
                                        <p:cTn id="12" dur="1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1000"/>
                                        <p:tgtEl>
                                          <p:spTgt spid="3">
                                            <p:txEl>
                                              <p:pRg st="0" end="0"/>
                                            </p:txEl>
                                          </p:spTgt>
                                        </p:tgtEl>
                                      </p:cBhvr>
                                    </p:animEffect>
                                    <p:anim calcmode="lin" valueType="num">
                                      <p:cBhvr>
                                        <p:cTn id="1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2" presetClass="entr" presetSubtype="1"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wipe(up)">
                                      <p:cBhvr>
                                        <p:cTn id="24"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p:bldP spid="7" grpId="0" animBg="1"/>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0B34B7-184A-B294-543E-96389A1B089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9532A23-C7D9-D4ED-5B3E-DB125766EF6C}"/>
              </a:ext>
            </a:extLst>
          </p:cNvPr>
          <p:cNvSpPr>
            <a:spLocks noGrp="1"/>
          </p:cNvSpPr>
          <p:nvPr>
            <p:ph idx="1"/>
          </p:nvPr>
        </p:nvSpPr>
        <p:spPr>
          <a:xfrm>
            <a:off x="1151868" y="1798657"/>
            <a:ext cx="7761020" cy="4770455"/>
          </a:xfrm>
        </p:spPr>
        <p:txBody>
          <a:bodyPr>
            <a:normAutofit/>
          </a:bodyPr>
          <a:lstStyle/>
          <a:p>
            <a:pPr marL="0" indent="0">
              <a:lnSpc>
                <a:spcPts val="3200"/>
              </a:lnSpc>
              <a:buNone/>
            </a:pPr>
            <a:r>
              <a:rPr lang="en-US" sz="3200" b="1" dirty="0">
                <a:solidFill>
                  <a:schemeClr val="accent2">
                    <a:lumMod val="50000"/>
                  </a:schemeClr>
                </a:solidFill>
                <a:latin typeface="Candara" panose="020E0502030303020204" pitchFamily="34" charset="0"/>
              </a:rPr>
              <a:t>Paul describes the assurance when can have even in the body because we walk by faith </a:t>
            </a:r>
            <a:r>
              <a:rPr lang="en-US" sz="3200" dirty="0">
                <a:solidFill>
                  <a:schemeClr val="accent2">
                    <a:lumMod val="50000"/>
                  </a:schemeClr>
                </a:solidFill>
                <a:latin typeface="Candara" panose="020E0502030303020204" pitchFamily="34" charset="0"/>
              </a:rPr>
              <a:t>– </a:t>
            </a:r>
            <a:r>
              <a:rPr lang="en-US" sz="3200" i="1" dirty="0">
                <a:solidFill>
                  <a:schemeClr val="accent2">
                    <a:lumMod val="50000"/>
                  </a:schemeClr>
                </a:solidFill>
                <a:latin typeface="Candara" panose="020E0502030303020204" pitchFamily="34" charset="0"/>
              </a:rPr>
              <a:t>2 Cor. 5:6-8</a:t>
            </a:r>
          </a:p>
          <a:p>
            <a:pPr marL="365760" indent="-274320">
              <a:lnSpc>
                <a:spcPts val="2800"/>
              </a:lnSpc>
              <a:spcBef>
                <a:spcPts val="600"/>
              </a:spcBef>
              <a:buFont typeface="Wingdings" panose="05000000000000000000" pitchFamily="2" charset="2"/>
              <a:buChar char="§"/>
            </a:pPr>
            <a:r>
              <a:rPr lang="en-US" sz="2800" dirty="0">
                <a:solidFill>
                  <a:schemeClr val="accent2">
                    <a:lumMod val="50000"/>
                  </a:schemeClr>
                </a:solidFill>
                <a:latin typeface="Candara" panose="020E0502030303020204" pitchFamily="34" charset="0"/>
              </a:rPr>
              <a:t>Being absent from the Lord in the body of our flesh, we have not seen Jesus, but we have hope that when we do, we will be like Him, because we walk by faith, not by sight – </a:t>
            </a:r>
            <a:r>
              <a:rPr lang="en-US" sz="2800" i="1" dirty="0">
                <a:solidFill>
                  <a:schemeClr val="accent2">
                    <a:lumMod val="50000"/>
                  </a:schemeClr>
                </a:solidFill>
                <a:latin typeface="Candara" panose="020E0502030303020204" pitchFamily="34" charset="0"/>
              </a:rPr>
              <a:t>1 Jn. 3:2</a:t>
            </a:r>
          </a:p>
          <a:p>
            <a:pPr marL="0" indent="0">
              <a:lnSpc>
                <a:spcPts val="3200"/>
              </a:lnSpc>
              <a:buNone/>
            </a:pPr>
            <a:endParaRPr lang="en-US" sz="2800" i="1" dirty="0">
              <a:solidFill>
                <a:schemeClr val="accent2">
                  <a:lumMod val="50000"/>
                </a:schemeClr>
              </a:solidFill>
              <a:latin typeface="Candara" panose="020E0502030303020204" pitchFamily="34" charset="0"/>
            </a:endParaRPr>
          </a:p>
        </p:txBody>
      </p:sp>
      <p:sp>
        <p:nvSpPr>
          <p:cNvPr id="5" name="Title 1">
            <a:extLst>
              <a:ext uri="{FF2B5EF4-FFF2-40B4-BE49-F238E27FC236}">
                <a16:creationId xmlns:a16="http://schemas.microsoft.com/office/drawing/2014/main" id="{24A8E9F9-BD82-D129-E5BB-E786522A7BEC}"/>
              </a:ext>
            </a:extLst>
          </p:cNvPr>
          <p:cNvSpPr>
            <a:spLocks noGrp="1"/>
          </p:cNvSpPr>
          <p:nvPr>
            <p:ph type="title"/>
          </p:nvPr>
        </p:nvSpPr>
        <p:spPr>
          <a:xfrm>
            <a:off x="1021079" y="671352"/>
            <a:ext cx="8122921" cy="571500"/>
          </a:xfrm>
        </p:spPr>
        <p:txBody>
          <a:bodyPr>
            <a:noAutofit/>
          </a:bodyPr>
          <a:lstStyle/>
          <a:p>
            <a:pPr>
              <a:lnSpc>
                <a:spcPts val="4200"/>
              </a:lnSpc>
            </a:pPr>
            <a:r>
              <a:rPr lang="en-US" sz="4400" b="1" i="0" dirty="0">
                <a:solidFill>
                  <a:schemeClr val="accent2">
                    <a:lumMod val="50000"/>
                  </a:schemeClr>
                </a:solidFill>
                <a:latin typeface="Candara" panose="020E0502030303020204" pitchFamily="34" charset="0"/>
              </a:rPr>
              <a:t>That being absent from the lord in the flesh, we walk by faith and not by sight</a:t>
            </a:r>
            <a:endParaRPr lang="en-US" sz="4400" b="1" dirty="0">
              <a:solidFill>
                <a:schemeClr val="accent2">
                  <a:lumMod val="50000"/>
                </a:schemeClr>
              </a:solidFill>
              <a:latin typeface="Candara" panose="020E0502030303020204" pitchFamily="34" charset="0"/>
            </a:endParaRPr>
          </a:p>
        </p:txBody>
      </p:sp>
      <p:sp>
        <p:nvSpPr>
          <p:cNvPr id="6" name="Arrow: Bent 5">
            <a:extLst>
              <a:ext uri="{FF2B5EF4-FFF2-40B4-BE49-F238E27FC236}">
                <a16:creationId xmlns:a16="http://schemas.microsoft.com/office/drawing/2014/main" id="{6A1E6BD1-BA83-743D-D82C-7C705B303F6C}"/>
              </a:ext>
            </a:extLst>
          </p:cNvPr>
          <p:cNvSpPr/>
          <p:nvPr/>
        </p:nvSpPr>
        <p:spPr>
          <a:xfrm>
            <a:off x="375909" y="524986"/>
            <a:ext cx="628650" cy="571500"/>
          </a:xfrm>
          <a:prstGeom prst="bentArrow">
            <a:avLst>
              <a:gd name="adj1" fmla="val 25000"/>
              <a:gd name="adj2" fmla="val 30000"/>
              <a:gd name="adj3" fmla="val 50000"/>
              <a:gd name="adj4" fmla="val 43750"/>
            </a:avLst>
          </a:prstGeom>
          <a:solidFill>
            <a:schemeClr val="bg2">
              <a:lumMod val="90000"/>
            </a:schemeClr>
          </a:solidFill>
          <a:ln w="28575">
            <a:solidFill>
              <a:schemeClr val="bg2">
                <a:lumMod val="50000"/>
              </a:schemeClr>
            </a:solid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US">
              <a:solidFill>
                <a:schemeClr val="accent3"/>
              </a:solidFill>
            </a:endParaRPr>
          </a:p>
        </p:txBody>
      </p:sp>
      <p:sp>
        <p:nvSpPr>
          <p:cNvPr id="2" name="Rectangle 1">
            <a:extLst>
              <a:ext uri="{FF2B5EF4-FFF2-40B4-BE49-F238E27FC236}">
                <a16:creationId xmlns:a16="http://schemas.microsoft.com/office/drawing/2014/main" id="{009EDA05-42C6-38B2-2F23-0E29D7712DA2}"/>
              </a:ext>
            </a:extLst>
          </p:cNvPr>
          <p:cNvSpPr/>
          <p:nvPr/>
        </p:nvSpPr>
        <p:spPr>
          <a:xfrm rot="16200000">
            <a:off x="-2162256" y="3282236"/>
            <a:ext cx="5247847" cy="923330"/>
          </a:xfrm>
          <a:prstGeom prst="rect">
            <a:avLst/>
          </a:prstGeom>
          <a:noFill/>
        </p:spPr>
        <p:txBody>
          <a:bodyPr wrap="none" lIns="91440" tIns="45720" rIns="91440" bIns="45720">
            <a:spAutoFit/>
          </a:bodyPr>
          <a:lstStyle/>
          <a:p>
            <a:pPr algn="ctr"/>
            <a:r>
              <a:rPr lang="en-US" sz="5400" b="1" i="1" cap="none" spc="0" dirty="0">
                <a:ln w="12700">
                  <a:solidFill>
                    <a:schemeClr val="accent3">
                      <a:lumMod val="50000"/>
                    </a:schemeClr>
                  </a:solidFill>
                  <a:prstDash val="solid"/>
                </a:ln>
                <a:solidFill>
                  <a:schemeClr val="bg2">
                    <a:lumMod val="90000"/>
                  </a:schemeClr>
                </a:solidFill>
                <a:effectLst>
                  <a:innerShdw blurRad="177800">
                    <a:schemeClr val="accent3">
                      <a:lumMod val="50000"/>
                    </a:schemeClr>
                  </a:innerShdw>
                </a:effectLst>
                <a:latin typeface="Candara" panose="020E0502030303020204" pitchFamily="34" charset="0"/>
              </a:rPr>
              <a:t>We Are Confident</a:t>
            </a:r>
          </a:p>
        </p:txBody>
      </p:sp>
      <p:sp>
        <p:nvSpPr>
          <p:cNvPr id="7" name="TextBox 6">
            <a:extLst>
              <a:ext uri="{FF2B5EF4-FFF2-40B4-BE49-F238E27FC236}">
                <a16:creationId xmlns:a16="http://schemas.microsoft.com/office/drawing/2014/main" id="{C96528B4-3D2F-4ECC-514A-7710ECE605A4}"/>
              </a:ext>
            </a:extLst>
          </p:cNvPr>
          <p:cNvSpPr txBox="1"/>
          <p:nvPr/>
        </p:nvSpPr>
        <p:spPr>
          <a:xfrm>
            <a:off x="1326382" y="4682072"/>
            <a:ext cx="7407615" cy="1635512"/>
          </a:xfrm>
          <a:prstGeom prst="rect">
            <a:avLst/>
          </a:prstGeom>
          <a:solidFill>
            <a:schemeClr val="bg2"/>
          </a:solidFill>
        </p:spPr>
        <p:txBody>
          <a:bodyPr wrap="square" rtlCol="0">
            <a:spAutoFit/>
          </a:bodyPr>
          <a:lstStyle/>
          <a:p>
            <a:pPr>
              <a:lnSpc>
                <a:spcPts val="2400"/>
              </a:lnSpc>
            </a:pPr>
            <a:r>
              <a:rPr lang="en-US" sz="2700" b="1" i="1" dirty="0">
                <a:solidFill>
                  <a:schemeClr val="accent3">
                    <a:lumMod val="50000"/>
                  </a:schemeClr>
                </a:solidFill>
                <a:latin typeface="Candara" panose="020E0502030303020204" pitchFamily="34" charset="0"/>
              </a:rPr>
              <a:t>“Beloved, now are we the sons of God, and it doth not yet appear what we shall be: but we know that, when he shall appear, we shall be like him; for we shall see him as he is” </a:t>
            </a:r>
            <a:r>
              <a:rPr lang="en-US" sz="2700" i="1" dirty="0">
                <a:solidFill>
                  <a:schemeClr val="accent3">
                    <a:lumMod val="50000"/>
                  </a:schemeClr>
                </a:solidFill>
                <a:latin typeface="Candara" panose="020E0502030303020204" pitchFamily="34" charset="0"/>
              </a:rPr>
              <a:t>– 1 John 3:2 KJV</a:t>
            </a:r>
          </a:p>
          <a:p>
            <a:pPr marL="365760" indent="-274320">
              <a:lnSpc>
                <a:spcPts val="2400"/>
              </a:lnSpc>
              <a:buFont typeface="Wingdings" panose="05000000000000000000" pitchFamily="2" charset="2"/>
              <a:buChar char="§"/>
            </a:pPr>
            <a:r>
              <a:rPr lang="en-US" sz="2400" i="1" dirty="0">
                <a:solidFill>
                  <a:schemeClr val="accent3">
                    <a:lumMod val="50000"/>
                  </a:schemeClr>
                </a:solidFill>
                <a:latin typeface="Candara" panose="020E0502030303020204" pitchFamily="34" charset="0"/>
              </a:rPr>
              <a:t>Cf. 1 Pet. 1:6-9; John 20:29</a:t>
            </a:r>
          </a:p>
        </p:txBody>
      </p:sp>
    </p:spTree>
    <p:extLst>
      <p:ext uri="{BB962C8B-B14F-4D97-AF65-F5344CB8AC3E}">
        <p14:creationId xmlns:p14="http://schemas.microsoft.com/office/powerpoint/2010/main" val="286764496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wipe(up)">
                                      <p:cBhvr>
                                        <p:cTn id="2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66E669-587F-E4B8-04EF-BAF774C09C0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B2079A-EA01-1A65-FCFB-30F2E0DD42A5}"/>
              </a:ext>
            </a:extLst>
          </p:cNvPr>
          <p:cNvSpPr>
            <a:spLocks noGrp="1"/>
          </p:cNvSpPr>
          <p:nvPr>
            <p:ph idx="1"/>
          </p:nvPr>
        </p:nvSpPr>
        <p:spPr>
          <a:xfrm>
            <a:off x="1151868" y="2230692"/>
            <a:ext cx="7616223" cy="1336475"/>
          </a:xfrm>
        </p:spPr>
        <p:txBody>
          <a:bodyPr>
            <a:normAutofit/>
          </a:bodyPr>
          <a:lstStyle/>
          <a:p>
            <a:pPr marL="0" indent="0">
              <a:lnSpc>
                <a:spcPts val="3000"/>
              </a:lnSpc>
              <a:spcBef>
                <a:spcPts val="600"/>
              </a:spcBef>
              <a:buNone/>
            </a:pPr>
            <a:r>
              <a:rPr lang="en-US" sz="3100" b="1" dirty="0">
                <a:solidFill>
                  <a:schemeClr val="accent2">
                    <a:lumMod val="50000"/>
                  </a:schemeClr>
                </a:solidFill>
                <a:latin typeface="Candara" panose="020E0502030303020204" pitchFamily="34" charset="0"/>
              </a:rPr>
              <a:t>Mature Christians know they are not to live for themselves and understand and fulfill their duty to live for Christ </a:t>
            </a:r>
            <a:r>
              <a:rPr lang="en-US" sz="3100" i="1" dirty="0">
                <a:solidFill>
                  <a:schemeClr val="accent2">
                    <a:lumMod val="50000"/>
                  </a:schemeClr>
                </a:solidFill>
                <a:latin typeface="Candara" panose="020E0502030303020204" pitchFamily="34" charset="0"/>
              </a:rPr>
              <a:t>– 2 Cor. 5:14-16</a:t>
            </a:r>
          </a:p>
        </p:txBody>
      </p:sp>
      <p:sp>
        <p:nvSpPr>
          <p:cNvPr id="5" name="Title 1">
            <a:extLst>
              <a:ext uri="{FF2B5EF4-FFF2-40B4-BE49-F238E27FC236}">
                <a16:creationId xmlns:a16="http://schemas.microsoft.com/office/drawing/2014/main" id="{D3845A97-89B3-6ADB-9236-F6BD909243F2}"/>
              </a:ext>
            </a:extLst>
          </p:cNvPr>
          <p:cNvSpPr>
            <a:spLocks noGrp="1"/>
          </p:cNvSpPr>
          <p:nvPr>
            <p:ph type="title"/>
          </p:nvPr>
        </p:nvSpPr>
        <p:spPr>
          <a:xfrm>
            <a:off x="1021079" y="400050"/>
            <a:ext cx="8122921" cy="571500"/>
          </a:xfrm>
        </p:spPr>
        <p:txBody>
          <a:bodyPr>
            <a:noAutofit/>
          </a:bodyPr>
          <a:lstStyle/>
          <a:p>
            <a:r>
              <a:rPr lang="en-US" sz="4400" b="1" i="0" dirty="0">
                <a:solidFill>
                  <a:schemeClr val="accent2">
                    <a:lumMod val="50000"/>
                  </a:schemeClr>
                </a:solidFill>
                <a:latin typeface="Candara" panose="020E0502030303020204" pitchFamily="34" charset="0"/>
              </a:rPr>
              <a:t>Our aim is to please HIM </a:t>
            </a:r>
            <a:endParaRPr lang="en-US" sz="4400" b="1" dirty="0">
              <a:solidFill>
                <a:schemeClr val="accent2">
                  <a:lumMod val="50000"/>
                </a:schemeClr>
              </a:solidFill>
              <a:latin typeface="Candara" panose="020E0502030303020204" pitchFamily="34" charset="0"/>
            </a:endParaRPr>
          </a:p>
        </p:txBody>
      </p:sp>
      <p:sp>
        <p:nvSpPr>
          <p:cNvPr id="6" name="Arrow: Bent 5">
            <a:extLst>
              <a:ext uri="{FF2B5EF4-FFF2-40B4-BE49-F238E27FC236}">
                <a16:creationId xmlns:a16="http://schemas.microsoft.com/office/drawing/2014/main" id="{8FBB00F6-E9F5-D0FE-F9E9-391942A1172A}"/>
              </a:ext>
            </a:extLst>
          </p:cNvPr>
          <p:cNvSpPr/>
          <p:nvPr/>
        </p:nvSpPr>
        <p:spPr>
          <a:xfrm>
            <a:off x="375909" y="524986"/>
            <a:ext cx="628650" cy="571500"/>
          </a:xfrm>
          <a:prstGeom prst="bentArrow">
            <a:avLst>
              <a:gd name="adj1" fmla="val 25000"/>
              <a:gd name="adj2" fmla="val 30000"/>
              <a:gd name="adj3" fmla="val 50000"/>
              <a:gd name="adj4" fmla="val 43750"/>
            </a:avLst>
          </a:prstGeom>
          <a:solidFill>
            <a:schemeClr val="bg2">
              <a:lumMod val="90000"/>
            </a:schemeClr>
          </a:solidFill>
          <a:ln w="28575">
            <a:solidFill>
              <a:schemeClr val="bg2">
                <a:lumMod val="50000"/>
              </a:schemeClr>
            </a:solid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US">
              <a:solidFill>
                <a:schemeClr val="accent3"/>
              </a:solidFill>
            </a:endParaRPr>
          </a:p>
        </p:txBody>
      </p:sp>
      <p:sp>
        <p:nvSpPr>
          <p:cNvPr id="2" name="Rectangle 1">
            <a:extLst>
              <a:ext uri="{FF2B5EF4-FFF2-40B4-BE49-F238E27FC236}">
                <a16:creationId xmlns:a16="http://schemas.microsoft.com/office/drawing/2014/main" id="{6710330C-A6BD-00D5-0A85-3ABA4C251AA6}"/>
              </a:ext>
            </a:extLst>
          </p:cNvPr>
          <p:cNvSpPr/>
          <p:nvPr/>
        </p:nvSpPr>
        <p:spPr>
          <a:xfrm rot="16200000">
            <a:off x="-2162256" y="3282236"/>
            <a:ext cx="5247847" cy="923330"/>
          </a:xfrm>
          <a:prstGeom prst="rect">
            <a:avLst/>
          </a:prstGeom>
          <a:noFill/>
        </p:spPr>
        <p:txBody>
          <a:bodyPr wrap="none" lIns="91440" tIns="45720" rIns="91440" bIns="45720">
            <a:spAutoFit/>
          </a:bodyPr>
          <a:lstStyle/>
          <a:p>
            <a:pPr algn="ctr"/>
            <a:r>
              <a:rPr lang="en-US" sz="5400" b="1" i="1" cap="none" spc="0" dirty="0">
                <a:ln w="12700">
                  <a:solidFill>
                    <a:schemeClr val="accent3">
                      <a:lumMod val="50000"/>
                    </a:schemeClr>
                  </a:solidFill>
                  <a:prstDash val="solid"/>
                </a:ln>
                <a:solidFill>
                  <a:schemeClr val="bg2">
                    <a:lumMod val="90000"/>
                  </a:schemeClr>
                </a:solidFill>
                <a:effectLst>
                  <a:innerShdw blurRad="177800">
                    <a:schemeClr val="accent3">
                      <a:lumMod val="50000"/>
                    </a:schemeClr>
                  </a:innerShdw>
                </a:effectLst>
                <a:latin typeface="Candara" panose="020E0502030303020204" pitchFamily="34" charset="0"/>
              </a:rPr>
              <a:t>We Are Confident</a:t>
            </a:r>
          </a:p>
        </p:txBody>
      </p:sp>
      <p:sp>
        <p:nvSpPr>
          <p:cNvPr id="7" name="TextBox 6">
            <a:extLst>
              <a:ext uri="{FF2B5EF4-FFF2-40B4-BE49-F238E27FC236}">
                <a16:creationId xmlns:a16="http://schemas.microsoft.com/office/drawing/2014/main" id="{42A275A5-3D81-129F-1AC2-26071ECA5885}"/>
              </a:ext>
            </a:extLst>
          </p:cNvPr>
          <p:cNvSpPr txBox="1"/>
          <p:nvPr/>
        </p:nvSpPr>
        <p:spPr>
          <a:xfrm>
            <a:off x="1233094" y="1075930"/>
            <a:ext cx="7534997" cy="1100622"/>
          </a:xfrm>
          <a:prstGeom prst="rect">
            <a:avLst/>
          </a:prstGeom>
          <a:solidFill>
            <a:schemeClr val="bg2"/>
          </a:solidFill>
        </p:spPr>
        <p:txBody>
          <a:bodyPr wrap="square" rtlCol="0">
            <a:spAutoFit/>
          </a:bodyPr>
          <a:lstStyle/>
          <a:p>
            <a:pPr>
              <a:lnSpc>
                <a:spcPts val="2600"/>
              </a:lnSpc>
            </a:pPr>
            <a:r>
              <a:rPr lang="en-US" sz="2800" b="1" i="1" dirty="0">
                <a:solidFill>
                  <a:schemeClr val="accent3">
                    <a:lumMod val="50000"/>
                  </a:schemeClr>
                </a:solidFill>
                <a:latin typeface="Candara" panose="020E0502030303020204" pitchFamily="34" charset="0"/>
              </a:rPr>
              <a:t>“Wherefore also we </a:t>
            </a:r>
            <a:r>
              <a:rPr lang="en-US" sz="2800" b="1" i="1" dirty="0">
                <a:solidFill>
                  <a:srgbClr val="FF0000"/>
                </a:solidFill>
                <a:latin typeface="Candara" panose="020E0502030303020204" pitchFamily="34" charset="0"/>
              </a:rPr>
              <a:t>make it our aim</a:t>
            </a:r>
            <a:r>
              <a:rPr lang="en-US" sz="2800" b="1" i="1" dirty="0">
                <a:solidFill>
                  <a:schemeClr val="accent3">
                    <a:lumMod val="50000"/>
                  </a:schemeClr>
                </a:solidFill>
                <a:latin typeface="Candara" panose="020E0502030303020204" pitchFamily="34" charset="0"/>
              </a:rPr>
              <a:t>, whether at home or absent, to be well-pleasing unto him”</a:t>
            </a:r>
          </a:p>
          <a:p>
            <a:pPr marL="365760" indent="-274320">
              <a:lnSpc>
                <a:spcPts val="2500"/>
              </a:lnSpc>
              <a:buFont typeface="Wingdings" panose="05000000000000000000" pitchFamily="2" charset="2"/>
              <a:buChar char="§"/>
            </a:pPr>
            <a:r>
              <a:rPr lang="en-US" sz="2500" i="1" dirty="0">
                <a:solidFill>
                  <a:schemeClr val="accent3">
                    <a:lumMod val="50000"/>
                  </a:schemeClr>
                </a:solidFill>
                <a:latin typeface="Candara" panose="020E0502030303020204" pitchFamily="34" charset="0"/>
              </a:rPr>
              <a:t>2 Cor. 5:9 ASV</a:t>
            </a:r>
          </a:p>
        </p:txBody>
      </p:sp>
      <p:sp>
        <p:nvSpPr>
          <p:cNvPr id="4" name="TextBox 3">
            <a:extLst>
              <a:ext uri="{FF2B5EF4-FFF2-40B4-BE49-F238E27FC236}">
                <a16:creationId xmlns:a16="http://schemas.microsoft.com/office/drawing/2014/main" id="{B040B6AB-E73E-D7AB-529C-276E1277F9B3}"/>
              </a:ext>
            </a:extLst>
          </p:cNvPr>
          <p:cNvSpPr txBox="1"/>
          <p:nvPr/>
        </p:nvSpPr>
        <p:spPr>
          <a:xfrm>
            <a:off x="1233093" y="3470585"/>
            <a:ext cx="7398441" cy="3174395"/>
          </a:xfrm>
          <a:prstGeom prst="rect">
            <a:avLst/>
          </a:prstGeom>
          <a:solidFill>
            <a:schemeClr val="bg2"/>
          </a:solidFill>
        </p:spPr>
        <p:txBody>
          <a:bodyPr wrap="square" rtlCol="0">
            <a:spAutoFit/>
          </a:bodyPr>
          <a:lstStyle/>
          <a:p>
            <a:pPr>
              <a:lnSpc>
                <a:spcPts val="2400"/>
              </a:lnSpc>
            </a:pPr>
            <a:r>
              <a:rPr lang="en-US" sz="2400" b="1" i="1" dirty="0">
                <a:solidFill>
                  <a:schemeClr val="accent3">
                    <a:lumMod val="50000"/>
                  </a:schemeClr>
                </a:solidFill>
                <a:latin typeface="Candara" panose="020E0502030303020204" pitchFamily="34" charset="0"/>
              </a:rPr>
              <a:t>“For this cause we also, since the day we heard it, do not cease to pray and make request for you, that ye may be filled with the knowledge of his will in all spiritual wisdom and understanding, to walk worthily of the Lord unto all pleasing, bearing fruit in every good work, and increasing in the knowledge of God; strengthened with all power, according to the might of his glory, unto all patience and longsuffering with joy; giving thanks unto the Father, who made us meet to be partakers of the inheritance of the saints in light” </a:t>
            </a:r>
            <a:r>
              <a:rPr lang="en-US" sz="2400" i="1" dirty="0">
                <a:solidFill>
                  <a:schemeClr val="accent3">
                    <a:lumMod val="50000"/>
                  </a:schemeClr>
                </a:solidFill>
                <a:latin typeface="Candara" panose="020E0502030303020204" pitchFamily="34" charset="0"/>
              </a:rPr>
              <a:t>– Col. 1:9-12 ASV</a:t>
            </a:r>
          </a:p>
        </p:txBody>
      </p:sp>
    </p:spTree>
    <p:extLst>
      <p:ext uri="{BB962C8B-B14F-4D97-AF65-F5344CB8AC3E}">
        <p14:creationId xmlns:p14="http://schemas.microsoft.com/office/powerpoint/2010/main" val="157184459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up)">
                                      <p:cBhvr>
                                        <p:cTn id="12" dur="1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1000"/>
                                        <p:tgtEl>
                                          <p:spTgt spid="3">
                                            <p:txEl>
                                              <p:pRg st="0" end="0"/>
                                            </p:txEl>
                                          </p:spTgt>
                                        </p:tgtEl>
                                      </p:cBhvr>
                                    </p:animEffect>
                                    <p:anim calcmode="lin" valueType="num">
                                      <p:cBhvr>
                                        <p:cTn id="1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2" presetClass="entr" presetSubtype="1"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wipe(up)">
                                      <p:cBhvr>
                                        <p:cTn id="24"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p:bldP spid="7" grpId="0" animBg="1"/>
      <p:bldP spid="4" grpId="0" animBg="1"/>
    </p:bldLst>
  </p:timing>
</p:sld>
</file>

<file path=ppt/theme/theme1.xml><?xml version="1.0" encoding="utf-8"?>
<a:theme xmlns:a="http://schemas.openxmlformats.org/drawingml/2006/main" name="AngleLinesVTI">
  <a:themeElements>
    <a:clrScheme name="Custom 34">
      <a:dk1>
        <a:sysClr val="windowText" lastClr="000000"/>
      </a:dk1>
      <a:lt1>
        <a:sysClr val="window" lastClr="FFFFFF"/>
      </a:lt1>
      <a:dk2>
        <a:srgbClr val="001E2E"/>
      </a:dk2>
      <a:lt2>
        <a:srgbClr val="F0ECEC"/>
      </a:lt2>
      <a:accent1>
        <a:srgbClr val="155767"/>
      </a:accent1>
      <a:accent2>
        <a:srgbClr val="BA9CA0"/>
      </a:accent2>
      <a:accent3>
        <a:srgbClr val="A57931"/>
      </a:accent3>
      <a:accent4>
        <a:srgbClr val="0E577C"/>
      </a:accent4>
      <a:accent5>
        <a:srgbClr val="CC846E"/>
      </a:accent5>
      <a:accent6>
        <a:srgbClr val="93767A"/>
      </a:accent6>
      <a:hlink>
        <a:srgbClr val="0563C1"/>
      </a:hlink>
      <a:folHlink>
        <a:srgbClr val="954F72"/>
      </a:folHlink>
    </a:clrScheme>
    <a:fontScheme name="Walbaum Light Univers Light">
      <a:majorFont>
        <a:latin typeface="Walbaum Display Light"/>
        <a:ea typeface=""/>
        <a:cs typeface=""/>
      </a:majorFont>
      <a:minorFont>
        <a:latin typeface="Univers Condensed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ngleLinesVTI" id="{BC1FC193-C72F-4761-9899-1105EDF6BAE8}" vid="{64612625-F022-44B7-B9FA-9D26DEDBDC2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Angle lines</Template>
  <TotalTime>367</TotalTime>
  <Words>3672</Words>
  <Application>Microsoft Office PowerPoint</Application>
  <PresentationFormat>On-screen Show (4:3)</PresentationFormat>
  <Paragraphs>125</Paragraphs>
  <Slides>12</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Aptos</vt:lpstr>
      <vt:lpstr>Arial</vt:lpstr>
      <vt:lpstr>Candara</vt:lpstr>
      <vt:lpstr>Univers Condensed Light</vt:lpstr>
      <vt:lpstr>Walbaum Display Light</vt:lpstr>
      <vt:lpstr>Wingdings</vt:lpstr>
      <vt:lpstr>AngleLinesVTI</vt:lpstr>
      <vt:lpstr>confidently walking by Faith</vt:lpstr>
      <vt:lpstr>2 Corinthians 4:17-5:11 (17-5:2)</vt:lpstr>
      <vt:lpstr>2 Corinthians 4:17-5:11 (3-8)</vt:lpstr>
      <vt:lpstr>2 Corinthians 4:17-5:11 (9-11)</vt:lpstr>
      <vt:lpstr>Introduction</vt:lpstr>
      <vt:lpstr>Life’s trials are momentary</vt:lpstr>
      <vt:lpstr>We Have An Eternal Home</vt:lpstr>
      <vt:lpstr>That being absent from the lord in the flesh, we walk by faith and not by sight</vt:lpstr>
      <vt:lpstr>Our aim is to please HIM </vt:lpstr>
      <vt:lpstr>We will be judged by Christ </vt:lpstr>
      <vt:lpstr>We know the terror of him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Tommy McClure</dc:creator>
  <cp:lastModifiedBy>Tommy McClure</cp:lastModifiedBy>
  <cp:revision>5</cp:revision>
  <cp:lastPrinted>2024-12-14T21:19:16Z</cp:lastPrinted>
  <dcterms:created xsi:type="dcterms:W3CDTF">2024-12-12T19:37:00Z</dcterms:created>
  <dcterms:modified xsi:type="dcterms:W3CDTF">2024-12-16T22:37:15Z</dcterms:modified>
</cp:coreProperties>
</file>