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handoutMasterIdLst>
    <p:handoutMasterId r:id="rId15"/>
  </p:handoutMasterIdLst>
  <p:sldIdLst>
    <p:sldId id="256" r:id="rId2"/>
    <p:sldId id="257" r:id="rId3"/>
    <p:sldId id="259" r:id="rId4"/>
    <p:sldId id="260" r:id="rId5"/>
    <p:sldId id="258" r:id="rId6"/>
    <p:sldId id="261" r:id="rId7"/>
    <p:sldId id="262" r:id="rId8"/>
    <p:sldId id="263" r:id="rId9"/>
    <p:sldId id="264" r:id="rId10"/>
    <p:sldId id="265" r:id="rId11"/>
    <p:sldId id="266" r:id="rId12"/>
    <p:sldId id="381"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828EF5-ED2A-42D6-9BA2-74ED3C251BF8}" v="2630" dt="2024-12-15T16:01:10.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61947" autoAdjust="0"/>
  </p:normalViewPr>
  <p:slideViewPr>
    <p:cSldViewPr snapToGrid="0">
      <p:cViewPr varScale="1">
        <p:scale>
          <a:sx n="65" d="100"/>
          <a:sy n="65" d="100"/>
        </p:scale>
        <p:origin x="2970"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7" d="100"/>
          <a:sy n="77" d="100"/>
        </p:scale>
        <p:origin x="396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49828EF5-ED2A-42D6-9BA2-74ED3C251BF8}"/>
    <pc:docChg chg="undo custSel addSld delSld modSld sldOrd modNotesMaster modHandout">
      <pc:chgData name="Tommy McClure" userId="5f57beb918c8a44c" providerId="LiveId" clId="{49828EF5-ED2A-42D6-9BA2-74ED3C251BF8}" dt="2024-12-15T16:22:56.662" v="6890" actId="14100"/>
      <pc:docMkLst>
        <pc:docMk/>
      </pc:docMkLst>
      <pc:sldChg chg="modAnim modNotes modNotesTx">
        <pc:chgData name="Tommy McClure" userId="5f57beb918c8a44c" providerId="LiveId" clId="{49828EF5-ED2A-42D6-9BA2-74ED3C251BF8}" dt="2024-12-15T16:01:10.411" v="6876"/>
        <pc:sldMkLst>
          <pc:docMk/>
          <pc:sldMk cId="120438408" sldId="256"/>
        </pc:sldMkLst>
      </pc:sldChg>
      <pc:sldChg chg="modNotes modNotesTx">
        <pc:chgData name="Tommy McClure" userId="5f57beb918c8a44c" providerId="LiveId" clId="{49828EF5-ED2A-42D6-9BA2-74ED3C251BF8}" dt="2024-12-15T16:22:56.662" v="6890" actId="14100"/>
        <pc:sldMkLst>
          <pc:docMk/>
          <pc:sldMk cId="2401014127" sldId="257"/>
        </pc:sldMkLst>
      </pc:sldChg>
      <pc:sldChg chg="modSp mod modAnim modNotes modNotesTx">
        <pc:chgData name="Tommy McClure" userId="5f57beb918c8a44c" providerId="LiveId" clId="{49828EF5-ED2A-42D6-9BA2-74ED3C251BF8}" dt="2024-12-15T16:03:05.836" v="6884" actId="20577"/>
        <pc:sldMkLst>
          <pc:docMk/>
          <pc:sldMk cId="2404592010" sldId="258"/>
        </pc:sldMkLst>
        <pc:spChg chg="mod">
          <ac:chgData name="Tommy McClure" userId="5f57beb918c8a44c" providerId="LiveId" clId="{49828EF5-ED2A-42D6-9BA2-74ED3C251BF8}" dt="2024-12-13T22:35:42.613" v="1915" actId="20577"/>
          <ac:spMkLst>
            <pc:docMk/>
            <pc:sldMk cId="2404592010" sldId="258"/>
            <ac:spMk id="3" creationId="{DDFA1B93-5254-A33E-3ECE-2EB8DDDB2550}"/>
          </ac:spMkLst>
        </pc:spChg>
        <pc:spChg chg="mod">
          <ac:chgData name="Tommy McClure" userId="5f57beb918c8a44c" providerId="LiveId" clId="{49828EF5-ED2A-42D6-9BA2-74ED3C251BF8}" dt="2024-12-14T00:12:10.830" v="4661" actId="20577"/>
          <ac:spMkLst>
            <pc:docMk/>
            <pc:sldMk cId="2404592010" sldId="258"/>
            <ac:spMk id="5" creationId="{6F40C43F-DBCC-2014-2AEC-6FE681383F49}"/>
          </ac:spMkLst>
        </pc:spChg>
        <pc:spChg chg="mod">
          <ac:chgData name="Tommy McClure" userId="5f57beb918c8a44c" providerId="LiveId" clId="{49828EF5-ED2A-42D6-9BA2-74ED3C251BF8}" dt="2024-12-13T20:30:33.835" v="780" actId="1582"/>
          <ac:spMkLst>
            <pc:docMk/>
            <pc:sldMk cId="2404592010" sldId="258"/>
            <ac:spMk id="6" creationId="{5A8092A3-90F0-50CB-DA91-87915277B279}"/>
          </ac:spMkLst>
        </pc:spChg>
      </pc:sldChg>
      <pc:sldChg chg="modNotes">
        <pc:chgData name="Tommy McClure" userId="5f57beb918c8a44c" providerId="LiveId" clId="{49828EF5-ED2A-42D6-9BA2-74ED3C251BF8}" dt="2024-12-15T16:01:10.411" v="6876"/>
        <pc:sldMkLst>
          <pc:docMk/>
          <pc:sldMk cId="2524930204" sldId="259"/>
        </pc:sldMkLst>
      </pc:sldChg>
      <pc:sldChg chg="modSp modNotes modNotesTx">
        <pc:chgData name="Tommy McClure" userId="5f57beb918c8a44c" providerId="LiveId" clId="{49828EF5-ED2A-42D6-9BA2-74ED3C251BF8}" dt="2024-12-15T16:01:10.411" v="6876"/>
        <pc:sldMkLst>
          <pc:docMk/>
          <pc:sldMk cId="2622883104" sldId="260"/>
        </pc:sldMkLst>
        <pc:spChg chg="mod">
          <ac:chgData name="Tommy McClure" userId="5f57beb918c8a44c" providerId="LiveId" clId="{49828EF5-ED2A-42D6-9BA2-74ED3C251BF8}" dt="2024-12-14T00:43:59.717" v="5795" actId="20577"/>
          <ac:spMkLst>
            <pc:docMk/>
            <pc:sldMk cId="2622883104" sldId="260"/>
            <ac:spMk id="3" creationId="{501DE63D-BDAC-87E8-415C-27D7C2B29392}"/>
          </ac:spMkLst>
        </pc:spChg>
      </pc:sldChg>
      <pc:sldChg chg="addSp modSp add mod modAnim modNotes modNotesTx">
        <pc:chgData name="Tommy McClure" userId="5f57beb918c8a44c" providerId="LiveId" clId="{49828EF5-ED2A-42D6-9BA2-74ED3C251BF8}" dt="2024-12-15T16:02:50.221" v="6882" actId="2711"/>
        <pc:sldMkLst>
          <pc:docMk/>
          <pc:sldMk cId="3331068480" sldId="261"/>
        </pc:sldMkLst>
        <pc:spChg chg="add mod">
          <ac:chgData name="Tommy McClure" userId="5f57beb918c8a44c" providerId="LiveId" clId="{49828EF5-ED2A-42D6-9BA2-74ED3C251BF8}" dt="2024-12-13T20:52:31.475" v="1482" actId="1035"/>
          <ac:spMkLst>
            <pc:docMk/>
            <pc:sldMk cId="3331068480" sldId="261"/>
            <ac:spMk id="2" creationId="{08F6786A-89A6-91F2-13ED-F297A175C43B}"/>
          </ac:spMkLst>
        </pc:spChg>
        <pc:spChg chg="mod">
          <ac:chgData name="Tommy McClure" userId="5f57beb918c8a44c" providerId="LiveId" clId="{49828EF5-ED2A-42D6-9BA2-74ED3C251BF8}" dt="2024-12-14T01:37:03.220" v="5966" actId="20577"/>
          <ac:spMkLst>
            <pc:docMk/>
            <pc:sldMk cId="3331068480" sldId="261"/>
            <ac:spMk id="3" creationId="{6AB0E8CA-F091-C202-58D5-E7E072337057}"/>
          </ac:spMkLst>
        </pc:spChg>
        <pc:spChg chg="mod">
          <ac:chgData name="Tommy McClure" userId="5f57beb918c8a44c" providerId="LiveId" clId="{49828EF5-ED2A-42D6-9BA2-74ED3C251BF8}" dt="2024-12-13T20:35:40.169" v="912" actId="114"/>
          <ac:spMkLst>
            <pc:docMk/>
            <pc:sldMk cId="3331068480" sldId="261"/>
            <ac:spMk id="5" creationId="{23A0676B-9E96-0425-DD39-1137D670C364}"/>
          </ac:spMkLst>
        </pc:spChg>
      </pc:sldChg>
      <pc:sldChg chg="delSp modSp add mod ord delAnim modAnim modNotes modNotesTx">
        <pc:chgData name="Tommy McClure" userId="5f57beb918c8a44c" providerId="LiveId" clId="{49828EF5-ED2A-42D6-9BA2-74ED3C251BF8}" dt="2024-12-15T16:02:34.485" v="6881" actId="2711"/>
        <pc:sldMkLst>
          <pc:docMk/>
          <pc:sldMk cId="1986759683" sldId="262"/>
        </pc:sldMkLst>
        <pc:spChg chg="mod">
          <ac:chgData name="Tommy McClure" userId="5f57beb918c8a44c" providerId="LiveId" clId="{49828EF5-ED2A-42D6-9BA2-74ED3C251BF8}" dt="2024-12-14T15:51:30.270" v="6367" actId="20577"/>
          <ac:spMkLst>
            <pc:docMk/>
            <pc:sldMk cId="1986759683" sldId="262"/>
            <ac:spMk id="3" creationId="{8607752A-E733-E93E-7DEC-ECD812C0E1E1}"/>
          </ac:spMkLst>
        </pc:spChg>
        <pc:spChg chg="mod">
          <ac:chgData name="Tommy McClure" userId="5f57beb918c8a44c" providerId="LiveId" clId="{49828EF5-ED2A-42D6-9BA2-74ED3C251BF8}" dt="2024-12-13T21:20:14.316" v="1760" actId="114"/>
          <ac:spMkLst>
            <pc:docMk/>
            <pc:sldMk cId="1986759683" sldId="262"/>
            <ac:spMk id="5" creationId="{A53A77FD-B4C5-9245-4377-A403BFB1EADD}"/>
          </ac:spMkLst>
        </pc:spChg>
      </pc:sldChg>
      <pc:sldChg chg="modSp add mod ord modAnim modNotes modNotesTx">
        <pc:chgData name="Tommy McClure" userId="5f57beb918c8a44c" providerId="LiveId" clId="{49828EF5-ED2A-42D6-9BA2-74ED3C251BF8}" dt="2024-12-15T16:01:10.411" v="6876"/>
        <pc:sldMkLst>
          <pc:docMk/>
          <pc:sldMk cId="3433153146" sldId="263"/>
        </pc:sldMkLst>
        <pc:spChg chg="mod">
          <ac:chgData name="Tommy McClure" userId="5f57beb918c8a44c" providerId="LiveId" clId="{49828EF5-ED2A-42D6-9BA2-74ED3C251BF8}" dt="2024-12-13T23:15:20.861" v="3350" actId="20577"/>
          <ac:spMkLst>
            <pc:docMk/>
            <pc:sldMk cId="3433153146" sldId="263"/>
            <ac:spMk id="2" creationId="{E3D15E52-D4DA-8A83-0BEC-C26B018B0A61}"/>
          </ac:spMkLst>
        </pc:spChg>
        <pc:spChg chg="mod">
          <ac:chgData name="Tommy McClure" userId="5f57beb918c8a44c" providerId="LiveId" clId="{49828EF5-ED2A-42D6-9BA2-74ED3C251BF8}" dt="2024-12-13T23:17:24.597" v="3428" actId="114"/>
          <ac:spMkLst>
            <pc:docMk/>
            <pc:sldMk cId="3433153146" sldId="263"/>
            <ac:spMk id="3" creationId="{0CD52D3D-02C0-1F20-33F0-93CB2DCF39F1}"/>
          </ac:spMkLst>
        </pc:spChg>
        <pc:spChg chg="mod">
          <ac:chgData name="Tommy McClure" userId="5f57beb918c8a44c" providerId="LiveId" clId="{49828EF5-ED2A-42D6-9BA2-74ED3C251BF8}" dt="2024-12-13T22:55:55" v="2525" actId="20577"/>
          <ac:spMkLst>
            <pc:docMk/>
            <pc:sldMk cId="3433153146" sldId="263"/>
            <ac:spMk id="5" creationId="{E1508E4F-62EA-09D4-3094-E700FE919FB9}"/>
          </ac:spMkLst>
        </pc:spChg>
      </pc:sldChg>
      <pc:sldChg chg="modSp add mod ord modAnim modNotes modNotesTx">
        <pc:chgData name="Tommy McClure" userId="5f57beb918c8a44c" providerId="LiveId" clId="{49828EF5-ED2A-42D6-9BA2-74ED3C251BF8}" dt="2024-12-15T16:01:10.411" v="6876"/>
        <pc:sldMkLst>
          <pc:docMk/>
          <pc:sldMk cId="1872998901" sldId="264"/>
        </pc:sldMkLst>
        <pc:spChg chg="mod">
          <ac:chgData name="Tommy McClure" userId="5f57beb918c8a44c" providerId="LiveId" clId="{49828EF5-ED2A-42D6-9BA2-74ED3C251BF8}" dt="2024-12-13T23:46:59.751" v="4003" actId="113"/>
          <ac:spMkLst>
            <pc:docMk/>
            <pc:sldMk cId="1872998901" sldId="264"/>
            <ac:spMk id="3" creationId="{2871789A-149A-8814-4C99-F3B5A5990E7A}"/>
          </ac:spMkLst>
        </pc:spChg>
        <pc:spChg chg="mod">
          <ac:chgData name="Tommy McClure" userId="5f57beb918c8a44c" providerId="LiveId" clId="{49828EF5-ED2A-42D6-9BA2-74ED3C251BF8}" dt="2024-12-13T23:18:19.690" v="3446" actId="114"/>
          <ac:spMkLst>
            <pc:docMk/>
            <pc:sldMk cId="1872998901" sldId="264"/>
            <ac:spMk id="5" creationId="{4C21889F-2BCE-576D-608E-E286B9AC5DF5}"/>
          </ac:spMkLst>
        </pc:spChg>
      </pc:sldChg>
      <pc:sldChg chg="modSp add mod modAnim modNotes modNotesTx">
        <pc:chgData name="Tommy McClure" userId="5f57beb918c8a44c" providerId="LiveId" clId="{49828EF5-ED2A-42D6-9BA2-74ED3C251BF8}" dt="2024-12-15T16:02:06.642" v="6880" actId="14100"/>
        <pc:sldMkLst>
          <pc:docMk/>
          <pc:sldMk cId="2929103228" sldId="265"/>
        </pc:sldMkLst>
        <pc:spChg chg="mod">
          <ac:chgData name="Tommy McClure" userId="5f57beb918c8a44c" providerId="LiveId" clId="{49828EF5-ED2A-42D6-9BA2-74ED3C251BF8}" dt="2024-12-14T02:07:39.789" v="6201" actId="20577"/>
          <ac:spMkLst>
            <pc:docMk/>
            <pc:sldMk cId="2929103228" sldId="265"/>
            <ac:spMk id="3" creationId="{AE50A7A6-023D-3C4D-5326-5E9D8C6FB9C4}"/>
          </ac:spMkLst>
        </pc:spChg>
        <pc:spChg chg="mod">
          <ac:chgData name="Tommy McClure" userId="5f57beb918c8a44c" providerId="LiveId" clId="{49828EF5-ED2A-42D6-9BA2-74ED3C251BF8}" dt="2024-12-13T23:56:00.653" v="4418" actId="1076"/>
          <ac:spMkLst>
            <pc:docMk/>
            <pc:sldMk cId="2929103228" sldId="265"/>
            <ac:spMk id="4" creationId="{3F4A5425-F927-C44E-BB16-7AB4F057A47B}"/>
          </ac:spMkLst>
        </pc:spChg>
        <pc:spChg chg="mod">
          <ac:chgData name="Tommy McClure" userId="5f57beb918c8a44c" providerId="LiveId" clId="{49828EF5-ED2A-42D6-9BA2-74ED3C251BF8}" dt="2024-12-13T23:48:07.462" v="4030" actId="114"/>
          <ac:spMkLst>
            <pc:docMk/>
            <pc:sldMk cId="2929103228" sldId="265"/>
            <ac:spMk id="5" creationId="{ED1402D3-F6AF-EC75-4B9C-F800243A1C9C}"/>
          </ac:spMkLst>
        </pc:spChg>
      </pc:sldChg>
      <pc:sldChg chg="addSp delSp modSp add mod modAnim modNotes modNotesTx">
        <pc:chgData name="Tommy McClure" userId="5f57beb918c8a44c" providerId="LiveId" clId="{49828EF5-ED2A-42D6-9BA2-74ED3C251BF8}" dt="2024-12-15T16:01:10.411" v="6876"/>
        <pc:sldMkLst>
          <pc:docMk/>
          <pc:sldMk cId="565963534" sldId="266"/>
        </pc:sldMkLst>
        <pc:spChg chg="add del mod">
          <ac:chgData name="Tommy McClure" userId="5f57beb918c8a44c" providerId="LiveId" clId="{49828EF5-ED2A-42D6-9BA2-74ED3C251BF8}" dt="2024-12-14T00:19:27.396" v="5126" actId="478"/>
          <ac:spMkLst>
            <pc:docMk/>
            <pc:sldMk cId="565963534" sldId="266"/>
            <ac:spMk id="2" creationId="{054A1E24-1409-2210-EA2E-95E3755CCF15}"/>
          </ac:spMkLst>
        </pc:spChg>
        <pc:spChg chg="mod">
          <ac:chgData name="Tommy McClure" userId="5f57beb918c8a44c" providerId="LiveId" clId="{49828EF5-ED2A-42D6-9BA2-74ED3C251BF8}" dt="2024-12-14T00:22:46.309" v="5255" actId="14100"/>
          <ac:spMkLst>
            <pc:docMk/>
            <pc:sldMk cId="565963534" sldId="266"/>
            <ac:spMk id="3" creationId="{7AD2C688-D03C-E960-228F-9317A2E32A28}"/>
          </ac:spMkLst>
        </pc:spChg>
        <pc:spChg chg="del mod">
          <ac:chgData name="Tommy McClure" userId="5f57beb918c8a44c" providerId="LiveId" clId="{49828EF5-ED2A-42D6-9BA2-74ED3C251BF8}" dt="2024-12-14T00:19:29.670" v="5127" actId="478"/>
          <ac:spMkLst>
            <pc:docMk/>
            <pc:sldMk cId="565963534" sldId="266"/>
            <ac:spMk id="5" creationId="{2A683982-69CA-DBA0-5076-09BBE11C82D6}"/>
          </ac:spMkLst>
        </pc:spChg>
        <pc:spChg chg="add del mod">
          <ac:chgData name="Tommy McClure" userId="5f57beb918c8a44c" providerId="LiveId" clId="{49828EF5-ED2A-42D6-9BA2-74ED3C251BF8}" dt="2024-12-14T00:19:26.014" v="5125" actId="478"/>
          <ac:spMkLst>
            <pc:docMk/>
            <pc:sldMk cId="565963534" sldId="266"/>
            <ac:spMk id="7" creationId="{40BA8F4F-FB94-C080-6FC7-0F4A072073F6}"/>
          </ac:spMkLst>
        </pc:spChg>
        <pc:spChg chg="add del mod">
          <ac:chgData name="Tommy McClure" userId="5f57beb918c8a44c" providerId="LiveId" clId="{49828EF5-ED2A-42D6-9BA2-74ED3C251BF8}" dt="2024-12-14T00:19:24.534" v="5124" actId="478"/>
          <ac:spMkLst>
            <pc:docMk/>
            <pc:sldMk cId="565963534" sldId="266"/>
            <ac:spMk id="8" creationId="{618CF467-77B9-6BED-CC3C-58CB5C1AFAD0}"/>
          </ac:spMkLst>
        </pc:spChg>
        <pc:spChg chg="add del mod">
          <ac:chgData name="Tommy McClure" userId="5f57beb918c8a44c" providerId="LiveId" clId="{49828EF5-ED2A-42D6-9BA2-74ED3C251BF8}" dt="2024-12-14T00:19:19.535" v="5122" actId="478"/>
          <ac:spMkLst>
            <pc:docMk/>
            <pc:sldMk cId="565963534" sldId="266"/>
            <ac:spMk id="9" creationId="{3554C553-971F-4580-C6A5-9646C142F329}"/>
          </ac:spMkLst>
        </pc:spChg>
        <pc:spChg chg="add mod">
          <ac:chgData name="Tommy McClure" userId="5f57beb918c8a44c" providerId="LiveId" clId="{49828EF5-ED2A-42D6-9BA2-74ED3C251BF8}" dt="2024-12-14T00:19:08.348" v="5120" actId="6549"/>
          <ac:spMkLst>
            <pc:docMk/>
            <pc:sldMk cId="565963534" sldId="266"/>
            <ac:spMk id="10" creationId="{B37AC589-92EE-8093-C56A-2A240916BDA6}"/>
          </ac:spMkLst>
        </pc:spChg>
        <pc:spChg chg="add del mod">
          <ac:chgData name="Tommy McClure" userId="5f57beb918c8a44c" providerId="LiveId" clId="{49828EF5-ED2A-42D6-9BA2-74ED3C251BF8}" dt="2024-12-14T00:19:41.925" v="5128" actId="478"/>
          <ac:spMkLst>
            <pc:docMk/>
            <pc:sldMk cId="565963534" sldId="266"/>
            <ac:spMk id="12" creationId="{84D61D8E-0F9B-4D22-C518-24F713F3B9FC}"/>
          </ac:spMkLst>
        </pc:spChg>
        <pc:spChg chg="add mod">
          <ac:chgData name="Tommy McClure" userId="5f57beb918c8a44c" providerId="LiveId" clId="{49828EF5-ED2A-42D6-9BA2-74ED3C251BF8}" dt="2024-12-14T00:34:21.646" v="5681" actId="1076"/>
          <ac:spMkLst>
            <pc:docMk/>
            <pc:sldMk cId="565963534" sldId="266"/>
            <ac:spMk id="13" creationId="{39FBA9CA-83E2-AAC3-8312-4ED4EE6CBE1F}"/>
          </ac:spMkLst>
        </pc:spChg>
        <pc:spChg chg="add mod">
          <ac:chgData name="Tommy McClure" userId="5f57beb918c8a44c" providerId="LiveId" clId="{49828EF5-ED2A-42D6-9BA2-74ED3C251BF8}" dt="2024-12-14T00:34:08.110" v="5680" actId="1076"/>
          <ac:spMkLst>
            <pc:docMk/>
            <pc:sldMk cId="565963534" sldId="266"/>
            <ac:spMk id="14" creationId="{63FA1B89-46B6-715C-D95C-4377D549B098}"/>
          </ac:spMkLst>
        </pc:spChg>
      </pc:sldChg>
      <pc:sldChg chg="modSp del mod">
        <pc:chgData name="Tommy McClure" userId="5f57beb918c8a44c" providerId="LiveId" clId="{49828EF5-ED2A-42D6-9BA2-74ED3C251BF8}" dt="2024-12-14T21:17:27.728" v="6371" actId="2696"/>
        <pc:sldMkLst>
          <pc:docMk/>
          <pc:sldMk cId="2970185068" sldId="380"/>
        </pc:sldMkLst>
        <pc:spChg chg="mod">
          <ac:chgData name="Tommy McClure" userId="5f57beb918c8a44c" providerId="LiveId" clId="{49828EF5-ED2A-42D6-9BA2-74ED3C251BF8}" dt="2024-12-14T00:37:38.924" v="5694" actId="27636"/>
          <ac:spMkLst>
            <pc:docMk/>
            <pc:sldMk cId="2970185068" sldId="380"/>
            <ac:spMk id="3" creationId="{CC39F5B5-71D6-7447-BFFE-719522563EE0}"/>
          </ac:spMkLst>
        </pc:spChg>
        <pc:spChg chg="mod">
          <ac:chgData name="Tommy McClure" userId="5f57beb918c8a44c" providerId="LiveId" clId="{49828EF5-ED2A-42D6-9BA2-74ED3C251BF8}" dt="2024-12-14T00:37:52.499" v="5696" actId="207"/>
          <ac:spMkLst>
            <pc:docMk/>
            <pc:sldMk cId="2970185068" sldId="380"/>
            <ac:spMk id="7" creationId="{2A6B56C3-77F0-4E92-B09D-C8D4A68D5E79}"/>
          </ac:spMkLst>
        </pc:spChg>
        <pc:spChg chg="mod">
          <ac:chgData name="Tommy McClure" userId="5f57beb918c8a44c" providerId="LiveId" clId="{49828EF5-ED2A-42D6-9BA2-74ED3C251BF8}" dt="2024-12-14T00:37:48.525" v="5695" actId="207"/>
          <ac:spMkLst>
            <pc:docMk/>
            <pc:sldMk cId="2970185068" sldId="380"/>
            <ac:spMk id="10" creationId="{BB8A7FBA-4C4C-4440-9886-90F8BD6246FB}"/>
          </ac:spMkLst>
        </pc:spChg>
      </pc:sldChg>
      <pc:sldChg chg="modNotes">
        <pc:chgData name="Tommy McClure" userId="5f57beb918c8a44c" providerId="LiveId" clId="{49828EF5-ED2A-42D6-9BA2-74ED3C251BF8}" dt="2024-12-15T16:01:10.411" v="6876"/>
        <pc:sldMkLst>
          <pc:docMk/>
          <pc:sldMk cId="1510430203" sldId="38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D736EBD-9C7B-D36A-E817-F230B512253A}"/>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FBF95E33-A2E9-9608-470D-D7B2CF9304F7}"/>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a:t>12/15/2024 AM</a:t>
            </a:r>
          </a:p>
        </p:txBody>
      </p:sp>
      <p:sp>
        <p:nvSpPr>
          <p:cNvPr id="4" name="Footer Placeholder 3">
            <a:extLst>
              <a:ext uri="{FF2B5EF4-FFF2-40B4-BE49-F238E27FC236}">
                <a16:creationId xmlns:a16="http://schemas.microsoft.com/office/drawing/2014/main" id="{B8C05B45-CEA2-7F41-8C73-41F9CE6B5997}"/>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A0935330-8D26-3EC3-1070-384ABDA35C44}"/>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FBF0523A-BCB0-45F1-A4D8-73935F635899}" type="slidenum">
              <a:rPr lang="en-US" smtClean="0"/>
              <a:t>‹#›</a:t>
            </a:fld>
            <a:endParaRPr lang="en-US"/>
          </a:p>
        </p:txBody>
      </p:sp>
    </p:spTree>
    <p:extLst>
      <p:ext uri="{BB962C8B-B14F-4D97-AF65-F5344CB8AC3E}">
        <p14:creationId xmlns:p14="http://schemas.microsoft.com/office/powerpoint/2010/main" val="399499518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12/15/2024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296208FF-34CE-4B1F-A552-604D3CF3AD31}" type="slidenum">
              <a:rPr lang="en-US" smtClean="0"/>
              <a:t>‹#›</a:t>
            </a:fld>
            <a:endParaRPr lang="en-US"/>
          </a:p>
        </p:txBody>
      </p:sp>
    </p:spTree>
    <p:extLst>
      <p:ext uri="{BB962C8B-B14F-4D97-AF65-F5344CB8AC3E}">
        <p14:creationId xmlns:p14="http://schemas.microsoft.com/office/powerpoint/2010/main" val="14141464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66700"/>
            <a:ext cx="4321175" cy="3240088"/>
          </a:xfrm>
        </p:spPr>
      </p:sp>
      <p:sp>
        <p:nvSpPr>
          <p:cNvPr id="3" name="Notes Placeholder 2"/>
          <p:cNvSpPr>
            <a:spLocks noGrp="1"/>
          </p:cNvSpPr>
          <p:nvPr>
            <p:ph type="body" idx="1"/>
          </p:nvPr>
        </p:nvSpPr>
        <p:spPr>
          <a:xfrm>
            <a:off x="0" y="3507105"/>
            <a:ext cx="7315200" cy="6094095"/>
          </a:xfrm>
        </p:spPr>
        <p:txBody>
          <a:bodyPr/>
          <a:lstStyle/>
          <a:p>
            <a:pPr algn="l"/>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96208FF-34CE-4B1F-A552-604D3CF3AD31}" type="slidenum">
              <a:rPr lang="en-US" smtClean="0"/>
              <a:t>1</a:t>
            </a:fld>
            <a:endParaRPr lang="en-US"/>
          </a:p>
        </p:txBody>
      </p:sp>
      <p:sp>
        <p:nvSpPr>
          <p:cNvPr id="5" name="Date Placeholder 4">
            <a:extLst>
              <a:ext uri="{FF2B5EF4-FFF2-40B4-BE49-F238E27FC236}">
                <a16:creationId xmlns:a16="http://schemas.microsoft.com/office/drawing/2014/main" id="{5E77B432-9086-5586-CBF2-E409494B8B6E}"/>
              </a:ext>
            </a:extLst>
          </p:cNvPr>
          <p:cNvSpPr>
            <a:spLocks noGrp="1"/>
          </p:cNvSpPr>
          <p:nvPr>
            <p:ph type="dt" idx="1"/>
          </p:nvPr>
        </p:nvSpPr>
        <p:spPr/>
        <p:txBody>
          <a:bodyPr/>
          <a:lstStyle/>
          <a:p>
            <a:r>
              <a:rPr lang="en-US"/>
              <a:t>12/15/2024 AM</a:t>
            </a:r>
          </a:p>
        </p:txBody>
      </p:sp>
    </p:spTree>
    <p:extLst>
      <p:ext uri="{BB962C8B-B14F-4D97-AF65-F5344CB8AC3E}">
        <p14:creationId xmlns:p14="http://schemas.microsoft.com/office/powerpoint/2010/main" val="5394748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00213" y="292100"/>
            <a:ext cx="3914775" cy="2935288"/>
          </a:xfrm>
        </p:spPr>
      </p:sp>
      <p:sp>
        <p:nvSpPr>
          <p:cNvPr id="3" name="Notes Placeholder 2"/>
          <p:cNvSpPr>
            <a:spLocks noGrp="1"/>
          </p:cNvSpPr>
          <p:nvPr>
            <p:ph type="body" idx="1"/>
          </p:nvPr>
        </p:nvSpPr>
        <p:spPr>
          <a:xfrm>
            <a:off x="0" y="3241238"/>
            <a:ext cx="7315200" cy="6359961"/>
          </a:xfrm>
        </p:spPr>
        <p:txBody>
          <a:bodyPr/>
          <a:lstStyle/>
          <a:p>
            <a:r>
              <a:rPr lang="en-US" b="1" dirty="0">
                <a:latin typeface="Arial" panose="020B0604020202020204" pitchFamily="34" charset="0"/>
                <a:cs typeface="Arial" panose="020B0604020202020204" pitchFamily="34" charset="0"/>
              </a:rPr>
              <a:t>1 Peter 1:15 KJV 15 </a:t>
            </a:r>
            <a:r>
              <a:rPr lang="en-US" dirty="0">
                <a:latin typeface="Arial" panose="020B0604020202020204" pitchFamily="34" charset="0"/>
                <a:cs typeface="Arial" panose="020B0604020202020204" pitchFamily="34" charset="0"/>
              </a:rPr>
              <a:t>But as he which hath called you is holy, so be ye holy in all manner of conversation;</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John 3:1-3 KJV 1 </a:t>
            </a:r>
            <a:r>
              <a:rPr lang="en-US" dirty="0">
                <a:latin typeface="Arial" panose="020B0604020202020204" pitchFamily="34" charset="0"/>
                <a:cs typeface="Arial" panose="020B0604020202020204" pitchFamily="34" charset="0"/>
              </a:rPr>
              <a:t>Behold, what manner of love the Father hath bestowed upon us, that we should be called the sons of God: therefore the world </a:t>
            </a:r>
            <a:r>
              <a:rPr lang="en-US" dirty="0" err="1">
                <a:latin typeface="Arial" panose="020B0604020202020204" pitchFamily="34" charset="0"/>
                <a:cs typeface="Arial" panose="020B0604020202020204" pitchFamily="34" charset="0"/>
              </a:rPr>
              <a:t>knoweth</a:t>
            </a:r>
            <a:r>
              <a:rPr lang="en-US" dirty="0">
                <a:latin typeface="Arial" panose="020B0604020202020204" pitchFamily="34" charset="0"/>
                <a:cs typeface="Arial" panose="020B0604020202020204" pitchFamily="34" charset="0"/>
              </a:rPr>
              <a:t> us not, because it knew him not. </a:t>
            </a:r>
            <a:r>
              <a:rPr lang="en-US" b="1"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Beloved, now are we the sons of God, and it doth not yet appear what we shall be: but we know that, when he shall appear, we shall be like him; for we shall see him as he is</a:t>
            </a:r>
            <a:r>
              <a:rPr lang="en-US" b="1" dirty="0">
                <a:latin typeface="Arial" panose="020B0604020202020204" pitchFamily="34" charset="0"/>
                <a:cs typeface="Arial" panose="020B0604020202020204" pitchFamily="34" charset="0"/>
              </a:rPr>
              <a:t>. 3 And every man that hath this hope in him </a:t>
            </a:r>
            <a:r>
              <a:rPr lang="en-US" b="1" dirty="0" err="1">
                <a:latin typeface="Arial" panose="020B0604020202020204" pitchFamily="34" charset="0"/>
                <a:cs typeface="Arial" panose="020B0604020202020204" pitchFamily="34" charset="0"/>
              </a:rPr>
              <a:t>purifieth</a:t>
            </a:r>
            <a:r>
              <a:rPr lang="en-US" b="1" dirty="0">
                <a:latin typeface="Arial" panose="020B0604020202020204" pitchFamily="34" charset="0"/>
                <a:cs typeface="Arial" panose="020B0604020202020204" pitchFamily="34" charset="0"/>
              </a:rPr>
              <a:t> himself, even as he is pure.</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John 3:3-5 KJV 3 </a:t>
            </a:r>
            <a:r>
              <a:rPr lang="en-US" dirty="0">
                <a:latin typeface="Arial" panose="020B0604020202020204" pitchFamily="34" charset="0"/>
                <a:cs typeface="Arial" panose="020B0604020202020204" pitchFamily="34" charset="0"/>
              </a:rPr>
              <a:t>Jesus answered and said unto him, Verily, verily, I say unto thee</a:t>
            </a:r>
            <a:r>
              <a:rPr lang="en-US" b="1" dirty="0">
                <a:latin typeface="Arial" panose="020B0604020202020204" pitchFamily="34" charset="0"/>
                <a:cs typeface="Arial" panose="020B0604020202020204" pitchFamily="34" charset="0"/>
              </a:rPr>
              <a:t>, Except a man be born again</a:t>
            </a:r>
            <a:r>
              <a:rPr lang="en-US" dirty="0">
                <a:latin typeface="Arial" panose="020B0604020202020204" pitchFamily="34" charset="0"/>
                <a:cs typeface="Arial" panose="020B0604020202020204" pitchFamily="34" charset="0"/>
              </a:rPr>
              <a:t>, he cannot see the kingdom of God. </a:t>
            </a:r>
            <a:r>
              <a:rPr lang="en-US" b="1"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 Nicodemus saith unto him, How can a man be born when he is old? can he enter the second time into his mother's womb, and be born?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Jesus answered, Verily, verily, I say unto thee, </a:t>
            </a:r>
            <a:r>
              <a:rPr lang="en-US" b="1" dirty="0">
                <a:latin typeface="Arial" panose="020B0604020202020204" pitchFamily="34" charset="0"/>
                <a:cs typeface="Arial" panose="020B0604020202020204" pitchFamily="34" charset="0"/>
              </a:rPr>
              <a:t>Except a man be born of water and of the Spirit, he cannot enter into the kingdom of Go</a:t>
            </a:r>
            <a:r>
              <a:rPr lang="en-US" dirty="0">
                <a:latin typeface="Arial" panose="020B0604020202020204" pitchFamily="34" charset="0"/>
                <a:cs typeface="Arial" panose="020B0604020202020204" pitchFamily="34" charset="0"/>
              </a:rPr>
              <a:t>d. </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2 Corinthians 5:17 KJV 17 </a:t>
            </a:r>
            <a:r>
              <a:rPr lang="en-US" dirty="0">
                <a:latin typeface="Arial" panose="020B0604020202020204" pitchFamily="34" charset="0"/>
                <a:cs typeface="Arial" panose="020B0604020202020204" pitchFamily="34" charset="0"/>
              </a:rPr>
              <a:t>Therefore </a:t>
            </a:r>
            <a:r>
              <a:rPr lang="en-US" b="1" dirty="0">
                <a:latin typeface="Arial" panose="020B0604020202020204" pitchFamily="34" charset="0"/>
                <a:cs typeface="Arial" panose="020B0604020202020204" pitchFamily="34" charset="0"/>
              </a:rPr>
              <a:t>if any man be in Christ, he is a new creature: old things </a:t>
            </a:r>
            <a:r>
              <a:rPr lang="en-US" dirty="0">
                <a:latin typeface="Arial" panose="020B0604020202020204" pitchFamily="34" charset="0"/>
                <a:cs typeface="Arial" panose="020B0604020202020204" pitchFamily="34" charset="0"/>
              </a:rPr>
              <a:t>are passed away; behold, all things are become new.</a:t>
            </a:r>
          </a:p>
          <a:p>
            <a:pPr marL="181240" indent="-181240">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Ephesians 2:8-10 KJV 8 </a:t>
            </a:r>
            <a:r>
              <a:rPr lang="en-US" dirty="0">
                <a:latin typeface="Arial" panose="020B0604020202020204" pitchFamily="34" charset="0"/>
                <a:cs typeface="Arial" panose="020B0604020202020204" pitchFamily="34" charset="0"/>
              </a:rPr>
              <a:t>For by grace are ye saved through faith; and that not of yourselves: it is the gift of God: </a:t>
            </a:r>
            <a:r>
              <a:rPr lang="en-US" b="1" dirty="0">
                <a:latin typeface="Arial" panose="020B0604020202020204" pitchFamily="34" charset="0"/>
                <a:cs typeface="Arial" panose="020B0604020202020204" pitchFamily="34" charset="0"/>
              </a:rPr>
              <a:t>9</a:t>
            </a:r>
            <a:r>
              <a:rPr lang="en-US" dirty="0">
                <a:latin typeface="Arial" panose="020B0604020202020204" pitchFamily="34" charset="0"/>
                <a:cs typeface="Arial" panose="020B0604020202020204" pitchFamily="34" charset="0"/>
              </a:rPr>
              <a:t> Not of works, lest any man should boast. </a:t>
            </a:r>
            <a:r>
              <a:rPr lang="en-US" b="1" dirty="0">
                <a:latin typeface="Arial" panose="020B0604020202020204" pitchFamily="34" charset="0"/>
                <a:cs typeface="Arial" panose="020B0604020202020204" pitchFamily="34" charset="0"/>
              </a:rPr>
              <a:t>10</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For we are his workmanship, created in Christ Jesus unto good works, which God hath before ordained that we should walk in them</a:t>
            </a:r>
            <a:r>
              <a:rPr lang="en-US" dirty="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Matthew 5:13-16 KJV 13</a:t>
            </a:r>
            <a:r>
              <a:rPr lang="en-US" dirty="0">
                <a:latin typeface="Arial" panose="020B0604020202020204" pitchFamily="34" charset="0"/>
                <a:cs typeface="Arial" panose="020B0604020202020204" pitchFamily="34" charset="0"/>
              </a:rPr>
              <a:t> Ye are the salt of the earth: but if the salt have lost his </a:t>
            </a:r>
            <a:r>
              <a:rPr lang="en-US" dirty="0" err="1">
                <a:latin typeface="Arial" panose="020B0604020202020204" pitchFamily="34" charset="0"/>
                <a:cs typeface="Arial" panose="020B0604020202020204" pitchFamily="34" charset="0"/>
              </a:rPr>
              <a:t>savour</a:t>
            </a:r>
            <a:r>
              <a:rPr lang="en-US" dirty="0">
                <a:latin typeface="Arial" panose="020B0604020202020204" pitchFamily="34" charset="0"/>
                <a:cs typeface="Arial" panose="020B0604020202020204" pitchFamily="34" charset="0"/>
              </a:rPr>
              <a:t>, wherewith shall it be salted? it is thenceforth good for nothing, but to be cast out, and to be trodden under foot of men. </a:t>
            </a:r>
            <a:r>
              <a:rPr lang="en-US" b="1" dirty="0">
                <a:latin typeface="Arial" panose="020B0604020202020204" pitchFamily="34" charset="0"/>
                <a:cs typeface="Arial" panose="020B0604020202020204" pitchFamily="34" charset="0"/>
              </a:rPr>
              <a:t>14</a:t>
            </a:r>
            <a:r>
              <a:rPr lang="en-US" dirty="0">
                <a:latin typeface="Arial" panose="020B0604020202020204" pitchFamily="34" charset="0"/>
                <a:cs typeface="Arial" panose="020B0604020202020204" pitchFamily="34" charset="0"/>
              </a:rPr>
              <a:t> Ye are the light of the world. A city that is set on an hill cannot be hid. </a:t>
            </a:r>
            <a:r>
              <a:rPr lang="en-US" b="1" dirty="0">
                <a:latin typeface="Arial" panose="020B0604020202020204" pitchFamily="34" charset="0"/>
                <a:cs typeface="Arial" panose="020B0604020202020204" pitchFamily="34" charset="0"/>
              </a:rPr>
              <a:t>15</a:t>
            </a:r>
            <a:r>
              <a:rPr lang="en-US" dirty="0">
                <a:latin typeface="Arial" panose="020B0604020202020204" pitchFamily="34" charset="0"/>
                <a:cs typeface="Arial" panose="020B0604020202020204" pitchFamily="34" charset="0"/>
              </a:rPr>
              <a:t> Neither do men light a candle, and put it under a bushel, but on a candlestick; and it giveth light unto all that are in the house. 16 Let your light so shine before men, </a:t>
            </a:r>
            <a:r>
              <a:rPr lang="en-US" b="1" dirty="0">
                <a:latin typeface="Arial" panose="020B0604020202020204" pitchFamily="34" charset="0"/>
                <a:cs typeface="Arial" panose="020B0604020202020204" pitchFamily="34" charset="0"/>
              </a:rPr>
              <a:t>that they may see your good works, and glorify your Father which is in heaven.</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James 1:27 KJV 27 </a:t>
            </a:r>
            <a:r>
              <a:rPr lang="en-US" dirty="0">
                <a:latin typeface="Arial" panose="020B0604020202020204" pitchFamily="34" charset="0"/>
                <a:cs typeface="Arial" panose="020B0604020202020204" pitchFamily="34" charset="0"/>
              </a:rPr>
              <a:t>Pure religion and undefiled before God and the Father is this, To visit the fatherless and widows in their affliction, </a:t>
            </a:r>
            <a:r>
              <a:rPr lang="en-US" b="1" dirty="0">
                <a:latin typeface="Arial" panose="020B0604020202020204" pitchFamily="34" charset="0"/>
                <a:cs typeface="Arial" panose="020B0604020202020204" pitchFamily="34" charset="0"/>
              </a:rPr>
              <a:t>and to keep himself unspotted from the world.</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1 Peter 1:22-25 KJV 22 </a:t>
            </a:r>
            <a:r>
              <a:rPr lang="en-US" b="0" dirty="0">
                <a:latin typeface="Arial" panose="020B0604020202020204" pitchFamily="34" charset="0"/>
                <a:cs typeface="Arial" panose="020B0604020202020204" pitchFamily="34" charset="0"/>
              </a:rPr>
              <a:t>Seeing </a:t>
            </a:r>
            <a:r>
              <a:rPr lang="en-US" b="1" dirty="0">
                <a:latin typeface="Arial" panose="020B0604020202020204" pitchFamily="34" charset="0"/>
                <a:cs typeface="Arial" panose="020B0604020202020204" pitchFamily="34" charset="0"/>
              </a:rPr>
              <a:t>ye have purified your souls in obeying the truth through the Spirit </a:t>
            </a:r>
            <a:r>
              <a:rPr lang="en-US" b="0" dirty="0">
                <a:latin typeface="Arial" panose="020B0604020202020204" pitchFamily="34" charset="0"/>
                <a:cs typeface="Arial" panose="020B0604020202020204" pitchFamily="34" charset="0"/>
              </a:rPr>
              <a:t>unto unfeigned love of the brethren, see that ye </a:t>
            </a:r>
            <a:r>
              <a:rPr lang="en-US" b="1" dirty="0">
                <a:latin typeface="Arial" panose="020B0604020202020204" pitchFamily="34" charset="0"/>
                <a:cs typeface="Arial" panose="020B0604020202020204" pitchFamily="34" charset="0"/>
              </a:rPr>
              <a:t>love one another with a pure heart fervently</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23</a:t>
            </a:r>
            <a:r>
              <a:rPr lang="en-US" b="0" dirty="0">
                <a:latin typeface="Arial" panose="020B0604020202020204" pitchFamily="34" charset="0"/>
                <a:cs typeface="Arial" panose="020B0604020202020204" pitchFamily="34" charset="0"/>
              </a:rPr>
              <a:t> </a:t>
            </a:r>
            <a:r>
              <a:rPr lang="en-US" b="0" u="sng" dirty="0">
                <a:latin typeface="Arial" panose="020B0604020202020204" pitchFamily="34" charset="0"/>
                <a:cs typeface="Arial" panose="020B0604020202020204" pitchFamily="34" charset="0"/>
              </a:rPr>
              <a:t>Being born again, not of corruptible seed, but of incorruptible, by the word of God, which </a:t>
            </a:r>
            <a:r>
              <a:rPr lang="en-US" b="0" u="sng" dirty="0" err="1">
                <a:latin typeface="Arial" panose="020B0604020202020204" pitchFamily="34" charset="0"/>
                <a:cs typeface="Arial" panose="020B0604020202020204" pitchFamily="34" charset="0"/>
              </a:rPr>
              <a:t>liveth</a:t>
            </a:r>
            <a:r>
              <a:rPr lang="en-US" b="0" u="sng" dirty="0">
                <a:latin typeface="Arial" panose="020B0604020202020204" pitchFamily="34" charset="0"/>
                <a:cs typeface="Arial" panose="020B0604020202020204" pitchFamily="34" charset="0"/>
              </a:rPr>
              <a:t> and </a:t>
            </a:r>
            <a:r>
              <a:rPr lang="en-US" b="0" u="sng" dirty="0" err="1">
                <a:latin typeface="Arial" panose="020B0604020202020204" pitchFamily="34" charset="0"/>
                <a:cs typeface="Arial" panose="020B0604020202020204" pitchFamily="34" charset="0"/>
              </a:rPr>
              <a:t>abideth</a:t>
            </a:r>
            <a:r>
              <a:rPr lang="en-US" b="0" u="sng" dirty="0">
                <a:latin typeface="Arial" panose="020B0604020202020204" pitchFamily="34" charset="0"/>
                <a:cs typeface="Arial" panose="020B0604020202020204" pitchFamily="34" charset="0"/>
              </a:rPr>
              <a:t> for ever</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24</a:t>
            </a:r>
            <a:r>
              <a:rPr lang="en-US" b="0" dirty="0">
                <a:latin typeface="Arial" panose="020B0604020202020204" pitchFamily="34" charset="0"/>
                <a:cs typeface="Arial" panose="020B0604020202020204" pitchFamily="34" charset="0"/>
              </a:rPr>
              <a:t> For all flesh is as grass, and all the glory of man as the flower of grass. The grass </a:t>
            </a:r>
            <a:r>
              <a:rPr lang="en-US" b="0" dirty="0" err="1">
                <a:latin typeface="Arial" panose="020B0604020202020204" pitchFamily="34" charset="0"/>
                <a:cs typeface="Arial" panose="020B0604020202020204" pitchFamily="34" charset="0"/>
              </a:rPr>
              <a:t>withereth</a:t>
            </a:r>
            <a:r>
              <a:rPr lang="en-US" b="0" dirty="0">
                <a:latin typeface="Arial" panose="020B0604020202020204" pitchFamily="34" charset="0"/>
                <a:cs typeface="Arial" panose="020B0604020202020204" pitchFamily="34" charset="0"/>
              </a:rPr>
              <a:t>, and the flower thereof falleth away: </a:t>
            </a:r>
            <a:r>
              <a:rPr lang="en-US" b="1" dirty="0">
                <a:latin typeface="Arial" panose="020B0604020202020204" pitchFamily="34" charset="0"/>
                <a:cs typeface="Arial" panose="020B0604020202020204" pitchFamily="34" charset="0"/>
              </a:rPr>
              <a:t>25</a:t>
            </a:r>
            <a:r>
              <a:rPr lang="en-US" b="0" dirty="0">
                <a:latin typeface="Arial" panose="020B0604020202020204" pitchFamily="34" charset="0"/>
                <a:cs typeface="Arial" panose="020B0604020202020204" pitchFamily="34" charset="0"/>
              </a:rPr>
              <a:t> </a:t>
            </a:r>
            <a:r>
              <a:rPr lang="en-US" b="0" u="sng" dirty="0">
                <a:latin typeface="Arial" panose="020B0604020202020204" pitchFamily="34" charset="0"/>
                <a:cs typeface="Arial" panose="020B0604020202020204" pitchFamily="34" charset="0"/>
              </a:rPr>
              <a:t>But the word of the Lord </a:t>
            </a:r>
            <a:r>
              <a:rPr lang="en-US" b="0" u="sng" dirty="0" err="1">
                <a:latin typeface="Arial" panose="020B0604020202020204" pitchFamily="34" charset="0"/>
                <a:cs typeface="Arial" panose="020B0604020202020204" pitchFamily="34" charset="0"/>
              </a:rPr>
              <a:t>endureth</a:t>
            </a:r>
            <a:r>
              <a:rPr lang="en-US" b="0" u="sng" dirty="0">
                <a:latin typeface="Arial" panose="020B0604020202020204" pitchFamily="34" charset="0"/>
                <a:cs typeface="Arial" panose="020B0604020202020204" pitchFamily="34" charset="0"/>
              </a:rPr>
              <a:t> for ever. And this is the word which by the gospel is preached unto you</a:t>
            </a:r>
            <a:r>
              <a:rPr lang="en-US" b="0"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5"/>
          </p:nvPr>
        </p:nvSpPr>
        <p:spPr/>
        <p:txBody>
          <a:bodyPr/>
          <a:lstStyle/>
          <a:p>
            <a:fld id="{296208FF-34CE-4B1F-A552-604D3CF3AD31}" type="slidenum">
              <a:rPr lang="en-US" smtClean="0"/>
              <a:t>10</a:t>
            </a:fld>
            <a:endParaRPr lang="en-US"/>
          </a:p>
        </p:txBody>
      </p:sp>
      <p:sp>
        <p:nvSpPr>
          <p:cNvPr id="5" name="Date Placeholder 4">
            <a:extLst>
              <a:ext uri="{FF2B5EF4-FFF2-40B4-BE49-F238E27FC236}">
                <a16:creationId xmlns:a16="http://schemas.microsoft.com/office/drawing/2014/main" id="{148F0419-7DC4-FB39-A92C-A8923CAE3A93}"/>
              </a:ext>
            </a:extLst>
          </p:cNvPr>
          <p:cNvSpPr>
            <a:spLocks noGrp="1"/>
          </p:cNvSpPr>
          <p:nvPr>
            <p:ph type="dt" idx="1"/>
          </p:nvPr>
        </p:nvSpPr>
        <p:spPr/>
        <p:txBody>
          <a:bodyPr/>
          <a:lstStyle/>
          <a:p>
            <a:r>
              <a:rPr lang="en-US"/>
              <a:t>12/15/2024 AM</a:t>
            </a:r>
          </a:p>
        </p:txBody>
      </p:sp>
    </p:spTree>
    <p:extLst>
      <p:ext uri="{BB962C8B-B14F-4D97-AF65-F5344CB8AC3E}">
        <p14:creationId xmlns:p14="http://schemas.microsoft.com/office/powerpoint/2010/main" val="3944250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41300"/>
            <a:ext cx="4321175" cy="3240088"/>
          </a:xfrm>
        </p:spPr>
      </p:sp>
      <p:sp>
        <p:nvSpPr>
          <p:cNvPr id="3" name="Notes Placeholder 2"/>
          <p:cNvSpPr>
            <a:spLocks noGrp="1"/>
          </p:cNvSpPr>
          <p:nvPr>
            <p:ph type="body" idx="1"/>
          </p:nvPr>
        </p:nvSpPr>
        <p:spPr>
          <a:xfrm>
            <a:off x="0" y="3482102"/>
            <a:ext cx="7313507" cy="6119098"/>
          </a:xfrm>
        </p:spPr>
        <p:txBody>
          <a:bodyPr/>
          <a:lstStyle/>
          <a:p>
            <a:r>
              <a:rPr lang="en-US" b="1" dirty="0">
                <a:latin typeface="Arial" panose="020B0604020202020204" pitchFamily="34" charset="0"/>
                <a:cs typeface="Arial" panose="020B0604020202020204" pitchFamily="34" charset="0"/>
              </a:rPr>
              <a:t>Romans 1:14-16 KJV 14 </a:t>
            </a:r>
            <a:r>
              <a:rPr lang="en-US" dirty="0">
                <a:latin typeface="Arial" panose="020B0604020202020204" pitchFamily="34" charset="0"/>
                <a:cs typeface="Arial" panose="020B0604020202020204" pitchFamily="34" charset="0"/>
              </a:rPr>
              <a:t>I am debtor both to the Greeks, and to the Barbarians; both to the wise, and to the unwise. </a:t>
            </a:r>
            <a:r>
              <a:rPr lang="en-US" b="1" dirty="0">
                <a:latin typeface="Arial" panose="020B0604020202020204" pitchFamily="34" charset="0"/>
                <a:cs typeface="Arial" panose="020B0604020202020204" pitchFamily="34" charset="0"/>
              </a:rPr>
              <a:t>15</a:t>
            </a:r>
            <a:r>
              <a:rPr lang="en-US" dirty="0">
                <a:latin typeface="Arial" panose="020B0604020202020204" pitchFamily="34" charset="0"/>
                <a:cs typeface="Arial" panose="020B0604020202020204" pitchFamily="34" charset="0"/>
              </a:rPr>
              <a:t> So, as much as in me is, </a:t>
            </a:r>
            <a:r>
              <a:rPr lang="en-US" b="1" dirty="0">
                <a:latin typeface="Arial" panose="020B0604020202020204" pitchFamily="34" charset="0"/>
                <a:cs typeface="Arial" panose="020B0604020202020204" pitchFamily="34" charset="0"/>
              </a:rPr>
              <a:t>I am ready to preach the gospel </a:t>
            </a:r>
            <a:r>
              <a:rPr lang="en-US" dirty="0">
                <a:latin typeface="Arial" panose="020B0604020202020204" pitchFamily="34" charset="0"/>
                <a:cs typeface="Arial" panose="020B0604020202020204" pitchFamily="34" charset="0"/>
              </a:rPr>
              <a:t>to you that are at Rome also. </a:t>
            </a:r>
            <a:r>
              <a:rPr lang="en-US" b="1" dirty="0">
                <a:latin typeface="Arial" panose="020B0604020202020204" pitchFamily="34" charset="0"/>
                <a:cs typeface="Arial" panose="020B0604020202020204" pitchFamily="34" charset="0"/>
              </a:rPr>
              <a:t>16 For I am not ashamed of the gospel of Christ: for it is the power of God unto salvation to every one that believeth; to the Jew first, and also to the Greek. 17</a:t>
            </a:r>
            <a:r>
              <a:rPr lang="en-US" dirty="0">
                <a:latin typeface="Arial" panose="020B0604020202020204" pitchFamily="34" charset="0"/>
                <a:cs typeface="Arial" panose="020B0604020202020204" pitchFamily="34" charset="0"/>
              </a:rPr>
              <a:t> For therein is the righteousness of God revealed from faith to faith: as it is written, The just shall live by faith.</a:t>
            </a:r>
          </a:p>
          <a:p>
            <a:r>
              <a:rPr lang="en-US" dirty="0">
                <a:latin typeface="Arial" panose="020B0604020202020204" pitchFamily="34" charset="0"/>
                <a:cs typeface="Arial" panose="020B0604020202020204" pitchFamily="34" charset="0"/>
              </a:rPr>
              <a:t> </a:t>
            </a:r>
          </a:p>
          <a:p>
            <a:r>
              <a:rPr lang="en-US" b="1" dirty="0">
                <a:latin typeface="Arial" panose="020B0604020202020204" pitchFamily="34" charset="0"/>
                <a:cs typeface="Arial" panose="020B0604020202020204" pitchFamily="34" charset="0"/>
              </a:rPr>
              <a:t>Galatians 1:10-11 KJV 10 </a:t>
            </a:r>
            <a:r>
              <a:rPr lang="en-US" dirty="0">
                <a:latin typeface="Arial" panose="020B0604020202020204" pitchFamily="34" charset="0"/>
                <a:cs typeface="Arial" panose="020B0604020202020204" pitchFamily="34" charset="0"/>
              </a:rPr>
              <a:t>For do I now persuade men, or God? </a:t>
            </a:r>
            <a:r>
              <a:rPr lang="en-US" b="1" dirty="0">
                <a:latin typeface="Arial" panose="020B0604020202020204" pitchFamily="34" charset="0"/>
                <a:cs typeface="Arial" panose="020B0604020202020204" pitchFamily="34" charset="0"/>
              </a:rPr>
              <a:t>or do I seek to please men? for if I yet pleased men, I should not be the servant of Christ. 11</a:t>
            </a:r>
            <a:r>
              <a:rPr lang="en-US" dirty="0">
                <a:latin typeface="Arial" panose="020B0604020202020204" pitchFamily="34" charset="0"/>
                <a:cs typeface="Arial" panose="020B0604020202020204" pitchFamily="34" charset="0"/>
              </a:rPr>
              <a:t> But I certify you, brethren, that the gospel which was preached of me is not after man.</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Acts 20:27-32 KJV 27 For I have not shunned to declare unto you all the counsel of God</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28 </a:t>
            </a:r>
            <a:r>
              <a:rPr lang="en-US" dirty="0">
                <a:latin typeface="Arial" panose="020B0604020202020204" pitchFamily="34" charset="0"/>
                <a:cs typeface="Arial" panose="020B0604020202020204" pitchFamily="34" charset="0"/>
              </a:rPr>
              <a:t>Take heed therefore unto yourselves, and to all the flock, over the which the Holy Ghost hath made you overseers, to feed the church of God, which he hath purchased with his own blood</a:t>
            </a:r>
            <a:r>
              <a:rPr lang="en-US" b="1" dirty="0">
                <a:latin typeface="Arial" panose="020B0604020202020204" pitchFamily="34" charset="0"/>
                <a:cs typeface="Arial" panose="020B0604020202020204" pitchFamily="34" charset="0"/>
              </a:rPr>
              <a:t>. 29 </a:t>
            </a:r>
            <a:r>
              <a:rPr lang="en-US" dirty="0">
                <a:latin typeface="Arial" panose="020B0604020202020204" pitchFamily="34" charset="0"/>
                <a:cs typeface="Arial" panose="020B0604020202020204" pitchFamily="34" charset="0"/>
              </a:rPr>
              <a:t>For I know this, that after my departing shall grievous wolves enter in among you, not sparing the flock. </a:t>
            </a:r>
            <a:r>
              <a:rPr lang="en-US" b="1" dirty="0">
                <a:latin typeface="Arial" panose="020B0604020202020204" pitchFamily="34" charset="0"/>
                <a:cs typeface="Arial" panose="020B0604020202020204" pitchFamily="34" charset="0"/>
              </a:rPr>
              <a:t>30</a:t>
            </a:r>
            <a:r>
              <a:rPr lang="en-US" dirty="0">
                <a:latin typeface="Arial" panose="020B0604020202020204" pitchFamily="34" charset="0"/>
                <a:cs typeface="Arial" panose="020B0604020202020204" pitchFamily="34" charset="0"/>
              </a:rPr>
              <a:t> Also of your own selves shall men arise, speaking perverse things, to draw away disciples after them. </a:t>
            </a:r>
            <a:r>
              <a:rPr lang="en-US" b="1" dirty="0">
                <a:latin typeface="Arial" panose="020B0604020202020204" pitchFamily="34" charset="0"/>
                <a:cs typeface="Arial" panose="020B0604020202020204" pitchFamily="34" charset="0"/>
              </a:rPr>
              <a:t>31</a:t>
            </a:r>
            <a:r>
              <a:rPr lang="en-US" dirty="0">
                <a:latin typeface="Arial" panose="020B0604020202020204" pitchFamily="34" charset="0"/>
                <a:cs typeface="Arial" panose="020B0604020202020204" pitchFamily="34" charset="0"/>
              </a:rPr>
              <a:t> Therefore watch, and remember, that by the space of three years I ceased not to warn every one night and day with tears. </a:t>
            </a:r>
            <a:r>
              <a:rPr lang="en-US" b="1" dirty="0">
                <a:latin typeface="Arial" panose="020B0604020202020204" pitchFamily="34" charset="0"/>
                <a:cs typeface="Arial" panose="020B0604020202020204" pitchFamily="34" charset="0"/>
              </a:rPr>
              <a:t>32</a:t>
            </a:r>
            <a:r>
              <a:rPr lang="en-US" dirty="0">
                <a:latin typeface="Arial" panose="020B0604020202020204" pitchFamily="34" charset="0"/>
                <a:cs typeface="Arial" panose="020B0604020202020204" pitchFamily="34" charset="0"/>
              </a:rPr>
              <a:t> And now, brethren, I commend you to God, and to the word of his grace, which is able to build you up, and to give you an inheritance among all them which are sanctified.</a:t>
            </a:r>
          </a:p>
        </p:txBody>
      </p:sp>
      <p:sp>
        <p:nvSpPr>
          <p:cNvPr id="4" name="Slide Number Placeholder 3"/>
          <p:cNvSpPr>
            <a:spLocks noGrp="1"/>
          </p:cNvSpPr>
          <p:nvPr>
            <p:ph type="sldNum" sz="quarter" idx="5"/>
          </p:nvPr>
        </p:nvSpPr>
        <p:spPr/>
        <p:txBody>
          <a:bodyPr/>
          <a:lstStyle/>
          <a:p>
            <a:fld id="{296208FF-34CE-4B1F-A552-604D3CF3AD31}" type="slidenum">
              <a:rPr lang="en-US" smtClean="0"/>
              <a:t>11</a:t>
            </a:fld>
            <a:endParaRPr lang="en-US"/>
          </a:p>
        </p:txBody>
      </p:sp>
      <p:sp>
        <p:nvSpPr>
          <p:cNvPr id="5" name="Date Placeholder 4">
            <a:extLst>
              <a:ext uri="{FF2B5EF4-FFF2-40B4-BE49-F238E27FC236}">
                <a16:creationId xmlns:a16="http://schemas.microsoft.com/office/drawing/2014/main" id="{9A9CD6D9-B7D4-E388-4E70-339BADAD568C}"/>
              </a:ext>
            </a:extLst>
          </p:cNvPr>
          <p:cNvSpPr>
            <a:spLocks noGrp="1"/>
          </p:cNvSpPr>
          <p:nvPr>
            <p:ph type="dt" idx="1"/>
          </p:nvPr>
        </p:nvSpPr>
        <p:spPr/>
        <p:txBody>
          <a:bodyPr/>
          <a:lstStyle/>
          <a:p>
            <a:r>
              <a:rPr lang="en-US"/>
              <a:t>12/15/2024 AM</a:t>
            </a:r>
          </a:p>
        </p:txBody>
      </p:sp>
    </p:spTree>
    <p:extLst>
      <p:ext uri="{BB962C8B-B14F-4D97-AF65-F5344CB8AC3E}">
        <p14:creationId xmlns:p14="http://schemas.microsoft.com/office/powerpoint/2010/main" val="20380009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5738" y="241300"/>
            <a:ext cx="4402137" cy="3300413"/>
          </a:xfrm>
        </p:spPr>
      </p:sp>
      <p:sp>
        <p:nvSpPr>
          <p:cNvPr id="3" name="Notes Placeholder 2"/>
          <p:cNvSpPr>
            <a:spLocks noGrp="1"/>
          </p:cNvSpPr>
          <p:nvPr>
            <p:ph type="body" idx="1"/>
          </p:nvPr>
        </p:nvSpPr>
        <p:spPr>
          <a:xfrm>
            <a:off x="9461" y="3557902"/>
            <a:ext cx="7305740" cy="6043298"/>
          </a:xfrm>
        </p:spPr>
        <p:txBody>
          <a:bodyPr>
            <a:normAutofit fontScale="85000" lnSpcReduction="10000"/>
          </a:bodyPr>
          <a:lstStyle/>
          <a:p>
            <a:pPr>
              <a:lnSpc>
                <a:spcPts val="1480"/>
              </a:lnSpc>
              <a:defRPr/>
            </a:pPr>
            <a:r>
              <a:rPr lang="en-US" altLang="en-US" sz="1700" b="1" u="sng" dirty="0">
                <a:latin typeface="Arial" panose="020B0604020202020204" pitchFamily="34" charset="0"/>
                <a:cs typeface="Arial" panose="020B0604020202020204" pitchFamily="34" charset="0"/>
              </a:rPr>
              <a:t>Acts 16:30-33 KJV 30 </a:t>
            </a:r>
            <a:r>
              <a:rPr lang="en-US" altLang="en-US" sz="1700" dirty="0">
                <a:latin typeface="Arial" panose="020B0604020202020204" pitchFamily="34" charset="0"/>
                <a:cs typeface="Arial" panose="020B0604020202020204" pitchFamily="34" charset="0"/>
              </a:rPr>
              <a:t>And brought them out, and said</a:t>
            </a:r>
            <a:r>
              <a:rPr lang="en-US" altLang="en-US" sz="1700" b="1" dirty="0">
                <a:latin typeface="Arial" panose="020B0604020202020204" pitchFamily="34" charset="0"/>
                <a:cs typeface="Arial" panose="020B0604020202020204" pitchFamily="34" charset="0"/>
              </a:rPr>
              <a:t>, Sirs, what must I do to be saved? 31</a:t>
            </a:r>
            <a:r>
              <a:rPr lang="en-US" altLang="en-US" sz="1700" dirty="0">
                <a:latin typeface="Arial" panose="020B0604020202020204" pitchFamily="34" charset="0"/>
                <a:cs typeface="Arial" panose="020B0604020202020204" pitchFamily="34" charset="0"/>
              </a:rPr>
              <a:t> And they said, Believe on the Lord Jesus Christ, and thou shalt be saved, and thy house. </a:t>
            </a:r>
            <a:r>
              <a:rPr lang="en-US" altLang="en-US" sz="1700" b="1" dirty="0">
                <a:latin typeface="Arial" panose="020B0604020202020204" pitchFamily="34" charset="0"/>
                <a:cs typeface="Arial" panose="020B0604020202020204" pitchFamily="34" charset="0"/>
              </a:rPr>
              <a:t>32</a:t>
            </a:r>
            <a:r>
              <a:rPr lang="en-US" altLang="en-US" sz="1700" dirty="0">
                <a:latin typeface="Arial" panose="020B0604020202020204" pitchFamily="34" charset="0"/>
                <a:cs typeface="Arial" panose="020B0604020202020204" pitchFamily="34" charset="0"/>
              </a:rPr>
              <a:t> And they </a:t>
            </a:r>
            <a:r>
              <a:rPr lang="en-US" altLang="en-US" sz="1700" b="1" dirty="0">
                <a:latin typeface="Arial" panose="020B0604020202020204" pitchFamily="34" charset="0"/>
                <a:cs typeface="Arial" panose="020B0604020202020204" pitchFamily="34" charset="0"/>
              </a:rPr>
              <a:t>spake unto him the word of the Lord</a:t>
            </a:r>
            <a:r>
              <a:rPr lang="en-US" altLang="en-US" sz="1700" dirty="0">
                <a:latin typeface="Arial" panose="020B0604020202020204" pitchFamily="34" charset="0"/>
                <a:cs typeface="Arial" panose="020B0604020202020204" pitchFamily="34" charset="0"/>
              </a:rPr>
              <a:t>, and to all that were in his house. </a:t>
            </a:r>
            <a:r>
              <a:rPr lang="en-US" altLang="en-US" sz="1700" b="1" dirty="0">
                <a:latin typeface="Arial" panose="020B0604020202020204" pitchFamily="34" charset="0"/>
                <a:cs typeface="Arial" panose="020B0604020202020204" pitchFamily="34" charset="0"/>
              </a:rPr>
              <a:t>33</a:t>
            </a:r>
            <a:r>
              <a:rPr lang="en-US" altLang="en-US" sz="1700" dirty="0">
                <a:latin typeface="Arial" panose="020B0604020202020204" pitchFamily="34" charset="0"/>
                <a:cs typeface="Arial" panose="020B0604020202020204" pitchFamily="34" charset="0"/>
              </a:rPr>
              <a:t> And he took them the same hour of the night, and washed their stripes; and was baptized, he and all his, straightway.</a:t>
            </a:r>
          </a:p>
          <a:p>
            <a:pPr>
              <a:lnSpc>
                <a:spcPts val="1480"/>
              </a:lnSpc>
              <a:defRPr/>
            </a:pPr>
            <a:r>
              <a:rPr lang="en-US" altLang="en-US" sz="1700" b="1" u="sng" dirty="0">
                <a:latin typeface="Arial" panose="020B0604020202020204" pitchFamily="34" charset="0"/>
                <a:cs typeface="Arial" panose="020B0604020202020204" pitchFamily="34" charset="0"/>
              </a:rPr>
              <a:t>Rom. 10:17 </a:t>
            </a:r>
            <a:r>
              <a:rPr lang="en-US" altLang="en-US" sz="1700" dirty="0">
                <a:latin typeface="Arial" panose="020B0604020202020204" pitchFamily="34" charset="0"/>
                <a:cs typeface="Arial" panose="020B0604020202020204" pitchFamily="34" charset="0"/>
              </a:rPr>
              <a:t>- So then faith cometh by hearing, and hearing by the word of God.</a:t>
            </a:r>
          </a:p>
          <a:p>
            <a:pPr>
              <a:lnSpc>
                <a:spcPts val="1480"/>
              </a:lnSpc>
              <a:defRPr/>
            </a:pPr>
            <a:r>
              <a:rPr lang="en-US" altLang="en-US" sz="1700" b="1" u="sng" dirty="0">
                <a:latin typeface="Arial" panose="020B0604020202020204" pitchFamily="34" charset="0"/>
                <a:cs typeface="Arial" panose="020B0604020202020204" pitchFamily="34" charset="0"/>
              </a:rPr>
              <a:t>Heb 11:6</a:t>
            </a:r>
            <a:r>
              <a:rPr lang="en-US" altLang="en-US" sz="1700" b="1" dirty="0">
                <a:latin typeface="Arial" panose="020B0604020202020204" pitchFamily="34" charset="0"/>
                <a:cs typeface="Arial" panose="020B0604020202020204" pitchFamily="34" charset="0"/>
              </a:rPr>
              <a:t> </a:t>
            </a:r>
            <a:r>
              <a:rPr lang="en-US" altLang="en-US" sz="1700" dirty="0">
                <a:latin typeface="Arial" panose="020B0604020202020204" pitchFamily="34" charset="0"/>
                <a:cs typeface="Arial" panose="020B0604020202020204" pitchFamily="34" charset="0"/>
              </a:rPr>
              <a:t>But without faith it is impossible to please him: for he that cometh to God </a:t>
            </a:r>
            <a:r>
              <a:rPr lang="en-US" altLang="en-US" sz="1700" b="1" dirty="0">
                <a:latin typeface="Arial" panose="020B0604020202020204" pitchFamily="34" charset="0"/>
                <a:cs typeface="Arial" panose="020B0604020202020204" pitchFamily="34" charset="0"/>
              </a:rPr>
              <a:t>must believe that he is</a:t>
            </a:r>
            <a:r>
              <a:rPr lang="en-US" altLang="en-US" sz="1700" dirty="0">
                <a:latin typeface="Arial" panose="020B0604020202020204" pitchFamily="34" charset="0"/>
                <a:cs typeface="Arial" panose="020B0604020202020204" pitchFamily="34" charset="0"/>
              </a:rPr>
              <a:t>, and that he is a rewarder of </a:t>
            </a:r>
            <a:r>
              <a:rPr lang="en-US" altLang="en-US" sz="1700" b="1" dirty="0">
                <a:latin typeface="Arial" panose="020B0604020202020204" pitchFamily="34" charset="0"/>
                <a:cs typeface="Arial" panose="020B0604020202020204" pitchFamily="34" charset="0"/>
              </a:rPr>
              <a:t>them that diligently seek him</a:t>
            </a:r>
            <a:r>
              <a:rPr lang="en-US" altLang="en-US" sz="1700" dirty="0">
                <a:latin typeface="Arial" panose="020B0604020202020204" pitchFamily="34" charset="0"/>
                <a:cs typeface="Arial" panose="020B0604020202020204" pitchFamily="34" charset="0"/>
              </a:rPr>
              <a:t>.</a:t>
            </a:r>
          </a:p>
          <a:p>
            <a:pPr>
              <a:lnSpc>
                <a:spcPts val="1480"/>
              </a:lnSpc>
              <a:defRPr/>
            </a:pPr>
            <a:r>
              <a:rPr lang="en-US" altLang="en-US" sz="1700" b="1" u="sng" dirty="0">
                <a:latin typeface="Arial" panose="020B0604020202020204" pitchFamily="34" charset="0"/>
                <a:cs typeface="Arial" panose="020B0604020202020204" pitchFamily="34" charset="0"/>
              </a:rPr>
              <a:t>Jn. 8:24 </a:t>
            </a:r>
            <a:r>
              <a:rPr lang="en-US" altLang="en-US" sz="17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lnSpc>
                <a:spcPts val="1480"/>
              </a:lnSpc>
              <a:defRPr/>
            </a:pPr>
            <a:r>
              <a:rPr lang="en-US" altLang="en-US" sz="1700" b="1" u="sng" dirty="0">
                <a:latin typeface="Arial" panose="020B0604020202020204" pitchFamily="34" charset="0"/>
                <a:cs typeface="Arial" panose="020B0604020202020204" pitchFamily="34" charset="0"/>
              </a:rPr>
              <a:t>Acts 17:30-31 </a:t>
            </a:r>
            <a:r>
              <a:rPr lang="en-US" altLang="en-US" sz="1700" dirty="0">
                <a:latin typeface="Arial" panose="020B0604020202020204" pitchFamily="34" charset="0"/>
                <a:cs typeface="Arial" panose="020B0604020202020204" pitchFamily="34" charset="0"/>
              </a:rPr>
              <a:t>- And the times of this ignorance God winked at; but now </a:t>
            </a:r>
            <a:r>
              <a:rPr lang="en-US" altLang="en-US" sz="1700" dirty="0" err="1">
                <a:latin typeface="Arial" panose="020B0604020202020204" pitchFamily="34" charset="0"/>
                <a:cs typeface="Arial" panose="020B0604020202020204" pitchFamily="34" charset="0"/>
              </a:rPr>
              <a:t>commandeth</a:t>
            </a:r>
            <a:r>
              <a:rPr lang="en-US" altLang="en-US" sz="17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lnSpc>
                <a:spcPts val="1480"/>
              </a:lnSpc>
              <a:defRPr/>
            </a:pPr>
            <a:r>
              <a:rPr lang="en-US" altLang="en-US" sz="1700" b="1" u="sng" dirty="0">
                <a:latin typeface="Arial" panose="020B0604020202020204" pitchFamily="34" charset="0"/>
                <a:cs typeface="Arial" panose="020B0604020202020204" pitchFamily="34" charset="0"/>
              </a:rPr>
              <a:t>Matt. 10:32 </a:t>
            </a:r>
            <a:r>
              <a:rPr lang="en-US" altLang="en-US" sz="17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lnSpc>
                <a:spcPts val="1480"/>
              </a:lnSpc>
              <a:defRPr/>
            </a:pPr>
            <a:r>
              <a:rPr lang="en-US" altLang="en-US" sz="1700" b="1" u="sng" dirty="0">
                <a:latin typeface="Arial" panose="020B0604020202020204" pitchFamily="34" charset="0"/>
                <a:cs typeface="Arial" panose="020B0604020202020204" pitchFamily="34" charset="0"/>
              </a:rPr>
              <a:t>Acts 2:38 </a:t>
            </a:r>
            <a:r>
              <a:rPr lang="en-US" altLang="en-US" sz="17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lnSpc>
                <a:spcPts val="1480"/>
              </a:lnSpc>
              <a:defRPr/>
            </a:pPr>
            <a:r>
              <a:rPr lang="en-US" altLang="en-US" sz="1700" b="1" u="sng" dirty="0">
                <a:latin typeface="Arial" panose="020B0604020202020204" pitchFamily="34" charset="0"/>
                <a:cs typeface="Arial" panose="020B0604020202020204" pitchFamily="34" charset="0"/>
              </a:rPr>
              <a:t>1 Jn. 1:7-9 </a:t>
            </a:r>
            <a:r>
              <a:rPr lang="en-US" altLang="en-US" sz="17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700" dirty="0" err="1">
                <a:latin typeface="Arial" panose="020B0604020202020204" pitchFamily="34" charset="0"/>
                <a:cs typeface="Arial" panose="020B0604020202020204" pitchFamily="34" charset="0"/>
              </a:rPr>
              <a:t>cleanseth</a:t>
            </a:r>
            <a:r>
              <a:rPr lang="en-US" altLang="en-US" sz="1700" dirty="0">
                <a:latin typeface="Arial" panose="020B0604020202020204" pitchFamily="34" charset="0"/>
                <a:cs typeface="Arial" panose="020B0604020202020204" pitchFamily="34" charset="0"/>
              </a:rPr>
              <a:t> us from all sin</a:t>
            </a:r>
            <a:r>
              <a:rPr lang="en-US" altLang="en-US" sz="1700" b="1" dirty="0">
                <a:latin typeface="Arial" panose="020B0604020202020204" pitchFamily="34" charset="0"/>
                <a:cs typeface="Arial" panose="020B0604020202020204" pitchFamily="34" charset="0"/>
              </a:rPr>
              <a:t>. 8 </a:t>
            </a:r>
            <a:r>
              <a:rPr lang="en-US" altLang="en-US" sz="1700" dirty="0">
                <a:latin typeface="Arial" panose="020B0604020202020204" pitchFamily="34" charset="0"/>
                <a:cs typeface="Arial" panose="020B0604020202020204" pitchFamily="34" charset="0"/>
              </a:rPr>
              <a:t>If we say that we have no sin, we deceive ourselves, and the truth is not in us. </a:t>
            </a:r>
            <a:r>
              <a:rPr lang="en-US" altLang="en-US" sz="1700" b="1" dirty="0">
                <a:latin typeface="Arial" panose="020B0604020202020204" pitchFamily="34" charset="0"/>
                <a:cs typeface="Arial" panose="020B0604020202020204" pitchFamily="34" charset="0"/>
              </a:rPr>
              <a:t>9</a:t>
            </a:r>
            <a:r>
              <a:rPr lang="en-US" altLang="en-US" sz="17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lnSpc>
                <a:spcPts val="1480"/>
              </a:lnSpc>
              <a:defRPr/>
            </a:pPr>
            <a:r>
              <a:rPr lang="en-US" altLang="en-US" sz="1700" b="1" u="sng" dirty="0">
                <a:latin typeface="Arial" panose="020B0604020202020204" pitchFamily="34" charset="0"/>
                <a:cs typeface="Arial" panose="020B0604020202020204" pitchFamily="34" charset="0"/>
              </a:rPr>
              <a:t>Rev. 2:10 </a:t>
            </a:r>
            <a:r>
              <a:rPr lang="en-US" altLang="en-US" sz="17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700" b="1" u="sng" dirty="0">
                <a:latin typeface="Arial" panose="020B0604020202020204" pitchFamily="34" charset="0"/>
                <a:cs typeface="Arial" panose="020B0604020202020204" pitchFamily="34" charset="0"/>
              </a:rPr>
              <a:t>be thou faithful unto death, and I will give thee a crown of life</a:t>
            </a:r>
            <a:r>
              <a:rPr lang="en-US" altLang="en-US" sz="17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12/15/2024 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12</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38338" y="255588"/>
            <a:ext cx="3535362" cy="2651125"/>
          </a:xfrm>
        </p:spPr>
      </p:sp>
      <p:sp>
        <p:nvSpPr>
          <p:cNvPr id="3" name="Notes Placeholder 2"/>
          <p:cNvSpPr>
            <a:spLocks noGrp="1"/>
          </p:cNvSpPr>
          <p:nvPr>
            <p:ph type="body" idx="1"/>
          </p:nvPr>
        </p:nvSpPr>
        <p:spPr>
          <a:xfrm>
            <a:off x="1693" y="2906714"/>
            <a:ext cx="7313507" cy="6694486"/>
          </a:xfrm>
        </p:spPr>
        <p:txBody>
          <a:bodyPr/>
          <a:lstStyle/>
          <a:p>
            <a:endParaRPr lang="en-US" sz="1300"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12/15/2024 AM</a:t>
            </a:r>
          </a:p>
        </p:txBody>
      </p:sp>
      <p:sp>
        <p:nvSpPr>
          <p:cNvPr id="5" name="Slide Number Placeholder 4"/>
          <p:cNvSpPr>
            <a:spLocks noGrp="1"/>
          </p:cNvSpPr>
          <p:nvPr>
            <p:ph type="sldNum" sz="quarter" idx="5"/>
          </p:nvPr>
        </p:nvSpPr>
        <p:spPr/>
        <p:txBody>
          <a:bodyPr/>
          <a:lstStyle/>
          <a:p>
            <a:fld id="{296208FF-34CE-4B1F-A552-604D3CF3AD31}" type="slidenum">
              <a:rPr lang="en-US" smtClean="0"/>
              <a:t>2</a:t>
            </a:fld>
            <a:endParaRPr lang="en-US"/>
          </a:p>
        </p:txBody>
      </p:sp>
    </p:spTree>
    <p:extLst>
      <p:ext uri="{BB962C8B-B14F-4D97-AF65-F5344CB8AC3E}">
        <p14:creationId xmlns:p14="http://schemas.microsoft.com/office/powerpoint/2010/main" val="74440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41300"/>
            <a:ext cx="4321175" cy="32400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12/15/2024 AM</a:t>
            </a:r>
          </a:p>
        </p:txBody>
      </p:sp>
      <p:sp>
        <p:nvSpPr>
          <p:cNvPr id="5" name="Slide Number Placeholder 4"/>
          <p:cNvSpPr>
            <a:spLocks noGrp="1"/>
          </p:cNvSpPr>
          <p:nvPr>
            <p:ph type="sldNum" sz="quarter" idx="5"/>
          </p:nvPr>
        </p:nvSpPr>
        <p:spPr/>
        <p:txBody>
          <a:bodyPr/>
          <a:lstStyle/>
          <a:p>
            <a:fld id="{296208FF-34CE-4B1F-A552-604D3CF3AD31}" type="slidenum">
              <a:rPr lang="en-US" smtClean="0"/>
              <a:t>3</a:t>
            </a:fld>
            <a:endParaRPr lang="en-US"/>
          </a:p>
        </p:txBody>
      </p:sp>
    </p:spTree>
    <p:extLst>
      <p:ext uri="{BB962C8B-B14F-4D97-AF65-F5344CB8AC3E}">
        <p14:creationId xmlns:p14="http://schemas.microsoft.com/office/powerpoint/2010/main" val="2012578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5425" y="241300"/>
            <a:ext cx="4321175" cy="3240088"/>
          </a:xfrm>
        </p:spPr>
      </p:sp>
      <p:sp>
        <p:nvSpPr>
          <p:cNvPr id="3" name="Notes Placeholder 2"/>
          <p:cNvSpPr>
            <a:spLocks noGrp="1"/>
          </p:cNvSpPr>
          <p:nvPr>
            <p:ph type="body" idx="1"/>
          </p:nvPr>
        </p:nvSpPr>
        <p:spPr>
          <a:xfrm>
            <a:off x="1" y="3538776"/>
            <a:ext cx="7313507" cy="6062424"/>
          </a:xfrm>
        </p:spPr>
        <p:txBody>
          <a:bodyPr/>
          <a:lstStyle/>
          <a:p>
            <a:endParaRPr lang="en-US" dirty="0"/>
          </a:p>
        </p:txBody>
      </p:sp>
      <p:sp>
        <p:nvSpPr>
          <p:cNvPr id="4" name="Slide Number Placeholder 3"/>
          <p:cNvSpPr>
            <a:spLocks noGrp="1"/>
          </p:cNvSpPr>
          <p:nvPr>
            <p:ph type="sldNum" sz="quarter" idx="5"/>
          </p:nvPr>
        </p:nvSpPr>
        <p:spPr/>
        <p:txBody>
          <a:bodyPr/>
          <a:lstStyle/>
          <a:p>
            <a:fld id="{296208FF-34CE-4B1F-A552-604D3CF3AD31}" type="slidenum">
              <a:rPr lang="en-US" smtClean="0"/>
              <a:t>4</a:t>
            </a:fld>
            <a:endParaRPr lang="en-US"/>
          </a:p>
        </p:txBody>
      </p:sp>
      <p:sp>
        <p:nvSpPr>
          <p:cNvPr id="5" name="Date Placeholder 4">
            <a:extLst>
              <a:ext uri="{FF2B5EF4-FFF2-40B4-BE49-F238E27FC236}">
                <a16:creationId xmlns:a16="http://schemas.microsoft.com/office/drawing/2014/main" id="{DCA83A1E-2EE9-3F7F-5A63-3C4AA7A46CE8}"/>
              </a:ext>
            </a:extLst>
          </p:cNvPr>
          <p:cNvSpPr>
            <a:spLocks noGrp="1"/>
          </p:cNvSpPr>
          <p:nvPr>
            <p:ph type="dt" idx="1"/>
          </p:nvPr>
        </p:nvSpPr>
        <p:spPr/>
        <p:txBody>
          <a:bodyPr/>
          <a:lstStyle/>
          <a:p>
            <a:r>
              <a:rPr lang="en-US"/>
              <a:t>12/15/2024 AM</a:t>
            </a:r>
          </a:p>
        </p:txBody>
      </p:sp>
    </p:spTree>
    <p:extLst>
      <p:ext uri="{BB962C8B-B14F-4D97-AF65-F5344CB8AC3E}">
        <p14:creationId xmlns:p14="http://schemas.microsoft.com/office/powerpoint/2010/main" val="2692505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3688" y="241300"/>
            <a:ext cx="4187825" cy="3140075"/>
          </a:xfrm>
        </p:spPr>
      </p:sp>
      <p:sp>
        <p:nvSpPr>
          <p:cNvPr id="3" name="Notes Placeholder 2"/>
          <p:cNvSpPr>
            <a:spLocks noGrp="1"/>
          </p:cNvSpPr>
          <p:nvPr>
            <p:ph type="body" idx="1"/>
          </p:nvPr>
        </p:nvSpPr>
        <p:spPr>
          <a:xfrm>
            <a:off x="0" y="3382090"/>
            <a:ext cx="7315200" cy="6219110"/>
          </a:xfrm>
        </p:spPr>
        <p:txBody>
          <a:bodyPr/>
          <a:lstStyle/>
          <a:p>
            <a:r>
              <a:rPr lang="en-US" b="1" dirty="0">
                <a:latin typeface="Arial" panose="020B0604020202020204" pitchFamily="34" charset="0"/>
                <a:cs typeface="Arial" panose="020B0604020202020204" pitchFamily="34" charset="0"/>
              </a:rPr>
              <a:t>John 1:1-5 KJV 1 </a:t>
            </a:r>
            <a:r>
              <a:rPr lang="en-US" dirty="0">
                <a:latin typeface="Arial" panose="020B0604020202020204" pitchFamily="34" charset="0"/>
                <a:cs typeface="Arial" panose="020B0604020202020204" pitchFamily="34" charset="0"/>
              </a:rPr>
              <a:t>In the beginning was the Word, and the Word was with God, and the Word was God. </a:t>
            </a:r>
            <a:r>
              <a:rPr lang="en-US" b="1" dirty="0">
                <a:latin typeface="Arial" panose="020B0604020202020204" pitchFamily="34" charset="0"/>
                <a:cs typeface="Arial" panose="020B0604020202020204" pitchFamily="34" charset="0"/>
              </a:rPr>
              <a:t>2 </a:t>
            </a:r>
            <a:r>
              <a:rPr lang="en-US" dirty="0">
                <a:latin typeface="Arial" panose="020B0604020202020204" pitchFamily="34" charset="0"/>
                <a:cs typeface="Arial" panose="020B0604020202020204" pitchFamily="34" charset="0"/>
              </a:rPr>
              <a:t>The same was in the beginning with God. </a:t>
            </a: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All things were made by him; and without him was not any thing made that was made. </a:t>
            </a:r>
            <a:r>
              <a:rPr lang="en-US" b="1" dirty="0">
                <a:latin typeface="Arial" panose="020B0604020202020204" pitchFamily="34" charset="0"/>
                <a:cs typeface="Arial" panose="020B0604020202020204" pitchFamily="34" charset="0"/>
              </a:rPr>
              <a:t>4 </a:t>
            </a:r>
            <a:r>
              <a:rPr lang="en-US" dirty="0">
                <a:latin typeface="Arial" panose="020B0604020202020204" pitchFamily="34" charset="0"/>
                <a:cs typeface="Arial" panose="020B0604020202020204" pitchFamily="34" charset="0"/>
              </a:rPr>
              <a:t>In him was life; and the life was the light of men.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And the light shineth in darkness; and the darkness comprehended it not.</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John 1:14 KJV 14 </a:t>
            </a:r>
            <a:r>
              <a:rPr lang="en-US" dirty="0">
                <a:latin typeface="Arial" panose="020B0604020202020204" pitchFamily="34" charset="0"/>
                <a:cs typeface="Arial" panose="020B0604020202020204" pitchFamily="34" charset="0"/>
              </a:rPr>
              <a:t>And the Word was made flesh, and dwelt among us, (and we beheld his glory, the glory as of the only begotten of the Father,) full of grace and truth.</a:t>
            </a:r>
          </a:p>
          <a:p>
            <a:pPr marL="181240" indent="-181240">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Colossians 1:17 KJV 17 </a:t>
            </a:r>
            <a:r>
              <a:rPr lang="en-US" dirty="0">
                <a:latin typeface="Arial" panose="020B0604020202020204" pitchFamily="34" charset="0"/>
                <a:cs typeface="Arial" panose="020B0604020202020204" pitchFamily="34" charset="0"/>
              </a:rPr>
              <a:t>And he is before all things, and by him all things consist.</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John 17:5 KJV 5 </a:t>
            </a:r>
            <a:r>
              <a:rPr lang="en-US" dirty="0">
                <a:latin typeface="Arial" panose="020B0604020202020204" pitchFamily="34" charset="0"/>
                <a:cs typeface="Arial" panose="020B0604020202020204" pitchFamily="34" charset="0"/>
              </a:rPr>
              <a:t>And now, O Father, glorify thou me with thine own self with the glory which I had with thee before the world was.</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1 John 1:1-2 KJV 1 </a:t>
            </a:r>
            <a:r>
              <a:rPr lang="en-US" dirty="0">
                <a:latin typeface="Arial" panose="020B0604020202020204" pitchFamily="34" charset="0"/>
                <a:cs typeface="Arial" panose="020B0604020202020204" pitchFamily="34" charset="0"/>
              </a:rPr>
              <a:t>That which was from the beginning, which we have heard, which we have seen with our eyes, which we have looked upon, and our hands have handled, of the Word of life; </a:t>
            </a:r>
            <a:r>
              <a:rPr lang="en-US" b="1"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(For the life was manifested, and we have seen it, and bear witness, and shew unto you that eternal life, which was with the Father, and was manifested unto us;)</a:t>
            </a:r>
          </a:p>
          <a:p>
            <a:pPr marL="181240" indent="-181240">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Matthew 3:17 KJV 17 </a:t>
            </a:r>
            <a:r>
              <a:rPr lang="en-US" dirty="0">
                <a:latin typeface="Arial" panose="020B0604020202020204" pitchFamily="34" charset="0"/>
                <a:cs typeface="Arial" panose="020B0604020202020204" pitchFamily="34" charset="0"/>
              </a:rPr>
              <a:t>And lo a voice from heaven, saying, </a:t>
            </a:r>
            <a:r>
              <a:rPr lang="en-US" b="1" dirty="0">
                <a:latin typeface="Arial" panose="020B0604020202020204" pitchFamily="34" charset="0"/>
                <a:cs typeface="Arial" panose="020B0604020202020204" pitchFamily="34" charset="0"/>
              </a:rPr>
              <a:t>This is my beloved Son</a:t>
            </a:r>
            <a:r>
              <a:rPr lang="en-US" dirty="0">
                <a:latin typeface="Arial" panose="020B0604020202020204" pitchFamily="34" charset="0"/>
                <a:cs typeface="Arial" panose="020B0604020202020204" pitchFamily="34" charset="0"/>
              </a:rPr>
              <a:t>, in whom I am well pleased.</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Matthew 17:5 KJV 5 </a:t>
            </a:r>
            <a:r>
              <a:rPr lang="en-US" dirty="0">
                <a:latin typeface="Arial" panose="020B0604020202020204" pitchFamily="34" charset="0"/>
                <a:cs typeface="Arial" panose="020B0604020202020204" pitchFamily="34" charset="0"/>
              </a:rPr>
              <a:t>While he yet spake, behold, a bright cloud overshadowed them: and behold a voice out of the cloud, which said, </a:t>
            </a:r>
            <a:r>
              <a:rPr lang="en-US" b="1" dirty="0">
                <a:latin typeface="Arial" panose="020B0604020202020204" pitchFamily="34" charset="0"/>
                <a:cs typeface="Arial" panose="020B0604020202020204" pitchFamily="34" charset="0"/>
              </a:rPr>
              <a:t>This is my beloved Son</a:t>
            </a:r>
            <a:r>
              <a:rPr lang="en-US" dirty="0">
                <a:latin typeface="Arial" panose="020B0604020202020204" pitchFamily="34" charset="0"/>
                <a:cs typeface="Arial" panose="020B0604020202020204" pitchFamily="34" charset="0"/>
              </a:rPr>
              <a:t>, in whom I am well pleased; hear ye him.</a:t>
            </a:r>
          </a:p>
          <a:p>
            <a:pPr marL="181240" indent="-181240">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Colossians 1:16-17 KJV 16 </a:t>
            </a:r>
            <a:r>
              <a:rPr lang="en-US" dirty="0">
                <a:latin typeface="Arial" panose="020B0604020202020204" pitchFamily="34" charset="0"/>
                <a:cs typeface="Arial" panose="020B0604020202020204" pitchFamily="34" charset="0"/>
              </a:rPr>
              <a:t>For by him were all things created, that are in heaven, and that are in earth, visible and invisible, whether they be thrones, or dominions, or principalities, or powers: all things were created by him, and for him: </a:t>
            </a:r>
            <a:r>
              <a:rPr lang="en-US" b="1" dirty="0">
                <a:latin typeface="Arial" panose="020B0604020202020204" pitchFamily="34" charset="0"/>
                <a:cs typeface="Arial" panose="020B0604020202020204" pitchFamily="34" charset="0"/>
              </a:rPr>
              <a:t>17</a:t>
            </a:r>
            <a:r>
              <a:rPr lang="en-US" dirty="0">
                <a:latin typeface="Arial" panose="020B0604020202020204" pitchFamily="34" charset="0"/>
                <a:cs typeface="Arial" panose="020B0604020202020204" pitchFamily="34" charset="0"/>
              </a:rPr>
              <a:t> And he is before all things, and by him all things consist.</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Peter 2:21-24 KJV 21 </a:t>
            </a:r>
            <a:r>
              <a:rPr lang="en-US" dirty="0">
                <a:latin typeface="Arial" panose="020B0604020202020204" pitchFamily="34" charset="0"/>
                <a:cs typeface="Arial" panose="020B0604020202020204" pitchFamily="34" charset="0"/>
              </a:rPr>
              <a:t>For even hereunto were ye called: because Christ also suffered for us, leaving us an example, that ye should follow his steps: </a:t>
            </a:r>
            <a:r>
              <a:rPr lang="en-US" b="1" dirty="0">
                <a:latin typeface="Arial" panose="020B0604020202020204" pitchFamily="34" charset="0"/>
                <a:cs typeface="Arial" panose="020B0604020202020204" pitchFamily="34" charset="0"/>
              </a:rPr>
              <a:t>22</a:t>
            </a:r>
            <a:r>
              <a:rPr lang="en-US" dirty="0">
                <a:latin typeface="Arial" panose="020B0604020202020204" pitchFamily="34" charset="0"/>
                <a:cs typeface="Arial" panose="020B0604020202020204" pitchFamily="34" charset="0"/>
              </a:rPr>
              <a:t> Who did no sin, neither was guile found in his mouth: </a:t>
            </a:r>
            <a:r>
              <a:rPr lang="en-US" b="1" dirty="0">
                <a:latin typeface="Arial" panose="020B0604020202020204" pitchFamily="34" charset="0"/>
                <a:cs typeface="Arial" panose="020B0604020202020204" pitchFamily="34" charset="0"/>
              </a:rPr>
              <a:t>23</a:t>
            </a:r>
            <a:r>
              <a:rPr lang="en-US" dirty="0">
                <a:latin typeface="Arial" panose="020B0604020202020204" pitchFamily="34" charset="0"/>
                <a:cs typeface="Arial" panose="020B0604020202020204" pitchFamily="34" charset="0"/>
              </a:rPr>
              <a:t> Who, when he was reviled, reviled not again; when he suffered, he threatened not; but committed himself to him that </a:t>
            </a:r>
            <a:r>
              <a:rPr lang="en-US" dirty="0" err="1">
                <a:latin typeface="Arial" panose="020B0604020202020204" pitchFamily="34" charset="0"/>
                <a:cs typeface="Arial" panose="020B0604020202020204" pitchFamily="34" charset="0"/>
              </a:rPr>
              <a:t>judgeth</a:t>
            </a:r>
            <a:r>
              <a:rPr lang="en-US" dirty="0">
                <a:latin typeface="Arial" panose="020B0604020202020204" pitchFamily="34" charset="0"/>
                <a:cs typeface="Arial" panose="020B0604020202020204" pitchFamily="34" charset="0"/>
              </a:rPr>
              <a:t> righteously</a:t>
            </a:r>
            <a:r>
              <a:rPr lang="en-US" b="1" dirty="0">
                <a:latin typeface="Arial" panose="020B0604020202020204" pitchFamily="34" charset="0"/>
                <a:cs typeface="Arial" panose="020B0604020202020204" pitchFamily="34" charset="0"/>
              </a:rPr>
              <a:t>: 24 </a:t>
            </a:r>
            <a:r>
              <a:rPr lang="en-US" dirty="0">
                <a:latin typeface="Arial" panose="020B0604020202020204" pitchFamily="34" charset="0"/>
                <a:cs typeface="Arial" panose="020B0604020202020204" pitchFamily="34" charset="0"/>
              </a:rPr>
              <a:t>Who his own self bare our sins in his own body on the tree, that we, being dead to sins, should live unto righteousness: by whose stripes ye were healed.</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Luke 24:6-7 KJV 6 </a:t>
            </a:r>
            <a:r>
              <a:rPr lang="en-US" dirty="0">
                <a:latin typeface="Arial" panose="020B0604020202020204" pitchFamily="34" charset="0"/>
                <a:cs typeface="Arial" panose="020B0604020202020204" pitchFamily="34" charset="0"/>
              </a:rPr>
              <a:t>He is not here, but is risen: remember how he spake unto you when he was yet in Galilee, </a:t>
            </a:r>
            <a:r>
              <a:rPr lang="en-US" b="1" i="0" dirty="0">
                <a:latin typeface="Arial" panose="020B0604020202020204" pitchFamily="34" charset="0"/>
                <a:cs typeface="Arial" panose="020B0604020202020204" pitchFamily="34" charset="0"/>
              </a:rPr>
              <a:t>7 </a:t>
            </a:r>
            <a:r>
              <a:rPr lang="en-US" dirty="0">
                <a:latin typeface="Arial" panose="020B0604020202020204" pitchFamily="34" charset="0"/>
                <a:cs typeface="Arial" panose="020B0604020202020204" pitchFamily="34" charset="0"/>
              </a:rPr>
              <a:t>Saying, The Son of man must be delivered into the hands of sinful men, and be crucified, and the third day rise </a:t>
            </a:r>
            <a:r>
              <a:rPr lang="en-US">
                <a:latin typeface="Arial" panose="020B0604020202020204" pitchFamily="34" charset="0"/>
                <a:cs typeface="Arial" panose="020B0604020202020204" pitchFamily="34" charset="0"/>
              </a:rPr>
              <a:t>again.</a:t>
            </a:r>
          </a:p>
          <a:p>
            <a:endParaRPr lang="en-US" dirty="0">
              <a:latin typeface="Arial" panose="020B0604020202020204" pitchFamily="34" charset="0"/>
              <a:cs typeface="Arial" panose="020B0604020202020204" pitchFamily="34" charset="0"/>
            </a:endParaRP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Luke 24:46 KJV 46 </a:t>
            </a:r>
            <a:r>
              <a:rPr lang="en-US" dirty="0">
                <a:latin typeface="Arial" panose="020B0604020202020204" pitchFamily="34" charset="0"/>
                <a:cs typeface="Arial" panose="020B0604020202020204" pitchFamily="34" charset="0"/>
              </a:rPr>
              <a:t>And said unto them, Thus it is written, and thus it </a:t>
            </a:r>
            <a:r>
              <a:rPr lang="en-US" dirty="0" err="1">
                <a:latin typeface="Arial" panose="020B0604020202020204" pitchFamily="34" charset="0"/>
                <a:cs typeface="Arial" panose="020B0604020202020204" pitchFamily="34" charset="0"/>
              </a:rPr>
              <a:t>behoved</a:t>
            </a:r>
            <a:r>
              <a:rPr lang="en-US" dirty="0">
                <a:latin typeface="Arial" panose="020B0604020202020204" pitchFamily="34" charset="0"/>
                <a:cs typeface="Arial" panose="020B0604020202020204" pitchFamily="34" charset="0"/>
              </a:rPr>
              <a:t> Christ to suffer, and to rise from the dead the third day:</a:t>
            </a:r>
          </a:p>
          <a:p>
            <a:pPr marL="181240" indent="-181240">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Acts 1:9-11 KJV 9 </a:t>
            </a:r>
            <a:r>
              <a:rPr lang="en-US" dirty="0">
                <a:latin typeface="Arial" panose="020B0604020202020204" pitchFamily="34" charset="0"/>
                <a:cs typeface="Arial" panose="020B0604020202020204" pitchFamily="34" charset="0"/>
              </a:rPr>
              <a:t>And when he had spoken these things, while they beheld, he was taken up; and a cloud received him out of their sight. </a:t>
            </a:r>
            <a:r>
              <a:rPr lang="en-US" b="1" dirty="0">
                <a:latin typeface="Arial" panose="020B0604020202020204" pitchFamily="34" charset="0"/>
                <a:cs typeface="Arial" panose="020B0604020202020204" pitchFamily="34" charset="0"/>
              </a:rPr>
              <a:t>10</a:t>
            </a:r>
            <a:r>
              <a:rPr lang="en-US" dirty="0">
                <a:latin typeface="Arial" panose="020B0604020202020204" pitchFamily="34" charset="0"/>
                <a:cs typeface="Arial" panose="020B0604020202020204" pitchFamily="34" charset="0"/>
              </a:rPr>
              <a:t> And while they looked </a:t>
            </a:r>
            <a:r>
              <a:rPr lang="en-US" dirty="0" err="1">
                <a:latin typeface="Arial" panose="020B0604020202020204" pitchFamily="34" charset="0"/>
                <a:cs typeface="Arial" panose="020B0604020202020204" pitchFamily="34" charset="0"/>
              </a:rPr>
              <a:t>stedfastly</a:t>
            </a:r>
            <a:r>
              <a:rPr lang="en-US" dirty="0">
                <a:latin typeface="Arial" panose="020B0604020202020204" pitchFamily="34" charset="0"/>
                <a:cs typeface="Arial" panose="020B0604020202020204" pitchFamily="34" charset="0"/>
              </a:rPr>
              <a:t> toward heaven as he went up, behold, two men stood by them in white apparel;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Which also said, Ye men of Galilee, why stand ye gazing up into heaven? this same Jesus, which is taken up from you into heaven, shall so come in like manner as ye have seen him go into heaven.</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Hebrews 4:14-16 KJV 14 </a:t>
            </a:r>
            <a:r>
              <a:rPr lang="en-US" dirty="0">
                <a:latin typeface="Arial" panose="020B0604020202020204" pitchFamily="34" charset="0"/>
                <a:cs typeface="Arial" panose="020B0604020202020204" pitchFamily="34" charset="0"/>
              </a:rPr>
              <a:t>Seeing then that we have a great high priest, that is passed into the heavens, Jesus the Son of God, let us hold fast our profession. </a:t>
            </a:r>
            <a:r>
              <a:rPr lang="en-US" b="1" dirty="0">
                <a:latin typeface="Arial" panose="020B0604020202020204" pitchFamily="34" charset="0"/>
                <a:cs typeface="Arial" panose="020B0604020202020204" pitchFamily="34" charset="0"/>
              </a:rPr>
              <a:t>15</a:t>
            </a:r>
            <a:r>
              <a:rPr lang="en-US" dirty="0">
                <a:latin typeface="Arial" panose="020B0604020202020204" pitchFamily="34" charset="0"/>
                <a:cs typeface="Arial" panose="020B0604020202020204" pitchFamily="34" charset="0"/>
              </a:rPr>
              <a:t> For we have not an high priest which cannot be touched with the feeling of our infirmities; but was in all points tempted like as we are, yet without sin. </a:t>
            </a:r>
            <a:r>
              <a:rPr lang="en-US" b="1" dirty="0">
                <a:latin typeface="Arial" panose="020B0604020202020204" pitchFamily="34" charset="0"/>
                <a:cs typeface="Arial" panose="020B0604020202020204" pitchFamily="34" charset="0"/>
              </a:rPr>
              <a:t>16 </a:t>
            </a:r>
            <a:r>
              <a:rPr lang="en-US" dirty="0">
                <a:latin typeface="Arial" panose="020B0604020202020204" pitchFamily="34" charset="0"/>
                <a:cs typeface="Arial" panose="020B0604020202020204" pitchFamily="34" charset="0"/>
              </a:rPr>
              <a:t>Let us therefore come boldly unto the throne of grace, that we may obtain mercy, and find grace to help in time of need.</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Timothy 2:5 KJV 5 </a:t>
            </a:r>
            <a:r>
              <a:rPr lang="en-US" dirty="0">
                <a:latin typeface="Arial" panose="020B0604020202020204" pitchFamily="34" charset="0"/>
                <a:cs typeface="Arial" panose="020B0604020202020204" pitchFamily="34" charset="0"/>
              </a:rPr>
              <a:t>For there is one God, and one mediator between God and men, the man Christ Jesus;</a:t>
            </a:r>
          </a:p>
        </p:txBody>
      </p:sp>
      <p:sp>
        <p:nvSpPr>
          <p:cNvPr id="4" name="Slide Number Placeholder 3"/>
          <p:cNvSpPr>
            <a:spLocks noGrp="1"/>
          </p:cNvSpPr>
          <p:nvPr>
            <p:ph type="sldNum" sz="quarter" idx="5"/>
          </p:nvPr>
        </p:nvSpPr>
        <p:spPr/>
        <p:txBody>
          <a:bodyPr/>
          <a:lstStyle/>
          <a:p>
            <a:fld id="{296208FF-34CE-4B1F-A552-604D3CF3AD31}" type="slidenum">
              <a:rPr lang="en-US" smtClean="0"/>
              <a:t>5</a:t>
            </a:fld>
            <a:endParaRPr lang="en-US"/>
          </a:p>
        </p:txBody>
      </p:sp>
      <p:sp>
        <p:nvSpPr>
          <p:cNvPr id="5" name="Date Placeholder 4">
            <a:extLst>
              <a:ext uri="{FF2B5EF4-FFF2-40B4-BE49-F238E27FC236}">
                <a16:creationId xmlns:a16="http://schemas.microsoft.com/office/drawing/2014/main" id="{90265AE4-2B02-41EA-F402-ADC05EDC21BF}"/>
              </a:ext>
            </a:extLst>
          </p:cNvPr>
          <p:cNvSpPr>
            <a:spLocks noGrp="1"/>
          </p:cNvSpPr>
          <p:nvPr>
            <p:ph type="dt" idx="1"/>
          </p:nvPr>
        </p:nvSpPr>
        <p:spPr/>
        <p:txBody>
          <a:bodyPr/>
          <a:lstStyle/>
          <a:p>
            <a:r>
              <a:rPr lang="en-US"/>
              <a:t>12/15/2024 AM</a:t>
            </a:r>
          </a:p>
        </p:txBody>
      </p:sp>
    </p:spTree>
    <p:extLst>
      <p:ext uri="{BB962C8B-B14F-4D97-AF65-F5344CB8AC3E}">
        <p14:creationId xmlns:p14="http://schemas.microsoft.com/office/powerpoint/2010/main" val="715582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5425" y="254000"/>
            <a:ext cx="4321175" cy="3240088"/>
          </a:xfrm>
        </p:spPr>
      </p:sp>
      <p:sp>
        <p:nvSpPr>
          <p:cNvPr id="3" name="Notes Placeholder 2"/>
          <p:cNvSpPr>
            <a:spLocks noGrp="1"/>
          </p:cNvSpPr>
          <p:nvPr>
            <p:ph type="body" idx="1"/>
          </p:nvPr>
        </p:nvSpPr>
        <p:spPr>
          <a:xfrm>
            <a:off x="1693" y="3493770"/>
            <a:ext cx="7313507" cy="6107430"/>
          </a:xfrm>
        </p:spPr>
        <p:txBody>
          <a:bodyPr/>
          <a:lstStyle/>
          <a:p>
            <a:r>
              <a:rPr lang="en-US" b="1" dirty="0">
                <a:latin typeface="Arial" panose="020B0604020202020204" pitchFamily="34" charset="0"/>
                <a:cs typeface="Arial" panose="020B0604020202020204" pitchFamily="34" charset="0"/>
              </a:rPr>
              <a:t>Galatians 6:13-14 KJV 13 </a:t>
            </a:r>
            <a:r>
              <a:rPr lang="en-US" dirty="0">
                <a:latin typeface="Arial" panose="020B0604020202020204" pitchFamily="34" charset="0"/>
                <a:cs typeface="Arial" panose="020B0604020202020204" pitchFamily="34" charset="0"/>
              </a:rPr>
              <a:t>For neither they themselves who are circumcised keep the law; but desire to have you circumcised, that they may glory in your flesh. </a:t>
            </a:r>
            <a:r>
              <a:rPr lang="en-US" b="1" dirty="0">
                <a:latin typeface="Arial" panose="020B0604020202020204" pitchFamily="34" charset="0"/>
                <a:cs typeface="Arial" panose="020B0604020202020204" pitchFamily="34" charset="0"/>
              </a:rPr>
              <a:t>14 </a:t>
            </a:r>
            <a:r>
              <a:rPr lang="en-US" dirty="0">
                <a:latin typeface="Arial" panose="020B0604020202020204" pitchFamily="34" charset="0"/>
                <a:cs typeface="Arial" panose="020B0604020202020204" pitchFamily="34" charset="0"/>
              </a:rPr>
              <a:t>But God forbid that I should glory, save in the cross of our Lord Jesus Christ, by whom the world is crucified unto me, and I unto the world.</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1 Corinthians 1:17-25 KJV 17 </a:t>
            </a:r>
            <a:r>
              <a:rPr lang="en-US" dirty="0">
                <a:latin typeface="Arial" panose="020B0604020202020204" pitchFamily="34" charset="0"/>
                <a:cs typeface="Arial" panose="020B0604020202020204" pitchFamily="34" charset="0"/>
              </a:rPr>
              <a:t>For Christ sent me not to baptize, but to preach the gospel: not with wisdom of words, lest the cross of Christ should be made of none effect. </a:t>
            </a:r>
            <a:r>
              <a:rPr lang="en-US" b="1" dirty="0">
                <a:latin typeface="Arial" panose="020B0604020202020204" pitchFamily="34" charset="0"/>
                <a:cs typeface="Arial" panose="020B0604020202020204" pitchFamily="34" charset="0"/>
              </a:rPr>
              <a:t>18</a:t>
            </a:r>
            <a:r>
              <a:rPr lang="en-US" dirty="0">
                <a:latin typeface="Arial" panose="020B0604020202020204" pitchFamily="34" charset="0"/>
                <a:cs typeface="Arial" panose="020B0604020202020204" pitchFamily="34" charset="0"/>
              </a:rPr>
              <a:t> For the preaching of the cross is to them that perish foolishness; but unto us which are saved it is the power of God. </a:t>
            </a:r>
            <a:r>
              <a:rPr lang="en-US" b="1" dirty="0">
                <a:latin typeface="Arial" panose="020B0604020202020204" pitchFamily="34" charset="0"/>
                <a:cs typeface="Arial" panose="020B0604020202020204" pitchFamily="34" charset="0"/>
              </a:rPr>
              <a:t>19</a:t>
            </a:r>
            <a:r>
              <a:rPr lang="en-US" dirty="0">
                <a:latin typeface="Arial" panose="020B0604020202020204" pitchFamily="34" charset="0"/>
                <a:cs typeface="Arial" panose="020B0604020202020204" pitchFamily="34" charset="0"/>
              </a:rPr>
              <a:t> For it is written, I will destroy the wisdom of the wise, and will bring to nothing the understanding of the prudent. </a:t>
            </a:r>
            <a:r>
              <a:rPr lang="en-US" b="1" dirty="0">
                <a:latin typeface="Arial" panose="020B0604020202020204" pitchFamily="34" charset="0"/>
                <a:cs typeface="Arial" panose="020B0604020202020204" pitchFamily="34" charset="0"/>
              </a:rPr>
              <a:t>20</a:t>
            </a:r>
            <a:r>
              <a:rPr lang="en-US" dirty="0">
                <a:latin typeface="Arial" panose="020B0604020202020204" pitchFamily="34" charset="0"/>
                <a:cs typeface="Arial" panose="020B0604020202020204" pitchFamily="34" charset="0"/>
              </a:rPr>
              <a:t> Where is the wise? where is the scribe? where is the disputer of this world? hath not God made foolish the wisdom of this world? </a:t>
            </a:r>
            <a:r>
              <a:rPr lang="en-US" b="1" dirty="0">
                <a:latin typeface="Arial" panose="020B0604020202020204" pitchFamily="34" charset="0"/>
                <a:cs typeface="Arial" panose="020B0604020202020204" pitchFamily="34" charset="0"/>
              </a:rPr>
              <a:t>21</a:t>
            </a:r>
            <a:r>
              <a:rPr lang="en-US" dirty="0">
                <a:latin typeface="Arial" panose="020B0604020202020204" pitchFamily="34" charset="0"/>
                <a:cs typeface="Arial" panose="020B0604020202020204" pitchFamily="34" charset="0"/>
              </a:rPr>
              <a:t> For after that in the wisdom of God the world by wisdom knew not God, it pleased God by the foolishness of preaching to save them that believe. </a:t>
            </a:r>
            <a:r>
              <a:rPr lang="en-US" b="1" dirty="0">
                <a:latin typeface="Arial" panose="020B0604020202020204" pitchFamily="34" charset="0"/>
                <a:cs typeface="Arial" panose="020B0604020202020204" pitchFamily="34" charset="0"/>
              </a:rPr>
              <a:t>22</a:t>
            </a:r>
            <a:r>
              <a:rPr lang="en-US" dirty="0">
                <a:latin typeface="Arial" panose="020B0604020202020204" pitchFamily="34" charset="0"/>
                <a:cs typeface="Arial" panose="020B0604020202020204" pitchFamily="34" charset="0"/>
              </a:rPr>
              <a:t> For the Jews require a sign, and the Greeks seek after wisdom: </a:t>
            </a:r>
            <a:r>
              <a:rPr lang="en-US" b="1" dirty="0">
                <a:latin typeface="Arial" panose="020B0604020202020204" pitchFamily="34" charset="0"/>
                <a:cs typeface="Arial" panose="020B0604020202020204" pitchFamily="34" charset="0"/>
              </a:rPr>
              <a:t>23</a:t>
            </a:r>
            <a:r>
              <a:rPr lang="en-US" dirty="0">
                <a:latin typeface="Arial" panose="020B0604020202020204" pitchFamily="34" charset="0"/>
                <a:cs typeface="Arial" panose="020B0604020202020204" pitchFamily="34" charset="0"/>
              </a:rPr>
              <a:t> But we preach Christ crucified, unto the Jews a </a:t>
            </a:r>
            <a:r>
              <a:rPr lang="en-US" dirty="0" err="1">
                <a:latin typeface="Arial" panose="020B0604020202020204" pitchFamily="34" charset="0"/>
                <a:cs typeface="Arial" panose="020B0604020202020204" pitchFamily="34" charset="0"/>
              </a:rPr>
              <a:t>stumblingblock</a:t>
            </a:r>
            <a:r>
              <a:rPr lang="en-US" dirty="0">
                <a:latin typeface="Arial" panose="020B0604020202020204" pitchFamily="34" charset="0"/>
                <a:cs typeface="Arial" panose="020B0604020202020204" pitchFamily="34" charset="0"/>
              </a:rPr>
              <a:t>, and unto the Greeks foolishness</a:t>
            </a:r>
            <a:r>
              <a:rPr lang="en-US" b="1" dirty="0">
                <a:latin typeface="Arial" panose="020B0604020202020204" pitchFamily="34" charset="0"/>
                <a:cs typeface="Arial" panose="020B0604020202020204" pitchFamily="34" charset="0"/>
              </a:rPr>
              <a:t>; 24 </a:t>
            </a:r>
            <a:r>
              <a:rPr lang="en-US" dirty="0">
                <a:latin typeface="Arial" panose="020B0604020202020204" pitchFamily="34" charset="0"/>
                <a:cs typeface="Arial" panose="020B0604020202020204" pitchFamily="34" charset="0"/>
              </a:rPr>
              <a:t>But unto them which are called, both Jews and Greeks, Christ the power of God, and the wisdom of God. </a:t>
            </a:r>
            <a:r>
              <a:rPr lang="en-US" b="1" dirty="0">
                <a:latin typeface="Arial" panose="020B0604020202020204" pitchFamily="34" charset="0"/>
                <a:cs typeface="Arial" panose="020B0604020202020204" pitchFamily="34" charset="0"/>
              </a:rPr>
              <a:t>25</a:t>
            </a:r>
            <a:r>
              <a:rPr lang="en-US" dirty="0">
                <a:latin typeface="Arial" panose="020B0604020202020204" pitchFamily="34" charset="0"/>
                <a:cs typeface="Arial" panose="020B0604020202020204" pitchFamily="34" charset="0"/>
              </a:rPr>
              <a:t> Because the foolishness of God is wiser than men; and the weakness of God is stronger than men.</a:t>
            </a:r>
          </a:p>
          <a:p>
            <a:pPr marL="181240" indent="-181240">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Corinthians 15:1-4 KJV 1 </a:t>
            </a:r>
            <a:r>
              <a:rPr lang="en-US" dirty="0">
                <a:latin typeface="Arial" panose="020B0604020202020204" pitchFamily="34" charset="0"/>
                <a:cs typeface="Arial" panose="020B0604020202020204" pitchFamily="34" charset="0"/>
              </a:rPr>
              <a:t>Moreover, brethren, I declare unto you the </a:t>
            </a:r>
            <a:r>
              <a:rPr lang="en-US" b="1" dirty="0">
                <a:latin typeface="Arial" panose="020B0604020202020204" pitchFamily="34" charset="0"/>
                <a:cs typeface="Arial" panose="020B0604020202020204" pitchFamily="34" charset="0"/>
              </a:rPr>
              <a:t>gospel which I preached unto you</a:t>
            </a:r>
            <a:r>
              <a:rPr lang="en-US" dirty="0">
                <a:latin typeface="Arial" panose="020B0604020202020204" pitchFamily="34" charset="0"/>
                <a:cs typeface="Arial" panose="020B0604020202020204" pitchFamily="34" charset="0"/>
              </a:rPr>
              <a:t>, which also ye have received, and wherein ye stand</a:t>
            </a:r>
            <a:r>
              <a:rPr lang="en-US" b="1" dirty="0">
                <a:latin typeface="Arial" panose="020B0604020202020204" pitchFamily="34" charset="0"/>
                <a:cs typeface="Arial" panose="020B0604020202020204" pitchFamily="34" charset="0"/>
              </a:rPr>
              <a:t>; 2 </a:t>
            </a:r>
            <a:r>
              <a:rPr lang="en-US" dirty="0">
                <a:latin typeface="Arial" panose="020B0604020202020204" pitchFamily="34" charset="0"/>
                <a:cs typeface="Arial" panose="020B0604020202020204" pitchFamily="34" charset="0"/>
              </a:rPr>
              <a:t>By which also ye are saved, if ye keep in memory what I preached unto you, unless ye have believed in vain. </a:t>
            </a: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For I delivered unto you first of all that which I also received, how that </a:t>
            </a:r>
            <a:r>
              <a:rPr lang="en-US" b="0" dirty="0">
                <a:latin typeface="Arial" panose="020B0604020202020204" pitchFamily="34" charset="0"/>
                <a:cs typeface="Arial" panose="020B0604020202020204" pitchFamily="34" charset="0"/>
              </a:rPr>
              <a:t>Christ died for our sins according to the scriptures</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And that he was buried, and that he rose again the third day according to the scriptures:</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Hebrews 10:1-10 KJV 1 </a:t>
            </a:r>
            <a:r>
              <a:rPr lang="en-US" dirty="0">
                <a:latin typeface="Arial" panose="020B0604020202020204" pitchFamily="34" charset="0"/>
                <a:cs typeface="Arial" panose="020B0604020202020204" pitchFamily="34" charset="0"/>
              </a:rPr>
              <a:t>For the law having a shadow of good things to come, and not the very image of the things, can never with those sacrifices which they offered year by year continually make the comers thereunto perfect</a:t>
            </a:r>
            <a:r>
              <a:rPr lang="en-US" b="1" dirty="0">
                <a:latin typeface="Arial" panose="020B0604020202020204" pitchFamily="34" charset="0"/>
                <a:cs typeface="Arial" panose="020B0604020202020204" pitchFamily="34" charset="0"/>
              </a:rPr>
              <a:t>. 2</a:t>
            </a:r>
            <a:r>
              <a:rPr lang="en-US" dirty="0">
                <a:latin typeface="Arial" panose="020B0604020202020204" pitchFamily="34" charset="0"/>
                <a:cs typeface="Arial" panose="020B0604020202020204" pitchFamily="34" charset="0"/>
              </a:rPr>
              <a:t> For then would they not have ceased to be offered? because that the worshippers once purged should have had no more conscience of sins. </a:t>
            </a: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But in those sacrifices there is a remembrance again made of sins every year. </a:t>
            </a:r>
            <a:r>
              <a:rPr lang="en-US" b="1"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For it is not possible that the blood of bulls and of goats should take away sins</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5 </a:t>
            </a:r>
            <a:r>
              <a:rPr lang="en-US" dirty="0">
                <a:latin typeface="Arial" panose="020B0604020202020204" pitchFamily="34" charset="0"/>
                <a:cs typeface="Arial" panose="020B0604020202020204" pitchFamily="34" charset="0"/>
              </a:rPr>
              <a:t>Wherefore when he cometh into the world, he saith, Sacrifice and offering thou </a:t>
            </a:r>
            <a:r>
              <a:rPr lang="en-US" dirty="0" err="1">
                <a:latin typeface="Arial" panose="020B0604020202020204" pitchFamily="34" charset="0"/>
                <a:cs typeface="Arial" panose="020B0604020202020204" pitchFamily="34" charset="0"/>
              </a:rPr>
              <a:t>wouldest</a:t>
            </a:r>
            <a:r>
              <a:rPr lang="en-US" dirty="0">
                <a:latin typeface="Arial" panose="020B0604020202020204" pitchFamily="34" charset="0"/>
                <a:cs typeface="Arial" panose="020B0604020202020204" pitchFamily="34" charset="0"/>
              </a:rPr>
              <a:t> not, but a body hast thou prepared me</a:t>
            </a:r>
            <a:r>
              <a:rPr lang="en-US" b="1" dirty="0">
                <a:latin typeface="Arial" panose="020B0604020202020204" pitchFamily="34" charset="0"/>
                <a:cs typeface="Arial" panose="020B0604020202020204" pitchFamily="34" charset="0"/>
              </a:rPr>
              <a:t>: 6</a:t>
            </a:r>
            <a:r>
              <a:rPr lang="en-US" dirty="0">
                <a:latin typeface="Arial" panose="020B0604020202020204" pitchFamily="34" charset="0"/>
                <a:cs typeface="Arial" panose="020B0604020202020204" pitchFamily="34" charset="0"/>
              </a:rPr>
              <a:t> In burnt offerings and sacrifices for sin thou hast had no pleasure. </a:t>
            </a:r>
            <a:r>
              <a:rPr lang="en-US" b="1" dirty="0">
                <a:latin typeface="Arial" panose="020B0604020202020204" pitchFamily="34" charset="0"/>
                <a:cs typeface="Arial" panose="020B0604020202020204" pitchFamily="34" charset="0"/>
              </a:rPr>
              <a:t>7</a:t>
            </a:r>
            <a:r>
              <a:rPr lang="en-US" dirty="0">
                <a:latin typeface="Arial" panose="020B0604020202020204" pitchFamily="34" charset="0"/>
                <a:cs typeface="Arial" panose="020B0604020202020204" pitchFamily="34" charset="0"/>
              </a:rPr>
              <a:t> Then said I, Lo, I come (in the volume of the book it is written of me,) to do thy will, O God. </a:t>
            </a:r>
            <a:r>
              <a:rPr lang="en-US" b="1" dirty="0">
                <a:latin typeface="Arial" panose="020B0604020202020204" pitchFamily="34" charset="0"/>
                <a:cs typeface="Arial" panose="020B0604020202020204" pitchFamily="34" charset="0"/>
              </a:rPr>
              <a:t>8 </a:t>
            </a:r>
            <a:r>
              <a:rPr lang="en-US" dirty="0">
                <a:latin typeface="Arial" panose="020B0604020202020204" pitchFamily="34" charset="0"/>
                <a:cs typeface="Arial" panose="020B0604020202020204" pitchFamily="34" charset="0"/>
              </a:rPr>
              <a:t>Above when he said, Sacrifice and offering and burnt offerings and offering for sin thou </a:t>
            </a:r>
            <a:r>
              <a:rPr lang="en-US" dirty="0" err="1">
                <a:latin typeface="Arial" panose="020B0604020202020204" pitchFamily="34" charset="0"/>
                <a:cs typeface="Arial" panose="020B0604020202020204" pitchFamily="34" charset="0"/>
              </a:rPr>
              <a:t>wouldest</a:t>
            </a:r>
            <a:r>
              <a:rPr lang="en-US" dirty="0">
                <a:latin typeface="Arial" panose="020B0604020202020204" pitchFamily="34" charset="0"/>
                <a:cs typeface="Arial" panose="020B0604020202020204" pitchFamily="34" charset="0"/>
              </a:rPr>
              <a:t> not, neither hadst pleasure therein; which are offered by the law</a:t>
            </a:r>
            <a:r>
              <a:rPr lang="en-US" b="1" dirty="0">
                <a:latin typeface="Arial" panose="020B0604020202020204" pitchFamily="34" charset="0"/>
                <a:cs typeface="Arial" panose="020B0604020202020204" pitchFamily="34" charset="0"/>
              </a:rPr>
              <a:t>; 9</a:t>
            </a:r>
            <a:r>
              <a:rPr lang="en-US" dirty="0">
                <a:latin typeface="Arial" panose="020B0604020202020204" pitchFamily="34" charset="0"/>
                <a:cs typeface="Arial" panose="020B0604020202020204" pitchFamily="34" charset="0"/>
              </a:rPr>
              <a:t> Then said he, Lo, I come to do thy will, O God. He taketh away the first, that he may establish the second. </a:t>
            </a:r>
            <a:r>
              <a:rPr lang="en-US" b="1" dirty="0">
                <a:latin typeface="Arial" panose="020B0604020202020204" pitchFamily="34" charset="0"/>
                <a:cs typeface="Arial" panose="020B0604020202020204" pitchFamily="34" charset="0"/>
              </a:rPr>
              <a:t>10</a:t>
            </a:r>
            <a:r>
              <a:rPr lang="en-US" dirty="0">
                <a:latin typeface="Arial" panose="020B0604020202020204" pitchFamily="34" charset="0"/>
                <a:cs typeface="Arial" panose="020B0604020202020204" pitchFamily="34" charset="0"/>
              </a:rPr>
              <a:t> By the which will we are sanctified through the offering of the body of Jesus Christ once for all.</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Corinthians 1:10-17 KJV 10</a:t>
            </a:r>
            <a:r>
              <a:rPr lang="en-US" dirty="0">
                <a:latin typeface="Arial" panose="020B0604020202020204" pitchFamily="34" charset="0"/>
                <a:cs typeface="Arial" panose="020B0604020202020204" pitchFamily="34" charset="0"/>
              </a:rPr>
              <a:t> Now I beseech you, brethren, by the name of our Lord Jesus Christ, that ye all speak the same thing, and that there be no divisions among you; but that ye be perfectly joined together in the same mind and in the same judgment. </a:t>
            </a:r>
            <a:r>
              <a:rPr lang="en-US" b="1" dirty="0">
                <a:latin typeface="Arial" panose="020B0604020202020204" pitchFamily="34" charset="0"/>
                <a:cs typeface="Arial" panose="020B0604020202020204" pitchFamily="34" charset="0"/>
              </a:rPr>
              <a:t>11 </a:t>
            </a:r>
            <a:r>
              <a:rPr lang="en-US" dirty="0">
                <a:latin typeface="Arial" panose="020B0604020202020204" pitchFamily="34" charset="0"/>
                <a:cs typeface="Arial" panose="020B0604020202020204" pitchFamily="34" charset="0"/>
              </a:rPr>
              <a:t>For it hath been declared unto me of you, my brethren, by them which are of the house of Chloe, that there are contentions among you. </a:t>
            </a:r>
            <a:r>
              <a:rPr lang="en-US" b="1" dirty="0">
                <a:latin typeface="Arial" panose="020B0604020202020204" pitchFamily="34" charset="0"/>
                <a:cs typeface="Arial" panose="020B0604020202020204" pitchFamily="34" charset="0"/>
              </a:rPr>
              <a:t>12</a:t>
            </a:r>
            <a:r>
              <a:rPr lang="en-US" dirty="0">
                <a:latin typeface="Arial" panose="020B0604020202020204" pitchFamily="34" charset="0"/>
                <a:cs typeface="Arial" panose="020B0604020202020204" pitchFamily="34" charset="0"/>
              </a:rPr>
              <a:t> Now this I say, that every one of you saith, </a:t>
            </a:r>
            <a:r>
              <a:rPr lang="en-US" b="1" dirty="0">
                <a:latin typeface="Arial" panose="020B0604020202020204" pitchFamily="34" charset="0"/>
                <a:cs typeface="Arial" panose="020B0604020202020204" pitchFamily="34" charset="0"/>
              </a:rPr>
              <a:t>I am of Paul; and I of Apollos; and I of Cephas; and I of Christ.</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13 </a:t>
            </a:r>
            <a:r>
              <a:rPr lang="en-US" dirty="0">
                <a:latin typeface="Arial" panose="020B0604020202020204" pitchFamily="34" charset="0"/>
                <a:cs typeface="Arial" panose="020B0604020202020204" pitchFamily="34" charset="0"/>
              </a:rPr>
              <a:t>Is Christ divided? was Paul crucified for you? or were ye baptized in the name of Paul? 14 I thank God that I baptized none of you, but Crispus and Gaius; </a:t>
            </a:r>
            <a:r>
              <a:rPr lang="en-US" b="1" dirty="0">
                <a:latin typeface="Arial" panose="020B0604020202020204" pitchFamily="34" charset="0"/>
                <a:cs typeface="Arial" panose="020B0604020202020204" pitchFamily="34" charset="0"/>
              </a:rPr>
              <a:t>15</a:t>
            </a:r>
            <a:r>
              <a:rPr lang="en-US" dirty="0">
                <a:latin typeface="Arial" panose="020B0604020202020204" pitchFamily="34" charset="0"/>
                <a:cs typeface="Arial" panose="020B0604020202020204" pitchFamily="34" charset="0"/>
              </a:rPr>
              <a:t> Lest any should say that I had baptized in mine own name. </a:t>
            </a:r>
            <a:r>
              <a:rPr lang="en-US" b="1" dirty="0">
                <a:latin typeface="Arial" panose="020B0604020202020204" pitchFamily="34" charset="0"/>
                <a:cs typeface="Arial" panose="020B0604020202020204" pitchFamily="34" charset="0"/>
              </a:rPr>
              <a:t>16</a:t>
            </a:r>
            <a:r>
              <a:rPr lang="en-US" dirty="0">
                <a:latin typeface="Arial" panose="020B0604020202020204" pitchFamily="34" charset="0"/>
                <a:cs typeface="Arial" panose="020B0604020202020204" pitchFamily="34" charset="0"/>
              </a:rPr>
              <a:t> And I baptized also the household of Stephanas: besides, I know not whether I baptized any other. </a:t>
            </a:r>
            <a:r>
              <a:rPr lang="en-US" b="1" dirty="0">
                <a:latin typeface="Arial" panose="020B0604020202020204" pitchFamily="34" charset="0"/>
                <a:cs typeface="Arial" panose="020B0604020202020204" pitchFamily="34" charset="0"/>
              </a:rPr>
              <a:t>17</a:t>
            </a:r>
            <a:r>
              <a:rPr lang="en-US" dirty="0">
                <a:latin typeface="Arial" panose="020B0604020202020204" pitchFamily="34" charset="0"/>
                <a:cs typeface="Arial" panose="020B0604020202020204" pitchFamily="34" charset="0"/>
              </a:rPr>
              <a:t> For Christ sent me not to baptize, but to preach the gospel: not with wisdom of words, lest the cross of Christ should be made of none effect.</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Acts 4:10-12 KJV 10 </a:t>
            </a:r>
            <a:r>
              <a:rPr lang="en-US" dirty="0">
                <a:latin typeface="Arial" panose="020B0604020202020204" pitchFamily="34" charset="0"/>
                <a:cs typeface="Arial" panose="020B0604020202020204" pitchFamily="34" charset="0"/>
              </a:rPr>
              <a:t>Be it known unto you all, and to all the people of Israel, that </a:t>
            </a:r>
            <a:r>
              <a:rPr lang="en-US" b="1" dirty="0">
                <a:latin typeface="Arial" panose="020B0604020202020204" pitchFamily="34" charset="0"/>
                <a:cs typeface="Arial" panose="020B0604020202020204" pitchFamily="34" charset="0"/>
              </a:rPr>
              <a:t>by the name of Jesus Christ of Nazareth</a:t>
            </a:r>
            <a:r>
              <a:rPr lang="en-US" dirty="0">
                <a:latin typeface="Arial" panose="020B0604020202020204" pitchFamily="34" charset="0"/>
                <a:cs typeface="Arial" panose="020B0604020202020204" pitchFamily="34" charset="0"/>
              </a:rPr>
              <a:t>, whom ye crucified, whom God raised from the dead, even by him doth this man stand here before you whole.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This is the stone which was set at nought of you builders, which is become the head of the corner. </a:t>
            </a:r>
            <a:r>
              <a:rPr lang="en-US" b="1" dirty="0">
                <a:latin typeface="Arial" panose="020B0604020202020204" pitchFamily="34" charset="0"/>
                <a:cs typeface="Arial" panose="020B0604020202020204" pitchFamily="34" charset="0"/>
              </a:rPr>
              <a:t>12 Neither is there salvation in any other: for there is none other name under heaven given among men, whereby we must be saved.</a:t>
            </a:r>
          </a:p>
        </p:txBody>
      </p:sp>
      <p:sp>
        <p:nvSpPr>
          <p:cNvPr id="4" name="Slide Number Placeholder 3"/>
          <p:cNvSpPr>
            <a:spLocks noGrp="1"/>
          </p:cNvSpPr>
          <p:nvPr>
            <p:ph type="sldNum" sz="quarter" idx="5"/>
          </p:nvPr>
        </p:nvSpPr>
        <p:spPr/>
        <p:txBody>
          <a:bodyPr/>
          <a:lstStyle/>
          <a:p>
            <a:fld id="{296208FF-34CE-4B1F-A552-604D3CF3AD31}" type="slidenum">
              <a:rPr lang="en-US" smtClean="0"/>
              <a:t>6</a:t>
            </a:fld>
            <a:endParaRPr lang="en-US"/>
          </a:p>
        </p:txBody>
      </p:sp>
      <p:sp>
        <p:nvSpPr>
          <p:cNvPr id="5" name="Date Placeholder 4">
            <a:extLst>
              <a:ext uri="{FF2B5EF4-FFF2-40B4-BE49-F238E27FC236}">
                <a16:creationId xmlns:a16="http://schemas.microsoft.com/office/drawing/2014/main" id="{5C13386E-84C2-C5F3-A634-6F8231CD7481}"/>
              </a:ext>
            </a:extLst>
          </p:cNvPr>
          <p:cNvSpPr>
            <a:spLocks noGrp="1"/>
          </p:cNvSpPr>
          <p:nvPr>
            <p:ph type="dt" idx="1"/>
          </p:nvPr>
        </p:nvSpPr>
        <p:spPr/>
        <p:txBody>
          <a:bodyPr/>
          <a:lstStyle/>
          <a:p>
            <a:r>
              <a:rPr lang="en-US"/>
              <a:t>12/15/2024 AM</a:t>
            </a:r>
          </a:p>
        </p:txBody>
      </p:sp>
    </p:spTree>
    <p:extLst>
      <p:ext uri="{BB962C8B-B14F-4D97-AF65-F5344CB8AC3E}">
        <p14:creationId xmlns:p14="http://schemas.microsoft.com/office/powerpoint/2010/main" val="824251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66700"/>
            <a:ext cx="4321175" cy="3240088"/>
          </a:xfrm>
        </p:spPr>
      </p:sp>
      <p:sp>
        <p:nvSpPr>
          <p:cNvPr id="3" name="Notes Placeholder 2"/>
          <p:cNvSpPr>
            <a:spLocks noGrp="1"/>
          </p:cNvSpPr>
          <p:nvPr>
            <p:ph type="body" idx="1"/>
          </p:nvPr>
        </p:nvSpPr>
        <p:spPr>
          <a:xfrm>
            <a:off x="0" y="3507105"/>
            <a:ext cx="7315200" cy="6094095"/>
          </a:xfrm>
        </p:spPr>
        <p:txBody>
          <a:bodyPr/>
          <a:lstStyle/>
          <a:p>
            <a:r>
              <a:rPr lang="en-US" b="1" dirty="0">
                <a:latin typeface="Arial" panose="020B0604020202020204" pitchFamily="34" charset="0"/>
                <a:cs typeface="Arial" panose="020B0604020202020204" pitchFamily="34" charset="0"/>
              </a:rPr>
              <a:t>Galatians 1:11-20 KJV </a:t>
            </a:r>
            <a:r>
              <a:rPr lang="en-US" b="0" dirty="0">
                <a:latin typeface="Arial" panose="020B0604020202020204" pitchFamily="34" charset="0"/>
                <a:cs typeface="Arial" panose="020B0604020202020204" pitchFamily="34" charset="0"/>
              </a:rPr>
              <a:t>11 But I certify you, brethren, that the gospel which was preached of me is not after man. </a:t>
            </a:r>
            <a:r>
              <a:rPr lang="en-US" b="1" dirty="0">
                <a:latin typeface="Arial" panose="020B0604020202020204" pitchFamily="34" charset="0"/>
                <a:cs typeface="Arial" panose="020B0604020202020204" pitchFamily="34" charset="0"/>
              </a:rPr>
              <a:t>12</a:t>
            </a:r>
            <a:r>
              <a:rPr lang="en-US" b="0" dirty="0">
                <a:latin typeface="Arial" panose="020B0604020202020204" pitchFamily="34" charset="0"/>
                <a:cs typeface="Arial" panose="020B0604020202020204" pitchFamily="34" charset="0"/>
              </a:rPr>
              <a:t> For I neither received it of man, neither was I taught it, but by the revelation of Jesus Christ. </a:t>
            </a:r>
            <a:r>
              <a:rPr lang="en-US" b="1" dirty="0">
                <a:latin typeface="Arial" panose="020B0604020202020204" pitchFamily="34" charset="0"/>
                <a:cs typeface="Arial" panose="020B0604020202020204" pitchFamily="34" charset="0"/>
              </a:rPr>
              <a:t>13</a:t>
            </a:r>
            <a:r>
              <a:rPr lang="en-US" b="0" dirty="0">
                <a:latin typeface="Arial" panose="020B0604020202020204" pitchFamily="34" charset="0"/>
                <a:cs typeface="Arial" panose="020B0604020202020204" pitchFamily="34" charset="0"/>
              </a:rPr>
              <a:t> For ye have heard of my conversation in time past in the Jews' religion, how that beyond measure I persecuted the church of God, and wasted it: </a:t>
            </a:r>
            <a:r>
              <a:rPr lang="en-US" b="1" dirty="0">
                <a:latin typeface="Arial" panose="020B0604020202020204" pitchFamily="34" charset="0"/>
                <a:cs typeface="Arial" panose="020B0604020202020204" pitchFamily="34" charset="0"/>
              </a:rPr>
              <a:t>14</a:t>
            </a:r>
            <a:r>
              <a:rPr lang="en-US" b="0" dirty="0">
                <a:latin typeface="Arial" panose="020B0604020202020204" pitchFamily="34" charset="0"/>
                <a:cs typeface="Arial" panose="020B0604020202020204" pitchFamily="34" charset="0"/>
              </a:rPr>
              <a:t> And profited in the Jews' religion above many my equals in mine own nation, being more exceedingly zealous of the traditions of my fathers. </a:t>
            </a:r>
            <a:r>
              <a:rPr lang="en-US" b="1" dirty="0">
                <a:latin typeface="Arial" panose="020B0604020202020204" pitchFamily="34" charset="0"/>
                <a:cs typeface="Arial" panose="020B0604020202020204" pitchFamily="34" charset="0"/>
              </a:rPr>
              <a:t>15</a:t>
            </a:r>
            <a:r>
              <a:rPr lang="en-US" b="0" dirty="0">
                <a:latin typeface="Arial" panose="020B0604020202020204" pitchFamily="34" charset="0"/>
                <a:cs typeface="Arial" panose="020B0604020202020204" pitchFamily="34" charset="0"/>
              </a:rPr>
              <a:t> But when it pleased God, who separated me from my mother's womb, and called me by his grace, </a:t>
            </a:r>
            <a:r>
              <a:rPr lang="en-US" b="1" i="1" dirty="0">
                <a:latin typeface="Arial" panose="020B0604020202020204" pitchFamily="34" charset="0"/>
                <a:cs typeface="Arial" panose="020B0604020202020204" pitchFamily="34" charset="0"/>
              </a:rPr>
              <a:t>16 To reveal his Son in me, that I might preach him among the heathen; immediately I conferred not with flesh and blood: 17 Neither went I up to Jerusalem to them which were apostles before me; but I went into Arabia, and returned again unto Damascus. </a:t>
            </a:r>
            <a:r>
              <a:rPr lang="en-US" b="1" dirty="0">
                <a:latin typeface="Arial" panose="020B0604020202020204" pitchFamily="34" charset="0"/>
                <a:cs typeface="Arial" panose="020B0604020202020204" pitchFamily="34" charset="0"/>
              </a:rPr>
              <a:t>18</a:t>
            </a:r>
            <a:r>
              <a:rPr lang="en-US" b="0" dirty="0">
                <a:latin typeface="Arial" panose="020B0604020202020204" pitchFamily="34" charset="0"/>
                <a:cs typeface="Arial" panose="020B0604020202020204" pitchFamily="34" charset="0"/>
              </a:rPr>
              <a:t> Then after three years I went up to Jerusalem to see Peter, and abode with him fifteen days. </a:t>
            </a:r>
            <a:r>
              <a:rPr lang="en-US" b="1" dirty="0">
                <a:latin typeface="Arial" panose="020B0604020202020204" pitchFamily="34" charset="0"/>
                <a:cs typeface="Arial" panose="020B0604020202020204" pitchFamily="34" charset="0"/>
              </a:rPr>
              <a:t>19</a:t>
            </a:r>
            <a:r>
              <a:rPr lang="en-US" b="0" dirty="0">
                <a:latin typeface="Arial" panose="020B0604020202020204" pitchFamily="34" charset="0"/>
                <a:cs typeface="Arial" panose="020B0604020202020204" pitchFamily="34" charset="0"/>
              </a:rPr>
              <a:t> But other of the apostles saw I none, save James the Lord's brother. </a:t>
            </a:r>
            <a:r>
              <a:rPr lang="en-US" b="1" dirty="0">
                <a:latin typeface="Arial" panose="020B0604020202020204" pitchFamily="34" charset="0"/>
                <a:cs typeface="Arial" panose="020B0604020202020204" pitchFamily="34" charset="0"/>
              </a:rPr>
              <a:t>20</a:t>
            </a:r>
            <a:r>
              <a:rPr lang="en-US" b="0" dirty="0">
                <a:latin typeface="Arial" panose="020B0604020202020204" pitchFamily="34" charset="0"/>
                <a:cs typeface="Arial" panose="020B0604020202020204" pitchFamily="34" charset="0"/>
              </a:rPr>
              <a:t> Now the things which I write unto you, behold, before God, I lie not.</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Acts 9:11-16 KJV 11 </a:t>
            </a:r>
            <a:r>
              <a:rPr lang="en-US" b="0" dirty="0">
                <a:latin typeface="Arial" panose="020B0604020202020204" pitchFamily="34" charset="0"/>
                <a:cs typeface="Arial" panose="020B0604020202020204" pitchFamily="34" charset="0"/>
              </a:rPr>
              <a:t>And the Lord said unto him, Arise, and go into the street which is called Straight, and enquire in the house of Judas for one </a:t>
            </a:r>
            <a:r>
              <a:rPr lang="en-US" b="1" dirty="0">
                <a:latin typeface="Arial" panose="020B0604020202020204" pitchFamily="34" charset="0"/>
                <a:cs typeface="Arial" panose="020B0604020202020204" pitchFamily="34" charset="0"/>
              </a:rPr>
              <a:t>called Saul, of Tarsus</a:t>
            </a:r>
            <a:r>
              <a:rPr lang="en-US" b="0" dirty="0">
                <a:latin typeface="Arial" panose="020B0604020202020204" pitchFamily="34" charset="0"/>
                <a:cs typeface="Arial" panose="020B0604020202020204" pitchFamily="34" charset="0"/>
              </a:rPr>
              <a:t>: for, behold, he </a:t>
            </a:r>
            <a:r>
              <a:rPr lang="en-US" b="0" dirty="0" err="1">
                <a:latin typeface="Arial" panose="020B0604020202020204" pitchFamily="34" charset="0"/>
                <a:cs typeface="Arial" panose="020B0604020202020204" pitchFamily="34" charset="0"/>
              </a:rPr>
              <a:t>prayeth</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12 </a:t>
            </a:r>
            <a:r>
              <a:rPr lang="en-US" b="0" dirty="0">
                <a:latin typeface="Arial" panose="020B0604020202020204" pitchFamily="34" charset="0"/>
                <a:cs typeface="Arial" panose="020B0604020202020204" pitchFamily="34" charset="0"/>
              </a:rPr>
              <a:t>And hath seen in a vision a man named </a:t>
            </a:r>
            <a:r>
              <a:rPr lang="en-US" b="1" dirty="0">
                <a:latin typeface="Arial" panose="020B0604020202020204" pitchFamily="34" charset="0"/>
                <a:cs typeface="Arial" panose="020B0604020202020204" pitchFamily="34" charset="0"/>
              </a:rPr>
              <a:t>Ananias </a:t>
            </a:r>
            <a:r>
              <a:rPr lang="en-US" b="0" dirty="0">
                <a:latin typeface="Arial" panose="020B0604020202020204" pitchFamily="34" charset="0"/>
                <a:cs typeface="Arial" panose="020B0604020202020204" pitchFamily="34" charset="0"/>
              </a:rPr>
              <a:t>coming in, and putting his hand on him, that he might receive his sight. </a:t>
            </a:r>
            <a:r>
              <a:rPr lang="en-US" b="1" dirty="0">
                <a:latin typeface="Arial" panose="020B0604020202020204" pitchFamily="34" charset="0"/>
                <a:cs typeface="Arial" panose="020B0604020202020204" pitchFamily="34" charset="0"/>
              </a:rPr>
              <a:t>13 </a:t>
            </a:r>
            <a:r>
              <a:rPr lang="en-US" b="0" dirty="0">
                <a:latin typeface="Arial" panose="020B0604020202020204" pitchFamily="34" charset="0"/>
                <a:cs typeface="Arial" panose="020B0604020202020204" pitchFamily="34" charset="0"/>
              </a:rPr>
              <a:t>Then </a:t>
            </a:r>
            <a:r>
              <a:rPr lang="en-US" b="1" dirty="0">
                <a:latin typeface="Arial" panose="020B0604020202020204" pitchFamily="34" charset="0"/>
                <a:cs typeface="Arial" panose="020B0604020202020204" pitchFamily="34" charset="0"/>
              </a:rPr>
              <a:t>Ananias </a:t>
            </a:r>
            <a:r>
              <a:rPr lang="en-US" b="0" dirty="0">
                <a:latin typeface="Arial" panose="020B0604020202020204" pitchFamily="34" charset="0"/>
                <a:cs typeface="Arial" panose="020B0604020202020204" pitchFamily="34" charset="0"/>
              </a:rPr>
              <a:t>answered, Lord, I have heard by many of this man, how much evil he hath done to thy saints at Jerusalem: </a:t>
            </a:r>
            <a:r>
              <a:rPr lang="en-US" b="1" dirty="0">
                <a:latin typeface="Arial" panose="020B0604020202020204" pitchFamily="34" charset="0"/>
                <a:cs typeface="Arial" panose="020B0604020202020204" pitchFamily="34" charset="0"/>
              </a:rPr>
              <a:t>14 </a:t>
            </a:r>
            <a:r>
              <a:rPr lang="en-US" b="0" dirty="0">
                <a:latin typeface="Arial" panose="020B0604020202020204" pitchFamily="34" charset="0"/>
                <a:cs typeface="Arial" panose="020B0604020202020204" pitchFamily="34" charset="0"/>
              </a:rPr>
              <a:t>And here he hath authority from the chief priests to bind all that </a:t>
            </a:r>
            <a:r>
              <a:rPr lang="en-US" b="1" dirty="0">
                <a:latin typeface="Arial" panose="020B0604020202020204" pitchFamily="34" charset="0"/>
                <a:cs typeface="Arial" panose="020B0604020202020204" pitchFamily="34" charset="0"/>
              </a:rPr>
              <a:t>call on thy name</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15 But the Lord said unto him, Go thy way: </a:t>
            </a:r>
            <a:r>
              <a:rPr lang="en-US" b="1" u="sng" dirty="0">
                <a:latin typeface="Arial" panose="020B0604020202020204" pitchFamily="34" charset="0"/>
                <a:cs typeface="Arial" panose="020B0604020202020204" pitchFamily="34" charset="0"/>
              </a:rPr>
              <a:t>for he is a chosen vessel unto me, to bear my name before the Gentiles, and kings, and the children of Israel</a:t>
            </a:r>
            <a:r>
              <a:rPr lang="en-US" b="1" dirty="0">
                <a:latin typeface="Arial" panose="020B0604020202020204" pitchFamily="34" charset="0"/>
                <a:cs typeface="Arial" panose="020B0604020202020204" pitchFamily="34" charset="0"/>
              </a:rPr>
              <a:t>: 16 For I will shew him how great things he must suffer for my name's sake.</a:t>
            </a:r>
          </a:p>
          <a:p>
            <a:pPr marL="181240" indent="-181240">
              <a:buFont typeface="Wingdings" panose="05000000000000000000" pitchFamily="2" charset="2"/>
              <a:buChar char="§"/>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John 16:12-15 KJV 12 </a:t>
            </a:r>
            <a:r>
              <a:rPr lang="en-US" dirty="0">
                <a:latin typeface="Arial" panose="020B0604020202020204" pitchFamily="34" charset="0"/>
                <a:cs typeface="Arial" panose="020B0604020202020204" pitchFamily="34" charset="0"/>
              </a:rPr>
              <a:t>I have yet many things to say unto you, but ye cannot bear them now. </a:t>
            </a:r>
            <a:r>
              <a:rPr lang="en-US" b="1" dirty="0">
                <a:latin typeface="Arial" panose="020B0604020202020204" pitchFamily="34" charset="0"/>
                <a:cs typeface="Arial" panose="020B0604020202020204" pitchFamily="34" charset="0"/>
              </a:rPr>
              <a:t>13</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Howbeit when he, the Spirit of truth, is come, he will guide you into all truth:</a:t>
            </a:r>
            <a:r>
              <a:rPr lang="en-US" dirty="0">
                <a:latin typeface="Arial" panose="020B0604020202020204" pitchFamily="34" charset="0"/>
                <a:cs typeface="Arial" panose="020B0604020202020204" pitchFamily="34" charset="0"/>
              </a:rPr>
              <a:t> for he shall not speak of himself; but whatsoever he shall hear, that shall he speak: and he will shew you things to come. </a:t>
            </a:r>
            <a:r>
              <a:rPr lang="en-US" b="1" dirty="0">
                <a:latin typeface="Arial" panose="020B0604020202020204" pitchFamily="34" charset="0"/>
                <a:cs typeface="Arial" panose="020B0604020202020204" pitchFamily="34" charset="0"/>
              </a:rPr>
              <a:t>14</a:t>
            </a:r>
            <a:r>
              <a:rPr lang="en-US" dirty="0">
                <a:latin typeface="Arial" panose="020B0604020202020204" pitchFamily="34" charset="0"/>
                <a:cs typeface="Arial" panose="020B0604020202020204" pitchFamily="34" charset="0"/>
              </a:rPr>
              <a:t> He shall glorify me: for he shall receive of mine, and shall shew it unto you. </a:t>
            </a:r>
            <a:r>
              <a:rPr lang="en-US" b="1" dirty="0">
                <a:latin typeface="Arial" panose="020B0604020202020204" pitchFamily="34" charset="0"/>
                <a:cs typeface="Arial" panose="020B0604020202020204" pitchFamily="34" charset="0"/>
              </a:rPr>
              <a:t>15</a:t>
            </a:r>
            <a:r>
              <a:rPr lang="en-US" dirty="0">
                <a:latin typeface="Arial" panose="020B0604020202020204" pitchFamily="34" charset="0"/>
                <a:cs typeface="Arial" panose="020B0604020202020204" pitchFamily="34" charset="0"/>
              </a:rPr>
              <a:t> All things that the Father hath are mine: therefore said I, that he shall take of mine, and shall shew it unto you.</a:t>
            </a:r>
          </a:p>
          <a:p>
            <a:endParaRPr lang="en-US"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Ephesians 3:3-6 KJV 3 </a:t>
            </a:r>
            <a:r>
              <a:rPr lang="en-US" dirty="0">
                <a:latin typeface="Arial" panose="020B0604020202020204" pitchFamily="34" charset="0"/>
                <a:cs typeface="Arial" panose="020B0604020202020204" pitchFamily="34" charset="0"/>
              </a:rPr>
              <a:t>How that </a:t>
            </a:r>
            <a:r>
              <a:rPr lang="en-US" b="1" dirty="0">
                <a:latin typeface="Arial" panose="020B0604020202020204" pitchFamily="34" charset="0"/>
                <a:cs typeface="Arial" panose="020B0604020202020204" pitchFamily="34" charset="0"/>
              </a:rPr>
              <a:t>by revelation he made known unto me the mystery</a:t>
            </a:r>
            <a:r>
              <a:rPr lang="en-US" dirty="0">
                <a:latin typeface="Arial" panose="020B0604020202020204" pitchFamily="34" charset="0"/>
                <a:cs typeface="Arial" panose="020B0604020202020204" pitchFamily="34" charset="0"/>
              </a:rPr>
              <a:t>; (as I wrote afore in few words, </a:t>
            </a:r>
            <a:r>
              <a:rPr lang="en-US" b="1"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 Whereby, when ye read, ye may understand my knowledge in the mystery of Christ)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Which in other ages was not made known unto the sons of men, </a:t>
            </a:r>
            <a:r>
              <a:rPr lang="en-US" b="1" dirty="0">
                <a:latin typeface="Arial" panose="020B0604020202020204" pitchFamily="34" charset="0"/>
                <a:cs typeface="Arial" panose="020B0604020202020204" pitchFamily="34" charset="0"/>
              </a:rPr>
              <a:t>as it is now revealed unto his holy apostles and prophets by the Spirit; 6 </a:t>
            </a:r>
            <a:r>
              <a:rPr lang="en-US" dirty="0">
                <a:latin typeface="Arial" panose="020B0604020202020204" pitchFamily="34" charset="0"/>
                <a:cs typeface="Arial" panose="020B0604020202020204" pitchFamily="34" charset="0"/>
              </a:rPr>
              <a:t>That the Gentiles should be </a:t>
            </a:r>
            <a:r>
              <a:rPr lang="en-US" dirty="0" err="1">
                <a:latin typeface="Arial" panose="020B0604020202020204" pitchFamily="34" charset="0"/>
                <a:cs typeface="Arial" panose="020B0604020202020204" pitchFamily="34" charset="0"/>
              </a:rPr>
              <a:t>fellowheirs</a:t>
            </a:r>
            <a:r>
              <a:rPr lang="en-US" dirty="0">
                <a:latin typeface="Arial" panose="020B0604020202020204" pitchFamily="34" charset="0"/>
                <a:cs typeface="Arial" panose="020B0604020202020204" pitchFamily="34" charset="0"/>
              </a:rPr>
              <a:t>, and of the same body, and partakers of his promise in Christ by the gospel:</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Galatians 1:11 NKJV 11 </a:t>
            </a:r>
            <a:r>
              <a:rPr lang="en-US" dirty="0">
                <a:latin typeface="Arial" panose="020B0604020202020204" pitchFamily="34" charset="0"/>
                <a:cs typeface="Arial" panose="020B0604020202020204" pitchFamily="34" charset="0"/>
              </a:rPr>
              <a:t>But I make known to you, brethren, that </a:t>
            </a:r>
            <a:r>
              <a:rPr lang="en-US" b="1" dirty="0">
                <a:latin typeface="Arial" panose="020B0604020202020204" pitchFamily="34" charset="0"/>
                <a:cs typeface="Arial" panose="020B0604020202020204" pitchFamily="34" charset="0"/>
              </a:rPr>
              <a:t>the gospel which was preached by me is not according to man</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12 </a:t>
            </a:r>
            <a:r>
              <a:rPr lang="en-US" dirty="0">
                <a:latin typeface="Arial" panose="020B0604020202020204" pitchFamily="34" charset="0"/>
                <a:cs typeface="Arial" panose="020B0604020202020204" pitchFamily="34" charset="0"/>
              </a:rPr>
              <a:t>For I neither received it from man, nor was I taught it, but </a:t>
            </a:r>
            <a:r>
              <a:rPr lang="en-US" b="1" dirty="0">
                <a:latin typeface="Arial" panose="020B0604020202020204" pitchFamily="34" charset="0"/>
                <a:cs typeface="Arial" panose="020B0604020202020204" pitchFamily="34" charset="0"/>
              </a:rPr>
              <a:t>it came through the revelation of Jesus Christ.</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1 Corinthians 2:7-13 NKJV 7 </a:t>
            </a:r>
            <a:r>
              <a:rPr lang="en-US" dirty="0">
                <a:latin typeface="Arial" panose="020B0604020202020204" pitchFamily="34" charset="0"/>
                <a:cs typeface="Arial" panose="020B0604020202020204" pitchFamily="34" charset="0"/>
              </a:rPr>
              <a:t>But we speak the wisdom of God in a mystery, the hidden wisdom which God ordained before the ages for our glory, </a:t>
            </a:r>
            <a:r>
              <a:rPr lang="en-US" b="1" dirty="0">
                <a:latin typeface="Arial" panose="020B0604020202020204" pitchFamily="34" charset="0"/>
                <a:cs typeface="Arial" panose="020B0604020202020204" pitchFamily="34" charset="0"/>
              </a:rPr>
              <a:t>8</a:t>
            </a:r>
            <a:r>
              <a:rPr lang="en-US" dirty="0">
                <a:latin typeface="Arial" panose="020B0604020202020204" pitchFamily="34" charset="0"/>
                <a:cs typeface="Arial" panose="020B0604020202020204" pitchFamily="34" charset="0"/>
              </a:rPr>
              <a:t> which none of the rulers of this age knew; for had they known, they would not have crucified the Lord of glory</a:t>
            </a:r>
            <a:r>
              <a:rPr lang="en-US" b="1" dirty="0">
                <a:latin typeface="Arial" panose="020B0604020202020204" pitchFamily="34" charset="0"/>
                <a:cs typeface="Arial" panose="020B0604020202020204" pitchFamily="34" charset="0"/>
              </a:rPr>
              <a:t>. 9</a:t>
            </a:r>
            <a:r>
              <a:rPr lang="en-US" dirty="0">
                <a:latin typeface="Arial" panose="020B0604020202020204" pitchFamily="34" charset="0"/>
                <a:cs typeface="Arial" panose="020B0604020202020204" pitchFamily="34" charset="0"/>
              </a:rPr>
              <a:t> But as it is written: Eye has not seen, nor ear heard, Nor have entered into the heart of man The things which God has prepared for those who love Him." </a:t>
            </a:r>
            <a:r>
              <a:rPr lang="en-US" b="1" dirty="0">
                <a:latin typeface="Arial" panose="020B0604020202020204" pitchFamily="34" charset="0"/>
                <a:cs typeface="Arial" panose="020B0604020202020204" pitchFamily="34" charset="0"/>
              </a:rPr>
              <a:t>10 </a:t>
            </a:r>
            <a:r>
              <a:rPr lang="en-US" dirty="0">
                <a:latin typeface="Arial" panose="020B0604020202020204" pitchFamily="34" charset="0"/>
                <a:cs typeface="Arial" panose="020B0604020202020204" pitchFamily="34" charset="0"/>
              </a:rPr>
              <a:t>But God has </a:t>
            </a:r>
            <a:r>
              <a:rPr lang="en-US" b="1" dirty="0">
                <a:latin typeface="Arial" panose="020B0604020202020204" pitchFamily="34" charset="0"/>
                <a:cs typeface="Arial" panose="020B0604020202020204" pitchFamily="34" charset="0"/>
              </a:rPr>
              <a:t>revealed them to us through His Spirit</a:t>
            </a:r>
            <a:r>
              <a:rPr lang="en-US" dirty="0">
                <a:latin typeface="Arial" panose="020B0604020202020204" pitchFamily="34" charset="0"/>
                <a:cs typeface="Arial" panose="020B0604020202020204" pitchFamily="34" charset="0"/>
              </a:rPr>
              <a:t>. For the Spirit searches all things, yes, the deep things of God.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For what man knows the things of a man except the spirit of the man which is in him? Even so no one knows the things of God except the Spirit of God.</a:t>
            </a:r>
            <a:r>
              <a:rPr lang="en-US" b="1" dirty="0">
                <a:latin typeface="Arial" panose="020B0604020202020204" pitchFamily="34" charset="0"/>
                <a:cs typeface="Arial" panose="020B0604020202020204" pitchFamily="34" charset="0"/>
              </a:rPr>
              <a:t> 12 </a:t>
            </a:r>
            <a:r>
              <a:rPr lang="en-US" dirty="0">
                <a:latin typeface="Arial" panose="020B0604020202020204" pitchFamily="34" charset="0"/>
                <a:cs typeface="Arial" panose="020B0604020202020204" pitchFamily="34" charset="0"/>
              </a:rPr>
              <a:t>Now we have received, not the spirit of the world, but the Spirit who is from God, that we might know the things that have been freely given to us by God. </a:t>
            </a:r>
            <a:r>
              <a:rPr lang="en-US" b="1" dirty="0">
                <a:latin typeface="Arial" panose="020B0604020202020204" pitchFamily="34" charset="0"/>
                <a:cs typeface="Arial" panose="020B0604020202020204" pitchFamily="34" charset="0"/>
              </a:rPr>
              <a:t>13</a:t>
            </a:r>
            <a:r>
              <a:rPr lang="en-US" dirty="0">
                <a:latin typeface="Arial" panose="020B0604020202020204" pitchFamily="34" charset="0"/>
                <a:cs typeface="Arial" panose="020B0604020202020204" pitchFamily="34" charset="0"/>
              </a:rPr>
              <a:t> These things we also speak, not in words which man's wisdom teaches but which the Holy Spirit teaches, comparing spiritual things with spiritual.</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Jude 1:3 NKJV 3 </a:t>
            </a:r>
            <a:r>
              <a:rPr lang="en-US" dirty="0">
                <a:latin typeface="Arial" panose="020B0604020202020204" pitchFamily="34" charset="0"/>
                <a:cs typeface="Arial" panose="020B0604020202020204" pitchFamily="34" charset="0"/>
              </a:rPr>
              <a:t>Beloved, while I was very diligent to write to you concerning </a:t>
            </a:r>
            <a:r>
              <a:rPr lang="en-US" b="1" dirty="0">
                <a:latin typeface="Arial" panose="020B0604020202020204" pitchFamily="34" charset="0"/>
                <a:cs typeface="Arial" panose="020B0604020202020204" pitchFamily="34" charset="0"/>
              </a:rPr>
              <a:t>our common salvation</a:t>
            </a:r>
            <a:r>
              <a:rPr lang="en-US" dirty="0">
                <a:latin typeface="Arial" panose="020B0604020202020204" pitchFamily="34" charset="0"/>
                <a:cs typeface="Arial" panose="020B0604020202020204" pitchFamily="34" charset="0"/>
              </a:rPr>
              <a:t>, I found it necessary to write to you exhorting you to contend earnestly for the faith </a:t>
            </a:r>
            <a:r>
              <a:rPr lang="en-US" b="1" dirty="0">
                <a:latin typeface="Arial" panose="020B0604020202020204" pitchFamily="34" charset="0"/>
                <a:cs typeface="Arial" panose="020B0604020202020204" pitchFamily="34" charset="0"/>
              </a:rPr>
              <a:t>which was </a:t>
            </a:r>
            <a:r>
              <a:rPr lang="en-US" b="1" u="sng" dirty="0">
                <a:latin typeface="Arial" panose="020B0604020202020204" pitchFamily="34" charset="0"/>
                <a:cs typeface="Arial" panose="020B0604020202020204" pitchFamily="34" charset="0"/>
              </a:rPr>
              <a:t>once for all </a:t>
            </a:r>
            <a:r>
              <a:rPr lang="en-US" b="1" dirty="0">
                <a:latin typeface="Arial" panose="020B0604020202020204" pitchFamily="34" charset="0"/>
                <a:cs typeface="Arial" panose="020B0604020202020204" pitchFamily="34" charset="0"/>
              </a:rPr>
              <a:t>delivered to the saints.</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Galatians 1:6-9 NKJV</a:t>
            </a:r>
            <a:r>
              <a:rPr lang="en-US" b="0" dirty="0">
                <a:latin typeface="Arial" panose="020B0604020202020204" pitchFamily="34" charset="0"/>
                <a:cs typeface="Arial" panose="020B0604020202020204" pitchFamily="34" charset="0"/>
              </a:rPr>
              <a:t> 6 I marvel that you are turning away so soon from Him who called you in the grace of Christ, to a different gospel, </a:t>
            </a:r>
            <a:r>
              <a:rPr lang="en-US" b="1" dirty="0">
                <a:latin typeface="Arial" panose="020B0604020202020204" pitchFamily="34" charset="0"/>
                <a:cs typeface="Arial" panose="020B0604020202020204" pitchFamily="34" charset="0"/>
              </a:rPr>
              <a:t>7</a:t>
            </a:r>
            <a:r>
              <a:rPr lang="en-US" b="0" dirty="0">
                <a:latin typeface="Arial" panose="020B0604020202020204" pitchFamily="34" charset="0"/>
                <a:cs typeface="Arial" panose="020B0604020202020204" pitchFamily="34" charset="0"/>
              </a:rPr>
              <a:t> which is not another; but there are some who trouble you and want to pervert the gospel of Christ. </a:t>
            </a:r>
            <a:r>
              <a:rPr lang="en-US" b="1" dirty="0">
                <a:latin typeface="Arial" panose="020B0604020202020204" pitchFamily="34" charset="0"/>
                <a:cs typeface="Arial" panose="020B0604020202020204" pitchFamily="34" charset="0"/>
              </a:rPr>
              <a:t>8</a:t>
            </a:r>
            <a:r>
              <a:rPr lang="en-US" b="0" dirty="0">
                <a:latin typeface="Arial" panose="020B0604020202020204" pitchFamily="34" charset="0"/>
                <a:cs typeface="Arial" panose="020B0604020202020204" pitchFamily="34" charset="0"/>
              </a:rPr>
              <a:t> But even if we, or an angel from heaven, preach any other gospel to you than what we have preached to you, let him be accursed</a:t>
            </a:r>
            <a:r>
              <a:rPr lang="en-US" b="1" dirty="0">
                <a:latin typeface="Arial" panose="020B0604020202020204" pitchFamily="34" charset="0"/>
                <a:cs typeface="Arial" panose="020B0604020202020204" pitchFamily="34" charset="0"/>
              </a:rPr>
              <a:t>. 9</a:t>
            </a:r>
            <a:r>
              <a:rPr lang="en-US" b="0" dirty="0">
                <a:latin typeface="Arial" panose="020B0604020202020204" pitchFamily="34" charset="0"/>
                <a:cs typeface="Arial" panose="020B0604020202020204" pitchFamily="34" charset="0"/>
              </a:rPr>
              <a:t> As we have said before, so now I say again, if anyone preaches any other gospel to you than what you have received, let him be accursed.</a:t>
            </a:r>
          </a:p>
        </p:txBody>
      </p:sp>
      <p:sp>
        <p:nvSpPr>
          <p:cNvPr id="4" name="Slide Number Placeholder 3"/>
          <p:cNvSpPr>
            <a:spLocks noGrp="1"/>
          </p:cNvSpPr>
          <p:nvPr>
            <p:ph type="sldNum" sz="quarter" idx="5"/>
          </p:nvPr>
        </p:nvSpPr>
        <p:spPr/>
        <p:txBody>
          <a:bodyPr/>
          <a:lstStyle/>
          <a:p>
            <a:fld id="{296208FF-34CE-4B1F-A552-604D3CF3AD31}" type="slidenum">
              <a:rPr lang="en-US" smtClean="0"/>
              <a:t>7</a:t>
            </a:fld>
            <a:endParaRPr lang="en-US"/>
          </a:p>
        </p:txBody>
      </p:sp>
      <p:sp>
        <p:nvSpPr>
          <p:cNvPr id="5" name="Date Placeholder 4">
            <a:extLst>
              <a:ext uri="{FF2B5EF4-FFF2-40B4-BE49-F238E27FC236}">
                <a16:creationId xmlns:a16="http://schemas.microsoft.com/office/drawing/2014/main" id="{35EC9EC5-97E2-D274-65DC-A9FA8635B899}"/>
              </a:ext>
            </a:extLst>
          </p:cNvPr>
          <p:cNvSpPr>
            <a:spLocks noGrp="1"/>
          </p:cNvSpPr>
          <p:nvPr>
            <p:ph type="dt" idx="1"/>
          </p:nvPr>
        </p:nvSpPr>
        <p:spPr/>
        <p:txBody>
          <a:bodyPr/>
          <a:lstStyle/>
          <a:p>
            <a:r>
              <a:rPr lang="en-US"/>
              <a:t>12/15/2024 AM</a:t>
            </a:r>
          </a:p>
        </p:txBody>
      </p:sp>
    </p:spTree>
    <p:extLst>
      <p:ext uri="{BB962C8B-B14F-4D97-AF65-F5344CB8AC3E}">
        <p14:creationId xmlns:p14="http://schemas.microsoft.com/office/powerpoint/2010/main" val="1710687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77813"/>
            <a:ext cx="4321175" cy="3241675"/>
          </a:xfrm>
        </p:spPr>
      </p:sp>
      <p:sp>
        <p:nvSpPr>
          <p:cNvPr id="3" name="Notes Placeholder 2"/>
          <p:cNvSpPr>
            <a:spLocks noGrp="1"/>
          </p:cNvSpPr>
          <p:nvPr>
            <p:ph type="body" idx="1"/>
          </p:nvPr>
        </p:nvSpPr>
        <p:spPr>
          <a:xfrm>
            <a:off x="0" y="3518774"/>
            <a:ext cx="7313507" cy="6082426"/>
          </a:xfrm>
        </p:spPr>
        <p:txBody>
          <a:bodyPr/>
          <a:lstStyle/>
          <a:p>
            <a:r>
              <a:rPr lang="en-US" b="1" dirty="0">
                <a:latin typeface="Arial" panose="020B0604020202020204" pitchFamily="34" charset="0"/>
                <a:cs typeface="Arial" panose="020B0604020202020204" pitchFamily="34" charset="0"/>
              </a:rPr>
              <a:t>Mark 16:16 NKJV 16 </a:t>
            </a:r>
            <a:r>
              <a:rPr lang="en-US" dirty="0">
                <a:latin typeface="Arial" panose="020B0604020202020204" pitchFamily="34" charset="0"/>
                <a:cs typeface="Arial" panose="020B0604020202020204" pitchFamily="34" charset="0"/>
              </a:rPr>
              <a:t>"He who believes and is baptized will be saved; but he who does not believe will be condemned.</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Matthew 28:18-20 NKJV 18 </a:t>
            </a:r>
            <a:r>
              <a:rPr lang="en-US" dirty="0">
                <a:latin typeface="Arial" panose="020B0604020202020204" pitchFamily="34" charset="0"/>
                <a:cs typeface="Arial" panose="020B0604020202020204" pitchFamily="34" charset="0"/>
              </a:rPr>
              <a:t>And Jesus came and spoke to them, saying, "All authority has been given to Me in heaven and on earth. </a:t>
            </a:r>
            <a:r>
              <a:rPr lang="en-US" b="1" dirty="0">
                <a:latin typeface="Arial" panose="020B0604020202020204" pitchFamily="34" charset="0"/>
                <a:cs typeface="Arial" panose="020B0604020202020204" pitchFamily="34" charset="0"/>
              </a:rPr>
              <a:t>19</a:t>
            </a:r>
            <a:r>
              <a:rPr lang="en-US" dirty="0">
                <a:latin typeface="Arial" panose="020B0604020202020204" pitchFamily="34" charset="0"/>
                <a:cs typeface="Arial" panose="020B0604020202020204" pitchFamily="34" charset="0"/>
              </a:rPr>
              <a:t> "Go therefore and make disciples of all the nations, baptizing them in the name of the Father and of the Son and of the Holy Spirit, </a:t>
            </a:r>
            <a:r>
              <a:rPr lang="en-US" b="1" dirty="0">
                <a:latin typeface="Arial" panose="020B0604020202020204" pitchFamily="34" charset="0"/>
                <a:cs typeface="Arial" panose="020B0604020202020204" pitchFamily="34" charset="0"/>
              </a:rPr>
              <a:t>20</a:t>
            </a:r>
            <a:r>
              <a:rPr lang="en-US" dirty="0">
                <a:latin typeface="Arial" panose="020B0604020202020204" pitchFamily="34" charset="0"/>
                <a:cs typeface="Arial" panose="020B0604020202020204" pitchFamily="34" charset="0"/>
              </a:rPr>
              <a:t> "teaching them to observe all things that I have commanded you; and lo, I am with you always, even to the end of the age." Amen.</a:t>
            </a:r>
          </a:p>
          <a:p>
            <a:pPr marL="181240" indent="-181240">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Luke 6:46 NKJV 46 </a:t>
            </a:r>
            <a:r>
              <a:rPr lang="en-US" dirty="0">
                <a:latin typeface="Arial" panose="020B0604020202020204" pitchFamily="34" charset="0"/>
                <a:cs typeface="Arial" panose="020B0604020202020204" pitchFamily="34" charset="0"/>
              </a:rPr>
              <a:t>"But why do you call Me 'Lord, Lord,' and do not do the things which I say?</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John 8:31-32 NKJV 31 </a:t>
            </a:r>
            <a:r>
              <a:rPr lang="en-US" dirty="0">
                <a:latin typeface="Arial" panose="020B0604020202020204" pitchFamily="34" charset="0"/>
                <a:cs typeface="Arial" panose="020B0604020202020204" pitchFamily="34" charset="0"/>
              </a:rPr>
              <a:t>Then Jesus said to those Jews who believed Him, </a:t>
            </a:r>
            <a:r>
              <a:rPr lang="en-US" b="1" dirty="0">
                <a:latin typeface="Arial" panose="020B0604020202020204" pitchFamily="34" charset="0"/>
                <a:cs typeface="Arial" panose="020B0604020202020204" pitchFamily="34" charset="0"/>
              </a:rPr>
              <a:t>"If you abide in My word, you are My disciples indeed</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32</a:t>
            </a:r>
            <a:r>
              <a:rPr lang="en-US" dirty="0">
                <a:latin typeface="Arial" panose="020B0604020202020204" pitchFamily="34" charset="0"/>
                <a:cs typeface="Arial" panose="020B0604020202020204" pitchFamily="34" charset="0"/>
              </a:rPr>
              <a:t> "And you shall know the truth, and the truth shall make you free. </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1 Thessalonians 5:8-9 NKJV 8</a:t>
            </a:r>
            <a:r>
              <a:rPr lang="en-US" dirty="0">
                <a:latin typeface="Arial" panose="020B0604020202020204" pitchFamily="34" charset="0"/>
                <a:cs typeface="Arial" panose="020B0604020202020204" pitchFamily="34" charset="0"/>
              </a:rPr>
              <a:t> But let us who are of the day be sober, putting on the breastplate of faith and love, and as a helmet the hope of salvation. </a:t>
            </a:r>
            <a:r>
              <a:rPr lang="en-US" b="1" dirty="0">
                <a:latin typeface="Arial" panose="020B0604020202020204" pitchFamily="34" charset="0"/>
                <a:cs typeface="Arial" panose="020B0604020202020204" pitchFamily="34" charset="0"/>
              </a:rPr>
              <a:t>9</a:t>
            </a:r>
            <a:r>
              <a:rPr lang="en-US" dirty="0">
                <a:latin typeface="Arial" panose="020B0604020202020204" pitchFamily="34" charset="0"/>
                <a:cs typeface="Arial" panose="020B0604020202020204" pitchFamily="34" charset="0"/>
              </a:rPr>
              <a:t> For God did not </a:t>
            </a:r>
            <a:r>
              <a:rPr lang="en-US" u="sng" dirty="0">
                <a:latin typeface="Arial" panose="020B0604020202020204" pitchFamily="34" charset="0"/>
                <a:cs typeface="Arial" panose="020B0604020202020204" pitchFamily="34" charset="0"/>
              </a:rPr>
              <a:t>appoint us to wrath</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but to obtain salvation through our Lord Jesus Christ,</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Peter 1:3-9 KJV 3 </a:t>
            </a:r>
            <a:r>
              <a:rPr lang="en-US" b="0" dirty="0">
                <a:latin typeface="Arial" panose="020B0604020202020204" pitchFamily="34" charset="0"/>
                <a:cs typeface="Arial" panose="020B0604020202020204" pitchFamily="34" charset="0"/>
              </a:rPr>
              <a:t>Blessed be the God and Father of our Lord Jesus Christ, which according to his abundant mercy hath begotten us again unto a lively hope by the resurrection of Jesus Christ from the dead, </a:t>
            </a:r>
            <a:r>
              <a:rPr lang="en-US" b="1" dirty="0">
                <a:latin typeface="Arial" panose="020B0604020202020204" pitchFamily="34" charset="0"/>
                <a:cs typeface="Arial" panose="020B0604020202020204" pitchFamily="34" charset="0"/>
              </a:rPr>
              <a:t>4 </a:t>
            </a:r>
            <a:r>
              <a:rPr lang="en-US" b="0" dirty="0">
                <a:latin typeface="Arial" panose="020B0604020202020204" pitchFamily="34" charset="0"/>
                <a:cs typeface="Arial" panose="020B0604020202020204" pitchFamily="34" charset="0"/>
              </a:rPr>
              <a:t>To an inheritance incorruptible, and undefiled, and that </a:t>
            </a:r>
            <a:r>
              <a:rPr lang="en-US" b="0" dirty="0" err="1">
                <a:latin typeface="Arial" panose="020B0604020202020204" pitchFamily="34" charset="0"/>
                <a:cs typeface="Arial" panose="020B0604020202020204" pitchFamily="34" charset="0"/>
              </a:rPr>
              <a:t>fadeth</a:t>
            </a:r>
            <a:r>
              <a:rPr lang="en-US" b="0" dirty="0">
                <a:latin typeface="Arial" panose="020B0604020202020204" pitchFamily="34" charset="0"/>
                <a:cs typeface="Arial" panose="020B0604020202020204" pitchFamily="34" charset="0"/>
              </a:rPr>
              <a:t> not away, reserved in heaven for you, </a:t>
            </a:r>
            <a:r>
              <a:rPr lang="en-US" b="1" dirty="0">
                <a:latin typeface="Arial" panose="020B0604020202020204" pitchFamily="34" charset="0"/>
                <a:cs typeface="Arial" panose="020B0604020202020204" pitchFamily="34" charset="0"/>
              </a:rPr>
              <a:t>5 </a:t>
            </a:r>
            <a:r>
              <a:rPr lang="en-US" b="0" dirty="0">
                <a:latin typeface="Arial" panose="020B0604020202020204" pitchFamily="34" charset="0"/>
                <a:cs typeface="Arial" panose="020B0604020202020204" pitchFamily="34" charset="0"/>
              </a:rPr>
              <a:t>Who are kept by the power of God through </a:t>
            </a:r>
            <a:r>
              <a:rPr lang="en-US" b="1" dirty="0">
                <a:latin typeface="Arial" panose="020B0604020202020204" pitchFamily="34" charset="0"/>
                <a:cs typeface="Arial" panose="020B0604020202020204" pitchFamily="34" charset="0"/>
              </a:rPr>
              <a:t>faith unto salvation </a:t>
            </a:r>
            <a:r>
              <a:rPr lang="en-US" b="0" dirty="0">
                <a:latin typeface="Arial" panose="020B0604020202020204" pitchFamily="34" charset="0"/>
                <a:cs typeface="Arial" panose="020B0604020202020204" pitchFamily="34" charset="0"/>
              </a:rPr>
              <a:t>ready to be revealed in the last time. </a:t>
            </a:r>
            <a:r>
              <a:rPr lang="en-US" b="1" dirty="0">
                <a:latin typeface="Arial" panose="020B0604020202020204" pitchFamily="34" charset="0"/>
                <a:cs typeface="Arial" panose="020B0604020202020204" pitchFamily="34" charset="0"/>
              </a:rPr>
              <a:t>6</a:t>
            </a:r>
            <a:r>
              <a:rPr lang="en-US" b="0" dirty="0">
                <a:latin typeface="Arial" panose="020B0604020202020204" pitchFamily="34" charset="0"/>
                <a:cs typeface="Arial" panose="020B0604020202020204" pitchFamily="34" charset="0"/>
              </a:rPr>
              <a:t> Wherein ye greatly rejoice, though now for a season, if need be, ye are in heaviness through manifold temptations: </a:t>
            </a:r>
            <a:r>
              <a:rPr lang="en-US" b="1" dirty="0">
                <a:latin typeface="Arial" panose="020B0604020202020204" pitchFamily="34" charset="0"/>
                <a:cs typeface="Arial" panose="020B0604020202020204" pitchFamily="34" charset="0"/>
              </a:rPr>
              <a:t>7</a:t>
            </a:r>
            <a:r>
              <a:rPr lang="en-US" b="0" dirty="0">
                <a:latin typeface="Arial" panose="020B0604020202020204" pitchFamily="34" charset="0"/>
                <a:cs typeface="Arial" panose="020B0604020202020204" pitchFamily="34" charset="0"/>
              </a:rPr>
              <a:t> That the trial of your faith, being much more precious than of gold that </a:t>
            </a:r>
            <a:r>
              <a:rPr lang="en-US" b="0" dirty="0" err="1">
                <a:latin typeface="Arial" panose="020B0604020202020204" pitchFamily="34" charset="0"/>
                <a:cs typeface="Arial" panose="020B0604020202020204" pitchFamily="34" charset="0"/>
              </a:rPr>
              <a:t>perisheth</a:t>
            </a:r>
            <a:r>
              <a:rPr lang="en-US" b="0" dirty="0">
                <a:latin typeface="Arial" panose="020B0604020202020204" pitchFamily="34" charset="0"/>
                <a:cs typeface="Arial" panose="020B0604020202020204" pitchFamily="34" charset="0"/>
              </a:rPr>
              <a:t>, though it be tried with fire, might be found unto praise and </a:t>
            </a:r>
            <a:r>
              <a:rPr lang="en-US" b="0" dirty="0" err="1">
                <a:latin typeface="Arial" panose="020B0604020202020204" pitchFamily="34" charset="0"/>
                <a:cs typeface="Arial" panose="020B0604020202020204" pitchFamily="34" charset="0"/>
              </a:rPr>
              <a:t>honour</a:t>
            </a:r>
            <a:r>
              <a:rPr lang="en-US" b="0" dirty="0">
                <a:latin typeface="Arial" panose="020B0604020202020204" pitchFamily="34" charset="0"/>
                <a:cs typeface="Arial" panose="020B0604020202020204" pitchFamily="34" charset="0"/>
              </a:rPr>
              <a:t> and glory at the appearing of Jesus Christ: </a:t>
            </a:r>
            <a:r>
              <a:rPr lang="en-US" b="1" dirty="0">
                <a:latin typeface="Arial" panose="020B0604020202020204" pitchFamily="34" charset="0"/>
                <a:cs typeface="Arial" panose="020B0604020202020204" pitchFamily="34" charset="0"/>
              </a:rPr>
              <a:t>8</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Whom having not seen, ye love; in whom, though now ye see him not, yet believing, ye rejoice with joy unspeakable and full of glory: 9 </a:t>
            </a:r>
            <a:r>
              <a:rPr lang="en-US" b="0" dirty="0">
                <a:latin typeface="Arial" panose="020B0604020202020204" pitchFamily="34" charset="0"/>
                <a:cs typeface="Arial" panose="020B0604020202020204" pitchFamily="34" charset="0"/>
              </a:rPr>
              <a:t>Receiving </a:t>
            </a:r>
            <a:r>
              <a:rPr lang="en-US" b="1" u="sng" dirty="0">
                <a:latin typeface="Arial" panose="020B0604020202020204" pitchFamily="34" charset="0"/>
                <a:cs typeface="Arial" panose="020B0604020202020204" pitchFamily="34" charset="0"/>
              </a:rPr>
              <a:t>the end of your faith, even the salvation of your souls</a:t>
            </a:r>
            <a:r>
              <a:rPr lang="en-US" b="1"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Colossians 1:27 KJV 27 </a:t>
            </a:r>
            <a:r>
              <a:rPr lang="en-US" b="0" dirty="0">
                <a:latin typeface="Arial" panose="020B0604020202020204" pitchFamily="34" charset="0"/>
                <a:cs typeface="Arial" panose="020B0604020202020204" pitchFamily="34" charset="0"/>
              </a:rPr>
              <a:t>To whom God would make known </a:t>
            </a:r>
            <a:r>
              <a:rPr lang="en-US" b="1" dirty="0">
                <a:latin typeface="Arial" panose="020B0604020202020204" pitchFamily="34" charset="0"/>
                <a:cs typeface="Arial" panose="020B0604020202020204" pitchFamily="34" charset="0"/>
              </a:rPr>
              <a:t>what is the riches of the glory</a:t>
            </a:r>
            <a:r>
              <a:rPr lang="en-US" b="0" dirty="0">
                <a:latin typeface="Arial" panose="020B0604020202020204" pitchFamily="34" charset="0"/>
                <a:cs typeface="Arial" panose="020B0604020202020204" pitchFamily="34" charset="0"/>
              </a:rPr>
              <a:t> of this mystery among the Gentiles; which is Christ in you, </a:t>
            </a:r>
            <a:r>
              <a:rPr lang="en-US" b="1" dirty="0">
                <a:latin typeface="Arial" panose="020B0604020202020204" pitchFamily="34" charset="0"/>
                <a:cs typeface="Arial" panose="020B0604020202020204" pitchFamily="34" charset="0"/>
              </a:rPr>
              <a:t>the hope of glory:</a:t>
            </a:r>
          </a:p>
        </p:txBody>
      </p:sp>
      <p:sp>
        <p:nvSpPr>
          <p:cNvPr id="4" name="Slide Number Placeholder 3"/>
          <p:cNvSpPr>
            <a:spLocks noGrp="1"/>
          </p:cNvSpPr>
          <p:nvPr>
            <p:ph type="sldNum" sz="quarter" idx="5"/>
          </p:nvPr>
        </p:nvSpPr>
        <p:spPr/>
        <p:txBody>
          <a:bodyPr/>
          <a:lstStyle/>
          <a:p>
            <a:fld id="{296208FF-34CE-4B1F-A552-604D3CF3AD31}" type="slidenum">
              <a:rPr lang="en-US" smtClean="0"/>
              <a:t>8</a:t>
            </a:fld>
            <a:endParaRPr lang="en-US"/>
          </a:p>
        </p:txBody>
      </p:sp>
      <p:sp>
        <p:nvSpPr>
          <p:cNvPr id="5" name="Date Placeholder 4">
            <a:extLst>
              <a:ext uri="{FF2B5EF4-FFF2-40B4-BE49-F238E27FC236}">
                <a16:creationId xmlns:a16="http://schemas.microsoft.com/office/drawing/2014/main" id="{42C9C8CD-979D-7488-BC7E-AADCA4FC88C2}"/>
              </a:ext>
            </a:extLst>
          </p:cNvPr>
          <p:cNvSpPr>
            <a:spLocks noGrp="1"/>
          </p:cNvSpPr>
          <p:nvPr>
            <p:ph type="dt" idx="1"/>
          </p:nvPr>
        </p:nvSpPr>
        <p:spPr/>
        <p:txBody>
          <a:bodyPr/>
          <a:lstStyle/>
          <a:p>
            <a:r>
              <a:rPr lang="en-US"/>
              <a:t>12/15/2024 AM</a:t>
            </a:r>
          </a:p>
        </p:txBody>
      </p:sp>
    </p:spTree>
    <p:extLst>
      <p:ext uri="{BB962C8B-B14F-4D97-AF65-F5344CB8AC3E}">
        <p14:creationId xmlns:p14="http://schemas.microsoft.com/office/powerpoint/2010/main" val="2760674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41300"/>
            <a:ext cx="4321175" cy="3240088"/>
          </a:xfrm>
        </p:spPr>
      </p:sp>
      <p:sp>
        <p:nvSpPr>
          <p:cNvPr id="3" name="Notes Placeholder 2"/>
          <p:cNvSpPr>
            <a:spLocks noGrp="1"/>
          </p:cNvSpPr>
          <p:nvPr>
            <p:ph type="body" idx="1"/>
          </p:nvPr>
        </p:nvSpPr>
        <p:spPr>
          <a:xfrm>
            <a:off x="0" y="3482102"/>
            <a:ext cx="7313507" cy="6119098"/>
          </a:xfrm>
        </p:spPr>
        <p:txBody>
          <a:bodyPr/>
          <a:lstStyle/>
          <a:p>
            <a:r>
              <a:rPr lang="en-US" b="1" dirty="0">
                <a:latin typeface="Arial" panose="020B0604020202020204" pitchFamily="34" charset="0"/>
                <a:cs typeface="Arial" panose="020B0604020202020204" pitchFamily="34" charset="0"/>
              </a:rPr>
              <a:t>Matthew 16:18 KJV 18</a:t>
            </a:r>
            <a:r>
              <a:rPr lang="en-US" dirty="0">
                <a:latin typeface="Arial" panose="020B0604020202020204" pitchFamily="34" charset="0"/>
                <a:cs typeface="Arial" panose="020B0604020202020204" pitchFamily="34" charset="0"/>
              </a:rPr>
              <a:t> And I say also unto thee, That thou art Peter, and upon this rock I will build </a:t>
            </a:r>
            <a:r>
              <a:rPr lang="en-US" b="1" dirty="0">
                <a:latin typeface="Arial" panose="020B0604020202020204" pitchFamily="34" charset="0"/>
                <a:cs typeface="Arial" panose="020B0604020202020204" pitchFamily="34" charset="0"/>
              </a:rPr>
              <a:t>my church</a:t>
            </a:r>
            <a:r>
              <a:rPr lang="en-US" dirty="0">
                <a:latin typeface="Arial" panose="020B0604020202020204" pitchFamily="34" charset="0"/>
                <a:cs typeface="Arial" panose="020B0604020202020204" pitchFamily="34" charset="0"/>
              </a:rPr>
              <a:t>; and the gates of hell shall not prevail against it.</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Acts 2:1ff</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Acts 2:41 KJV 41 </a:t>
            </a:r>
            <a:r>
              <a:rPr lang="en-US" dirty="0">
                <a:latin typeface="Arial" panose="020B0604020202020204" pitchFamily="34" charset="0"/>
                <a:cs typeface="Arial" panose="020B0604020202020204" pitchFamily="34" charset="0"/>
              </a:rPr>
              <a:t>Then they that </a:t>
            </a:r>
            <a:r>
              <a:rPr lang="en-US" b="1" dirty="0">
                <a:latin typeface="Arial" panose="020B0604020202020204" pitchFamily="34" charset="0"/>
                <a:cs typeface="Arial" panose="020B0604020202020204" pitchFamily="34" charset="0"/>
              </a:rPr>
              <a:t>gladly received his word were baptized: and the same day there were added unto them</a:t>
            </a:r>
            <a:r>
              <a:rPr lang="en-US" dirty="0">
                <a:latin typeface="Arial" panose="020B0604020202020204" pitchFamily="34" charset="0"/>
                <a:cs typeface="Arial" panose="020B0604020202020204" pitchFamily="34" charset="0"/>
              </a:rPr>
              <a:t> about three thousand souls.</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Acts 2:46-47 KJV 46 </a:t>
            </a:r>
            <a:r>
              <a:rPr lang="en-US" dirty="0">
                <a:latin typeface="Arial" panose="020B0604020202020204" pitchFamily="34" charset="0"/>
                <a:cs typeface="Arial" panose="020B0604020202020204" pitchFamily="34" charset="0"/>
              </a:rPr>
              <a:t>And they, continuing daily with one accord in the temple, and breaking bread from house to house, did eat their meat with gladness and singleness of heart, </a:t>
            </a:r>
            <a:r>
              <a:rPr lang="en-US" b="1" dirty="0">
                <a:latin typeface="Arial" panose="020B0604020202020204" pitchFamily="34" charset="0"/>
                <a:cs typeface="Arial" panose="020B0604020202020204" pitchFamily="34" charset="0"/>
              </a:rPr>
              <a:t>47</a:t>
            </a:r>
            <a:r>
              <a:rPr lang="en-US" dirty="0">
                <a:latin typeface="Arial" panose="020B0604020202020204" pitchFamily="34" charset="0"/>
                <a:cs typeface="Arial" panose="020B0604020202020204" pitchFamily="34" charset="0"/>
              </a:rPr>
              <a:t> Praising God, and having </a:t>
            </a:r>
            <a:r>
              <a:rPr lang="en-US" dirty="0" err="1">
                <a:latin typeface="Arial" panose="020B0604020202020204" pitchFamily="34" charset="0"/>
                <a:cs typeface="Arial" panose="020B0604020202020204" pitchFamily="34" charset="0"/>
              </a:rPr>
              <a:t>favour</a:t>
            </a:r>
            <a:r>
              <a:rPr lang="en-US" dirty="0">
                <a:latin typeface="Arial" panose="020B0604020202020204" pitchFamily="34" charset="0"/>
                <a:cs typeface="Arial" panose="020B0604020202020204" pitchFamily="34" charset="0"/>
              </a:rPr>
              <a:t> with all the people. </a:t>
            </a:r>
            <a:r>
              <a:rPr lang="en-US" b="1" dirty="0">
                <a:latin typeface="Arial" panose="020B0604020202020204" pitchFamily="34" charset="0"/>
                <a:cs typeface="Arial" panose="020B0604020202020204" pitchFamily="34" charset="0"/>
              </a:rPr>
              <a:t>And the Lord added to the church daily such as should be saved.</a:t>
            </a:r>
          </a:p>
          <a:p>
            <a:pPr marL="181240" indent="-181240">
              <a:buFont typeface="Wingdings" panose="05000000000000000000" pitchFamily="2" charset="2"/>
              <a:buChar char="§"/>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Ephesians 2:16 KJV 16 </a:t>
            </a:r>
            <a:r>
              <a:rPr lang="en-US" b="0" dirty="0">
                <a:latin typeface="Arial" panose="020B0604020202020204" pitchFamily="34" charset="0"/>
                <a:cs typeface="Arial" panose="020B0604020202020204" pitchFamily="34" charset="0"/>
              </a:rPr>
              <a:t>And that he might reconcile </a:t>
            </a:r>
            <a:r>
              <a:rPr lang="en-US" b="1" dirty="0">
                <a:latin typeface="Arial" panose="020B0604020202020204" pitchFamily="34" charset="0"/>
                <a:cs typeface="Arial" panose="020B0604020202020204" pitchFamily="34" charset="0"/>
              </a:rPr>
              <a:t>both</a:t>
            </a:r>
            <a:r>
              <a:rPr lang="en-US" b="0" dirty="0">
                <a:latin typeface="Arial" panose="020B0604020202020204" pitchFamily="34" charset="0"/>
                <a:cs typeface="Arial" panose="020B0604020202020204" pitchFamily="34" charset="0"/>
              </a:rPr>
              <a:t> unto God in </a:t>
            </a:r>
            <a:r>
              <a:rPr lang="en-US" b="1" dirty="0">
                <a:latin typeface="Arial" panose="020B0604020202020204" pitchFamily="34" charset="0"/>
                <a:cs typeface="Arial" panose="020B0604020202020204" pitchFamily="34" charset="0"/>
              </a:rPr>
              <a:t>one body by the cross</a:t>
            </a:r>
            <a:r>
              <a:rPr lang="en-US" b="0" dirty="0">
                <a:latin typeface="Arial" panose="020B0604020202020204" pitchFamily="34" charset="0"/>
                <a:cs typeface="Arial" panose="020B0604020202020204" pitchFamily="34" charset="0"/>
              </a:rPr>
              <a:t>, having slain the enmity thereby:</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Ephesians 4:1-4 KJV 1 </a:t>
            </a:r>
            <a:r>
              <a:rPr lang="en-US" b="0" dirty="0">
                <a:latin typeface="Arial" panose="020B0604020202020204" pitchFamily="34" charset="0"/>
                <a:cs typeface="Arial" panose="020B0604020202020204" pitchFamily="34" charset="0"/>
              </a:rPr>
              <a:t>I therefore, the prisoner of the Lord, beseech you that ye walk worthy of the vocation wherewith ye are called</a:t>
            </a:r>
            <a:r>
              <a:rPr lang="en-US" b="1" dirty="0">
                <a:latin typeface="Arial" panose="020B0604020202020204" pitchFamily="34" charset="0"/>
                <a:cs typeface="Arial" panose="020B0604020202020204" pitchFamily="34" charset="0"/>
              </a:rPr>
              <a:t>, 2</a:t>
            </a:r>
            <a:r>
              <a:rPr lang="en-US" b="0" dirty="0">
                <a:latin typeface="Arial" panose="020B0604020202020204" pitchFamily="34" charset="0"/>
                <a:cs typeface="Arial" panose="020B0604020202020204" pitchFamily="34" charset="0"/>
              </a:rPr>
              <a:t> With all lowliness and meekness, with longsuffering, forbearing one another in love; 3 </a:t>
            </a:r>
            <a:r>
              <a:rPr lang="en-US" b="0" dirty="0" err="1">
                <a:latin typeface="Arial" panose="020B0604020202020204" pitchFamily="34" charset="0"/>
                <a:cs typeface="Arial" panose="020B0604020202020204" pitchFamily="34" charset="0"/>
              </a:rPr>
              <a:t>Endeavouring</a:t>
            </a:r>
            <a:r>
              <a:rPr lang="en-US" b="0" dirty="0">
                <a:latin typeface="Arial" panose="020B0604020202020204" pitchFamily="34" charset="0"/>
                <a:cs typeface="Arial" panose="020B0604020202020204" pitchFamily="34" charset="0"/>
              </a:rPr>
              <a:t> to keep the unity of the Spirit in the bond of peace</a:t>
            </a:r>
            <a:r>
              <a:rPr lang="en-US" b="1" dirty="0">
                <a:latin typeface="Arial" panose="020B0604020202020204" pitchFamily="34" charset="0"/>
                <a:cs typeface="Arial" panose="020B0604020202020204" pitchFamily="34" charset="0"/>
              </a:rPr>
              <a:t>. 4 There is one body, and one Spirit, even as ye are called in one hope of your calling;</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Ephesians 1:22-23 KJV 22 </a:t>
            </a:r>
            <a:r>
              <a:rPr lang="en-US" b="0" dirty="0">
                <a:latin typeface="Arial" panose="020B0604020202020204" pitchFamily="34" charset="0"/>
                <a:cs typeface="Arial" panose="020B0604020202020204" pitchFamily="34" charset="0"/>
              </a:rPr>
              <a:t>And hath put all things under his feet, and gave him to be the head over all things to </a:t>
            </a:r>
            <a:r>
              <a:rPr lang="en-US" b="1" dirty="0">
                <a:latin typeface="Arial" panose="020B0604020202020204" pitchFamily="34" charset="0"/>
                <a:cs typeface="Arial" panose="020B0604020202020204" pitchFamily="34" charset="0"/>
              </a:rPr>
              <a:t>the church, 23 Which is his body, </a:t>
            </a:r>
            <a:r>
              <a:rPr lang="en-US" b="0" dirty="0">
                <a:latin typeface="Arial" panose="020B0604020202020204" pitchFamily="34" charset="0"/>
                <a:cs typeface="Arial" panose="020B0604020202020204" pitchFamily="34" charset="0"/>
              </a:rPr>
              <a:t>the fulness of him that </a:t>
            </a:r>
            <a:r>
              <a:rPr lang="en-US" b="0" dirty="0" err="1">
                <a:latin typeface="Arial" panose="020B0604020202020204" pitchFamily="34" charset="0"/>
                <a:cs typeface="Arial" panose="020B0604020202020204" pitchFamily="34" charset="0"/>
              </a:rPr>
              <a:t>filleth</a:t>
            </a:r>
            <a:r>
              <a:rPr lang="en-US" b="0" dirty="0">
                <a:latin typeface="Arial" panose="020B0604020202020204" pitchFamily="34" charset="0"/>
                <a:cs typeface="Arial" panose="020B0604020202020204" pitchFamily="34" charset="0"/>
              </a:rPr>
              <a:t> all in all.</a:t>
            </a:r>
          </a:p>
          <a:p>
            <a:pPr marL="181240" indent="-181240">
              <a:buFont typeface="Wingdings" panose="05000000000000000000" pitchFamily="2" charset="2"/>
              <a:buChar char="§"/>
            </a:pPr>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Acts 20:28 KJV 28 </a:t>
            </a:r>
            <a:r>
              <a:rPr lang="en-US" b="0" dirty="0">
                <a:latin typeface="Arial" panose="020B0604020202020204" pitchFamily="34" charset="0"/>
                <a:cs typeface="Arial" panose="020B0604020202020204" pitchFamily="34" charset="0"/>
              </a:rPr>
              <a:t>Take heed therefore unto yourselves, and to all the flock, over the which the Holy Ghost hath made you overseers, to feed </a:t>
            </a:r>
            <a:r>
              <a:rPr lang="en-US" b="1" dirty="0">
                <a:latin typeface="Arial" panose="020B0604020202020204" pitchFamily="34" charset="0"/>
                <a:cs typeface="Arial" panose="020B0604020202020204" pitchFamily="34" charset="0"/>
              </a:rPr>
              <a:t>the church of God, which he hath purchased with his own blood</a:t>
            </a:r>
            <a:r>
              <a:rPr lang="en-US" b="0" dirty="0">
                <a:latin typeface="Arial" panose="020B0604020202020204" pitchFamily="34" charset="0"/>
                <a:cs typeface="Arial" panose="020B0604020202020204" pitchFamily="34" charset="0"/>
              </a:rPr>
              <a:t>.</a:t>
            </a:r>
          </a:p>
          <a:p>
            <a:endParaRPr lang="en-US"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96208FF-34CE-4B1F-A552-604D3CF3AD31}" type="slidenum">
              <a:rPr lang="en-US" smtClean="0"/>
              <a:t>9</a:t>
            </a:fld>
            <a:endParaRPr lang="en-US"/>
          </a:p>
        </p:txBody>
      </p:sp>
      <p:sp>
        <p:nvSpPr>
          <p:cNvPr id="5" name="Date Placeholder 4">
            <a:extLst>
              <a:ext uri="{FF2B5EF4-FFF2-40B4-BE49-F238E27FC236}">
                <a16:creationId xmlns:a16="http://schemas.microsoft.com/office/drawing/2014/main" id="{1315C562-8437-A0E3-CA9C-60D288021286}"/>
              </a:ext>
            </a:extLst>
          </p:cNvPr>
          <p:cNvSpPr>
            <a:spLocks noGrp="1"/>
          </p:cNvSpPr>
          <p:nvPr>
            <p:ph type="dt" idx="1"/>
          </p:nvPr>
        </p:nvSpPr>
        <p:spPr/>
        <p:txBody>
          <a:bodyPr/>
          <a:lstStyle/>
          <a:p>
            <a:r>
              <a:rPr lang="en-US"/>
              <a:t>12/15/2024 AM</a:t>
            </a:r>
          </a:p>
        </p:txBody>
      </p:sp>
    </p:spTree>
    <p:extLst>
      <p:ext uri="{BB962C8B-B14F-4D97-AF65-F5344CB8AC3E}">
        <p14:creationId xmlns:p14="http://schemas.microsoft.com/office/powerpoint/2010/main" val="296351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143000" y="1122363"/>
            <a:ext cx="6858000" cy="3025308"/>
          </a:xfrm>
        </p:spPr>
        <p:txBody>
          <a:bodyPr anchor="b">
            <a:normAutofit/>
          </a:bodyPr>
          <a:lstStyle>
            <a:lvl1pPr algn="ctr">
              <a:defRPr sz="495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143000" y="4386730"/>
            <a:ext cx="6858000" cy="1135529"/>
          </a:xfrm>
        </p:spPr>
        <p:txBody>
          <a:bodyPr>
            <a:normAutofit/>
          </a:bodyPr>
          <a:lstStyle>
            <a:lvl1pPr marL="0" indent="0" algn="ctr">
              <a:lnSpc>
                <a:spcPct val="120000"/>
              </a:lnSpc>
              <a:buNone/>
              <a:defRPr sz="1350" b="1" cap="all" spc="225"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39BF4201-41BA-4A0A-98A4-8BA1B7D5D3F8}" type="datetime1">
              <a:rPr lang="en-US" smtClean="0"/>
              <a:t>12/16/2024</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9499701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855A1CF8-5B5E-4AAD-8847-96E6FC2B0474}" type="datetime1">
              <a:rPr lang="en-US" smtClean="0"/>
              <a:t>12/16/2024</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582317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DE1A50F-1EC0-438B-B334-F5B5292FCD37}" type="datetime1">
              <a:rPr lang="en-US" smtClean="0"/>
              <a:t>12/16/2024</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945988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6A26CEB9-FADF-4467-8B3F-0C4E618F5187}" type="datetime1">
              <a:rPr lang="en-US" smtClean="0"/>
              <a:t>12/16/2024</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905910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53F83E8A-79B4-4877-84E6-7CD3A88B8BD4}" type="datetime1">
              <a:rPr lang="en-US" smtClean="0"/>
              <a:t>12/16/2024</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845154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628650" y="1924493"/>
            <a:ext cx="38862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4629150" y="1924493"/>
            <a:ext cx="38862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FCCD41F2-65B9-46DA-8E46-B6CCA1D5A373}" type="datetime1">
              <a:rPr lang="en-US" smtClean="0"/>
              <a:t>12/16/2024</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1136795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629842" y="1734325"/>
            <a:ext cx="3868340"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629842" y="2558237"/>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4629150" y="1734325"/>
            <a:ext cx="3887391"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4629150" y="2558237"/>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0008985A-4246-4799-A618-56AC75344E64}" type="datetime1">
              <a:rPr lang="en-US" smtClean="0"/>
              <a:t>12/16/2024</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210309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DEC16752-320B-43D8-9015-076117431678}" type="datetime1">
              <a:rPr lang="en-US" smtClean="0"/>
              <a:t>12/16/2024</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9259756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8EF9B3B6-0FB5-4974-8209-A967EF084507}" type="datetime1">
              <a:rPr lang="en-US" smtClean="0"/>
              <a:t>12/16/2024</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1857525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F9E86CEB-C5F6-4FDE-BEBC-CC8EA6AB0F87}" type="datetime1">
              <a:rPr lang="en-US" smtClean="0"/>
              <a:t>12/16/2024</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391958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9F28FEE3-254E-486E-AD85-747D619639AC}" type="datetime1">
              <a:rPr lang="en-US" smtClean="0"/>
              <a:t>12/16/2024</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2005265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2339789"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1"/>
            <a:ext cx="677826"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32147" y="5791201"/>
            <a:ext cx="4714876"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6347223" y="5848350"/>
            <a:ext cx="2796777"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8657368" y="1647826"/>
            <a:ext cx="48663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8086165" y="0"/>
            <a:ext cx="1057835"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4897041" y="-4762"/>
            <a:ext cx="4246959"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857250" y="533401"/>
            <a:ext cx="7429500" cy="13821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857250" y="2009554"/>
            <a:ext cx="7429500" cy="40244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5502827" y="6398879"/>
            <a:ext cx="3145431"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A2E22FC7-9884-45D2-AFCD-A07378C647B9}" type="datetime1">
              <a:rPr lang="en-US" smtClean="0"/>
              <a:t>12/16/2024</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15822" y="6398879"/>
            <a:ext cx="3372986" cy="365125"/>
          </a:xfrm>
          <a:prstGeom prst="rect">
            <a:avLst/>
          </a:prstGeom>
        </p:spPr>
        <p:txBody>
          <a:bodyPr vert="horz" lIns="91440" tIns="45720" rIns="91440" bIns="45720" rtlCol="0" anchor="ctr">
            <a:normAutofit/>
          </a:bodyPr>
          <a:lstStyle>
            <a:lvl1pPr algn="l">
              <a:defRPr sz="900" b="1" spc="23"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8701858" y="6398879"/>
            <a:ext cx="353165"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906036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90000"/>
        </a:lnSpc>
        <a:spcBef>
          <a:spcPct val="0"/>
        </a:spcBef>
        <a:buNone/>
        <a:defRPr sz="3300" i="1" kern="1200" cap="all" baseline="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750"/>
        </a:spcBef>
        <a:buSzPct val="80000"/>
        <a:buFont typeface="Arial" panose="020B0604020202020204" pitchFamily="34" charset="0"/>
        <a:buChar char="•"/>
        <a:defRPr sz="1800" kern="1200">
          <a:solidFill>
            <a:schemeClr val="tx2"/>
          </a:solidFill>
          <a:latin typeface="+mn-lt"/>
          <a:ea typeface="+mn-ea"/>
          <a:cs typeface="+mn-cs"/>
        </a:defRPr>
      </a:lvl1pPr>
      <a:lvl2pPr marL="514350" indent="-171450" algn="l" defTabSz="685800" rtl="0" eaLnBrk="1" latinLnBrk="0" hangingPunct="1">
        <a:lnSpc>
          <a:spcPct val="100000"/>
        </a:lnSpc>
        <a:spcBef>
          <a:spcPts val="375"/>
        </a:spcBef>
        <a:buSzPct val="80000"/>
        <a:buFont typeface="Arial" panose="020B0604020202020204" pitchFamily="34" charset="0"/>
        <a:buChar char="•"/>
        <a:defRPr sz="1500" kern="1200">
          <a:solidFill>
            <a:schemeClr val="tx2"/>
          </a:solidFill>
          <a:latin typeface="+mn-lt"/>
          <a:ea typeface="+mn-ea"/>
          <a:cs typeface="+mn-cs"/>
        </a:defRPr>
      </a:lvl2pPr>
      <a:lvl3pPr marL="857250" indent="-171450" algn="l" defTabSz="685800" rtl="0" eaLnBrk="1" latinLnBrk="0" hangingPunct="1">
        <a:lnSpc>
          <a:spcPct val="100000"/>
        </a:lnSpc>
        <a:spcBef>
          <a:spcPts val="375"/>
        </a:spcBef>
        <a:buSzPct val="80000"/>
        <a:buFont typeface="Arial" panose="020B0604020202020204" pitchFamily="34" charset="0"/>
        <a:buChar char="•"/>
        <a:defRPr sz="1350" kern="1200">
          <a:solidFill>
            <a:schemeClr val="tx2"/>
          </a:solidFill>
          <a:latin typeface="+mn-lt"/>
          <a:ea typeface="+mn-ea"/>
          <a:cs typeface="+mn-cs"/>
        </a:defRPr>
      </a:lvl3pPr>
      <a:lvl4pPr marL="12001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4pPr>
      <a:lvl5pPr marL="15430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36" userDrawn="1">
          <p15:clr>
            <a:srgbClr val="F26B43"/>
          </p15:clr>
        </p15:guide>
        <p15:guide id="4" orient="horz" pos="3984" userDrawn="1">
          <p15:clr>
            <a:srgbClr val="F26B43"/>
          </p15:clr>
        </p15:guide>
        <p15:guide id="5" pos="252" userDrawn="1">
          <p15:clr>
            <a:srgbClr val="F26B43"/>
          </p15:clr>
        </p15:guide>
        <p15:guide id="6" pos="5508" userDrawn="1">
          <p15:clr>
            <a:srgbClr val="F26B43"/>
          </p15:clr>
        </p15:guide>
        <p15:guide id="7" pos="540" userDrawn="1">
          <p15:clr>
            <a:srgbClr val="F26B43"/>
          </p15:clr>
        </p15:guide>
        <p15:guide id="8" pos="52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AD41-8817-9E4A-FD6A-520AAD3E207D}"/>
              </a:ext>
            </a:extLst>
          </p:cNvPr>
          <p:cNvSpPr>
            <a:spLocks noGrp="1"/>
          </p:cNvSpPr>
          <p:nvPr>
            <p:ph type="ctrTitle"/>
          </p:nvPr>
        </p:nvSpPr>
        <p:spPr>
          <a:xfrm>
            <a:off x="1143000" y="3171825"/>
            <a:ext cx="6858000" cy="975846"/>
          </a:xfrm>
        </p:spPr>
        <p:txBody>
          <a:bodyPr>
            <a:normAutofit/>
          </a:bodyPr>
          <a:lstStyle/>
          <a:p>
            <a:r>
              <a:rPr lang="en-US" sz="6000" b="1" i="0" dirty="0">
                <a:latin typeface="Candara" panose="020E0502030303020204" pitchFamily="34" charset="0"/>
              </a:rPr>
              <a:t>Preaching Jesus</a:t>
            </a:r>
          </a:p>
        </p:txBody>
      </p:sp>
      <p:sp>
        <p:nvSpPr>
          <p:cNvPr id="3" name="Subtitle 2">
            <a:extLst>
              <a:ext uri="{FF2B5EF4-FFF2-40B4-BE49-F238E27FC236}">
                <a16:creationId xmlns:a16="http://schemas.microsoft.com/office/drawing/2014/main" id="{768003AB-4298-C9D2-A5B8-C7C68C15933B}"/>
              </a:ext>
            </a:extLst>
          </p:cNvPr>
          <p:cNvSpPr>
            <a:spLocks noGrp="1"/>
          </p:cNvSpPr>
          <p:nvPr>
            <p:ph type="subTitle" idx="1"/>
          </p:nvPr>
        </p:nvSpPr>
        <p:spPr>
          <a:xfrm>
            <a:off x="1143000" y="4147672"/>
            <a:ext cx="6858000" cy="586254"/>
          </a:xfrm>
        </p:spPr>
        <p:txBody>
          <a:bodyPr>
            <a:normAutofit/>
          </a:bodyPr>
          <a:lstStyle/>
          <a:p>
            <a:r>
              <a:rPr lang="en-US" sz="2400" i="1" dirty="0">
                <a:latin typeface="Candara" panose="020E0502030303020204" pitchFamily="34" charset="0"/>
              </a:rPr>
              <a:t>Isaiah 53:6-8; Acts 8:35</a:t>
            </a:r>
          </a:p>
        </p:txBody>
      </p:sp>
    </p:spTree>
    <p:extLst>
      <p:ext uri="{BB962C8B-B14F-4D97-AF65-F5344CB8AC3E}">
        <p14:creationId xmlns:p14="http://schemas.microsoft.com/office/powerpoint/2010/main" val="1204384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250"/>
                                        <p:tgtEl>
                                          <p:spTgt spid="2"/>
                                        </p:tgtEl>
                                      </p:cBhvr>
                                    </p:animEffect>
                                  </p:childTnLst>
                                </p:cTn>
                              </p:par>
                              <p:par>
                                <p:cTn id="8" presetID="42"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2500"/>
                                        <p:tgtEl>
                                          <p:spTgt spid="3">
                                            <p:txEl>
                                              <p:pRg st="0" end="0"/>
                                            </p:txEl>
                                          </p:spTgt>
                                        </p:tgtEl>
                                      </p:cBhvr>
                                    </p:animEffect>
                                    <p:anim calcmode="lin" valueType="num">
                                      <p:cBhvr>
                                        <p:cTn id="11" dur="2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2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751460-038E-DC08-14A1-34C479A2664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50A7A6-023D-3C4D-5326-5E9D8C6FB9C4}"/>
              </a:ext>
            </a:extLst>
          </p:cNvPr>
          <p:cNvSpPr>
            <a:spLocks noGrp="1"/>
          </p:cNvSpPr>
          <p:nvPr>
            <p:ph idx="1"/>
          </p:nvPr>
        </p:nvSpPr>
        <p:spPr>
          <a:xfrm>
            <a:off x="1151868" y="1001236"/>
            <a:ext cx="7774849" cy="5419144"/>
          </a:xfrm>
        </p:spPr>
        <p:txBody>
          <a:bodyPr>
            <a:normAutofit/>
          </a:bodyPr>
          <a:lstStyle/>
          <a:p>
            <a:pPr marL="0" indent="0">
              <a:lnSpc>
                <a:spcPts val="3200"/>
              </a:lnSpc>
              <a:buNone/>
            </a:pPr>
            <a:r>
              <a:rPr lang="en-US" sz="3200" b="1" dirty="0">
                <a:latin typeface="Candara" panose="020E0502030303020204" pitchFamily="34" charset="0"/>
              </a:rPr>
              <a:t>Jesus calls His people to holiness </a:t>
            </a:r>
            <a:r>
              <a:rPr lang="en-US" sz="3200" i="1" dirty="0">
                <a:latin typeface="Candara" panose="020E0502030303020204" pitchFamily="34" charset="0"/>
              </a:rPr>
              <a:t>– 1 Pet. 1:15</a:t>
            </a:r>
          </a:p>
          <a:p>
            <a:pPr marL="0" indent="0">
              <a:lnSpc>
                <a:spcPts val="3200"/>
              </a:lnSpc>
              <a:buNone/>
            </a:pPr>
            <a:r>
              <a:rPr lang="en-US" sz="3200" b="1" dirty="0">
                <a:latin typeface="Candara" panose="020E0502030303020204" pitchFamily="34" charset="0"/>
              </a:rPr>
              <a:t>Christians are to strive to be pure even as He is pure </a:t>
            </a:r>
            <a:r>
              <a:rPr lang="en-US" sz="3200" i="1" dirty="0">
                <a:latin typeface="Candara" panose="020E0502030303020204" pitchFamily="34" charset="0"/>
              </a:rPr>
              <a:t>– 1 John 3:1-3</a:t>
            </a:r>
          </a:p>
          <a:p>
            <a:pPr marL="0" indent="0">
              <a:lnSpc>
                <a:spcPts val="3200"/>
              </a:lnSpc>
              <a:buNone/>
            </a:pPr>
            <a:r>
              <a:rPr lang="en-US" sz="3200" b="1" dirty="0">
                <a:latin typeface="Candara" panose="020E0502030303020204" pitchFamily="34" charset="0"/>
              </a:rPr>
              <a:t>Born again creatures are new </a:t>
            </a:r>
            <a:r>
              <a:rPr lang="en-US" sz="3200" i="1" dirty="0">
                <a:latin typeface="Candara" panose="020E0502030303020204" pitchFamily="34" charset="0"/>
              </a:rPr>
              <a:t>–John 3:3, 5</a:t>
            </a: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2 Cor. 5:17</a:t>
            </a:r>
          </a:p>
          <a:p>
            <a:pPr marL="0" indent="0">
              <a:lnSpc>
                <a:spcPts val="3200"/>
              </a:lnSpc>
              <a:spcBef>
                <a:spcPts val="1200"/>
              </a:spcBef>
              <a:buNone/>
            </a:pPr>
            <a:r>
              <a:rPr lang="en-US" sz="3200" b="1" dirty="0">
                <a:latin typeface="Candara" panose="020E0502030303020204" pitchFamily="34" charset="0"/>
              </a:rPr>
              <a:t>Christians are saved by </a:t>
            </a:r>
            <a:r>
              <a:rPr lang="en-US" sz="3200" b="1" i="1" dirty="0">
                <a:latin typeface="Candara" panose="020E0502030303020204" pitchFamily="34" charset="0"/>
              </a:rPr>
              <a:t>“grace through faith” </a:t>
            </a:r>
            <a:r>
              <a:rPr lang="en-US" sz="3200" b="1" dirty="0">
                <a:latin typeface="Candara" panose="020E0502030303020204" pitchFamily="34" charset="0"/>
              </a:rPr>
              <a:t>and must not be self-righteous </a:t>
            </a: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Eph. 2:8-9</a:t>
            </a:r>
          </a:p>
          <a:p>
            <a:pPr marL="0" indent="0">
              <a:lnSpc>
                <a:spcPts val="3200"/>
              </a:lnSpc>
              <a:spcBef>
                <a:spcPts val="1200"/>
              </a:spcBef>
              <a:buNone/>
            </a:pPr>
            <a:r>
              <a:rPr lang="en-US" sz="2800" b="1" dirty="0">
                <a:latin typeface="Candara" panose="020E0502030303020204" pitchFamily="34" charset="0"/>
              </a:rPr>
              <a:t>We must glorify God by being obedient to Him</a:t>
            </a:r>
          </a:p>
          <a:p>
            <a:pPr marL="365760" indent="-274320">
              <a:lnSpc>
                <a:spcPts val="3200"/>
              </a:lnSpc>
              <a:spcBef>
                <a:spcPts val="0"/>
              </a:spcBef>
              <a:buFont typeface="Wingdings" panose="05000000000000000000" pitchFamily="2" charset="2"/>
              <a:buChar char="§"/>
            </a:pPr>
            <a:r>
              <a:rPr lang="en-US" sz="2800" i="1" dirty="0">
                <a:latin typeface="Candara" panose="020E0502030303020204" pitchFamily="34" charset="0"/>
              </a:rPr>
              <a:t>Matt. 5:13-16; James 1:27; 1 Pet. 1:22-25</a:t>
            </a:r>
          </a:p>
        </p:txBody>
      </p:sp>
      <p:sp>
        <p:nvSpPr>
          <p:cNvPr id="4" name="Rectangle 3">
            <a:extLst>
              <a:ext uri="{FF2B5EF4-FFF2-40B4-BE49-F238E27FC236}">
                <a16:creationId xmlns:a16="http://schemas.microsoft.com/office/drawing/2014/main" id="{3F4A5425-F927-C44E-BB16-7AB4F057A47B}"/>
              </a:ext>
            </a:extLst>
          </p:cNvPr>
          <p:cNvSpPr/>
          <p:nvPr/>
        </p:nvSpPr>
        <p:spPr>
          <a:xfrm rot="16200000">
            <a:off x="-2266362" y="3296768"/>
            <a:ext cx="5323893" cy="923330"/>
          </a:xfrm>
          <a:prstGeom prst="rect">
            <a:avLst/>
          </a:prstGeom>
          <a:noFill/>
        </p:spPr>
        <p:txBody>
          <a:bodyPr wrap="none" lIns="91440" tIns="45720" rIns="91440" bIns="45720">
            <a:spAutoFit/>
          </a:bodyPr>
          <a:lstStyle/>
          <a:p>
            <a:pPr algn="ctr"/>
            <a:r>
              <a:rPr lang="en-US" sz="54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ndara" panose="020E0502030303020204" pitchFamily="34" charset="0"/>
              </a:rPr>
              <a:t>Preaching Jesus is</a:t>
            </a:r>
          </a:p>
        </p:txBody>
      </p:sp>
      <p:sp>
        <p:nvSpPr>
          <p:cNvPr id="5" name="Title 1">
            <a:extLst>
              <a:ext uri="{FF2B5EF4-FFF2-40B4-BE49-F238E27FC236}">
                <a16:creationId xmlns:a16="http://schemas.microsoft.com/office/drawing/2014/main" id="{ED1402D3-F6AF-EC75-4B9C-F800243A1C9C}"/>
              </a:ext>
            </a:extLst>
          </p:cNvPr>
          <p:cNvSpPr>
            <a:spLocks noGrp="1"/>
          </p:cNvSpPr>
          <p:nvPr>
            <p:ph type="title"/>
          </p:nvPr>
        </p:nvSpPr>
        <p:spPr>
          <a:xfrm>
            <a:off x="1021079" y="400050"/>
            <a:ext cx="8122921" cy="571500"/>
          </a:xfrm>
        </p:spPr>
        <p:txBody>
          <a:bodyPr>
            <a:noAutofit/>
          </a:bodyPr>
          <a:lstStyle/>
          <a:p>
            <a:r>
              <a:rPr lang="en-US" sz="4200" b="1" i="0" dirty="0">
                <a:latin typeface="Candara" panose="020E0502030303020204" pitchFamily="34" charset="0"/>
              </a:rPr>
              <a:t>To Preach His </a:t>
            </a:r>
            <a:r>
              <a:rPr lang="en-US" sz="4200" b="1" u="sng" dirty="0">
                <a:latin typeface="Candara" panose="020E0502030303020204" pitchFamily="34" charset="0"/>
              </a:rPr>
              <a:t>moral purity</a:t>
            </a:r>
            <a:r>
              <a:rPr lang="en-US" sz="4200" b="1" i="0" u="sng" dirty="0">
                <a:latin typeface="Candara" panose="020E0502030303020204" pitchFamily="34" charset="0"/>
              </a:rPr>
              <a:t>	</a:t>
            </a:r>
            <a:r>
              <a:rPr lang="en-US" sz="4200" b="1" u="sng" dirty="0">
                <a:latin typeface="Candara" panose="020E0502030303020204" pitchFamily="34" charset="0"/>
              </a:rPr>
              <a:t> </a:t>
            </a:r>
          </a:p>
        </p:txBody>
      </p:sp>
      <p:sp>
        <p:nvSpPr>
          <p:cNvPr id="6" name="Arrow: Bent 5">
            <a:extLst>
              <a:ext uri="{FF2B5EF4-FFF2-40B4-BE49-F238E27FC236}">
                <a16:creationId xmlns:a16="http://schemas.microsoft.com/office/drawing/2014/main" id="{7ED5D1F2-1763-D995-9B9E-2B7F512FC34A}"/>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2" name="Slide Number Placeholder 1">
            <a:extLst>
              <a:ext uri="{FF2B5EF4-FFF2-40B4-BE49-F238E27FC236}">
                <a16:creationId xmlns:a16="http://schemas.microsoft.com/office/drawing/2014/main" id="{756E8AC0-3F3C-E460-6AAD-C48763E51FB9}"/>
              </a:ext>
            </a:extLst>
          </p:cNvPr>
          <p:cNvSpPr>
            <a:spLocks noGrp="1"/>
          </p:cNvSpPr>
          <p:nvPr>
            <p:ph type="sldNum" sz="quarter" idx="12"/>
          </p:nvPr>
        </p:nvSpPr>
        <p:spPr/>
        <p:txBody>
          <a:bodyPr/>
          <a:lstStyle/>
          <a:p>
            <a:fld id="{312CC964-A50B-4C29-B4E4-2C30BB34CCF3}" type="slidenum">
              <a:rPr lang="en-US" smtClean="0"/>
              <a:t>10</a:t>
            </a:fld>
            <a:endParaRPr lang="en-US"/>
          </a:p>
        </p:txBody>
      </p:sp>
    </p:spTree>
    <p:extLst>
      <p:ext uri="{BB962C8B-B14F-4D97-AF65-F5344CB8AC3E}">
        <p14:creationId xmlns:p14="http://schemas.microsoft.com/office/powerpoint/2010/main" val="29291032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2F91BC-E26C-1E83-1EA6-ACA755EB147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D2C688-D03C-E960-228F-9317A2E32A28}"/>
              </a:ext>
            </a:extLst>
          </p:cNvPr>
          <p:cNvSpPr>
            <a:spLocks noGrp="1"/>
          </p:cNvSpPr>
          <p:nvPr>
            <p:ph idx="1"/>
          </p:nvPr>
        </p:nvSpPr>
        <p:spPr>
          <a:xfrm>
            <a:off x="1021080" y="1096486"/>
            <a:ext cx="3677669" cy="3837653"/>
          </a:xfrm>
        </p:spPr>
        <p:txBody>
          <a:bodyPr>
            <a:normAutofit/>
          </a:bodyPr>
          <a:lstStyle/>
          <a:p>
            <a:pPr marL="365760" indent="-274320">
              <a:lnSpc>
                <a:spcPts val="3200"/>
              </a:lnSpc>
              <a:spcBef>
                <a:spcPts val="1800"/>
              </a:spcBef>
              <a:buFont typeface="Wingdings" panose="05000000000000000000" pitchFamily="2" charset="2"/>
              <a:buChar char="§"/>
            </a:pPr>
            <a:r>
              <a:rPr lang="en-US" sz="3600" b="1" i="1" dirty="0">
                <a:latin typeface="Candara" panose="020E0502030303020204" pitchFamily="34" charset="0"/>
              </a:rPr>
              <a:t>DIVINE NATURE</a:t>
            </a:r>
          </a:p>
          <a:p>
            <a:pPr marL="365760" indent="-274320">
              <a:lnSpc>
                <a:spcPts val="3200"/>
              </a:lnSpc>
              <a:spcBef>
                <a:spcPts val="1800"/>
              </a:spcBef>
              <a:buFont typeface="Wingdings" panose="05000000000000000000" pitchFamily="2" charset="2"/>
              <a:buChar char="§"/>
            </a:pPr>
            <a:r>
              <a:rPr lang="en-US" sz="3600" b="1" i="1" dirty="0">
                <a:latin typeface="Candara" panose="020E0502030303020204" pitchFamily="34" charset="0"/>
              </a:rPr>
              <a:t>CROSS</a:t>
            </a:r>
          </a:p>
          <a:p>
            <a:pPr marL="365760" indent="-274320">
              <a:lnSpc>
                <a:spcPts val="3200"/>
              </a:lnSpc>
              <a:spcBef>
                <a:spcPts val="1800"/>
              </a:spcBef>
              <a:buFont typeface="Wingdings" panose="05000000000000000000" pitchFamily="2" charset="2"/>
              <a:buChar char="§"/>
            </a:pPr>
            <a:r>
              <a:rPr lang="en-US" sz="3600" b="1" i="1" dirty="0">
                <a:latin typeface="Candara" panose="020E0502030303020204" pitchFamily="34" charset="0"/>
              </a:rPr>
              <a:t>GOSPEL</a:t>
            </a:r>
          </a:p>
          <a:p>
            <a:pPr marL="365760" indent="-274320">
              <a:lnSpc>
                <a:spcPts val="3200"/>
              </a:lnSpc>
              <a:spcBef>
                <a:spcPts val="1800"/>
              </a:spcBef>
              <a:buFont typeface="Wingdings" panose="05000000000000000000" pitchFamily="2" charset="2"/>
              <a:buChar char="§"/>
            </a:pPr>
            <a:r>
              <a:rPr lang="en-US" sz="3600" b="1" i="1" dirty="0">
                <a:latin typeface="Candara" panose="020E0502030303020204" pitchFamily="34" charset="0"/>
              </a:rPr>
              <a:t>SALVATION</a:t>
            </a:r>
          </a:p>
          <a:p>
            <a:pPr marL="365760" indent="-274320">
              <a:lnSpc>
                <a:spcPts val="3200"/>
              </a:lnSpc>
              <a:spcBef>
                <a:spcPts val="1800"/>
              </a:spcBef>
              <a:buFont typeface="Wingdings" panose="05000000000000000000" pitchFamily="2" charset="2"/>
              <a:buChar char="§"/>
            </a:pPr>
            <a:r>
              <a:rPr lang="en-US" sz="3600" b="1" i="1" dirty="0">
                <a:latin typeface="Candara" panose="020E0502030303020204" pitchFamily="34" charset="0"/>
              </a:rPr>
              <a:t>CHURCH</a:t>
            </a:r>
          </a:p>
          <a:p>
            <a:pPr marL="365760" indent="-274320">
              <a:lnSpc>
                <a:spcPts val="3200"/>
              </a:lnSpc>
              <a:spcBef>
                <a:spcPts val="1800"/>
              </a:spcBef>
              <a:buFont typeface="Wingdings" panose="05000000000000000000" pitchFamily="2" charset="2"/>
              <a:buChar char="§"/>
            </a:pPr>
            <a:r>
              <a:rPr lang="en-US" sz="3600" b="1" i="1" dirty="0">
                <a:latin typeface="Candara" panose="020E0502030303020204" pitchFamily="34" charset="0"/>
              </a:rPr>
              <a:t>MORAL PURITY</a:t>
            </a:r>
          </a:p>
          <a:p>
            <a:pPr marL="365760" indent="-274320">
              <a:lnSpc>
                <a:spcPts val="3200"/>
              </a:lnSpc>
              <a:buFont typeface="Wingdings" panose="05000000000000000000" pitchFamily="2" charset="2"/>
              <a:buChar char="§"/>
            </a:pPr>
            <a:endParaRPr lang="en-US" sz="3600" b="1" i="1" dirty="0">
              <a:latin typeface="Candara" panose="020E0502030303020204" pitchFamily="34" charset="0"/>
            </a:endParaRPr>
          </a:p>
          <a:p>
            <a:pPr marL="0" indent="0">
              <a:lnSpc>
                <a:spcPts val="3200"/>
              </a:lnSpc>
              <a:buNone/>
            </a:pPr>
            <a:endParaRPr lang="en-US" sz="3600" b="1" i="1" dirty="0">
              <a:latin typeface="Candara" panose="020E0502030303020204" pitchFamily="34" charset="0"/>
            </a:endParaRPr>
          </a:p>
        </p:txBody>
      </p:sp>
      <p:sp>
        <p:nvSpPr>
          <p:cNvPr id="4" name="Rectangle 3">
            <a:extLst>
              <a:ext uri="{FF2B5EF4-FFF2-40B4-BE49-F238E27FC236}">
                <a16:creationId xmlns:a16="http://schemas.microsoft.com/office/drawing/2014/main" id="{31A0F3CD-0CDC-662A-71D9-554A5D278227}"/>
              </a:ext>
            </a:extLst>
          </p:cNvPr>
          <p:cNvSpPr/>
          <p:nvPr/>
        </p:nvSpPr>
        <p:spPr>
          <a:xfrm rot="16200000">
            <a:off x="-2266362" y="3296768"/>
            <a:ext cx="5323893" cy="923330"/>
          </a:xfrm>
          <a:prstGeom prst="rect">
            <a:avLst/>
          </a:prstGeom>
          <a:noFill/>
        </p:spPr>
        <p:txBody>
          <a:bodyPr wrap="none" lIns="91440" tIns="45720" rIns="91440" bIns="45720">
            <a:spAutoFit/>
          </a:bodyPr>
          <a:lstStyle/>
          <a:p>
            <a:pPr algn="ctr"/>
            <a:r>
              <a:rPr lang="en-US" sz="54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ndara" panose="020E0502030303020204" pitchFamily="34" charset="0"/>
              </a:rPr>
              <a:t>Preaching Jesus is</a:t>
            </a:r>
          </a:p>
        </p:txBody>
      </p:sp>
      <p:sp>
        <p:nvSpPr>
          <p:cNvPr id="6" name="Arrow: Bent 5">
            <a:extLst>
              <a:ext uri="{FF2B5EF4-FFF2-40B4-BE49-F238E27FC236}">
                <a16:creationId xmlns:a16="http://schemas.microsoft.com/office/drawing/2014/main" id="{C6979792-68B0-A754-7DF9-3E9FE70AC70D}"/>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10" name="Title 1">
            <a:extLst>
              <a:ext uri="{FF2B5EF4-FFF2-40B4-BE49-F238E27FC236}">
                <a16:creationId xmlns:a16="http://schemas.microsoft.com/office/drawing/2014/main" id="{B37AC589-92EE-8093-C56A-2A240916BDA6}"/>
              </a:ext>
            </a:extLst>
          </p:cNvPr>
          <p:cNvSpPr txBox="1">
            <a:spLocks/>
          </p:cNvSpPr>
          <p:nvPr/>
        </p:nvSpPr>
        <p:spPr>
          <a:xfrm>
            <a:off x="1021079" y="400050"/>
            <a:ext cx="8122921" cy="5715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i="1" kern="1200" cap="all" baseline="0">
                <a:solidFill>
                  <a:schemeClr val="tx2"/>
                </a:solidFill>
                <a:latin typeface="+mj-lt"/>
                <a:ea typeface="+mj-ea"/>
                <a:cs typeface="+mj-cs"/>
              </a:defRPr>
            </a:lvl1pPr>
          </a:lstStyle>
          <a:p>
            <a:r>
              <a:rPr lang="en-US" sz="4200" b="1" i="0" dirty="0">
                <a:latin typeface="Candara" panose="020E0502030303020204" pitchFamily="34" charset="0"/>
              </a:rPr>
              <a:t>To preach His…</a:t>
            </a:r>
            <a:endParaRPr lang="en-US" sz="4200" b="1" u="sng" dirty="0">
              <a:latin typeface="Candara" panose="020E0502030303020204" pitchFamily="34" charset="0"/>
            </a:endParaRPr>
          </a:p>
        </p:txBody>
      </p:sp>
      <p:sp>
        <p:nvSpPr>
          <p:cNvPr id="13" name="Rectangle 12">
            <a:extLst>
              <a:ext uri="{FF2B5EF4-FFF2-40B4-BE49-F238E27FC236}">
                <a16:creationId xmlns:a16="http://schemas.microsoft.com/office/drawing/2014/main" id="{39FBA9CA-83E2-AAC3-8312-4ED4EE6CBE1F}"/>
              </a:ext>
            </a:extLst>
          </p:cNvPr>
          <p:cNvSpPr/>
          <p:nvPr/>
        </p:nvSpPr>
        <p:spPr>
          <a:xfrm>
            <a:off x="1101394" y="5497050"/>
            <a:ext cx="7067962" cy="923330"/>
          </a:xfrm>
          <a:prstGeom prst="rect">
            <a:avLst/>
          </a:prstGeom>
          <a:noFill/>
        </p:spPr>
        <p:txBody>
          <a:bodyPr wrap="none" lIns="91440" tIns="45720" rIns="91440" bIns="45720">
            <a:spAutoFit/>
          </a:bodyPr>
          <a:lstStyle/>
          <a:p>
            <a:pPr algn="ctr"/>
            <a:r>
              <a:rPr lang="en-US" sz="5400"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ndara" panose="020E0502030303020204" pitchFamily="34" charset="0"/>
              </a:rPr>
              <a:t>REVIEW &amp; CONCLUSION</a:t>
            </a:r>
            <a:endParaRPr lang="en-US" sz="54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ndara" panose="020E0502030303020204" pitchFamily="34" charset="0"/>
            </a:endParaRPr>
          </a:p>
        </p:txBody>
      </p:sp>
      <p:sp>
        <p:nvSpPr>
          <p:cNvPr id="14" name="TextBox 13">
            <a:extLst>
              <a:ext uri="{FF2B5EF4-FFF2-40B4-BE49-F238E27FC236}">
                <a16:creationId xmlns:a16="http://schemas.microsoft.com/office/drawing/2014/main" id="{63FA1B89-46B6-715C-D95C-4377D549B098}"/>
              </a:ext>
            </a:extLst>
          </p:cNvPr>
          <p:cNvSpPr txBox="1"/>
          <p:nvPr/>
        </p:nvSpPr>
        <p:spPr>
          <a:xfrm>
            <a:off x="4635375" y="1327013"/>
            <a:ext cx="4354716" cy="3174395"/>
          </a:xfrm>
          <a:prstGeom prst="rect">
            <a:avLst/>
          </a:prstGeom>
          <a:solidFill>
            <a:schemeClr val="bg2"/>
          </a:solidFill>
        </p:spPr>
        <p:txBody>
          <a:bodyPr wrap="square" rtlCol="0">
            <a:spAutoFit/>
          </a:bodyPr>
          <a:lstStyle/>
          <a:p>
            <a:pPr>
              <a:lnSpc>
                <a:spcPts val="3000"/>
              </a:lnSpc>
              <a:spcBef>
                <a:spcPts val="600"/>
              </a:spcBef>
            </a:pPr>
            <a:r>
              <a:rPr lang="en-US" sz="3000" b="1" dirty="0">
                <a:latin typeface="Candara" panose="020E0502030303020204" pitchFamily="34" charset="0"/>
              </a:rPr>
              <a:t>This lost &amp; dying world needs preachers…</a:t>
            </a:r>
          </a:p>
          <a:p>
            <a:pPr marL="365760" indent="-274320">
              <a:lnSpc>
                <a:spcPts val="2400"/>
              </a:lnSpc>
              <a:spcBef>
                <a:spcPts val="1200"/>
              </a:spcBef>
              <a:buFont typeface="Wingdings" panose="05000000000000000000" pitchFamily="2" charset="2"/>
              <a:buChar char="§"/>
            </a:pPr>
            <a:r>
              <a:rPr lang="en-US" sz="2400" dirty="0">
                <a:latin typeface="Candara" panose="020E0502030303020204" pitchFamily="34" charset="0"/>
              </a:rPr>
              <a:t>Who are not ashamed of the gospel of Christ </a:t>
            </a:r>
            <a:r>
              <a:rPr lang="en-US" sz="2400" i="1" dirty="0">
                <a:latin typeface="Candara" panose="020E0502030303020204" pitchFamily="34" charset="0"/>
              </a:rPr>
              <a:t>– Rom. 1:16</a:t>
            </a:r>
          </a:p>
          <a:p>
            <a:pPr marL="365760" indent="-274320">
              <a:lnSpc>
                <a:spcPts val="2400"/>
              </a:lnSpc>
              <a:spcBef>
                <a:spcPts val="1200"/>
              </a:spcBef>
              <a:buFont typeface="Wingdings" panose="05000000000000000000" pitchFamily="2" charset="2"/>
              <a:buChar char="§"/>
            </a:pPr>
            <a:r>
              <a:rPr lang="en-US" sz="2400" dirty="0">
                <a:latin typeface="Candara" panose="020E0502030303020204" pitchFamily="34" charset="0"/>
              </a:rPr>
              <a:t>Who are not men-pleasers, but servants of God </a:t>
            </a:r>
            <a:r>
              <a:rPr lang="en-US" sz="2400" i="1" dirty="0">
                <a:latin typeface="Candara" panose="020E0502030303020204" pitchFamily="34" charset="0"/>
              </a:rPr>
              <a:t>– Gal. 1:10</a:t>
            </a:r>
          </a:p>
          <a:p>
            <a:pPr marL="365760" indent="-274320">
              <a:lnSpc>
                <a:spcPts val="2400"/>
              </a:lnSpc>
              <a:spcBef>
                <a:spcPts val="1200"/>
              </a:spcBef>
              <a:buFont typeface="Wingdings" panose="05000000000000000000" pitchFamily="2" charset="2"/>
              <a:buChar char="§"/>
            </a:pPr>
            <a:r>
              <a:rPr lang="en-US" sz="2400" dirty="0">
                <a:latin typeface="Candara" panose="020E0502030303020204" pitchFamily="34" charset="0"/>
              </a:rPr>
              <a:t>Who preach the whole counsel of God </a:t>
            </a:r>
            <a:r>
              <a:rPr lang="en-US" sz="2400" i="1" dirty="0">
                <a:latin typeface="Candara" panose="020E0502030303020204" pitchFamily="34" charset="0"/>
              </a:rPr>
              <a:t>– Acts 20:27</a:t>
            </a:r>
          </a:p>
        </p:txBody>
      </p:sp>
      <p:sp>
        <p:nvSpPr>
          <p:cNvPr id="2" name="Slide Number Placeholder 1">
            <a:extLst>
              <a:ext uri="{FF2B5EF4-FFF2-40B4-BE49-F238E27FC236}">
                <a16:creationId xmlns:a16="http://schemas.microsoft.com/office/drawing/2014/main" id="{39DF9DE7-6B2B-6067-2939-B228623CD755}"/>
              </a:ext>
            </a:extLst>
          </p:cNvPr>
          <p:cNvSpPr>
            <a:spLocks noGrp="1"/>
          </p:cNvSpPr>
          <p:nvPr>
            <p:ph type="sldNum" sz="quarter" idx="12"/>
          </p:nvPr>
        </p:nvSpPr>
        <p:spPr/>
        <p:txBody>
          <a:bodyPr/>
          <a:lstStyle/>
          <a:p>
            <a:fld id="{312CC964-A50B-4C29-B4E4-2C30BB34CCF3}" type="slidenum">
              <a:rPr lang="en-US" smtClean="0"/>
              <a:t>11</a:t>
            </a:fld>
            <a:endParaRPr lang="en-US" dirty="0"/>
          </a:p>
        </p:txBody>
      </p:sp>
    </p:spTree>
    <p:extLst>
      <p:ext uri="{BB962C8B-B14F-4D97-AF65-F5344CB8AC3E}">
        <p14:creationId xmlns:p14="http://schemas.microsoft.com/office/powerpoint/2010/main" val="5659635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1000"/>
                                        <p:tgtEl>
                                          <p:spTgt spid="14"/>
                                        </p:tgtEl>
                                      </p:cBhvr>
                                    </p:animEffect>
                                    <p:anim calcmode="lin" valueType="num">
                                      <p:cBhvr>
                                        <p:cTn id="50" dur="1000" fill="hold"/>
                                        <p:tgtEl>
                                          <p:spTgt spid="14"/>
                                        </p:tgtEl>
                                        <p:attrNameLst>
                                          <p:attrName>ppt_x</p:attrName>
                                        </p:attrNameLst>
                                      </p:cBhvr>
                                      <p:tavLst>
                                        <p:tav tm="0">
                                          <p:val>
                                            <p:strVal val="#ppt_x"/>
                                          </p:val>
                                        </p:tav>
                                        <p:tav tm="100000">
                                          <p:val>
                                            <p:strVal val="#ppt_x"/>
                                          </p:val>
                                        </p:tav>
                                      </p:tavLst>
                                    </p:anim>
                                    <p:anim calcmode="lin" valueType="num">
                                      <p:cBhvr>
                                        <p:cTn id="51" dur="1000" fill="hold"/>
                                        <p:tgtEl>
                                          <p:spTgt spid="14"/>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14">
                                            <p:txEl>
                                              <p:pRg st="0" end="0"/>
                                            </p:txEl>
                                          </p:spTgt>
                                        </p:tgtEl>
                                        <p:attrNameLst>
                                          <p:attrName>style.visibility</p:attrName>
                                        </p:attrNameLst>
                                      </p:cBhvr>
                                      <p:to>
                                        <p:strVal val="visible"/>
                                      </p:to>
                                    </p:set>
                                    <p:animEffect transition="in" filter="fade">
                                      <p:cBhvr>
                                        <p:cTn id="54" dur="1000"/>
                                        <p:tgtEl>
                                          <p:spTgt spid="14">
                                            <p:txEl>
                                              <p:pRg st="0" end="0"/>
                                            </p:txEl>
                                          </p:spTgt>
                                        </p:tgtEl>
                                      </p:cBhvr>
                                    </p:animEffect>
                                    <p:anim calcmode="lin" valueType="num">
                                      <p:cBhvr>
                                        <p:cTn id="55"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56"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57" fill="hold">
                            <p:stCondLst>
                              <p:cond delay="1000"/>
                            </p:stCondLst>
                            <p:childTnLst>
                              <p:par>
                                <p:cTn id="58" presetID="42" presetClass="entr" presetSubtype="0" fill="hold" nodeType="afterEffect">
                                  <p:stCondLst>
                                    <p:cond delay="0"/>
                                  </p:stCondLst>
                                  <p:childTnLst>
                                    <p:set>
                                      <p:cBhvr>
                                        <p:cTn id="59" dur="1" fill="hold">
                                          <p:stCondLst>
                                            <p:cond delay="0"/>
                                          </p:stCondLst>
                                        </p:cTn>
                                        <p:tgtEl>
                                          <p:spTgt spid="14">
                                            <p:txEl>
                                              <p:pRg st="1" end="1"/>
                                            </p:txEl>
                                          </p:spTgt>
                                        </p:tgtEl>
                                        <p:attrNameLst>
                                          <p:attrName>style.visibility</p:attrName>
                                        </p:attrNameLst>
                                      </p:cBhvr>
                                      <p:to>
                                        <p:strVal val="visible"/>
                                      </p:to>
                                    </p:set>
                                    <p:animEffect transition="in" filter="fade">
                                      <p:cBhvr>
                                        <p:cTn id="60" dur="1000"/>
                                        <p:tgtEl>
                                          <p:spTgt spid="14">
                                            <p:txEl>
                                              <p:pRg st="1" end="1"/>
                                            </p:txEl>
                                          </p:spTgt>
                                        </p:tgtEl>
                                      </p:cBhvr>
                                    </p:animEffect>
                                    <p:anim calcmode="lin" valueType="num">
                                      <p:cBhvr>
                                        <p:cTn id="61"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62"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14">
                                            <p:txEl>
                                              <p:pRg st="2" end="2"/>
                                            </p:txEl>
                                          </p:spTgt>
                                        </p:tgtEl>
                                        <p:attrNameLst>
                                          <p:attrName>style.visibility</p:attrName>
                                        </p:attrNameLst>
                                      </p:cBhvr>
                                      <p:to>
                                        <p:strVal val="visible"/>
                                      </p:to>
                                    </p:set>
                                    <p:animEffect transition="in" filter="fade">
                                      <p:cBhvr>
                                        <p:cTn id="67" dur="1000"/>
                                        <p:tgtEl>
                                          <p:spTgt spid="14">
                                            <p:txEl>
                                              <p:pRg st="2" end="2"/>
                                            </p:txEl>
                                          </p:spTgt>
                                        </p:tgtEl>
                                      </p:cBhvr>
                                    </p:animEffect>
                                    <p:anim calcmode="lin" valueType="num">
                                      <p:cBhvr>
                                        <p:cTn id="68"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69"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14">
                                            <p:txEl>
                                              <p:pRg st="3" end="3"/>
                                            </p:txEl>
                                          </p:spTgt>
                                        </p:tgtEl>
                                        <p:attrNameLst>
                                          <p:attrName>style.visibility</p:attrName>
                                        </p:attrNameLst>
                                      </p:cBhvr>
                                      <p:to>
                                        <p:strVal val="visible"/>
                                      </p:to>
                                    </p:set>
                                    <p:animEffect transition="in" filter="fade">
                                      <p:cBhvr>
                                        <p:cTn id="74" dur="1000"/>
                                        <p:tgtEl>
                                          <p:spTgt spid="14">
                                            <p:txEl>
                                              <p:pRg st="3" end="3"/>
                                            </p:txEl>
                                          </p:spTgt>
                                        </p:tgtEl>
                                      </p:cBhvr>
                                    </p:animEffect>
                                    <p:anim calcmode="lin" valueType="num">
                                      <p:cBhvr>
                                        <p:cTn id="75"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76"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358793"/>
            <a:ext cx="8083321" cy="1015663"/>
          </a:xfrm>
          <a:prstGeom prst="rect">
            <a:avLst/>
          </a:prstGeom>
          <a:solidFill>
            <a:schemeClr val="bg2"/>
          </a:solidFill>
          <a:ln>
            <a:solidFill>
              <a:schemeClr val="tx2"/>
            </a:solidFill>
          </a:ln>
        </p:spPr>
        <p:txBody>
          <a:bodyPr wrap="square" lIns="91440" tIns="45720" rIns="91440" bIns="45720" anchor="ctr">
            <a:spAutoFit/>
          </a:bodyPr>
          <a:lstStyle/>
          <a:p>
            <a:r>
              <a:rPr lang="en-US" sz="6000" b="1" i="1" cap="none" spc="0" dirty="0">
                <a:ln w="12700">
                  <a:solidFill>
                    <a:schemeClr val="tx2">
                      <a:lumMod val="75000"/>
                    </a:schemeClr>
                  </a:solidFill>
                  <a:prstDash val="solid"/>
                </a:ln>
                <a:solidFill>
                  <a:schemeClr val="accent2">
                    <a:lumMod val="50000"/>
                  </a:schemeClr>
                </a:solidFill>
                <a:latin typeface="Candara" panose="020E0502030303020204" pitchFamily="34" charset="0"/>
              </a:rPr>
              <a:t>Sirs, What MUST I do…?</a:t>
            </a:r>
          </a:p>
        </p:txBody>
      </p:sp>
      <p:sp>
        <p:nvSpPr>
          <p:cNvPr id="4" name="TextBox 3">
            <a:extLst>
              <a:ext uri="{FF2B5EF4-FFF2-40B4-BE49-F238E27FC236}">
                <a16:creationId xmlns:a16="http://schemas.microsoft.com/office/drawing/2014/main" id="{FDB3C018-6904-4094-85A6-7BAF69A201A5}"/>
              </a:ext>
            </a:extLst>
          </p:cNvPr>
          <p:cNvSpPr txBox="1"/>
          <p:nvPr/>
        </p:nvSpPr>
        <p:spPr>
          <a:xfrm>
            <a:off x="7302386" y="443201"/>
            <a:ext cx="721326" cy="557204"/>
          </a:xfrm>
          <a:prstGeom prst="rect">
            <a:avLst/>
          </a:prstGeom>
          <a:noFill/>
        </p:spPr>
        <p:txBody>
          <a:bodyPr wrap="square" rtlCol="0">
            <a:spAutoFit/>
          </a:bodyPr>
          <a:lstStyle/>
          <a:p>
            <a:pPr algn="ctr">
              <a:lnSpc>
                <a:spcPts val="1800"/>
              </a:lnSpc>
            </a:pPr>
            <a:r>
              <a:rPr lang="en-US" i="1" dirty="0">
                <a:solidFill>
                  <a:schemeClr val="accent2">
                    <a:lumMod val="50000"/>
                  </a:schemeClr>
                </a:solidFill>
                <a:latin typeface="Candara" panose="020E0502030303020204" pitchFamily="34" charset="0"/>
              </a:rPr>
              <a:t>Acts </a:t>
            </a:r>
          </a:p>
          <a:p>
            <a:pPr algn="ctr">
              <a:lnSpc>
                <a:spcPts val="1800"/>
              </a:lnSpc>
            </a:pPr>
            <a:r>
              <a:rPr lang="en-US" i="1" dirty="0">
                <a:solidFill>
                  <a:schemeClr val="accent2">
                    <a:lumMod val="50000"/>
                  </a:schemeClr>
                </a:solidFill>
                <a:latin typeface="Candara" panose="020E0502030303020204" pitchFamily="34" charset="0"/>
              </a:rPr>
              <a:t>16:30</a:t>
            </a:r>
          </a:p>
        </p:txBody>
      </p:sp>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44124" y="1581344"/>
            <a:ext cx="8106552" cy="4733732"/>
          </a:xfrm>
          <a:solidFill>
            <a:schemeClr val="bg2"/>
          </a:solidFill>
          <a:ln>
            <a:solidFill>
              <a:schemeClr val="accent1"/>
            </a:solidFill>
          </a:ln>
        </p:spPr>
        <p:txBody>
          <a:bodyPr vert="horz" wrap="square" lIns="68580" tIns="34290" rIns="68580" bIns="34290" numCol="1" rtlCol="0" anchor="t" anchorCtr="0" compatLnSpc="1">
            <a:prstTxWarp prst="textNoShape">
              <a:avLst/>
            </a:prstTxWarp>
            <a:noAutofit/>
          </a:bodyPr>
          <a:lstStyle/>
          <a:p>
            <a:pPr marL="0" indent="0">
              <a:spcBef>
                <a:spcPts val="0"/>
              </a:spcBef>
              <a:buClr>
                <a:schemeClr val="bg1"/>
              </a:buClr>
              <a:buNone/>
              <a:defRPr/>
            </a:pPr>
            <a:r>
              <a:rPr lang="en-US" altLang="en-US" sz="3600" b="1" dirty="0">
                <a:solidFill>
                  <a:schemeClr val="accent2">
                    <a:lumMod val="50000"/>
                  </a:schemeClr>
                </a:solidFill>
                <a:effectLst/>
                <a:latin typeface="Candara" panose="020E0502030303020204" pitchFamily="34" charset="0"/>
              </a:rPr>
              <a:t>Alien sinners </a:t>
            </a:r>
            <a:r>
              <a:rPr lang="en-US" altLang="en-US" sz="3600" b="1" i="1" u="sng" dirty="0">
                <a:solidFill>
                  <a:schemeClr val="accent2">
                    <a:lumMod val="50000"/>
                  </a:schemeClr>
                </a:solidFill>
                <a:latin typeface="Candara" panose="020E0502030303020204" pitchFamily="34" charset="0"/>
              </a:rPr>
              <a:t>MUST</a:t>
            </a:r>
            <a:r>
              <a:rPr lang="en-US" altLang="en-US" sz="3600" b="1" dirty="0">
                <a:solidFill>
                  <a:schemeClr val="accent2">
                    <a:lumMod val="50000"/>
                  </a:schemeClr>
                </a:solidFill>
                <a:effectLst/>
                <a:latin typeface="Candara" panose="020E0502030303020204" pitchFamily="34" charset="0"/>
              </a:rPr>
              <a:t>…</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Hear the Gospel – </a:t>
            </a:r>
            <a:r>
              <a:rPr lang="en-US" altLang="en-US" sz="2800" i="1" dirty="0">
                <a:solidFill>
                  <a:schemeClr val="accent2">
                    <a:lumMod val="50000"/>
                  </a:schemeClr>
                </a:solidFill>
                <a:effectLst/>
                <a:latin typeface="Candara" panose="020E0502030303020204" pitchFamily="34" charset="0"/>
              </a:rPr>
              <a:t>Romans 10:17; Hebrews 11:6</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Believe it – </a:t>
            </a:r>
            <a:r>
              <a:rPr lang="en-US" altLang="en-US" sz="2800" i="1" dirty="0">
                <a:solidFill>
                  <a:schemeClr val="accent2">
                    <a:lumMod val="50000"/>
                  </a:schemeClr>
                </a:solidFill>
                <a:effectLst/>
                <a:latin typeface="Candara" panose="020E0502030303020204" pitchFamily="34" charset="0"/>
              </a:rPr>
              <a:t>John 8:24</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Repent of sin in your life – </a:t>
            </a:r>
            <a:r>
              <a:rPr lang="en-US" altLang="en-US" sz="2800" i="1" dirty="0">
                <a:solidFill>
                  <a:schemeClr val="accent2">
                    <a:lumMod val="50000"/>
                  </a:schemeClr>
                </a:solidFill>
                <a:effectLst/>
                <a:latin typeface="Candara" panose="020E0502030303020204" pitchFamily="34" charset="0"/>
              </a:rPr>
              <a:t>Acts 17:30</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Confess </a:t>
            </a:r>
            <a:r>
              <a:rPr lang="en-US" altLang="en-US" sz="2800" dirty="0">
                <a:solidFill>
                  <a:schemeClr val="accent2">
                    <a:lumMod val="50000"/>
                  </a:schemeClr>
                </a:solidFill>
                <a:latin typeface="Candara" panose="020E0502030303020204" pitchFamily="34" charset="0"/>
              </a:rPr>
              <a:t>that </a:t>
            </a:r>
            <a:r>
              <a:rPr lang="en-US" altLang="en-US" sz="2800" dirty="0">
                <a:solidFill>
                  <a:schemeClr val="accent2">
                    <a:lumMod val="50000"/>
                  </a:schemeClr>
                </a:solidFill>
                <a:effectLst/>
                <a:latin typeface="Candara" panose="020E0502030303020204" pitchFamily="34" charset="0"/>
              </a:rPr>
              <a:t>Christ </a:t>
            </a:r>
            <a:r>
              <a:rPr lang="en-US" altLang="en-US" sz="2800" dirty="0">
                <a:solidFill>
                  <a:schemeClr val="accent2">
                    <a:lumMod val="50000"/>
                  </a:schemeClr>
                </a:solidFill>
                <a:latin typeface="Candara" panose="020E0502030303020204" pitchFamily="34" charset="0"/>
              </a:rPr>
              <a:t>is God’s Son </a:t>
            </a:r>
            <a:r>
              <a:rPr lang="en-US" altLang="en-US" sz="2800" dirty="0">
                <a:solidFill>
                  <a:schemeClr val="accent2">
                    <a:lumMod val="50000"/>
                  </a:schemeClr>
                </a:solidFill>
                <a:effectLst/>
                <a:latin typeface="Candara" panose="020E0502030303020204" pitchFamily="34" charset="0"/>
              </a:rPr>
              <a:t>– </a:t>
            </a:r>
            <a:r>
              <a:rPr lang="en-US" altLang="en-US" sz="2800" i="1" dirty="0">
                <a:solidFill>
                  <a:schemeClr val="accent2">
                    <a:lumMod val="50000"/>
                  </a:schemeClr>
                </a:solidFill>
                <a:effectLst/>
                <a:latin typeface="Candara" panose="020E0502030303020204" pitchFamily="34" charset="0"/>
              </a:rPr>
              <a:t>Matthew 10:32</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Be baptized </a:t>
            </a:r>
            <a:r>
              <a:rPr lang="en-US" altLang="en-US" sz="2800" dirty="0">
                <a:solidFill>
                  <a:schemeClr val="accent2">
                    <a:lumMod val="50000"/>
                  </a:schemeClr>
                </a:solidFill>
                <a:latin typeface="Candara" panose="020E0502030303020204" pitchFamily="34" charset="0"/>
              </a:rPr>
              <a:t>to wash away your</a:t>
            </a:r>
            <a:r>
              <a:rPr lang="en-US" altLang="en-US" sz="2800" dirty="0">
                <a:solidFill>
                  <a:schemeClr val="accent2">
                    <a:lumMod val="50000"/>
                  </a:schemeClr>
                </a:solidFill>
                <a:effectLst/>
                <a:latin typeface="Candara" panose="020E0502030303020204" pitchFamily="34" charset="0"/>
              </a:rPr>
              <a:t> sins – </a:t>
            </a:r>
            <a:r>
              <a:rPr lang="en-US" altLang="en-US" sz="2800" i="1" dirty="0">
                <a:solidFill>
                  <a:schemeClr val="accent2">
                    <a:lumMod val="50000"/>
                  </a:schemeClr>
                </a:solidFill>
                <a:effectLst/>
                <a:latin typeface="Candara" panose="020E0502030303020204" pitchFamily="34" charset="0"/>
              </a:rPr>
              <a:t>Acts 2:38</a:t>
            </a:r>
          </a:p>
          <a:p>
            <a:pPr marL="0" lvl="1" indent="0">
              <a:spcBef>
                <a:spcPts val="338"/>
              </a:spcBef>
              <a:spcAft>
                <a:spcPts val="0"/>
              </a:spcAft>
              <a:buClr>
                <a:schemeClr val="bg1"/>
              </a:buClr>
              <a:buNone/>
              <a:defRPr/>
            </a:pPr>
            <a:r>
              <a:rPr lang="en-US" altLang="en-US" sz="3600" b="1" dirty="0">
                <a:solidFill>
                  <a:schemeClr val="accent2">
                    <a:lumMod val="50000"/>
                  </a:schemeClr>
                </a:solidFill>
                <a:effectLst/>
                <a:latin typeface="Candara" panose="020E0502030303020204" pitchFamily="34" charset="0"/>
              </a:rPr>
              <a:t>An erring child of God </a:t>
            </a:r>
            <a:r>
              <a:rPr lang="en-US" altLang="en-US" sz="3600" b="1" i="1" u="sng" dirty="0">
                <a:solidFill>
                  <a:schemeClr val="accent2">
                    <a:lumMod val="50000"/>
                  </a:schemeClr>
                </a:solidFill>
                <a:latin typeface="Candara" panose="020E0502030303020204" pitchFamily="34" charset="0"/>
              </a:rPr>
              <a:t>MUST</a:t>
            </a:r>
            <a:r>
              <a:rPr lang="en-US" altLang="en-US" sz="3600" b="1" dirty="0">
                <a:solidFill>
                  <a:schemeClr val="accent2">
                    <a:lumMod val="50000"/>
                  </a:schemeClr>
                </a:solidFill>
                <a:effectLst/>
                <a:latin typeface="Candara" panose="020E0502030303020204" pitchFamily="34" charset="0"/>
              </a:rPr>
              <a:t>…</a:t>
            </a:r>
          </a:p>
          <a:p>
            <a:pPr marL="365760" indent="-274320" algn="just">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Repent and Pray for Forgiveness – 1 </a:t>
            </a:r>
            <a:r>
              <a:rPr lang="en-US" altLang="en-US" sz="2800" i="1" dirty="0">
                <a:solidFill>
                  <a:schemeClr val="accent2">
                    <a:lumMod val="50000"/>
                  </a:schemeClr>
                </a:solidFill>
                <a:effectLst/>
                <a:latin typeface="Candara" panose="020E0502030303020204" pitchFamily="34" charset="0"/>
              </a:rPr>
              <a:t>John 1:7-9</a:t>
            </a:r>
          </a:p>
          <a:p>
            <a:pPr marL="0" indent="0" algn="just">
              <a:spcBef>
                <a:spcPts val="338"/>
              </a:spcBef>
              <a:spcAft>
                <a:spcPts val="0"/>
              </a:spcAft>
              <a:buClr>
                <a:schemeClr val="bg1"/>
              </a:buClr>
              <a:buSzPct val="99000"/>
              <a:buNone/>
              <a:defRPr/>
            </a:pPr>
            <a:r>
              <a:rPr lang="en-US" altLang="en-US" sz="3600" b="1" dirty="0">
                <a:solidFill>
                  <a:schemeClr val="accent2">
                    <a:lumMod val="50000"/>
                  </a:schemeClr>
                </a:solidFill>
                <a:latin typeface="Candara" panose="020E0502030303020204" pitchFamily="34" charset="0"/>
              </a:rPr>
              <a:t>Christians</a:t>
            </a:r>
            <a:r>
              <a:rPr lang="en-US" altLang="en-US" sz="3600" b="1" i="1" dirty="0">
                <a:solidFill>
                  <a:schemeClr val="accent2">
                    <a:lumMod val="50000"/>
                  </a:schemeClr>
                </a:solidFill>
                <a:latin typeface="Candara" panose="020E0502030303020204" pitchFamily="34" charset="0"/>
              </a:rPr>
              <a:t> </a:t>
            </a:r>
            <a:r>
              <a:rPr lang="en-US" altLang="en-US" sz="3600" b="1" i="1" u="sng" dirty="0">
                <a:solidFill>
                  <a:schemeClr val="accent2">
                    <a:lumMod val="50000"/>
                  </a:schemeClr>
                </a:solidFill>
                <a:latin typeface="Candara" panose="020E0502030303020204" pitchFamily="34" charset="0"/>
              </a:rPr>
              <a:t>MUST</a:t>
            </a:r>
            <a:r>
              <a:rPr lang="en-US" altLang="en-US" sz="3600" b="1" i="1" dirty="0">
                <a:solidFill>
                  <a:schemeClr val="accent2">
                    <a:lumMod val="50000"/>
                  </a:schemeClr>
                </a:solidFill>
                <a:latin typeface="Candara" panose="020E0502030303020204" pitchFamily="34" charset="0"/>
              </a:rPr>
              <a:t> </a:t>
            </a:r>
            <a:r>
              <a:rPr lang="en-US" altLang="en-US" sz="3600" b="1" i="1" dirty="0">
                <a:solidFill>
                  <a:schemeClr val="accent2">
                    <a:lumMod val="50000"/>
                  </a:schemeClr>
                </a:solidFill>
                <a:effectLst/>
                <a:latin typeface="Candara" panose="020E0502030303020204" pitchFamily="34" charset="0"/>
              </a:rPr>
              <a:t>“be faithful </a:t>
            </a:r>
            <a:r>
              <a:rPr lang="en-US" altLang="en-US" sz="3600" b="1" i="1" u="sng" dirty="0">
                <a:solidFill>
                  <a:schemeClr val="accent2">
                    <a:lumMod val="50000"/>
                  </a:schemeClr>
                </a:solidFill>
                <a:effectLst/>
                <a:latin typeface="Candara" panose="020E0502030303020204" pitchFamily="34" charset="0"/>
              </a:rPr>
              <a:t>unto</a:t>
            </a:r>
            <a:r>
              <a:rPr lang="en-US" altLang="en-US" sz="3600" b="1" i="1" dirty="0">
                <a:solidFill>
                  <a:schemeClr val="accent2">
                    <a:lumMod val="50000"/>
                  </a:schemeClr>
                </a:solidFill>
                <a:effectLst/>
                <a:latin typeface="Candara" panose="020E0502030303020204" pitchFamily="34" charset="0"/>
              </a:rPr>
              <a:t> death”</a:t>
            </a:r>
          </a:p>
          <a:p>
            <a:pPr marL="365760" indent="-274320">
              <a:lnSpc>
                <a:spcPct val="100000"/>
              </a:lnSpc>
              <a:spcBef>
                <a:spcPts val="0"/>
              </a:spcBef>
              <a:buClrTx/>
              <a:buSzPct val="100000"/>
              <a:buFont typeface="Wingdings" panose="05000000000000000000" pitchFamily="2" charset="2"/>
              <a:buChar char="§"/>
              <a:defRPr/>
            </a:pPr>
            <a:r>
              <a:rPr lang="en-US" altLang="en-US" sz="2800" i="1" dirty="0">
                <a:solidFill>
                  <a:schemeClr val="accent2">
                    <a:lumMod val="50000"/>
                  </a:schemeClr>
                </a:solidFill>
                <a:effectLst/>
                <a:latin typeface="Candara" panose="020E0502030303020204" pitchFamily="34" charset="0"/>
              </a:rPr>
              <a:t>Revelation 2:10</a:t>
            </a:r>
          </a:p>
        </p:txBody>
      </p:sp>
      <p:sp>
        <p:nvSpPr>
          <p:cNvPr id="3" name="Slide Number Placeholder 2">
            <a:extLst>
              <a:ext uri="{FF2B5EF4-FFF2-40B4-BE49-F238E27FC236}">
                <a16:creationId xmlns:a16="http://schemas.microsoft.com/office/drawing/2014/main" id="{CC39F5B5-71D6-7447-BFFE-719522563EE0}"/>
              </a:ext>
            </a:extLst>
          </p:cNvPr>
          <p:cNvSpPr>
            <a:spLocks noGrp="1"/>
          </p:cNvSpPr>
          <p:nvPr>
            <p:ph type="sldNum" sz="quarter" idx="12"/>
          </p:nvPr>
        </p:nvSpPr>
        <p:spPr/>
        <p:txBody>
          <a:bodyPr>
            <a:normAutofit/>
          </a:bodyPr>
          <a:lstStyle/>
          <a:p>
            <a:fld id="{4FAB73BC-B049-4115-A692-8D63A059BFB8}" type="slidenum">
              <a:rPr lang="en-US" sz="1100" smtClean="0">
                <a:latin typeface="Candara" panose="020E0502030303020204" pitchFamily="34" charset="0"/>
              </a:rPr>
              <a:t>12</a:t>
            </a:fld>
            <a:endParaRPr lang="en-US" sz="1100" dirty="0">
              <a:latin typeface="Candara" panose="020E0502030303020204" pitchFamily="34" charset="0"/>
            </a:endParaRPr>
          </a:p>
        </p:txBody>
      </p:sp>
    </p:spTree>
    <p:extLst>
      <p:ext uri="{BB962C8B-B14F-4D97-AF65-F5344CB8AC3E}">
        <p14:creationId xmlns:p14="http://schemas.microsoft.com/office/powerpoint/2010/main" val="15104302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E6F5E-487E-55D6-CAF3-823040B18D94}"/>
              </a:ext>
            </a:extLst>
          </p:cNvPr>
          <p:cNvSpPr>
            <a:spLocks noGrp="1"/>
          </p:cNvSpPr>
          <p:nvPr>
            <p:ph type="title"/>
          </p:nvPr>
        </p:nvSpPr>
        <p:spPr>
          <a:xfrm>
            <a:off x="552450" y="400050"/>
            <a:ext cx="7429500" cy="571500"/>
          </a:xfrm>
        </p:spPr>
        <p:txBody>
          <a:bodyPr>
            <a:normAutofit fontScale="90000"/>
          </a:bodyPr>
          <a:lstStyle/>
          <a:p>
            <a:r>
              <a:rPr lang="en-US" sz="4800" b="1" dirty="0">
                <a:latin typeface="Candara" panose="020E0502030303020204" pitchFamily="34" charset="0"/>
              </a:rPr>
              <a:t>Isaiah 53:6-8</a:t>
            </a:r>
          </a:p>
        </p:txBody>
      </p:sp>
      <p:sp>
        <p:nvSpPr>
          <p:cNvPr id="3" name="Content Placeholder 2">
            <a:extLst>
              <a:ext uri="{FF2B5EF4-FFF2-40B4-BE49-F238E27FC236}">
                <a16:creationId xmlns:a16="http://schemas.microsoft.com/office/drawing/2014/main" id="{4E5A5B67-E175-3625-DEDA-7C377F8FF105}"/>
              </a:ext>
            </a:extLst>
          </p:cNvPr>
          <p:cNvSpPr>
            <a:spLocks noGrp="1"/>
          </p:cNvSpPr>
          <p:nvPr>
            <p:ph idx="1"/>
          </p:nvPr>
        </p:nvSpPr>
        <p:spPr>
          <a:xfrm>
            <a:off x="619125" y="1076324"/>
            <a:ext cx="8229600" cy="5153025"/>
          </a:xfrm>
        </p:spPr>
        <p:txBody>
          <a:bodyPr>
            <a:noAutofit/>
          </a:bodyPr>
          <a:lstStyle/>
          <a:p>
            <a:pPr marL="0" indent="0">
              <a:lnSpc>
                <a:spcPts val="3200"/>
              </a:lnSpc>
              <a:buNone/>
            </a:pPr>
            <a:r>
              <a:rPr lang="en-US" sz="3200" b="1" i="1" dirty="0">
                <a:solidFill>
                  <a:schemeClr val="tx1"/>
                </a:solidFill>
                <a:latin typeface="Candara" panose="020E0502030303020204" pitchFamily="34" charset="0"/>
              </a:rPr>
              <a:t>“</a:t>
            </a:r>
            <a:r>
              <a:rPr lang="en-US" sz="3200" b="1" i="1" dirty="0">
                <a:solidFill>
                  <a:schemeClr val="bg2">
                    <a:lumMod val="90000"/>
                  </a:schemeClr>
                </a:solidFill>
                <a:latin typeface="Candara" panose="020E0502030303020204" pitchFamily="34" charset="0"/>
              </a:rPr>
              <a:t>6</a:t>
            </a:r>
            <a:r>
              <a:rPr lang="en-US" sz="3200" b="1" i="1" dirty="0">
                <a:solidFill>
                  <a:schemeClr val="tx1"/>
                </a:solidFill>
                <a:latin typeface="Candara" panose="020E0502030303020204" pitchFamily="34" charset="0"/>
              </a:rPr>
              <a:t> All we like sheep have gone astray; we have turned every one to his own way; and the LORD hath laid on him the iniquity of us all. </a:t>
            </a:r>
            <a:r>
              <a:rPr lang="en-US" sz="3200" b="1" i="1" dirty="0">
                <a:solidFill>
                  <a:schemeClr val="bg2">
                    <a:lumMod val="90000"/>
                  </a:schemeClr>
                </a:solidFill>
                <a:latin typeface="Candara" panose="020E0502030303020204" pitchFamily="34" charset="0"/>
              </a:rPr>
              <a:t>7</a:t>
            </a:r>
            <a:r>
              <a:rPr lang="en-US" sz="3200" b="1" i="1" dirty="0">
                <a:solidFill>
                  <a:schemeClr val="tx1"/>
                </a:solidFill>
                <a:latin typeface="Candara" panose="020E0502030303020204" pitchFamily="34" charset="0"/>
              </a:rPr>
              <a:t> He was oppressed, and he was afflicted, yet he opened not his mouth: he is brought as a lamb to the slaughter, and as a sheep before her shearers is dumb, so he </a:t>
            </a:r>
            <a:r>
              <a:rPr lang="en-US" sz="3200" b="1" i="1" dirty="0" err="1">
                <a:solidFill>
                  <a:schemeClr val="tx1"/>
                </a:solidFill>
                <a:latin typeface="Candara" panose="020E0502030303020204" pitchFamily="34" charset="0"/>
              </a:rPr>
              <a:t>openeth</a:t>
            </a:r>
            <a:r>
              <a:rPr lang="en-US" sz="3200" b="1" i="1" dirty="0">
                <a:solidFill>
                  <a:schemeClr val="tx1"/>
                </a:solidFill>
                <a:latin typeface="Candara" panose="020E0502030303020204" pitchFamily="34" charset="0"/>
              </a:rPr>
              <a:t> not his mouth. </a:t>
            </a:r>
            <a:r>
              <a:rPr lang="en-US" sz="3200" b="1" i="1" dirty="0">
                <a:solidFill>
                  <a:schemeClr val="bg2">
                    <a:lumMod val="90000"/>
                  </a:schemeClr>
                </a:solidFill>
                <a:latin typeface="Candara" panose="020E0502030303020204" pitchFamily="34" charset="0"/>
              </a:rPr>
              <a:t>8</a:t>
            </a:r>
            <a:r>
              <a:rPr lang="en-US" sz="3200" b="1" i="1" dirty="0">
                <a:solidFill>
                  <a:schemeClr val="tx1"/>
                </a:solidFill>
                <a:latin typeface="Candara" panose="020E0502030303020204" pitchFamily="34" charset="0"/>
              </a:rPr>
              <a:t> He was taken from prison and from judgment: and who shall declare his generation? for he was cut off out of the land of the living: for the transgression of my people was he stricken”</a:t>
            </a:r>
          </a:p>
        </p:txBody>
      </p:sp>
      <p:sp>
        <p:nvSpPr>
          <p:cNvPr id="4" name="Slide Number Placeholder 3">
            <a:extLst>
              <a:ext uri="{FF2B5EF4-FFF2-40B4-BE49-F238E27FC236}">
                <a16:creationId xmlns:a16="http://schemas.microsoft.com/office/drawing/2014/main" id="{22ADA6CC-9AFE-AEB9-4A7E-B905295FDB3D}"/>
              </a:ext>
            </a:extLst>
          </p:cNvPr>
          <p:cNvSpPr>
            <a:spLocks noGrp="1"/>
          </p:cNvSpPr>
          <p:nvPr>
            <p:ph type="sldNum" sz="quarter" idx="12"/>
          </p:nvPr>
        </p:nvSpPr>
        <p:spPr/>
        <p:txBody>
          <a:bodyPr/>
          <a:lstStyle/>
          <a:p>
            <a:fld id="{312CC964-A50B-4C29-B4E4-2C30BB34CCF3}" type="slidenum">
              <a:rPr lang="en-US" smtClean="0"/>
              <a:t>2</a:t>
            </a:fld>
            <a:endParaRPr lang="en-US"/>
          </a:p>
        </p:txBody>
      </p:sp>
    </p:spTree>
    <p:extLst>
      <p:ext uri="{BB962C8B-B14F-4D97-AF65-F5344CB8AC3E}">
        <p14:creationId xmlns:p14="http://schemas.microsoft.com/office/powerpoint/2010/main" val="24010141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BB1690-7F52-B24F-6986-D6AC767604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712657-8C5E-B083-F3E0-BAA6B44F8CF8}"/>
              </a:ext>
            </a:extLst>
          </p:cNvPr>
          <p:cNvSpPr>
            <a:spLocks noGrp="1"/>
          </p:cNvSpPr>
          <p:nvPr>
            <p:ph type="title"/>
          </p:nvPr>
        </p:nvSpPr>
        <p:spPr>
          <a:xfrm>
            <a:off x="552450" y="400050"/>
            <a:ext cx="7429500" cy="571500"/>
          </a:xfrm>
        </p:spPr>
        <p:txBody>
          <a:bodyPr>
            <a:normAutofit fontScale="90000"/>
          </a:bodyPr>
          <a:lstStyle/>
          <a:p>
            <a:r>
              <a:rPr lang="en-US" sz="4800" b="1" i="0" dirty="0">
                <a:latin typeface="Candara" panose="020E0502030303020204" pitchFamily="34" charset="0"/>
              </a:rPr>
              <a:t>Acts 8:30-35</a:t>
            </a:r>
          </a:p>
        </p:txBody>
      </p:sp>
      <p:sp>
        <p:nvSpPr>
          <p:cNvPr id="4" name="Rectangle 3">
            <a:extLst>
              <a:ext uri="{FF2B5EF4-FFF2-40B4-BE49-F238E27FC236}">
                <a16:creationId xmlns:a16="http://schemas.microsoft.com/office/drawing/2014/main" id="{BEC9497B-1A1E-6B6E-C95D-875AB7B08FEC}"/>
              </a:ext>
            </a:extLst>
          </p:cNvPr>
          <p:cNvSpPr/>
          <p:nvPr/>
        </p:nvSpPr>
        <p:spPr>
          <a:xfrm>
            <a:off x="6115050" y="5569528"/>
            <a:ext cx="1704975" cy="32904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5" name="Rectangle 4">
            <a:extLst>
              <a:ext uri="{FF2B5EF4-FFF2-40B4-BE49-F238E27FC236}">
                <a16:creationId xmlns:a16="http://schemas.microsoft.com/office/drawing/2014/main" id="{351CC439-F24A-1A65-382D-2FAC0C4F2757}"/>
              </a:ext>
            </a:extLst>
          </p:cNvPr>
          <p:cNvSpPr/>
          <p:nvPr/>
        </p:nvSpPr>
        <p:spPr>
          <a:xfrm>
            <a:off x="619125" y="5941003"/>
            <a:ext cx="7772400" cy="32904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6" name="Rectangle 5">
            <a:extLst>
              <a:ext uri="{FF2B5EF4-FFF2-40B4-BE49-F238E27FC236}">
                <a16:creationId xmlns:a16="http://schemas.microsoft.com/office/drawing/2014/main" id="{32E0B49A-BA13-DC69-6B21-DD064CDF8D51}"/>
              </a:ext>
            </a:extLst>
          </p:cNvPr>
          <p:cNvSpPr/>
          <p:nvPr/>
        </p:nvSpPr>
        <p:spPr>
          <a:xfrm>
            <a:off x="619124" y="6300356"/>
            <a:ext cx="4638676" cy="32904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 name="Content Placeholder 2">
            <a:extLst>
              <a:ext uri="{FF2B5EF4-FFF2-40B4-BE49-F238E27FC236}">
                <a16:creationId xmlns:a16="http://schemas.microsoft.com/office/drawing/2014/main" id="{E638E4DC-05E8-8D46-01AC-44DEF1040576}"/>
              </a:ext>
            </a:extLst>
          </p:cNvPr>
          <p:cNvSpPr>
            <a:spLocks noGrp="1"/>
          </p:cNvSpPr>
          <p:nvPr>
            <p:ph idx="1"/>
          </p:nvPr>
        </p:nvSpPr>
        <p:spPr>
          <a:xfrm>
            <a:off x="619125" y="1076323"/>
            <a:ext cx="8229600" cy="5715001"/>
          </a:xfrm>
        </p:spPr>
        <p:txBody>
          <a:bodyPr>
            <a:noAutofit/>
          </a:bodyPr>
          <a:lstStyle/>
          <a:p>
            <a:pPr marL="0" indent="0">
              <a:lnSpc>
                <a:spcPts val="2900"/>
              </a:lnSpc>
              <a:buNone/>
            </a:pPr>
            <a:r>
              <a:rPr lang="en-US" sz="2800" b="1" i="1" dirty="0">
                <a:solidFill>
                  <a:schemeClr val="tx1"/>
                </a:solidFill>
                <a:latin typeface="Candara" panose="020E0502030303020204" pitchFamily="34" charset="0"/>
              </a:rPr>
              <a:t>“</a:t>
            </a:r>
            <a:r>
              <a:rPr lang="en-US" sz="2800" b="1" i="1" dirty="0">
                <a:solidFill>
                  <a:schemeClr val="bg2">
                    <a:lumMod val="90000"/>
                  </a:schemeClr>
                </a:solidFill>
                <a:latin typeface="Candara" panose="020E0502030303020204" pitchFamily="34" charset="0"/>
              </a:rPr>
              <a:t>30</a:t>
            </a:r>
            <a:r>
              <a:rPr lang="en-US" sz="2800" b="1" i="1" dirty="0">
                <a:solidFill>
                  <a:schemeClr val="tx1"/>
                </a:solidFill>
                <a:latin typeface="Candara" panose="020E0502030303020204" pitchFamily="34" charset="0"/>
              </a:rPr>
              <a:t> And Philip ran thither to him, and heard him read the prophet Esaias, and said, </a:t>
            </a:r>
            <a:r>
              <a:rPr lang="en-US" sz="2800" b="1" i="1" dirty="0" err="1">
                <a:solidFill>
                  <a:schemeClr val="tx1"/>
                </a:solidFill>
                <a:latin typeface="Candara" panose="020E0502030303020204" pitchFamily="34" charset="0"/>
              </a:rPr>
              <a:t>Understandest</a:t>
            </a:r>
            <a:r>
              <a:rPr lang="en-US" sz="2800" b="1" i="1" dirty="0">
                <a:solidFill>
                  <a:schemeClr val="tx1"/>
                </a:solidFill>
                <a:latin typeface="Candara" panose="020E0502030303020204" pitchFamily="34" charset="0"/>
              </a:rPr>
              <a:t> thou what thou </a:t>
            </a:r>
            <a:r>
              <a:rPr lang="en-US" sz="2800" b="1" i="1" dirty="0" err="1">
                <a:solidFill>
                  <a:schemeClr val="tx1"/>
                </a:solidFill>
                <a:latin typeface="Candara" panose="020E0502030303020204" pitchFamily="34" charset="0"/>
              </a:rPr>
              <a:t>readest</a:t>
            </a:r>
            <a:r>
              <a:rPr lang="en-US" sz="2800" b="1" i="1" dirty="0">
                <a:solidFill>
                  <a:schemeClr val="tx1"/>
                </a:solidFill>
                <a:latin typeface="Candara" panose="020E0502030303020204" pitchFamily="34" charset="0"/>
              </a:rPr>
              <a:t>? </a:t>
            </a:r>
            <a:r>
              <a:rPr lang="en-US" sz="2800" b="1" i="1" dirty="0">
                <a:solidFill>
                  <a:schemeClr val="bg2">
                    <a:lumMod val="90000"/>
                  </a:schemeClr>
                </a:solidFill>
                <a:latin typeface="Candara" panose="020E0502030303020204" pitchFamily="34" charset="0"/>
              </a:rPr>
              <a:t>31</a:t>
            </a:r>
            <a:r>
              <a:rPr lang="en-US" sz="2800" b="1" i="1" dirty="0">
                <a:solidFill>
                  <a:schemeClr val="tx1"/>
                </a:solidFill>
                <a:latin typeface="Candara" panose="020E0502030303020204" pitchFamily="34" charset="0"/>
              </a:rPr>
              <a:t> And he said, How can I, except some man should guide me? And he desired Philip that he would come up and sit with him. </a:t>
            </a:r>
            <a:r>
              <a:rPr lang="en-US" sz="2800" b="1" i="1" dirty="0">
                <a:solidFill>
                  <a:schemeClr val="bg2">
                    <a:lumMod val="90000"/>
                  </a:schemeClr>
                </a:solidFill>
                <a:latin typeface="Candara" panose="020E0502030303020204" pitchFamily="34" charset="0"/>
              </a:rPr>
              <a:t>32</a:t>
            </a:r>
            <a:r>
              <a:rPr lang="en-US" sz="2800" b="1" i="1" dirty="0">
                <a:solidFill>
                  <a:schemeClr val="tx1"/>
                </a:solidFill>
                <a:latin typeface="Candara" panose="020E0502030303020204" pitchFamily="34" charset="0"/>
              </a:rPr>
              <a:t>  The place of the scripture which he read was this, He was led as a sheep to the slaughter; and like a lamb dumb before his shearer, so opened he not his mouth: </a:t>
            </a:r>
            <a:r>
              <a:rPr lang="en-US" sz="2800" b="1" i="1" dirty="0">
                <a:solidFill>
                  <a:schemeClr val="bg2">
                    <a:lumMod val="90000"/>
                  </a:schemeClr>
                </a:solidFill>
                <a:latin typeface="Candara" panose="020E0502030303020204" pitchFamily="34" charset="0"/>
              </a:rPr>
              <a:t>33</a:t>
            </a:r>
            <a:r>
              <a:rPr lang="en-US" sz="2800" b="1" i="1" dirty="0">
                <a:solidFill>
                  <a:schemeClr val="tx1"/>
                </a:solidFill>
                <a:latin typeface="Candara" panose="020E0502030303020204" pitchFamily="34" charset="0"/>
              </a:rPr>
              <a:t> In his humiliation his judgment was taken away: and who shall declare his generation? for his life is taken from the earth. </a:t>
            </a:r>
            <a:r>
              <a:rPr lang="en-US" sz="2800" b="1" i="1" dirty="0">
                <a:solidFill>
                  <a:schemeClr val="bg2">
                    <a:lumMod val="90000"/>
                  </a:schemeClr>
                </a:solidFill>
                <a:latin typeface="Candara" panose="020E0502030303020204" pitchFamily="34" charset="0"/>
              </a:rPr>
              <a:t>34</a:t>
            </a:r>
            <a:r>
              <a:rPr lang="en-US" sz="2800" b="1" i="1" dirty="0">
                <a:solidFill>
                  <a:schemeClr val="tx1"/>
                </a:solidFill>
                <a:latin typeface="Candara" panose="020E0502030303020204" pitchFamily="34" charset="0"/>
              </a:rPr>
              <a:t> And the eunuch answered Philip, and said, I pray thee, of whom </a:t>
            </a:r>
            <a:r>
              <a:rPr lang="en-US" sz="2800" b="1" i="1" dirty="0" err="1">
                <a:solidFill>
                  <a:schemeClr val="tx1"/>
                </a:solidFill>
                <a:latin typeface="Candara" panose="020E0502030303020204" pitchFamily="34" charset="0"/>
              </a:rPr>
              <a:t>speaketh</a:t>
            </a:r>
            <a:r>
              <a:rPr lang="en-US" sz="2800" b="1" i="1" dirty="0">
                <a:solidFill>
                  <a:schemeClr val="tx1"/>
                </a:solidFill>
                <a:latin typeface="Candara" panose="020E0502030303020204" pitchFamily="34" charset="0"/>
              </a:rPr>
              <a:t> the prophet this? of himself, or of some other man? </a:t>
            </a:r>
            <a:r>
              <a:rPr lang="en-US" sz="2800" b="1" i="1" dirty="0">
                <a:solidFill>
                  <a:schemeClr val="bg2">
                    <a:lumMod val="90000"/>
                  </a:schemeClr>
                </a:solidFill>
                <a:latin typeface="Candara" panose="020E0502030303020204" pitchFamily="34" charset="0"/>
              </a:rPr>
              <a:t>35</a:t>
            </a:r>
            <a:r>
              <a:rPr lang="en-US" sz="2800" b="1" i="1" dirty="0">
                <a:solidFill>
                  <a:schemeClr val="tx1"/>
                </a:solidFill>
                <a:latin typeface="Candara" panose="020E0502030303020204" pitchFamily="34" charset="0"/>
              </a:rPr>
              <a:t> Then Philip opened his mouth, and began at the same scripture, and preached unto him Jesus”</a:t>
            </a:r>
          </a:p>
        </p:txBody>
      </p:sp>
      <p:sp>
        <p:nvSpPr>
          <p:cNvPr id="7" name="Slide Number Placeholder 6">
            <a:extLst>
              <a:ext uri="{FF2B5EF4-FFF2-40B4-BE49-F238E27FC236}">
                <a16:creationId xmlns:a16="http://schemas.microsoft.com/office/drawing/2014/main" id="{02B8BBA1-F149-C0D1-076B-9B8A4F0473C4}"/>
              </a:ext>
            </a:extLst>
          </p:cNvPr>
          <p:cNvSpPr>
            <a:spLocks noGrp="1"/>
          </p:cNvSpPr>
          <p:nvPr>
            <p:ph type="sldNum" sz="quarter" idx="12"/>
          </p:nvPr>
        </p:nvSpPr>
        <p:spPr/>
        <p:txBody>
          <a:bodyPr/>
          <a:lstStyle/>
          <a:p>
            <a:fld id="{312CC964-A50B-4C29-B4E4-2C30BB34CCF3}" type="slidenum">
              <a:rPr lang="en-US" smtClean="0"/>
              <a:t>3</a:t>
            </a:fld>
            <a:endParaRPr lang="en-US"/>
          </a:p>
        </p:txBody>
      </p:sp>
    </p:spTree>
    <p:extLst>
      <p:ext uri="{BB962C8B-B14F-4D97-AF65-F5344CB8AC3E}">
        <p14:creationId xmlns:p14="http://schemas.microsoft.com/office/powerpoint/2010/main" val="25249302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1000"/>
                                        <p:tgtEl>
                                          <p:spTgt spid="5"/>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06179-AEFB-B451-9C3F-85B0728570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EACCC6-59D6-1130-8E83-577A40DE1A19}"/>
              </a:ext>
            </a:extLst>
          </p:cNvPr>
          <p:cNvSpPr>
            <a:spLocks noGrp="1"/>
          </p:cNvSpPr>
          <p:nvPr>
            <p:ph type="title"/>
          </p:nvPr>
        </p:nvSpPr>
        <p:spPr>
          <a:xfrm>
            <a:off x="552450" y="400050"/>
            <a:ext cx="7429500" cy="571500"/>
          </a:xfrm>
        </p:spPr>
        <p:txBody>
          <a:bodyPr>
            <a:normAutofit fontScale="90000"/>
          </a:bodyPr>
          <a:lstStyle/>
          <a:p>
            <a:r>
              <a:rPr lang="en-US" sz="4800" b="1" i="0" dirty="0">
                <a:latin typeface="Candara" panose="020E0502030303020204" pitchFamily="34" charset="0"/>
              </a:rPr>
              <a:t>Introduction</a:t>
            </a:r>
          </a:p>
        </p:txBody>
      </p:sp>
      <p:sp>
        <p:nvSpPr>
          <p:cNvPr id="3" name="Content Placeholder 2">
            <a:extLst>
              <a:ext uri="{FF2B5EF4-FFF2-40B4-BE49-F238E27FC236}">
                <a16:creationId xmlns:a16="http://schemas.microsoft.com/office/drawing/2014/main" id="{501DE63D-BDAC-87E8-415C-27D7C2B29392}"/>
              </a:ext>
            </a:extLst>
          </p:cNvPr>
          <p:cNvSpPr>
            <a:spLocks noGrp="1"/>
          </p:cNvSpPr>
          <p:nvPr>
            <p:ph idx="1"/>
          </p:nvPr>
        </p:nvSpPr>
        <p:spPr>
          <a:xfrm>
            <a:off x="619125" y="1076324"/>
            <a:ext cx="8229600" cy="5674996"/>
          </a:xfrm>
        </p:spPr>
        <p:txBody>
          <a:bodyPr>
            <a:noAutofit/>
          </a:bodyPr>
          <a:lstStyle/>
          <a:p>
            <a:pPr marL="0" indent="0">
              <a:lnSpc>
                <a:spcPts val="3200"/>
              </a:lnSpc>
              <a:buNone/>
            </a:pPr>
            <a:r>
              <a:rPr lang="en-US" sz="3200" b="1" i="1" u="sng" dirty="0">
                <a:solidFill>
                  <a:schemeClr val="tx1"/>
                </a:solidFill>
                <a:latin typeface="Candara" panose="020E0502030303020204" pitchFamily="34" charset="0"/>
              </a:rPr>
              <a:t>Preaching Jesus</a:t>
            </a:r>
            <a:r>
              <a:rPr lang="en-US" sz="3200" b="1" i="1" dirty="0">
                <a:solidFill>
                  <a:schemeClr val="tx1"/>
                </a:solidFill>
                <a:latin typeface="Candara" panose="020E0502030303020204" pitchFamily="34" charset="0"/>
              </a:rPr>
              <a:t>,</a:t>
            </a:r>
            <a:r>
              <a:rPr lang="en-US" sz="3200" b="1" dirty="0">
                <a:solidFill>
                  <a:schemeClr val="tx1"/>
                </a:solidFill>
                <a:latin typeface="Candara" panose="020E0502030303020204" pitchFamily="34" charset="0"/>
              </a:rPr>
              <a:t> the promised Messiah from God, was the ONLY hope for lost mankind and was the main topic of N. T. preaching!</a:t>
            </a:r>
          </a:p>
          <a:p>
            <a:pPr marL="365760" indent="-274320">
              <a:lnSpc>
                <a:spcPts val="2800"/>
              </a:lnSpc>
              <a:spcBef>
                <a:spcPts val="600"/>
              </a:spcBef>
              <a:buFont typeface="Wingdings" panose="05000000000000000000" pitchFamily="2" charset="2"/>
              <a:buChar char="§"/>
            </a:pPr>
            <a:r>
              <a:rPr lang="en-US" sz="2800" dirty="0">
                <a:solidFill>
                  <a:schemeClr val="tx1"/>
                </a:solidFill>
                <a:latin typeface="Candara" panose="020E0502030303020204" pitchFamily="34" charset="0"/>
              </a:rPr>
              <a:t>On Pentecost by Peter and the apostles – </a:t>
            </a:r>
            <a:r>
              <a:rPr lang="en-US" sz="2800" i="1" dirty="0">
                <a:solidFill>
                  <a:schemeClr val="tx1"/>
                </a:solidFill>
                <a:latin typeface="Candara" panose="020E0502030303020204" pitchFamily="34" charset="0"/>
              </a:rPr>
              <a:t>Acts 2</a:t>
            </a:r>
          </a:p>
          <a:p>
            <a:pPr marL="365760" indent="-274320">
              <a:lnSpc>
                <a:spcPts val="2800"/>
              </a:lnSpc>
              <a:spcBef>
                <a:spcPts val="600"/>
              </a:spcBef>
              <a:buFont typeface="Wingdings" panose="05000000000000000000" pitchFamily="2" charset="2"/>
              <a:buChar char="§"/>
            </a:pPr>
            <a:r>
              <a:rPr lang="en-US" sz="2800" dirty="0">
                <a:solidFill>
                  <a:schemeClr val="tx1"/>
                </a:solidFill>
                <a:latin typeface="Candara" panose="020E0502030303020204" pitchFamily="34" charset="0"/>
              </a:rPr>
              <a:t>By Peter and John in Jerusalem </a:t>
            </a:r>
            <a:r>
              <a:rPr lang="en-US" sz="2800" i="1" dirty="0">
                <a:solidFill>
                  <a:schemeClr val="tx1"/>
                </a:solidFill>
                <a:latin typeface="Candara" panose="020E0502030303020204" pitchFamily="34" charset="0"/>
              </a:rPr>
              <a:t>– Acts 2-6</a:t>
            </a:r>
          </a:p>
          <a:p>
            <a:pPr marL="365760" indent="-274320">
              <a:lnSpc>
                <a:spcPts val="2800"/>
              </a:lnSpc>
              <a:spcBef>
                <a:spcPts val="600"/>
              </a:spcBef>
              <a:buFont typeface="Wingdings" panose="05000000000000000000" pitchFamily="2" charset="2"/>
              <a:buChar char="§"/>
            </a:pPr>
            <a:r>
              <a:rPr lang="en-US" sz="2800" dirty="0">
                <a:solidFill>
                  <a:schemeClr val="tx1"/>
                </a:solidFill>
                <a:latin typeface="Candara" panose="020E0502030303020204" pitchFamily="34" charset="0"/>
              </a:rPr>
              <a:t>By Steven – Acts 7</a:t>
            </a:r>
            <a:endParaRPr lang="en-US" sz="2800" i="1" dirty="0">
              <a:solidFill>
                <a:schemeClr val="tx1"/>
              </a:solidFill>
              <a:latin typeface="Candara" panose="020E0502030303020204" pitchFamily="34" charset="0"/>
            </a:endParaRPr>
          </a:p>
          <a:p>
            <a:pPr marL="365760" indent="-274320">
              <a:lnSpc>
                <a:spcPts val="2800"/>
              </a:lnSpc>
              <a:spcBef>
                <a:spcPts val="600"/>
              </a:spcBef>
              <a:buFont typeface="Wingdings" panose="05000000000000000000" pitchFamily="2" charset="2"/>
              <a:buChar char="§"/>
            </a:pPr>
            <a:r>
              <a:rPr lang="en-US" sz="2800" dirty="0">
                <a:solidFill>
                  <a:schemeClr val="tx1"/>
                </a:solidFill>
                <a:latin typeface="Candara" panose="020E0502030303020204" pitchFamily="34" charset="0"/>
              </a:rPr>
              <a:t>Phillip preached Jesus in Samaria – </a:t>
            </a:r>
            <a:r>
              <a:rPr lang="en-US" sz="2800" i="1" dirty="0">
                <a:solidFill>
                  <a:schemeClr val="tx1"/>
                </a:solidFill>
                <a:latin typeface="Candara" panose="020E0502030303020204" pitchFamily="34" charset="0"/>
              </a:rPr>
              <a:t>Acts 8:4-5</a:t>
            </a:r>
            <a:endParaRPr lang="en-US" sz="2800" dirty="0">
              <a:solidFill>
                <a:schemeClr val="tx1"/>
              </a:solidFill>
              <a:latin typeface="Candara" panose="020E0502030303020204" pitchFamily="34" charset="0"/>
            </a:endParaRPr>
          </a:p>
          <a:p>
            <a:pPr marL="365760" indent="-274320">
              <a:lnSpc>
                <a:spcPts val="2800"/>
              </a:lnSpc>
              <a:spcBef>
                <a:spcPts val="600"/>
              </a:spcBef>
              <a:buFont typeface="Wingdings" panose="05000000000000000000" pitchFamily="2" charset="2"/>
              <a:buChar char="§"/>
            </a:pPr>
            <a:r>
              <a:rPr lang="en-US" sz="2800" dirty="0">
                <a:solidFill>
                  <a:schemeClr val="tx1"/>
                </a:solidFill>
                <a:latin typeface="Candara" panose="020E0502030303020204" pitchFamily="34" charset="0"/>
              </a:rPr>
              <a:t>By Peter to Cornelius and his house </a:t>
            </a:r>
            <a:r>
              <a:rPr lang="en-US" sz="2800" i="1" dirty="0">
                <a:solidFill>
                  <a:schemeClr val="tx1"/>
                </a:solidFill>
                <a:latin typeface="Candara" panose="020E0502030303020204" pitchFamily="34" charset="0"/>
              </a:rPr>
              <a:t>– Acts 10-11</a:t>
            </a:r>
          </a:p>
          <a:p>
            <a:pPr marL="365760" indent="-274320">
              <a:lnSpc>
                <a:spcPts val="2800"/>
              </a:lnSpc>
              <a:spcBef>
                <a:spcPts val="600"/>
              </a:spcBef>
              <a:buFont typeface="Wingdings" panose="05000000000000000000" pitchFamily="2" charset="2"/>
              <a:buChar char="§"/>
            </a:pPr>
            <a:r>
              <a:rPr lang="en-US" sz="2800" dirty="0">
                <a:solidFill>
                  <a:schemeClr val="tx1"/>
                </a:solidFill>
                <a:latin typeface="Candara" panose="020E0502030303020204" pitchFamily="34" charset="0"/>
              </a:rPr>
              <a:t>Paul and Silas to the jailer and his house </a:t>
            </a:r>
            <a:r>
              <a:rPr lang="en-US" sz="2800" i="1" dirty="0">
                <a:solidFill>
                  <a:schemeClr val="tx1"/>
                </a:solidFill>
                <a:latin typeface="Candara" panose="020E0502030303020204" pitchFamily="34" charset="0"/>
              </a:rPr>
              <a:t>– Acts 16</a:t>
            </a:r>
          </a:p>
          <a:p>
            <a:pPr marL="365760" indent="-274320">
              <a:lnSpc>
                <a:spcPts val="2800"/>
              </a:lnSpc>
              <a:spcBef>
                <a:spcPts val="600"/>
              </a:spcBef>
              <a:buFont typeface="Wingdings" panose="05000000000000000000" pitchFamily="2" charset="2"/>
              <a:buChar char="§"/>
            </a:pPr>
            <a:r>
              <a:rPr lang="en-US" sz="2800" dirty="0">
                <a:solidFill>
                  <a:schemeClr val="tx1"/>
                </a:solidFill>
                <a:latin typeface="Candara" panose="020E0502030303020204" pitchFamily="34" charset="0"/>
              </a:rPr>
              <a:t>By Paul in his preaching travels to numerous churches and to individuals </a:t>
            </a:r>
            <a:r>
              <a:rPr lang="en-US" sz="2800" i="1" dirty="0">
                <a:solidFill>
                  <a:schemeClr val="tx1"/>
                </a:solidFill>
                <a:latin typeface="Candara" panose="020E0502030303020204" pitchFamily="34" charset="0"/>
              </a:rPr>
              <a:t>– 1 Cor. 2:1-2; Rom. 1:14-17; </a:t>
            </a:r>
            <a:r>
              <a:rPr lang="en-US" sz="2800" dirty="0">
                <a:solidFill>
                  <a:schemeClr val="tx1"/>
                </a:solidFill>
                <a:latin typeface="Candara" panose="020E0502030303020204" pitchFamily="34" charset="0"/>
              </a:rPr>
              <a:t>Timothy, Titus and many others</a:t>
            </a:r>
          </a:p>
          <a:p>
            <a:pPr marL="0" indent="0" algn="ctr">
              <a:lnSpc>
                <a:spcPts val="3200"/>
              </a:lnSpc>
              <a:buNone/>
            </a:pPr>
            <a:r>
              <a:rPr lang="en-US" sz="3400" b="1" dirty="0">
                <a:solidFill>
                  <a:srgbClr val="FF0000"/>
                </a:solidFill>
                <a:latin typeface="Candara" panose="020E0502030303020204" pitchFamily="34" charset="0"/>
              </a:rPr>
              <a:t>But what does in mean to “</a:t>
            </a:r>
            <a:r>
              <a:rPr lang="en-US" sz="3400" b="1" u="sng" dirty="0">
                <a:solidFill>
                  <a:srgbClr val="FF0000"/>
                </a:solidFill>
                <a:latin typeface="Candara" panose="020E0502030303020204" pitchFamily="34" charset="0"/>
              </a:rPr>
              <a:t>preach Jesus</a:t>
            </a:r>
            <a:r>
              <a:rPr lang="en-US" sz="3400" b="1" dirty="0">
                <a:solidFill>
                  <a:srgbClr val="FF0000"/>
                </a:solidFill>
                <a:latin typeface="Candara" panose="020E0502030303020204" pitchFamily="34" charset="0"/>
              </a:rPr>
              <a:t>?”</a:t>
            </a:r>
          </a:p>
        </p:txBody>
      </p:sp>
      <p:sp>
        <p:nvSpPr>
          <p:cNvPr id="4" name="Slide Number Placeholder 3">
            <a:extLst>
              <a:ext uri="{FF2B5EF4-FFF2-40B4-BE49-F238E27FC236}">
                <a16:creationId xmlns:a16="http://schemas.microsoft.com/office/drawing/2014/main" id="{09A81807-4594-FE8B-C0F2-9F8927C79FD5}"/>
              </a:ext>
            </a:extLst>
          </p:cNvPr>
          <p:cNvSpPr>
            <a:spLocks noGrp="1"/>
          </p:cNvSpPr>
          <p:nvPr>
            <p:ph type="sldNum" sz="quarter" idx="12"/>
          </p:nvPr>
        </p:nvSpPr>
        <p:spPr/>
        <p:txBody>
          <a:bodyPr/>
          <a:lstStyle/>
          <a:p>
            <a:fld id="{312CC964-A50B-4C29-B4E4-2C30BB34CCF3}" type="slidenum">
              <a:rPr lang="en-US" smtClean="0"/>
              <a:t>4</a:t>
            </a:fld>
            <a:endParaRPr lang="en-US"/>
          </a:p>
        </p:txBody>
      </p:sp>
    </p:spTree>
    <p:extLst>
      <p:ext uri="{BB962C8B-B14F-4D97-AF65-F5344CB8AC3E}">
        <p14:creationId xmlns:p14="http://schemas.microsoft.com/office/powerpoint/2010/main" val="26228831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FA1B93-5254-A33E-3ECE-2EB8DDDB2550}"/>
              </a:ext>
            </a:extLst>
          </p:cNvPr>
          <p:cNvSpPr>
            <a:spLocks noGrp="1"/>
          </p:cNvSpPr>
          <p:nvPr>
            <p:ph idx="1"/>
          </p:nvPr>
        </p:nvSpPr>
        <p:spPr>
          <a:xfrm>
            <a:off x="1151868" y="1001235"/>
            <a:ext cx="7992132" cy="5628165"/>
          </a:xfrm>
        </p:spPr>
        <p:txBody>
          <a:bodyPr>
            <a:normAutofit/>
          </a:bodyPr>
          <a:lstStyle/>
          <a:p>
            <a:pPr marL="0" indent="0">
              <a:buNone/>
            </a:pPr>
            <a:r>
              <a:rPr lang="en-US" sz="3200" b="1" dirty="0">
                <a:latin typeface="Candara" panose="020E0502030303020204" pitchFamily="34" charset="0"/>
              </a:rPr>
              <a:t>Jesus was the Word, God in the flesh</a:t>
            </a: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John 1:1-5, 14</a:t>
            </a:r>
          </a:p>
          <a:p>
            <a:pPr marL="0" indent="0">
              <a:lnSpc>
                <a:spcPts val="3200"/>
              </a:lnSpc>
              <a:spcBef>
                <a:spcPts val="1200"/>
              </a:spcBef>
              <a:buNone/>
            </a:pPr>
            <a:r>
              <a:rPr lang="en-US" sz="3200" b="1" dirty="0">
                <a:latin typeface="Candara" panose="020E0502030303020204" pitchFamily="34" charset="0"/>
              </a:rPr>
              <a:t>He is eternal </a:t>
            </a:r>
            <a:r>
              <a:rPr lang="en-US" sz="3200" i="1" dirty="0">
                <a:latin typeface="Candara" panose="020E0502030303020204" pitchFamily="34" charset="0"/>
              </a:rPr>
              <a:t>– Col. 1:17; John 17:5; 1 Jn. 1:1-2</a:t>
            </a:r>
          </a:p>
          <a:p>
            <a:pPr marL="0" indent="0">
              <a:lnSpc>
                <a:spcPts val="3200"/>
              </a:lnSpc>
              <a:spcBef>
                <a:spcPts val="1200"/>
              </a:spcBef>
              <a:buNone/>
            </a:pPr>
            <a:r>
              <a:rPr lang="en-US" sz="3200" b="1" dirty="0">
                <a:latin typeface="Candara" panose="020E0502030303020204" pitchFamily="34" charset="0"/>
              </a:rPr>
              <a:t>He is the only Son of God </a:t>
            </a:r>
            <a:r>
              <a:rPr lang="en-US" sz="3200" i="1" dirty="0">
                <a:latin typeface="Candara" panose="020E0502030303020204" pitchFamily="34" charset="0"/>
              </a:rPr>
              <a:t>– Matt. 3:17; 17:5</a:t>
            </a:r>
          </a:p>
          <a:p>
            <a:pPr marL="0" indent="0">
              <a:lnSpc>
                <a:spcPts val="3200"/>
              </a:lnSpc>
              <a:spcBef>
                <a:spcPts val="1200"/>
              </a:spcBef>
              <a:buNone/>
            </a:pPr>
            <a:r>
              <a:rPr lang="en-US" sz="3200" b="1" dirty="0">
                <a:latin typeface="Candara" panose="020E0502030303020204" pitchFamily="34" charset="0"/>
              </a:rPr>
              <a:t>He is our creator </a:t>
            </a:r>
            <a:r>
              <a:rPr lang="en-US" sz="3200" i="1" dirty="0">
                <a:latin typeface="Candara" panose="020E0502030303020204" pitchFamily="34" charset="0"/>
              </a:rPr>
              <a:t>–  Col. 1:16-17</a:t>
            </a:r>
          </a:p>
          <a:p>
            <a:pPr marL="0" indent="0">
              <a:lnSpc>
                <a:spcPts val="3200"/>
              </a:lnSpc>
              <a:spcBef>
                <a:spcPts val="1200"/>
              </a:spcBef>
              <a:buNone/>
            </a:pPr>
            <a:r>
              <a:rPr lang="en-US" sz="3200" b="1" dirty="0">
                <a:latin typeface="Candara" panose="020E0502030303020204" pitchFamily="34" charset="0"/>
              </a:rPr>
              <a:t>He lived a perfect life </a:t>
            </a:r>
            <a:r>
              <a:rPr lang="en-US" sz="3200" i="1" dirty="0">
                <a:latin typeface="Candara" panose="020E0502030303020204" pitchFamily="34" charset="0"/>
              </a:rPr>
              <a:t>– 1 Pet. 2:21-24</a:t>
            </a:r>
          </a:p>
          <a:p>
            <a:pPr marL="0" indent="0">
              <a:lnSpc>
                <a:spcPts val="3200"/>
              </a:lnSpc>
              <a:spcBef>
                <a:spcPts val="1200"/>
              </a:spcBef>
              <a:buNone/>
            </a:pPr>
            <a:r>
              <a:rPr lang="en-US" sz="3200" b="1" dirty="0">
                <a:latin typeface="Candara" panose="020E0502030303020204" pitchFamily="34" charset="0"/>
              </a:rPr>
              <a:t>He rose the third day </a:t>
            </a:r>
            <a:r>
              <a:rPr lang="en-US" sz="3200" i="1" dirty="0">
                <a:latin typeface="Candara" panose="020E0502030303020204" pitchFamily="34" charset="0"/>
              </a:rPr>
              <a:t>– Luke 24:7, 46</a:t>
            </a:r>
          </a:p>
          <a:p>
            <a:pPr marL="0" indent="0">
              <a:lnSpc>
                <a:spcPts val="3200"/>
              </a:lnSpc>
              <a:spcBef>
                <a:spcPts val="1200"/>
              </a:spcBef>
              <a:buNone/>
            </a:pPr>
            <a:r>
              <a:rPr lang="en-US" sz="3200" b="1" dirty="0">
                <a:latin typeface="Candara" panose="020E0502030303020204" pitchFamily="34" charset="0"/>
              </a:rPr>
              <a:t>He ascended to God’s right hand </a:t>
            </a:r>
            <a:r>
              <a:rPr lang="en-US" sz="3200" i="1" dirty="0">
                <a:latin typeface="Candara" panose="020E0502030303020204" pitchFamily="34" charset="0"/>
              </a:rPr>
              <a:t>– Acts 1:9-11</a:t>
            </a:r>
          </a:p>
          <a:p>
            <a:pPr marL="0" indent="0">
              <a:lnSpc>
                <a:spcPts val="3200"/>
              </a:lnSpc>
              <a:spcBef>
                <a:spcPts val="1200"/>
              </a:spcBef>
              <a:buNone/>
            </a:pPr>
            <a:r>
              <a:rPr lang="en-US" sz="3200" b="1" dirty="0">
                <a:latin typeface="Candara" panose="020E0502030303020204" pitchFamily="34" charset="0"/>
              </a:rPr>
              <a:t>He serves as our High Priest </a:t>
            </a:r>
            <a:r>
              <a:rPr lang="en-US" sz="3200" i="1" dirty="0">
                <a:latin typeface="Candara" panose="020E0502030303020204" pitchFamily="34" charset="0"/>
              </a:rPr>
              <a:t>– Heb. 4:14-16</a:t>
            </a:r>
          </a:p>
          <a:p>
            <a:pPr marL="0" indent="0">
              <a:lnSpc>
                <a:spcPts val="3200"/>
              </a:lnSpc>
              <a:spcBef>
                <a:spcPts val="1200"/>
              </a:spcBef>
              <a:buNone/>
            </a:pPr>
            <a:r>
              <a:rPr lang="en-US" sz="3200" b="1" dirty="0">
                <a:latin typeface="Candara" panose="020E0502030303020204" pitchFamily="34" charset="0"/>
              </a:rPr>
              <a:t>He is our Mediator </a:t>
            </a:r>
            <a:r>
              <a:rPr lang="en-US" sz="3200" i="1" dirty="0">
                <a:latin typeface="Candara" panose="020E0502030303020204" pitchFamily="34" charset="0"/>
              </a:rPr>
              <a:t>– 1 Tim. 2:5</a:t>
            </a:r>
          </a:p>
        </p:txBody>
      </p:sp>
      <p:sp>
        <p:nvSpPr>
          <p:cNvPr id="4" name="Rectangle 3">
            <a:extLst>
              <a:ext uri="{FF2B5EF4-FFF2-40B4-BE49-F238E27FC236}">
                <a16:creationId xmlns:a16="http://schemas.microsoft.com/office/drawing/2014/main" id="{BD742484-5C62-C8FC-D91D-BE382E5EE86F}"/>
              </a:ext>
            </a:extLst>
          </p:cNvPr>
          <p:cNvSpPr/>
          <p:nvPr/>
        </p:nvSpPr>
        <p:spPr>
          <a:xfrm rot="16200000">
            <a:off x="-2266362" y="3296768"/>
            <a:ext cx="5323893" cy="923330"/>
          </a:xfrm>
          <a:prstGeom prst="rect">
            <a:avLst/>
          </a:prstGeom>
          <a:noFill/>
        </p:spPr>
        <p:txBody>
          <a:bodyPr wrap="none" lIns="91440" tIns="45720" rIns="91440" bIns="45720">
            <a:spAutoFit/>
          </a:bodyPr>
          <a:lstStyle/>
          <a:p>
            <a:pPr algn="ctr"/>
            <a:r>
              <a:rPr lang="en-US" sz="54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ndara" panose="020E0502030303020204" pitchFamily="34" charset="0"/>
              </a:rPr>
              <a:t>Preaching Jesus is</a:t>
            </a:r>
          </a:p>
        </p:txBody>
      </p:sp>
      <p:sp>
        <p:nvSpPr>
          <p:cNvPr id="5" name="Title 1">
            <a:extLst>
              <a:ext uri="{FF2B5EF4-FFF2-40B4-BE49-F238E27FC236}">
                <a16:creationId xmlns:a16="http://schemas.microsoft.com/office/drawing/2014/main" id="{6F40C43F-DBCC-2014-2AEC-6FE681383F49}"/>
              </a:ext>
            </a:extLst>
          </p:cNvPr>
          <p:cNvSpPr>
            <a:spLocks noGrp="1"/>
          </p:cNvSpPr>
          <p:nvPr>
            <p:ph type="title"/>
          </p:nvPr>
        </p:nvSpPr>
        <p:spPr>
          <a:xfrm>
            <a:off x="1021079" y="400050"/>
            <a:ext cx="8122921" cy="571500"/>
          </a:xfrm>
        </p:spPr>
        <p:txBody>
          <a:bodyPr>
            <a:noAutofit/>
          </a:bodyPr>
          <a:lstStyle/>
          <a:p>
            <a:r>
              <a:rPr lang="en-US" sz="4200" b="1" i="0" dirty="0">
                <a:latin typeface="Candara" panose="020E0502030303020204" pitchFamily="34" charset="0"/>
              </a:rPr>
              <a:t>To preach His </a:t>
            </a:r>
            <a:r>
              <a:rPr lang="en-US" sz="4200" b="1" u="sng" dirty="0">
                <a:latin typeface="Candara" panose="020E0502030303020204" pitchFamily="34" charset="0"/>
              </a:rPr>
              <a:t>Divine Nature</a:t>
            </a:r>
          </a:p>
        </p:txBody>
      </p:sp>
      <p:sp>
        <p:nvSpPr>
          <p:cNvPr id="6" name="Arrow: Bent 5">
            <a:extLst>
              <a:ext uri="{FF2B5EF4-FFF2-40B4-BE49-F238E27FC236}">
                <a16:creationId xmlns:a16="http://schemas.microsoft.com/office/drawing/2014/main" id="{5A8092A3-90F0-50CB-DA91-87915277B279}"/>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2" name="Slide Number Placeholder 1">
            <a:extLst>
              <a:ext uri="{FF2B5EF4-FFF2-40B4-BE49-F238E27FC236}">
                <a16:creationId xmlns:a16="http://schemas.microsoft.com/office/drawing/2014/main" id="{3874BF37-AB71-224D-AE1F-86BE3BE72042}"/>
              </a:ext>
            </a:extLst>
          </p:cNvPr>
          <p:cNvSpPr>
            <a:spLocks noGrp="1"/>
          </p:cNvSpPr>
          <p:nvPr>
            <p:ph type="sldNum" sz="quarter" idx="12"/>
          </p:nvPr>
        </p:nvSpPr>
        <p:spPr/>
        <p:txBody>
          <a:bodyPr/>
          <a:lstStyle/>
          <a:p>
            <a:fld id="{312CC964-A50B-4C29-B4E4-2C30BB34CCF3}" type="slidenum">
              <a:rPr lang="en-US" smtClean="0"/>
              <a:t>5</a:t>
            </a:fld>
            <a:endParaRPr lang="en-US"/>
          </a:p>
        </p:txBody>
      </p:sp>
    </p:spTree>
    <p:extLst>
      <p:ext uri="{BB962C8B-B14F-4D97-AF65-F5344CB8AC3E}">
        <p14:creationId xmlns:p14="http://schemas.microsoft.com/office/powerpoint/2010/main" val="24045920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Effect transition="in" filter="fade">
                                      <p:cBhvr>
                                        <p:cTn id="68" dur="1000"/>
                                        <p:tgtEl>
                                          <p:spTgt spid="3">
                                            <p:txEl>
                                              <p:pRg st="8" end="8"/>
                                            </p:txEl>
                                          </p:spTgt>
                                        </p:tgtEl>
                                      </p:cBhvr>
                                    </p:animEffect>
                                    <p:anim calcmode="lin" valueType="num">
                                      <p:cBhvr>
                                        <p:cTn id="6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Effect transition="in" filter="fade">
                                      <p:cBhvr>
                                        <p:cTn id="75" dur="1000"/>
                                        <p:tgtEl>
                                          <p:spTgt spid="3">
                                            <p:txEl>
                                              <p:pRg st="9" end="9"/>
                                            </p:txEl>
                                          </p:spTgt>
                                        </p:tgtEl>
                                      </p:cBhvr>
                                    </p:animEffect>
                                    <p:anim calcmode="lin" valueType="num">
                                      <p:cBhvr>
                                        <p:cTn id="7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9278E-1FB1-42AB-7992-D72E145FE9F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B0E8CA-F091-C202-58D5-E7E072337057}"/>
              </a:ext>
            </a:extLst>
          </p:cNvPr>
          <p:cNvSpPr>
            <a:spLocks noGrp="1"/>
          </p:cNvSpPr>
          <p:nvPr>
            <p:ph idx="1"/>
          </p:nvPr>
        </p:nvSpPr>
        <p:spPr>
          <a:xfrm>
            <a:off x="1151868" y="1001236"/>
            <a:ext cx="7992132" cy="5419144"/>
          </a:xfrm>
        </p:spPr>
        <p:txBody>
          <a:bodyPr>
            <a:normAutofit/>
          </a:bodyPr>
          <a:lstStyle/>
          <a:p>
            <a:pPr marL="0" indent="0">
              <a:buNone/>
            </a:pPr>
            <a:r>
              <a:rPr lang="en-US" sz="3200" b="1" dirty="0">
                <a:latin typeface="Candara" panose="020E0502030303020204" pitchFamily="34" charset="0"/>
              </a:rPr>
              <a:t>Paul’s preaching declared Jesus’ CROSS</a:t>
            </a:r>
          </a:p>
          <a:p>
            <a:pPr marL="0" indent="0">
              <a:lnSpc>
                <a:spcPts val="3200"/>
              </a:lnSpc>
              <a:spcBef>
                <a:spcPts val="10200"/>
              </a:spcBef>
              <a:buNone/>
            </a:pPr>
            <a:r>
              <a:rPr lang="en-US" sz="3200" b="1" dirty="0">
                <a:latin typeface="Candara" panose="020E0502030303020204" pitchFamily="34" charset="0"/>
              </a:rPr>
              <a:t>Paul preached Christ died of us </a:t>
            </a:r>
            <a:r>
              <a:rPr lang="en-US" sz="3200" i="1" dirty="0">
                <a:latin typeface="Candara" panose="020E0502030303020204" pitchFamily="34" charset="0"/>
              </a:rPr>
              <a:t>– 1 Cor. 15:1-4</a:t>
            </a:r>
          </a:p>
          <a:p>
            <a:pPr marL="0" indent="0">
              <a:lnSpc>
                <a:spcPts val="3200"/>
              </a:lnSpc>
              <a:spcBef>
                <a:spcPts val="1200"/>
              </a:spcBef>
              <a:buNone/>
            </a:pPr>
            <a:r>
              <a:rPr lang="en-US" sz="3200" b="1" dirty="0">
                <a:latin typeface="Candara" panose="020E0502030303020204" pitchFamily="34" charset="0"/>
              </a:rPr>
              <a:t>Only the blood of Christ could accomplish what the old law could not – that is, to take away the sins of sinful man </a:t>
            </a:r>
            <a:r>
              <a:rPr lang="en-US" sz="3200" i="1" dirty="0">
                <a:latin typeface="Candara" panose="020E0502030303020204" pitchFamily="34" charset="0"/>
              </a:rPr>
              <a:t>– Heb. 10:1-10</a:t>
            </a:r>
          </a:p>
          <a:p>
            <a:pPr marL="0" indent="0">
              <a:lnSpc>
                <a:spcPts val="3200"/>
              </a:lnSpc>
              <a:spcBef>
                <a:spcPts val="1200"/>
              </a:spcBef>
              <a:buNone/>
            </a:pPr>
            <a:r>
              <a:rPr lang="en-US" sz="3200" b="1" dirty="0">
                <a:latin typeface="Candara" panose="020E0502030303020204" pitchFamily="34" charset="0"/>
              </a:rPr>
              <a:t>Only Christ died for us </a:t>
            </a:r>
            <a:r>
              <a:rPr lang="en-US" sz="3200" i="1" dirty="0">
                <a:latin typeface="Candara" panose="020E0502030303020204" pitchFamily="34" charset="0"/>
              </a:rPr>
              <a:t>– 1 Cor. 1:10-17</a:t>
            </a:r>
          </a:p>
          <a:p>
            <a:pPr marL="0" indent="0">
              <a:lnSpc>
                <a:spcPts val="3200"/>
              </a:lnSpc>
              <a:spcBef>
                <a:spcPts val="1200"/>
              </a:spcBef>
              <a:buNone/>
            </a:pPr>
            <a:r>
              <a:rPr lang="en-US" sz="3200" b="1" dirty="0">
                <a:latin typeface="Candara" panose="020E0502030303020204" pitchFamily="34" charset="0"/>
              </a:rPr>
              <a:t>Salvation is in NO OTHER name </a:t>
            </a:r>
            <a:r>
              <a:rPr lang="en-US" sz="3200" i="1" dirty="0">
                <a:latin typeface="Candara" panose="020E0502030303020204" pitchFamily="34" charset="0"/>
              </a:rPr>
              <a:t>– Acts 4:10-12</a:t>
            </a:r>
          </a:p>
          <a:p>
            <a:pPr marL="0" indent="0">
              <a:lnSpc>
                <a:spcPts val="120"/>
              </a:lnSpc>
              <a:spcBef>
                <a:spcPts val="1200"/>
              </a:spcBef>
              <a:buNone/>
            </a:pPr>
            <a:endParaRPr lang="en-US" sz="2800" i="1" dirty="0">
              <a:latin typeface="Candara" panose="020E0502030303020204" pitchFamily="34" charset="0"/>
            </a:endParaRPr>
          </a:p>
        </p:txBody>
      </p:sp>
      <p:sp>
        <p:nvSpPr>
          <p:cNvPr id="4" name="Rectangle 3">
            <a:extLst>
              <a:ext uri="{FF2B5EF4-FFF2-40B4-BE49-F238E27FC236}">
                <a16:creationId xmlns:a16="http://schemas.microsoft.com/office/drawing/2014/main" id="{E4703B4B-8E48-9E06-3534-28CA51503C5B}"/>
              </a:ext>
            </a:extLst>
          </p:cNvPr>
          <p:cNvSpPr/>
          <p:nvPr/>
        </p:nvSpPr>
        <p:spPr>
          <a:xfrm rot="16200000">
            <a:off x="-2266362" y="3296768"/>
            <a:ext cx="5323893" cy="923330"/>
          </a:xfrm>
          <a:prstGeom prst="rect">
            <a:avLst/>
          </a:prstGeom>
          <a:noFill/>
        </p:spPr>
        <p:txBody>
          <a:bodyPr wrap="none" lIns="91440" tIns="45720" rIns="91440" bIns="45720">
            <a:spAutoFit/>
          </a:bodyPr>
          <a:lstStyle/>
          <a:p>
            <a:pPr algn="ctr"/>
            <a:r>
              <a:rPr lang="en-US" sz="54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ndara" panose="020E0502030303020204" pitchFamily="34" charset="0"/>
              </a:rPr>
              <a:t>Preaching Jesus is</a:t>
            </a:r>
          </a:p>
        </p:txBody>
      </p:sp>
      <p:sp>
        <p:nvSpPr>
          <p:cNvPr id="5" name="Title 1">
            <a:extLst>
              <a:ext uri="{FF2B5EF4-FFF2-40B4-BE49-F238E27FC236}">
                <a16:creationId xmlns:a16="http://schemas.microsoft.com/office/drawing/2014/main" id="{23A0676B-9E96-0425-DD39-1137D670C364}"/>
              </a:ext>
            </a:extLst>
          </p:cNvPr>
          <p:cNvSpPr>
            <a:spLocks noGrp="1"/>
          </p:cNvSpPr>
          <p:nvPr>
            <p:ph type="title"/>
          </p:nvPr>
        </p:nvSpPr>
        <p:spPr>
          <a:xfrm>
            <a:off x="1021079" y="400050"/>
            <a:ext cx="8122921" cy="571500"/>
          </a:xfrm>
        </p:spPr>
        <p:txBody>
          <a:bodyPr>
            <a:noAutofit/>
          </a:bodyPr>
          <a:lstStyle/>
          <a:p>
            <a:r>
              <a:rPr lang="en-US" sz="4200" b="1" i="0" dirty="0">
                <a:latin typeface="Candara" panose="020E0502030303020204" pitchFamily="34" charset="0"/>
              </a:rPr>
              <a:t>To Preach His </a:t>
            </a:r>
            <a:r>
              <a:rPr lang="en-US" sz="4200" b="1" u="sng" dirty="0">
                <a:latin typeface="Candara" panose="020E0502030303020204" pitchFamily="34" charset="0"/>
              </a:rPr>
              <a:t>Cross </a:t>
            </a:r>
          </a:p>
        </p:txBody>
      </p:sp>
      <p:sp>
        <p:nvSpPr>
          <p:cNvPr id="6" name="Arrow: Bent 5">
            <a:extLst>
              <a:ext uri="{FF2B5EF4-FFF2-40B4-BE49-F238E27FC236}">
                <a16:creationId xmlns:a16="http://schemas.microsoft.com/office/drawing/2014/main" id="{2BB490C2-5C08-3C5B-E42C-B8370784E199}"/>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2" name="Rectangle 1">
            <a:extLst>
              <a:ext uri="{FF2B5EF4-FFF2-40B4-BE49-F238E27FC236}">
                <a16:creationId xmlns:a16="http://schemas.microsoft.com/office/drawing/2014/main" id="{08F6786A-89A6-91F2-13ED-F297A175C43B}"/>
              </a:ext>
            </a:extLst>
          </p:cNvPr>
          <p:cNvSpPr/>
          <p:nvPr/>
        </p:nvSpPr>
        <p:spPr>
          <a:xfrm>
            <a:off x="1285874" y="1609725"/>
            <a:ext cx="7362825" cy="1028700"/>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2400"/>
              </a:lnSpc>
            </a:pPr>
            <a:r>
              <a:rPr lang="en-US" sz="2400" b="1" i="1" dirty="0">
                <a:solidFill>
                  <a:schemeClr val="tx1"/>
                </a:solidFill>
                <a:latin typeface="Candara" panose="020E0502030303020204" pitchFamily="34" charset="0"/>
              </a:rPr>
              <a:t>But God forbid that I should glory, save in the cross of our Lord Jesus Christ, by whom the world is crucified unto me, and I unto the world </a:t>
            </a:r>
            <a:r>
              <a:rPr lang="en-US" sz="2400" i="1" dirty="0">
                <a:solidFill>
                  <a:schemeClr val="tx1"/>
                </a:solidFill>
                <a:latin typeface="Candara" panose="020E0502030303020204" pitchFamily="34" charset="0"/>
              </a:rPr>
              <a:t>– Gal 6:14; cf. 1 Cor. 1:17-25 </a:t>
            </a:r>
          </a:p>
        </p:txBody>
      </p:sp>
      <p:sp>
        <p:nvSpPr>
          <p:cNvPr id="7" name="Slide Number Placeholder 6">
            <a:extLst>
              <a:ext uri="{FF2B5EF4-FFF2-40B4-BE49-F238E27FC236}">
                <a16:creationId xmlns:a16="http://schemas.microsoft.com/office/drawing/2014/main" id="{A009E7DE-288B-36CC-169D-202E3CFF164F}"/>
              </a:ext>
            </a:extLst>
          </p:cNvPr>
          <p:cNvSpPr>
            <a:spLocks noGrp="1"/>
          </p:cNvSpPr>
          <p:nvPr>
            <p:ph type="sldNum" sz="quarter" idx="12"/>
          </p:nvPr>
        </p:nvSpPr>
        <p:spPr/>
        <p:txBody>
          <a:bodyPr/>
          <a:lstStyle/>
          <a:p>
            <a:fld id="{312CC964-A50B-4C29-B4E4-2C30BB34CCF3}" type="slidenum">
              <a:rPr lang="en-US" smtClean="0"/>
              <a:t>6</a:t>
            </a:fld>
            <a:endParaRPr lang="en-US"/>
          </a:p>
        </p:txBody>
      </p:sp>
    </p:spTree>
    <p:extLst>
      <p:ext uri="{BB962C8B-B14F-4D97-AF65-F5344CB8AC3E}">
        <p14:creationId xmlns:p14="http://schemas.microsoft.com/office/powerpoint/2010/main" val="33310684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42"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outHorizontal)">
                                      <p:cBhvr>
                                        <p:cTn id="14" dur="125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CDA45-0D74-ED0A-E349-0F7F9CB3FED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07752A-E733-E93E-7DEC-ECD812C0E1E1}"/>
              </a:ext>
            </a:extLst>
          </p:cNvPr>
          <p:cNvSpPr>
            <a:spLocks noGrp="1"/>
          </p:cNvSpPr>
          <p:nvPr>
            <p:ph idx="1"/>
          </p:nvPr>
        </p:nvSpPr>
        <p:spPr>
          <a:xfrm>
            <a:off x="1151868" y="1001236"/>
            <a:ext cx="7774849" cy="5856764"/>
          </a:xfrm>
        </p:spPr>
        <p:txBody>
          <a:bodyPr>
            <a:normAutofit/>
          </a:bodyPr>
          <a:lstStyle/>
          <a:p>
            <a:pPr marL="0" indent="0">
              <a:buNone/>
            </a:pPr>
            <a:r>
              <a:rPr lang="en-US" sz="3200" b="1" dirty="0">
                <a:latin typeface="Candara" panose="020E0502030303020204" pitchFamily="34" charset="0"/>
              </a:rPr>
              <a:t>Paul preached the gospel of Christ!</a:t>
            </a: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Gal. 1:11-20; Acts 9:11-16</a:t>
            </a:r>
          </a:p>
          <a:p>
            <a:pPr marL="0" indent="0">
              <a:buNone/>
            </a:pPr>
            <a:r>
              <a:rPr lang="en-US" sz="3200" b="1" dirty="0">
                <a:latin typeface="Candara" panose="020E0502030303020204" pitchFamily="34" charset="0"/>
              </a:rPr>
              <a:t>The apostles were guided into all truth</a:t>
            </a: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John 16:12-15</a:t>
            </a:r>
          </a:p>
          <a:p>
            <a:pPr marL="0" indent="-274320">
              <a:buNone/>
            </a:pPr>
            <a:r>
              <a:rPr lang="en-US" sz="3200" b="1" dirty="0">
                <a:latin typeface="Candara" panose="020E0502030303020204" pitchFamily="34" charset="0"/>
              </a:rPr>
              <a:t>What Paul preached was by revelation</a:t>
            </a:r>
          </a:p>
          <a:p>
            <a:pPr marL="365760" indent="-274320">
              <a:lnSpc>
                <a:spcPts val="2800"/>
              </a:lnSpc>
              <a:spcBef>
                <a:spcPts val="0"/>
              </a:spcBef>
              <a:buFont typeface="Wingdings" panose="05000000000000000000" pitchFamily="2" charset="2"/>
              <a:buChar char="§"/>
            </a:pPr>
            <a:r>
              <a:rPr lang="en-US" sz="3200" dirty="0">
                <a:latin typeface="Candara" panose="020E0502030303020204" pitchFamily="34" charset="0"/>
              </a:rPr>
              <a:t> </a:t>
            </a:r>
            <a:r>
              <a:rPr lang="en-US" sz="2800" i="1" dirty="0">
                <a:latin typeface="Candara" panose="020E0502030303020204" pitchFamily="34" charset="0"/>
              </a:rPr>
              <a:t>Eph. 3:3-6; Gal. 1:11-12; 1 Cor. 2:7-13</a:t>
            </a:r>
            <a:endParaRPr lang="en-US" sz="3200" dirty="0">
              <a:latin typeface="Candara" panose="020E0502030303020204" pitchFamily="34" charset="0"/>
            </a:endParaRPr>
          </a:p>
          <a:p>
            <a:pPr marL="0" indent="0">
              <a:lnSpc>
                <a:spcPts val="3200"/>
              </a:lnSpc>
              <a:spcBef>
                <a:spcPts val="1200"/>
              </a:spcBef>
              <a:buNone/>
            </a:pPr>
            <a:r>
              <a:rPr lang="en-US" sz="3200" b="1" dirty="0">
                <a:latin typeface="Candara" panose="020E0502030303020204" pitchFamily="34" charset="0"/>
              </a:rPr>
              <a:t>Paul preached that the Gospel completely furnished man </a:t>
            </a:r>
            <a:r>
              <a:rPr lang="en-US" sz="3200" i="1" dirty="0">
                <a:latin typeface="Candara" panose="020E0502030303020204" pitchFamily="34" charset="0"/>
              </a:rPr>
              <a:t>– 2 Tim. 3:16-17</a:t>
            </a:r>
          </a:p>
          <a:p>
            <a:pPr marL="0" indent="0">
              <a:lnSpc>
                <a:spcPts val="3200"/>
              </a:lnSpc>
              <a:spcBef>
                <a:spcPts val="1200"/>
              </a:spcBef>
              <a:buNone/>
            </a:pPr>
            <a:r>
              <a:rPr lang="en-US" sz="3200" b="1" dirty="0">
                <a:latin typeface="Candara" panose="020E0502030303020204" pitchFamily="34" charset="0"/>
              </a:rPr>
              <a:t>Jude declared it to be “once delivered” meaning complete </a:t>
            </a:r>
            <a:r>
              <a:rPr lang="en-US" sz="3200" i="1" dirty="0">
                <a:latin typeface="Candara" panose="020E0502030303020204" pitchFamily="34" charset="0"/>
              </a:rPr>
              <a:t>– Jude 3</a:t>
            </a:r>
          </a:p>
          <a:p>
            <a:pPr marL="0" indent="0">
              <a:lnSpc>
                <a:spcPts val="3200"/>
              </a:lnSpc>
              <a:spcBef>
                <a:spcPts val="1200"/>
              </a:spcBef>
              <a:buNone/>
            </a:pPr>
            <a:r>
              <a:rPr lang="en-US" sz="3200" b="1" dirty="0">
                <a:latin typeface="Candara" panose="020E0502030303020204" pitchFamily="34" charset="0"/>
              </a:rPr>
              <a:t>Paul warned not to pervert it by adding to it which would destroy its purity </a:t>
            </a:r>
            <a:r>
              <a:rPr lang="en-US" sz="3200" i="1" dirty="0">
                <a:latin typeface="Candara" panose="020E0502030303020204" pitchFamily="34" charset="0"/>
              </a:rPr>
              <a:t>– Gal. 1:6-9</a:t>
            </a:r>
          </a:p>
        </p:txBody>
      </p:sp>
      <p:sp>
        <p:nvSpPr>
          <p:cNvPr id="4" name="Rectangle 3">
            <a:extLst>
              <a:ext uri="{FF2B5EF4-FFF2-40B4-BE49-F238E27FC236}">
                <a16:creationId xmlns:a16="http://schemas.microsoft.com/office/drawing/2014/main" id="{470668F7-F10E-6EB8-50A9-5EF17DB76546}"/>
              </a:ext>
            </a:extLst>
          </p:cNvPr>
          <p:cNvSpPr/>
          <p:nvPr/>
        </p:nvSpPr>
        <p:spPr>
          <a:xfrm rot="16200000">
            <a:off x="-2266362" y="3296768"/>
            <a:ext cx="5323893" cy="923330"/>
          </a:xfrm>
          <a:prstGeom prst="rect">
            <a:avLst/>
          </a:prstGeom>
          <a:noFill/>
        </p:spPr>
        <p:txBody>
          <a:bodyPr wrap="none" lIns="91440" tIns="45720" rIns="91440" bIns="45720">
            <a:spAutoFit/>
          </a:bodyPr>
          <a:lstStyle/>
          <a:p>
            <a:pPr algn="ctr"/>
            <a:r>
              <a:rPr lang="en-US" sz="54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ndara" panose="020E0502030303020204" pitchFamily="34" charset="0"/>
              </a:rPr>
              <a:t>Preaching Jesus is</a:t>
            </a:r>
          </a:p>
        </p:txBody>
      </p:sp>
      <p:sp>
        <p:nvSpPr>
          <p:cNvPr id="5" name="Title 1">
            <a:extLst>
              <a:ext uri="{FF2B5EF4-FFF2-40B4-BE49-F238E27FC236}">
                <a16:creationId xmlns:a16="http://schemas.microsoft.com/office/drawing/2014/main" id="{A53A77FD-B4C5-9245-4377-A403BFB1EADD}"/>
              </a:ext>
            </a:extLst>
          </p:cNvPr>
          <p:cNvSpPr>
            <a:spLocks noGrp="1"/>
          </p:cNvSpPr>
          <p:nvPr>
            <p:ph type="title"/>
          </p:nvPr>
        </p:nvSpPr>
        <p:spPr>
          <a:xfrm>
            <a:off x="1021079" y="400050"/>
            <a:ext cx="8122921" cy="571500"/>
          </a:xfrm>
        </p:spPr>
        <p:txBody>
          <a:bodyPr>
            <a:noAutofit/>
          </a:bodyPr>
          <a:lstStyle/>
          <a:p>
            <a:r>
              <a:rPr lang="en-US" sz="4200" b="1" i="0" dirty="0">
                <a:latin typeface="Candara" panose="020E0502030303020204" pitchFamily="34" charset="0"/>
              </a:rPr>
              <a:t>To Preach His </a:t>
            </a:r>
            <a:r>
              <a:rPr lang="en-US" sz="4200" b="1" u="sng" dirty="0">
                <a:latin typeface="Candara" panose="020E0502030303020204" pitchFamily="34" charset="0"/>
              </a:rPr>
              <a:t>gospel </a:t>
            </a:r>
          </a:p>
        </p:txBody>
      </p:sp>
      <p:sp>
        <p:nvSpPr>
          <p:cNvPr id="6" name="Arrow: Bent 5">
            <a:extLst>
              <a:ext uri="{FF2B5EF4-FFF2-40B4-BE49-F238E27FC236}">
                <a16:creationId xmlns:a16="http://schemas.microsoft.com/office/drawing/2014/main" id="{2AB7CA5B-8929-47E3-6C94-B2EF4C99C0EE}"/>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2" name="Slide Number Placeholder 1">
            <a:extLst>
              <a:ext uri="{FF2B5EF4-FFF2-40B4-BE49-F238E27FC236}">
                <a16:creationId xmlns:a16="http://schemas.microsoft.com/office/drawing/2014/main" id="{EB419D63-1488-A887-BAD5-2BF38201D1B8}"/>
              </a:ext>
            </a:extLst>
          </p:cNvPr>
          <p:cNvSpPr>
            <a:spLocks noGrp="1"/>
          </p:cNvSpPr>
          <p:nvPr>
            <p:ph type="sldNum" sz="quarter" idx="12"/>
          </p:nvPr>
        </p:nvSpPr>
        <p:spPr/>
        <p:txBody>
          <a:bodyPr/>
          <a:lstStyle/>
          <a:p>
            <a:fld id="{312CC964-A50B-4C29-B4E4-2C30BB34CCF3}" type="slidenum">
              <a:rPr lang="en-US" smtClean="0"/>
              <a:t>7</a:t>
            </a:fld>
            <a:endParaRPr lang="en-US"/>
          </a:p>
        </p:txBody>
      </p:sp>
    </p:spTree>
    <p:extLst>
      <p:ext uri="{BB962C8B-B14F-4D97-AF65-F5344CB8AC3E}">
        <p14:creationId xmlns:p14="http://schemas.microsoft.com/office/powerpoint/2010/main" val="19867596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1000"/>
                                        <p:tgtEl>
                                          <p:spTgt spid="3">
                                            <p:txEl>
                                              <p:pRg st="7" end="7"/>
                                            </p:txEl>
                                          </p:spTgt>
                                        </p:tgtEl>
                                      </p:cBhvr>
                                    </p:animEffect>
                                    <p:anim calcmode="lin" valueType="num">
                                      <p:cBhvr>
                                        <p:cTn id="5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fade">
                                      <p:cBhvr>
                                        <p:cTn id="59" dur="1000"/>
                                        <p:tgtEl>
                                          <p:spTgt spid="3">
                                            <p:txEl>
                                              <p:pRg st="8" end="8"/>
                                            </p:txEl>
                                          </p:spTgt>
                                        </p:tgtEl>
                                      </p:cBhvr>
                                    </p:animEffect>
                                    <p:anim calcmode="lin" valueType="num">
                                      <p:cBhvr>
                                        <p:cTn id="6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DD6D85-9671-350D-F3BE-9E06E037669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D52D3D-02C0-1F20-33F0-93CB2DCF39F1}"/>
              </a:ext>
            </a:extLst>
          </p:cNvPr>
          <p:cNvSpPr>
            <a:spLocks noGrp="1"/>
          </p:cNvSpPr>
          <p:nvPr>
            <p:ph idx="1"/>
          </p:nvPr>
        </p:nvSpPr>
        <p:spPr>
          <a:xfrm>
            <a:off x="1151868" y="1001236"/>
            <a:ext cx="7738635" cy="5743596"/>
          </a:xfrm>
        </p:spPr>
        <p:txBody>
          <a:bodyPr>
            <a:normAutofit/>
          </a:bodyPr>
          <a:lstStyle/>
          <a:p>
            <a:pPr marL="0" indent="0">
              <a:lnSpc>
                <a:spcPts val="3200"/>
              </a:lnSpc>
              <a:buNone/>
            </a:pPr>
            <a:r>
              <a:rPr lang="en-US" sz="3200" b="1" dirty="0">
                <a:latin typeface="Candara" panose="020E0502030303020204" pitchFamily="34" charset="0"/>
              </a:rPr>
              <a:t>Jesus died for us and has all authority, and He alone has the right to command man how to be saved </a:t>
            </a:r>
            <a:r>
              <a:rPr lang="en-US" sz="3200" i="1" dirty="0">
                <a:latin typeface="Candara" panose="020E0502030303020204" pitchFamily="34" charset="0"/>
              </a:rPr>
              <a:t>– Mark 16:16; Matt. 28:18-20</a:t>
            </a:r>
          </a:p>
          <a:p>
            <a:pPr marL="0" indent="0">
              <a:lnSpc>
                <a:spcPts val="3200"/>
              </a:lnSpc>
              <a:spcBef>
                <a:spcPts val="1200"/>
              </a:spcBef>
              <a:buNone/>
            </a:pPr>
            <a:r>
              <a:rPr lang="en-US" sz="3200" b="1" dirty="0">
                <a:latin typeface="Candara" panose="020E0502030303020204" pitchFamily="34" charset="0"/>
              </a:rPr>
              <a:t>Doctrines of men deny what Jesus says and are in danger of hell fire </a:t>
            </a:r>
            <a:r>
              <a:rPr lang="en-US" sz="3200" i="1" dirty="0">
                <a:latin typeface="Candara" panose="020E0502030303020204" pitchFamily="34" charset="0"/>
              </a:rPr>
              <a:t>– Luke 6:46</a:t>
            </a: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John 8:31-32; 1 Thess. 5:8-9; 1 Peter 1:3-9</a:t>
            </a:r>
          </a:p>
          <a:p>
            <a:pPr marL="0" indent="0">
              <a:lnSpc>
                <a:spcPts val="3200"/>
              </a:lnSpc>
              <a:spcBef>
                <a:spcPts val="1200"/>
              </a:spcBef>
              <a:buNone/>
            </a:pPr>
            <a:r>
              <a:rPr lang="en-US" sz="3200" b="1" dirty="0">
                <a:latin typeface="Candara" panose="020E0502030303020204" pitchFamily="34" charset="0"/>
              </a:rPr>
              <a:t>The precious blood of Christ will wash away the sins of only those who obey Him</a:t>
            </a:r>
          </a:p>
          <a:p>
            <a:pPr marL="0" indent="0">
              <a:lnSpc>
                <a:spcPts val="3200"/>
              </a:lnSpc>
              <a:spcBef>
                <a:spcPts val="12000"/>
              </a:spcBef>
              <a:buNone/>
            </a:pPr>
            <a:r>
              <a:rPr lang="en-US" sz="3200" b="1" dirty="0">
                <a:latin typeface="Candara" panose="020E0502030303020204" pitchFamily="34" charset="0"/>
              </a:rPr>
              <a:t>Christ is our </a:t>
            </a:r>
            <a:r>
              <a:rPr lang="en-US" sz="3200" b="1" i="1" dirty="0">
                <a:latin typeface="Candara" panose="020E0502030303020204" pitchFamily="34" charset="0"/>
              </a:rPr>
              <a:t>“hope of glory” </a:t>
            </a:r>
            <a:r>
              <a:rPr lang="en-US" sz="3200" i="1" dirty="0">
                <a:latin typeface="Candara" panose="020E0502030303020204" pitchFamily="34" charset="0"/>
              </a:rPr>
              <a:t>– Col. 1:27</a:t>
            </a:r>
          </a:p>
          <a:p>
            <a:pPr marL="0" indent="0">
              <a:lnSpc>
                <a:spcPts val="3200"/>
              </a:lnSpc>
              <a:spcBef>
                <a:spcPts val="8400"/>
              </a:spcBef>
              <a:buNone/>
            </a:pPr>
            <a:endParaRPr lang="en-US" sz="3200" b="1" dirty="0">
              <a:latin typeface="Candara" panose="020E0502030303020204" pitchFamily="34" charset="0"/>
            </a:endParaRPr>
          </a:p>
        </p:txBody>
      </p:sp>
      <p:sp>
        <p:nvSpPr>
          <p:cNvPr id="4" name="Rectangle 3">
            <a:extLst>
              <a:ext uri="{FF2B5EF4-FFF2-40B4-BE49-F238E27FC236}">
                <a16:creationId xmlns:a16="http://schemas.microsoft.com/office/drawing/2014/main" id="{A1F26149-39F7-1D41-313E-FF6452EF70EB}"/>
              </a:ext>
            </a:extLst>
          </p:cNvPr>
          <p:cNvSpPr/>
          <p:nvPr/>
        </p:nvSpPr>
        <p:spPr>
          <a:xfrm rot="16200000">
            <a:off x="-2266362" y="3296768"/>
            <a:ext cx="5323893" cy="923330"/>
          </a:xfrm>
          <a:prstGeom prst="rect">
            <a:avLst/>
          </a:prstGeom>
          <a:noFill/>
        </p:spPr>
        <p:txBody>
          <a:bodyPr wrap="none" lIns="91440" tIns="45720" rIns="91440" bIns="45720">
            <a:spAutoFit/>
          </a:bodyPr>
          <a:lstStyle/>
          <a:p>
            <a:pPr algn="ctr"/>
            <a:r>
              <a:rPr lang="en-US" sz="54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ndara" panose="020E0502030303020204" pitchFamily="34" charset="0"/>
              </a:rPr>
              <a:t>Preaching Jesus is</a:t>
            </a:r>
          </a:p>
        </p:txBody>
      </p:sp>
      <p:sp>
        <p:nvSpPr>
          <p:cNvPr id="5" name="Title 1">
            <a:extLst>
              <a:ext uri="{FF2B5EF4-FFF2-40B4-BE49-F238E27FC236}">
                <a16:creationId xmlns:a16="http://schemas.microsoft.com/office/drawing/2014/main" id="{E1508E4F-62EA-09D4-3094-E700FE919FB9}"/>
              </a:ext>
            </a:extLst>
          </p:cNvPr>
          <p:cNvSpPr>
            <a:spLocks noGrp="1"/>
          </p:cNvSpPr>
          <p:nvPr>
            <p:ph type="title"/>
          </p:nvPr>
        </p:nvSpPr>
        <p:spPr>
          <a:xfrm>
            <a:off x="1021079" y="400050"/>
            <a:ext cx="8122921" cy="571500"/>
          </a:xfrm>
        </p:spPr>
        <p:txBody>
          <a:bodyPr>
            <a:noAutofit/>
          </a:bodyPr>
          <a:lstStyle/>
          <a:p>
            <a:r>
              <a:rPr lang="en-US" sz="4200" b="1" i="0" dirty="0">
                <a:latin typeface="Candara" panose="020E0502030303020204" pitchFamily="34" charset="0"/>
              </a:rPr>
              <a:t>To Preach His </a:t>
            </a:r>
            <a:r>
              <a:rPr lang="en-US" sz="4200" b="1" i="0" u="sng" dirty="0">
                <a:latin typeface="Candara" panose="020E0502030303020204" pitchFamily="34" charset="0"/>
              </a:rPr>
              <a:t>salvation</a:t>
            </a:r>
            <a:r>
              <a:rPr lang="en-US" sz="4200" b="1" u="sng" dirty="0">
                <a:latin typeface="Candara" panose="020E0502030303020204" pitchFamily="34" charset="0"/>
              </a:rPr>
              <a:t> </a:t>
            </a:r>
          </a:p>
        </p:txBody>
      </p:sp>
      <p:sp>
        <p:nvSpPr>
          <p:cNvPr id="6" name="Arrow: Bent 5">
            <a:extLst>
              <a:ext uri="{FF2B5EF4-FFF2-40B4-BE49-F238E27FC236}">
                <a16:creationId xmlns:a16="http://schemas.microsoft.com/office/drawing/2014/main" id="{69018D61-A94B-069F-388B-481C2503F70D}"/>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2" name="Rectangle 1">
            <a:extLst>
              <a:ext uri="{FF2B5EF4-FFF2-40B4-BE49-F238E27FC236}">
                <a16:creationId xmlns:a16="http://schemas.microsoft.com/office/drawing/2014/main" id="{E3D15E52-D4DA-8A83-0BEC-C26B018B0A61}"/>
              </a:ext>
            </a:extLst>
          </p:cNvPr>
          <p:cNvSpPr/>
          <p:nvPr/>
        </p:nvSpPr>
        <p:spPr>
          <a:xfrm>
            <a:off x="1249660" y="4616439"/>
            <a:ext cx="7362825" cy="1304527"/>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2400"/>
              </a:lnSpc>
            </a:pPr>
            <a:r>
              <a:rPr lang="en-US" sz="2400" b="1" i="1" dirty="0">
                <a:solidFill>
                  <a:schemeClr val="tx1"/>
                </a:solidFill>
                <a:latin typeface="Candara" panose="020E0502030303020204" pitchFamily="34" charset="0"/>
              </a:rPr>
              <a:t>Though he were a Son, yet learned he obedience by the things which he suffered; And being made perfect, he became the author of eternal salvation unto all them that obey him </a:t>
            </a:r>
            <a:r>
              <a:rPr lang="en-US" sz="2400" i="1" dirty="0">
                <a:solidFill>
                  <a:schemeClr val="tx1"/>
                </a:solidFill>
                <a:latin typeface="Candara" panose="020E0502030303020204" pitchFamily="34" charset="0"/>
              </a:rPr>
              <a:t>– Heb. 5:8-9 </a:t>
            </a:r>
          </a:p>
        </p:txBody>
      </p:sp>
      <p:sp>
        <p:nvSpPr>
          <p:cNvPr id="7" name="Slide Number Placeholder 6">
            <a:extLst>
              <a:ext uri="{FF2B5EF4-FFF2-40B4-BE49-F238E27FC236}">
                <a16:creationId xmlns:a16="http://schemas.microsoft.com/office/drawing/2014/main" id="{4D57C286-65CC-F687-A03F-32A38135AA34}"/>
              </a:ext>
            </a:extLst>
          </p:cNvPr>
          <p:cNvSpPr>
            <a:spLocks noGrp="1"/>
          </p:cNvSpPr>
          <p:nvPr>
            <p:ph type="sldNum" sz="quarter" idx="12"/>
          </p:nvPr>
        </p:nvSpPr>
        <p:spPr/>
        <p:txBody>
          <a:bodyPr/>
          <a:lstStyle/>
          <a:p>
            <a:fld id="{312CC964-A50B-4C29-B4E4-2C30BB34CCF3}" type="slidenum">
              <a:rPr lang="en-US" smtClean="0"/>
              <a:t>8</a:t>
            </a:fld>
            <a:endParaRPr lang="en-US"/>
          </a:p>
        </p:txBody>
      </p:sp>
    </p:spTree>
    <p:extLst>
      <p:ext uri="{BB962C8B-B14F-4D97-AF65-F5344CB8AC3E}">
        <p14:creationId xmlns:p14="http://schemas.microsoft.com/office/powerpoint/2010/main" val="34331531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42"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barn(outHorizontal)">
                                      <p:cBhvr>
                                        <p:cTn id="33" dur="125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941A7-AC17-1C95-1E47-1EDB5D363A1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71789A-149A-8814-4C99-F3B5A5990E7A}"/>
              </a:ext>
            </a:extLst>
          </p:cNvPr>
          <p:cNvSpPr>
            <a:spLocks noGrp="1"/>
          </p:cNvSpPr>
          <p:nvPr>
            <p:ph idx="1"/>
          </p:nvPr>
        </p:nvSpPr>
        <p:spPr>
          <a:xfrm>
            <a:off x="1151868" y="1001236"/>
            <a:ext cx="7774849" cy="5419144"/>
          </a:xfrm>
        </p:spPr>
        <p:txBody>
          <a:bodyPr>
            <a:normAutofit/>
          </a:bodyPr>
          <a:lstStyle/>
          <a:p>
            <a:pPr marL="0" indent="0">
              <a:lnSpc>
                <a:spcPts val="3200"/>
              </a:lnSpc>
              <a:buNone/>
            </a:pPr>
            <a:r>
              <a:rPr lang="en-US" sz="3200" b="1" dirty="0">
                <a:latin typeface="Candara" panose="020E0502030303020204" pitchFamily="34" charset="0"/>
              </a:rPr>
              <a:t>Christ did not come to establish a “church of your choice”</a:t>
            </a:r>
          </a:p>
          <a:p>
            <a:pPr marL="0" indent="0">
              <a:lnSpc>
                <a:spcPts val="3200"/>
              </a:lnSpc>
              <a:buNone/>
            </a:pPr>
            <a:r>
              <a:rPr lang="en-US" sz="3200" b="1" i="1" dirty="0">
                <a:latin typeface="Candara" panose="020E0502030303020204" pitchFamily="34" charset="0"/>
              </a:rPr>
              <a:t>He built His church </a:t>
            </a:r>
            <a:r>
              <a:rPr lang="en-US" sz="3200" i="1" dirty="0">
                <a:latin typeface="Candara" panose="020E0502030303020204" pitchFamily="34" charset="0"/>
              </a:rPr>
              <a:t>– Matt. 16:18</a:t>
            </a:r>
          </a:p>
          <a:p>
            <a:pPr marL="0" indent="0">
              <a:lnSpc>
                <a:spcPts val="3200"/>
              </a:lnSpc>
              <a:buNone/>
            </a:pPr>
            <a:r>
              <a:rPr lang="en-US" sz="3200" b="1" dirty="0">
                <a:latin typeface="Candara" panose="020E0502030303020204" pitchFamily="34" charset="0"/>
              </a:rPr>
              <a:t>It began on the first Pentecost after the resurrection of Christ </a:t>
            </a:r>
            <a:r>
              <a:rPr lang="en-US" sz="3200" i="1" dirty="0">
                <a:latin typeface="Candara" panose="020E0502030303020204" pitchFamily="34" charset="0"/>
              </a:rPr>
              <a:t>– Acts 2</a:t>
            </a:r>
          </a:p>
          <a:p>
            <a:pPr marL="0" indent="0">
              <a:lnSpc>
                <a:spcPts val="3200"/>
              </a:lnSpc>
              <a:buNone/>
            </a:pPr>
            <a:r>
              <a:rPr lang="en-US" sz="3200" b="1" dirty="0">
                <a:latin typeface="Candara" panose="020E0502030303020204" pitchFamily="34" charset="0"/>
              </a:rPr>
              <a:t>The saved were added to it </a:t>
            </a:r>
            <a:r>
              <a:rPr lang="en-US" sz="3200" i="1" dirty="0">
                <a:latin typeface="Candara" panose="020E0502030303020204" pitchFamily="34" charset="0"/>
              </a:rPr>
              <a:t>– Acts 2:41, 47</a:t>
            </a:r>
          </a:p>
          <a:p>
            <a:pPr marL="0" indent="0">
              <a:lnSpc>
                <a:spcPts val="3200"/>
              </a:lnSpc>
              <a:buNone/>
            </a:pPr>
            <a:r>
              <a:rPr lang="en-US" sz="3200" b="1" dirty="0">
                <a:latin typeface="Candara" panose="020E0502030303020204" pitchFamily="34" charset="0"/>
              </a:rPr>
              <a:t>Christians are His body and called into it by the gospel and ruled by His law (the gospel) </a:t>
            </a:r>
            <a:r>
              <a:rPr lang="en-US" sz="3200" i="1" dirty="0">
                <a:latin typeface="Candara" panose="020E0502030303020204" pitchFamily="34" charset="0"/>
              </a:rPr>
              <a:t>– Eph. 2:16; 4:4; 1:22-23</a:t>
            </a:r>
          </a:p>
          <a:p>
            <a:pPr marL="0" indent="0">
              <a:lnSpc>
                <a:spcPts val="3200"/>
              </a:lnSpc>
              <a:buNone/>
            </a:pPr>
            <a:r>
              <a:rPr lang="en-US" sz="3200" b="1" dirty="0">
                <a:latin typeface="Candara" panose="020E0502030303020204" pitchFamily="34" charset="0"/>
              </a:rPr>
              <a:t>Are we content with the Church Jesus purchased with His own blood? </a:t>
            </a:r>
            <a:r>
              <a:rPr lang="en-US" sz="3200" i="1" dirty="0">
                <a:latin typeface="Candara" panose="020E0502030303020204" pitchFamily="34" charset="0"/>
              </a:rPr>
              <a:t>– Acts 20:28</a:t>
            </a:r>
          </a:p>
          <a:p>
            <a:pPr marL="0" indent="0">
              <a:lnSpc>
                <a:spcPts val="3200"/>
              </a:lnSpc>
              <a:buNone/>
            </a:pPr>
            <a:endParaRPr lang="en-US" sz="3200" i="1" dirty="0">
              <a:latin typeface="Candara" panose="020E0502030303020204" pitchFamily="34" charset="0"/>
            </a:endParaRPr>
          </a:p>
        </p:txBody>
      </p:sp>
      <p:sp>
        <p:nvSpPr>
          <p:cNvPr id="4" name="Rectangle 3">
            <a:extLst>
              <a:ext uri="{FF2B5EF4-FFF2-40B4-BE49-F238E27FC236}">
                <a16:creationId xmlns:a16="http://schemas.microsoft.com/office/drawing/2014/main" id="{6CB5946D-9F7C-AABF-6038-895A611C47A8}"/>
              </a:ext>
            </a:extLst>
          </p:cNvPr>
          <p:cNvSpPr/>
          <p:nvPr/>
        </p:nvSpPr>
        <p:spPr>
          <a:xfrm rot="16200000">
            <a:off x="-2266362" y="3296768"/>
            <a:ext cx="5323893" cy="923330"/>
          </a:xfrm>
          <a:prstGeom prst="rect">
            <a:avLst/>
          </a:prstGeom>
          <a:noFill/>
        </p:spPr>
        <p:txBody>
          <a:bodyPr wrap="none" lIns="91440" tIns="45720" rIns="91440" bIns="45720">
            <a:spAutoFit/>
          </a:bodyPr>
          <a:lstStyle/>
          <a:p>
            <a:pPr algn="ctr"/>
            <a:r>
              <a:rPr lang="en-US" sz="54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ndara" panose="020E0502030303020204" pitchFamily="34" charset="0"/>
              </a:rPr>
              <a:t>Preaching Jesus is</a:t>
            </a:r>
          </a:p>
        </p:txBody>
      </p:sp>
      <p:sp>
        <p:nvSpPr>
          <p:cNvPr id="5" name="Title 1">
            <a:extLst>
              <a:ext uri="{FF2B5EF4-FFF2-40B4-BE49-F238E27FC236}">
                <a16:creationId xmlns:a16="http://schemas.microsoft.com/office/drawing/2014/main" id="{4C21889F-2BCE-576D-608E-E286B9AC5DF5}"/>
              </a:ext>
            </a:extLst>
          </p:cNvPr>
          <p:cNvSpPr>
            <a:spLocks noGrp="1"/>
          </p:cNvSpPr>
          <p:nvPr>
            <p:ph type="title"/>
          </p:nvPr>
        </p:nvSpPr>
        <p:spPr>
          <a:xfrm>
            <a:off x="1021079" y="400050"/>
            <a:ext cx="8122921" cy="571500"/>
          </a:xfrm>
        </p:spPr>
        <p:txBody>
          <a:bodyPr>
            <a:noAutofit/>
          </a:bodyPr>
          <a:lstStyle/>
          <a:p>
            <a:r>
              <a:rPr lang="en-US" sz="4200" b="1" i="0" dirty="0">
                <a:latin typeface="Candara" panose="020E0502030303020204" pitchFamily="34" charset="0"/>
              </a:rPr>
              <a:t>To Preach His </a:t>
            </a:r>
            <a:r>
              <a:rPr lang="en-US" sz="4200" b="1" u="sng" dirty="0">
                <a:latin typeface="Candara" panose="020E0502030303020204" pitchFamily="34" charset="0"/>
              </a:rPr>
              <a:t>church </a:t>
            </a:r>
          </a:p>
        </p:txBody>
      </p:sp>
      <p:sp>
        <p:nvSpPr>
          <p:cNvPr id="6" name="Arrow: Bent 5">
            <a:extLst>
              <a:ext uri="{FF2B5EF4-FFF2-40B4-BE49-F238E27FC236}">
                <a16:creationId xmlns:a16="http://schemas.microsoft.com/office/drawing/2014/main" id="{E414C2C1-A4F6-40DF-6947-54151AF9BFF0}"/>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2" name="Slide Number Placeholder 1">
            <a:extLst>
              <a:ext uri="{FF2B5EF4-FFF2-40B4-BE49-F238E27FC236}">
                <a16:creationId xmlns:a16="http://schemas.microsoft.com/office/drawing/2014/main" id="{EC46A526-0F94-5A73-E65B-19F80303CFDC}"/>
              </a:ext>
            </a:extLst>
          </p:cNvPr>
          <p:cNvSpPr>
            <a:spLocks noGrp="1"/>
          </p:cNvSpPr>
          <p:nvPr>
            <p:ph type="sldNum" sz="quarter" idx="12"/>
          </p:nvPr>
        </p:nvSpPr>
        <p:spPr/>
        <p:txBody>
          <a:bodyPr/>
          <a:lstStyle/>
          <a:p>
            <a:fld id="{312CC964-A50B-4C29-B4E4-2C30BB34CCF3}" type="slidenum">
              <a:rPr lang="en-US" smtClean="0"/>
              <a:t>9</a:t>
            </a:fld>
            <a:endParaRPr lang="en-US"/>
          </a:p>
        </p:txBody>
      </p:sp>
    </p:spTree>
    <p:extLst>
      <p:ext uri="{BB962C8B-B14F-4D97-AF65-F5344CB8AC3E}">
        <p14:creationId xmlns:p14="http://schemas.microsoft.com/office/powerpoint/2010/main" val="18729989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AngleLinesVTI">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Angle lines</Template>
  <TotalTime>475</TotalTime>
  <Words>6304</Words>
  <Application>Microsoft Office PowerPoint</Application>
  <PresentationFormat>On-screen Show (4:3)</PresentationFormat>
  <Paragraphs>226</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Candara</vt:lpstr>
      <vt:lpstr>Univers Condensed Light</vt:lpstr>
      <vt:lpstr>Walbaum Display Light</vt:lpstr>
      <vt:lpstr>Wingdings</vt:lpstr>
      <vt:lpstr>AngleLinesVTI</vt:lpstr>
      <vt:lpstr>Preaching Jesus</vt:lpstr>
      <vt:lpstr>Isaiah 53:6-8</vt:lpstr>
      <vt:lpstr>Acts 8:30-35</vt:lpstr>
      <vt:lpstr>Introduction</vt:lpstr>
      <vt:lpstr>To preach His Divine Nature</vt:lpstr>
      <vt:lpstr>To Preach His Cross </vt:lpstr>
      <vt:lpstr>To Preach His gospel </vt:lpstr>
      <vt:lpstr>To Preach His salvation </vt:lpstr>
      <vt:lpstr>To Preach His church </vt:lpstr>
      <vt:lpstr>To Preach His moral purity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Tommy McClure</dc:creator>
  <cp:lastModifiedBy>Tommy McClure</cp:lastModifiedBy>
  <cp:revision>10</cp:revision>
  <cp:lastPrinted>2024-12-14T21:15:08Z</cp:lastPrinted>
  <dcterms:created xsi:type="dcterms:W3CDTF">2024-12-12T19:37:00Z</dcterms:created>
  <dcterms:modified xsi:type="dcterms:W3CDTF">2024-12-16T22:32:37Z</dcterms:modified>
</cp:coreProperties>
</file>