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3" r:id="rId1"/>
  </p:sldMasterIdLst>
  <p:notesMasterIdLst>
    <p:notesMasterId r:id="rId16"/>
  </p:notesMasterIdLst>
  <p:handoutMasterIdLst>
    <p:handoutMasterId r:id="rId17"/>
  </p:handoutMasterIdLst>
  <p:sldIdLst>
    <p:sldId id="296" r:id="rId2"/>
    <p:sldId id="303" r:id="rId3"/>
    <p:sldId id="408" r:id="rId4"/>
    <p:sldId id="409" r:id="rId5"/>
    <p:sldId id="410" r:id="rId6"/>
    <p:sldId id="412" r:id="rId7"/>
    <p:sldId id="415" r:id="rId8"/>
    <p:sldId id="416" r:id="rId9"/>
    <p:sldId id="411" r:id="rId10"/>
    <p:sldId id="413" r:id="rId11"/>
    <p:sldId id="414" r:id="rId12"/>
    <p:sldId id="418" r:id="rId13"/>
    <p:sldId id="299" r:id="rId14"/>
    <p:sldId id="380" r:id="rId1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000000"/>
    <a:srgbClr val="1D2225"/>
    <a:srgbClr val="808080"/>
    <a:srgbClr val="292C48"/>
    <a:srgbClr val="F8F8F8"/>
    <a:srgbClr val="2C2D39"/>
    <a:srgbClr val="242630"/>
    <a:srgbClr val="2A1F43"/>
    <a:srgbClr val="0C1B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03F940-9BB9-46FA-B591-FE9DEA39E8CF}" v="11110" dt="2024-12-09T01:14:18.320"/>
  </p1510:revLst>
</p1510:revInfo>
</file>

<file path=ppt/tableStyles.xml><?xml version="1.0" encoding="utf-8"?>
<a:tblStyleLst xmlns:a="http://schemas.openxmlformats.org/drawingml/2006/main" def="{5C22544A-7EE6-4342-B048-85BDC9FD1C3A}">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48673" autoAdjust="0"/>
  </p:normalViewPr>
  <p:slideViewPr>
    <p:cSldViewPr snapToGrid="0" snapToObjects="1">
      <p:cViewPr varScale="1">
        <p:scale>
          <a:sx n="51" d="100"/>
          <a:sy n="51" d="100"/>
        </p:scale>
        <p:origin x="2442" y="78"/>
      </p:cViewPr>
      <p:guideLst/>
    </p:cSldViewPr>
  </p:slideViewPr>
  <p:notesTextViewPr>
    <p:cViewPr>
      <p:scale>
        <a:sx n="1" d="1"/>
        <a:sy n="1" d="1"/>
      </p:scale>
      <p:origin x="0" y="0"/>
    </p:cViewPr>
  </p:notesTextViewPr>
  <p:notesViewPr>
    <p:cSldViewPr snapToGrid="0" snapToObjects="1">
      <p:cViewPr varScale="1">
        <p:scale>
          <a:sx n="77" d="100"/>
          <a:sy n="77" d="100"/>
        </p:scale>
        <p:origin x="396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D5A2E05-2C6E-484E-9BB1-366C90717B94}"/>
              </a:ext>
            </a:extLst>
          </p:cNvPr>
          <p:cNvSpPr>
            <a:spLocks noGrp="1"/>
          </p:cNvSpPr>
          <p:nvPr>
            <p:ph type="hdr" sz="quarter"/>
          </p:nvPr>
        </p:nvSpPr>
        <p:spPr>
          <a:xfrm>
            <a:off x="1" y="1"/>
            <a:ext cx="3169920" cy="481727"/>
          </a:xfrm>
          <a:prstGeom prst="rect">
            <a:avLst/>
          </a:prstGeom>
        </p:spPr>
        <p:txBody>
          <a:bodyPr vert="horz" lIns="96652" tIns="48327" rIns="96652" bIns="48327" rtlCol="0"/>
          <a:lstStyle>
            <a:lvl1pPr algn="l">
              <a:defRPr sz="1300"/>
            </a:lvl1pPr>
          </a:lstStyle>
          <a:p>
            <a:endParaRPr lang="en-US" dirty="0"/>
          </a:p>
        </p:txBody>
      </p:sp>
      <p:sp>
        <p:nvSpPr>
          <p:cNvPr id="3" name="Date Placeholder 2">
            <a:extLst>
              <a:ext uri="{FF2B5EF4-FFF2-40B4-BE49-F238E27FC236}">
                <a16:creationId xmlns:a16="http://schemas.microsoft.com/office/drawing/2014/main" id="{D2043844-B7FE-EC43-89AA-8831B859F94F}"/>
              </a:ext>
            </a:extLst>
          </p:cNvPr>
          <p:cNvSpPr>
            <a:spLocks noGrp="1"/>
          </p:cNvSpPr>
          <p:nvPr>
            <p:ph type="dt" sz="quarter" idx="1"/>
          </p:nvPr>
        </p:nvSpPr>
        <p:spPr>
          <a:xfrm>
            <a:off x="4143587" y="1"/>
            <a:ext cx="3169920" cy="481727"/>
          </a:xfrm>
          <a:prstGeom prst="rect">
            <a:avLst/>
          </a:prstGeom>
        </p:spPr>
        <p:txBody>
          <a:bodyPr vert="horz" lIns="96652" tIns="48327" rIns="96652" bIns="48327" rtlCol="0"/>
          <a:lstStyle>
            <a:lvl1pPr algn="r">
              <a:defRPr sz="1300"/>
            </a:lvl1pPr>
          </a:lstStyle>
          <a:p>
            <a:r>
              <a:rPr lang="en-US"/>
              <a:t>12/08/2024 AM-PM</a:t>
            </a:r>
            <a:endParaRPr lang="en-US" dirty="0"/>
          </a:p>
        </p:txBody>
      </p:sp>
      <p:sp>
        <p:nvSpPr>
          <p:cNvPr id="4" name="Footer Placeholder 3">
            <a:extLst>
              <a:ext uri="{FF2B5EF4-FFF2-40B4-BE49-F238E27FC236}">
                <a16:creationId xmlns:a16="http://schemas.microsoft.com/office/drawing/2014/main" id="{BFAC2EDC-03FB-D147-9BAA-37FCFF988C7B}"/>
              </a:ext>
            </a:extLst>
          </p:cNvPr>
          <p:cNvSpPr>
            <a:spLocks noGrp="1"/>
          </p:cNvSpPr>
          <p:nvPr>
            <p:ph type="ftr" sz="quarter" idx="2"/>
          </p:nvPr>
        </p:nvSpPr>
        <p:spPr>
          <a:xfrm>
            <a:off x="1" y="9119475"/>
            <a:ext cx="3169920" cy="481726"/>
          </a:xfrm>
          <a:prstGeom prst="rect">
            <a:avLst/>
          </a:prstGeom>
        </p:spPr>
        <p:txBody>
          <a:bodyPr vert="horz" lIns="96652" tIns="48327" rIns="96652" bIns="48327" rtlCol="0" anchor="b"/>
          <a:lstStyle>
            <a:lvl1pPr algn="l">
              <a:defRPr sz="1300"/>
            </a:lvl1pPr>
          </a:lstStyle>
          <a:p>
            <a:endParaRPr lang="en-US" dirty="0"/>
          </a:p>
        </p:txBody>
      </p:sp>
      <p:sp>
        <p:nvSpPr>
          <p:cNvPr id="5" name="Slide Number Placeholder 4">
            <a:extLst>
              <a:ext uri="{FF2B5EF4-FFF2-40B4-BE49-F238E27FC236}">
                <a16:creationId xmlns:a16="http://schemas.microsoft.com/office/drawing/2014/main" id="{398E195D-E935-D746-A5D1-61E2EBF7EF64}"/>
              </a:ext>
            </a:extLst>
          </p:cNvPr>
          <p:cNvSpPr>
            <a:spLocks noGrp="1"/>
          </p:cNvSpPr>
          <p:nvPr>
            <p:ph type="sldNum" sz="quarter" idx="3"/>
          </p:nvPr>
        </p:nvSpPr>
        <p:spPr>
          <a:xfrm>
            <a:off x="4143587" y="9119475"/>
            <a:ext cx="3169920" cy="481726"/>
          </a:xfrm>
          <a:prstGeom prst="rect">
            <a:avLst/>
          </a:prstGeom>
        </p:spPr>
        <p:txBody>
          <a:bodyPr vert="horz" lIns="96652" tIns="48327" rIns="96652" bIns="48327" rtlCol="0" anchor="b"/>
          <a:lstStyle>
            <a:lvl1pPr algn="r">
              <a:defRPr sz="1300"/>
            </a:lvl1pPr>
          </a:lstStyle>
          <a:p>
            <a:fld id="{8F57D167-9BB5-2048-9DDA-7DF8E5D94DC9}" type="slidenum">
              <a:rPr lang="en-US" smtClean="0"/>
              <a:t>‹#›</a:t>
            </a:fld>
            <a:endParaRPr lang="en-US" dirty="0"/>
          </a:p>
        </p:txBody>
      </p:sp>
    </p:spTree>
    <p:extLst>
      <p:ext uri="{BB962C8B-B14F-4D97-AF65-F5344CB8AC3E}">
        <p14:creationId xmlns:p14="http://schemas.microsoft.com/office/powerpoint/2010/main" val="297751213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69920" cy="481727"/>
          </a:xfrm>
          <a:prstGeom prst="rect">
            <a:avLst/>
          </a:prstGeom>
        </p:spPr>
        <p:txBody>
          <a:bodyPr vert="horz" lIns="96652" tIns="48327" rIns="96652" bIns="48327" rtlCol="0"/>
          <a:lstStyle>
            <a:lvl1pPr algn="l">
              <a:defRPr sz="1300"/>
            </a:lvl1pPr>
          </a:lstStyle>
          <a:p>
            <a:endParaRPr lang="en-US" dirty="0"/>
          </a:p>
        </p:txBody>
      </p:sp>
      <p:sp>
        <p:nvSpPr>
          <p:cNvPr id="3" name="Date Placeholder 2"/>
          <p:cNvSpPr>
            <a:spLocks noGrp="1"/>
          </p:cNvSpPr>
          <p:nvPr>
            <p:ph type="dt" idx="1"/>
          </p:nvPr>
        </p:nvSpPr>
        <p:spPr>
          <a:xfrm>
            <a:off x="4143587" y="1"/>
            <a:ext cx="3169920" cy="481727"/>
          </a:xfrm>
          <a:prstGeom prst="rect">
            <a:avLst/>
          </a:prstGeom>
        </p:spPr>
        <p:txBody>
          <a:bodyPr vert="horz" lIns="96652" tIns="48327" rIns="96652" bIns="48327" rtlCol="0"/>
          <a:lstStyle>
            <a:lvl1pPr algn="r">
              <a:defRPr sz="1300"/>
            </a:lvl1pPr>
          </a:lstStyle>
          <a:p>
            <a:r>
              <a:rPr lang="en-US"/>
              <a:t>12/08/2024 AM-PM</a:t>
            </a:r>
            <a:endParaRPr lang="en-US" dirty="0"/>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2" tIns="48327" rIns="96652" bIns="48327" rtlCol="0" anchor="ctr"/>
          <a:lstStyle/>
          <a:p>
            <a:endParaRPr lang="en-US" dirty="0"/>
          </a:p>
        </p:txBody>
      </p:sp>
      <p:sp>
        <p:nvSpPr>
          <p:cNvPr id="5" name="Notes Placeholder 4"/>
          <p:cNvSpPr>
            <a:spLocks noGrp="1"/>
          </p:cNvSpPr>
          <p:nvPr>
            <p:ph type="body" sz="quarter" idx="3"/>
          </p:nvPr>
        </p:nvSpPr>
        <p:spPr>
          <a:xfrm>
            <a:off x="731521" y="4620577"/>
            <a:ext cx="5852160" cy="3780473"/>
          </a:xfrm>
          <a:prstGeom prst="rect">
            <a:avLst/>
          </a:prstGeom>
        </p:spPr>
        <p:txBody>
          <a:bodyPr vert="horz" lIns="96652" tIns="48327" rIns="96652"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119475"/>
            <a:ext cx="3169920" cy="481726"/>
          </a:xfrm>
          <a:prstGeom prst="rect">
            <a:avLst/>
          </a:prstGeom>
        </p:spPr>
        <p:txBody>
          <a:bodyPr vert="horz" lIns="96652" tIns="48327" rIns="96652" bIns="48327"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5"/>
            <a:ext cx="3169920" cy="481726"/>
          </a:xfrm>
          <a:prstGeom prst="rect">
            <a:avLst/>
          </a:prstGeom>
        </p:spPr>
        <p:txBody>
          <a:bodyPr vert="horz" lIns="96652" tIns="48327" rIns="96652" bIns="48327" rtlCol="0" anchor="b"/>
          <a:lstStyle>
            <a:lvl1pPr algn="r">
              <a:defRPr sz="1300"/>
            </a:lvl1pPr>
          </a:lstStyle>
          <a:p>
            <a:fld id="{DB303FA8-A3F3-7640-B13D-36C73B3E5587}" type="slidenum">
              <a:rPr lang="en-US" smtClean="0"/>
              <a:t>‹#›</a:t>
            </a:fld>
            <a:endParaRPr lang="en-US" dirty="0"/>
          </a:p>
        </p:txBody>
      </p:sp>
    </p:spTree>
    <p:extLst>
      <p:ext uri="{BB962C8B-B14F-4D97-AF65-F5344CB8AC3E}">
        <p14:creationId xmlns:p14="http://schemas.microsoft.com/office/powerpoint/2010/main" val="322017856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20825" y="241300"/>
            <a:ext cx="4321175" cy="3240088"/>
          </a:xfrm>
        </p:spPr>
      </p:sp>
      <p:sp>
        <p:nvSpPr>
          <p:cNvPr id="3" name="Notes Placeholder 2"/>
          <p:cNvSpPr>
            <a:spLocks noGrp="1"/>
          </p:cNvSpPr>
          <p:nvPr>
            <p:ph type="body" idx="1"/>
          </p:nvPr>
        </p:nvSpPr>
        <p:spPr>
          <a:xfrm>
            <a:off x="0" y="3707704"/>
            <a:ext cx="7313507" cy="5805813"/>
          </a:xfrm>
        </p:spPr>
        <p:txBody>
          <a:bodyPr/>
          <a:lstStyle/>
          <a:p>
            <a:pPr algn="l"/>
            <a:endParaRPr lang="en-US" sz="1200" b="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DB303FA8-A3F3-7640-B13D-36C73B3E5587}" type="slidenum">
              <a:rPr lang="en-US" smtClean="0"/>
              <a:t>1</a:t>
            </a:fld>
            <a:endParaRPr lang="en-US" dirty="0"/>
          </a:p>
        </p:txBody>
      </p:sp>
      <p:sp>
        <p:nvSpPr>
          <p:cNvPr id="5" name="Date Placeholder 4">
            <a:extLst>
              <a:ext uri="{FF2B5EF4-FFF2-40B4-BE49-F238E27FC236}">
                <a16:creationId xmlns:a16="http://schemas.microsoft.com/office/drawing/2014/main" id="{ED1C8B21-6FC2-D7E6-5D33-3315FC2D8FD8}"/>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1465011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C04E5-E0A7-9C6F-A3DC-67945687F4B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2132DA-A0D1-B832-81A2-EDEFFFFC0CB8}"/>
              </a:ext>
            </a:extLst>
          </p:cNvPr>
          <p:cNvSpPr>
            <a:spLocks noGrp="1" noRot="1" noChangeAspect="1"/>
          </p:cNvSpPr>
          <p:nvPr>
            <p:ph type="sldImg"/>
          </p:nvPr>
        </p:nvSpPr>
        <p:spPr>
          <a:xfrm>
            <a:off x="1730375" y="136525"/>
            <a:ext cx="3730625" cy="2798763"/>
          </a:xfrm>
        </p:spPr>
      </p:sp>
      <p:sp>
        <p:nvSpPr>
          <p:cNvPr id="3" name="Notes Placeholder 2">
            <a:extLst>
              <a:ext uri="{FF2B5EF4-FFF2-40B4-BE49-F238E27FC236}">
                <a16:creationId xmlns:a16="http://schemas.microsoft.com/office/drawing/2014/main" id="{7977A6C1-E7A8-3585-1178-710D8B35151D}"/>
              </a:ext>
            </a:extLst>
          </p:cNvPr>
          <p:cNvSpPr>
            <a:spLocks noGrp="1"/>
          </p:cNvSpPr>
          <p:nvPr>
            <p:ph type="body" idx="1"/>
          </p:nvPr>
        </p:nvSpPr>
        <p:spPr>
          <a:xfrm>
            <a:off x="1" y="3071812"/>
            <a:ext cx="7315200" cy="6529388"/>
          </a:xfrm>
        </p:spPr>
        <p:txBody>
          <a:bodyPr/>
          <a:lstStyle/>
          <a:p>
            <a:pPr algn="l"/>
            <a:r>
              <a:rPr lang="en-US" sz="1200" b="1" i="0" u="none" strike="noStrike" baseline="0" dirty="0">
                <a:solidFill>
                  <a:srgbClr val="000000"/>
                </a:solidFill>
                <a:latin typeface="Arial" panose="020B0604020202020204" pitchFamily="34" charset="0"/>
                <a:cs typeface="Arial" panose="020B0604020202020204" pitchFamily="34" charset="0"/>
              </a:rPr>
              <a:t>Psalms 119:97-100 KJV 97 </a:t>
            </a:r>
            <a:r>
              <a:rPr lang="en-US" sz="1200" b="0" i="0" u="none" strike="noStrike" baseline="0" dirty="0">
                <a:solidFill>
                  <a:srgbClr val="000000"/>
                </a:solidFill>
                <a:latin typeface="Arial" panose="020B0604020202020204" pitchFamily="34" charset="0"/>
                <a:cs typeface="Arial" panose="020B0604020202020204" pitchFamily="34" charset="0"/>
              </a:rPr>
              <a:t>Oh, how I love Your law! It is my meditation all the day. </a:t>
            </a:r>
            <a:r>
              <a:rPr lang="en-US" sz="1200" b="1" i="0" u="none" strike="noStrike" baseline="0" dirty="0">
                <a:solidFill>
                  <a:srgbClr val="000000"/>
                </a:solidFill>
                <a:latin typeface="Arial" panose="020B0604020202020204" pitchFamily="34" charset="0"/>
                <a:cs typeface="Arial" panose="020B0604020202020204" pitchFamily="34" charset="0"/>
              </a:rPr>
              <a:t>98 </a:t>
            </a:r>
            <a:r>
              <a:rPr lang="en-US" sz="1200" b="0" i="0" u="none" strike="noStrike" baseline="0" dirty="0">
                <a:solidFill>
                  <a:srgbClr val="000000"/>
                </a:solidFill>
                <a:latin typeface="Arial" panose="020B0604020202020204" pitchFamily="34" charset="0"/>
                <a:cs typeface="Arial" panose="020B0604020202020204" pitchFamily="34" charset="0"/>
              </a:rPr>
              <a:t>You, through Your commandments, make me wiser than my enemies; For they are ever with me. </a:t>
            </a:r>
            <a:r>
              <a:rPr lang="en-US" sz="1200" b="1" i="0" u="none" strike="noStrike" baseline="0" dirty="0">
                <a:solidFill>
                  <a:srgbClr val="000000"/>
                </a:solidFill>
                <a:latin typeface="Arial" panose="020B0604020202020204" pitchFamily="34" charset="0"/>
                <a:cs typeface="Arial" panose="020B0604020202020204" pitchFamily="34" charset="0"/>
              </a:rPr>
              <a:t>99</a:t>
            </a:r>
            <a:r>
              <a:rPr lang="en-US" sz="1200" b="0" i="0" u="none" strike="noStrike" baseline="0" dirty="0">
                <a:solidFill>
                  <a:srgbClr val="000000"/>
                </a:solidFill>
                <a:latin typeface="Arial" panose="020B0604020202020204" pitchFamily="34" charset="0"/>
                <a:cs typeface="Arial" panose="020B0604020202020204" pitchFamily="34" charset="0"/>
              </a:rPr>
              <a:t> I have more understanding than all my teachers, For Your testimonies are my meditation. </a:t>
            </a:r>
            <a:r>
              <a:rPr lang="en-US" sz="1200" b="1" i="0" u="none" strike="noStrike" baseline="0" dirty="0">
                <a:solidFill>
                  <a:srgbClr val="000000"/>
                </a:solidFill>
                <a:latin typeface="Arial" panose="020B0604020202020204" pitchFamily="34" charset="0"/>
                <a:cs typeface="Arial" panose="020B0604020202020204" pitchFamily="34" charset="0"/>
              </a:rPr>
              <a:t>100</a:t>
            </a:r>
            <a:r>
              <a:rPr lang="en-US" sz="1200" b="0" i="0" u="none" strike="noStrike" baseline="0" dirty="0">
                <a:solidFill>
                  <a:srgbClr val="000000"/>
                </a:solidFill>
                <a:latin typeface="Arial" panose="020B0604020202020204" pitchFamily="34" charset="0"/>
                <a:cs typeface="Arial" panose="020B0604020202020204" pitchFamily="34" charset="0"/>
              </a:rPr>
              <a:t> I understand more than the ancients, Because I keep Your precepts.</a:t>
            </a:r>
          </a:p>
          <a:p>
            <a:pPr algn="l">
              <a:lnSpc>
                <a:spcPts val="1600"/>
              </a:lnSpc>
            </a:pPr>
            <a:endParaRPr lang="en-US" sz="1200" b="0" i="0" u="none" strike="noStrike" baseline="0" dirty="0">
              <a:solidFill>
                <a:srgbClr val="000000"/>
              </a:solidFill>
              <a:latin typeface="Arial" panose="020B0604020202020204" pitchFamily="34" charset="0"/>
              <a:cs typeface="Arial" panose="020B0604020202020204" pitchFamily="34" charset="0"/>
            </a:endParaRP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dirty="0">
                <a:latin typeface="Arial" panose="020B0604020202020204" pitchFamily="34" charset="0"/>
                <a:cs typeface="Arial" panose="020B0604020202020204" pitchFamily="34" charset="0"/>
              </a:rPr>
              <a:t>V. 6 </a:t>
            </a:r>
            <a:r>
              <a:rPr lang="en-US" sz="1200" b="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Then shall I not be ashamed, </a:t>
            </a:r>
            <a:r>
              <a:rPr lang="en-US" sz="1200" b="0" i="0" dirty="0">
                <a:latin typeface="Arial" panose="020B0604020202020204" pitchFamily="34" charset="0"/>
                <a:cs typeface="Arial" panose="020B0604020202020204" pitchFamily="34" charset="0"/>
              </a:rPr>
              <a:t>when </a:t>
            </a:r>
            <a:r>
              <a:rPr lang="en-US" sz="1200" b="1" i="0" dirty="0">
                <a:latin typeface="Arial" panose="020B0604020202020204" pitchFamily="34" charset="0"/>
                <a:cs typeface="Arial" panose="020B0604020202020204" pitchFamily="34" charset="0"/>
              </a:rPr>
              <a:t>I have respect </a:t>
            </a:r>
            <a:r>
              <a:rPr lang="en-US" sz="1200" b="1" dirty="0">
                <a:latin typeface="Arial" panose="020B0604020202020204" pitchFamily="34" charset="0"/>
                <a:cs typeface="Arial" panose="020B0604020202020204" pitchFamily="34" charset="0"/>
              </a:rPr>
              <a:t>unto all thy commandments.</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dirty="0">
                <a:latin typeface="Arial" panose="020B0604020202020204" pitchFamily="34" charset="0"/>
                <a:cs typeface="Arial" panose="020B0604020202020204" pitchFamily="34" charset="0"/>
              </a:rPr>
              <a:t>V. 10 </a:t>
            </a:r>
            <a:r>
              <a:rPr lang="en-US" sz="1200" b="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With my whole heart </a:t>
            </a:r>
            <a:r>
              <a:rPr lang="en-US" sz="1200" b="1" i="0" dirty="0">
                <a:latin typeface="Arial" panose="020B0604020202020204" pitchFamily="34" charset="0"/>
                <a:cs typeface="Arial" panose="020B0604020202020204" pitchFamily="34" charset="0"/>
              </a:rPr>
              <a:t>have I sought thee</a:t>
            </a:r>
            <a:r>
              <a:rPr lang="en-US" sz="1200" dirty="0">
                <a:latin typeface="Arial" panose="020B0604020202020204" pitchFamily="34" charset="0"/>
                <a:cs typeface="Arial" panose="020B0604020202020204" pitchFamily="34" charset="0"/>
              </a:rPr>
              <a:t>: O let me not wander from thy commandments.</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dirty="0">
                <a:latin typeface="Arial" panose="020B0604020202020204" pitchFamily="34" charset="0"/>
                <a:cs typeface="Arial" panose="020B0604020202020204" pitchFamily="34" charset="0"/>
              </a:rPr>
              <a:t>V. 14 </a:t>
            </a:r>
            <a:r>
              <a:rPr lang="en-US" sz="1200" b="0" dirty="0">
                <a:latin typeface="Arial" panose="020B0604020202020204" pitchFamily="34" charset="0"/>
                <a:cs typeface="Arial" panose="020B0604020202020204" pitchFamily="34" charset="0"/>
              </a:rPr>
              <a:t>-</a:t>
            </a:r>
            <a:r>
              <a:rPr lang="en-US" sz="1200" b="1" dirty="0">
                <a:latin typeface="Arial" panose="020B0604020202020204" pitchFamily="34" charset="0"/>
                <a:cs typeface="Arial" panose="020B0604020202020204" pitchFamily="34" charset="0"/>
              </a:rPr>
              <a:t> I have rejoiced in the way of thy testimonies</a:t>
            </a:r>
            <a:r>
              <a:rPr lang="en-US" sz="1200" dirty="0">
                <a:latin typeface="Arial" panose="020B0604020202020204" pitchFamily="34" charset="0"/>
                <a:cs typeface="Arial" panose="020B0604020202020204" pitchFamily="34" charset="0"/>
              </a:rPr>
              <a:t>, as much as in all riches.</a:t>
            </a:r>
            <a:endParaRPr lang="en-US" sz="1200" b="1" i="0" u="none" strike="noStrike" baseline="0" dirty="0">
              <a:solidFill>
                <a:srgbClr val="000000"/>
              </a:solidFill>
              <a:latin typeface="Arial" panose="020B0604020202020204" pitchFamily="34" charset="0"/>
              <a:cs typeface="Arial" panose="020B0604020202020204" pitchFamily="34" charset="0"/>
            </a:endParaRP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i="0" u="none" strike="noStrike" baseline="0" dirty="0">
                <a:solidFill>
                  <a:srgbClr val="000000"/>
                </a:solidFill>
                <a:latin typeface="Arial" panose="020B0604020202020204" pitchFamily="34" charset="0"/>
                <a:cs typeface="Arial" panose="020B0604020202020204" pitchFamily="34" charset="0"/>
              </a:rPr>
              <a:t>V. 26 </a:t>
            </a:r>
            <a:r>
              <a:rPr lang="en-US" sz="1200" b="0" i="0" u="none" strike="noStrike" baseline="0" dirty="0">
                <a:solidFill>
                  <a:srgbClr val="000000"/>
                </a:solidFill>
                <a:latin typeface="Arial" panose="020B0604020202020204" pitchFamily="34" charset="0"/>
                <a:cs typeface="Arial" panose="020B0604020202020204" pitchFamily="34" charset="0"/>
              </a:rPr>
              <a:t>-</a:t>
            </a:r>
            <a:r>
              <a:rPr lang="en-US" sz="1200" b="1" i="0" u="none" strike="noStrike" baseline="0" dirty="0">
                <a:solidFill>
                  <a:srgbClr val="000000"/>
                </a:solidFill>
                <a:latin typeface="Arial" panose="020B0604020202020204" pitchFamily="34" charset="0"/>
                <a:cs typeface="Arial" panose="020B0604020202020204" pitchFamily="34" charset="0"/>
              </a:rPr>
              <a:t>  I have declared my ways</a:t>
            </a:r>
            <a:r>
              <a:rPr lang="en-US" sz="1200" b="0" i="0" u="none" strike="noStrike" baseline="0" dirty="0">
                <a:solidFill>
                  <a:srgbClr val="000000"/>
                </a:solidFill>
                <a:latin typeface="Arial" panose="020B0604020202020204" pitchFamily="34" charset="0"/>
                <a:cs typeface="Arial" panose="020B0604020202020204" pitchFamily="34" charset="0"/>
              </a:rPr>
              <a:t>, and thou </a:t>
            </a:r>
            <a:r>
              <a:rPr lang="en-US" sz="1200" b="0" i="0" u="none" strike="noStrike" baseline="0" dirty="0" err="1">
                <a:solidFill>
                  <a:srgbClr val="000000"/>
                </a:solidFill>
                <a:latin typeface="Arial" panose="020B0604020202020204" pitchFamily="34" charset="0"/>
                <a:cs typeface="Arial" panose="020B0604020202020204" pitchFamily="34" charset="0"/>
              </a:rPr>
              <a:t>heardest</a:t>
            </a:r>
            <a:r>
              <a:rPr lang="en-US" sz="1200" b="0" i="0" u="none" strike="noStrike" baseline="0" dirty="0">
                <a:solidFill>
                  <a:srgbClr val="000000"/>
                </a:solidFill>
                <a:latin typeface="Arial" panose="020B0604020202020204" pitchFamily="34" charset="0"/>
                <a:cs typeface="Arial" panose="020B0604020202020204" pitchFamily="34" charset="0"/>
              </a:rPr>
              <a:t> me: teach me thy statutes</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endParaRPr lang="en-US" sz="1200" b="0" i="0" u="none" strike="noStrike" baseline="0" dirty="0">
              <a:solidFill>
                <a:srgbClr val="000000"/>
              </a:solidFill>
              <a:latin typeface="Arial" panose="020B0604020202020204" pitchFamily="34" charset="0"/>
              <a:cs typeface="Arial" panose="020B0604020202020204" pitchFamily="34" charset="0"/>
            </a:endParaRP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i="0" u="none" strike="noStrike" baseline="0" dirty="0">
                <a:solidFill>
                  <a:srgbClr val="000000"/>
                </a:solidFill>
                <a:latin typeface="Arial" panose="020B0604020202020204" pitchFamily="34" charset="0"/>
                <a:cs typeface="Arial" panose="020B0604020202020204" pitchFamily="34" charset="0"/>
              </a:rPr>
              <a:t>V. 30 </a:t>
            </a:r>
            <a:r>
              <a:rPr lang="en-US" sz="1200" b="0" i="0" u="none" strike="noStrike" baseline="0" dirty="0">
                <a:solidFill>
                  <a:srgbClr val="000000"/>
                </a:solidFill>
                <a:latin typeface="Arial" panose="020B0604020202020204" pitchFamily="34" charset="0"/>
                <a:cs typeface="Arial" panose="020B0604020202020204" pitchFamily="34" charset="0"/>
              </a:rPr>
              <a:t>-</a:t>
            </a:r>
            <a:r>
              <a:rPr lang="en-US" sz="1200" b="1" i="0" u="none" strike="noStrike" baseline="0" dirty="0">
                <a:solidFill>
                  <a:srgbClr val="000000"/>
                </a:solidFill>
                <a:latin typeface="Arial" panose="020B0604020202020204" pitchFamily="34" charset="0"/>
                <a:cs typeface="Arial" panose="020B0604020202020204" pitchFamily="34" charset="0"/>
              </a:rPr>
              <a:t>  I have chosen the way of truth</a:t>
            </a:r>
            <a:r>
              <a:rPr lang="en-US" sz="1200" b="0" i="0" u="none" strike="noStrike" baseline="0" dirty="0">
                <a:solidFill>
                  <a:srgbClr val="000000"/>
                </a:solidFill>
                <a:latin typeface="Arial" panose="020B0604020202020204" pitchFamily="34" charset="0"/>
                <a:cs typeface="Arial" panose="020B0604020202020204" pitchFamily="34" charset="0"/>
              </a:rPr>
              <a:t>: thy judgments have I laid before me.</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i="0" u="none" strike="noStrike" baseline="0" dirty="0">
                <a:solidFill>
                  <a:srgbClr val="000000"/>
                </a:solidFill>
                <a:latin typeface="Arial" panose="020B0604020202020204" pitchFamily="34" charset="0"/>
                <a:cs typeface="Arial" panose="020B0604020202020204" pitchFamily="34" charset="0"/>
              </a:rPr>
              <a:t>V. 55 </a:t>
            </a:r>
            <a:r>
              <a:rPr lang="en-US" sz="1200" b="0" i="0" u="none" strike="noStrike" baseline="0" dirty="0">
                <a:solidFill>
                  <a:srgbClr val="000000"/>
                </a:solidFill>
                <a:latin typeface="Arial" panose="020B0604020202020204" pitchFamily="34" charset="0"/>
                <a:cs typeface="Arial" panose="020B0604020202020204" pitchFamily="34" charset="0"/>
              </a:rPr>
              <a:t>-</a:t>
            </a:r>
            <a:r>
              <a:rPr lang="en-US" sz="1200" b="1" i="0" u="none" strike="noStrike" baseline="0" dirty="0">
                <a:solidFill>
                  <a:srgbClr val="000000"/>
                </a:solidFill>
                <a:latin typeface="Arial" panose="020B0604020202020204" pitchFamily="34" charset="0"/>
                <a:cs typeface="Arial" panose="020B0604020202020204" pitchFamily="34" charset="0"/>
              </a:rPr>
              <a:t> I have remembered thy name</a:t>
            </a:r>
            <a:r>
              <a:rPr lang="en-US" sz="1200" b="0" i="0" u="none" strike="noStrike" baseline="0" dirty="0">
                <a:solidFill>
                  <a:srgbClr val="000000"/>
                </a:solidFill>
                <a:latin typeface="Arial" panose="020B0604020202020204" pitchFamily="34" charset="0"/>
                <a:cs typeface="Arial" panose="020B0604020202020204" pitchFamily="34" charset="0"/>
              </a:rPr>
              <a:t>, O LORD, in the night, and </a:t>
            </a:r>
            <a:r>
              <a:rPr lang="en-US" sz="1200" b="1" i="0" u="none" strike="noStrike" baseline="0" dirty="0">
                <a:solidFill>
                  <a:srgbClr val="000000"/>
                </a:solidFill>
                <a:latin typeface="Arial" panose="020B0604020202020204" pitchFamily="34" charset="0"/>
                <a:cs typeface="Arial" panose="020B0604020202020204" pitchFamily="34" charset="0"/>
              </a:rPr>
              <a:t>have kept thy law</a:t>
            </a:r>
            <a:r>
              <a:rPr lang="en-US" sz="1200" b="0" i="0" u="none" strike="noStrike" baseline="0" dirty="0">
                <a:solidFill>
                  <a:srgbClr val="000000"/>
                </a:solidFill>
                <a:latin typeface="Arial" panose="020B0604020202020204" pitchFamily="34" charset="0"/>
                <a:cs typeface="Arial" panose="020B0604020202020204" pitchFamily="34" charset="0"/>
              </a:rPr>
              <a:t>.</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i="0" u="none" strike="noStrike" baseline="0" dirty="0">
                <a:solidFill>
                  <a:srgbClr val="000000"/>
                </a:solidFill>
                <a:latin typeface="Arial" panose="020B0604020202020204" pitchFamily="34" charset="0"/>
                <a:cs typeface="Arial" panose="020B0604020202020204" pitchFamily="34" charset="0"/>
              </a:rPr>
              <a:t>V. 66 </a:t>
            </a:r>
            <a:r>
              <a:rPr lang="en-US" sz="1200" b="0" i="0" u="none" strike="noStrike" baseline="0" dirty="0">
                <a:solidFill>
                  <a:srgbClr val="000000"/>
                </a:solidFill>
                <a:latin typeface="Arial" panose="020B0604020202020204" pitchFamily="34" charset="0"/>
                <a:cs typeface="Arial" panose="020B0604020202020204" pitchFamily="34" charset="0"/>
              </a:rPr>
              <a:t>-</a:t>
            </a:r>
            <a:r>
              <a:rPr lang="en-US" sz="1200" b="1" i="0" u="none" strike="noStrike" baseline="0" dirty="0">
                <a:solidFill>
                  <a:srgbClr val="000000"/>
                </a:solidFill>
                <a:latin typeface="Arial" panose="020B0604020202020204" pitchFamily="34" charset="0"/>
                <a:cs typeface="Arial" panose="020B0604020202020204" pitchFamily="34" charset="0"/>
              </a:rPr>
              <a:t> </a:t>
            </a:r>
            <a:r>
              <a:rPr lang="en-US" sz="1200" b="0" i="0" u="none" strike="noStrike" baseline="0" dirty="0">
                <a:solidFill>
                  <a:srgbClr val="000000"/>
                </a:solidFill>
                <a:latin typeface="Arial" panose="020B0604020202020204" pitchFamily="34" charset="0"/>
                <a:cs typeface="Arial" panose="020B0604020202020204" pitchFamily="34" charset="0"/>
              </a:rPr>
              <a:t>Teach me good judgment and knowledge: for </a:t>
            </a:r>
            <a:r>
              <a:rPr lang="en-US" sz="1200" b="1" i="0" u="none" strike="noStrike" baseline="0" dirty="0">
                <a:solidFill>
                  <a:srgbClr val="000000"/>
                </a:solidFill>
                <a:latin typeface="Arial" panose="020B0604020202020204" pitchFamily="34" charset="0"/>
                <a:cs typeface="Arial" panose="020B0604020202020204" pitchFamily="34" charset="0"/>
              </a:rPr>
              <a:t>I have believed thy commandments.</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i="0" u="none" strike="noStrike" baseline="0" dirty="0">
                <a:solidFill>
                  <a:srgbClr val="000000"/>
                </a:solidFill>
                <a:latin typeface="Arial" panose="020B0604020202020204" pitchFamily="34" charset="0"/>
                <a:cs typeface="Arial" panose="020B0604020202020204" pitchFamily="34" charset="0"/>
              </a:rPr>
              <a:t>V. 101</a:t>
            </a:r>
            <a:r>
              <a:rPr lang="en-US" sz="1200" b="0" i="0" u="none" strike="noStrike" baseline="0" dirty="0">
                <a:solidFill>
                  <a:srgbClr val="000000"/>
                </a:solidFill>
                <a:latin typeface="Arial" panose="020B0604020202020204" pitchFamily="34" charset="0"/>
                <a:cs typeface="Arial" panose="020B0604020202020204" pitchFamily="34" charset="0"/>
              </a:rPr>
              <a:t> - </a:t>
            </a:r>
            <a:r>
              <a:rPr lang="en-US" sz="1200" b="1" i="0" u="none" strike="noStrike" baseline="0" dirty="0">
                <a:solidFill>
                  <a:srgbClr val="000000"/>
                </a:solidFill>
                <a:latin typeface="Arial" panose="020B0604020202020204" pitchFamily="34" charset="0"/>
                <a:cs typeface="Arial" panose="020B0604020202020204" pitchFamily="34" charset="0"/>
              </a:rPr>
              <a:t>I have refrained my feet from every evil way</a:t>
            </a:r>
            <a:r>
              <a:rPr lang="en-US" sz="1200" b="0" i="0" u="none" strike="noStrike" baseline="0" dirty="0">
                <a:solidFill>
                  <a:srgbClr val="000000"/>
                </a:solidFill>
                <a:latin typeface="Arial" panose="020B0604020202020204" pitchFamily="34" charset="0"/>
                <a:cs typeface="Arial" panose="020B0604020202020204" pitchFamily="34" charset="0"/>
              </a:rPr>
              <a:t>, that I might keep thy word.</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endParaRPr lang="en-US" sz="1200" b="1" i="0" u="none" strike="noStrike" baseline="0" dirty="0">
              <a:solidFill>
                <a:srgbClr val="000000"/>
              </a:solidFill>
              <a:latin typeface="Arial" panose="020B0604020202020204" pitchFamily="34" charset="0"/>
              <a:cs typeface="Arial" panose="020B0604020202020204" pitchFamily="34" charset="0"/>
            </a:endParaRP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i="0" u="none" strike="noStrike" baseline="0" dirty="0">
                <a:solidFill>
                  <a:srgbClr val="000000"/>
                </a:solidFill>
                <a:latin typeface="Arial" panose="020B0604020202020204" pitchFamily="34" charset="0"/>
                <a:cs typeface="Arial" panose="020B0604020202020204" pitchFamily="34" charset="0"/>
              </a:rPr>
              <a:t>V. 174 </a:t>
            </a:r>
            <a:r>
              <a:rPr lang="en-US" sz="1200" b="0" i="0" u="none" strike="noStrike" baseline="0" dirty="0">
                <a:solidFill>
                  <a:srgbClr val="000000"/>
                </a:solidFill>
                <a:latin typeface="Arial" panose="020B0604020202020204" pitchFamily="34" charset="0"/>
                <a:cs typeface="Arial" panose="020B0604020202020204" pitchFamily="34" charset="0"/>
              </a:rPr>
              <a:t>-</a:t>
            </a:r>
            <a:r>
              <a:rPr lang="en-US" sz="1200" b="1" i="0" u="none" strike="noStrike" baseline="0" dirty="0">
                <a:solidFill>
                  <a:srgbClr val="000000"/>
                </a:solidFill>
                <a:latin typeface="Arial" panose="020B0604020202020204" pitchFamily="34" charset="0"/>
                <a:cs typeface="Arial" panose="020B0604020202020204" pitchFamily="34" charset="0"/>
              </a:rPr>
              <a:t> I have longed for thy salvation</a:t>
            </a:r>
            <a:r>
              <a:rPr lang="en-US" sz="1200" b="0" i="0" u="none" strike="noStrike" baseline="0" dirty="0">
                <a:solidFill>
                  <a:srgbClr val="000000"/>
                </a:solidFill>
                <a:latin typeface="Arial" panose="020B0604020202020204" pitchFamily="34" charset="0"/>
                <a:cs typeface="Arial" panose="020B0604020202020204" pitchFamily="34" charset="0"/>
              </a:rPr>
              <a:t>, O LORD; and thy law is my delight.</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i="0" u="none" strike="noStrike" baseline="0" dirty="0">
                <a:solidFill>
                  <a:srgbClr val="000000"/>
                </a:solidFill>
                <a:latin typeface="Arial" panose="020B0604020202020204" pitchFamily="34" charset="0"/>
                <a:cs typeface="Arial" panose="020B0604020202020204" pitchFamily="34" charset="0"/>
              </a:rPr>
              <a:t>V. 176 </a:t>
            </a:r>
            <a:r>
              <a:rPr lang="en-US" sz="1200" b="0" i="0" u="none" strike="noStrike" baseline="0" dirty="0">
                <a:solidFill>
                  <a:srgbClr val="000000"/>
                </a:solidFill>
                <a:latin typeface="Arial" panose="020B0604020202020204" pitchFamily="34" charset="0"/>
                <a:cs typeface="Arial" panose="020B0604020202020204" pitchFamily="34" charset="0"/>
              </a:rPr>
              <a:t>-</a:t>
            </a:r>
            <a:r>
              <a:rPr lang="en-US" sz="1200" b="1" i="0" u="none" strike="noStrike" baseline="0" dirty="0">
                <a:solidFill>
                  <a:srgbClr val="000000"/>
                </a:solidFill>
                <a:latin typeface="Arial" panose="020B0604020202020204" pitchFamily="34" charset="0"/>
                <a:cs typeface="Arial" panose="020B0604020202020204" pitchFamily="34" charset="0"/>
              </a:rPr>
              <a:t> I have gone astray like a lost sheep</a:t>
            </a:r>
            <a:r>
              <a:rPr lang="en-US" sz="1200" b="0" i="0" u="none" strike="noStrike" baseline="0" dirty="0">
                <a:solidFill>
                  <a:srgbClr val="000000"/>
                </a:solidFill>
                <a:latin typeface="Arial" panose="020B0604020202020204" pitchFamily="34" charset="0"/>
                <a:cs typeface="Arial" panose="020B0604020202020204" pitchFamily="34" charset="0"/>
              </a:rPr>
              <a:t>; seek thy servant; for I do not forget thy commandments.</a:t>
            </a:r>
          </a:p>
          <a:p>
            <a:pPr algn="l"/>
            <a:endParaRPr lang="en-US" sz="1200" b="0" i="0" u="none" strike="noStrike" baseline="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2C3C9E9-C824-B515-A13B-94E40A0A2787}"/>
              </a:ext>
            </a:extLst>
          </p:cNvPr>
          <p:cNvSpPr>
            <a:spLocks noGrp="1"/>
          </p:cNvSpPr>
          <p:nvPr>
            <p:ph type="sldNum" sz="quarter" idx="5"/>
          </p:nvPr>
        </p:nvSpPr>
        <p:spPr>
          <a:xfrm>
            <a:off x="4171756" y="9141054"/>
            <a:ext cx="3169920" cy="481726"/>
          </a:xfrm>
        </p:spPr>
        <p:txBody>
          <a:bodyPr/>
          <a:lstStyle/>
          <a:p>
            <a:fld id="{DB303FA8-A3F3-7640-B13D-36C73B3E5587}" type="slidenum">
              <a:rPr lang="en-US" smtClean="0"/>
              <a:t>10</a:t>
            </a:fld>
            <a:endParaRPr lang="en-US" dirty="0"/>
          </a:p>
        </p:txBody>
      </p:sp>
      <p:sp>
        <p:nvSpPr>
          <p:cNvPr id="5" name="Date Placeholder 4">
            <a:extLst>
              <a:ext uri="{FF2B5EF4-FFF2-40B4-BE49-F238E27FC236}">
                <a16:creationId xmlns:a16="http://schemas.microsoft.com/office/drawing/2014/main" id="{3E65A7CC-15FA-16E5-1C4B-3072E8D37292}"/>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797010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FC6E93-A53C-70AC-93AF-DF147875AD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70B61D4-13A5-A03E-E8BA-F95F38515698}"/>
              </a:ext>
            </a:extLst>
          </p:cNvPr>
          <p:cNvSpPr>
            <a:spLocks noGrp="1" noRot="1" noChangeAspect="1"/>
          </p:cNvSpPr>
          <p:nvPr>
            <p:ph type="sldImg"/>
          </p:nvPr>
        </p:nvSpPr>
        <p:spPr>
          <a:xfrm>
            <a:off x="1811338" y="98425"/>
            <a:ext cx="3692525" cy="2770188"/>
          </a:xfrm>
        </p:spPr>
      </p:sp>
      <p:sp>
        <p:nvSpPr>
          <p:cNvPr id="3" name="Notes Placeholder 2">
            <a:extLst>
              <a:ext uri="{FF2B5EF4-FFF2-40B4-BE49-F238E27FC236}">
                <a16:creationId xmlns:a16="http://schemas.microsoft.com/office/drawing/2014/main" id="{8CBB1384-579F-53E6-EE7E-627BFDF76D2C}"/>
              </a:ext>
            </a:extLst>
          </p:cNvPr>
          <p:cNvSpPr>
            <a:spLocks noGrp="1"/>
          </p:cNvSpPr>
          <p:nvPr>
            <p:ph type="body" idx="1"/>
          </p:nvPr>
        </p:nvSpPr>
        <p:spPr>
          <a:xfrm>
            <a:off x="1" y="2880985"/>
            <a:ext cx="7315200" cy="6720215"/>
          </a:xfrm>
        </p:spPr>
        <p:txBody>
          <a:bodyPr/>
          <a:lstStyle/>
          <a:p>
            <a:pPr algn="l">
              <a:lnSpc>
                <a:spcPts val="1600"/>
              </a:lnSpc>
            </a:pPr>
            <a:r>
              <a:rPr lang="en-US" sz="1400" b="1" i="0" u="none" strike="noStrike" baseline="0" dirty="0">
                <a:solidFill>
                  <a:srgbClr val="000000"/>
                </a:solidFill>
                <a:latin typeface="Arial" panose="020B0604020202020204" pitchFamily="34" charset="0"/>
                <a:cs typeface="Arial" panose="020B0604020202020204" pitchFamily="34" charset="0"/>
              </a:rPr>
              <a:t>Psalms 119:97-100 NKJV 97 </a:t>
            </a:r>
            <a:r>
              <a:rPr lang="en-US" sz="1400" b="0" i="0" u="none" strike="noStrike" baseline="0" dirty="0">
                <a:solidFill>
                  <a:srgbClr val="000000"/>
                </a:solidFill>
                <a:latin typeface="Arial" panose="020B0604020202020204" pitchFamily="34" charset="0"/>
                <a:cs typeface="Arial" panose="020B0604020202020204" pitchFamily="34" charset="0"/>
              </a:rPr>
              <a:t>Oh, how I love Your law! It is my meditation all the day. </a:t>
            </a:r>
            <a:r>
              <a:rPr lang="en-US" sz="1400" b="1" i="0" u="none" strike="noStrike" baseline="0" dirty="0">
                <a:solidFill>
                  <a:srgbClr val="000000"/>
                </a:solidFill>
                <a:latin typeface="Arial" panose="020B0604020202020204" pitchFamily="34" charset="0"/>
                <a:cs typeface="Arial" panose="020B0604020202020204" pitchFamily="34" charset="0"/>
              </a:rPr>
              <a:t>98 </a:t>
            </a:r>
            <a:r>
              <a:rPr lang="en-US" sz="1400" b="0" i="0" u="none" strike="noStrike" baseline="0" dirty="0">
                <a:solidFill>
                  <a:srgbClr val="000000"/>
                </a:solidFill>
                <a:latin typeface="Arial" panose="020B0604020202020204" pitchFamily="34" charset="0"/>
                <a:cs typeface="Arial" panose="020B0604020202020204" pitchFamily="34" charset="0"/>
              </a:rPr>
              <a:t>You, through Your commandments, make me wiser than my enemies; For they are ever with me. </a:t>
            </a:r>
            <a:r>
              <a:rPr lang="en-US" sz="1400" b="1" i="0" u="none" strike="noStrike" baseline="0" dirty="0">
                <a:solidFill>
                  <a:srgbClr val="000000"/>
                </a:solidFill>
                <a:latin typeface="Arial" panose="020B0604020202020204" pitchFamily="34" charset="0"/>
                <a:cs typeface="Arial" panose="020B0604020202020204" pitchFamily="34" charset="0"/>
              </a:rPr>
              <a:t>99</a:t>
            </a:r>
            <a:r>
              <a:rPr lang="en-US" sz="1400" b="0" i="0" u="none" strike="noStrike" baseline="0" dirty="0">
                <a:solidFill>
                  <a:srgbClr val="000000"/>
                </a:solidFill>
                <a:latin typeface="Arial" panose="020B0604020202020204" pitchFamily="34" charset="0"/>
                <a:cs typeface="Arial" panose="020B0604020202020204" pitchFamily="34" charset="0"/>
              </a:rPr>
              <a:t> I have more understanding than all my teachers, For Your testimonies are my meditation. </a:t>
            </a:r>
            <a:r>
              <a:rPr lang="en-US" sz="1400" b="1" i="0" u="none" strike="noStrike" baseline="0" dirty="0">
                <a:solidFill>
                  <a:srgbClr val="000000"/>
                </a:solidFill>
                <a:latin typeface="Arial" panose="020B0604020202020204" pitchFamily="34" charset="0"/>
                <a:cs typeface="Arial" panose="020B0604020202020204" pitchFamily="34" charset="0"/>
              </a:rPr>
              <a:t>100</a:t>
            </a:r>
            <a:r>
              <a:rPr lang="en-US" sz="1400" b="0" i="0" u="none" strike="noStrike" baseline="0" dirty="0">
                <a:solidFill>
                  <a:srgbClr val="000000"/>
                </a:solidFill>
                <a:latin typeface="Arial" panose="020B0604020202020204" pitchFamily="34" charset="0"/>
                <a:cs typeface="Arial" panose="020B0604020202020204" pitchFamily="34" charset="0"/>
              </a:rPr>
              <a:t> I understand more than the ancients, Because I keep Your precepts.</a:t>
            </a:r>
          </a:p>
          <a:p>
            <a:pPr algn="l">
              <a:lnSpc>
                <a:spcPts val="1600"/>
              </a:lnSpc>
            </a:pPr>
            <a:endParaRPr lang="en-US" sz="1400" b="0" i="0" u="none" strike="noStrike" baseline="0" dirty="0">
              <a:solidFill>
                <a:srgbClr val="000000"/>
              </a:solidFill>
              <a:latin typeface="Arial" panose="020B0604020202020204" pitchFamily="34" charset="0"/>
              <a:cs typeface="Arial" panose="020B0604020202020204" pitchFamily="34" charset="0"/>
            </a:endParaRP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400" b="1" i="0" u="none" strike="noStrike" baseline="0" dirty="0">
                <a:solidFill>
                  <a:srgbClr val="000000"/>
                </a:solidFill>
                <a:latin typeface="Arial" panose="020B0604020202020204" pitchFamily="34" charset="0"/>
                <a:cs typeface="Arial" panose="020B0604020202020204" pitchFamily="34" charset="0"/>
              </a:rPr>
              <a:t>V. 174 </a:t>
            </a:r>
            <a:r>
              <a:rPr lang="en-US" sz="1400" b="0" i="0" u="none" strike="noStrike" baseline="0" dirty="0">
                <a:solidFill>
                  <a:srgbClr val="000000"/>
                </a:solidFill>
                <a:latin typeface="Arial" panose="020B0604020202020204" pitchFamily="34" charset="0"/>
                <a:cs typeface="Arial" panose="020B0604020202020204" pitchFamily="34" charset="0"/>
              </a:rPr>
              <a:t>-</a:t>
            </a:r>
            <a:r>
              <a:rPr lang="en-US" sz="1400" b="1" i="0" u="none" strike="noStrike" baseline="0" dirty="0">
                <a:solidFill>
                  <a:srgbClr val="000000"/>
                </a:solidFill>
                <a:latin typeface="Arial" panose="020B0604020202020204" pitchFamily="34" charset="0"/>
                <a:cs typeface="Arial" panose="020B0604020202020204" pitchFamily="34" charset="0"/>
              </a:rPr>
              <a:t> I have longed for thy salvation</a:t>
            </a:r>
            <a:r>
              <a:rPr lang="en-US" sz="1400" b="0" i="0" u="none" strike="noStrike" baseline="0" dirty="0">
                <a:solidFill>
                  <a:srgbClr val="000000"/>
                </a:solidFill>
                <a:latin typeface="Arial" panose="020B0604020202020204" pitchFamily="34" charset="0"/>
                <a:cs typeface="Arial" panose="020B0604020202020204" pitchFamily="34" charset="0"/>
              </a:rPr>
              <a:t>, O LORD; and thy law is my delight.</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400" b="1" i="0" u="none" strike="noStrike" baseline="0" dirty="0">
                <a:solidFill>
                  <a:srgbClr val="000000"/>
                </a:solidFill>
                <a:latin typeface="Arial" panose="020B0604020202020204" pitchFamily="34" charset="0"/>
                <a:cs typeface="Arial" panose="020B0604020202020204" pitchFamily="34" charset="0"/>
              </a:rPr>
              <a:t>V. 176 </a:t>
            </a:r>
            <a:r>
              <a:rPr lang="en-US" sz="1400" b="0" i="0" u="none" strike="noStrike" baseline="0" dirty="0">
                <a:solidFill>
                  <a:srgbClr val="000000"/>
                </a:solidFill>
                <a:latin typeface="Arial" panose="020B0604020202020204" pitchFamily="34" charset="0"/>
                <a:cs typeface="Arial" panose="020B0604020202020204" pitchFamily="34" charset="0"/>
              </a:rPr>
              <a:t>-</a:t>
            </a:r>
            <a:r>
              <a:rPr lang="en-US" sz="1400" b="1" i="0" u="none" strike="noStrike" baseline="0" dirty="0">
                <a:solidFill>
                  <a:srgbClr val="000000"/>
                </a:solidFill>
                <a:latin typeface="Arial" panose="020B0604020202020204" pitchFamily="34" charset="0"/>
                <a:cs typeface="Arial" panose="020B0604020202020204" pitchFamily="34" charset="0"/>
              </a:rPr>
              <a:t> I have gone astray like a lost sheep</a:t>
            </a:r>
            <a:r>
              <a:rPr lang="en-US" sz="1400" b="0" i="0" u="none" strike="noStrike" baseline="0" dirty="0">
                <a:solidFill>
                  <a:srgbClr val="000000"/>
                </a:solidFill>
                <a:latin typeface="Arial" panose="020B0604020202020204" pitchFamily="34" charset="0"/>
                <a:cs typeface="Arial" panose="020B0604020202020204" pitchFamily="34" charset="0"/>
              </a:rPr>
              <a:t>; seek thy servant; for I do not forget thy commandments.</a:t>
            </a:r>
          </a:p>
          <a:p>
            <a:pPr marL="228600" marR="0" lvl="0" indent="-228600" algn="l" defTabSz="914400" rtl="0" eaLnBrk="1" fontAlgn="auto" latinLnBrk="0" hangingPunct="1">
              <a:lnSpc>
                <a:spcPts val="1600"/>
              </a:lnSpc>
              <a:spcBef>
                <a:spcPts val="0"/>
              </a:spcBef>
              <a:spcAft>
                <a:spcPts val="0"/>
              </a:spcAft>
              <a:buClrTx/>
              <a:buSzTx/>
              <a:buFont typeface="+mj-lt"/>
              <a:buAutoNum type="arabicPeriod"/>
              <a:tabLst/>
              <a:defRPr/>
            </a:pPr>
            <a:endParaRPr lang="en-US" sz="1400" b="0" i="0" u="none" strike="noStrike" baseline="0" dirty="0">
              <a:solidFill>
                <a:srgbClr val="000000"/>
              </a:solidFill>
              <a:latin typeface="Arial" panose="020B0604020202020204" pitchFamily="34" charset="0"/>
              <a:cs typeface="Arial" panose="020B0604020202020204" pitchFamily="34" charset="0"/>
            </a:endParaRPr>
          </a:p>
          <a:p>
            <a:pPr algn="l"/>
            <a:endParaRPr lang="en-US" sz="1200" b="0" i="0" u="none" strike="noStrike" baseline="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A9F90D61-FF75-8060-05F0-1B6A1268D568}"/>
              </a:ext>
            </a:extLst>
          </p:cNvPr>
          <p:cNvSpPr>
            <a:spLocks noGrp="1"/>
          </p:cNvSpPr>
          <p:nvPr>
            <p:ph type="sldNum" sz="quarter" idx="5"/>
          </p:nvPr>
        </p:nvSpPr>
        <p:spPr>
          <a:xfrm>
            <a:off x="4171756" y="9141054"/>
            <a:ext cx="3169920" cy="481726"/>
          </a:xfrm>
        </p:spPr>
        <p:txBody>
          <a:bodyPr/>
          <a:lstStyle/>
          <a:p>
            <a:fld id="{DB303FA8-A3F3-7640-B13D-36C73B3E5587}" type="slidenum">
              <a:rPr lang="en-US" smtClean="0"/>
              <a:t>11</a:t>
            </a:fld>
            <a:endParaRPr lang="en-US" dirty="0"/>
          </a:p>
        </p:txBody>
      </p:sp>
      <p:sp>
        <p:nvSpPr>
          <p:cNvPr id="5" name="Date Placeholder 4">
            <a:extLst>
              <a:ext uri="{FF2B5EF4-FFF2-40B4-BE49-F238E27FC236}">
                <a16:creationId xmlns:a16="http://schemas.microsoft.com/office/drawing/2014/main" id="{62C40556-3308-02BB-AFA4-291CFDCD466E}"/>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17625389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D5AD7C-DF20-516D-1783-3ED7999184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D0E5D3-0CF0-5579-F44C-07D00A71F2AE}"/>
              </a:ext>
            </a:extLst>
          </p:cNvPr>
          <p:cNvSpPr>
            <a:spLocks noGrp="1" noRot="1" noChangeAspect="1"/>
          </p:cNvSpPr>
          <p:nvPr>
            <p:ph type="sldImg"/>
          </p:nvPr>
        </p:nvSpPr>
        <p:spPr>
          <a:xfrm>
            <a:off x="1031875" y="242888"/>
            <a:ext cx="5251450" cy="3940175"/>
          </a:xfrm>
        </p:spPr>
      </p:sp>
      <p:sp>
        <p:nvSpPr>
          <p:cNvPr id="3" name="Notes Placeholder 2">
            <a:extLst>
              <a:ext uri="{FF2B5EF4-FFF2-40B4-BE49-F238E27FC236}">
                <a16:creationId xmlns:a16="http://schemas.microsoft.com/office/drawing/2014/main" id="{E5AFE719-2076-101F-2B59-77A3EF72DC82}"/>
              </a:ext>
            </a:extLst>
          </p:cNvPr>
          <p:cNvSpPr>
            <a:spLocks noGrp="1"/>
          </p:cNvSpPr>
          <p:nvPr>
            <p:ph type="body" idx="1"/>
          </p:nvPr>
        </p:nvSpPr>
        <p:spPr>
          <a:xfrm>
            <a:off x="1" y="4534421"/>
            <a:ext cx="7315200" cy="5066779"/>
          </a:xfrm>
        </p:spPr>
        <p:txBody>
          <a:bodyPr/>
          <a:lstStyle/>
          <a:p>
            <a:endParaRPr lang="en-US" b="0" i="0" u="none"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F857322A-FDC3-0258-658D-BCE4A0D181E0}"/>
              </a:ext>
            </a:extLst>
          </p:cNvPr>
          <p:cNvSpPr>
            <a:spLocks noGrp="1"/>
          </p:cNvSpPr>
          <p:nvPr>
            <p:ph type="sldNum" sz="quarter" idx="5"/>
          </p:nvPr>
        </p:nvSpPr>
        <p:spPr/>
        <p:txBody>
          <a:bodyPr/>
          <a:lstStyle/>
          <a:p>
            <a:fld id="{DB303FA8-A3F3-7640-B13D-36C73B3E5587}" type="slidenum">
              <a:rPr lang="en-US" smtClean="0"/>
              <a:t>12</a:t>
            </a:fld>
            <a:endParaRPr lang="en-US" dirty="0"/>
          </a:p>
        </p:txBody>
      </p:sp>
      <p:sp>
        <p:nvSpPr>
          <p:cNvPr id="5" name="Date Placeholder 4">
            <a:extLst>
              <a:ext uri="{FF2B5EF4-FFF2-40B4-BE49-F238E27FC236}">
                <a16:creationId xmlns:a16="http://schemas.microsoft.com/office/drawing/2014/main" id="{85BA5AC2-E516-18C7-B6D5-6E19C254282B}"/>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3176650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81138" y="242888"/>
            <a:ext cx="4321175" cy="3240087"/>
          </a:xfrm>
        </p:spPr>
      </p:sp>
      <p:sp>
        <p:nvSpPr>
          <p:cNvPr id="3" name="Notes Placeholder 2"/>
          <p:cNvSpPr>
            <a:spLocks noGrp="1"/>
          </p:cNvSpPr>
          <p:nvPr>
            <p:ph type="body" idx="1"/>
          </p:nvPr>
        </p:nvSpPr>
        <p:spPr>
          <a:xfrm>
            <a:off x="0" y="3745281"/>
            <a:ext cx="7313507" cy="5855919"/>
          </a:xfrm>
        </p:spPr>
        <p:txBody>
          <a:bodyPr/>
          <a:lstStyle/>
          <a:p>
            <a:r>
              <a:rPr lang="en-US" sz="1200" b="1" dirty="0">
                <a:solidFill>
                  <a:schemeClr val="tx1"/>
                </a:solidFill>
                <a:latin typeface="Arial" panose="020B0604020202020204" pitchFamily="34" charset="0"/>
                <a:cs typeface="Arial" panose="020B0604020202020204" pitchFamily="34" charset="0"/>
              </a:rPr>
              <a:t>Psalms 119:97-101 KJV 97 </a:t>
            </a:r>
            <a:r>
              <a:rPr lang="en-US" sz="1200" b="1" i="1" u="sng" dirty="0">
                <a:solidFill>
                  <a:schemeClr val="tx1"/>
                </a:solidFill>
                <a:latin typeface="Arial" panose="020B0604020202020204" pitchFamily="34" charset="0"/>
                <a:cs typeface="Arial" panose="020B0604020202020204" pitchFamily="34" charset="0"/>
              </a:rPr>
              <a:t>O how love I thy law!</a:t>
            </a:r>
            <a:r>
              <a:rPr lang="en-US" sz="1200" b="1" i="1" u="none" dirty="0">
                <a:solidFill>
                  <a:schemeClr val="tx1"/>
                </a:solidFill>
                <a:latin typeface="Arial" panose="020B0604020202020204" pitchFamily="34" charset="0"/>
                <a:cs typeface="Arial" panose="020B0604020202020204" pitchFamily="34" charset="0"/>
              </a:rPr>
              <a:t> </a:t>
            </a:r>
            <a:r>
              <a:rPr lang="en-US" sz="1200" b="0" dirty="0">
                <a:solidFill>
                  <a:schemeClr val="tx1"/>
                </a:solidFill>
                <a:latin typeface="Arial" panose="020B0604020202020204" pitchFamily="34" charset="0"/>
                <a:cs typeface="Arial" panose="020B0604020202020204" pitchFamily="34" charset="0"/>
              </a:rPr>
              <a:t>it is my meditation all the day. </a:t>
            </a:r>
            <a:r>
              <a:rPr lang="en-US" sz="1200" b="1" dirty="0">
                <a:solidFill>
                  <a:schemeClr val="tx1"/>
                </a:solidFill>
                <a:latin typeface="Arial" panose="020B0604020202020204" pitchFamily="34" charset="0"/>
                <a:cs typeface="Arial" panose="020B0604020202020204" pitchFamily="34" charset="0"/>
              </a:rPr>
              <a:t>98</a:t>
            </a:r>
            <a:r>
              <a:rPr lang="en-US" sz="1200" b="0" dirty="0">
                <a:solidFill>
                  <a:schemeClr val="tx1"/>
                </a:solidFill>
                <a:latin typeface="Arial" panose="020B0604020202020204" pitchFamily="34" charset="0"/>
                <a:cs typeface="Arial" panose="020B0604020202020204" pitchFamily="34" charset="0"/>
              </a:rPr>
              <a:t> Thou through thy commandments hast made me wiser than mine enemies: for they are ever with me. </a:t>
            </a:r>
            <a:r>
              <a:rPr lang="en-US" sz="1200" b="1" dirty="0">
                <a:solidFill>
                  <a:schemeClr val="tx1"/>
                </a:solidFill>
                <a:latin typeface="Arial" panose="020B0604020202020204" pitchFamily="34" charset="0"/>
                <a:cs typeface="Arial" panose="020B0604020202020204" pitchFamily="34" charset="0"/>
              </a:rPr>
              <a:t>99</a:t>
            </a:r>
            <a:r>
              <a:rPr lang="en-US" sz="1200" b="0" dirty="0">
                <a:solidFill>
                  <a:schemeClr val="tx1"/>
                </a:solidFill>
                <a:latin typeface="Arial" panose="020B0604020202020204" pitchFamily="34" charset="0"/>
                <a:cs typeface="Arial" panose="020B0604020202020204" pitchFamily="34" charset="0"/>
              </a:rPr>
              <a:t> I have more understanding than all my teachers: for thy testimonies are my meditation. </a:t>
            </a:r>
            <a:r>
              <a:rPr lang="en-US" sz="1200" b="1" dirty="0">
                <a:solidFill>
                  <a:schemeClr val="tx1"/>
                </a:solidFill>
                <a:latin typeface="Arial" panose="020B0604020202020204" pitchFamily="34" charset="0"/>
                <a:cs typeface="Arial" panose="020B0604020202020204" pitchFamily="34" charset="0"/>
              </a:rPr>
              <a:t>100</a:t>
            </a:r>
            <a:r>
              <a:rPr lang="en-US" sz="1200" b="0" dirty="0">
                <a:solidFill>
                  <a:schemeClr val="tx1"/>
                </a:solidFill>
                <a:latin typeface="Arial" panose="020B0604020202020204" pitchFamily="34" charset="0"/>
                <a:cs typeface="Arial" panose="020B0604020202020204" pitchFamily="34" charset="0"/>
              </a:rPr>
              <a:t> I understand more than the ancients, because I keep thy precepts. </a:t>
            </a:r>
            <a:r>
              <a:rPr lang="en-US" sz="1200" b="1" dirty="0">
                <a:solidFill>
                  <a:schemeClr val="tx1"/>
                </a:solidFill>
                <a:latin typeface="Arial" panose="020B0604020202020204" pitchFamily="34" charset="0"/>
                <a:cs typeface="Arial" panose="020B0604020202020204" pitchFamily="34" charset="0"/>
              </a:rPr>
              <a:t>101</a:t>
            </a:r>
            <a:r>
              <a:rPr lang="en-US" sz="1200" b="0" dirty="0">
                <a:solidFill>
                  <a:schemeClr val="tx1"/>
                </a:solidFill>
                <a:latin typeface="Arial" panose="020B0604020202020204" pitchFamily="34" charset="0"/>
                <a:cs typeface="Arial" panose="020B0604020202020204" pitchFamily="34" charset="0"/>
              </a:rPr>
              <a:t> I have refrained my feet from every evil way, that I might keep thy word</a:t>
            </a:r>
          </a:p>
          <a:p>
            <a:endParaRPr lang="en-US" sz="1200" b="1" dirty="0">
              <a:solidFill>
                <a:schemeClr val="tx1"/>
              </a:solidFill>
              <a:latin typeface="Arial" panose="020B0604020202020204" pitchFamily="34" charset="0"/>
              <a:cs typeface="Arial" panose="020B0604020202020204" pitchFamily="34" charset="0"/>
            </a:endParaRPr>
          </a:p>
          <a:p>
            <a:r>
              <a:rPr lang="en-US" sz="1200" b="1" dirty="0">
                <a:solidFill>
                  <a:schemeClr val="tx1"/>
                </a:solidFill>
                <a:latin typeface="Arial" panose="020B0604020202020204" pitchFamily="34" charset="0"/>
                <a:cs typeface="Arial" panose="020B0604020202020204" pitchFamily="34" charset="0"/>
              </a:rPr>
              <a:t>Psalms 119:97-101 NKJV 97</a:t>
            </a:r>
            <a:r>
              <a:rPr lang="en-US" sz="1200" dirty="0">
                <a:solidFill>
                  <a:schemeClr val="tx1"/>
                </a:solidFill>
                <a:latin typeface="Arial" panose="020B0604020202020204" pitchFamily="34" charset="0"/>
                <a:cs typeface="Arial" panose="020B0604020202020204" pitchFamily="34" charset="0"/>
              </a:rPr>
              <a:t> </a:t>
            </a:r>
            <a:r>
              <a:rPr lang="en-US" sz="1200" b="1" i="1" u="sng" dirty="0">
                <a:solidFill>
                  <a:schemeClr val="tx1"/>
                </a:solidFill>
                <a:latin typeface="Arial" panose="020B0604020202020204" pitchFamily="34" charset="0"/>
                <a:cs typeface="Arial" panose="020B0604020202020204" pitchFamily="34" charset="0"/>
              </a:rPr>
              <a:t>Oh, how I love Your law!</a:t>
            </a:r>
            <a:r>
              <a:rPr lang="en-US" sz="1200" b="1" i="1" u="none" dirty="0">
                <a:solidFill>
                  <a:schemeClr val="tx1"/>
                </a:solidFill>
                <a:latin typeface="Arial" panose="020B0604020202020204" pitchFamily="34" charset="0"/>
                <a:cs typeface="Arial" panose="020B0604020202020204" pitchFamily="34" charset="0"/>
              </a:rPr>
              <a:t> </a:t>
            </a:r>
            <a:r>
              <a:rPr lang="en-US" sz="1200" dirty="0">
                <a:solidFill>
                  <a:schemeClr val="tx1"/>
                </a:solidFill>
                <a:latin typeface="Arial" panose="020B0604020202020204" pitchFamily="34" charset="0"/>
                <a:cs typeface="Arial" panose="020B0604020202020204" pitchFamily="34" charset="0"/>
              </a:rPr>
              <a:t>It is my meditation all the day. </a:t>
            </a:r>
            <a:r>
              <a:rPr lang="en-US" sz="1200" b="1" dirty="0">
                <a:solidFill>
                  <a:schemeClr val="tx1"/>
                </a:solidFill>
                <a:latin typeface="Arial" panose="020B0604020202020204" pitchFamily="34" charset="0"/>
                <a:cs typeface="Arial" panose="020B0604020202020204" pitchFamily="34" charset="0"/>
              </a:rPr>
              <a:t>98</a:t>
            </a:r>
            <a:r>
              <a:rPr lang="en-US" sz="1200" dirty="0">
                <a:solidFill>
                  <a:schemeClr val="tx1"/>
                </a:solidFill>
                <a:latin typeface="Arial" panose="020B0604020202020204" pitchFamily="34" charset="0"/>
                <a:cs typeface="Arial" panose="020B0604020202020204" pitchFamily="34" charset="0"/>
              </a:rPr>
              <a:t> You, through Your commandments, make me wiser than my enemies; For they are ever with me. </a:t>
            </a:r>
            <a:r>
              <a:rPr lang="en-US" sz="1200" b="1" dirty="0">
                <a:solidFill>
                  <a:schemeClr val="tx1"/>
                </a:solidFill>
                <a:latin typeface="Arial" panose="020B0604020202020204" pitchFamily="34" charset="0"/>
                <a:cs typeface="Arial" panose="020B0604020202020204" pitchFamily="34" charset="0"/>
              </a:rPr>
              <a:t>99</a:t>
            </a:r>
            <a:r>
              <a:rPr lang="en-US" sz="1200" dirty="0">
                <a:solidFill>
                  <a:schemeClr val="tx1"/>
                </a:solidFill>
                <a:latin typeface="Arial" panose="020B0604020202020204" pitchFamily="34" charset="0"/>
                <a:cs typeface="Arial" panose="020B0604020202020204" pitchFamily="34" charset="0"/>
              </a:rPr>
              <a:t> I have more understanding than all my teachers, For Your testimonies are my meditation. </a:t>
            </a:r>
            <a:r>
              <a:rPr lang="en-US" sz="1200" b="1" dirty="0">
                <a:solidFill>
                  <a:schemeClr val="tx1"/>
                </a:solidFill>
                <a:latin typeface="Arial" panose="020B0604020202020204" pitchFamily="34" charset="0"/>
                <a:cs typeface="Arial" panose="020B0604020202020204" pitchFamily="34" charset="0"/>
              </a:rPr>
              <a:t>100</a:t>
            </a:r>
            <a:r>
              <a:rPr lang="en-US" sz="1200" dirty="0">
                <a:solidFill>
                  <a:schemeClr val="tx1"/>
                </a:solidFill>
                <a:latin typeface="Arial" panose="020B0604020202020204" pitchFamily="34" charset="0"/>
                <a:cs typeface="Arial" panose="020B0604020202020204" pitchFamily="34" charset="0"/>
              </a:rPr>
              <a:t> I understand more than the ancients, Because I keep Your precepts. </a:t>
            </a:r>
            <a:r>
              <a:rPr lang="en-US" sz="1200" b="1" dirty="0">
                <a:solidFill>
                  <a:schemeClr val="tx1"/>
                </a:solidFill>
                <a:latin typeface="Arial" panose="020B0604020202020204" pitchFamily="34" charset="0"/>
                <a:cs typeface="Arial" panose="020B0604020202020204" pitchFamily="34" charset="0"/>
              </a:rPr>
              <a:t>101 </a:t>
            </a:r>
            <a:r>
              <a:rPr lang="en-US" sz="1200" dirty="0">
                <a:solidFill>
                  <a:schemeClr val="tx1"/>
                </a:solidFill>
                <a:latin typeface="Arial" panose="020B0604020202020204" pitchFamily="34" charset="0"/>
                <a:cs typeface="Arial" panose="020B0604020202020204" pitchFamily="34" charset="0"/>
              </a:rPr>
              <a:t>I have restrained my feet from every evil way, </a:t>
            </a:r>
            <a:r>
              <a:rPr lang="en-US" sz="1200" b="1" dirty="0">
                <a:solidFill>
                  <a:schemeClr val="tx1"/>
                </a:solidFill>
                <a:latin typeface="Arial" panose="020B0604020202020204" pitchFamily="34" charset="0"/>
                <a:cs typeface="Arial" panose="020B0604020202020204" pitchFamily="34" charset="0"/>
              </a:rPr>
              <a:t>That I may keep Your word.</a:t>
            </a:r>
          </a:p>
          <a:p>
            <a:endParaRPr lang="en-US" sz="1200" b="1" dirty="0">
              <a:solidFill>
                <a:schemeClr val="tx1"/>
              </a:solidFill>
              <a:latin typeface="Arial" panose="020B0604020202020204" pitchFamily="34" charset="0"/>
              <a:cs typeface="Arial" panose="020B0604020202020204" pitchFamily="34" charset="0"/>
            </a:endParaRPr>
          </a:p>
          <a:p>
            <a:r>
              <a:rPr lang="en-US" sz="1200" b="1" dirty="0">
                <a:solidFill>
                  <a:schemeClr val="tx1"/>
                </a:solidFill>
                <a:latin typeface="Arial" panose="020B0604020202020204" pitchFamily="34" charset="0"/>
                <a:cs typeface="Arial" panose="020B0604020202020204" pitchFamily="34" charset="0"/>
              </a:rPr>
              <a:t>Psalms 119:97-101 ASV 97 </a:t>
            </a:r>
            <a:r>
              <a:rPr lang="en-US" sz="1200" b="1" i="1" u="sng" dirty="0">
                <a:solidFill>
                  <a:schemeClr val="tx1"/>
                </a:solidFill>
                <a:latin typeface="Arial" panose="020B0604020202020204" pitchFamily="34" charset="0"/>
                <a:cs typeface="Arial" panose="020B0604020202020204" pitchFamily="34" charset="0"/>
              </a:rPr>
              <a:t>Oh how love I thy law!</a:t>
            </a:r>
            <a:r>
              <a:rPr lang="en-US" sz="1200" b="1" i="1" u="none" dirty="0">
                <a:solidFill>
                  <a:schemeClr val="tx1"/>
                </a:solidFill>
                <a:latin typeface="Arial" panose="020B0604020202020204" pitchFamily="34" charset="0"/>
                <a:cs typeface="Arial" panose="020B0604020202020204" pitchFamily="34" charset="0"/>
              </a:rPr>
              <a:t> </a:t>
            </a:r>
            <a:r>
              <a:rPr lang="en-US" sz="1200" b="0" dirty="0">
                <a:solidFill>
                  <a:schemeClr val="tx1"/>
                </a:solidFill>
                <a:latin typeface="Arial" panose="020B0604020202020204" pitchFamily="34" charset="0"/>
                <a:cs typeface="Arial" panose="020B0604020202020204" pitchFamily="34" charset="0"/>
              </a:rPr>
              <a:t>It is my meditation all the day. </a:t>
            </a:r>
            <a:r>
              <a:rPr lang="en-US" sz="1200" b="1" dirty="0">
                <a:solidFill>
                  <a:schemeClr val="tx1"/>
                </a:solidFill>
                <a:latin typeface="Arial" panose="020B0604020202020204" pitchFamily="34" charset="0"/>
                <a:cs typeface="Arial" panose="020B0604020202020204" pitchFamily="34" charset="0"/>
              </a:rPr>
              <a:t>98</a:t>
            </a:r>
            <a:r>
              <a:rPr lang="en-US" sz="1200" b="0" dirty="0">
                <a:solidFill>
                  <a:schemeClr val="tx1"/>
                </a:solidFill>
                <a:latin typeface="Arial" panose="020B0604020202020204" pitchFamily="34" charset="0"/>
                <a:cs typeface="Arial" panose="020B0604020202020204" pitchFamily="34" charset="0"/>
              </a:rPr>
              <a:t> Thy commandments make me wiser than mine enemies; For they are ever with me. </a:t>
            </a:r>
            <a:r>
              <a:rPr lang="en-US" sz="1200" b="1" dirty="0">
                <a:solidFill>
                  <a:schemeClr val="tx1"/>
                </a:solidFill>
                <a:latin typeface="Arial" panose="020B0604020202020204" pitchFamily="34" charset="0"/>
                <a:cs typeface="Arial" panose="020B0604020202020204" pitchFamily="34" charset="0"/>
              </a:rPr>
              <a:t>99</a:t>
            </a:r>
            <a:r>
              <a:rPr lang="en-US" sz="1200" b="0" dirty="0">
                <a:solidFill>
                  <a:schemeClr val="tx1"/>
                </a:solidFill>
                <a:latin typeface="Arial" panose="020B0604020202020204" pitchFamily="34" charset="0"/>
                <a:cs typeface="Arial" panose="020B0604020202020204" pitchFamily="34" charset="0"/>
              </a:rPr>
              <a:t> I have more understanding than all my teachers; For thy testimonies are my meditation. </a:t>
            </a:r>
            <a:r>
              <a:rPr lang="en-US" sz="1200" b="1" dirty="0">
                <a:solidFill>
                  <a:schemeClr val="tx1"/>
                </a:solidFill>
                <a:latin typeface="Arial" panose="020B0604020202020204" pitchFamily="34" charset="0"/>
                <a:cs typeface="Arial" panose="020B0604020202020204" pitchFamily="34" charset="0"/>
              </a:rPr>
              <a:t>100 </a:t>
            </a:r>
            <a:r>
              <a:rPr lang="en-US" sz="1200" b="0" dirty="0">
                <a:solidFill>
                  <a:schemeClr val="tx1"/>
                </a:solidFill>
                <a:latin typeface="Arial" panose="020B0604020202020204" pitchFamily="34" charset="0"/>
                <a:cs typeface="Arial" panose="020B0604020202020204" pitchFamily="34" charset="0"/>
              </a:rPr>
              <a:t>I understand more than the aged, Because I have kept thy precepts. </a:t>
            </a:r>
            <a:r>
              <a:rPr lang="en-US" sz="1200" b="1" dirty="0">
                <a:solidFill>
                  <a:schemeClr val="tx1"/>
                </a:solidFill>
                <a:latin typeface="Arial" panose="020B0604020202020204" pitchFamily="34" charset="0"/>
                <a:cs typeface="Arial" panose="020B0604020202020204" pitchFamily="34" charset="0"/>
              </a:rPr>
              <a:t>101</a:t>
            </a:r>
            <a:r>
              <a:rPr lang="en-US" sz="1200" b="0" dirty="0">
                <a:solidFill>
                  <a:schemeClr val="tx1"/>
                </a:solidFill>
                <a:latin typeface="Arial" panose="020B0604020202020204" pitchFamily="34" charset="0"/>
                <a:cs typeface="Arial" panose="020B0604020202020204" pitchFamily="34" charset="0"/>
              </a:rPr>
              <a:t> I have refrained my feet from every evil way, </a:t>
            </a:r>
            <a:r>
              <a:rPr lang="en-US" sz="1200" b="1" dirty="0">
                <a:solidFill>
                  <a:schemeClr val="tx1"/>
                </a:solidFill>
                <a:latin typeface="Arial" panose="020B0604020202020204" pitchFamily="34" charset="0"/>
                <a:cs typeface="Arial" panose="020B0604020202020204" pitchFamily="34" charset="0"/>
              </a:rPr>
              <a:t>That I might observe thy word.</a:t>
            </a:r>
          </a:p>
        </p:txBody>
      </p:sp>
      <p:sp>
        <p:nvSpPr>
          <p:cNvPr id="4" name="Slide Number Placeholder 3"/>
          <p:cNvSpPr>
            <a:spLocks noGrp="1"/>
          </p:cNvSpPr>
          <p:nvPr>
            <p:ph type="sldNum" sz="quarter" idx="5"/>
          </p:nvPr>
        </p:nvSpPr>
        <p:spPr/>
        <p:txBody>
          <a:bodyPr/>
          <a:lstStyle/>
          <a:p>
            <a:fld id="{DB303FA8-A3F3-7640-B13D-36C73B3E5587}" type="slidenum">
              <a:rPr lang="en-US" smtClean="0"/>
              <a:t>13</a:t>
            </a:fld>
            <a:endParaRPr lang="en-US" dirty="0"/>
          </a:p>
        </p:txBody>
      </p:sp>
      <p:sp>
        <p:nvSpPr>
          <p:cNvPr id="5" name="Date Placeholder 4">
            <a:extLst>
              <a:ext uri="{FF2B5EF4-FFF2-40B4-BE49-F238E27FC236}">
                <a16:creationId xmlns:a16="http://schemas.microsoft.com/office/drawing/2014/main" id="{8C53E3AE-C57C-3F56-A8F2-C5DB3DF194E2}"/>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3976685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6800" y="163513"/>
            <a:ext cx="5181600" cy="3886200"/>
          </a:xfrm>
        </p:spPr>
      </p:sp>
      <p:sp>
        <p:nvSpPr>
          <p:cNvPr id="3" name="Notes Placeholder 2"/>
          <p:cNvSpPr>
            <a:spLocks noGrp="1"/>
          </p:cNvSpPr>
          <p:nvPr>
            <p:ph type="body" idx="1"/>
          </p:nvPr>
        </p:nvSpPr>
        <p:spPr>
          <a:xfrm>
            <a:off x="9462" y="4049713"/>
            <a:ext cx="7305740" cy="5551488"/>
          </a:xfrm>
        </p:spPr>
        <p:txBody>
          <a:bodyPr>
            <a:normAutofit fontScale="85000" lnSpcReduction="10000"/>
          </a:bodyPr>
          <a:lstStyle/>
          <a:p>
            <a:pPr>
              <a:defRPr/>
            </a:pPr>
            <a:r>
              <a:rPr lang="en-US" altLang="en-US" sz="1800" b="1" u="sng" dirty="0">
                <a:latin typeface="Arial" panose="020B0604020202020204" pitchFamily="34" charset="0"/>
                <a:cs typeface="Arial" panose="020B0604020202020204" pitchFamily="34" charset="0"/>
              </a:rPr>
              <a:t>Rom. 10:17 </a:t>
            </a:r>
            <a:r>
              <a:rPr lang="en-US" altLang="en-US" sz="1800" dirty="0">
                <a:latin typeface="Arial" panose="020B0604020202020204" pitchFamily="34" charset="0"/>
                <a:cs typeface="Arial" panose="020B0604020202020204" pitchFamily="34" charset="0"/>
              </a:rPr>
              <a:t>- So then faith cometh by hearing, and hearing by the word of God.</a:t>
            </a:r>
          </a:p>
          <a:p>
            <a:pPr>
              <a:defRPr/>
            </a:pPr>
            <a:r>
              <a:rPr lang="en-US" altLang="en-US" sz="1800" b="1" u="sng" dirty="0">
                <a:latin typeface="Arial" panose="020B0604020202020204" pitchFamily="34" charset="0"/>
                <a:cs typeface="Arial" panose="020B0604020202020204" pitchFamily="34" charset="0"/>
              </a:rPr>
              <a:t>Heb 11:6</a:t>
            </a:r>
            <a:r>
              <a:rPr lang="en-US" altLang="en-US" sz="1800" b="1" dirty="0">
                <a:latin typeface="Arial" panose="020B0604020202020204" pitchFamily="34" charset="0"/>
                <a:cs typeface="Arial" panose="020B0604020202020204" pitchFamily="34" charset="0"/>
              </a:rPr>
              <a:t> </a:t>
            </a:r>
            <a:r>
              <a:rPr lang="en-US" altLang="en-US" sz="1800" dirty="0">
                <a:latin typeface="Arial" panose="020B0604020202020204" pitchFamily="34" charset="0"/>
                <a:cs typeface="Arial" panose="020B0604020202020204" pitchFamily="34" charset="0"/>
              </a:rPr>
              <a:t>But without faith it is impossible to please him: for he that cometh to God </a:t>
            </a:r>
            <a:r>
              <a:rPr lang="en-US" altLang="en-US" sz="1800" b="1" dirty="0">
                <a:latin typeface="Arial" panose="020B0604020202020204" pitchFamily="34" charset="0"/>
                <a:cs typeface="Arial" panose="020B0604020202020204" pitchFamily="34" charset="0"/>
              </a:rPr>
              <a:t>must believe that he is</a:t>
            </a:r>
            <a:r>
              <a:rPr lang="en-US" altLang="en-US" sz="1800" dirty="0">
                <a:latin typeface="Arial" panose="020B0604020202020204" pitchFamily="34" charset="0"/>
                <a:cs typeface="Arial" panose="020B0604020202020204" pitchFamily="34" charset="0"/>
              </a:rPr>
              <a:t>, and that he is a rewarder of </a:t>
            </a:r>
            <a:r>
              <a:rPr lang="en-US" altLang="en-US" sz="1800" b="1" dirty="0">
                <a:latin typeface="Arial" panose="020B0604020202020204" pitchFamily="34" charset="0"/>
                <a:cs typeface="Arial" panose="020B0604020202020204" pitchFamily="34" charset="0"/>
              </a:rPr>
              <a:t>them that diligently seek him</a:t>
            </a:r>
            <a:r>
              <a:rPr lang="en-US" altLang="en-US" sz="1800" dirty="0">
                <a:latin typeface="Arial" panose="020B0604020202020204" pitchFamily="34" charset="0"/>
                <a:cs typeface="Arial" panose="020B0604020202020204" pitchFamily="34" charset="0"/>
              </a:rPr>
              <a:t>.</a:t>
            </a:r>
          </a:p>
          <a:p>
            <a:pPr>
              <a:defRPr/>
            </a:pPr>
            <a:r>
              <a:rPr lang="en-US" altLang="en-US" sz="1800" b="1" u="sng" dirty="0">
                <a:latin typeface="Arial" panose="020B0604020202020204" pitchFamily="34" charset="0"/>
                <a:cs typeface="Arial" panose="020B0604020202020204" pitchFamily="34" charset="0"/>
              </a:rPr>
              <a:t>Jn. 8:24 </a:t>
            </a:r>
            <a:r>
              <a:rPr lang="en-US" altLang="en-US" sz="1800" dirty="0">
                <a:latin typeface="Arial" panose="020B0604020202020204" pitchFamily="34" charset="0"/>
                <a:cs typeface="Arial" panose="020B0604020202020204" pitchFamily="34" charset="0"/>
              </a:rPr>
              <a:t>-  I said therefore unto you, that ye shall die in your sins: </a:t>
            </a:r>
            <a:r>
              <a:rPr lang="en-US" altLang="en-US" sz="1800" b="1" dirty="0">
                <a:latin typeface="Arial" panose="020B0604020202020204" pitchFamily="34" charset="0"/>
                <a:cs typeface="Arial" panose="020B0604020202020204" pitchFamily="34" charset="0"/>
              </a:rPr>
              <a:t>for if ye believe not that I am he, ye shall die in your sins.</a:t>
            </a:r>
          </a:p>
          <a:p>
            <a:pPr>
              <a:defRPr/>
            </a:pPr>
            <a:r>
              <a:rPr lang="en-US" altLang="en-US" sz="1800" b="1" u="sng" dirty="0">
                <a:latin typeface="Arial" panose="020B0604020202020204" pitchFamily="34" charset="0"/>
                <a:cs typeface="Arial" panose="020B0604020202020204" pitchFamily="34" charset="0"/>
              </a:rPr>
              <a:t>Acts 17:30-31 </a:t>
            </a:r>
            <a:r>
              <a:rPr lang="en-US" altLang="en-US" sz="1800" dirty="0">
                <a:latin typeface="Arial" panose="020B0604020202020204" pitchFamily="34" charset="0"/>
                <a:cs typeface="Arial" panose="020B0604020202020204" pitchFamily="34" charset="0"/>
              </a:rPr>
              <a:t>- And the times of this ignorance God winked at; but now </a:t>
            </a:r>
            <a:r>
              <a:rPr lang="en-US" altLang="en-US" sz="1800" b="1" dirty="0" err="1">
                <a:latin typeface="Arial" panose="020B0604020202020204" pitchFamily="34" charset="0"/>
                <a:cs typeface="Arial" panose="020B0604020202020204" pitchFamily="34" charset="0"/>
              </a:rPr>
              <a:t>commandeth</a:t>
            </a:r>
            <a:r>
              <a:rPr lang="en-US" altLang="en-US" sz="1800" b="1" dirty="0">
                <a:latin typeface="Arial" panose="020B0604020202020204" pitchFamily="34" charset="0"/>
                <a:cs typeface="Arial" panose="020B0604020202020204" pitchFamily="34" charset="0"/>
              </a:rPr>
              <a:t> all men every where to repent: 31 </a:t>
            </a:r>
            <a:r>
              <a:rPr lang="en-US" altLang="en-US" sz="1800" dirty="0">
                <a:latin typeface="Arial" panose="020B0604020202020204" pitchFamily="34" charset="0"/>
                <a:cs typeface="Arial" panose="020B0604020202020204" pitchFamily="34" charset="0"/>
              </a:rPr>
              <a:t>Because he hath appointed a day, in the which he will judge the world in righteousness by that man whom he hath ordained; whereof he hath given assurance unto all men, in that he hath raised him from the dead.</a:t>
            </a:r>
          </a:p>
          <a:p>
            <a:pPr>
              <a:defRPr/>
            </a:pPr>
            <a:r>
              <a:rPr lang="en-US" altLang="en-US" sz="1800" b="1" u="sng" dirty="0">
                <a:latin typeface="Arial" panose="020B0604020202020204" pitchFamily="34" charset="0"/>
                <a:cs typeface="Arial" panose="020B0604020202020204" pitchFamily="34" charset="0"/>
              </a:rPr>
              <a:t>Matt. </a:t>
            </a:r>
            <a:r>
              <a:rPr lang="en-US" altLang="en-US" sz="1800" b="1" u="sng">
                <a:latin typeface="Arial" panose="020B0604020202020204" pitchFamily="34" charset="0"/>
                <a:cs typeface="Arial" panose="020B0604020202020204" pitchFamily="34" charset="0"/>
              </a:rPr>
              <a:t>10:32 </a:t>
            </a:r>
            <a:r>
              <a:rPr lang="en-US" altLang="en-US" sz="1800"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defRPr/>
            </a:pPr>
            <a:r>
              <a:rPr lang="en-US" altLang="en-US" sz="1800" b="1" u="sng" dirty="0">
                <a:latin typeface="Arial" panose="020B0604020202020204" pitchFamily="34" charset="0"/>
                <a:cs typeface="Arial" panose="020B0604020202020204" pitchFamily="34" charset="0"/>
              </a:rPr>
              <a:t>Acts 2:38 </a:t>
            </a:r>
            <a:r>
              <a:rPr lang="en-US" altLang="en-US" sz="1800" dirty="0">
                <a:latin typeface="Arial" panose="020B0604020202020204" pitchFamily="34" charset="0"/>
                <a:cs typeface="Arial" panose="020B0604020202020204" pitchFamily="34" charset="0"/>
              </a:rPr>
              <a:t>- Then Peter said unto them, </a:t>
            </a:r>
            <a:r>
              <a:rPr lang="en-US" altLang="en-US" sz="1800" b="1" dirty="0">
                <a:latin typeface="Arial" panose="020B0604020202020204" pitchFamily="34" charset="0"/>
                <a:cs typeface="Arial" panose="020B0604020202020204" pitchFamily="34" charset="0"/>
              </a:rPr>
              <a:t>Repent, and be baptized every one of you in the name of Jesus Christ for the remission of sins</a:t>
            </a:r>
            <a:r>
              <a:rPr lang="en-US" altLang="en-US" sz="1800" dirty="0">
                <a:latin typeface="Arial" panose="020B0604020202020204" pitchFamily="34" charset="0"/>
                <a:cs typeface="Arial" panose="020B0604020202020204" pitchFamily="34" charset="0"/>
              </a:rPr>
              <a:t>, and ye shall receive the gift of the Holy Ghost.</a:t>
            </a:r>
          </a:p>
          <a:p>
            <a:pPr>
              <a:defRPr/>
            </a:pPr>
            <a:r>
              <a:rPr lang="en-US" altLang="en-US" sz="1800" b="1" u="sng" dirty="0">
                <a:latin typeface="Arial" panose="020B0604020202020204" pitchFamily="34" charset="0"/>
                <a:cs typeface="Arial" panose="020B0604020202020204" pitchFamily="34" charset="0"/>
              </a:rPr>
              <a:t>1 Jn. 1:7-9 </a:t>
            </a:r>
            <a:r>
              <a:rPr lang="en-US" altLang="en-US" sz="1800"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sz="1800" dirty="0" err="1">
                <a:latin typeface="Arial" panose="020B0604020202020204" pitchFamily="34" charset="0"/>
                <a:cs typeface="Arial" panose="020B0604020202020204" pitchFamily="34" charset="0"/>
              </a:rPr>
              <a:t>cleanseth</a:t>
            </a:r>
            <a:r>
              <a:rPr lang="en-US" altLang="en-US" sz="1800" dirty="0">
                <a:latin typeface="Arial" panose="020B0604020202020204" pitchFamily="34" charset="0"/>
                <a:cs typeface="Arial" panose="020B0604020202020204" pitchFamily="34" charset="0"/>
              </a:rPr>
              <a:t> us from all sin</a:t>
            </a:r>
            <a:r>
              <a:rPr lang="en-US" altLang="en-US" sz="1800" b="1" dirty="0">
                <a:latin typeface="Arial" panose="020B0604020202020204" pitchFamily="34" charset="0"/>
                <a:cs typeface="Arial" panose="020B0604020202020204" pitchFamily="34" charset="0"/>
              </a:rPr>
              <a:t>. 8 </a:t>
            </a:r>
            <a:r>
              <a:rPr lang="en-US" altLang="en-US" sz="1800" dirty="0">
                <a:latin typeface="Arial" panose="020B0604020202020204" pitchFamily="34" charset="0"/>
                <a:cs typeface="Arial" panose="020B0604020202020204" pitchFamily="34" charset="0"/>
              </a:rPr>
              <a:t>If we say that we have no sin, we deceive ourselves, and the truth is not in us. </a:t>
            </a:r>
            <a:r>
              <a:rPr lang="en-US" altLang="en-US" sz="1800" b="1" dirty="0">
                <a:latin typeface="Arial" panose="020B0604020202020204" pitchFamily="34" charset="0"/>
                <a:cs typeface="Arial" panose="020B0604020202020204" pitchFamily="34" charset="0"/>
              </a:rPr>
              <a:t>9</a:t>
            </a:r>
            <a:r>
              <a:rPr lang="en-US" altLang="en-US" sz="1800" dirty="0">
                <a:latin typeface="Arial" panose="020B0604020202020204" pitchFamily="34" charset="0"/>
                <a:cs typeface="Arial" panose="020B0604020202020204" pitchFamily="34" charset="0"/>
              </a:rPr>
              <a:t> If we confess our sins, he is faithful and just to forgive us our sins, and to cleanse us from all unrighteousness.</a:t>
            </a:r>
          </a:p>
          <a:p>
            <a:pPr>
              <a:defRPr/>
            </a:pPr>
            <a:r>
              <a:rPr lang="en-US" altLang="en-US" sz="1800" b="1" u="sng" dirty="0">
                <a:latin typeface="Arial" panose="020B0604020202020204" pitchFamily="34" charset="0"/>
                <a:cs typeface="Arial" panose="020B0604020202020204" pitchFamily="34" charset="0"/>
              </a:rPr>
              <a:t>Rev. 2:10 </a:t>
            </a:r>
            <a:r>
              <a:rPr lang="en-US" altLang="en-US" sz="1800"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sz="1800" b="1" u="sng" dirty="0">
                <a:latin typeface="Arial" panose="020B0604020202020204" pitchFamily="34" charset="0"/>
                <a:cs typeface="Arial" panose="020B0604020202020204" pitchFamily="34" charset="0"/>
              </a:rPr>
              <a:t>be thou faithful unto death, and I will give thee a crown of life</a:t>
            </a:r>
            <a:r>
              <a:rPr lang="en-US" altLang="en-US" sz="1800" b="1" dirty="0">
                <a:latin typeface="Arial" panose="020B0604020202020204" pitchFamily="34" charset="0"/>
                <a:cs typeface="Arial" panose="020B0604020202020204" pitchFamily="34" charset="0"/>
              </a:rPr>
              <a:t>.</a:t>
            </a:r>
          </a:p>
          <a:p>
            <a:endParaRPr lang="en-US" dirty="0"/>
          </a:p>
        </p:txBody>
      </p:sp>
      <p:sp>
        <p:nvSpPr>
          <p:cNvPr id="4" name="Date Placeholder 3"/>
          <p:cNvSpPr>
            <a:spLocks noGrp="1"/>
          </p:cNvSpPr>
          <p:nvPr>
            <p:ph type="dt" idx="1"/>
          </p:nvPr>
        </p:nvSpPr>
        <p:spPr/>
        <p:txBody>
          <a:bodyPr/>
          <a:lstStyle/>
          <a:p>
            <a:r>
              <a:rPr lang="en-US"/>
              <a:t>12/08/2024 AM-PM</a:t>
            </a:r>
            <a:endParaRPr lang="en-US" dirty="0"/>
          </a:p>
        </p:txBody>
      </p:sp>
      <p:sp>
        <p:nvSpPr>
          <p:cNvPr id="5" name="Slide Number Placeholder 4"/>
          <p:cNvSpPr>
            <a:spLocks noGrp="1"/>
          </p:cNvSpPr>
          <p:nvPr>
            <p:ph type="sldNum" sz="quarter" idx="5"/>
          </p:nvPr>
        </p:nvSpPr>
        <p:spPr/>
        <p:txBody>
          <a:bodyPr/>
          <a:lstStyle/>
          <a:p>
            <a:fld id="{DC0D42F3-CDD5-4B19-B3DB-7C5223465AF0}" type="slidenum">
              <a:rPr lang="en-US" smtClean="0"/>
              <a:t>14</a:t>
            </a:fld>
            <a:endParaRPr lang="en-US" dirty="0"/>
          </a:p>
        </p:txBody>
      </p:sp>
    </p:spTree>
    <p:extLst>
      <p:ext uri="{BB962C8B-B14F-4D97-AF65-F5344CB8AC3E}">
        <p14:creationId xmlns:p14="http://schemas.microsoft.com/office/powerpoint/2010/main" val="547384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97063" y="241300"/>
            <a:ext cx="3519487" cy="2640013"/>
          </a:xfrm>
        </p:spPr>
      </p:sp>
      <p:sp>
        <p:nvSpPr>
          <p:cNvPr id="3" name="Notes Placeholder 2"/>
          <p:cNvSpPr>
            <a:spLocks noGrp="1"/>
          </p:cNvSpPr>
          <p:nvPr>
            <p:ph type="body" idx="1"/>
          </p:nvPr>
        </p:nvSpPr>
        <p:spPr>
          <a:xfrm>
            <a:off x="1" y="2880765"/>
            <a:ext cx="7315200" cy="6720436"/>
          </a:xfrm>
        </p:spPr>
        <p:txBody>
          <a:bodyPr/>
          <a:lstStyle/>
          <a:p>
            <a:r>
              <a:rPr lang="en-US" sz="1200" b="1" i="0" u="none" dirty="0">
                <a:latin typeface="Arial" panose="020B0604020202020204" pitchFamily="34" charset="0"/>
                <a:cs typeface="Arial" panose="020B0604020202020204" pitchFamily="34" charset="0"/>
              </a:rPr>
              <a:t>Psalms 119:97 KJV 97 </a:t>
            </a:r>
            <a:r>
              <a:rPr lang="en-US" sz="1200" b="0" i="0" u="none" dirty="0">
                <a:latin typeface="Arial" panose="020B0604020202020204" pitchFamily="34" charset="0"/>
                <a:cs typeface="Arial" panose="020B0604020202020204" pitchFamily="34" charset="0"/>
              </a:rPr>
              <a:t> </a:t>
            </a:r>
            <a:r>
              <a:rPr lang="en-US" sz="1200" b="1" i="0" u="none" dirty="0">
                <a:latin typeface="Arial" panose="020B0604020202020204" pitchFamily="34" charset="0"/>
                <a:cs typeface="Arial" panose="020B0604020202020204" pitchFamily="34" charset="0"/>
              </a:rPr>
              <a:t>O how love I thy law! </a:t>
            </a:r>
            <a:r>
              <a:rPr lang="en-US" sz="1200" b="0" i="0" u="none" dirty="0">
                <a:latin typeface="Arial" panose="020B0604020202020204" pitchFamily="34" charset="0"/>
                <a:cs typeface="Arial" panose="020B0604020202020204" pitchFamily="34" charset="0"/>
              </a:rPr>
              <a:t>it is my meditation all the day.</a:t>
            </a:r>
          </a:p>
          <a:p>
            <a:r>
              <a:rPr lang="en-US" sz="1200" b="1" i="0" u="none" dirty="0">
                <a:latin typeface="Arial" panose="020B0604020202020204" pitchFamily="34" charset="0"/>
                <a:cs typeface="Arial" panose="020B0604020202020204" pitchFamily="34" charset="0"/>
              </a:rPr>
              <a:t>Psalms 119:97 NKJV 97 Oh, how I love Your law</a:t>
            </a:r>
            <a:r>
              <a:rPr lang="en-US" sz="1200" b="0" i="0" u="none" dirty="0">
                <a:latin typeface="Arial" panose="020B0604020202020204" pitchFamily="34" charset="0"/>
                <a:cs typeface="Arial" panose="020B0604020202020204" pitchFamily="34" charset="0"/>
              </a:rPr>
              <a:t>! It is my meditation all the day.</a:t>
            </a:r>
          </a:p>
          <a:p>
            <a:r>
              <a:rPr lang="en-US" sz="1200" b="1" i="0" u="none" dirty="0">
                <a:latin typeface="Arial" panose="020B0604020202020204" pitchFamily="34" charset="0"/>
                <a:cs typeface="Arial" panose="020B0604020202020204" pitchFamily="34" charset="0"/>
              </a:rPr>
              <a:t>Psalms 119:97 ASV 97 Oh how love I thy law! </a:t>
            </a:r>
            <a:r>
              <a:rPr lang="en-US" sz="1200" b="0" i="0" u="none" dirty="0">
                <a:latin typeface="Arial" panose="020B0604020202020204" pitchFamily="34" charset="0"/>
                <a:cs typeface="Arial" panose="020B0604020202020204" pitchFamily="34" charset="0"/>
              </a:rPr>
              <a:t>It is my meditation all the day.</a:t>
            </a:r>
          </a:p>
          <a:p>
            <a:endParaRPr lang="en-US" sz="1200" b="0" i="0" u="none" dirty="0">
              <a:latin typeface="Arial" panose="020B0604020202020204" pitchFamily="34" charset="0"/>
              <a:cs typeface="Arial" panose="020B0604020202020204" pitchFamily="34" charset="0"/>
            </a:endParaRPr>
          </a:p>
          <a:p>
            <a:r>
              <a:rPr lang="en-US" sz="1200" b="1" i="0" u="none" dirty="0">
                <a:latin typeface="Arial" panose="020B0604020202020204" pitchFamily="34" charset="0"/>
                <a:cs typeface="Arial" panose="020B0604020202020204" pitchFamily="34" charset="0"/>
              </a:rPr>
              <a:t>Psalms 1:1-6 KJV 1 </a:t>
            </a:r>
            <a:r>
              <a:rPr lang="en-US" sz="1200" b="0" i="0" u="none" dirty="0">
                <a:latin typeface="Arial" panose="020B0604020202020204" pitchFamily="34" charset="0"/>
                <a:cs typeface="Arial" panose="020B0604020202020204" pitchFamily="34" charset="0"/>
              </a:rPr>
              <a:t>Blessed is the man that walketh not in the counsel of the ungodly, nor </a:t>
            </a:r>
            <a:r>
              <a:rPr lang="en-US" sz="1200" b="0" i="0" u="none" dirty="0" err="1">
                <a:latin typeface="Arial" panose="020B0604020202020204" pitchFamily="34" charset="0"/>
                <a:cs typeface="Arial" panose="020B0604020202020204" pitchFamily="34" charset="0"/>
              </a:rPr>
              <a:t>standeth</a:t>
            </a:r>
            <a:r>
              <a:rPr lang="en-US" sz="1200" b="0" i="0" u="none" dirty="0">
                <a:latin typeface="Arial" panose="020B0604020202020204" pitchFamily="34" charset="0"/>
                <a:cs typeface="Arial" panose="020B0604020202020204" pitchFamily="34" charset="0"/>
              </a:rPr>
              <a:t> in the way of sinners, nor </a:t>
            </a:r>
            <a:r>
              <a:rPr lang="en-US" sz="1200" b="0" i="0" u="none" dirty="0" err="1">
                <a:latin typeface="Arial" panose="020B0604020202020204" pitchFamily="34" charset="0"/>
                <a:cs typeface="Arial" panose="020B0604020202020204" pitchFamily="34" charset="0"/>
              </a:rPr>
              <a:t>sitteth</a:t>
            </a:r>
            <a:r>
              <a:rPr lang="en-US" sz="1200" b="0" i="0" u="none" dirty="0">
                <a:latin typeface="Arial" panose="020B0604020202020204" pitchFamily="34" charset="0"/>
                <a:cs typeface="Arial" panose="020B0604020202020204" pitchFamily="34" charset="0"/>
              </a:rPr>
              <a:t> in the seat of the scornful. </a:t>
            </a:r>
            <a:r>
              <a:rPr lang="en-US" sz="1200" b="1" i="0" u="none" dirty="0">
                <a:latin typeface="Arial" panose="020B0604020202020204" pitchFamily="34" charset="0"/>
                <a:cs typeface="Arial" panose="020B0604020202020204" pitchFamily="34" charset="0"/>
              </a:rPr>
              <a:t>2</a:t>
            </a:r>
            <a:r>
              <a:rPr lang="en-US" sz="1200" b="0" i="0" u="none" dirty="0">
                <a:latin typeface="Arial" panose="020B0604020202020204" pitchFamily="34" charset="0"/>
                <a:cs typeface="Arial" panose="020B0604020202020204" pitchFamily="34" charset="0"/>
              </a:rPr>
              <a:t> But his delight is in the law of the LORD; and in his law doth he meditate day and night</a:t>
            </a:r>
            <a:r>
              <a:rPr lang="en-US" sz="1200" b="1" i="0" u="none" dirty="0">
                <a:latin typeface="Arial" panose="020B0604020202020204" pitchFamily="34" charset="0"/>
                <a:cs typeface="Arial" panose="020B0604020202020204" pitchFamily="34" charset="0"/>
              </a:rPr>
              <a:t>. 3</a:t>
            </a:r>
            <a:r>
              <a:rPr lang="en-US" sz="1200" b="0" i="0" u="none" dirty="0">
                <a:latin typeface="Arial" panose="020B0604020202020204" pitchFamily="34" charset="0"/>
                <a:cs typeface="Arial" panose="020B0604020202020204" pitchFamily="34" charset="0"/>
              </a:rPr>
              <a:t> And he shall be like a tree planted by the rivers of water, that bringeth forth his fruit in his season; his leaf also shall not wither; and whatsoever he doeth shall prosper. </a:t>
            </a:r>
            <a:r>
              <a:rPr lang="en-US" sz="1200" b="1" i="0" u="none" dirty="0">
                <a:latin typeface="Arial" panose="020B0604020202020204" pitchFamily="34" charset="0"/>
                <a:cs typeface="Arial" panose="020B0604020202020204" pitchFamily="34" charset="0"/>
              </a:rPr>
              <a:t>4</a:t>
            </a:r>
            <a:r>
              <a:rPr lang="en-US" sz="1200" b="0" i="0" u="none" dirty="0">
                <a:latin typeface="Arial" panose="020B0604020202020204" pitchFamily="34" charset="0"/>
                <a:cs typeface="Arial" panose="020B0604020202020204" pitchFamily="34" charset="0"/>
              </a:rPr>
              <a:t> The ungodly are not so: but are like the chaff which the wind </a:t>
            </a:r>
            <a:r>
              <a:rPr lang="en-US" sz="1200" b="0" i="0" u="none" dirty="0" err="1">
                <a:latin typeface="Arial" panose="020B0604020202020204" pitchFamily="34" charset="0"/>
                <a:cs typeface="Arial" panose="020B0604020202020204" pitchFamily="34" charset="0"/>
              </a:rPr>
              <a:t>driveth</a:t>
            </a:r>
            <a:r>
              <a:rPr lang="en-US" sz="1200" b="0" i="0" u="none" dirty="0">
                <a:latin typeface="Arial" panose="020B0604020202020204" pitchFamily="34" charset="0"/>
                <a:cs typeface="Arial" panose="020B0604020202020204" pitchFamily="34" charset="0"/>
              </a:rPr>
              <a:t> away</a:t>
            </a:r>
            <a:r>
              <a:rPr lang="en-US" sz="1200" b="1" i="0" u="none" dirty="0">
                <a:latin typeface="Arial" panose="020B0604020202020204" pitchFamily="34" charset="0"/>
                <a:cs typeface="Arial" panose="020B0604020202020204" pitchFamily="34" charset="0"/>
              </a:rPr>
              <a:t>. 5</a:t>
            </a:r>
            <a:r>
              <a:rPr lang="en-US" sz="1200" b="0" i="0" u="none" dirty="0">
                <a:latin typeface="Arial" panose="020B0604020202020204" pitchFamily="34" charset="0"/>
                <a:cs typeface="Arial" panose="020B0604020202020204" pitchFamily="34" charset="0"/>
              </a:rPr>
              <a:t> Therefore the ungodly shall not stand in the judgment, nor sinners in the congregation of the righteous. </a:t>
            </a:r>
            <a:r>
              <a:rPr lang="en-US" sz="1200" b="1" i="0" u="none" dirty="0">
                <a:latin typeface="Arial" panose="020B0604020202020204" pitchFamily="34" charset="0"/>
                <a:cs typeface="Arial" panose="020B0604020202020204" pitchFamily="34" charset="0"/>
              </a:rPr>
              <a:t>6</a:t>
            </a:r>
            <a:r>
              <a:rPr lang="en-US" sz="1200" b="0" i="0" u="none" dirty="0">
                <a:latin typeface="Arial" panose="020B0604020202020204" pitchFamily="34" charset="0"/>
                <a:cs typeface="Arial" panose="020B0604020202020204" pitchFamily="34" charset="0"/>
              </a:rPr>
              <a:t> For the LORD </a:t>
            </a:r>
            <a:r>
              <a:rPr lang="en-US" sz="1200" b="0" i="0" u="none" dirty="0" err="1">
                <a:latin typeface="Arial" panose="020B0604020202020204" pitchFamily="34" charset="0"/>
                <a:cs typeface="Arial" panose="020B0604020202020204" pitchFamily="34" charset="0"/>
              </a:rPr>
              <a:t>knoweth</a:t>
            </a:r>
            <a:r>
              <a:rPr lang="en-US" sz="1200" b="0" i="0" u="none" dirty="0">
                <a:latin typeface="Arial" panose="020B0604020202020204" pitchFamily="34" charset="0"/>
                <a:cs typeface="Arial" panose="020B0604020202020204" pitchFamily="34" charset="0"/>
              </a:rPr>
              <a:t> the way of the righteous: but the way of the ungodly shall perish.</a:t>
            </a:r>
          </a:p>
          <a:p>
            <a:endParaRPr lang="en-US" sz="1200" b="0" i="0" u="none"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DB303FA8-A3F3-7640-B13D-36C73B3E5587}" type="slidenum">
              <a:rPr lang="en-US" smtClean="0"/>
              <a:t>2</a:t>
            </a:fld>
            <a:endParaRPr lang="en-US" dirty="0"/>
          </a:p>
        </p:txBody>
      </p:sp>
      <p:sp>
        <p:nvSpPr>
          <p:cNvPr id="5" name="Date Placeholder 4">
            <a:extLst>
              <a:ext uri="{FF2B5EF4-FFF2-40B4-BE49-F238E27FC236}">
                <a16:creationId xmlns:a16="http://schemas.microsoft.com/office/drawing/2014/main" id="{9B8B3180-0184-8F21-3723-B4A7DD4D877C}"/>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3689064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943FF-BBFB-BD49-60E8-DC7F409B766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208D8EE-5D7B-B5BB-7871-69025DFD19A2}"/>
              </a:ext>
            </a:extLst>
          </p:cNvPr>
          <p:cNvSpPr>
            <a:spLocks noGrp="1" noRot="1" noChangeAspect="1"/>
          </p:cNvSpPr>
          <p:nvPr>
            <p:ph type="sldImg"/>
          </p:nvPr>
        </p:nvSpPr>
        <p:spPr>
          <a:xfrm>
            <a:off x="1701800" y="265113"/>
            <a:ext cx="3910013" cy="2932112"/>
          </a:xfrm>
        </p:spPr>
      </p:sp>
      <p:sp>
        <p:nvSpPr>
          <p:cNvPr id="3" name="Notes Placeholder 2">
            <a:extLst>
              <a:ext uri="{FF2B5EF4-FFF2-40B4-BE49-F238E27FC236}">
                <a16:creationId xmlns:a16="http://schemas.microsoft.com/office/drawing/2014/main" id="{4AEF8917-7254-4260-B817-10426F74AF9C}"/>
              </a:ext>
            </a:extLst>
          </p:cNvPr>
          <p:cNvSpPr>
            <a:spLocks noGrp="1"/>
          </p:cNvSpPr>
          <p:nvPr>
            <p:ph type="body" idx="1"/>
          </p:nvPr>
        </p:nvSpPr>
        <p:spPr>
          <a:xfrm>
            <a:off x="1" y="3369501"/>
            <a:ext cx="7315200" cy="6231700"/>
          </a:xfrm>
        </p:spPr>
        <p:txBody>
          <a:bodyPr/>
          <a:lstStyle/>
          <a:p>
            <a:pPr marL="0" indent="0">
              <a:buFont typeface="Wingdings" panose="05000000000000000000" pitchFamily="2" charset="2"/>
              <a:buNone/>
            </a:pPr>
            <a:r>
              <a:rPr lang="en-US" sz="1200" b="1" dirty="0">
                <a:latin typeface="Arial" panose="020B0604020202020204" pitchFamily="34" charset="0"/>
                <a:cs typeface="Arial" panose="020B0604020202020204" pitchFamily="34" charset="0"/>
              </a:rPr>
              <a:t>Psalms 119:30 KJV 30 </a:t>
            </a:r>
            <a:r>
              <a:rPr lang="en-US" sz="1200" b="0" dirty="0">
                <a:latin typeface="Arial" panose="020B0604020202020204" pitchFamily="34" charset="0"/>
                <a:cs typeface="Arial" panose="020B0604020202020204" pitchFamily="34" charset="0"/>
              </a:rPr>
              <a:t>I have chosen the way of truth: thy judgments have I laid before me.</a:t>
            </a:r>
          </a:p>
          <a:p>
            <a:pPr marL="0" indent="0">
              <a:buFont typeface="Wingdings" panose="05000000000000000000" pitchFamily="2" charset="2"/>
              <a:buNone/>
            </a:pPr>
            <a:r>
              <a:rPr lang="en-US" sz="1200" b="1" dirty="0">
                <a:latin typeface="Arial" panose="020B0604020202020204" pitchFamily="34" charset="0"/>
                <a:cs typeface="Arial" panose="020B0604020202020204" pitchFamily="34" charset="0"/>
              </a:rPr>
              <a:t>Psalms 119:30 NKJV 30 </a:t>
            </a:r>
            <a:r>
              <a:rPr lang="en-US" sz="1200" b="0" dirty="0">
                <a:latin typeface="Arial" panose="020B0604020202020204" pitchFamily="34" charset="0"/>
                <a:cs typeface="Arial" panose="020B0604020202020204" pitchFamily="34" charset="0"/>
              </a:rPr>
              <a:t>I have chosen the way of truth; Your judgments I have laid before me.</a:t>
            </a:r>
          </a:p>
          <a:p>
            <a:pPr marL="0" indent="0">
              <a:buFont typeface="Wingdings" panose="05000000000000000000" pitchFamily="2" charset="2"/>
              <a:buNone/>
            </a:pPr>
            <a:r>
              <a:rPr lang="en-US" sz="1200" b="1" dirty="0">
                <a:latin typeface="Arial" panose="020B0604020202020204" pitchFamily="34" charset="0"/>
                <a:cs typeface="Arial" panose="020B0604020202020204" pitchFamily="34" charset="0"/>
              </a:rPr>
              <a:t>Psalms 119:30 ASV 30 </a:t>
            </a:r>
            <a:r>
              <a:rPr lang="en-US" sz="1200" b="0" dirty="0">
                <a:latin typeface="Arial" panose="020B0604020202020204" pitchFamily="34" charset="0"/>
                <a:cs typeface="Arial" panose="020B0604020202020204" pitchFamily="34" charset="0"/>
              </a:rPr>
              <a:t>I have chosen the way of faithfulness: Thine ordinances have I set before me.</a:t>
            </a:r>
            <a:endParaRPr lang="en-US" sz="1200" b="1" dirty="0">
              <a:latin typeface="Arial" panose="020B0604020202020204" pitchFamily="34" charset="0"/>
              <a:cs typeface="Arial" panose="020B0604020202020204" pitchFamily="34" charset="0"/>
            </a:endParaRPr>
          </a:p>
          <a:p>
            <a:pPr marL="0" indent="0">
              <a:buFont typeface="Wingdings" panose="05000000000000000000" pitchFamily="2" charset="2"/>
              <a:buNone/>
            </a:pPr>
            <a:endParaRPr lang="en-US" sz="1200" b="1"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dirty="0">
                <a:latin typeface="Arial" panose="020B0604020202020204" pitchFamily="34" charset="0"/>
                <a:cs typeface="Arial" panose="020B0604020202020204" pitchFamily="34" charset="0"/>
              </a:rPr>
              <a:t>Jeremiah 6:16 KJV 16 </a:t>
            </a:r>
            <a:r>
              <a:rPr lang="en-US" sz="1200" b="0" dirty="0">
                <a:latin typeface="Arial" panose="020B0604020202020204" pitchFamily="34" charset="0"/>
                <a:cs typeface="Arial" panose="020B0604020202020204" pitchFamily="34" charset="0"/>
              </a:rPr>
              <a:t>Thus saith the LORD, </a:t>
            </a:r>
            <a:r>
              <a:rPr lang="en-US" sz="1200" b="1" dirty="0">
                <a:latin typeface="Arial" panose="020B0604020202020204" pitchFamily="34" charset="0"/>
                <a:cs typeface="Arial" panose="020B0604020202020204" pitchFamily="34" charset="0"/>
              </a:rPr>
              <a:t>Stand ye in the ways, and see, and ask for the old paths, where is the good way, and walk therein, and ye shall find rest for your souls.</a:t>
            </a:r>
            <a:r>
              <a:rPr lang="en-US" sz="1200" b="0" dirty="0">
                <a:latin typeface="Arial" panose="020B0604020202020204" pitchFamily="34" charset="0"/>
                <a:cs typeface="Arial" panose="020B0604020202020204" pitchFamily="34" charset="0"/>
              </a:rPr>
              <a:t> But they said, We will not walk therein.</a:t>
            </a:r>
          </a:p>
          <a:p>
            <a:pPr marL="171450" indent="-171450" algn="l">
              <a:buFont typeface="Wingdings" panose="05000000000000000000" pitchFamily="2" charset="2"/>
              <a:buChar char="§"/>
            </a:pPr>
            <a:r>
              <a:rPr lang="en-US" sz="1200" b="1" dirty="0">
                <a:latin typeface="Arial" panose="020B0604020202020204" pitchFamily="34" charset="0"/>
                <a:cs typeface="Arial" panose="020B0604020202020204" pitchFamily="34" charset="0"/>
              </a:rPr>
              <a:t>Haggai 1:5 KJV 5 </a:t>
            </a:r>
            <a:r>
              <a:rPr lang="en-US" sz="1200" b="0" dirty="0">
                <a:latin typeface="Arial" panose="020B0604020202020204" pitchFamily="34" charset="0"/>
                <a:cs typeface="Arial" panose="020B0604020202020204" pitchFamily="34" charset="0"/>
              </a:rPr>
              <a:t>Now therefore thus saith the LORD of hosts; </a:t>
            </a:r>
            <a:r>
              <a:rPr lang="en-US" sz="1200" b="1" dirty="0">
                <a:latin typeface="Arial" panose="020B0604020202020204" pitchFamily="34" charset="0"/>
                <a:cs typeface="Arial" panose="020B0604020202020204" pitchFamily="34" charset="0"/>
              </a:rPr>
              <a:t>Consider your ways. </a:t>
            </a:r>
          </a:p>
          <a:p>
            <a:pPr marL="171450" indent="-171450" algn="l">
              <a:buFont typeface="Wingdings" panose="05000000000000000000" pitchFamily="2" charset="2"/>
              <a:buChar char="§"/>
            </a:pPr>
            <a:r>
              <a:rPr lang="en-US" sz="1200" b="1" dirty="0">
                <a:latin typeface="Arial" panose="020B0604020202020204" pitchFamily="34" charset="0"/>
                <a:cs typeface="Arial" panose="020B0604020202020204" pitchFamily="34" charset="0"/>
              </a:rPr>
              <a:t>2 Corinthians 13:5 KJV 5 </a:t>
            </a:r>
            <a:r>
              <a:rPr lang="en-US" sz="1200" b="0" dirty="0">
                <a:latin typeface="Arial" panose="020B0604020202020204" pitchFamily="34" charset="0"/>
                <a:cs typeface="Arial" panose="020B0604020202020204" pitchFamily="34" charset="0"/>
              </a:rPr>
              <a:t>Examine yourselves, </a:t>
            </a:r>
            <a:r>
              <a:rPr lang="en-US" sz="1200" b="1" dirty="0">
                <a:latin typeface="Arial" panose="020B0604020202020204" pitchFamily="34" charset="0"/>
                <a:cs typeface="Arial" panose="020B0604020202020204" pitchFamily="34" charset="0"/>
              </a:rPr>
              <a:t>whether ye be in the faith; prove your own selves</a:t>
            </a:r>
            <a:r>
              <a:rPr lang="en-US" sz="1200" b="0" dirty="0">
                <a:latin typeface="Arial" panose="020B0604020202020204" pitchFamily="34" charset="0"/>
                <a:cs typeface="Arial" panose="020B0604020202020204" pitchFamily="34" charset="0"/>
              </a:rPr>
              <a:t>. Know ye not your own selves, how that Jesus Christ is in you, except ye be reprobates?</a:t>
            </a:r>
          </a:p>
          <a:p>
            <a:pPr marL="0" indent="0">
              <a:buFont typeface="Wingdings" panose="05000000000000000000" pitchFamily="2" charset="2"/>
              <a:buNone/>
            </a:pPr>
            <a:endParaRPr lang="en-US" sz="1200" b="1"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dirty="0">
                <a:latin typeface="Arial" panose="020B0604020202020204" pitchFamily="34" charset="0"/>
                <a:cs typeface="Arial" panose="020B0604020202020204" pitchFamily="34" charset="0"/>
              </a:rPr>
              <a:t>2 Peter 2:19-22 KJV 19 </a:t>
            </a:r>
            <a:r>
              <a:rPr lang="en-US" sz="1200" b="0" dirty="0">
                <a:latin typeface="Arial" panose="020B0604020202020204" pitchFamily="34" charset="0"/>
                <a:cs typeface="Arial" panose="020B0604020202020204" pitchFamily="34" charset="0"/>
              </a:rPr>
              <a:t>While they promise them liberty, they themselves are the servants of corruption: for of whom a man is overcome, of the same is he brought in bondage. </a:t>
            </a:r>
            <a:r>
              <a:rPr lang="en-US" sz="1200" b="1" dirty="0">
                <a:latin typeface="Arial" panose="020B0604020202020204" pitchFamily="34" charset="0"/>
                <a:cs typeface="Arial" panose="020B0604020202020204" pitchFamily="34" charset="0"/>
              </a:rPr>
              <a:t>20 </a:t>
            </a:r>
            <a:r>
              <a:rPr lang="en-US" sz="1200" b="0" dirty="0">
                <a:latin typeface="Arial" panose="020B0604020202020204" pitchFamily="34" charset="0"/>
                <a:cs typeface="Arial" panose="020B0604020202020204" pitchFamily="34" charset="0"/>
              </a:rPr>
              <a:t>For if after they have escaped the pollutions of the world through the knowledge of the Lord and </a:t>
            </a:r>
            <a:r>
              <a:rPr lang="en-US" sz="1200" b="0" dirty="0" err="1">
                <a:latin typeface="Arial" panose="020B0604020202020204" pitchFamily="34" charset="0"/>
                <a:cs typeface="Arial" panose="020B0604020202020204" pitchFamily="34" charset="0"/>
              </a:rPr>
              <a:t>Saviour</a:t>
            </a:r>
            <a:r>
              <a:rPr lang="en-US" sz="1200" b="0" dirty="0">
                <a:latin typeface="Arial" panose="020B0604020202020204" pitchFamily="34" charset="0"/>
                <a:cs typeface="Arial" panose="020B0604020202020204" pitchFamily="34" charset="0"/>
              </a:rPr>
              <a:t> Jesus Christ, they are again entangled therein, and overcome, the latter end is worse with them than the beginning. </a:t>
            </a:r>
            <a:r>
              <a:rPr lang="en-US" sz="1200" b="1" dirty="0">
                <a:latin typeface="Arial" panose="020B0604020202020204" pitchFamily="34" charset="0"/>
                <a:cs typeface="Arial" panose="020B0604020202020204" pitchFamily="34" charset="0"/>
              </a:rPr>
              <a:t>21</a:t>
            </a:r>
            <a:r>
              <a:rPr lang="en-US" sz="1200" b="0" dirty="0">
                <a:latin typeface="Arial" panose="020B0604020202020204" pitchFamily="34" charset="0"/>
                <a:cs typeface="Arial" panose="020B0604020202020204" pitchFamily="34" charset="0"/>
              </a:rPr>
              <a:t> For it had been better for them not to have known </a:t>
            </a:r>
            <a:r>
              <a:rPr lang="en-US" sz="1200" b="1" dirty="0">
                <a:latin typeface="Arial" panose="020B0604020202020204" pitchFamily="34" charset="0"/>
                <a:cs typeface="Arial" panose="020B0604020202020204" pitchFamily="34" charset="0"/>
              </a:rPr>
              <a:t>the way of righteousness, </a:t>
            </a:r>
            <a:r>
              <a:rPr lang="en-US" sz="1200" b="0" dirty="0">
                <a:latin typeface="Arial" panose="020B0604020202020204" pitchFamily="34" charset="0"/>
                <a:cs typeface="Arial" panose="020B0604020202020204" pitchFamily="34" charset="0"/>
              </a:rPr>
              <a:t>than, after they have known it, to </a:t>
            </a:r>
            <a:r>
              <a:rPr lang="en-US" sz="1200" b="1" dirty="0">
                <a:latin typeface="Arial" panose="020B0604020202020204" pitchFamily="34" charset="0"/>
                <a:cs typeface="Arial" panose="020B0604020202020204" pitchFamily="34" charset="0"/>
              </a:rPr>
              <a:t>turn from the holy commandment delivered unto them. 22</a:t>
            </a:r>
            <a:r>
              <a:rPr lang="en-US" sz="1200" b="0" dirty="0">
                <a:latin typeface="Arial" panose="020B0604020202020204" pitchFamily="34" charset="0"/>
                <a:cs typeface="Arial" panose="020B0604020202020204" pitchFamily="34" charset="0"/>
              </a:rPr>
              <a:t> But it is happened unto them according to the true proverb, The dog is turned to his own vomit again; and the sow that was washed to her wallowing in the mire.</a:t>
            </a:r>
          </a:p>
          <a:p>
            <a:pPr marL="171450" indent="-171450">
              <a:buFont typeface="Wingdings" panose="05000000000000000000" pitchFamily="2" charset="2"/>
              <a:buChar char="§"/>
            </a:pPr>
            <a:r>
              <a:rPr lang="en-US" sz="1200" b="1" dirty="0">
                <a:latin typeface="Arial" panose="020B0604020202020204" pitchFamily="34" charset="0"/>
                <a:cs typeface="Arial" panose="020B0604020202020204" pitchFamily="34" charset="0"/>
              </a:rPr>
              <a:t>Jude 1:11 KJV 11 </a:t>
            </a:r>
            <a:r>
              <a:rPr lang="en-US" sz="1200" b="0" dirty="0">
                <a:latin typeface="Arial" panose="020B0604020202020204" pitchFamily="34" charset="0"/>
                <a:cs typeface="Arial" panose="020B0604020202020204" pitchFamily="34" charset="0"/>
              </a:rPr>
              <a:t>Woe unto them! for they have gone in the way of Cain, and ran greedily after the error of Balaam for reward, and perished in the gainsaying of Core.</a:t>
            </a:r>
          </a:p>
          <a:p>
            <a:pPr marL="171450" indent="-171450">
              <a:buFont typeface="Wingdings" panose="05000000000000000000" pitchFamily="2" charset="2"/>
              <a:buChar char="§"/>
            </a:pPr>
            <a:endParaRPr lang="en-US" sz="1200" b="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dirty="0">
                <a:latin typeface="Arial" panose="020B0604020202020204" pitchFamily="34" charset="0"/>
                <a:cs typeface="Arial" panose="020B0604020202020204" pitchFamily="34" charset="0"/>
              </a:rPr>
              <a:t>Jeremiah 10:23 KJV 23 </a:t>
            </a:r>
            <a:r>
              <a:rPr lang="en-US" sz="1200" b="0" dirty="0">
                <a:latin typeface="Arial" panose="020B0604020202020204" pitchFamily="34" charset="0"/>
                <a:cs typeface="Arial" panose="020B0604020202020204" pitchFamily="34" charset="0"/>
              </a:rPr>
              <a:t>O LORD, I know that </a:t>
            </a:r>
            <a:r>
              <a:rPr lang="en-US" sz="1200" b="1" dirty="0">
                <a:latin typeface="Arial" panose="020B0604020202020204" pitchFamily="34" charset="0"/>
                <a:cs typeface="Arial" panose="020B0604020202020204" pitchFamily="34" charset="0"/>
              </a:rPr>
              <a:t>the way of man </a:t>
            </a:r>
            <a:r>
              <a:rPr lang="en-US" sz="1200" b="0" dirty="0">
                <a:latin typeface="Arial" panose="020B0604020202020204" pitchFamily="34" charset="0"/>
                <a:cs typeface="Arial" panose="020B0604020202020204" pitchFamily="34" charset="0"/>
              </a:rPr>
              <a:t>is not in himself: it is not in man that walketh to direct his steps.</a:t>
            </a:r>
          </a:p>
          <a:p>
            <a:pPr marL="171450" indent="-171450">
              <a:buFont typeface="Wingdings" panose="05000000000000000000" pitchFamily="2" charset="2"/>
              <a:buChar char="§"/>
            </a:pPr>
            <a:r>
              <a:rPr lang="en-US" sz="1200" b="1" dirty="0">
                <a:latin typeface="Arial" panose="020B0604020202020204" pitchFamily="34" charset="0"/>
                <a:cs typeface="Arial" panose="020B0604020202020204" pitchFamily="34" charset="0"/>
              </a:rPr>
              <a:t>Amos 3:3 KJV 3 Can two walk together</a:t>
            </a:r>
            <a:r>
              <a:rPr lang="en-US" sz="1200" b="0" dirty="0">
                <a:latin typeface="Arial" panose="020B0604020202020204" pitchFamily="34" charset="0"/>
                <a:cs typeface="Arial" panose="020B0604020202020204" pitchFamily="34" charset="0"/>
              </a:rPr>
              <a:t>, except they be agreed?</a:t>
            </a:r>
          </a:p>
          <a:p>
            <a:pPr marL="171450" indent="-171450">
              <a:buFont typeface="Wingdings" panose="05000000000000000000" pitchFamily="2" charset="2"/>
              <a:buChar char="§"/>
            </a:pPr>
            <a:r>
              <a:rPr lang="en-US" sz="1200" b="1" dirty="0">
                <a:latin typeface="Arial" panose="020B0604020202020204" pitchFamily="34" charset="0"/>
                <a:cs typeface="Arial" panose="020B0604020202020204" pitchFamily="34" charset="0"/>
              </a:rPr>
              <a:t>Matthew 7:13-14 KJV 13 </a:t>
            </a:r>
            <a:r>
              <a:rPr lang="en-US" sz="1200" b="0" dirty="0">
                <a:latin typeface="Arial" panose="020B0604020202020204" pitchFamily="34" charset="0"/>
                <a:cs typeface="Arial" panose="020B0604020202020204" pitchFamily="34" charset="0"/>
              </a:rPr>
              <a:t>Enter ye in at the strait gate: for wide is the gate, and </a:t>
            </a:r>
            <a:r>
              <a:rPr lang="en-US" sz="1200" b="1" dirty="0">
                <a:latin typeface="Arial" panose="020B0604020202020204" pitchFamily="34" charset="0"/>
                <a:cs typeface="Arial" panose="020B0604020202020204" pitchFamily="34" charset="0"/>
              </a:rPr>
              <a:t>broad is the way, that leadeth to destruction</a:t>
            </a:r>
            <a:r>
              <a:rPr lang="en-US" sz="1200" b="0" dirty="0">
                <a:latin typeface="Arial" panose="020B0604020202020204" pitchFamily="34" charset="0"/>
                <a:cs typeface="Arial" panose="020B0604020202020204" pitchFamily="34" charset="0"/>
              </a:rPr>
              <a:t>, and many there be which go in thereat: </a:t>
            </a:r>
            <a:r>
              <a:rPr lang="en-US" sz="1200" b="1" dirty="0">
                <a:latin typeface="Arial" panose="020B0604020202020204" pitchFamily="34" charset="0"/>
                <a:cs typeface="Arial" panose="020B0604020202020204" pitchFamily="34" charset="0"/>
              </a:rPr>
              <a:t>14 </a:t>
            </a:r>
            <a:r>
              <a:rPr lang="en-US" sz="1200" b="0" dirty="0">
                <a:latin typeface="Arial" panose="020B0604020202020204" pitchFamily="34" charset="0"/>
                <a:cs typeface="Arial" panose="020B0604020202020204" pitchFamily="34" charset="0"/>
              </a:rPr>
              <a:t>Because </a:t>
            </a:r>
            <a:r>
              <a:rPr lang="en-US" sz="1200" b="1" dirty="0">
                <a:latin typeface="Arial" panose="020B0604020202020204" pitchFamily="34" charset="0"/>
                <a:cs typeface="Arial" panose="020B0604020202020204" pitchFamily="34" charset="0"/>
              </a:rPr>
              <a:t>strait (narrow) is the gate, and narrow (difficult) is the way, which leadeth unto life, and few there be that find it.</a:t>
            </a:r>
          </a:p>
          <a:p>
            <a:pPr algn="l"/>
            <a:endParaRPr lang="en-US" sz="1200" b="1" i="0" u="none" strike="noStrike" baseline="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i="0" u="none" strike="noStrike" baseline="0" dirty="0">
                <a:latin typeface="Arial" panose="020B0604020202020204" pitchFamily="34" charset="0"/>
                <a:cs typeface="Arial" panose="020B0604020202020204" pitchFamily="34" charset="0"/>
              </a:rPr>
              <a:t>Psalms 119:30-31 KJV 30</a:t>
            </a:r>
            <a:r>
              <a:rPr lang="en-US" sz="1200" b="0" i="0" u="none" strike="noStrike" baseline="0" dirty="0">
                <a:latin typeface="Arial" panose="020B0604020202020204" pitchFamily="34" charset="0"/>
                <a:cs typeface="Arial" panose="020B0604020202020204" pitchFamily="34" charset="0"/>
              </a:rPr>
              <a:t> I have chosen the way of truth: thy judgments have I laid before me. </a:t>
            </a:r>
            <a:r>
              <a:rPr lang="en-US" sz="1200" b="1" i="0" u="none" strike="noStrike" baseline="0" dirty="0">
                <a:latin typeface="Arial" panose="020B0604020202020204" pitchFamily="34" charset="0"/>
                <a:cs typeface="Arial" panose="020B0604020202020204" pitchFamily="34" charset="0"/>
              </a:rPr>
              <a:t>31</a:t>
            </a:r>
            <a:r>
              <a:rPr lang="en-US" sz="1200" b="1" i="1" u="none" strike="noStrike" baseline="0" dirty="0">
                <a:latin typeface="Arial" panose="020B0604020202020204" pitchFamily="34" charset="0"/>
                <a:cs typeface="Arial" panose="020B0604020202020204" pitchFamily="34" charset="0"/>
              </a:rPr>
              <a:t> I have stuck unto thy testimonies: O LORD, put me not to shame.</a:t>
            </a:r>
          </a:p>
          <a:p>
            <a:pPr algn="l"/>
            <a:r>
              <a:rPr lang="en-US" sz="1200" b="1" i="0" u="none" strike="noStrike" baseline="0" dirty="0">
                <a:latin typeface="Arial" panose="020B0604020202020204" pitchFamily="34" charset="0"/>
                <a:cs typeface="Arial" panose="020B0604020202020204" pitchFamily="34" charset="0"/>
              </a:rPr>
              <a:t>_______________________________________</a:t>
            </a:r>
          </a:p>
        </p:txBody>
      </p:sp>
      <p:sp>
        <p:nvSpPr>
          <p:cNvPr id="4" name="Slide Number Placeholder 3">
            <a:extLst>
              <a:ext uri="{FF2B5EF4-FFF2-40B4-BE49-F238E27FC236}">
                <a16:creationId xmlns:a16="http://schemas.microsoft.com/office/drawing/2014/main" id="{924966CD-2D6A-EFCC-0BBF-D2D2E2EBBFD6}"/>
              </a:ext>
            </a:extLst>
          </p:cNvPr>
          <p:cNvSpPr>
            <a:spLocks noGrp="1"/>
          </p:cNvSpPr>
          <p:nvPr>
            <p:ph type="sldNum" sz="quarter" idx="5"/>
          </p:nvPr>
        </p:nvSpPr>
        <p:spPr>
          <a:xfrm>
            <a:off x="4171756" y="9141054"/>
            <a:ext cx="3169920" cy="481726"/>
          </a:xfrm>
        </p:spPr>
        <p:txBody>
          <a:bodyPr/>
          <a:lstStyle/>
          <a:p>
            <a:fld id="{DB303FA8-A3F3-7640-B13D-36C73B3E5587}" type="slidenum">
              <a:rPr lang="en-US" smtClean="0"/>
              <a:t>3</a:t>
            </a:fld>
            <a:endParaRPr lang="en-US" dirty="0"/>
          </a:p>
        </p:txBody>
      </p:sp>
      <p:sp>
        <p:nvSpPr>
          <p:cNvPr id="5" name="Date Placeholder 4">
            <a:extLst>
              <a:ext uri="{FF2B5EF4-FFF2-40B4-BE49-F238E27FC236}">
                <a16:creationId xmlns:a16="http://schemas.microsoft.com/office/drawing/2014/main" id="{15429077-7E85-E54B-4F5D-A7CB3E1213AB}"/>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1792250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A44BA4-75AE-6048-1AAD-A614734195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01C541-B55B-4350-91E5-5EA3B3B800A2}"/>
              </a:ext>
            </a:extLst>
          </p:cNvPr>
          <p:cNvSpPr>
            <a:spLocks noGrp="1" noRot="1" noChangeAspect="1"/>
          </p:cNvSpPr>
          <p:nvPr>
            <p:ph type="sldImg"/>
          </p:nvPr>
        </p:nvSpPr>
        <p:spPr>
          <a:xfrm>
            <a:off x="1677988" y="241300"/>
            <a:ext cx="3959225" cy="2970213"/>
          </a:xfrm>
        </p:spPr>
      </p:sp>
      <p:sp>
        <p:nvSpPr>
          <p:cNvPr id="3" name="Notes Placeholder 2">
            <a:extLst>
              <a:ext uri="{FF2B5EF4-FFF2-40B4-BE49-F238E27FC236}">
                <a16:creationId xmlns:a16="http://schemas.microsoft.com/office/drawing/2014/main" id="{3AE9BA1F-8E5E-848C-8750-7E36598A2EAE}"/>
              </a:ext>
            </a:extLst>
          </p:cNvPr>
          <p:cNvSpPr>
            <a:spLocks noGrp="1"/>
          </p:cNvSpPr>
          <p:nvPr>
            <p:ph type="body" idx="1"/>
          </p:nvPr>
        </p:nvSpPr>
        <p:spPr>
          <a:xfrm>
            <a:off x="1" y="3206663"/>
            <a:ext cx="7315200" cy="6394538"/>
          </a:xfrm>
        </p:spPr>
        <p:txBody>
          <a:bodyPr/>
          <a:lstStyle/>
          <a:p>
            <a:pPr marL="0" indent="0">
              <a:buFont typeface="Wingdings" panose="05000000000000000000" pitchFamily="2" charset="2"/>
              <a:buNone/>
            </a:pPr>
            <a:r>
              <a:rPr lang="en-US" sz="1200" b="1" dirty="0">
                <a:latin typeface="Arial" panose="020B0604020202020204" pitchFamily="34" charset="0"/>
                <a:cs typeface="Arial" panose="020B0604020202020204" pitchFamily="34" charset="0"/>
              </a:rPr>
              <a:t>Psalms 119:55 KJV 55 </a:t>
            </a:r>
            <a:r>
              <a:rPr lang="en-US" sz="1200" b="0" dirty="0">
                <a:latin typeface="Arial" panose="020B0604020202020204" pitchFamily="34" charset="0"/>
                <a:cs typeface="Arial" panose="020B0604020202020204" pitchFamily="34" charset="0"/>
              </a:rPr>
              <a:t>I have remembered thy name, O LORD, </a:t>
            </a:r>
            <a:r>
              <a:rPr lang="en-US" sz="1200" b="1" dirty="0">
                <a:latin typeface="Arial" panose="020B0604020202020204" pitchFamily="34" charset="0"/>
                <a:cs typeface="Arial" panose="020B0604020202020204" pitchFamily="34" charset="0"/>
              </a:rPr>
              <a:t>in the night</a:t>
            </a:r>
            <a:r>
              <a:rPr lang="en-US" sz="1200" b="0" dirty="0">
                <a:latin typeface="Arial" panose="020B0604020202020204" pitchFamily="34" charset="0"/>
                <a:cs typeface="Arial" panose="020B0604020202020204" pitchFamily="34" charset="0"/>
              </a:rPr>
              <a:t>, and have kept thy law.</a:t>
            </a:r>
          </a:p>
          <a:p>
            <a:pPr marL="0" indent="0">
              <a:buFont typeface="Wingdings" panose="05000000000000000000" pitchFamily="2" charset="2"/>
              <a:buNone/>
            </a:pPr>
            <a:r>
              <a:rPr lang="en-US" sz="1200" b="1" i="0" dirty="0">
                <a:latin typeface="Arial" panose="020B0604020202020204" pitchFamily="34" charset="0"/>
                <a:cs typeface="Arial" panose="020B0604020202020204" pitchFamily="34" charset="0"/>
              </a:rPr>
              <a:t>Psalms 119:55 NKJV 55 </a:t>
            </a:r>
            <a:r>
              <a:rPr lang="en-US" sz="1200" b="0" dirty="0">
                <a:latin typeface="Arial" panose="020B0604020202020204" pitchFamily="34" charset="0"/>
                <a:cs typeface="Arial" panose="020B0604020202020204" pitchFamily="34" charset="0"/>
              </a:rPr>
              <a:t>I remember Your name </a:t>
            </a:r>
            <a:r>
              <a:rPr lang="en-US" sz="1200" b="1" dirty="0">
                <a:latin typeface="Arial" panose="020B0604020202020204" pitchFamily="34" charset="0"/>
                <a:cs typeface="Arial" panose="020B0604020202020204" pitchFamily="34" charset="0"/>
              </a:rPr>
              <a:t>in the night</a:t>
            </a:r>
            <a:r>
              <a:rPr lang="en-US" sz="1200" b="0" dirty="0">
                <a:latin typeface="Arial" panose="020B0604020202020204" pitchFamily="34" charset="0"/>
                <a:cs typeface="Arial" panose="020B0604020202020204" pitchFamily="34" charset="0"/>
              </a:rPr>
              <a:t>, O LORD, And I keep Your law.</a:t>
            </a:r>
          </a:p>
          <a:p>
            <a:pPr marL="0" indent="0">
              <a:buFont typeface="Wingdings" panose="05000000000000000000" pitchFamily="2" charset="2"/>
              <a:buNone/>
            </a:pPr>
            <a:r>
              <a:rPr lang="en-US" sz="1200" b="1" dirty="0">
                <a:latin typeface="Arial" panose="020B0604020202020204" pitchFamily="34" charset="0"/>
                <a:cs typeface="Arial" panose="020B0604020202020204" pitchFamily="34" charset="0"/>
              </a:rPr>
              <a:t>Psalms 119:55 ASV 55 </a:t>
            </a:r>
            <a:r>
              <a:rPr lang="en-US" sz="1200" b="0" dirty="0">
                <a:latin typeface="Arial" panose="020B0604020202020204" pitchFamily="34" charset="0"/>
                <a:cs typeface="Arial" panose="020B0604020202020204" pitchFamily="34" charset="0"/>
              </a:rPr>
              <a:t>I have remembered thy name, O Jehovah, </a:t>
            </a:r>
            <a:r>
              <a:rPr lang="en-US" sz="1200" b="1" dirty="0">
                <a:latin typeface="Arial" panose="020B0604020202020204" pitchFamily="34" charset="0"/>
                <a:cs typeface="Arial" panose="020B0604020202020204" pitchFamily="34" charset="0"/>
              </a:rPr>
              <a:t>in the night</a:t>
            </a:r>
            <a:r>
              <a:rPr lang="en-US" sz="1200" b="0" dirty="0">
                <a:latin typeface="Arial" panose="020B0604020202020204" pitchFamily="34" charset="0"/>
                <a:cs typeface="Arial" panose="020B0604020202020204" pitchFamily="34" charset="0"/>
              </a:rPr>
              <a:t>, And have observed thy law.</a:t>
            </a:r>
          </a:p>
          <a:p>
            <a:pPr marL="0" indent="0">
              <a:buFont typeface="Wingdings" panose="05000000000000000000" pitchFamily="2" charset="2"/>
              <a:buNone/>
            </a:pPr>
            <a:endParaRPr lang="en-US" sz="1200" b="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i="0" u="none" strike="noStrike" baseline="0" dirty="0">
                <a:latin typeface="Arial" panose="020B0604020202020204" pitchFamily="34" charset="0"/>
                <a:cs typeface="Arial" panose="020B0604020202020204" pitchFamily="34" charset="0"/>
              </a:rPr>
              <a:t> </a:t>
            </a:r>
            <a:endParaRPr lang="en-US" sz="1200" b="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3EAA3C4-2F35-1996-E3AC-DBBEB1D8B68C}"/>
              </a:ext>
            </a:extLst>
          </p:cNvPr>
          <p:cNvSpPr>
            <a:spLocks noGrp="1"/>
          </p:cNvSpPr>
          <p:nvPr>
            <p:ph type="sldNum" sz="quarter" idx="5"/>
          </p:nvPr>
        </p:nvSpPr>
        <p:spPr>
          <a:xfrm>
            <a:off x="4171756" y="9141054"/>
            <a:ext cx="3169920" cy="481726"/>
          </a:xfrm>
        </p:spPr>
        <p:txBody>
          <a:bodyPr/>
          <a:lstStyle/>
          <a:p>
            <a:fld id="{DB303FA8-A3F3-7640-B13D-36C73B3E5587}" type="slidenum">
              <a:rPr lang="en-US" smtClean="0"/>
              <a:t>4</a:t>
            </a:fld>
            <a:endParaRPr lang="en-US" dirty="0"/>
          </a:p>
        </p:txBody>
      </p:sp>
      <p:sp>
        <p:nvSpPr>
          <p:cNvPr id="5" name="Date Placeholder 4">
            <a:extLst>
              <a:ext uri="{FF2B5EF4-FFF2-40B4-BE49-F238E27FC236}">
                <a16:creationId xmlns:a16="http://schemas.microsoft.com/office/drawing/2014/main" id="{D15A21D6-E577-F326-877D-F0CE76719AA2}"/>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3185286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767A83-4A0A-130D-9101-978BD4490EC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99711E3-0585-0CA6-8E8C-2C2CA5190349}"/>
              </a:ext>
            </a:extLst>
          </p:cNvPr>
          <p:cNvSpPr>
            <a:spLocks noGrp="1" noRot="1" noChangeAspect="1"/>
          </p:cNvSpPr>
          <p:nvPr>
            <p:ph type="sldImg"/>
          </p:nvPr>
        </p:nvSpPr>
        <p:spPr>
          <a:xfrm>
            <a:off x="1668463" y="241300"/>
            <a:ext cx="3978275" cy="2982913"/>
          </a:xfrm>
        </p:spPr>
      </p:sp>
      <p:sp>
        <p:nvSpPr>
          <p:cNvPr id="3" name="Notes Placeholder 2">
            <a:extLst>
              <a:ext uri="{FF2B5EF4-FFF2-40B4-BE49-F238E27FC236}">
                <a16:creationId xmlns:a16="http://schemas.microsoft.com/office/drawing/2014/main" id="{09E8106B-FD6B-1843-0551-43D3FF24DF37}"/>
              </a:ext>
            </a:extLst>
          </p:cNvPr>
          <p:cNvSpPr>
            <a:spLocks noGrp="1"/>
          </p:cNvSpPr>
          <p:nvPr>
            <p:ph type="body" idx="1"/>
          </p:nvPr>
        </p:nvSpPr>
        <p:spPr>
          <a:xfrm>
            <a:off x="1" y="3224213"/>
            <a:ext cx="7315200" cy="6376988"/>
          </a:xfrm>
        </p:spPr>
        <p:txBody>
          <a:bodyPr/>
          <a:lstStyle/>
          <a:p>
            <a:pPr algn="l"/>
            <a:r>
              <a:rPr lang="en-US" sz="1200" b="1" i="0" u="none" strike="noStrike" baseline="0" dirty="0">
                <a:solidFill>
                  <a:srgbClr val="000000"/>
                </a:solidFill>
                <a:latin typeface="Arial" panose="020B0604020202020204" pitchFamily="34" charset="0"/>
                <a:cs typeface="Arial" panose="020B0604020202020204" pitchFamily="34" charset="0"/>
              </a:rPr>
              <a:t>Psalms 119:66 KJV 66 </a:t>
            </a:r>
            <a:r>
              <a:rPr lang="en-US" sz="1200" b="0" i="0" u="none" strike="noStrike" baseline="0" dirty="0">
                <a:solidFill>
                  <a:srgbClr val="000000"/>
                </a:solidFill>
                <a:latin typeface="Arial" panose="020B0604020202020204" pitchFamily="34" charset="0"/>
                <a:cs typeface="Arial" panose="020B0604020202020204" pitchFamily="34" charset="0"/>
              </a:rPr>
              <a:t>Teach me good judgment and knowledge: </a:t>
            </a:r>
            <a:r>
              <a:rPr lang="en-US" sz="1200" b="1" i="0" u="none" strike="noStrike" baseline="0" dirty="0">
                <a:solidFill>
                  <a:srgbClr val="000000"/>
                </a:solidFill>
                <a:latin typeface="Arial" panose="020B0604020202020204" pitchFamily="34" charset="0"/>
                <a:cs typeface="Arial" panose="020B0604020202020204" pitchFamily="34" charset="0"/>
              </a:rPr>
              <a:t>for I have believed thy commandments.</a:t>
            </a:r>
          </a:p>
          <a:p>
            <a:pPr algn="l"/>
            <a:r>
              <a:rPr lang="en-US" sz="1200" b="1" i="0" u="none" strike="noStrike" baseline="0" dirty="0">
                <a:solidFill>
                  <a:srgbClr val="000000"/>
                </a:solidFill>
                <a:latin typeface="Arial" panose="020B0604020202020204" pitchFamily="34" charset="0"/>
                <a:cs typeface="Arial" panose="020B0604020202020204" pitchFamily="34" charset="0"/>
              </a:rPr>
              <a:t>Psalms 119:66 NKJV 66 </a:t>
            </a:r>
            <a:r>
              <a:rPr lang="en-US" sz="1200" b="0" i="0" u="none" strike="noStrike" baseline="0" dirty="0">
                <a:solidFill>
                  <a:srgbClr val="000000"/>
                </a:solidFill>
                <a:latin typeface="Arial" panose="020B0604020202020204" pitchFamily="34" charset="0"/>
                <a:cs typeface="Arial" panose="020B0604020202020204" pitchFamily="34" charset="0"/>
              </a:rPr>
              <a:t>Teach me good judgment and knowledge</a:t>
            </a:r>
            <a:r>
              <a:rPr lang="en-US" sz="1200" b="1" i="0" u="none" strike="noStrike" baseline="0" dirty="0">
                <a:solidFill>
                  <a:srgbClr val="000000"/>
                </a:solidFill>
                <a:latin typeface="Arial" panose="020B0604020202020204" pitchFamily="34" charset="0"/>
                <a:cs typeface="Arial" panose="020B0604020202020204" pitchFamily="34" charset="0"/>
              </a:rPr>
              <a:t>, For I believe Your commandments.</a:t>
            </a:r>
          </a:p>
          <a:p>
            <a:pPr algn="l"/>
            <a:r>
              <a:rPr lang="en-US" sz="1200" b="1" i="0" u="none" strike="noStrike" baseline="0" dirty="0">
                <a:solidFill>
                  <a:srgbClr val="000000"/>
                </a:solidFill>
                <a:latin typeface="Arial" panose="020B0604020202020204" pitchFamily="34" charset="0"/>
                <a:cs typeface="Arial" panose="020B0604020202020204" pitchFamily="34" charset="0"/>
              </a:rPr>
              <a:t>Psalms 119:66 ASV 66 </a:t>
            </a:r>
            <a:r>
              <a:rPr lang="en-US" sz="1200" b="0" i="0" u="none" strike="noStrike" baseline="0" dirty="0">
                <a:solidFill>
                  <a:srgbClr val="000000"/>
                </a:solidFill>
                <a:latin typeface="Arial" panose="020B0604020202020204" pitchFamily="34" charset="0"/>
                <a:cs typeface="Arial" panose="020B0604020202020204" pitchFamily="34" charset="0"/>
              </a:rPr>
              <a:t>Teach me good judgment and knowledge</a:t>
            </a:r>
            <a:r>
              <a:rPr lang="en-US" sz="1200" b="1" i="0" u="none" strike="noStrike" baseline="0" dirty="0">
                <a:solidFill>
                  <a:srgbClr val="000000"/>
                </a:solidFill>
                <a:latin typeface="Arial" panose="020B0604020202020204" pitchFamily="34" charset="0"/>
                <a:cs typeface="Arial" panose="020B0604020202020204" pitchFamily="34" charset="0"/>
              </a:rPr>
              <a:t>; For I have believed in thy commandments.</a:t>
            </a:r>
            <a:endParaRPr lang="en-US" sz="1200" b="0" i="0" u="none" strike="noStrike" baseline="0" dirty="0">
              <a:solidFill>
                <a:srgbClr val="000000"/>
              </a:solidFill>
              <a:latin typeface="Arial" panose="020B0604020202020204" pitchFamily="34" charset="0"/>
              <a:cs typeface="Arial" panose="020B0604020202020204" pitchFamily="34" charset="0"/>
            </a:endParaRPr>
          </a:p>
          <a:p>
            <a:pPr algn="l"/>
            <a:endParaRPr lang="en-US" sz="1200" b="0" i="0" u="none" strike="noStrike" baseline="0" dirty="0">
              <a:solidFill>
                <a:srgbClr val="000000"/>
              </a:solidFill>
              <a:latin typeface="Arial" panose="020B0604020202020204" pitchFamily="34" charset="0"/>
              <a:cs typeface="Arial" panose="020B0604020202020204" pitchFamily="34" charset="0"/>
            </a:endParaRPr>
          </a:p>
          <a:p>
            <a:pPr algn="l"/>
            <a:r>
              <a:rPr lang="en-US" sz="1200" b="1" i="0" u="none" strike="noStrike" baseline="0" dirty="0">
                <a:solidFill>
                  <a:srgbClr val="000000"/>
                </a:solidFill>
                <a:latin typeface="Arial" panose="020B0604020202020204" pitchFamily="34" charset="0"/>
                <a:cs typeface="Arial" panose="020B0604020202020204" pitchFamily="34" charset="0"/>
              </a:rPr>
              <a:t>2 Timothy 1:8-12 NKJV 8 </a:t>
            </a:r>
            <a:r>
              <a:rPr lang="en-US" sz="1200" b="0" i="0" u="none" strike="noStrike" baseline="0" dirty="0">
                <a:solidFill>
                  <a:srgbClr val="000000"/>
                </a:solidFill>
                <a:latin typeface="Arial" panose="020B0604020202020204" pitchFamily="34" charset="0"/>
                <a:cs typeface="Arial" panose="020B0604020202020204" pitchFamily="34" charset="0"/>
              </a:rPr>
              <a:t>Therefore </a:t>
            </a:r>
            <a:r>
              <a:rPr lang="en-US" sz="1200" b="1" i="0" u="none" strike="noStrike" baseline="0" dirty="0">
                <a:solidFill>
                  <a:srgbClr val="000000"/>
                </a:solidFill>
                <a:latin typeface="Arial" panose="020B0604020202020204" pitchFamily="34" charset="0"/>
                <a:cs typeface="Arial" panose="020B0604020202020204" pitchFamily="34" charset="0"/>
              </a:rPr>
              <a:t>do not be ashamed of the testimony of our Lord, nor of me His prisoner</a:t>
            </a:r>
            <a:r>
              <a:rPr lang="en-US" sz="1200" b="0" i="0" u="none" strike="noStrike" baseline="0" dirty="0">
                <a:solidFill>
                  <a:srgbClr val="000000"/>
                </a:solidFill>
                <a:latin typeface="Arial" panose="020B0604020202020204" pitchFamily="34" charset="0"/>
                <a:cs typeface="Arial" panose="020B0604020202020204" pitchFamily="34" charset="0"/>
              </a:rPr>
              <a:t>, but share with me in the sufferings for the gospel according to the power of God, </a:t>
            </a:r>
            <a:r>
              <a:rPr lang="en-US" sz="1200" b="1" i="0" u="none" strike="noStrike" baseline="0" dirty="0">
                <a:solidFill>
                  <a:srgbClr val="000000"/>
                </a:solidFill>
                <a:latin typeface="Arial" panose="020B0604020202020204" pitchFamily="34" charset="0"/>
                <a:cs typeface="Arial" panose="020B0604020202020204" pitchFamily="34" charset="0"/>
              </a:rPr>
              <a:t>9</a:t>
            </a:r>
            <a:r>
              <a:rPr lang="en-US" sz="1200" b="0" i="0" u="none" strike="noStrike" baseline="0" dirty="0">
                <a:solidFill>
                  <a:srgbClr val="000000"/>
                </a:solidFill>
                <a:latin typeface="Arial" panose="020B0604020202020204" pitchFamily="34" charset="0"/>
                <a:cs typeface="Arial" panose="020B0604020202020204" pitchFamily="34" charset="0"/>
              </a:rPr>
              <a:t> who has saved us and called us with a holy calling, not according to our works, but according to His own purpose and grace which was given to us in Christ Jesus before time began, </a:t>
            </a:r>
            <a:r>
              <a:rPr lang="en-US" sz="1200" b="1" i="0" u="none" strike="noStrike" baseline="0" dirty="0">
                <a:solidFill>
                  <a:srgbClr val="000000"/>
                </a:solidFill>
                <a:latin typeface="Arial" panose="020B0604020202020204" pitchFamily="34" charset="0"/>
                <a:cs typeface="Arial" panose="020B0604020202020204" pitchFamily="34" charset="0"/>
              </a:rPr>
              <a:t>10</a:t>
            </a:r>
            <a:r>
              <a:rPr lang="en-US" sz="1200" b="0" i="0" u="none" strike="noStrike" baseline="0" dirty="0">
                <a:solidFill>
                  <a:srgbClr val="000000"/>
                </a:solidFill>
                <a:latin typeface="Arial" panose="020B0604020202020204" pitchFamily="34" charset="0"/>
                <a:cs typeface="Arial" panose="020B0604020202020204" pitchFamily="34" charset="0"/>
              </a:rPr>
              <a:t> but has now been revealed by the appearing of our Savior Jesus Christ, who has abolished death and brought life and immortality to light through the gospel, </a:t>
            </a:r>
            <a:r>
              <a:rPr lang="en-US" sz="1200" b="1" i="0" u="none" strike="noStrike" baseline="0" dirty="0">
                <a:solidFill>
                  <a:srgbClr val="000000"/>
                </a:solidFill>
                <a:latin typeface="Arial" panose="020B0604020202020204" pitchFamily="34" charset="0"/>
                <a:cs typeface="Arial" panose="020B0604020202020204" pitchFamily="34" charset="0"/>
              </a:rPr>
              <a:t>11</a:t>
            </a:r>
            <a:r>
              <a:rPr lang="en-US" sz="1200" b="0" i="0" u="none" strike="noStrike" baseline="0" dirty="0">
                <a:solidFill>
                  <a:srgbClr val="000000"/>
                </a:solidFill>
                <a:latin typeface="Arial" panose="020B0604020202020204" pitchFamily="34" charset="0"/>
                <a:cs typeface="Arial" panose="020B0604020202020204" pitchFamily="34" charset="0"/>
              </a:rPr>
              <a:t> to which I was appointed a preacher, an apostle, and a teacher of the Gentiles. </a:t>
            </a:r>
            <a:r>
              <a:rPr lang="en-US" sz="1200" b="1" i="0" u="none" strike="noStrike" baseline="0" dirty="0">
                <a:solidFill>
                  <a:srgbClr val="000000"/>
                </a:solidFill>
                <a:latin typeface="Arial" panose="020B0604020202020204" pitchFamily="34" charset="0"/>
                <a:cs typeface="Arial" panose="020B0604020202020204" pitchFamily="34" charset="0"/>
              </a:rPr>
              <a:t>12</a:t>
            </a:r>
            <a:r>
              <a:rPr lang="en-US" sz="1200" b="0" i="0" u="none" strike="noStrike" baseline="0" dirty="0">
                <a:solidFill>
                  <a:srgbClr val="000000"/>
                </a:solidFill>
                <a:latin typeface="Arial" panose="020B0604020202020204" pitchFamily="34" charset="0"/>
                <a:cs typeface="Arial" panose="020B0604020202020204" pitchFamily="34" charset="0"/>
              </a:rPr>
              <a:t> For this reason I also suffer these things; </a:t>
            </a:r>
            <a:r>
              <a:rPr lang="en-US" sz="1200" b="1" i="0" u="none" strike="noStrike" baseline="0" dirty="0">
                <a:solidFill>
                  <a:srgbClr val="000000"/>
                </a:solidFill>
                <a:latin typeface="Arial" panose="020B0604020202020204" pitchFamily="34" charset="0"/>
                <a:cs typeface="Arial" panose="020B0604020202020204" pitchFamily="34" charset="0"/>
              </a:rPr>
              <a:t>nevertheless I am not ashamed,</a:t>
            </a:r>
            <a:r>
              <a:rPr lang="en-US" sz="1200" b="0" i="0" u="none" strike="noStrike" baseline="0" dirty="0">
                <a:solidFill>
                  <a:srgbClr val="000000"/>
                </a:solidFill>
                <a:latin typeface="Arial" panose="020B0604020202020204" pitchFamily="34" charset="0"/>
                <a:cs typeface="Arial" panose="020B0604020202020204" pitchFamily="34" charset="0"/>
              </a:rPr>
              <a:t> </a:t>
            </a:r>
            <a:r>
              <a:rPr lang="en-US" sz="1200" b="1" i="0" u="none" strike="noStrike" baseline="0" dirty="0">
                <a:solidFill>
                  <a:srgbClr val="000000"/>
                </a:solidFill>
                <a:latin typeface="Arial" panose="020B0604020202020204" pitchFamily="34" charset="0"/>
                <a:cs typeface="Arial" panose="020B0604020202020204" pitchFamily="34" charset="0"/>
              </a:rPr>
              <a:t>for I know whom I have believed and am persuaded that He is able to keep what I have committed to Him until that Day.</a:t>
            </a:r>
          </a:p>
          <a:p>
            <a:pPr marL="171450" indent="-171450" algn="l">
              <a:buFont typeface="Wingdings" panose="05000000000000000000" pitchFamily="2" charset="2"/>
              <a:buChar char="§"/>
            </a:pPr>
            <a:r>
              <a:rPr lang="en-US" sz="1200" b="1" i="0" u="none" strike="noStrike" baseline="0" dirty="0">
                <a:solidFill>
                  <a:srgbClr val="000000"/>
                </a:solidFill>
                <a:latin typeface="Arial" panose="020B0604020202020204" pitchFamily="34" charset="0"/>
                <a:cs typeface="Arial" panose="020B0604020202020204" pitchFamily="34" charset="0"/>
              </a:rPr>
              <a:t>Titus 1:2 KJV 2 </a:t>
            </a:r>
            <a:r>
              <a:rPr lang="en-US" sz="1200" b="0" i="0" u="none" strike="noStrike" baseline="0" dirty="0">
                <a:solidFill>
                  <a:srgbClr val="000000"/>
                </a:solidFill>
                <a:latin typeface="Arial" panose="020B0604020202020204" pitchFamily="34" charset="0"/>
                <a:cs typeface="Arial" panose="020B0604020202020204" pitchFamily="34" charset="0"/>
              </a:rPr>
              <a:t>In hope of eternal life, which God, </a:t>
            </a:r>
            <a:r>
              <a:rPr lang="en-US" sz="1200" b="1" i="0" u="none" strike="noStrike" baseline="0" dirty="0">
                <a:solidFill>
                  <a:srgbClr val="000000"/>
                </a:solidFill>
                <a:latin typeface="Arial" panose="020B0604020202020204" pitchFamily="34" charset="0"/>
                <a:cs typeface="Arial" panose="020B0604020202020204" pitchFamily="34" charset="0"/>
              </a:rPr>
              <a:t>that cannot lie, promised before the world began;</a:t>
            </a:r>
          </a:p>
          <a:p>
            <a:pPr marL="171450" indent="-171450" algn="l">
              <a:buFont typeface="Wingdings" panose="05000000000000000000" pitchFamily="2" charset="2"/>
              <a:buChar char="§"/>
            </a:pPr>
            <a:r>
              <a:rPr lang="en-US" sz="1200" b="1" i="0" u="none" strike="noStrike" baseline="0" dirty="0">
                <a:solidFill>
                  <a:srgbClr val="000000"/>
                </a:solidFill>
                <a:latin typeface="Arial" panose="020B0604020202020204" pitchFamily="34" charset="0"/>
                <a:cs typeface="Arial" panose="020B0604020202020204" pitchFamily="34" charset="0"/>
              </a:rPr>
              <a:t>1 Thessalonians 5:23-24 NKJV 23 </a:t>
            </a:r>
            <a:r>
              <a:rPr lang="en-US" sz="1200" b="0" i="0" u="none" strike="noStrike" baseline="0" dirty="0">
                <a:solidFill>
                  <a:srgbClr val="000000"/>
                </a:solidFill>
                <a:latin typeface="Arial" panose="020B0604020202020204" pitchFamily="34" charset="0"/>
                <a:cs typeface="Arial" panose="020B0604020202020204" pitchFamily="34" charset="0"/>
              </a:rPr>
              <a:t>Now may the God of peace Himself </a:t>
            </a:r>
            <a:r>
              <a:rPr lang="en-US" sz="1200" b="1" i="0" u="none" strike="noStrike" baseline="0" dirty="0">
                <a:solidFill>
                  <a:srgbClr val="000000"/>
                </a:solidFill>
                <a:latin typeface="Arial" panose="020B0604020202020204" pitchFamily="34" charset="0"/>
                <a:cs typeface="Arial" panose="020B0604020202020204" pitchFamily="34" charset="0"/>
              </a:rPr>
              <a:t>sanctify you completely; and may your whole spirit, soul, and body be preserved blameless at the coming of our Lord Jesus Christ. 24</a:t>
            </a:r>
            <a:r>
              <a:rPr lang="en-US" sz="1200" b="0" i="0" u="none" strike="noStrike" baseline="0" dirty="0">
                <a:solidFill>
                  <a:srgbClr val="000000"/>
                </a:solidFill>
                <a:latin typeface="Arial" panose="020B0604020202020204" pitchFamily="34" charset="0"/>
                <a:cs typeface="Arial" panose="020B0604020202020204" pitchFamily="34" charset="0"/>
              </a:rPr>
              <a:t> He who calls you </a:t>
            </a:r>
            <a:r>
              <a:rPr lang="en-US" sz="1200" b="1" i="0" u="none" strike="noStrike" baseline="0" dirty="0">
                <a:solidFill>
                  <a:srgbClr val="000000"/>
                </a:solidFill>
                <a:latin typeface="Arial" panose="020B0604020202020204" pitchFamily="34" charset="0"/>
                <a:cs typeface="Arial" panose="020B0604020202020204" pitchFamily="34" charset="0"/>
              </a:rPr>
              <a:t>is faithful, who also will do it.</a:t>
            </a:r>
          </a:p>
          <a:p>
            <a:pPr marL="171450" indent="-171450" algn="l">
              <a:buFont typeface="Wingdings" panose="05000000000000000000" pitchFamily="2" charset="2"/>
              <a:buChar char="§"/>
            </a:pPr>
            <a:endParaRPr lang="en-US" sz="1200" b="1" i="0" u="none" strike="noStrike" baseline="0" dirty="0">
              <a:solidFill>
                <a:srgbClr val="000000"/>
              </a:solidFill>
              <a:latin typeface="Arial" panose="020B0604020202020204" pitchFamily="34" charset="0"/>
              <a:cs typeface="Arial" panose="020B0604020202020204" pitchFamily="34" charset="0"/>
            </a:endParaRPr>
          </a:p>
          <a:p>
            <a:pPr marL="171450" indent="-171450" algn="l">
              <a:buFont typeface="Wingdings" panose="05000000000000000000" pitchFamily="2" charset="2"/>
              <a:buChar char="§"/>
            </a:pPr>
            <a:r>
              <a:rPr lang="en-US" sz="1200" b="1" i="0" u="none" strike="noStrike" baseline="0" dirty="0">
                <a:solidFill>
                  <a:srgbClr val="000000"/>
                </a:solidFill>
                <a:latin typeface="Arial" panose="020B0604020202020204" pitchFamily="34" charset="0"/>
                <a:cs typeface="Arial" panose="020B0604020202020204" pitchFamily="34" charset="0"/>
              </a:rPr>
              <a:t>Psalms 25:9 KJV 9 </a:t>
            </a:r>
            <a:r>
              <a:rPr lang="en-US" sz="1200" b="0" i="0" u="none" strike="noStrike" baseline="0" dirty="0">
                <a:solidFill>
                  <a:srgbClr val="000000"/>
                </a:solidFill>
                <a:latin typeface="Arial" panose="020B0604020202020204" pitchFamily="34" charset="0"/>
                <a:cs typeface="Arial" panose="020B0604020202020204" pitchFamily="34" charset="0"/>
              </a:rPr>
              <a:t>The meek will he guide in judgment: and the meek will he teach his way.</a:t>
            </a:r>
          </a:p>
          <a:p>
            <a:pPr marL="171450" indent="-171450" algn="l">
              <a:buFont typeface="Wingdings" panose="05000000000000000000" pitchFamily="2" charset="2"/>
              <a:buChar char="§"/>
            </a:pPr>
            <a:r>
              <a:rPr lang="en-US" sz="1200" b="1" i="0" u="none" strike="noStrike" baseline="0" dirty="0">
                <a:solidFill>
                  <a:srgbClr val="000000"/>
                </a:solidFill>
                <a:latin typeface="Arial" panose="020B0604020202020204" pitchFamily="34" charset="0"/>
                <a:cs typeface="Arial" panose="020B0604020202020204" pitchFamily="34" charset="0"/>
              </a:rPr>
              <a:t>Psalms 119:36-37 KJV 36 </a:t>
            </a:r>
            <a:r>
              <a:rPr lang="en-US" sz="1200" b="0" i="0" u="none" strike="noStrike" baseline="0" dirty="0">
                <a:solidFill>
                  <a:srgbClr val="000000"/>
                </a:solidFill>
                <a:latin typeface="Arial" panose="020B0604020202020204" pitchFamily="34" charset="0"/>
                <a:cs typeface="Arial" panose="020B0604020202020204" pitchFamily="34" charset="0"/>
              </a:rPr>
              <a:t>Incline my heart unto thy testimonies, and not to covetousness. </a:t>
            </a:r>
            <a:r>
              <a:rPr lang="en-US" sz="1200" b="1" i="0" u="none" strike="noStrike" baseline="0" dirty="0">
                <a:solidFill>
                  <a:srgbClr val="000000"/>
                </a:solidFill>
                <a:latin typeface="Arial" panose="020B0604020202020204" pitchFamily="34" charset="0"/>
                <a:cs typeface="Arial" panose="020B0604020202020204" pitchFamily="34" charset="0"/>
              </a:rPr>
              <a:t>37</a:t>
            </a:r>
            <a:r>
              <a:rPr lang="en-US" sz="1200" b="0" i="0" u="none" strike="noStrike" baseline="0" dirty="0">
                <a:solidFill>
                  <a:srgbClr val="000000"/>
                </a:solidFill>
                <a:latin typeface="Arial" panose="020B0604020202020204" pitchFamily="34" charset="0"/>
                <a:cs typeface="Arial" panose="020B0604020202020204" pitchFamily="34" charset="0"/>
              </a:rPr>
              <a:t> Turn away mine eyes from beholding vanity; and quicken thou me in thy way.</a:t>
            </a:r>
          </a:p>
          <a:p>
            <a:pPr marL="171450" indent="-171450" algn="l">
              <a:buFont typeface="Wingdings" panose="05000000000000000000" pitchFamily="2" charset="2"/>
              <a:buChar char="§"/>
            </a:pPr>
            <a:r>
              <a:rPr lang="en-US" sz="1200" b="1" i="0" u="none" strike="noStrike" baseline="0" dirty="0">
                <a:solidFill>
                  <a:srgbClr val="000000"/>
                </a:solidFill>
                <a:latin typeface="Arial" panose="020B0604020202020204" pitchFamily="34" charset="0"/>
                <a:cs typeface="Arial" panose="020B0604020202020204" pitchFamily="34" charset="0"/>
              </a:rPr>
              <a:t>Psalms 119:11 KJV 11</a:t>
            </a:r>
            <a:r>
              <a:rPr lang="en-US" sz="1200" b="0" i="0" u="none" strike="noStrike" baseline="0" dirty="0">
                <a:solidFill>
                  <a:srgbClr val="000000"/>
                </a:solidFill>
                <a:latin typeface="Arial" panose="020B0604020202020204" pitchFamily="34" charset="0"/>
                <a:cs typeface="Arial" panose="020B0604020202020204" pitchFamily="34" charset="0"/>
              </a:rPr>
              <a:t> </a:t>
            </a:r>
            <a:r>
              <a:rPr lang="en-US" sz="1200" b="1" i="0" u="none" strike="noStrike" baseline="0" dirty="0">
                <a:solidFill>
                  <a:srgbClr val="000000"/>
                </a:solidFill>
                <a:latin typeface="Arial" panose="020B0604020202020204" pitchFamily="34" charset="0"/>
                <a:cs typeface="Arial" panose="020B0604020202020204" pitchFamily="34" charset="0"/>
              </a:rPr>
              <a:t>Thy word have I hid in mine heart, that I might not sin against thee.</a:t>
            </a:r>
          </a:p>
          <a:p>
            <a:pPr marL="0" indent="0" algn="l">
              <a:buFont typeface="Wingdings" panose="05000000000000000000" pitchFamily="2" charset="2"/>
              <a:buNone/>
            </a:pPr>
            <a:endParaRPr lang="en-US" sz="1200" b="0" i="0" u="none" strike="noStrike" baseline="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D85956A-1D84-6A42-C071-F0015AC8222A}"/>
              </a:ext>
            </a:extLst>
          </p:cNvPr>
          <p:cNvSpPr>
            <a:spLocks noGrp="1"/>
          </p:cNvSpPr>
          <p:nvPr>
            <p:ph type="sldNum" sz="quarter" idx="5"/>
          </p:nvPr>
        </p:nvSpPr>
        <p:spPr>
          <a:xfrm>
            <a:off x="4171756" y="9141054"/>
            <a:ext cx="3169920" cy="481726"/>
          </a:xfrm>
        </p:spPr>
        <p:txBody>
          <a:bodyPr/>
          <a:lstStyle/>
          <a:p>
            <a:fld id="{DB303FA8-A3F3-7640-B13D-36C73B3E5587}" type="slidenum">
              <a:rPr lang="en-US" smtClean="0"/>
              <a:t>5</a:t>
            </a:fld>
            <a:endParaRPr lang="en-US" dirty="0"/>
          </a:p>
        </p:txBody>
      </p:sp>
      <p:sp>
        <p:nvSpPr>
          <p:cNvPr id="5" name="Date Placeholder 4">
            <a:extLst>
              <a:ext uri="{FF2B5EF4-FFF2-40B4-BE49-F238E27FC236}">
                <a16:creationId xmlns:a16="http://schemas.microsoft.com/office/drawing/2014/main" id="{E33D9B5C-EB8E-DCEB-AD95-95E94EC6B8CD}"/>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1219201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E4D3E5-21E9-DC2A-EAC9-24F7579437B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7AFDE76-D43A-AB88-917B-FE152F1273E4}"/>
              </a:ext>
            </a:extLst>
          </p:cNvPr>
          <p:cNvSpPr>
            <a:spLocks noGrp="1" noRot="1" noChangeAspect="1"/>
          </p:cNvSpPr>
          <p:nvPr>
            <p:ph type="sldImg"/>
          </p:nvPr>
        </p:nvSpPr>
        <p:spPr>
          <a:xfrm>
            <a:off x="1685925" y="241300"/>
            <a:ext cx="3943350" cy="2957513"/>
          </a:xfrm>
        </p:spPr>
      </p:sp>
      <p:sp>
        <p:nvSpPr>
          <p:cNvPr id="3" name="Notes Placeholder 2">
            <a:extLst>
              <a:ext uri="{FF2B5EF4-FFF2-40B4-BE49-F238E27FC236}">
                <a16:creationId xmlns:a16="http://schemas.microsoft.com/office/drawing/2014/main" id="{B57B54C3-90A9-A02D-4948-425A98582A85}"/>
              </a:ext>
            </a:extLst>
          </p:cNvPr>
          <p:cNvSpPr>
            <a:spLocks noGrp="1"/>
          </p:cNvSpPr>
          <p:nvPr>
            <p:ph type="body" idx="1"/>
          </p:nvPr>
        </p:nvSpPr>
        <p:spPr>
          <a:xfrm>
            <a:off x="1" y="3256767"/>
            <a:ext cx="7315200" cy="6344434"/>
          </a:xfrm>
        </p:spPr>
        <p:txBody>
          <a:bodyPr/>
          <a:lstStyle/>
          <a:p>
            <a:pPr algn="l"/>
            <a:r>
              <a:rPr lang="en-US" sz="1200" b="1" i="0" u="none" strike="noStrike" baseline="0" dirty="0">
                <a:solidFill>
                  <a:srgbClr val="000000"/>
                </a:solidFill>
                <a:latin typeface="Arial" panose="020B0604020202020204" pitchFamily="34" charset="0"/>
                <a:cs typeface="Arial" panose="020B0604020202020204" pitchFamily="34" charset="0"/>
              </a:rPr>
              <a:t>Psalms 119:101 KJV 101 </a:t>
            </a:r>
            <a:r>
              <a:rPr lang="en-US" sz="1200" b="0" i="0" u="none" strike="noStrike" baseline="0" dirty="0">
                <a:solidFill>
                  <a:srgbClr val="000000"/>
                </a:solidFill>
                <a:latin typeface="Arial" panose="020B0604020202020204" pitchFamily="34" charset="0"/>
                <a:cs typeface="Arial" panose="020B0604020202020204" pitchFamily="34" charset="0"/>
              </a:rPr>
              <a:t>I have refrained my feet from every evil way, that I. might </a:t>
            </a:r>
            <a:r>
              <a:rPr lang="en-US" sz="1200" b="1" i="0" u="none" strike="noStrike" baseline="0" dirty="0">
                <a:solidFill>
                  <a:srgbClr val="000000"/>
                </a:solidFill>
                <a:latin typeface="Arial" panose="020B0604020202020204" pitchFamily="34" charset="0"/>
                <a:cs typeface="Arial" panose="020B0604020202020204" pitchFamily="34" charset="0"/>
              </a:rPr>
              <a:t>keep thy word</a:t>
            </a:r>
          </a:p>
          <a:p>
            <a:pPr algn="l"/>
            <a:r>
              <a:rPr lang="en-US" sz="1200" b="1" i="0" u="none" strike="noStrike" baseline="0" dirty="0">
                <a:solidFill>
                  <a:srgbClr val="000000"/>
                </a:solidFill>
                <a:latin typeface="Arial" panose="020B0604020202020204" pitchFamily="34" charset="0"/>
                <a:cs typeface="Arial" panose="020B0604020202020204" pitchFamily="34" charset="0"/>
              </a:rPr>
              <a:t>Psalms 119:101 NKJV 101 </a:t>
            </a:r>
            <a:r>
              <a:rPr lang="en-US" sz="1200" b="0" i="0" u="none" strike="noStrike" baseline="0" dirty="0">
                <a:solidFill>
                  <a:srgbClr val="000000"/>
                </a:solidFill>
                <a:latin typeface="Arial" panose="020B0604020202020204" pitchFamily="34" charset="0"/>
                <a:cs typeface="Arial" panose="020B0604020202020204" pitchFamily="34" charset="0"/>
              </a:rPr>
              <a:t>I have restrained my feet from every evil way, That I may </a:t>
            </a:r>
            <a:r>
              <a:rPr lang="en-US" sz="1200" b="1" i="0" u="none" strike="noStrike" baseline="0" dirty="0">
                <a:solidFill>
                  <a:srgbClr val="000000"/>
                </a:solidFill>
                <a:latin typeface="Arial" panose="020B0604020202020204" pitchFamily="34" charset="0"/>
                <a:cs typeface="Arial" panose="020B0604020202020204" pitchFamily="34" charset="0"/>
              </a:rPr>
              <a:t>keep Your word.</a:t>
            </a:r>
          </a:p>
          <a:p>
            <a:pPr algn="l"/>
            <a:r>
              <a:rPr lang="en-US" sz="1200" b="1" i="0" u="none" strike="noStrike" baseline="0" dirty="0">
                <a:solidFill>
                  <a:srgbClr val="000000"/>
                </a:solidFill>
                <a:latin typeface="Arial" panose="020B0604020202020204" pitchFamily="34" charset="0"/>
                <a:cs typeface="Arial" panose="020B0604020202020204" pitchFamily="34" charset="0"/>
              </a:rPr>
              <a:t>Psalms 119:101 NKJV 101 </a:t>
            </a:r>
            <a:r>
              <a:rPr lang="en-US" sz="1200" b="0" i="0" u="none" strike="noStrike" baseline="0" dirty="0">
                <a:solidFill>
                  <a:srgbClr val="000000"/>
                </a:solidFill>
                <a:latin typeface="Arial" panose="020B0604020202020204" pitchFamily="34" charset="0"/>
                <a:cs typeface="Arial" panose="020B0604020202020204" pitchFamily="34" charset="0"/>
              </a:rPr>
              <a:t>I have restrained my feet from every evil way, That I may </a:t>
            </a:r>
            <a:r>
              <a:rPr lang="en-US" sz="1200" b="1" i="0" u="none" strike="noStrike" baseline="0" dirty="0">
                <a:solidFill>
                  <a:srgbClr val="000000"/>
                </a:solidFill>
                <a:latin typeface="Arial" panose="020B0604020202020204" pitchFamily="34" charset="0"/>
                <a:cs typeface="Arial" panose="020B0604020202020204" pitchFamily="34" charset="0"/>
              </a:rPr>
              <a:t>keep Your word.</a:t>
            </a:r>
          </a:p>
          <a:p>
            <a:pPr algn="l"/>
            <a:endParaRPr lang="en-US" sz="1200" b="0" i="0" u="none" strike="noStrike" baseline="0" dirty="0">
              <a:solidFill>
                <a:srgbClr val="000000"/>
              </a:solidFill>
              <a:latin typeface="Arial" panose="020B0604020202020204" pitchFamily="34" charset="0"/>
              <a:cs typeface="Arial" panose="020B0604020202020204" pitchFamily="34" charset="0"/>
            </a:endParaRPr>
          </a:p>
          <a:p>
            <a:pPr algn="l"/>
            <a:r>
              <a:rPr lang="en-US" sz="1200" b="1" i="0" u="none" strike="noStrike" baseline="0" dirty="0">
                <a:solidFill>
                  <a:srgbClr val="000000"/>
                </a:solidFill>
                <a:latin typeface="Arial" panose="020B0604020202020204" pitchFamily="34" charset="0"/>
                <a:cs typeface="Arial" panose="020B0604020202020204" pitchFamily="34" charset="0"/>
              </a:rPr>
              <a:t>2 Corinthians 5:6-7 KJV 6 </a:t>
            </a:r>
            <a:r>
              <a:rPr lang="en-US" sz="1200" b="0" i="0" u="none" strike="noStrike" baseline="0" dirty="0">
                <a:solidFill>
                  <a:srgbClr val="000000"/>
                </a:solidFill>
                <a:latin typeface="Arial" panose="020B0604020202020204" pitchFamily="34" charset="0"/>
                <a:cs typeface="Arial" panose="020B0604020202020204" pitchFamily="34" charset="0"/>
              </a:rPr>
              <a:t>Therefore we are always confident, knowing that, whilst we are at home in the body, we are absent from the Lord: 7 (For we walk by faith, not by sight:)</a:t>
            </a:r>
          </a:p>
          <a:p>
            <a:pPr algn="l"/>
            <a:endParaRPr lang="en-US" sz="1200" b="1" i="0" u="none" strike="noStrike" baseline="0" dirty="0">
              <a:solidFill>
                <a:srgbClr val="000000"/>
              </a:solidFill>
              <a:latin typeface="Arial" panose="020B0604020202020204" pitchFamily="34" charset="0"/>
              <a:cs typeface="Arial" panose="020B0604020202020204" pitchFamily="34" charset="0"/>
            </a:endParaRPr>
          </a:p>
          <a:p>
            <a:pPr algn="l"/>
            <a:r>
              <a:rPr lang="en-US" sz="1200" b="1" i="0" u="none" strike="noStrike" baseline="0" dirty="0">
                <a:solidFill>
                  <a:srgbClr val="000000"/>
                </a:solidFill>
                <a:latin typeface="Arial" panose="020B0604020202020204" pitchFamily="34" charset="0"/>
                <a:cs typeface="Arial" panose="020B0604020202020204" pitchFamily="34" charset="0"/>
              </a:rPr>
              <a:t>2 Corinthians 10:5 NKJV 5 </a:t>
            </a:r>
            <a:r>
              <a:rPr lang="en-US" sz="1200" b="0" i="0" u="none" strike="noStrike" baseline="0" dirty="0">
                <a:solidFill>
                  <a:srgbClr val="000000"/>
                </a:solidFill>
                <a:latin typeface="Arial" panose="020B0604020202020204" pitchFamily="34" charset="0"/>
                <a:cs typeface="Arial" panose="020B0604020202020204" pitchFamily="34" charset="0"/>
              </a:rPr>
              <a:t>casting down arguments and every high thing that exalts itself against the knowledge of God, bringing every thought into captivity to the obedience of Christ,</a:t>
            </a:r>
          </a:p>
          <a:p>
            <a:pPr algn="l"/>
            <a:endParaRPr lang="en-US" sz="1200" b="0" i="0" u="none" strike="noStrike" baseline="0" dirty="0">
              <a:solidFill>
                <a:srgbClr val="000000"/>
              </a:solidFill>
              <a:latin typeface="Arial" panose="020B0604020202020204" pitchFamily="34" charset="0"/>
              <a:cs typeface="Arial" panose="020B0604020202020204" pitchFamily="34" charset="0"/>
            </a:endParaRPr>
          </a:p>
          <a:p>
            <a:pPr algn="l"/>
            <a:r>
              <a:rPr lang="en-US" sz="1200" b="1" i="0" u="none" strike="noStrike" baseline="0" dirty="0">
                <a:solidFill>
                  <a:srgbClr val="000000"/>
                </a:solidFill>
                <a:latin typeface="Arial" panose="020B0604020202020204" pitchFamily="34" charset="0"/>
                <a:cs typeface="Arial" panose="020B0604020202020204" pitchFamily="34" charset="0"/>
              </a:rPr>
              <a:t>Philippians 4:8 NKJV 8 </a:t>
            </a:r>
            <a:r>
              <a:rPr lang="en-US" sz="1200" b="0" i="0" u="none" strike="noStrike" baseline="0" dirty="0">
                <a:solidFill>
                  <a:srgbClr val="000000"/>
                </a:solidFill>
                <a:latin typeface="Arial" panose="020B0604020202020204" pitchFamily="34" charset="0"/>
                <a:cs typeface="Arial" panose="020B0604020202020204" pitchFamily="34" charset="0"/>
              </a:rPr>
              <a:t>Finally, brethren, whatever things are true, whatever things are noble, whatever things are just, whatever things are pure, whatever things are lovely, whatever things are of good report, if there is any virtue and if there is anything praiseworthy--</a:t>
            </a:r>
            <a:r>
              <a:rPr lang="en-US" sz="1200" b="1" i="0" u="none" strike="noStrike" baseline="0" dirty="0">
                <a:solidFill>
                  <a:srgbClr val="000000"/>
                </a:solidFill>
                <a:latin typeface="Arial" panose="020B0604020202020204" pitchFamily="34" charset="0"/>
                <a:cs typeface="Arial" panose="020B0604020202020204" pitchFamily="34" charset="0"/>
              </a:rPr>
              <a:t>meditate on these things.</a:t>
            </a:r>
          </a:p>
          <a:p>
            <a:pPr marL="171450" indent="-171450" algn="l">
              <a:buFont typeface="Wingdings" panose="05000000000000000000" pitchFamily="2" charset="2"/>
              <a:buChar char="§"/>
            </a:pPr>
            <a:r>
              <a:rPr lang="en-US" sz="1200" b="1" i="0" u="none" strike="noStrike" baseline="0" dirty="0">
                <a:solidFill>
                  <a:srgbClr val="000000"/>
                </a:solidFill>
                <a:latin typeface="Arial" panose="020B0604020202020204" pitchFamily="34" charset="0"/>
                <a:cs typeface="Arial" panose="020B0604020202020204" pitchFamily="34" charset="0"/>
              </a:rPr>
              <a:t>Psalms 119:104-106 KJV 104 </a:t>
            </a:r>
            <a:r>
              <a:rPr lang="en-US" sz="1200" b="0" i="0" u="none" strike="noStrike" baseline="0" dirty="0">
                <a:solidFill>
                  <a:srgbClr val="000000"/>
                </a:solidFill>
                <a:latin typeface="Arial" panose="020B0604020202020204" pitchFamily="34" charset="0"/>
                <a:cs typeface="Arial" panose="020B0604020202020204" pitchFamily="34" charset="0"/>
              </a:rPr>
              <a:t>Through thy precepts I get understanding: therefore I hate every false way. </a:t>
            </a:r>
            <a:r>
              <a:rPr lang="en-US" sz="1200" b="1" i="0" u="none" strike="noStrike" baseline="0" dirty="0">
                <a:solidFill>
                  <a:srgbClr val="000000"/>
                </a:solidFill>
                <a:latin typeface="Arial" panose="020B0604020202020204" pitchFamily="34" charset="0"/>
                <a:cs typeface="Arial" panose="020B0604020202020204" pitchFamily="34" charset="0"/>
              </a:rPr>
              <a:t>105</a:t>
            </a:r>
            <a:r>
              <a:rPr lang="en-US" sz="1200" b="0" i="0" u="none" strike="noStrike" baseline="0" dirty="0">
                <a:solidFill>
                  <a:srgbClr val="000000"/>
                </a:solidFill>
                <a:latin typeface="Arial" panose="020B0604020202020204" pitchFamily="34" charset="0"/>
                <a:cs typeface="Arial" panose="020B0604020202020204" pitchFamily="34" charset="0"/>
              </a:rPr>
              <a:t> Thy word is a lamp unto my feet, and a light unto my path. </a:t>
            </a:r>
          </a:p>
          <a:p>
            <a:pPr marL="171450" indent="-171450" algn="l">
              <a:buFont typeface="Wingdings" panose="05000000000000000000" pitchFamily="2" charset="2"/>
              <a:buChar char="§"/>
            </a:pPr>
            <a:r>
              <a:rPr lang="en-US" sz="1200" b="1" i="0" u="none" strike="noStrike" baseline="0" dirty="0">
                <a:solidFill>
                  <a:srgbClr val="000000"/>
                </a:solidFill>
                <a:latin typeface="Arial" panose="020B0604020202020204" pitchFamily="34" charset="0"/>
                <a:cs typeface="Arial" panose="020B0604020202020204" pitchFamily="34" charset="0"/>
              </a:rPr>
              <a:t>Colossians 3:1-4 KJV 1 </a:t>
            </a:r>
            <a:r>
              <a:rPr lang="en-US" sz="1200" b="0" i="0" u="none" strike="noStrike" baseline="0" dirty="0">
                <a:solidFill>
                  <a:srgbClr val="000000"/>
                </a:solidFill>
                <a:latin typeface="Arial" panose="020B0604020202020204" pitchFamily="34" charset="0"/>
                <a:cs typeface="Arial" panose="020B0604020202020204" pitchFamily="34" charset="0"/>
              </a:rPr>
              <a:t>If ye then be risen with Christ, seek those things which are above, where Christ </a:t>
            </a:r>
            <a:r>
              <a:rPr lang="en-US" sz="1200" b="0" i="0" u="none" strike="noStrike" baseline="0" dirty="0" err="1">
                <a:solidFill>
                  <a:srgbClr val="000000"/>
                </a:solidFill>
                <a:latin typeface="Arial" panose="020B0604020202020204" pitchFamily="34" charset="0"/>
                <a:cs typeface="Arial" panose="020B0604020202020204" pitchFamily="34" charset="0"/>
              </a:rPr>
              <a:t>sitteth</a:t>
            </a:r>
            <a:r>
              <a:rPr lang="en-US" sz="1200" b="0" i="0" u="none" strike="noStrike" baseline="0" dirty="0">
                <a:solidFill>
                  <a:srgbClr val="000000"/>
                </a:solidFill>
                <a:latin typeface="Arial" panose="020B0604020202020204" pitchFamily="34" charset="0"/>
                <a:cs typeface="Arial" panose="020B0604020202020204" pitchFamily="34" charset="0"/>
              </a:rPr>
              <a:t> on the right hand of God. </a:t>
            </a:r>
            <a:r>
              <a:rPr lang="en-US" sz="1200" b="1" i="0" u="none" strike="noStrike" baseline="0" dirty="0">
                <a:solidFill>
                  <a:srgbClr val="000000"/>
                </a:solidFill>
                <a:latin typeface="Arial" panose="020B0604020202020204" pitchFamily="34" charset="0"/>
                <a:cs typeface="Arial" panose="020B0604020202020204" pitchFamily="34" charset="0"/>
              </a:rPr>
              <a:t>2 Set your affection on things above, not on things on the earth</a:t>
            </a:r>
            <a:r>
              <a:rPr lang="en-US" sz="1200" b="0" i="0" u="none" strike="noStrike" baseline="0" dirty="0">
                <a:solidFill>
                  <a:srgbClr val="000000"/>
                </a:solidFill>
                <a:latin typeface="Arial" panose="020B0604020202020204" pitchFamily="34" charset="0"/>
                <a:cs typeface="Arial" panose="020B0604020202020204" pitchFamily="34" charset="0"/>
              </a:rPr>
              <a:t>. </a:t>
            </a:r>
            <a:r>
              <a:rPr lang="en-US" sz="1200" b="1" i="0" u="none" strike="noStrike" baseline="0" dirty="0">
                <a:solidFill>
                  <a:srgbClr val="000000"/>
                </a:solidFill>
                <a:latin typeface="Arial" panose="020B0604020202020204" pitchFamily="34" charset="0"/>
                <a:cs typeface="Arial" panose="020B0604020202020204" pitchFamily="34" charset="0"/>
              </a:rPr>
              <a:t>3</a:t>
            </a:r>
            <a:r>
              <a:rPr lang="en-US" sz="1200" b="0" i="0" u="none" strike="noStrike" baseline="0" dirty="0">
                <a:solidFill>
                  <a:srgbClr val="000000"/>
                </a:solidFill>
                <a:latin typeface="Arial" panose="020B0604020202020204" pitchFamily="34" charset="0"/>
                <a:cs typeface="Arial" panose="020B0604020202020204" pitchFamily="34" charset="0"/>
              </a:rPr>
              <a:t> For ye are dead, and your life is hid with Christ in God. </a:t>
            </a:r>
            <a:r>
              <a:rPr lang="en-US" sz="1200" b="1" i="0" u="none" strike="noStrike" baseline="0" dirty="0">
                <a:solidFill>
                  <a:srgbClr val="000000"/>
                </a:solidFill>
                <a:latin typeface="Arial" panose="020B0604020202020204" pitchFamily="34" charset="0"/>
                <a:cs typeface="Arial" panose="020B0604020202020204" pitchFamily="34" charset="0"/>
              </a:rPr>
              <a:t>4</a:t>
            </a:r>
            <a:r>
              <a:rPr lang="en-US" sz="1200" b="0" i="0" u="none" strike="noStrike" baseline="0" dirty="0">
                <a:solidFill>
                  <a:srgbClr val="000000"/>
                </a:solidFill>
                <a:latin typeface="Arial" panose="020B0604020202020204" pitchFamily="34" charset="0"/>
                <a:cs typeface="Arial" panose="020B0604020202020204" pitchFamily="34" charset="0"/>
              </a:rPr>
              <a:t> When Christ, who is our life, shall appear, then shall ye also appear with him in glory.</a:t>
            </a:r>
          </a:p>
        </p:txBody>
      </p:sp>
      <p:sp>
        <p:nvSpPr>
          <p:cNvPr id="4" name="Slide Number Placeholder 3">
            <a:extLst>
              <a:ext uri="{FF2B5EF4-FFF2-40B4-BE49-F238E27FC236}">
                <a16:creationId xmlns:a16="http://schemas.microsoft.com/office/drawing/2014/main" id="{6DB5301C-00CB-9483-2F1B-939DCB19DD87}"/>
              </a:ext>
            </a:extLst>
          </p:cNvPr>
          <p:cNvSpPr>
            <a:spLocks noGrp="1"/>
          </p:cNvSpPr>
          <p:nvPr>
            <p:ph type="sldNum" sz="quarter" idx="5"/>
          </p:nvPr>
        </p:nvSpPr>
        <p:spPr>
          <a:xfrm>
            <a:off x="4171756" y="9141054"/>
            <a:ext cx="3169920" cy="481726"/>
          </a:xfrm>
        </p:spPr>
        <p:txBody>
          <a:bodyPr/>
          <a:lstStyle/>
          <a:p>
            <a:fld id="{DB303FA8-A3F3-7640-B13D-36C73B3E5587}" type="slidenum">
              <a:rPr lang="en-US" smtClean="0"/>
              <a:t>6</a:t>
            </a:fld>
            <a:endParaRPr lang="en-US" dirty="0"/>
          </a:p>
        </p:txBody>
      </p:sp>
      <p:sp>
        <p:nvSpPr>
          <p:cNvPr id="5" name="Date Placeholder 4">
            <a:extLst>
              <a:ext uri="{FF2B5EF4-FFF2-40B4-BE49-F238E27FC236}">
                <a16:creationId xmlns:a16="http://schemas.microsoft.com/office/drawing/2014/main" id="{3992D469-C70E-5835-599A-7F5F6F03E9A0}"/>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2199249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1DD01B-41D6-0C83-C383-AA594C80513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9CB1B66-284A-B194-63F0-04373E8A1E95}"/>
              </a:ext>
            </a:extLst>
          </p:cNvPr>
          <p:cNvSpPr>
            <a:spLocks noGrp="1" noRot="1" noChangeAspect="1"/>
          </p:cNvSpPr>
          <p:nvPr>
            <p:ph type="sldImg"/>
          </p:nvPr>
        </p:nvSpPr>
        <p:spPr>
          <a:xfrm>
            <a:off x="1704975" y="241300"/>
            <a:ext cx="3905250" cy="2928938"/>
          </a:xfrm>
        </p:spPr>
      </p:sp>
      <p:sp>
        <p:nvSpPr>
          <p:cNvPr id="3" name="Notes Placeholder 2">
            <a:extLst>
              <a:ext uri="{FF2B5EF4-FFF2-40B4-BE49-F238E27FC236}">
                <a16:creationId xmlns:a16="http://schemas.microsoft.com/office/drawing/2014/main" id="{1CE1ADC2-9421-8160-F20A-C02B4574D38E}"/>
              </a:ext>
            </a:extLst>
          </p:cNvPr>
          <p:cNvSpPr>
            <a:spLocks noGrp="1"/>
          </p:cNvSpPr>
          <p:nvPr>
            <p:ph type="body" idx="1"/>
          </p:nvPr>
        </p:nvSpPr>
        <p:spPr>
          <a:xfrm>
            <a:off x="1" y="3306871"/>
            <a:ext cx="7315200" cy="6294329"/>
          </a:xfrm>
        </p:spPr>
        <p:txBody>
          <a:bodyPr/>
          <a:lstStyle/>
          <a:p>
            <a:pPr algn="l"/>
            <a:r>
              <a:rPr lang="en-US" sz="1200" b="1" i="0" u="none" strike="noStrike" baseline="0" dirty="0">
                <a:solidFill>
                  <a:srgbClr val="000000"/>
                </a:solidFill>
                <a:latin typeface="Arial" panose="020B0604020202020204" pitchFamily="34" charset="0"/>
                <a:cs typeface="Arial" panose="020B0604020202020204" pitchFamily="34" charset="0"/>
              </a:rPr>
              <a:t>Psalms 119:174 KJV 174 </a:t>
            </a:r>
            <a:r>
              <a:rPr lang="en-US" sz="1200" b="0" i="0" u="sng" strike="noStrike" baseline="0" dirty="0">
                <a:solidFill>
                  <a:srgbClr val="000000"/>
                </a:solidFill>
                <a:latin typeface="Arial" panose="020B0604020202020204" pitchFamily="34" charset="0"/>
                <a:cs typeface="Arial" panose="020B0604020202020204" pitchFamily="34" charset="0"/>
              </a:rPr>
              <a:t>I have </a:t>
            </a:r>
            <a:r>
              <a:rPr lang="en-US" sz="1200" b="0" i="0" u="none" strike="noStrike" baseline="0" dirty="0">
                <a:solidFill>
                  <a:srgbClr val="000000"/>
                </a:solidFill>
                <a:latin typeface="Arial" panose="020B0604020202020204" pitchFamily="34" charset="0"/>
                <a:cs typeface="Arial" panose="020B0604020202020204" pitchFamily="34" charset="0"/>
              </a:rPr>
              <a:t>longed for thy salvation, O LORD; and </a:t>
            </a:r>
            <a:r>
              <a:rPr lang="en-US" sz="1200" b="1" i="0" u="none" strike="noStrike" baseline="0" dirty="0">
                <a:solidFill>
                  <a:srgbClr val="000000"/>
                </a:solidFill>
                <a:latin typeface="Arial" panose="020B0604020202020204" pitchFamily="34" charset="0"/>
                <a:cs typeface="Arial" panose="020B0604020202020204" pitchFamily="34" charset="0"/>
              </a:rPr>
              <a:t>thy law is my delight</a:t>
            </a:r>
            <a:r>
              <a:rPr lang="en-US" sz="1200" b="0" i="0" u="none" strike="noStrike" baseline="0" dirty="0">
                <a:solidFill>
                  <a:srgbClr val="000000"/>
                </a:solidFill>
                <a:latin typeface="Arial" panose="020B0604020202020204" pitchFamily="34" charset="0"/>
                <a:cs typeface="Arial" panose="020B0604020202020204" pitchFamily="34" charset="0"/>
              </a:rPr>
              <a:t>.</a:t>
            </a:r>
          </a:p>
          <a:p>
            <a:pPr algn="l"/>
            <a:r>
              <a:rPr lang="en-US" sz="1200" b="1" i="0" u="none" strike="noStrike" baseline="0" dirty="0">
                <a:solidFill>
                  <a:srgbClr val="000000"/>
                </a:solidFill>
                <a:latin typeface="Arial" panose="020B0604020202020204" pitchFamily="34" charset="0"/>
                <a:cs typeface="Arial" panose="020B0604020202020204" pitchFamily="34" charset="0"/>
              </a:rPr>
              <a:t>Psalms 119:174 NKJV 174 </a:t>
            </a:r>
            <a:r>
              <a:rPr lang="en-US" sz="1200" b="0" i="0" u="sng" strike="noStrike" baseline="0" dirty="0">
                <a:solidFill>
                  <a:srgbClr val="000000"/>
                </a:solidFill>
                <a:latin typeface="Arial" panose="020B0604020202020204" pitchFamily="34" charset="0"/>
                <a:cs typeface="Arial" panose="020B0604020202020204" pitchFamily="34" charset="0"/>
              </a:rPr>
              <a:t>I long</a:t>
            </a:r>
            <a:r>
              <a:rPr lang="en-US" sz="1200" b="0" i="0" u="none" strike="noStrike" baseline="0" dirty="0">
                <a:solidFill>
                  <a:srgbClr val="000000"/>
                </a:solidFill>
                <a:latin typeface="Arial" panose="020B0604020202020204" pitchFamily="34" charset="0"/>
                <a:cs typeface="Arial" panose="020B0604020202020204" pitchFamily="34" charset="0"/>
              </a:rPr>
              <a:t> for Your salvation, O LORD, And </a:t>
            </a:r>
            <a:r>
              <a:rPr lang="en-US" sz="1200" b="1" i="0" u="none" strike="noStrike" baseline="0" dirty="0">
                <a:solidFill>
                  <a:srgbClr val="000000"/>
                </a:solidFill>
                <a:latin typeface="Arial" panose="020B0604020202020204" pitchFamily="34" charset="0"/>
                <a:cs typeface="Arial" panose="020B0604020202020204" pitchFamily="34" charset="0"/>
              </a:rPr>
              <a:t>Your law is my delight</a:t>
            </a:r>
            <a:r>
              <a:rPr lang="en-US" sz="1200" b="0" i="0" u="none" strike="noStrike" baseline="0" dirty="0">
                <a:solidFill>
                  <a:srgbClr val="000000"/>
                </a:solidFill>
                <a:latin typeface="Arial" panose="020B0604020202020204" pitchFamily="34" charset="0"/>
                <a:cs typeface="Arial" panose="020B0604020202020204" pitchFamily="34" charset="0"/>
              </a:rPr>
              <a:t>.</a:t>
            </a:r>
          </a:p>
          <a:p>
            <a:pPr algn="l"/>
            <a:r>
              <a:rPr lang="en-US" sz="1200" b="1" i="0" u="none" strike="noStrike" baseline="0" dirty="0">
                <a:solidFill>
                  <a:srgbClr val="000000"/>
                </a:solidFill>
                <a:latin typeface="Arial" panose="020B0604020202020204" pitchFamily="34" charset="0"/>
                <a:cs typeface="Arial" panose="020B0604020202020204" pitchFamily="34" charset="0"/>
              </a:rPr>
              <a:t>Psalms 119:174 ASV 174 </a:t>
            </a:r>
            <a:r>
              <a:rPr lang="en-US" sz="1200" b="0" i="0" u="none" strike="noStrike" baseline="0" dirty="0">
                <a:solidFill>
                  <a:srgbClr val="000000"/>
                </a:solidFill>
                <a:latin typeface="Arial" panose="020B0604020202020204" pitchFamily="34" charset="0"/>
                <a:cs typeface="Arial" panose="020B0604020202020204" pitchFamily="34" charset="0"/>
              </a:rPr>
              <a:t>I have longed for thy salvation, O Jehovah; And </a:t>
            </a:r>
            <a:r>
              <a:rPr lang="en-US" sz="1200" b="1" i="0" u="none" strike="noStrike" baseline="0" dirty="0">
                <a:solidFill>
                  <a:srgbClr val="000000"/>
                </a:solidFill>
                <a:latin typeface="Arial" panose="020B0604020202020204" pitchFamily="34" charset="0"/>
                <a:cs typeface="Arial" panose="020B0604020202020204" pitchFamily="34" charset="0"/>
              </a:rPr>
              <a:t>thy law is my delight.</a:t>
            </a:r>
          </a:p>
          <a:p>
            <a:pPr algn="l"/>
            <a:endParaRPr lang="en-US" sz="1200" b="1" i="0" u="none" strike="noStrike" baseline="0" dirty="0">
              <a:solidFill>
                <a:srgbClr val="000000"/>
              </a:solidFill>
              <a:latin typeface="Arial" panose="020B0604020202020204" pitchFamily="34" charset="0"/>
              <a:cs typeface="Arial" panose="020B0604020202020204" pitchFamily="34" charset="0"/>
            </a:endParaRPr>
          </a:p>
          <a:p>
            <a:pPr algn="l"/>
            <a:r>
              <a:rPr lang="en-US" sz="1200" b="1" i="0" u="none" strike="noStrike" baseline="0" dirty="0">
                <a:solidFill>
                  <a:srgbClr val="000000"/>
                </a:solidFill>
                <a:latin typeface="Arial" panose="020B0604020202020204" pitchFamily="34" charset="0"/>
                <a:cs typeface="Arial" panose="020B0604020202020204" pitchFamily="34" charset="0"/>
              </a:rPr>
              <a:t>Matthew 5:6 KJV 6 </a:t>
            </a:r>
            <a:r>
              <a:rPr lang="en-US" sz="1200" b="0" i="0" u="none" strike="noStrike" baseline="0" dirty="0">
                <a:solidFill>
                  <a:srgbClr val="000000"/>
                </a:solidFill>
                <a:latin typeface="Arial" panose="020B0604020202020204" pitchFamily="34" charset="0"/>
                <a:cs typeface="Arial" panose="020B0604020202020204" pitchFamily="34" charset="0"/>
              </a:rPr>
              <a:t>Blessed are they which do hunger and thirst after righteousness: for they shall be filled.</a:t>
            </a:r>
          </a:p>
          <a:p>
            <a:pPr algn="l"/>
            <a:endParaRPr lang="en-US" sz="1200" b="0" i="0" u="none" strike="noStrike" baseline="0" dirty="0">
              <a:solidFill>
                <a:srgbClr val="000000"/>
              </a:solidFill>
              <a:latin typeface="Arial" panose="020B0604020202020204" pitchFamily="34" charset="0"/>
              <a:cs typeface="Arial" panose="020B0604020202020204" pitchFamily="34" charset="0"/>
            </a:endParaRPr>
          </a:p>
          <a:p>
            <a:pPr algn="l"/>
            <a:r>
              <a:rPr lang="en-US" sz="1200" b="1" i="0" u="none" strike="noStrike" baseline="0" dirty="0">
                <a:solidFill>
                  <a:srgbClr val="000000"/>
                </a:solidFill>
                <a:latin typeface="Arial" panose="020B0604020202020204" pitchFamily="34" charset="0"/>
                <a:cs typeface="Arial" panose="020B0604020202020204" pitchFamily="34" charset="0"/>
              </a:rPr>
              <a:t>1 Peter 2:1-5 ASV</a:t>
            </a:r>
            <a:r>
              <a:rPr lang="en-US" sz="1200" b="0" i="0" u="none" strike="noStrike" baseline="0" dirty="0">
                <a:solidFill>
                  <a:srgbClr val="000000"/>
                </a:solidFill>
                <a:latin typeface="Arial" panose="020B0604020202020204" pitchFamily="34" charset="0"/>
                <a:cs typeface="Arial" panose="020B0604020202020204" pitchFamily="34" charset="0"/>
              </a:rPr>
              <a:t> </a:t>
            </a:r>
            <a:r>
              <a:rPr lang="en-US" sz="1200" b="1" i="0" u="none" strike="noStrike" baseline="0" dirty="0">
                <a:solidFill>
                  <a:srgbClr val="000000"/>
                </a:solidFill>
                <a:latin typeface="Arial" panose="020B0604020202020204" pitchFamily="34" charset="0"/>
                <a:cs typeface="Arial" panose="020B0604020202020204" pitchFamily="34" charset="0"/>
              </a:rPr>
              <a:t>1 </a:t>
            </a:r>
            <a:r>
              <a:rPr lang="en-US" sz="1200" b="0" i="0" u="none" strike="noStrike" baseline="0" dirty="0">
                <a:solidFill>
                  <a:srgbClr val="000000"/>
                </a:solidFill>
                <a:latin typeface="Arial" panose="020B0604020202020204" pitchFamily="34" charset="0"/>
                <a:cs typeface="Arial" panose="020B0604020202020204" pitchFamily="34" charset="0"/>
              </a:rPr>
              <a:t>Putting away therefore all wickedness, </a:t>
            </a:r>
            <a:r>
              <a:rPr lang="en-US" sz="1200" b="1" i="0" u="none" strike="noStrike" baseline="0" dirty="0">
                <a:solidFill>
                  <a:srgbClr val="000000"/>
                </a:solidFill>
                <a:latin typeface="Arial" panose="020B0604020202020204" pitchFamily="34" charset="0"/>
                <a:cs typeface="Arial" panose="020B0604020202020204" pitchFamily="34" charset="0"/>
              </a:rPr>
              <a:t>and all guile</a:t>
            </a:r>
            <a:r>
              <a:rPr lang="en-US" sz="1200" b="0" i="0" u="none" strike="noStrike" baseline="0" dirty="0">
                <a:solidFill>
                  <a:srgbClr val="000000"/>
                </a:solidFill>
                <a:latin typeface="Arial" panose="020B0604020202020204" pitchFamily="34" charset="0"/>
                <a:cs typeface="Arial" panose="020B0604020202020204" pitchFamily="34" charset="0"/>
              </a:rPr>
              <a:t>, and hypocrisies, and envies, and all evil </a:t>
            </a:r>
            <a:r>
              <a:rPr lang="en-US" sz="1200" b="0" i="0" u="none" strike="noStrike" baseline="0" dirty="0" err="1">
                <a:solidFill>
                  <a:srgbClr val="000000"/>
                </a:solidFill>
                <a:latin typeface="Arial" panose="020B0604020202020204" pitchFamily="34" charset="0"/>
                <a:cs typeface="Arial" panose="020B0604020202020204" pitchFamily="34" charset="0"/>
              </a:rPr>
              <a:t>speakings</a:t>
            </a:r>
            <a:r>
              <a:rPr lang="en-US" sz="1200" b="0" i="0" u="none" strike="noStrike" baseline="0" dirty="0">
                <a:solidFill>
                  <a:srgbClr val="000000"/>
                </a:solidFill>
                <a:latin typeface="Arial" panose="020B0604020202020204" pitchFamily="34" charset="0"/>
                <a:cs typeface="Arial" panose="020B0604020202020204" pitchFamily="34" charset="0"/>
              </a:rPr>
              <a:t>, </a:t>
            </a:r>
            <a:r>
              <a:rPr lang="en-US" sz="1200" b="1" i="0" u="none" strike="noStrike" baseline="0" dirty="0">
                <a:solidFill>
                  <a:srgbClr val="000000"/>
                </a:solidFill>
                <a:latin typeface="Arial" panose="020B0604020202020204" pitchFamily="34" charset="0"/>
                <a:cs typeface="Arial" panose="020B0604020202020204" pitchFamily="34" charset="0"/>
              </a:rPr>
              <a:t>2</a:t>
            </a:r>
            <a:r>
              <a:rPr lang="en-US" sz="1200" b="0" i="0" u="none" strike="noStrike" baseline="0" dirty="0">
                <a:solidFill>
                  <a:srgbClr val="000000"/>
                </a:solidFill>
                <a:latin typeface="Arial" panose="020B0604020202020204" pitchFamily="34" charset="0"/>
                <a:cs typeface="Arial" panose="020B0604020202020204" pitchFamily="34" charset="0"/>
              </a:rPr>
              <a:t> </a:t>
            </a:r>
            <a:r>
              <a:rPr lang="en-US" sz="1200" b="1" i="0" u="none" strike="noStrike" baseline="0" dirty="0">
                <a:solidFill>
                  <a:srgbClr val="000000"/>
                </a:solidFill>
                <a:latin typeface="Arial" panose="020B0604020202020204" pitchFamily="34" charset="0"/>
                <a:cs typeface="Arial" panose="020B0604020202020204" pitchFamily="34" charset="0"/>
              </a:rPr>
              <a:t>as newborn babes</a:t>
            </a:r>
            <a:r>
              <a:rPr lang="en-US" sz="1200" b="0" i="0" u="none" strike="noStrike" baseline="0" dirty="0">
                <a:solidFill>
                  <a:srgbClr val="000000"/>
                </a:solidFill>
                <a:latin typeface="Arial" panose="020B0604020202020204" pitchFamily="34" charset="0"/>
                <a:cs typeface="Arial" panose="020B0604020202020204" pitchFamily="34" charset="0"/>
              </a:rPr>
              <a:t>, </a:t>
            </a:r>
            <a:r>
              <a:rPr lang="en-US" sz="1200" b="1" i="0" u="sng" strike="noStrike" baseline="0" dirty="0">
                <a:solidFill>
                  <a:srgbClr val="000000"/>
                </a:solidFill>
                <a:latin typeface="Arial" panose="020B0604020202020204" pitchFamily="34" charset="0"/>
                <a:cs typeface="Arial" panose="020B0604020202020204" pitchFamily="34" charset="0"/>
              </a:rPr>
              <a:t>long for the spiritual milk </a:t>
            </a:r>
            <a:r>
              <a:rPr lang="en-US" sz="1200" b="1" i="0" u="none" strike="noStrike" baseline="0" dirty="0">
                <a:solidFill>
                  <a:srgbClr val="000000"/>
                </a:solidFill>
                <a:latin typeface="Arial" panose="020B0604020202020204" pitchFamily="34" charset="0"/>
                <a:cs typeface="Arial" panose="020B0604020202020204" pitchFamily="34" charset="0"/>
              </a:rPr>
              <a:t>which is without guile, that ye may grow thereby unto salvation; 3 </a:t>
            </a:r>
            <a:r>
              <a:rPr lang="en-US" sz="1200" b="0" i="0" u="none" strike="noStrike" baseline="0" dirty="0">
                <a:solidFill>
                  <a:srgbClr val="000000"/>
                </a:solidFill>
                <a:latin typeface="Arial" panose="020B0604020202020204" pitchFamily="34" charset="0"/>
                <a:cs typeface="Arial" panose="020B0604020202020204" pitchFamily="34" charset="0"/>
              </a:rPr>
              <a:t>if ye have tasted that the Lord is gracious</a:t>
            </a:r>
            <a:r>
              <a:rPr lang="en-US" sz="1200" b="1" i="0" u="none" strike="noStrike" baseline="0" dirty="0">
                <a:solidFill>
                  <a:srgbClr val="000000"/>
                </a:solidFill>
                <a:latin typeface="Arial" panose="020B0604020202020204" pitchFamily="34" charset="0"/>
                <a:cs typeface="Arial" panose="020B0604020202020204" pitchFamily="34" charset="0"/>
              </a:rPr>
              <a:t>: 4 </a:t>
            </a:r>
            <a:r>
              <a:rPr lang="en-US" sz="1200" b="0" i="0" u="none" strike="noStrike" baseline="0" dirty="0">
                <a:solidFill>
                  <a:srgbClr val="000000"/>
                </a:solidFill>
                <a:latin typeface="Arial" panose="020B0604020202020204" pitchFamily="34" charset="0"/>
                <a:cs typeface="Arial" panose="020B0604020202020204" pitchFamily="34" charset="0"/>
              </a:rPr>
              <a:t>unto whom coming, a living stone, rejected indeed of men, but with God elect, precious</a:t>
            </a:r>
            <a:r>
              <a:rPr lang="en-US" sz="1200" b="1" i="0" u="none" strike="noStrike" baseline="0" dirty="0">
                <a:solidFill>
                  <a:srgbClr val="000000"/>
                </a:solidFill>
                <a:latin typeface="Arial" panose="020B0604020202020204" pitchFamily="34" charset="0"/>
                <a:cs typeface="Arial" panose="020B0604020202020204" pitchFamily="34" charset="0"/>
              </a:rPr>
              <a:t>, 5</a:t>
            </a:r>
            <a:r>
              <a:rPr lang="en-US" sz="1200" b="0" i="0" u="none" strike="noStrike" baseline="0" dirty="0">
                <a:solidFill>
                  <a:srgbClr val="000000"/>
                </a:solidFill>
                <a:latin typeface="Arial" panose="020B0604020202020204" pitchFamily="34" charset="0"/>
                <a:cs typeface="Arial" panose="020B0604020202020204" pitchFamily="34" charset="0"/>
              </a:rPr>
              <a:t> ye also, as living stones, are built up a spiritual house, to be a holy priesthood, to offer up spiritual sacrifices, acceptable to God through Jesus Christ.</a:t>
            </a:r>
          </a:p>
          <a:p>
            <a:pPr marL="171450" indent="-171450" algn="l">
              <a:buFont typeface="Wingdings" panose="05000000000000000000" pitchFamily="2" charset="2"/>
              <a:buChar char="§"/>
            </a:pPr>
            <a:r>
              <a:rPr lang="en-US" sz="1200" b="1" i="0" u="none" strike="noStrike" baseline="0" dirty="0">
                <a:solidFill>
                  <a:srgbClr val="000000"/>
                </a:solidFill>
                <a:latin typeface="Arial" panose="020B0604020202020204" pitchFamily="34" charset="0"/>
                <a:cs typeface="Arial" panose="020B0604020202020204" pitchFamily="34" charset="0"/>
              </a:rPr>
              <a:t>1 Peter 2:2 KJV 2 As newborn babes, desire the sincere milk of the word, that ye may grow thereby:</a:t>
            </a:r>
          </a:p>
          <a:p>
            <a:pPr marL="171450" indent="-171450" algn="l">
              <a:buFont typeface="Wingdings" panose="05000000000000000000" pitchFamily="2" charset="2"/>
              <a:buChar char="§"/>
            </a:pPr>
            <a:r>
              <a:rPr lang="en-US" sz="1200" b="1" i="0" u="none" strike="noStrike" baseline="0" dirty="0">
                <a:solidFill>
                  <a:srgbClr val="000000"/>
                </a:solidFill>
                <a:latin typeface="Arial" panose="020B0604020202020204" pitchFamily="34" charset="0"/>
                <a:cs typeface="Arial" panose="020B0604020202020204" pitchFamily="34" charset="0"/>
              </a:rPr>
              <a:t>1 Peter 2:2 NKJV 2 </a:t>
            </a:r>
            <a:r>
              <a:rPr lang="en-US" sz="1200" b="0" i="0" u="none" strike="noStrike" baseline="0" dirty="0">
                <a:solidFill>
                  <a:srgbClr val="000000"/>
                </a:solidFill>
                <a:latin typeface="Arial" panose="020B0604020202020204" pitchFamily="34" charset="0"/>
                <a:cs typeface="Arial" panose="020B0604020202020204" pitchFamily="34" charset="0"/>
              </a:rPr>
              <a:t>as newborn babes, </a:t>
            </a:r>
            <a:r>
              <a:rPr lang="en-US" sz="1200" b="1" i="0" u="none" strike="noStrike" baseline="0" dirty="0">
                <a:solidFill>
                  <a:srgbClr val="000000"/>
                </a:solidFill>
                <a:latin typeface="Arial" panose="020B0604020202020204" pitchFamily="34" charset="0"/>
                <a:cs typeface="Arial" panose="020B0604020202020204" pitchFamily="34" charset="0"/>
              </a:rPr>
              <a:t>desire the pure milk of the word</a:t>
            </a:r>
            <a:r>
              <a:rPr lang="en-US" sz="1200" b="0" i="0" u="none" strike="noStrike" baseline="0" dirty="0">
                <a:solidFill>
                  <a:srgbClr val="000000"/>
                </a:solidFill>
                <a:latin typeface="Arial" panose="020B0604020202020204" pitchFamily="34" charset="0"/>
                <a:cs typeface="Arial" panose="020B0604020202020204" pitchFamily="34" charset="0"/>
              </a:rPr>
              <a:t>, that you may grow thereby.</a:t>
            </a:r>
          </a:p>
          <a:p>
            <a:pPr marL="171450" indent="-171450" algn="l">
              <a:buFont typeface="Wingdings" panose="05000000000000000000" pitchFamily="2" charset="2"/>
              <a:buChar char="§"/>
            </a:pPr>
            <a:r>
              <a:rPr lang="en-US" sz="1200" b="1" i="0" u="none" strike="noStrike" baseline="0" dirty="0">
                <a:solidFill>
                  <a:srgbClr val="000000"/>
                </a:solidFill>
                <a:latin typeface="Arial" panose="020B0604020202020204" pitchFamily="34" charset="0"/>
                <a:cs typeface="Arial" panose="020B0604020202020204" pitchFamily="34" charset="0"/>
              </a:rPr>
              <a:t>1 Peter 2:2 KJV 2 </a:t>
            </a:r>
            <a:r>
              <a:rPr lang="en-US" sz="1200" b="0" i="0" u="none" strike="noStrike" baseline="0" dirty="0">
                <a:solidFill>
                  <a:srgbClr val="000000"/>
                </a:solidFill>
                <a:latin typeface="Arial" panose="020B0604020202020204" pitchFamily="34" charset="0"/>
                <a:cs typeface="Arial" panose="020B0604020202020204" pitchFamily="34" charset="0"/>
              </a:rPr>
              <a:t>As newborn babes, desire the sincere milk of the word, that ye may grow thereby:</a:t>
            </a:r>
          </a:p>
          <a:p>
            <a:pPr algn="l"/>
            <a:r>
              <a:rPr lang="en-US" sz="1200" b="0" i="0" u="none" strike="noStrike" baseline="0" dirty="0">
                <a:solidFill>
                  <a:srgbClr val="000000"/>
                </a:solidFill>
                <a:latin typeface="Arial" panose="020B0604020202020204" pitchFamily="34" charset="0"/>
                <a:cs typeface="Arial" panose="020B0604020202020204" pitchFamily="34" charset="0"/>
              </a:rPr>
              <a:t> </a:t>
            </a:r>
            <a:endParaRPr lang="en-US" b="0" i="0" u="none" strike="noStrike" baseline="0" dirty="0">
              <a:solidFill>
                <a:srgbClr val="000000"/>
              </a:solidFill>
              <a:latin typeface="Arial" panose="020B0604020202020204" pitchFamily="34" charset="0"/>
              <a:cs typeface="Arial" panose="020B0604020202020204" pitchFamily="34" charset="0"/>
            </a:endParaRPr>
          </a:p>
          <a:p>
            <a:pPr algn="l"/>
            <a:r>
              <a:rPr lang="en-US" b="1" i="0" u="none" strike="noStrike" baseline="0" dirty="0">
                <a:solidFill>
                  <a:srgbClr val="000000"/>
                </a:solidFill>
                <a:latin typeface="Arial" panose="020B0604020202020204" pitchFamily="34" charset="0"/>
                <a:cs typeface="Arial" panose="020B0604020202020204" pitchFamily="34" charset="0"/>
              </a:rPr>
              <a:t>2 Peter 3:11-16 KJV 11 </a:t>
            </a:r>
            <a:r>
              <a:rPr lang="en-US" b="0" i="0" u="none" strike="noStrike" baseline="0" dirty="0">
                <a:solidFill>
                  <a:srgbClr val="000000"/>
                </a:solidFill>
                <a:latin typeface="Arial" panose="020B0604020202020204" pitchFamily="34" charset="0"/>
                <a:cs typeface="Arial" panose="020B0604020202020204" pitchFamily="34" charset="0"/>
              </a:rPr>
              <a:t>Seeing then that all these things shall be dissolved, </a:t>
            </a:r>
            <a:r>
              <a:rPr lang="en-US" b="1" i="1" u="sng" strike="noStrike" baseline="0" dirty="0">
                <a:solidFill>
                  <a:srgbClr val="000000"/>
                </a:solidFill>
                <a:latin typeface="Arial" panose="020B0604020202020204" pitchFamily="34" charset="0"/>
                <a:cs typeface="Arial" panose="020B0604020202020204" pitchFamily="34" charset="0"/>
              </a:rPr>
              <a:t>what manner of persons ought ye to be in all holy conversation and godliness, 12 Looking for and hasting unto the coming of the day of God, wherein the heavens being on fire shall be dissolved, and the elements shall melt with fervent heat?</a:t>
            </a:r>
            <a:r>
              <a:rPr lang="en-US" b="1" i="1" u="none" strike="noStrike" baseline="0" dirty="0">
                <a:solidFill>
                  <a:srgbClr val="000000"/>
                </a:solidFill>
                <a:latin typeface="Arial" panose="020B0604020202020204" pitchFamily="34" charset="0"/>
                <a:cs typeface="Arial" panose="020B0604020202020204" pitchFamily="34" charset="0"/>
              </a:rPr>
              <a:t> </a:t>
            </a:r>
            <a:r>
              <a:rPr lang="en-US" b="1" i="0" u="none" strike="noStrike" baseline="0" dirty="0">
                <a:solidFill>
                  <a:srgbClr val="000000"/>
                </a:solidFill>
                <a:latin typeface="Arial" panose="020B0604020202020204" pitchFamily="34" charset="0"/>
                <a:cs typeface="Arial" panose="020B0604020202020204" pitchFamily="34" charset="0"/>
              </a:rPr>
              <a:t>13</a:t>
            </a:r>
            <a:r>
              <a:rPr lang="en-US" b="0" i="0" u="none" strike="noStrike" baseline="0" dirty="0">
                <a:solidFill>
                  <a:srgbClr val="000000"/>
                </a:solidFill>
                <a:latin typeface="Arial" panose="020B0604020202020204" pitchFamily="34" charset="0"/>
                <a:cs typeface="Arial" panose="020B0604020202020204" pitchFamily="34" charset="0"/>
              </a:rPr>
              <a:t> Nevertheless we, according to his promise, look for new heavens and a new earth, wherein dwelleth righteousness. </a:t>
            </a:r>
            <a:r>
              <a:rPr lang="en-US" b="1" i="0" u="none" strike="noStrike" baseline="0" dirty="0">
                <a:solidFill>
                  <a:srgbClr val="000000"/>
                </a:solidFill>
                <a:latin typeface="Arial" panose="020B0604020202020204" pitchFamily="34" charset="0"/>
                <a:cs typeface="Arial" panose="020B0604020202020204" pitchFamily="34" charset="0"/>
              </a:rPr>
              <a:t>14</a:t>
            </a:r>
            <a:r>
              <a:rPr lang="en-US" b="0" i="0" u="none" strike="noStrike" baseline="0" dirty="0">
                <a:solidFill>
                  <a:srgbClr val="000000"/>
                </a:solidFill>
                <a:latin typeface="Arial" panose="020B0604020202020204" pitchFamily="34" charset="0"/>
                <a:cs typeface="Arial" panose="020B0604020202020204" pitchFamily="34" charset="0"/>
              </a:rPr>
              <a:t> Wherefore, beloved, seeing that ye look for such things, </a:t>
            </a:r>
            <a:r>
              <a:rPr lang="en-US" b="1" i="0" u="none" strike="noStrike" baseline="0" dirty="0">
                <a:solidFill>
                  <a:srgbClr val="000000"/>
                </a:solidFill>
                <a:latin typeface="Arial" panose="020B0604020202020204" pitchFamily="34" charset="0"/>
                <a:cs typeface="Arial" panose="020B0604020202020204" pitchFamily="34" charset="0"/>
              </a:rPr>
              <a:t>be diligent </a:t>
            </a:r>
            <a:r>
              <a:rPr lang="en-US" b="0" i="0" u="none" strike="noStrike" baseline="0" dirty="0">
                <a:solidFill>
                  <a:srgbClr val="000000"/>
                </a:solidFill>
                <a:latin typeface="Arial" panose="020B0604020202020204" pitchFamily="34" charset="0"/>
                <a:cs typeface="Arial" panose="020B0604020202020204" pitchFamily="34" charset="0"/>
              </a:rPr>
              <a:t>that ye may be found of him in peace, without spot, and blameless. </a:t>
            </a:r>
            <a:r>
              <a:rPr lang="en-US" b="1" i="0" u="none" strike="noStrike" baseline="0" dirty="0">
                <a:solidFill>
                  <a:srgbClr val="000000"/>
                </a:solidFill>
                <a:latin typeface="Arial" panose="020B0604020202020204" pitchFamily="34" charset="0"/>
                <a:cs typeface="Arial" panose="020B0604020202020204" pitchFamily="34" charset="0"/>
              </a:rPr>
              <a:t>15 </a:t>
            </a:r>
            <a:r>
              <a:rPr lang="en-US" b="0" i="0" u="none" strike="noStrike" baseline="0" dirty="0">
                <a:solidFill>
                  <a:srgbClr val="000000"/>
                </a:solidFill>
                <a:latin typeface="Arial" panose="020B0604020202020204" pitchFamily="34" charset="0"/>
                <a:cs typeface="Arial" panose="020B0604020202020204" pitchFamily="34" charset="0"/>
              </a:rPr>
              <a:t>And account that the longsuffering of our Lord is salvation; even as our beloved brother Paul also according to the wisdom given unto him hath written unto you; </a:t>
            </a:r>
            <a:r>
              <a:rPr lang="en-US" b="1" i="0" u="none" strike="noStrike" baseline="0" dirty="0">
                <a:solidFill>
                  <a:srgbClr val="000000"/>
                </a:solidFill>
                <a:latin typeface="Arial" panose="020B0604020202020204" pitchFamily="34" charset="0"/>
                <a:cs typeface="Arial" panose="020B0604020202020204" pitchFamily="34" charset="0"/>
              </a:rPr>
              <a:t>16</a:t>
            </a:r>
            <a:r>
              <a:rPr lang="en-US" b="0" i="0" u="none" strike="noStrike" baseline="0" dirty="0">
                <a:solidFill>
                  <a:srgbClr val="000000"/>
                </a:solidFill>
                <a:latin typeface="Arial" panose="020B0604020202020204" pitchFamily="34" charset="0"/>
                <a:cs typeface="Arial" panose="020B0604020202020204" pitchFamily="34" charset="0"/>
              </a:rPr>
              <a:t> As also in all his epistles, speaking in them of these things; in which are some things hard to be understood, which they that are unlearned and unstable wrest, as they do also the other scriptures, unto their own destruction.</a:t>
            </a:r>
          </a:p>
          <a:p>
            <a:pPr algn="l"/>
            <a:endParaRPr lang="en-US" b="1" i="0" u="none" strike="noStrike" baseline="0" dirty="0">
              <a:solidFill>
                <a:srgbClr val="000000"/>
              </a:solidFill>
              <a:latin typeface="Arial" panose="020B0604020202020204" pitchFamily="34" charset="0"/>
              <a:cs typeface="Arial" panose="020B0604020202020204" pitchFamily="34" charset="0"/>
            </a:endParaRPr>
          </a:p>
          <a:p>
            <a:pPr algn="l"/>
            <a:r>
              <a:rPr lang="en-US" b="1" i="0" u="none" strike="noStrike" baseline="0" dirty="0">
                <a:solidFill>
                  <a:srgbClr val="000000"/>
                </a:solidFill>
                <a:latin typeface="Arial" panose="020B0604020202020204" pitchFamily="34" charset="0"/>
                <a:cs typeface="Arial" panose="020B0604020202020204" pitchFamily="34" charset="0"/>
              </a:rPr>
              <a:t>2 Peter 3:17-18 KJV 17 </a:t>
            </a:r>
            <a:r>
              <a:rPr lang="en-US" b="0" i="0" u="none" strike="noStrike" baseline="0" dirty="0">
                <a:solidFill>
                  <a:srgbClr val="000000"/>
                </a:solidFill>
                <a:latin typeface="Arial" panose="020B0604020202020204" pitchFamily="34" charset="0"/>
                <a:cs typeface="Arial" panose="020B0604020202020204" pitchFamily="34" charset="0"/>
              </a:rPr>
              <a:t>Ye therefore, beloved, seeing ye know these things before, beware lest ye also, being led away with the error of the wicked, fall from your own </a:t>
            </a:r>
            <a:r>
              <a:rPr lang="en-US" b="0" i="0" u="none" strike="noStrike" baseline="0" dirty="0" err="1">
                <a:solidFill>
                  <a:srgbClr val="000000"/>
                </a:solidFill>
                <a:latin typeface="Arial" panose="020B0604020202020204" pitchFamily="34" charset="0"/>
                <a:cs typeface="Arial" panose="020B0604020202020204" pitchFamily="34" charset="0"/>
              </a:rPr>
              <a:t>stedfastness</a:t>
            </a:r>
            <a:r>
              <a:rPr lang="en-US" b="0" i="0" u="none" strike="noStrike" baseline="0" dirty="0">
                <a:solidFill>
                  <a:srgbClr val="000000"/>
                </a:solidFill>
                <a:latin typeface="Arial" panose="020B0604020202020204" pitchFamily="34" charset="0"/>
                <a:cs typeface="Arial" panose="020B0604020202020204" pitchFamily="34" charset="0"/>
              </a:rPr>
              <a:t>. </a:t>
            </a:r>
            <a:r>
              <a:rPr lang="en-US" b="1" i="0" u="none" strike="noStrike" baseline="0" dirty="0">
                <a:solidFill>
                  <a:srgbClr val="000000"/>
                </a:solidFill>
                <a:latin typeface="Arial" panose="020B0604020202020204" pitchFamily="34" charset="0"/>
                <a:cs typeface="Arial" panose="020B0604020202020204" pitchFamily="34" charset="0"/>
              </a:rPr>
              <a:t>18 But grow in grace, and in the knowledge of our Lord and </a:t>
            </a:r>
            <a:r>
              <a:rPr lang="en-US" b="1" i="0" u="none" strike="noStrike" baseline="0" dirty="0" err="1">
                <a:solidFill>
                  <a:srgbClr val="000000"/>
                </a:solidFill>
                <a:latin typeface="Arial" panose="020B0604020202020204" pitchFamily="34" charset="0"/>
                <a:cs typeface="Arial" panose="020B0604020202020204" pitchFamily="34" charset="0"/>
              </a:rPr>
              <a:t>Saviour</a:t>
            </a:r>
            <a:r>
              <a:rPr lang="en-US" b="1" i="0" u="none" strike="noStrike" baseline="0" dirty="0">
                <a:solidFill>
                  <a:srgbClr val="000000"/>
                </a:solidFill>
                <a:latin typeface="Arial" panose="020B0604020202020204" pitchFamily="34" charset="0"/>
                <a:cs typeface="Arial" panose="020B0604020202020204" pitchFamily="34" charset="0"/>
              </a:rPr>
              <a:t> Jesus Christ. To him be glory both now and for ever. Amen.</a:t>
            </a:r>
          </a:p>
          <a:p>
            <a:pPr algn="l"/>
            <a:endParaRPr lang="en-US" sz="1200" b="0" i="0" u="none" strike="noStrike" baseline="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FEDA95D5-BFDB-AEF0-CCFA-F6C31F3C63C0}"/>
              </a:ext>
            </a:extLst>
          </p:cNvPr>
          <p:cNvSpPr>
            <a:spLocks noGrp="1"/>
          </p:cNvSpPr>
          <p:nvPr>
            <p:ph type="sldNum" sz="quarter" idx="5"/>
          </p:nvPr>
        </p:nvSpPr>
        <p:spPr>
          <a:xfrm>
            <a:off x="4171756" y="9141054"/>
            <a:ext cx="3169920" cy="481726"/>
          </a:xfrm>
        </p:spPr>
        <p:txBody>
          <a:bodyPr/>
          <a:lstStyle/>
          <a:p>
            <a:fld id="{DB303FA8-A3F3-7640-B13D-36C73B3E5587}" type="slidenum">
              <a:rPr lang="en-US" smtClean="0"/>
              <a:t>7</a:t>
            </a:fld>
            <a:endParaRPr lang="en-US" dirty="0"/>
          </a:p>
        </p:txBody>
      </p:sp>
      <p:sp>
        <p:nvSpPr>
          <p:cNvPr id="5" name="Date Placeholder 4">
            <a:extLst>
              <a:ext uri="{FF2B5EF4-FFF2-40B4-BE49-F238E27FC236}">
                <a16:creationId xmlns:a16="http://schemas.microsoft.com/office/drawing/2014/main" id="{11026D0A-0098-7016-A4AF-9A50CD0729B6}"/>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4155418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253C20-AB63-DA3F-1FF9-1864B5D076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230F3F8-5845-C1A2-C1E4-B4F28CD4543A}"/>
              </a:ext>
            </a:extLst>
          </p:cNvPr>
          <p:cNvSpPr>
            <a:spLocks noGrp="1" noRot="1" noChangeAspect="1"/>
          </p:cNvSpPr>
          <p:nvPr>
            <p:ph type="sldImg"/>
          </p:nvPr>
        </p:nvSpPr>
        <p:spPr>
          <a:xfrm>
            <a:off x="1611313" y="206375"/>
            <a:ext cx="4092575" cy="3070225"/>
          </a:xfrm>
        </p:spPr>
      </p:sp>
      <p:sp>
        <p:nvSpPr>
          <p:cNvPr id="3" name="Notes Placeholder 2">
            <a:extLst>
              <a:ext uri="{FF2B5EF4-FFF2-40B4-BE49-F238E27FC236}">
                <a16:creationId xmlns:a16="http://schemas.microsoft.com/office/drawing/2014/main" id="{D955C734-C0CA-A758-FC72-3276DFB74014}"/>
              </a:ext>
            </a:extLst>
          </p:cNvPr>
          <p:cNvSpPr>
            <a:spLocks noGrp="1"/>
          </p:cNvSpPr>
          <p:nvPr>
            <p:ph type="body" idx="1"/>
          </p:nvPr>
        </p:nvSpPr>
        <p:spPr>
          <a:xfrm>
            <a:off x="1" y="3356975"/>
            <a:ext cx="7315200" cy="6244226"/>
          </a:xfrm>
        </p:spPr>
        <p:txBody>
          <a:bodyPr/>
          <a:lstStyle/>
          <a:p>
            <a:pPr algn="l">
              <a:lnSpc>
                <a:spcPts val="1500"/>
              </a:lnSpc>
            </a:pPr>
            <a:r>
              <a:rPr lang="en-US" sz="1200" b="1" i="0" u="none" strike="noStrike" baseline="0" dirty="0">
                <a:solidFill>
                  <a:srgbClr val="000000"/>
                </a:solidFill>
                <a:latin typeface="Arial" panose="020B0604020202020204" pitchFamily="34" charset="0"/>
                <a:cs typeface="Arial" panose="020B0604020202020204" pitchFamily="34" charset="0"/>
              </a:rPr>
              <a:t>Romans 3:10-12 KJV 10 </a:t>
            </a:r>
            <a:r>
              <a:rPr lang="en-US" sz="1200" b="0" i="0" u="none" strike="noStrike" baseline="0" dirty="0">
                <a:solidFill>
                  <a:srgbClr val="000000"/>
                </a:solidFill>
                <a:latin typeface="Arial" panose="020B0604020202020204" pitchFamily="34" charset="0"/>
                <a:cs typeface="Arial" panose="020B0604020202020204" pitchFamily="34" charset="0"/>
              </a:rPr>
              <a:t>As it is written, There is none righteous, no, not one: </a:t>
            </a:r>
            <a:r>
              <a:rPr lang="en-US" sz="1200" b="1" i="0" u="none" strike="noStrike" baseline="0" dirty="0">
                <a:solidFill>
                  <a:srgbClr val="000000"/>
                </a:solidFill>
                <a:latin typeface="Arial" panose="020B0604020202020204" pitchFamily="34" charset="0"/>
                <a:cs typeface="Arial" panose="020B0604020202020204" pitchFamily="34" charset="0"/>
              </a:rPr>
              <a:t>11</a:t>
            </a:r>
            <a:r>
              <a:rPr lang="en-US" sz="1200" b="0" i="0" u="none" strike="noStrike" baseline="0" dirty="0">
                <a:solidFill>
                  <a:srgbClr val="000000"/>
                </a:solidFill>
                <a:latin typeface="Arial" panose="020B0604020202020204" pitchFamily="34" charset="0"/>
                <a:cs typeface="Arial" panose="020B0604020202020204" pitchFamily="34" charset="0"/>
              </a:rPr>
              <a:t> There is none that </a:t>
            </a:r>
            <a:r>
              <a:rPr lang="en-US" sz="1200" b="0" i="0" u="none" strike="noStrike" baseline="0" dirty="0" err="1">
                <a:solidFill>
                  <a:srgbClr val="000000"/>
                </a:solidFill>
                <a:latin typeface="Arial" panose="020B0604020202020204" pitchFamily="34" charset="0"/>
                <a:cs typeface="Arial" panose="020B0604020202020204" pitchFamily="34" charset="0"/>
              </a:rPr>
              <a:t>understandeth</a:t>
            </a:r>
            <a:r>
              <a:rPr lang="en-US" sz="1200" b="0" i="0" u="none" strike="noStrike" baseline="0" dirty="0">
                <a:solidFill>
                  <a:srgbClr val="000000"/>
                </a:solidFill>
                <a:latin typeface="Arial" panose="020B0604020202020204" pitchFamily="34" charset="0"/>
                <a:cs typeface="Arial" panose="020B0604020202020204" pitchFamily="34" charset="0"/>
              </a:rPr>
              <a:t>, there is none that </a:t>
            </a:r>
            <a:r>
              <a:rPr lang="en-US" sz="1200" b="0" i="0" u="none" strike="noStrike" baseline="0" dirty="0" err="1">
                <a:solidFill>
                  <a:srgbClr val="000000"/>
                </a:solidFill>
                <a:latin typeface="Arial" panose="020B0604020202020204" pitchFamily="34" charset="0"/>
                <a:cs typeface="Arial" panose="020B0604020202020204" pitchFamily="34" charset="0"/>
              </a:rPr>
              <a:t>seeketh</a:t>
            </a:r>
            <a:r>
              <a:rPr lang="en-US" sz="1200" b="0" i="0" u="none" strike="noStrike" baseline="0" dirty="0">
                <a:solidFill>
                  <a:srgbClr val="000000"/>
                </a:solidFill>
                <a:latin typeface="Arial" panose="020B0604020202020204" pitchFamily="34" charset="0"/>
                <a:cs typeface="Arial" panose="020B0604020202020204" pitchFamily="34" charset="0"/>
              </a:rPr>
              <a:t> after God. </a:t>
            </a:r>
            <a:r>
              <a:rPr lang="en-US" sz="1200" b="1" i="0" u="none" strike="noStrike" baseline="0" dirty="0">
                <a:solidFill>
                  <a:srgbClr val="000000"/>
                </a:solidFill>
                <a:latin typeface="Arial" panose="020B0604020202020204" pitchFamily="34" charset="0"/>
                <a:cs typeface="Arial" panose="020B0604020202020204" pitchFamily="34" charset="0"/>
              </a:rPr>
              <a:t>12 </a:t>
            </a:r>
            <a:r>
              <a:rPr lang="en-US" sz="1200" b="0" i="0" u="none" strike="noStrike" baseline="0" dirty="0">
                <a:solidFill>
                  <a:srgbClr val="000000"/>
                </a:solidFill>
                <a:latin typeface="Arial" panose="020B0604020202020204" pitchFamily="34" charset="0"/>
                <a:cs typeface="Arial" panose="020B0604020202020204" pitchFamily="34" charset="0"/>
              </a:rPr>
              <a:t>They are all gone out of the way, they are together become unprofitable; there is none that doeth good, no, not one.</a:t>
            </a:r>
          </a:p>
          <a:p>
            <a:pPr>
              <a:lnSpc>
                <a:spcPts val="1500"/>
              </a:lnSpc>
            </a:pPr>
            <a:endParaRPr lang="en-US" sz="1200" b="0" i="0" u="none" strike="noStrike" baseline="0" dirty="0">
              <a:latin typeface="Arial" panose="020B0604020202020204" pitchFamily="34" charset="0"/>
              <a:cs typeface="Arial" panose="020B0604020202020204" pitchFamily="34" charset="0"/>
            </a:endParaRPr>
          </a:p>
          <a:p>
            <a:pPr>
              <a:lnSpc>
                <a:spcPts val="1500"/>
              </a:lnSpc>
            </a:pPr>
            <a:r>
              <a:rPr lang="en-US" sz="1200" b="0" i="0" u="none" strike="noStrike" baseline="0" dirty="0">
                <a:latin typeface="Arial" panose="020B0604020202020204" pitchFamily="34" charset="0"/>
                <a:cs typeface="Arial" panose="020B0604020202020204" pitchFamily="34" charset="0"/>
              </a:rPr>
              <a:t>We are all able to say, </a:t>
            </a:r>
            <a:r>
              <a:rPr lang="en-US" sz="1200" b="1" i="1" u="none" strike="noStrike" baseline="0" dirty="0">
                <a:latin typeface="Arial" panose="020B0604020202020204" pitchFamily="34" charset="0"/>
                <a:cs typeface="Arial" panose="020B0604020202020204" pitchFamily="34" charset="0"/>
              </a:rPr>
              <a:t>“I have gone astray like a lost sheep” </a:t>
            </a:r>
            <a:r>
              <a:rPr lang="en-US" sz="1200" b="0" i="0" u="none" strike="noStrike" baseline="0" dirty="0">
                <a:latin typeface="Arial" panose="020B0604020202020204" pitchFamily="34" charset="0"/>
                <a:cs typeface="Arial" panose="020B0604020202020204" pitchFamily="34" charset="0"/>
              </a:rPr>
              <a:t>(Romans 3:23).</a:t>
            </a:r>
          </a:p>
          <a:p>
            <a:pPr marL="171450" indent="-171450">
              <a:lnSpc>
                <a:spcPts val="1500"/>
              </a:lnSpc>
              <a:buFont typeface="Wingdings" panose="05000000000000000000" pitchFamily="2" charset="2"/>
              <a:buChar char="§"/>
            </a:pPr>
            <a:r>
              <a:rPr lang="en-US" sz="1200" b="1" i="0" u="none" strike="noStrike" baseline="0" dirty="0">
                <a:solidFill>
                  <a:srgbClr val="000000"/>
                </a:solidFill>
                <a:latin typeface="Arial" panose="020B0604020202020204" pitchFamily="34" charset="0"/>
                <a:cs typeface="Arial" panose="020B0604020202020204" pitchFamily="34" charset="0"/>
              </a:rPr>
              <a:t>Romans 3:23 KJV 23 </a:t>
            </a:r>
            <a:r>
              <a:rPr lang="en-US" sz="1200" b="0" i="0" u="none" strike="noStrike" baseline="0" dirty="0">
                <a:solidFill>
                  <a:srgbClr val="000000"/>
                </a:solidFill>
                <a:latin typeface="Arial" panose="020B0604020202020204" pitchFamily="34" charset="0"/>
                <a:cs typeface="Arial" panose="020B0604020202020204" pitchFamily="34" charset="0"/>
              </a:rPr>
              <a:t>For all have sinned, and come short of the glory of God;</a:t>
            </a:r>
          </a:p>
          <a:p>
            <a:pPr marL="171450" indent="-171450" algn="l">
              <a:lnSpc>
                <a:spcPts val="1500"/>
              </a:lnSpc>
              <a:buFont typeface="Wingdings" panose="05000000000000000000" pitchFamily="2" charset="2"/>
              <a:buChar char="§"/>
            </a:pPr>
            <a:r>
              <a:rPr lang="en-US" sz="1200" b="1" i="0" u="none" strike="noStrike" baseline="0" dirty="0">
                <a:solidFill>
                  <a:srgbClr val="000000"/>
                </a:solidFill>
                <a:latin typeface="Arial" panose="020B0604020202020204" pitchFamily="34" charset="0"/>
                <a:cs typeface="Arial" panose="020B0604020202020204" pitchFamily="34" charset="0"/>
              </a:rPr>
              <a:t>Psalms 119:10 KJV 10 </a:t>
            </a:r>
            <a:r>
              <a:rPr lang="en-US" sz="1200" b="0" i="0" u="none" strike="noStrike" baseline="0" dirty="0">
                <a:solidFill>
                  <a:srgbClr val="000000"/>
                </a:solidFill>
                <a:latin typeface="Arial" panose="020B0604020202020204" pitchFamily="34" charset="0"/>
                <a:cs typeface="Arial" panose="020B0604020202020204" pitchFamily="34" charset="0"/>
              </a:rPr>
              <a:t>With my whole heart have I sought thee: </a:t>
            </a:r>
            <a:r>
              <a:rPr lang="en-US" sz="1200" b="1" i="0" u="none" strike="noStrike" baseline="0" dirty="0">
                <a:solidFill>
                  <a:srgbClr val="000000"/>
                </a:solidFill>
                <a:latin typeface="Arial" panose="020B0604020202020204" pitchFamily="34" charset="0"/>
                <a:cs typeface="Arial" panose="020B0604020202020204" pitchFamily="34" charset="0"/>
              </a:rPr>
              <a:t>O let me not wander from thy commandments.</a:t>
            </a:r>
          </a:p>
          <a:p>
            <a:pPr marL="171450" indent="-171450" algn="l">
              <a:lnSpc>
                <a:spcPts val="1500"/>
              </a:lnSpc>
              <a:buFont typeface="Wingdings" panose="05000000000000000000" pitchFamily="2" charset="2"/>
              <a:buChar char="§"/>
            </a:pPr>
            <a:r>
              <a:rPr lang="en-US" sz="1200" b="1" i="0" u="none" strike="noStrike" baseline="0" dirty="0">
                <a:solidFill>
                  <a:srgbClr val="000000"/>
                </a:solidFill>
                <a:latin typeface="Arial" panose="020B0604020202020204" pitchFamily="34" charset="0"/>
                <a:cs typeface="Arial" panose="020B0604020202020204" pitchFamily="34" charset="0"/>
              </a:rPr>
              <a:t>1 John 1:8-10 KJV 8 </a:t>
            </a:r>
            <a:r>
              <a:rPr lang="en-US" sz="1200" b="0" i="0" u="none" strike="noStrike" baseline="0" dirty="0">
                <a:solidFill>
                  <a:srgbClr val="000000"/>
                </a:solidFill>
                <a:latin typeface="Arial" panose="020B0604020202020204" pitchFamily="34" charset="0"/>
                <a:cs typeface="Arial" panose="020B0604020202020204" pitchFamily="34" charset="0"/>
              </a:rPr>
              <a:t>If we say that we have no sin, we deceive ourselves, and the truth is not in us. </a:t>
            </a:r>
            <a:r>
              <a:rPr lang="en-US" sz="1200" b="1" i="0" u="none" strike="noStrike" baseline="0" dirty="0">
                <a:solidFill>
                  <a:srgbClr val="000000"/>
                </a:solidFill>
                <a:latin typeface="Arial" panose="020B0604020202020204" pitchFamily="34" charset="0"/>
                <a:cs typeface="Arial" panose="020B0604020202020204" pitchFamily="34" charset="0"/>
              </a:rPr>
              <a:t>9 I</a:t>
            </a:r>
            <a:r>
              <a:rPr lang="en-US" sz="1200" b="0" i="0" u="none" strike="noStrike" baseline="0" dirty="0">
                <a:solidFill>
                  <a:srgbClr val="000000"/>
                </a:solidFill>
                <a:latin typeface="Arial" panose="020B0604020202020204" pitchFamily="34" charset="0"/>
                <a:cs typeface="Arial" panose="020B0604020202020204" pitchFamily="34" charset="0"/>
              </a:rPr>
              <a:t>f we confess our sins, he is faithful and just to forgive us our sins, and to cleanse us from all unrighteousness. </a:t>
            </a:r>
            <a:r>
              <a:rPr lang="en-US" sz="1200" b="1" i="0" u="none" strike="noStrike" baseline="0" dirty="0">
                <a:solidFill>
                  <a:srgbClr val="000000"/>
                </a:solidFill>
                <a:latin typeface="Arial" panose="020B0604020202020204" pitchFamily="34" charset="0"/>
                <a:cs typeface="Arial" panose="020B0604020202020204" pitchFamily="34" charset="0"/>
              </a:rPr>
              <a:t>10</a:t>
            </a:r>
            <a:r>
              <a:rPr lang="en-US" sz="1200" b="0" i="0" u="none" strike="noStrike" baseline="0" dirty="0">
                <a:solidFill>
                  <a:srgbClr val="000000"/>
                </a:solidFill>
                <a:latin typeface="Arial" panose="020B0604020202020204" pitchFamily="34" charset="0"/>
                <a:cs typeface="Arial" panose="020B0604020202020204" pitchFamily="34" charset="0"/>
              </a:rPr>
              <a:t> If we say that we have not sinned, we make him a liar, and his word is not in us.</a:t>
            </a:r>
          </a:p>
          <a:p>
            <a:pPr marL="171450" indent="-171450" algn="l">
              <a:lnSpc>
                <a:spcPts val="1500"/>
              </a:lnSpc>
              <a:buFont typeface="Wingdings" panose="05000000000000000000" pitchFamily="2" charset="2"/>
              <a:buChar char="§"/>
            </a:pPr>
            <a:endParaRPr lang="en-US" sz="1200" b="0" i="0" u="none" strike="noStrike" baseline="0" dirty="0">
              <a:solidFill>
                <a:srgbClr val="000000"/>
              </a:solidFill>
              <a:latin typeface="Arial" panose="020B0604020202020204" pitchFamily="34" charset="0"/>
              <a:cs typeface="Arial" panose="020B0604020202020204" pitchFamily="34" charset="0"/>
            </a:endParaRPr>
          </a:p>
          <a:p>
            <a:pPr marL="0" indent="0" algn="l">
              <a:lnSpc>
                <a:spcPts val="1500"/>
              </a:lnSpc>
              <a:buFont typeface="Wingdings" panose="05000000000000000000" pitchFamily="2" charset="2"/>
              <a:buNone/>
            </a:pPr>
            <a:r>
              <a:rPr lang="en-US" sz="1200" b="1" i="0" u="none" strike="noStrike" baseline="0" dirty="0">
                <a:solidFill>
                  <a:srgbClr val="000000"/>
                </a:solidFill>
                <a:latin typeface="Arial" panose="020B0604020202020204" pitchFamily="34" charset="0"/>
                <a:cs typeface="Arial" panose="020B0604020202020204" pitchFamily="34" charset="0"/>
              </a:rPr>
              <a:t>Proverbs 14:12 KJV 12 </a:t>
            </a:r>
            <a:r>
              <a:rPr lang="en-US" sz="1200" b="0" i="0" u="none" strike="noStrike" baseline="0" dirty="0">
                <a:solidFill>
                  <a:srgbClr val="000000"/>
                </a:solidFill>
                <a:latin typeface="Arial" panose="020B0604020202020204" pitchFamily="34" charset="0"/>
                <a:cs typeface="Arial" panose="020B0604020202020204" pitchFamily="34" charset="0"/>
              </a:rPr>
              <a:t>There is a way which </a:t>
            </a:r>
            <a:r>
              <a:rPr lang="en-US" sz="1200" b="0" i="0" u="none" strike="noStrike" baseline="0" dirty="0" err="1">
                <a:solidFill>
                  <a:srgbClr val="000000"/>
                </a:solidFill>
                <a:latin typeface="Arial" panose="020B0604020202020204" pitchFamily="34" charset="0"/>
                <a:cs typeface="Arial" panose="020B0604020202020204" pitchFamily="34" charset="0"/>
              </a:rPr>
              <a:t>seemeth</a:t>
            </a:r>
            <a:r>
              <a:rPr lang="en-US" sz="1200" b="0" i="0" u="none" strike="noStrike" baseline="0" dirty="0">
                <a:solidFill>
                  <a:srgbClr val="000000"/>
                </a:solidFill>
                <a:latin typeface="Arial" panose="020B0604020202020204" pitchFamily="34" charset="0"/>
                <a:cs typeface="Arial" panose="020B0604020202020204" pitchFamily="34" charset="0"/>
              </a:rPr>
              <a:t> right unto a man, </a:t>
            </a:r>
            <a:r>
              <a:rPr lang="en-US" sz="1200" b="1" i="0" u="none" strike="noStrike" baseline="0" dirty="0">
                <a:solidFill>
                  <a:srgbClr val="000000"/>
                </a:solidFill>
                <a:latin typeface="Arial" panose="020B0604020202020204" pitchFamily="34" charset="0"/>
                <a:cs typeface="Arial" panose="020B0604020202020204" pitchFamily="34" charset="0"/>
              </a:rPr>
              <a:t>but the end thereof </a:t>
            </a:r>
            <a:r>
              <a:rPr lang="en-US" sz="1200" b="0" i="0" u="none" strike="noStrike" baseline="0" dirty="0">
                <a:solidFill>
                  <a:srgbClr val="000000"/>
                </a:solidFill>
                <a:latin typeface="Arial" panose="020B0604020202020204" pitchFamily="34" charset="0"/>
                <a:cs typeface="Arial" panose="020B0604020202020204" pitchFamily="34" charset="0"/>
              </a:rPr>
              <a:t>are the ways of death.</a:t>
            </a:r>
          </a:p>
          <a:p>
            <a:pPr marL="171450" indent="-171450" algn="l">
              <a:lnSpc>
                <a:spcPts val="1500"/>
              </a:lnSpc>
              <a:buFont typeface="Wingdings" panose="05000000000000000000" pitchFamily="2" charset="2"/>
              <a:buChar char="§"/>
            </a:pPr>
            <a:r>
              <a:rPr lang="en-US" sz="1200" b="1" i="0" u="none" strike="noStrike" baseline="0" dirty="0">
                <a:solidFill>
                  <a:srgbClr val="000000"/>
                </a:solidFill>
                <a:latin typeface="Arial" panose="020B0604020202020204" pitchFamily="34" charset="0"/>
                <a:cs typeface="Arial" panose="020B0604020202020204" pitchFamily="34" charset="0"/>
              </a:rPr>
              <a:t>Jeremiah 5:31 KJV 31 </a:t>
            </a:r>
            <a:r>
              <a:rPr lang="en-US" sz="1200" b="0" i="0" u="none" strike="noStrike" baseline="0" dirty="0">
                <a:solidFill>
                  <a:srgbClr val="000000"/>
                </a:solidFill>
                <a:latin typeface="Arial" panose="020B0604020202020204" pitchFamily="34" charset="0"/>
                <a:cs typeface="Arial" panose="020B0604020202020204" pitchFamily="34" charset="0"/>
              </a:rPr>
              <a:t>The prophets prophesy falsely, and the priests bear rule by their means; and my people love to have it so: and what will ye do in the end </a:t>
            </a:r>
            <a:r>
              <a:rPr lang="en-US" sz="1200" b="0" i="0" u="none" strike="noStrike" baseline="0" dirty="0" err="1">
                <a:solidFill>
                  <a:srgbClr val="000000"/>
                </a:solidFill>
                <a:latin typeface="Arial" panose="020B0604020202020204" pitchFamily="34" charset="0"/>
                <a:cs typeface="Arial" panose="020B0604020202020204" pitchFamily="34" charset="0"/>
              </a:rPr>
              <a:t>thereof?</a:t>
            </a:r>
            <a:r>
              <a:rPr lang="en-US" sz="1200" b="1" i="0" u="none" strike="noStrike" baseline="0" dirty="0" err="1">
                <a:solidFill>
                  <a:srgbClr val="000000"/>
                </a:solidFill>
                <a:latin typeface="Arial" panose="020B0604020202020204" pitchFamily="34" charset="0"/>
                <a:cs typeface="Arial" panose="020B0604020202020204" pitchFamily="34" charset="0"/>
              </a:rPr>
              <a:t>Luke</a:t>
            </a:r>
            <a:r>
              <a:rPr lang="en-US" sz="1200" b="1" i="0" u="none" strike="noStrike" baseline="0" dirty="0">
                <a:solidFill>
                  <a:srgbClr val="000000"/>
                </a:solidFill>
                <a:latin typeface="Arial" panose="020B0604020202020204" pitchFamily="34" charset="0"/>
                <a:cs typeface="Arial" panose="020B0604020202020204" pitchFamily="34" charset="0"/>
              </a:rPr>
              <a:t> 19:10 KJV 10 </a:t>
            </a:r>
            <a:r>
              <a:rPr lang="en-US" sz="1200" b="0" i="0" u="none" strike="noStrike" baseline="0" dirty="0">
                <a:solidFill>
                  <a:srgbClr val="000000"/>
                </a:solidFill>
                <a:latin typeface="Arial" panose="020B0604020202020204" pitchFamily="34" charset="0"/>
                <a:cs typeface="Arial" panose="020B0604020202020204" pitchFamily="34" charset="0"/>
              </a:rPr>
              <a:t>For the </a:t>
            </a:r>
            <a:r>
              <a:rPr lang="en-US" sz="1200" b="1" i="0" u="none" strike="noStrike" baseline="0" dirty="0">
                <a:solidFill>
                  <a:srgbClr val="000000"/>
                </a:solidFill>
                <a:latin typeface="Arial" panose="020B0604020202020204" pitchFamily="34" charset="0"/>
                <a:cs typeface="Arial" panose="020B0604020202020204" pitchFamily="34" charset="0"/>
              </a:rPr>
              <a:t>Son of man is come to seek and to save that which was lost.</a:t>
            </a:r>
          </a:p>
          <a:p>
            <a:pPr marL="0" indent="0" algn="l">
              <a:lnSpc>
                <a:spcPts val="1500"/>
              </a:lnSpc>
              <a:buFont typeface="Wingdings" panose="05000000000000000000" pitchFamily="2" charset="2"/>
              <a:buNone/>
            </a:pPr>
            <a:endParaRPr lang="en-US" sz="1200" b="0" i="0" u="none" strike="noStrike" baseline="0" dirty="0">
              <a:solidFill>
                <a:srgbClr val="000000"/>
              </a:solidFill>
              <a:latin typeface="Arial" panose="020B0604020202020204" pitchFamily="34" charset="0"/>
              <a:cs typeface="Arial" panose="020B0604020202020204" pitchFamily="34" charset="0"/>
            </a:endParaRPr>
          </a:p>
          <a:p>
            <a:pPr marL="0" indent="0" algn="l">
              <a:lnSpc>
                <a:spcPts val="1500"/>
              </a:lnSpc>
              <a:buFont typeface="Wingdings" panose="05000000000000000000" pitchFamily="2" charset="2"/>
              <a:buNone/>
            </a:pPr>
            <a:r>
              <a:rPr lang="en-US" sz="1200" b="1" i="0" u="none" strike="noStrike" baseline="0" dirty="0">
                <a:solidFill>
                  <a:srgbClr val="000000"/>
                </a:solidFill>
                <a:latin typeface="Arial" panose="020B0604020202020204" pitchFamily="34" charset="0"/>
                <a:cs typeface="Arial" panose="020B0604020202020204" pitchFamily="34" charset="0"/>
              </a:rPr>
              <a:t>Luke 19:10 KJV 10 </a:t>
            </a:r>
            <a:r>
              <a:rPr lang="en-US" sz="1200" b="0" i="0" u="none" strike="noStrike" baseline="0" dirty="0">
                <a:solidFill>
                  <a:srgbClr val="000000"/>
                </a:solidFill>
                <a:latin typeface="Arial" panose="020B0604020202020204" pitchFamily="34" charset="0"/>
                <a:cs typeface="Arial" panose="020B0604020202020204" pitchFamily="34" charset="0"/>
              </a:rPr>
              <a:t>For the Son of man is come to seek and to save that which was lost.</a:t>
            </a:r>
          </a:p>
        </p:txBody>
      </p:sp>
      <p:sp>
        <p:nvSpPr>
          <p:cNvPr id="4" name="Slide Number Placeholder 3">
            <a:extLst>
              <a:ext uri="{FF2B5EF4-FFF2-40B4-BE49-F238E27FC236}">
                <a16:creationId xmlns:a16="http://schemas.microsoft.com/office/drawing/2014/main" id="{255F9DFE-BF34-89A0-42E3-87AECC415AC9}"/>
              </a:ext>
            </a:extLst>
          </p:cNvPr>
          <p:cNvSpPr>
            <a:spLocks noGrp="1"/>
          </p:cNvSpPr>
          <p:nvPr>
            <p:ph type="sldNum" sz="quarter" idx="5"/>
          </p:nvPr>
        </p:nvSpPr>
        <p:spPr>
          <a:xfrm>
            <a:off x="4171756" y="9141054"/>
            <a:ext cx="3169920" cy="481726"/>
          </a:xfrm>
        </p:spPr>
        <p:txBody>
          <a:bodyPr/>
          <a:lstStyle/>
          <a:p>
            <a:fld id="{DB303FA8-A3F3-7640-B13D-36C73B3E5587}" type="slidenum">
              <a:rPr lang="en-US" smtClean="0"/>
              <a:t>8</a:t>
            </a:fld>
            <a:endParaRPr lang="en-US" dirty="0"/>
          </a:p>
        </p:txBody>
      </p:sp>
      <p:sp>
        <p:nvSpPr>
          <p:cNvPr id="5" name="Date Placeholder 4">
            <a:extLst>
              <a:ext uri="{FF2B5EF4-FFF2-40B4-BE49-F238E27FC236}">
                <a16:creationId xmlns:a16="http://schemas.microsoft.com/office/drawing/2014/main" id="{5E744FD2-83F3-2C9D-E301-716D464C9907}"/>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33897593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98AAD2-16A1-CE61-DDC4-B5F81E5CC2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EFD3741-3B9B-8E78-D783-277C26E6A8FF}"/>
              </a:ext>
            </a:extLst>
          </p:cNvPr>
          <p:cNvSpPr>
            <a:spLocks noGrp="1" noRot="1" noChangeAspect="1"/>
          </p:cNvSpPr>
          <p:nvPr>
            <p:ph type="sldImg"/>
          </p:nvPr>
        </p:nvSpPr>
        <p:spPr>
          <a:xfrm>
            <a:off x="1881188" y="106363"/>
            <a:ext cx="3552825" cy="2665412"/>
          </a:xfrm>
        </p:spPr>
      </p:sp>
      <p:sp>
        <p:nvSpPr>
          <p:cNvPr id="3" name="Notes Placeholder 2">
            <a:extLst>
              <a:ext uri="{FF2B5EF4-FFF2-40B4-BE49-F238E27FC236}">
                <a16:creationId xmlns:a16="http://schemas.microsoft.com/office/drawing/2014/main" id="{F287E74E-8730-8B6C-0D07-0109380CEDA9}"/>
              </a:ext>
            </a:extLst>
          </p:cNvPr>
          <p:cNvSpPr>
            <a:spLocks noGrp="1"/>
          </p:cNvSpPr>
          <p:nvPr>
            <p:ph type="body" idx="1"/>
          </p:nvPr>
        </p:nvSpPr>
        <p:spPr>
          <a:xfrm>
            <a:off x="1" y="2793303"/>
            <a:ext cx="7315200" cy="6807897"/>
          </a:xfrm>
        </p:spPr>
        <p:txBody>
          <a:bodyPr/>
          <a:lstStyle/>
          <a:p>
            <a:pPr algn="l"/>
            <a:r>
              <a:rPr lang="en-US" sz="1200" b="1" i="0" u="none" strike="noStrike" baseline="0" dirty="0">
                <a:solidFill>
                  <a:srgbClr val="000000"/>
                </a:solidFill>
                <a:latin typeface="Arial" panose="020B0604020202020204" pitchFamily="34" charset="0"/>
                <a:cs typeface="Arial" panose="020B0604020202020204" pitchFamily="34" charset="0"/>
              </a:rPr>
              <a:t>Psalms 119:97-100 NKJV 97 </a:t>
            </a:r>
            <a:r>
              <a:rPr lang="en-US" sz="1200" b="0" i="0" u="none" strike="noStrike" baseline="0" dirty="0">
                <a:solidFill>
                  <a:srgbClr val="000000"/>
                </a:solidFill>
                <a:latin typeface="Arial" panose="020B0604020202020204" pitchFamily="34" charset="0"/>
                <a:cs typeface="Arial" panose="020B0604020202020204" pitchFamily="34" charset="0"/>
              </a:rPr>
              <a:t>Oh, how I love Your law! It is my meditation all the day. </a:t>
            </a:r>
            <a:r>
              <a:rPr lang="en-US" sz="1200" b="1" i="0" u="none" strike="noStrike" baseline="0" dirty="0">
                <a:solidFill>
                  <a:srgbClr val="000000"/>
                </a:solidFill>
                <a:latin typeface="Arial" panose="020B0604020202020204" pitchFamily="34" charset="0"/>
                <a:cs typeface="Arial" panose="020B0604020202020204" pitchFamily="34" charset="0"/>
              </a:rPr>
              <a:t>98 </a:t>
            </a:r>
            <a:r>
              <a:rPr lang="en-US" sz="1200" b="0" i="0" u="none" strike="noStrike" baseline="0" dirty="0">
                <a:solidFill>
                  <a:srgbClr val="000000"/>
                </a:solidFill>
                <a:latin typeface="Arial" panose="020B0604020202020204" pitchFamily="34" charset="0"/>
                <a:cs typeface="Arial" panose="020B0604020202020204" pitchFamily="34" charset="0"/>
              </a:rPr>
              <a:t>You, through Your commandments, make me wiser than my enemies; For they are ever with me. </a:t>
            </a:r>
            <a:r>
              <a:rPr lang="en-US" sz="1200" b="1" i="0" u="none" strike="noStrike" baseline="0" dirty="0">
                <a:solidFill>
                  <a:srgbClr val="000000"/>
                </a:solidFill>
                <a:latin typeface="Arial" panose="020B0604020202020204" pitchFamily="34" charset="0"/>
                <a:cs typeface="Arial" panose="020B0604020202020204" pitchFamily="34" charset="0"/>
              </a:rPr>
              <a:t>99</a:t>
            </a:r>
            <a:r>
              <a:rPr lang="en-US" sz="1200" b="0" i="0" u="none" strike="noStrike" baseline="0" dirty="0">
                <a:solidFill>
                  <a:srgbClr val="000000"/>
                </a:solidFill>
                <a:latin typeface="Arial" panose="020B0604020202020204" pitchFamily="34" charset="0"/>
                <a:cs typeface="Arial" panose="020B0604020202020204" pitchFamily="34" charset="0"/>
              </a:rPr>
              <a:t> I have more understanding than all my teachers, For Your testimonies are my meditation. </a:t>
            </a:r>
            <a:r>
              <a:rPr lang="en-US" sz="1200" b="1" i="0" u="none" strike="noStrike" baseline="0" dirty="0">
                <a:solidFill>
                  <a:srgbClr val="000000"/>
                </a:solidFill>
                <a:latin typeface="Arial" panose="020B0604020202020204" pitchFamily="34" charset="0"/>
                <a:cs typeface="Arial" panose="020B0604020202020204" pitchFamily="34" charset="0"/>
              </a:rPr>
              <a:t>100</a:t>
            </a:r>
            <a:r>
              <a:rPr lang="en-US" sz="1200" b="0" i="0" u="none" strike="noStrike" baseline="0" dirty="0">
                <a:solidFill>
                  <a:srgbClr val="000000"/>
                </a:solidFill>
                <a:latin typeface="Arial" panose="020B0604020202020204" pitchFamily="34" charset="0"/>
                <a:cs typeface="Arial" panose="020B0604020202020204" pitchFamily="34" charset="0"/>
              </a:rPr>
              <a:t> I understand more than the ancients, Because I keep Your precepts.</a:t>
            </a:r>
          </a:p>
          <a:p>
            <a:pPr algn="l">
              <a:lnSpc>
                <a:spcPts val="1600"/>
              </a:lnSpc>
            </a:pPr>
            <a:endParaRPr lang="en-US" sz="1200" b="0" i="0" u="none" strike="noStrike" baseline="0" dirty="0">
              <a:solidFill>
                <a:srgbClr val="000000"/>
              </a:solidFill>
              <a:latin typeface="Arial" panose="020B0604020202020204" pitchFamily="34" charset="0"/>
              <a:cs typeface="Arial" panose="020B0604020202020204" pitchFamily="34" charset="0"/>
            </a:endParaRP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dirty="0">
                <a:latin typeface="Arial" panose="020B0604020202020204" pitchFamily="34" charset="0"/>
                <a:cs typeface="Arial" panose="020B0604020202020204" pitchFamily="34" charset="0"/>
              </a:rPr>
              <a:t>V. 6 </a:t>
            </a:r>
            <a:r>
              <a:rPr lang="en-US" sz="1200" b="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Then shall I not be ashamed, </a:t>
            </a:r>
            <a:r>
              <a:rPr lang="en-US" sz="1200" b="0" i="0" dirty="0">
                <a:latin typeface="Arial" panose="020B0604020202020204" pitchFamily="34" charset="0"/>
                <a:cs typeface="Arial" panose="020B0604020202020204" pitchFamily="34" charset="0"/>
              </a:rPr>
              <a:t>when </a:t>
            </a:r>
            <a:r>
              <a:rPr lang="en-US" sz="1200" b="1" i="0" dirty="0">
                <a:latin typeface="Arial" panose="020B0604020202020204" pitchFamily="34" charset="0"/>
                <a:cs typeface="Arial" panose="020B0604020202020204" pitchFamily="34" charset="0"/>
              </a:rPr>
              <a:t>I have respect </a:t>
            </a:r>
            <a:r>
              <a:rPr lang="en-US" sz="1200" b="1" dirty="0">
                <a:latin typeface="Arial" panose="020B0604020202020204" pitchFamily="34" charset="0"/>
                <a:cs typeface="Arial" panose="020B0604020202020204" pitchFamily="34" charset="0"/>
              </a:rPr>
              <a:t>unto all thy commandments.</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dirty="0">
                <a:latin typeface="Arial" panose="020B0604020202020204" pitchFamily="34" charset="0"/>
                <a:cs typeface="Arial" panose="020B0604020202020204" pitchFamily="34" charset="0"/>
              </a:rPr>
              <a:t>V. 10 </a:t>
            </a:r>
            <a:r>
              <a:rPr lang="en-US" sz="1200" b="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With my whole heart </a:t>
            </a:r>
            <a:r>
              <a:rPr lang="en-US" sz="1200" b="1" i="0" dirty="0">
                <a:latin typeface="Arial" panose="020B0604020202020204" pitchFamily="34" charset="0"/>
                <a:cs typeface="Arial" panose="020B0604020202020204" pitchFamily="34" charset="0"/>
              </a:rPr>
              <a:t>have I sought thee</a:t>
            </a:r>
            <a:r>
              <a:rPr lang="en-US" sz="1200" dirty="0">
                <a:latin typeface="Arial" panose="020B0604020202020204" pitchFamily="34" charset="0"/>
                <a:cs typeface="Arial" panose="020B0604020202020204" pitchFamily="34" charset="0"/>
              </a:rPr>
              <a:t>: O let me not wander from thy commandments.</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dirty="0">
                <a:latin typeface="Arial" panose="020B0604020202020204" pitchFamily="34" charset="0"/>
                <a:cs typeface="Arial" panose="020B0604020202020204" pitchFamily="34" charset="0"/>
              </a:rPr>
              <a:t>V. 14 </a:t>
            </a:r>
            <a:r>
              <a:rPr lang="en-US" sz="1200" b="0" dirty="0">
                <a:latin typeface="Arial" panose="020B0604020202020204" pitchFamily="34" charset="0"/>
                <a:cs typeface="Arial" panose="020B0604020202020204" pitchFamily="34" charset="0"/>
              </a:rPr>
              <a:t>-</a:t>
            </a:r>
            <a:r>
              <a:rPr lang="en-US" sz="1200" b="1" dirty="0">
                <a:latin typeface="Arial" panose="020B0604020202020204" pitchFamily="34" charset="0"/>
                <a:cs typeface="Arial" panose="020B0604020202020204" pitchFamily="34" charset="0"/>
              </a:rPr>
              <a:t> I have rejoiced in the way of thy testimonies</a:t>
            </a:r>
            <a:r>
              <a:rPr lang="en-US" sz="1200" dirty="0">
                <a:latin typeface="Arial" panose="020B0604020202020204" pitchFamily="34" charset="0"/>
                <a:cs typeface="Arial" panose="020B0604020202020204" pitchFamily="34" charset="0"/>
              </a:rPr>
              <a:t>, as much as in all riches.</a:t>
            </a:r>
            <a:endParaRPr lang="en-US" sz="1200" b="1" i="0" u="none" strike="noStrike" baseline="0" dirty="0">
              <a:solidFill>
                <a:srgbClr val="000000"/>
              </a:solidFill>
              <a:latin typeface="Arial" panose="020B0604020202020204" pitchFamily="34" charset="0"/>
              <a:cs typeface="Arial" panose="020B0604020202020204" pitchFamily="34" charset="0"/>
            </a:endParaRP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i="0" u="none" strike="noStrike" baseline="0" dirty="0">
                <a:solidFill>
                  <a:srgbClr val="000000"/>
                </a:solidFill>
                <a:latin typeface="Arial" panose="020B0604020202020204" pitchFamily="34" charset="0"/>
                <a:cs typeface="Arial" panose="020B0604020202020204" pitchFamily="34" charset="0"/>
              </a:rPr>
              <a:t>V. 26 </a:t>
            </a:r>
            <a:r>
              <a:rPr lang="en-US" sz="1200" b="0" i="0" u="none" strike="noStrike" baseline="0" dirty="0">
                <a:solidFill>
                  <a:srgbClr val="000000"/>
                </a:solidFill>
                <a:latin typeface="Arial" panose="020B0604020202020204" pitchFamily="34" charset="0"/>
                <a:cs typeface="Arial" panose="020B0604020202020204" pitchFamily="34" charset="0"/>
              </a:rPr>
              <a:t>-</a:t>
            </a:r>
            <a:r>
              <a:rPr lang="en-US" sz="1200" b="1" i="0" u="none" strike="noStrike" baseline="0" dirty="0">
                <a:solidFill>
                  <a:srgbClr val="000000"/>
                </a:solidFill>
                <a:latin typeface="Arial" panose="020B0604020202020204" pitchFamily="34" charset="0"/>
                <a:cs typeface="Arial" panose="020B0604020202020204" pitchFamily="34" charset="0"/>
              </a:rPr>
              <a:t>  I have declared my ways</a:t>
            </a:r>
            <a:r>
              <a:rPr lang="en-US" sz="1200" b="0" i="0" u="none" strike="noStrike" baseline="0" dirty="0">
                <a:solidFill>
                  <a:srgbClr val="000000"/>
                </a:solidFill>
                <a:latin typeface="Arial" panose="020B0604020202020204" pitchFamily="34" charset="0"/>
                <a:cs typeface="Arial" panose="020B0604020202020204" pitchFamily="34" charset="0"/>
              </a:rPr>
              <a:t>, and thou </a:t>
            </a:r>
            <a:r>
              <a:rPr lang="en-US" sz="1200" b="0" i="0" u="none" strike="noStrike" baseline="0" dirty="0" err="1">
                <a:solidFill>
                  <a:srgbClr val="000000"/>
                </a:solidFill>
                <a:latin typeface="Arial" panose="020B0604020202020204" pitchFamily="34" charset="0"/>
                <a:cs typeface="Arial" panose="020B0604020202020204" pitchFamily="34" charset="0"/>
              </a:rPr>
              <a:t>heardest</a:t>
            </a:r>
            <a:r>
              <a:rPr lang="en-US" sz="1200" b="0" i="0" u="none" strike="noStrike" baseline="0" dirty="0">
                <a:solidFill>
                  <a:srgbClr val="000000"/>
                </a:solidFill>
                <a:latin typeface="Arial" panose="020B0604020202020204" pitchFamily="34" charset="0"/>
                <a:cs typeface="Arial" panose="020B0604020202020204" pitchFamily="34" charset="0"/>
              </a:rPr>
              <a:t> me: teach me thy statutes.</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endPar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endParaRP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V. 30 </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a:t>
            </a: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  I have chosen the way of truth</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 thy judgments have I laid before me.</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V. 55 </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a:t>
            </a: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 I have remembered thy name</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 O LORD, in the night, and </a:t>
            </a: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have kept thy law</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V. 66 </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a:t>
            </a: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 </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Teach me good judgment and knowledge: for </a:t>
            </a: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I have believed thy commandments.</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V. 101</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 - </a:t>
            </a: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I have refrained my feet from every evil way</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 that I might keep thy word.</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endPar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endParaRP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V. 174 </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a:t>
            </a: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 I have longed for thy salvation</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 O LORD; and thy law is my delight.</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V. 176 </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a:t>
            </a: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 I have gone astray like a lost sheep</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 seek thy servant; for I do not forget thy commandments.</a:t>
            </a:r>
          </a:p>
          <a:p>
            <a:pPr algn="l"/>
            <a:endParaRPr lang="en-US" sz="1200" b="0" i="0" u="none" strike="noStrike" baseline="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9EBF9DA-2475-3ADD-3DB5-C449B2544A06}"/>
              </a:ext>
            </a:extLst>
          </p:cNvPr>
          <p:cNvSpPr>
            <a:spLocks noGrp="1"/>
          </p:cNvSpPr>
          <p:nvPr>
            <p:ph type="sldNum" sz="quarter" idx="5"/>
          </p:nvPr>
        </p:nvSpPr>
        <p:spPr>
          <a:xfrm>
            <a:off x="4171756" y="9141054"/>
            <a:ext cx="3169920" cy="481726"/>
          </a:xfrm>
        </p:spPr>
        <p:txBody>
          <a:bodyPr/>
          <a:lstStyle/>
          <a:p>
            <a:fld id="{DB303FA8-A3F3-7640-B13D-36C73B3E5587}" type="slidenum">
              <a:rPr lang="en-US" smtClean="0"/>
              <a:t>9</a:t>
            </a:fld>
            <a:endParaRPr lang="en-US" dirty="0"/>
          </a:p>
        </p:txBody>
      </p:sp>
      <p:sp>
        <p:nvSpPr>
          <p:cNvPr id="5" name="Date Placeholder 4">
            <a:extLst>
              <a:ext uri="{FF2B5EF4-FFF2-40B4-BE49-F238E27FC236}">
                <a16:creationId xmlns:a16="http://schemas.microsoft.com/office/drawing/2014/main" id="{A652935E-40FD-3057-6FAC-D42CA46D20D3}"/>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2555780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alpha val="30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CC33A90-B87E-634E-AF2A-F4C3C8923FED}"/>
              </a:ext>
            </a:extLst>
          </p:cNvPr>
          <p:cNvSpPr/>
          <p:nvPr userDrawn="1"/>
        </p:nvSpPr>
        <p:spPr>
          <a:xfrm>
            <a:off x="0" y="914400"/>
            <a:ext cx="9144000" cy="5029200"/>
          </a:xfrm>
          <a:prstGeom prst="rect">
            <a:avLst/>
          </a:prstGeom>
          <a:pattFill prst="lgGrid">
            <a:fgClr>
              <a:schemeClr val="tx2">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3" name="Rectangle 12">
            <a:extLst>
              <a:ext uri="{FF2B5EF4-FFF2-40B4-BE49-F238E27FC236}">
                <a16:creationId xmlns:a16="http://schemas.microsoft.com/office/drawing/2014/main" id="{41147E0E-4AE4-D149-A315-F2528623D5EA}"/>
              </a:ext>
            </a:extLst>
          </p:cNvPr>
          <p:cNvSpPr/>
          <p:nvPr userDrawn="1"/>
        </p:nvSpPr>
        <p:spPr>
          <a:xfrm>
            <a:off x="572569" y="2818150"/>
            <a:ext cx="4655251" cy="257181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6" name="Rectangle 2">
            <a:extLst>
              <a:ext uri="{FF2B5EF4-FFF2-40B4-BE49-F238E27FC236}">
                <a16:creationId xmlns:a16="http://schemas.microsoft.com/office/drawing/2014/main" id="{AA222472-5BC8-7B4F-AB2F-B6A10019B606}"/>
              </a:ext>
            </a:extLst>
          </p:cNvPr>
          <p:cNvSpPr>
            <a:spLocks noChangeArrowheads="1"/>
          </p:cNvSpPr>
          <p:nvPr userDrawn="1"/>
        </p:nvSpPr>
        <p:spPr bwMode="auto">
          <a:xfrm>
            <a:off x="2328863" y="3318389"/>
            <a:ext cx="138564" cy="48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marL="0" marR="0" lvl="0" indent="0" algn="l" defTabSz="685800" rtl="0" eaLnBrk="0" fontAlgn="base" latinLnBrk="0" hangingPunct="0">
              <a:lnSpc>
                <a:spcPct val="100000"/>
              </a:lnSpc>
              <a:spcBef>
                <a:spcPct val="0"/>
              </a:spcBef>
              <a:spcAft>
                <a:spcPct val="0"/>
              </a:spcAft>
              <a:buClrTx/>
              <a:buSzTx/>
              <a:buFontTx/>
              <a:buNone/>
              <a:tabLst/>
            </a:pPr>
            <a:br>
              <a:rPr kumimoji="0" lang="en-US" altLang="en-US" sz="1350" b="0" i="0" u="none" strike="noStrike" cap="none" normalizeH="0" baseline="0" dirty="0">
                <a:ln>
                  <a:noFill/>
                </a:ln>
                <a:solidFill>
                  <a:schemeClr val="tx1"/>
                </a:solidFill>
                <a:effectLst/>
                <a:latin typeface="Arial" panose="020B0604020202020204" pitchFamily="34" charset="0"/>
              </a:rPr>
            </a:br>
            <a:endParaRPr kumimoji="0" lang="en-US" altLang="en-US" sz="1350" b="0" i="0" u="none" strike="noStrike" cap="none" normalizeH="0" baseline="0" dirty="0">
              <a:ln>
                <a:noFill/>
              </a:ln>
              <a:solidFill>
                <a:schemeClr val="tx1"/>
              </a:solidFill>
              <a:effectLst/>
              <a:latin typeface="Arial" panose="020B0604020202020204" pitchFamily="34" charset="0"/>
            </a:endParaRPr>
          </a:p>
        </p:txBody>
      </p:sp>
      <p:sp>
        <p:nvSpPr>
          <p:cNvPr id="18" name="Title 1">
            <a:extLst>
              <a:ext uri="{FF2B5EF4-FFF2-40B4-BE49-F238E27FC236}">
                <a16:creationId xmlns:a16="http://schemas.microsoft.com/office/drawing/2014/main" id="{E3ED0903-C4AC-F843-878E-D66CB7BFB0E9}"/>
              </a:ext>
            </a:extLst>
          </p:cNvPr>
          <p:cNvSpPr>
            <a:spLocks noGrp="1"/>
          </p:cNvSpPr>
          <p:nvPr>
            <p:ph type="title" hasCustomPrompt="1"/>
          </p:nvPr>
        </p:nvSpPr>
        <p:spPr>
          <a:xfrm>
            <a:off x="831323" y="3267744"/>
            <a:ext cx="4238470" cy="1086304"/>
          </a:xfrm>
          <a:prstGeom prst="rect">
            <a:avLst/>
          </a:prstGeom>
        </p:spPr>
        <p:txBody>
          <a:bodyPr lIns="91440" rIns="91440" anchor="ctr" anchorCtr="0">
            <a:noAutofit/>
          </a:bodyPr>
          <a:lstStyle>
            <a:lvl1pPr algn="l">
              <a:defRPr sz="6600" b="1" i="0" spc="113" baseline="0">
                <a:solidFill>
                  <a:schemeClr val="tx1"/>
                </a:solidFill>
                <a:latin typeface="+mj-lt"/>
                <a:ea typeface="Meiryo UI" panose="020B0604030504040204" pitchFamily="34" charset="-128"/>
              </a:defRPr>
            </a:lvl1pPr>
          </a:lstStyle>
          <a:p>
            <a:r>
              <a:rPr lang="en-US" noProof="0" dirty="0"/>
              <a:t>Title</a:t>
            </a:r>
          </a:p>
        </p:txBody>
      </p:sp>
      <p:sp>
        <p:nvSpPr>
          <p:cNvPr id="11" name="Picture Placeholder 10">
            <a:extLst>
              <a:ext uri="{FF2B5EF4-FFF2-40B4-BE49-F238E27FC236}">
                <a16:creationId xmlns:a16="http://schemas.microsoft.com/office/drawing/2014/main" id="{C8F278E7-697F-D34E-BB55-5D254AF87F94}"/>
              </a:ext>
            </a:extLst>
          </p:cNvPr>
          <p:cNvSpPr>
            <a:spLocks noGrp="1"/>
          </p:cNvSpPr>
          <p:nvPr>
            <p:ph type="pic" sz="quarter" idx="14"/>
          </p:nvPr>
        </p:nvSpPr>
        <p:spPr>
          <a:xfrm>
            <a:off x="4442344" y="0"/>
            <a:ext cx="4701656" cy="6858000"/>
          </a:xfrm>
          <a:custGeom>
            <a:avLst/>
            <a:gdLst>
              <a:gd name="connsiteX0" fmla="*/ 0 w 6268875"/>
              <a:gd name="connsiteY0" fmla="*/ 0 h 6858000"/>
              <a:gd name="connsiteX1" fmla="*/ 6268875 w 6268875"/>
              <a:gd name="connsiteY1" fmla="*/ 0 h 6858000"/>
              <a:gd name="connsiteX2" fmla="*/ 6268875 w 6268875"/>
              <a:gd name="connsiteY2" fmla="*/ 6858000 h 6858000"/>
              <a:gd name="connsiteX3" fmla="*/ 0 w 6268875"/>
              <a:gd name="connsiteY3" fmla="*/ 6858000 h 6858000"/>
              <a:gd name="connsiteX4" fmla="*/ 0 w 6268875"/>
              <a:gd name="connsiteY4" fmla="*/ 5389964 h 6858000"/>
              <a:gd name="connsiteX5" fmla="*/ 1047301 w 6268875"/>
              <a:gd name="connsiteY5" fmla="*/ 5389964 h 6858000"/>
              <a:gd name="connsiteX6" fmla="*/ 1047301 w 6268875"/>
              <a:gd name="connsiteY6" fmla="*/ 2814404 h 6858000"/>
              <a:gd name="connsiteX7" fmla="*/ 0 w 6268875"/>
              <a:gd name="connsiteY7" fmla="*/ 28144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68875" h="6858000">
                <a:moveTo>
                  <a:pt x="0" y="0"/>
                </a:moveTo>
                <a:lnTo>
                  <a:pt x="6268875" y="0"/>
                </a:lnTo>
                <a:lnTo>
                  <a:pt x="6268875" y="6858000"/>
                </a:lnTo>
                <a:lnTo>
                  <a:pt x="0" y="6858000"/>
                </a:lnTo>
                <a:lnTo>
                  <a:pt x="0" y="5389964"/>
                </a:lnTo>
                <a:lnTo>
                  <a:pt x="1047301" y="5389964"/>
                </a:lnTo>
                <a:lnTo>
                  <a:pt x="1047301" y="2814404"/>
                </a:lnTo>
                <a:lnTo>
                  <a:pt x="0" y="2814404"/>
                </a:lnTo>
                <a:close/>
              </a:path>
            </a:pathLst>
          </a:custGeom>
          <a:solidFill>
            <a:schemeClr val="tx1"/>
          </a:solidFill>
        </p:spPr>
        <p:txBody>
          <a:bodyPr wrap="square">
            <a:noAutofit/>
          </a:bodyPr>
          <a:lstStyle>
            <a:lvl1pPr marL="0" indent="0">
              <a:buNone/>
              <a:defRPr>
                <a:solidFill>
                  <a:schemeClr val="bg1"/>
                </a:solidFill>
              </a:defRPr>
            </a:lvl1pPr>
          </a:lstStyle>
          <a:p>
            <a:r>
              <a:rPr lang="en-US"/>
              <a:t>Click icon to add picture</a:t>
            </a:r>
            <a:endParaRPr lang="en-US" dirty="0"/>
          </a:p>
        </p:txBody>
      </p:sp>
      <p:sp>
        <p:nvSpPr>
          <p:cNvPr id="3" name="Text Placeholder 2">
            <a:extLst>
              <a:ext uri="{FF2B5EF4-FFF2-40B4-BE49-F238E27FC236}">
                <a16:creationId xmlns:a16="http://schemas.microsoft.com/office/drawing/2014/main" id="{762719C4-9998-4B9C-8E34-87A64F6BCDAE}"/>
              </a:ext>
            </a:extLst>
          </p:cNvPr>
          <p:cNvSpPr>
            <a:spLocks noGrp="1"/>
          </p:cNvSpPr>
          <p:nvPr>
            <p:ph type="body" sz="quarter" idx="15" hasCustomPrompt="1"/>
          </p:nvPr>
        </p:nvSpPr>
        <p:spPr>
          <a:xfrm>
            <a:off x="843196" y="4354048"/>
            <a:ext cx="4238625" cy="704088"/>
          </a:xfrm>
        </p:spPr>
        <p:txBody>
          <a:bodyPr anchor="ctr">
            <a:normAutofit/>
          </a:bodyPr>
          <a:lstStyle>
            <a:lvl1pPr marL="0" indent="0">
              <a:buNone/>
              <a:defRPr sz="1800" b="1" i="0" cap="all" spc="450" baseline="0"/>
            </a:lvl1pPr>
          </a:lstStyle>
          <a:p>
            <a:pPr lvl="0"/>
            <a:r>
              <a:rPr lang="en-US" dirty="0"/>
              <a:t>Subtitle</a:t>
            </a:r>
          </a:p>
        </p:txBody>
      </p:sp>
    </p:spTree>
    <p:extLst>
      <p:ext uri="{BB962C8B-B14F-4D97-AF65-F5344CB8AC3E}">
        <p14:creationId xmlns:p14="http://schemas.microsoft.com/office/powerpoint/2010/main" val="1479827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bg2">
            <a:alpha val="40000"/>
          </a:schemeClr>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FBA462-7E60-BA4E-9A1E-3B5E69DACB3A}"/>
              </a:ext>
            </a:extLst>
          </p:cNvPr>
          <p:cNvSpPr>
            <a:spLocks noGrp="1"/>
          </p:cNvSpPr>
          <p:nvPr>
            <p:ph type="dt" sz="half" idx="10"/>
          </p:nvPr>
        </p:nvSpPr>
        <p:spPr/>
        <p:txBody>
          <a:bodyPr/>
          <a:lstStyle/>
          <a:p>
            <a:fld id="{B42455DB-D82B-4B35-846C-F882804E1150}" type="datetime1">
              <a:rPr lang="en-US" smtClean="0"/>
              <a:t>12/9/2024</a:t>
            </a:fld>
            <a:endParaRPr lang="en-US" dirty="0"/>
          </a:p>
        </p:txBody>
      </p:sp>
      <p:sp>
        <p:nvSpPr>
          <p:cNvPr id="3" name="Footer Placeholder 2">
            <a:extLst>
              <a:ext uri="{FF2B5EF4-FFF2-40B4-BE49-F238E27FC236}">
                <a16:creationId xmlns:a16="http://schemas.microsoft.com/office/drawing/2014/main" id="{218A28A8-5C75-FC4B-9A28-8F343DF4B1F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1FD5A6F-AE17-4E4C-9567-DB3B02853306}"/>
              </a:ext>
            </a:extLst>
          </p:cNvPr>
          <p:cNvSpPr>
            <a:spLocks noGrp="1"/>
          </p:cNvSpPr>
          <p:nvPr>
            <p:ph type="sldNum" sz="quarter" idx="12"/>
          </p:nvPr>
        </p:nvSpPr>
        <p:spPr/>
        <p:txBody>
          <a:bodyPr/>
          <a:lstStyle/>
          <a:p>
            <a:fld id="{6F705D35-D126-3B47-A82C-2A13EA9E0A67}" type="slidenum">
              <a:rPr lang="en-US" smtClean="0"/>
              <a:t>‹#›</a:t>
            </a:fld>
            <a:endParaRPr lang="en-US" dirty="0"/>
          </a:p>
        </p:txBody>
      </p:sp>
      <p:sp>
        <p:nvSpPr>
          <p:cNvPr id="5" name="Rectangle 4">
            <a:extLst>
              <a:ext uri="{FF2B5EF4-FFF2-40B4-BE49-F238E27FC236}">
                <a16:creationId xmlns:a16="http://schemas.microsoft.com/office/drawing/2014/main" id="{F9B59AC0-ACCA-0548-A037-BC61068B8FE2}"/>
              </a:ext>
            </a:extLst>
          </p:cNvPr>
          <p:cNvSpPr/>
          <p:nvPr userDrawn="1"/>
        </p:nvSpPr>
        <p:spPr>
          <a:xfrm>
            <a:off x="0" y="0"/>
            <a:ext cx="9144000" cy="986306"/>
          </a:xfrm>
          <a:prstGeom prst="rect">
            <a:avLst/>
          </a:prstGeom>
          <a:pattFill prst="lgGrid">
            <a:fgClr>
              <a:schemeClr val="tx2">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Rectangle 5">
            <a:extLst>
              <a:ext uri="{FF2B5EF4-FFF2-40B4-BE49-F238E27FC236}">
                <a16:creationId xmlns:a16="http://schemas.microsoft.com/office/drawing/2014/main" id="{2A57C152-0331-B74F-81FE-04A927A72C7B}"/>
              </a:ext>
            </a:extLst>
          </p:cNvPr>
          <p:cNvSpPr/>
          <p:nvPr userDrawn="1"/>
        </p:nvSpPr>
        <p:spPr>
          <a:xfrm>
            <a:off x="262890" y="279793"/>
            <a:ext cx="8606790" cy="98630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tIns="137160" rIns="137160" rtlCol="0" anchor="ctr"/>
          <a:lstStyle/>
          <a:p>
            <a:endParaRPr lang="en-US" sz="1800" b="1" dirty="0">
              <a:latin typeface="Meiryo" panose="020B0604030504040204" pitchFamily="34" charset="-128"/>
              <a:ea typeface="Meiryo" panose="020B0604030504040204" pitchFamily="34" charset="-128"/>
            </a:endParaRPr>
          </a:p>
        </p:txBody>
      </p:sp>
      <p:sp>
        <p:nvSpPr>
          <p:cNvPr id="8" name="Title 1">
            <a:extLst>
              <a:ext uri="{FF2B5EF4-FFF2-40B4-BE49-F238E27FC236}">
                <a16:creationId xmlns:a16="http://schemas.microsoft.com/office/drawing/2014/main" id="{5FDDD9A4-1691-5D47-9605-21650E2212D3}"/>
              </a:ext>
            </a:extLst>
          </p:cNvPr>
          <p:cNvSpPr>
            <a:spLocks noGrp="1"/>
          </p:cNvSpPr>
          <p:nvPr>
            <p:ph type="title"/>
          </p:nvPr>
        </p:nvSpPr>
        <p:spPr>
          <a:xfrm>
            <a:off x="479560" y="483440"/>
            <a:ext cx="8178329" cy="583800"/>
          </a:xfrm>
          <a:prstGeom prst="rect">
            <a:avLst/>
          </a:prstGeom>
        </p:spPr>
        <p:txBody>
          <a:bodyPr lIns="91440" rIns="91440">
            <a:noAutofit/>
          </a:bodyPr>
          <a:lstStyle>
            <a:lvl1pPr>
              <a:defRPr sz="1800" b="1" i="0" spc="113" baseline="0">
                <a:solidFill>
                  <a:schemeClr val="tx1"/>
                </a:solidFill>
                <a:latin typeface="+mj-lt"/>
                <a:ea typeface="Meiryo UI" panose="020B0604030504040204" pitchFamily="34" charset="-128"/>
              </a:defRPr>
            </a:lvl1pPr>
          </a:lstStyle>
          <a:p>
            <a:r>
              <a:rPr lang="en-US"/>
              <a:t>Click to edit Master title style</a:t>
            </a:r>
            <a:endParaRPr lang="en-US" dirty="0"/>
          </a:p>
        </p:txBody>
      </p:sp>
      <p:sp>
        <p:nvSpPr>
          <p:cNvPr id="10" name="Content Placeholder 9">
            <a:extLst>
              <a:ext uri="{FF2B5EF4-FFF2-40B4-BE49-F238E27FC236}">
                <a16:creationId xmlns:a16="http://schemas.microsoft.com/office/drawing/2014/main" id="{A6B69B4E-3A48-4F14-8C09-ECC8E58C7321}"/>
              </a:ext>
            </a:extLst>
          </p:cNvPr>
          <p:cNvSpPr>
            <a:spLocks noGrp="1"/>
          </p:cNvSpPr>
          <p:nvPr>
            <p:ph sz="quarter" idx="13"/>
          </p:nvPr>
        </p:nvSpPr>
        <p:spPr>
          <a:xfrm>
            <a:off x="479822" y="1470025"/>
            <a:ext cx="8178066" cy="47069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496307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
    <p:bg>
      <p:bgPr>
        <a:solidFill>
          <a:schemeClr val="bg2">
            <a:alpha val="40000"/>
          </a:schemeClr>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87C56A2-F952-8343-A875-78793BA51A34}"/>
              </a:ext>
            </a:extLst>
          </p:cNvPr>
          <p:cNvSpPr/>
          <p:nvPr userDrawn="1"/>
        </p:nvSpPr>
        <p:spPr>
          <a:xfrm>
            <a:off x="0" y="5871694"/>
            <a:ext cx="9144000" cy="986306"/>
          </a:xfrm>
          <a:prstGeom prst="rect">
            <a:avLst/>
          </a:prstGeom>
          <a:pattFill prst="lgGrid">
            <a:fgClr>
              <a:schemeClr val="tx1">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 name="Rectangle 6">
            <a:extLst>
              <a:ext uri="{FF2B5EF4-FFF2-40B4-BE49-F238E27FC236}">
                <a16:creationId xmlns:a16="http://schemas.microsoft.com/office/drawing/2014/main" id="{81BB3689-72F8-2345-BF30-38C81BDD487E}"/>
              </a:ext>
            </a:extLst>
          </p:cNvPr>
          <p:cNvSpPr/>
          <p:nvPr userDrawn="1"/>
        </p:nvSpPr>
        <p:spPr>
          <a:xfrm>
            <a:off x="3751729" y="0"/>
            <a:ext cx="5392271"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Date Placeholder 1">
            <a:extLst>
              <a:ext uri="{FF2B5EF4-FFF2-40B4-BE49-F238E27FC236}">
                <a16:creationId xmlns:a16="http://schemas.microsoft.com/office/drawing/2014/main" id="{09FBA462-7E60-BA4E-9A1E-3B5E69DACB3A}"/>
              </a:ext>
            </a:extLst>
          </p:cNvPr>
          <p:cNvSpPr>
            <a:spLocks noGrp="1"/>
          </p:cNvSpPr>
          <p:nvPr>
            <p:ph type="dt" sz="half" idx="10"/>
          </p:nvPr>
        </p:nvSpPr>
        <p:spPr/>
        <p:txBody>
          <a:bodyPr/>
          <a:lstStyle/>
          <a:p>
            <a:fld id="{A55BE7C6-ED86-44F9-8040-63992C7EAD58}" type="datetime1">
              <a:rPr lang="en-US" smtClean="0"/>
              <a:t>12/9/2024</a:t>
            </a:fld>
            <a:endParaRPr lang="en-US" dirty="0"/>
          </a:p>
        </p:txBody>
      </p:sp>
      <p:sp>
        <p:nvSpPr>
          <p:cNvPr id="3" name="Footer Placeholder 2">
            <a:extLst>
              <a:ext uri="{FF2B5EF4-FFF2-40B4-BE49-F238E27FC236}">
                <a16:creationId xmlns:a16="http://schemas.microsoft.com/office/drawing/2014/main" id="{218A28A8-5C75-FC4B-9A28-8F343DF4B1F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1FD5A6F-AE17-4E4C-9567-DB3B02853306}"/>
              </a:ext>
            </a:extLst>
          </p:cNvPr>
          <p:cNvSpPr>
            <a:spLocks noGrp="1"/>
          </p:cNvSpPr>
          <p:nvPr>
            <p:ph type="sldNum" sz="quarter" idx="12"/>
          </p:nvPr>
        </p:nvSpPr>
        <p:spPr/>
        <p:txBody>
          <a:bodyPr/>
          <a:lstStyle/>
          <a:p>
            <a:fld id="{6F705D35-D126-3B47-A82C-2A13EA9E0A67}" type="slidenum">
              <a:rPr lang="en-US" smtClean="0"/>
              <a:t>‹#›</a:t>
            </a:fld>
            <a:endParaRPr lang="en-US" dirty="0"/>
          </a:p>
        </p:txBody>
      </p:sp>
      <p:sp>
        <p:nvSpPr>
          <p:cNvPr id="9" name="Title 1">
            <a:extLst>
              <a:ext uri="{FF2B5EF4-FFF2-40B4-BE49-F238E27FC236}">
                <a16:creationId xmlns:a16="http://schemas.microsoft.com/office/drawing/2014/main" id="{656FB1BA-653F-254C-9C39-2A5BDD763EE8}"/>
              </a:ext>
            </a:extLst>
          </p:cNvPr>
          <p:cNvSpPr>
            <a:spLocks noGrp="1"/>
          </p:cNvSpPr>
          <p:nvPr>
            <p:ph type="title"/>
          </p:nvPr>
        </p:nvSpPr>
        <p:spPr>
          <a:xfrm>
            <a:off x="5070838" y="681037"/>
            <a:ext cx="3593728" cy="583800"/>
          </a:xfrm>
          <a:prstGeom prst="rect">
            <a:avLst/>
          </a:prstGeom>
        </p:spPr>
        <p:txBody>
          <a:bodyPr lIns="91440" rIns="91440">
            <a:noAutofit/>
          </a:bodyPr>
          <a:lstStyle>
            <a:lvl1pPr>
              <a:defRPr sz="1800" b="1" i="0" spc="113" baseline="0">
                <a:solidFill>
                  <a:schemeClr val="tx1"/>
                </a:solidFill>
                <a:latin typeface="+mj-lt"/>
                <a:ea typeface="Meiryo UI" panose="020B0604030504040204" pitchFamily="34" charset="-128"/>
              </a:defRPr>
            </a:lvl1pPr>
          </a:lstStyle>
          <a:p>
            <a:r>
              <a:rPr lang="en-US"/>
              <a:t>Click to edit Master title style</a:t>
            </a:r>
            <a:endParaRPr lang="en-US" dirty="0"/>
          </a:p>
        </p:txBody>
      </p:sp>
      <p:sp>
        <p:nvSpPr>
          <p:cNvPr id="12" name="Picture Placeholder 10">
            <a:extLst>
              <a:ext uri="{FF2B5EF4-FFF2-40B4-BE49-F238E27FC236}">
                <a16:creationId xmlns:a16="http://schemas.microsoft.com/office/drawing/2014/main" id="{CB2BF900-EE78-604F-A9A8-83394228A684}"/>
              </a:ext>
            </a:extLst>
          </p:cNvPr>
          <p:cNvSpPr>
            <a:spLocks noGrp="1"/>
          </p:cNvSpPr>
          <p:nvPr>
            <p:ph type="pic" sz="quarter" idx="14"/>
          </p:nvPr>
        </p:nvSpPr>
        <p:spPr>
          <a:xfrm>
            <a:off x="407194" y="571500"/>
            <a:ext cx="4164806" cy="5715000"/>
          </a:xfrm>
          <a:prstGeom prst="rect">
            <a:avLst/>
          </a:prstGeom>
          <a:solidFill>
            <a:schemeClr val="tx1"/>
          </a:solidFill>
        </p:spPr>
        <p:txBody>
          <a:bodyPr/>
          <a:lstStyle>
            <a:lvl1pPr marL="0" indent="0">
              <a:buNone/>
              <a:defRPr>
                <a:solidFill>
                  <a:schemeClr val="bg1"/>
                </a:solidFill>
              </a:defRPr>
            </a:lvl1pPr>
          </a:lstStyle>
          <a:p>
            <a:r>
              <a:rPr lang="en-US"/>
              <a:t>Click icon to add picture</a:t>
            </a:r>
            <a:endParaRPr lang="en-US" dirty="0"/>
          </a:p>
        </p:txBody>
      </p:sp>
      <p:sp>
        <p:nvSpPr>
          <p:cNvPr id="10" name="Content Placeholder 9">
            <a:extLst>
              <a:ext uri="{FF2B5EF4-FFF2-40B4-BE49-F238E27FC236}">
                <a16:creationId xmlns:a16="http://schemas.microsoft.com/office/drawing/2014/main" id="{C4C04996-C3BC-4E03-A361-2BA33F3CA305}"/>
              </a:ext>
            </a:extLst>
          </p:cNvPr>
          <p:cNvSpPr>
            <a:spLocks noGrp="1"/>
          </p:cNvSpPr>
          <p:nvPr>
            <p:ph sz="quarter" idx="15"/>
          </p:nvPr>
        </p:nvSpPr>
        <p:spPr>
          <a:xfrm>
            <a:off x="5070873" y="1265239"/>
            <a:ext cx="3593693" cy="4911725"/>
          </a:xfrm>
        </p:spPr>
        <p:txBody>
          <a:bodyPr/>
          <a:lstStyle>
            <a:lvl1pPr>
              <a:lnSpc>
                <a:spcPct val="200000"/>
              </a:lnSpc>
              <a:spcBef>
                <a:spcPts val="750"/>
              </a:spcBef>
              <a:buClrTx/>
              <a:defRPr/>
            </a:lvl1pPr>
            <a:lvl2pPr>
              <a:lnSpc>
                <a:spcPct val="200000"/>
              </a:lnSpc>
              <a:spcBef>
                <a:spcPts val="750"/>
              </a:spcBef>
              <a:buClrTx/>
              <a:defRPr/>
            </a:lvl2pPr>
            <a:lvl3pPr>
              <a:lnSpc>
                <a:spcPct val="200000"/>
              </a:lnSpc>
              <a:spcBef>
                <a:spcPts val="750"/>
              </a:spcBef>
              <a:buClrTx/>
              <a:defRPr/>
            </a:lvl3pPr>
            <a:lvl4pPr>
              <a:lnSpc>
                <a:spcPct val="200000"/>
              </a:lnSpc>
              <a:spcBef>
                <a:spcPts val="750"/>
              </a:spcBef>
              <a:buClrTx/>
              <a:defRPr/>
            </a:lvl4pPr>
            <a:lvl5pPr>
              <a:lnSpc>
                <a:spcPct val="200000"/>
              </a:lnSpc>
              <a:spcBef>
                <a:spcPts val="750"/>
              </a:spcBef>
              <a:buClrTx/>
              <a:defRPr/>
            </a:lvl5pPr>
          </a:lstStyle>
          <a:p>
            <a:pPr lvl="0"/>
            <a:r>
              <a:rPr lang="en-US"/>
              <a:t>Click to edit Master text styles</a:t>
            </a:r>
          </a:p>
        </p:txBody>
      </p:sp>
    </p:spTree>
    <p:extLst>
      <p:ext uri="{BB962C8B-B14F-4D97-AF65-F5344CB8AC3E}">
        <p14:creationId xmlns:p14="http://schemas.microsoft.com/office/powerpoint/2010/main" val="285926906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bg2">
            <a:alpha val="40000"/>
          </a:schemeClr>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2F96941-79C9-A34B-8AB5-C167A4D72D51}"/>
              </a:ext>
            </a:extLst>
          </p:cNvPr>
          <p:cNvSpPr/>
          <p:nvPr userDrawn="1"/>
        </p:nvSpPr>
        <p:spPr>
          <a:xfrm>
            <a:off x="0" y="0"/>
            <a:ext cx="9144000" cy="986306"/>
          </a:xfrm>
          <a:prstGeom prst="rect">
            <a:avLst/>
          </a:prstGeom>
          <a:pattFill prst="lgGrid">
            <a:fgClr>
              <a:schemeClr val="tx1">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2" name="Date Placeholder 1">
            <a:extLst>
              <a:ext uri="{FF2B5EF4-FFF2-40B4-BE49-F238E27FC236}">
                <a16:creationId xmlns:a16="http://schemas.microsoft.com/office/drawing/2014/main" id="{09FBA462-7E60-BA4E-9A1E-3B5E69DACB3A}"/>
              </a:ext>
            </a:extLst>
          </p:cNvPr>
          <p:cNvSpPr>
            <a:spLocks noGrp="1"/>
          </p:cNvSpPr>
          <p:nvPr>
            <p:ph type="dt" sz="half" idx="10"/>
          </p:nvPr>
        </p:nvSpPr>
        <p:spPr/>
        <p:txBody>
          <a:bodyPr/>
          <a:lstStyle/>
          <a:p>
            <a:fld id="{5E6B8D63-163F-424C-9750-53C0A6AA426B}" type="datetime1">
              <a:rPr lang="en-US" noProof="0" smtClean="0"/>
              <a:t>12/9/2024</a:t>
            </a:fld>
            <a:endParaRPr lang="en-US" noProof="0" dirty="0"/>
          </a:p>
        </p:txBody>
      </p:sp>
      <p:sp>
        <p:nvSpPr>
          <p:cNvPr id="3" name="Footer Placeholder 2">
            <a:extLst>
              <a:ext uri="{FF2B5EF4-FFF2-40B4-BE49-F238E27FC236}">
                <a16:creationId xmlns:a16="http://schemas.microsoft.com/office/drawing/2014/main" id="{218A28A8-5C75-FC4B-9A28-8F343DF4B1F9}"/>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71FD5A6F-AE17-4E4C-9567-DB3B02853306}"/>
              </a:ext>
            </a:extLst>
          </p:cNvPr>
          <p:cNvSpPr>
            <a:spLocks noGrp="1"/>
          </p:cNvSpPr>
          <p:nvPr>
            <p:ph type="sldNum" sz="quarter" idx="12"/>
          </p:nvPr>
        </p:nvSpPr>
        <p:spPr/>
        <p:txBody>
          <a:bodyPr/>
          <a:lstStyle/>
          <a:p>
            <a:fld id="{6F705D35-D126-3B47-A82C-2A13EA9E0A67}" type="slidenum">
              <a:rPr lang="en-US" noProof="0" smtClean="0"/>
              <a:t>‹#›</a:t>
            </a:fld>
            <a:endParaRPr lang="en-US" noProof="0" dirty="0"/>
          </a:p>
        </p:txBody>
      </p:sp>
      <p:sp>
        <p:nvSpPr>
          <p:cNvPr id="6" name="Rectangle 5">
            <a:extLst>
              <a:ext uri="{FF2B5EF4-FFF2-40B4-BE49-F238E27FC236}">
                <a16:creationId xmlns:a16="http://schemas.microsoft.com/office/drawing/2014/main" id="{2A57C152-0331-B74F-81FE-04A927A72C7B}"/>
              </a:ext>
            </a:extLst>
          </p:cNvPr>
          <p:cNvSpPr/>
          <p:nvPr userDrawn="1"/>
        </p:nvSpPr>
        <p:spPr>
          <a:xfrm>
            <a:off x="262890" y="279793"/>
            <a:ext cx="8606790" cy="98630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tIns="137160" rIns="137160" rtlCol="0" anchor="ctr"/>
          <a:lstStyle/>
          <a:p>
            <a:endParaRPr lang="en-US" sz="1800" b="1" noProof="0" dirty="0">
              <a:solidFill>
                <a:schemeClr val="bg1"/>
              </a:solidFill>
              <a:latin typeface="Meiryo" panose="020B0604030504040204" pitchFamily="34" charset="-128"/>
              <a:ea typeface="Meiryo" panose="020B0604030504040204" pitchFamily="34" charset="-128"/>
            </a:endParaRPr>
          </a:p>
        </p:txBody>
      </p:sp>
      <p:sp>
        <p:nvSpPr>
          <p:cNvPr id="8" name="Title 1">
            <a:extLst>
              <a:ext uri="{FF2B5EF4-FFF2-40B4-BE49-F238E27FC236}">
                <a16:creationId xmlns:a16="http://schemas.microsoft.com/office/drawing/2014/main" id="{5FDDD9A4-1691-5D47-9605-21650E2212D3}"/>
              </a:ext>
            </a:extLst>
          </p:cNvPr>
          <p:cNvSpPr>
            <a:spLocks noGrp="1"/>
          </p:cNvSpPr>
          <p:nvPr>
            <p:ph type="title"/>
          </p:nvPr>
        </p:nvSpPr>
        <p:spPr>
          <a:xfrm>
            <a:off x="479560" y="483440"/>
            <a:ext cx="8178329" cy="583800"/>
          </a:xfrm>
          <a:prstGeom prst="rect">
            <a:avLst/>
          </a:prstGeom>
        </p:spPr>
        <p:txBody>
          <a:bodyPr lIns="91440" rIns="91440">
            <a:noAutofit/>
          </a:bodyPr>
          <a:lstStyle>
            <a:lvl1pPr>
              <a:defRPr sz="1800" b="1" i="0" spc="113" baseline="0">
                <a:solidFill>
                  <a:schemeClr val="tx1"/>
                </a:solidFill>
                <a:latin typeface="+mj-lt"/>
                <a:ea typeface="Meiryo UI" panose="020B0604030504040204" pitchFamily="34" charset="-128"/>
              </a:defRPr>
            </a:lvl1pPr>
          </a:lstStyle>
          <a:p>
            <a:r>
              <a:rPr lang="en-US" noProof="0"/>
              <a:t>Click to edit Master title style</a:t>
            </a:r>
            <a:endParaRPr lang="en-US" noProof="0" dirty="0"/>
          </a:p>
        </p:txBody>
      </p:sp>
      <p:sp>
        <p:nvSpPr>
          <p:cNvPr id="10" name="Text Placeholder 2">
            <a:extLst>
              <a:ext uri="{FF2B5EF4-FFF2-40B4-BE49-F238E27FC236}">
                <a16:creationId xmlns:a16="http://schemas.microsoft.com/office/drawing/2014/main" id="{62F811A9-08B1-C746-B30D-69D7B4A6CD59}"/>
              </a:ext>
            </a:extLst>
          </p:cNvPr>
          <p:cNvSpPr>
            <a:spLocks noGrp="1"/>
          </p:cNvSpPr>
          <p:nvPr>
            <p:ph type="body" idx="1"/>
          </p:nvPr>
        </p:nvSpPr>
        <p:spPr>
          <a:xfrm>
            <a:off x="628651" y="2038571"/>
            <a:ext cx="3781985" cy="703135"/>
          </a:xfrm>
          <a:prstGeom prst="rect">
            <a:avLst/>
          </a:prstGeom>
        </p:spPr>
        <p:txBody>
          <a:bodyPr lIns="91440" rIns="91440" anchor="ctr">
            <a:normAutofit/>
          </a:bodyPr>
          <a:lstStyle>
            <a:lvl1pPr marL="0" indent="0" algn="l">
              <a:lnSpc>
                <a:spcPct val="150000"/>
              </a:lnSpc>
              <a:buNone/>
              <a:defRPr sz="1350" b="1" i="0" cap="all" spc="113" baseline="0">
                <a:solidFill>
                  <a:schemeClr val="tx2"/>
                </a:solidFill>
                <a:latin typeface="+mj-lt"/>
                <a:ea typeface="Meiryo UI" panose="020B0604030504040204" pitchFamily="34" charset="-128"/>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12" name="Text Placeholder 2">
            <a:extLst>
              <a:ext uri="{FF2B5EF4-FFF2-40B4-BE49-F238E27FC236}">
                <a16:creationId xmlns:a16="http://schemas.microsoft.com/office/drawing/2014/main" id="{54F0B191-C947-1640-8AD2-EEEAA1ED57C9}"/>
              </a:ext>
            </a:extLst>
          </p:cNvPr>
          <p:cNvSpPr>
            <a:spLocks noGrp="1"/>
          </p:cNvSpPr>
          <p:nvPr>
            <p:ph type="body" idx="14"/>
          </p:nvPr>
        </p:nvSpPr>
        <p:spPr>
          <a:xfrm>
            <a:off x="4875904" y="2038571"/>
            <a:ext cx="3781985" cy="703135"/>
          </a:xfrm>
          <a:prstGeom prst="rect">
            <a:avLst/>
          </a:prstGeom>
        </p:spPr>
        <p:txBody>
          <a:bodyPr lIns="91440" rIns="91440" anchor="ctr">
            <a:normAutofit/>
          </a:bodyPr>
          <a:lstStyle>
            <a:lvl1pPr marL="0" indent="0" algn="l">
              <a:lnSpc>
                <a:spcPct val="150000"/>
              </a:lnSpc>
              <a:buNone/>
              <a:defRPr sz="1350" b="1" i="0" cap="all" spc="113" baseline="0">
                <a:solidFill>
                  <a:schemeClr val="tx2"/>
                </a:solidFill>
                <a:latin typeface="+mj-lt"/>
                <a:ea typeface="Meiryo UI" panose="020B0604030504040204" pitchFamily="34" charset="-128"/>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cxnSp>
        <p:nvCxnSpPr>
          <p:cNvPr id="14" name="Straight Connector 13">
            <a:extLst>
              <a:ext uri="{FF2B5EF4-FFF2-40B4-BE49-F238E27FC236}">
                <a16:creationId xmlns:a16="http://schemas.microsoft.com/office/drawing/2014/main" id="{E8B92D52-6B55-2C4B-95E4-CE89611E590B}"/>
              </a:ext>
            </a:extLst>
          </p:cNvPr>
          <p:cNvCxnSpPr>
            <a:cxnSpLocks/>
          </p:cNvCxnSpPr>
          <p:nvPr userDrawn="1"/>
        </p:nvCxnSpPr>
        <p:spPr>
          <a:xfrm>
            <a:off x="4625787" y="1613647"/>
            <a:ext cx="0" cy="4904068"/>
          </a:xfrm>
          <a:prstGeom prst="line">
            <a:avLst/>
          </a:prstGeom>
          <a:ln>
            <a:solidFill>
              <a:schemeClr val="tx2">
                <a:lumMod val="10000"/>
                <a:lumOff val="9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F0F9EB4B-EC9F-404E-A98B-1EA3F6FF116A}"/>
              </a:ext>
            </a:extLst>
          </p:cNvPr>
          <p:cNvSpPr>
            <a:spLocks noGrp="1"/>
          </p:cNvSpPr>
          <p:nvPr>
            <p:ph sz="quarter" idx="15"/>
          </p:nvPr>
        </p:nvSpPr>
        <p:spPr>
          <a:xfrm>
            <a:off x="628650" y="2894014"/>
            <a:ext cx="3781985" cy="30940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6">
            <a:extLst>
              <a:ext uri="{FF2B5EF4-FFF2-40B4-BE49-F238E27FC236}">
                <a16:creationId xmlns:a16="http://schemas.microsoft.com/office/drawing/2014/main" id="{7A648C0A-27FE-4582-8D3C-7FF280E14591}"/>
              </a:ext>
            </a:extLst>
          </p:cNvPr>
          <p:cNvSpPr>
            <a:spLocks noGrp="1"/>
          </p:cNvSpPr>
          <p:nvPr>
            <p:ph sz="quarter" idx="16"/>
          </p:nvPr>
        </p:nvSpPr>
        <p:spPr>
          <a:xfrm>
            <a:off x="4875904" y="2894014"/>
            <a:ext cx="3781985" cy="30940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159969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Image and Caption">
    <p:bg>
      <p:bgPr>
        <a:solidFill>
          <a:schemeClr val="bg2">
            <a:alpha val="4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4A22209-F6F4-814A-9719-87CDCD23C55F}"/>
              </a:ext>
            </a:extLst>
          </p:cNvPr>
          <p:cNvSpPr/>
          <p:nvPr userDrawn="1"/>
        </p:nvSpPr>
        <p:spPr>
          <a:xfrm>
            <a:off x="0" y="914400"/>
            <a:ext cx="9144000" cy="5029200"/>
          </a:xfrm>
          <a:prstGeom prst="rect">
            <a:avLst/>
          </a:prstGeom>
          <a:pattFill prst="lgGrid">
            <a:fgClr>
              <a:schemeClr val="tx2">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11" name="Rectangle 10">
            <a:extLst>
              <a:ext uri="{FF2B5EF4-FFF2-40B4-BE49-F238E27FC236}">
                <a16:creationId xmlns:a16="http://schemas.microsoft.com/office/drawing/2014/main" id="{51817374-D7A2-2F4D-91C6-E24955F0018B}"/>
              </a:ext>
            </a:extLst>
          </p:cNvPr>
          <p:cNvSpPr/>
          <p:nvPr userDrawn="1"/>
        </p:nvSpPr>
        <p:spPr>
          <a:xfrm>
            <a:off x="4463716" y="1803214"/>
            <a:ext cx="4680284" cy="325288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2" name="Date Placeholder 1">
            <a:extLst>
              <a:ext uri="{FF2B5EF4-FFF2-40B4-BE49-F238E27FC236}">
                <a16:creationId xmlns:a16="http://schemas.microsoft.com/office/drawing/2014/main" id="{09FBA462-7E60-BA4E-9A1E-3B5E69DACB3A}"/>
              </a:ext>
            </a:extLst>
          </p:cNvPr>
          <p:cNvSpPr>
            <a:spLocks noGrp="1"/>
          </p:cNvSpPr>
          <p:nvPr>
            <p:ph type="dt" sz="half" idx="10"/>
          </p:nvPr>
        </p:nvSpPr>
        <p:spPr/>
        <p:txBody>
          <a:bodyPr/>
          <a:lstStyle/>
          <a:p>
            <a:fld id="{787CF867-E166-49B4-B053-429DD200DE48}" type="datetime1">
              <a:rPr lang="en-US" noProof="0" smtClean="0"/>
              <a:t>12/9/2024</a:t>
            </a:fld>
            <a:endParaRPr lang="en-US" noProof="0" dirty="0"/>
          </a:p>
        </p:txBody>
      </p:sp>
      <p:sp>
        <p:nvSpPr>
          <p:cNvPr id="3" name="Footer Placeholder 2">
            <a:extLst>
              <a:ext uri="{FF2B5EF4-FFF2-40B4-BE49-F238E27FC236}">
                <a16:creationId xmlns:a16="http://schemas.microsoft.com/office/drawing/2014/main" id="{218A28A8-5C75-FC4B-9A28-8F343DF4B1F9}"/>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71FD5A6F-AE17-4E4C-9567-DB3B02853306}"/>
              </a:ext>
            </a:extLst>
          </p:cNvPr>
          <p:cNvSpPr>
            <a:spLocks noGrp="1"/>
          </p:cNvSpPr>
          <p:nvPr>
            <p:ph type="sldNum" sz="quarter" idx="12"/>
          </p:nvPr>
        </p:nvSpPr>
        <p:spPr/>
        <p:txBody>
          <a:bodyPr/>
          <a:lstStyle/>
          <a:p>
            <a:fld id="{6F705D35-D126-3B47-A82C-2A13EA9E0A67}" type="slidenum">
              <a:rPr lang="en-US" noProof="0" smtClean="0"/>
              <a:t>‹#›</a:t>
            </a:fld>
            <a:endParaRPr lang="en-US" noProof="0" dirty="0"/>
          </a:p>
        </p:txBody>
      </p:sp>
      <p:sp>
        <p:nvSpPr>
          <p:cNvPr id="9" name="Title 1">
            <a:extLst>
              <a:ext uri="{FF2B5EF4-FFF2-40B4-BE49-F238E27FC236}">
                <a16:creationId xmlns:a16="http://schemas.microsoft.com/office/drawing/2014/main" id="{656FB1BA-653F-254C-9C39-2A5BDD763EE8}"/>
              </a:ext>
            </a:extLst>
          </p:cNvPr>
          <p:cNvSpPr>
            <a:spLocks noGrp="1"/>
          </p:cNvSpPr>
          <p:nvPr>
            <p:ph type="title"/>
          </p:nvPr>
        </p:nvSpPr>
        <p:spPr>
          <a:xfrm>
            <a:off x="4870909" y="2028031"/>
            <a:ext cx="3793657" cy="583800"/>
          </a:xfrm>
          <a:prstGeom prst="rect">
            <a:avLst/>
          </a:prstGeom>
        </p:spPr>
        <p:txBody>
          <a:bodyPr lIns="91440" rIns="91440">
            <a:noAutofit/>
          </a:bodyPr>
          <a:lstStyle>
            <a:lvl1pPr>
              <a:defRPr sz="1800" b="1" i="0" spc="113" baseline="0">
                <a:solidFill>
                  <a:schemeClr val="tx1"/>
                </a:solidFill>
                <a:latin typeface="+mj-lt"/>
                <a:ea typeface="Meiryo UI" panose="020B0604030504040204" pitchFamily="34" charset="-128"/>
              </a:defRPr>
            </a:lvl1pPr>
          </a:lstStyle>
          <a:p>
            <a:r>
              <a:rPr lang="en-US" noProof="0"/>
              <a:t>Click to edit Master title style</a:t>
            </a:r>
            <a:endParaRPr lang="en-US" noProof="0" dirty="0"/>
          </a:p>
        </p:txBody>
      </p:sp>
      <p:sp>
        <p:nvSpPr>
          <p:cNvPr id="13" name="Picture Placeholder 10">
            <a:extLst>
              <a:ext uri="{FF2B5EF4-FFF2-40B4-BE49-F238E27FC236}">
                <a16:creationId xmlns:a16="http://schemas.microsoft.com/office/drawing/2014/main" id="{AD5E91DA-7D30-8C45-9BE7-5F82AA824B11}"/>
              </a:ext>
            </a:extLst>
          </p:cNvPr>
          <p:cNvSpPr>
            <a:spLocks noGrp="1"/>
          </p:cNvSpPr>
          <p:nvPr>
            <p:ph type="pic" sz="quarter" idx="14"/>
          </p:nvPr>
        </p:nvSpPr>
        <p:spPr>
          <a:xfrm>
            <a:off x="407194" y="0"/>
            <a:ext cx="4056522" cy="6858000"/>
          </a:xfrm>
          <a:prstGeom prst="rect">
            <a:avLst/>
          </a:prstGeom>
          <a:solidFill>
            <a:schemeClr val="tx1"/>
          </a:solidFill>
        </p:spPr>
        <p:txBody>
          <a:bodyPr/>
          <a:lstStyle>
            <a:lvl1pPr marL="0" indent="0">
              <a:buNone/>
              <a:defRPr>
                <a:solidFill>
                  <a:schemeClr val="bg1"/>
                </a:solidFill>
              </a:defRPr>
            </a:lvl1pPr>
          </a:lstStyle>
          <a:p>
            <a:r>
              <a:rPr lang="en-US" noProof="0"/>
              <a:t>Click icon to add picture</a:t>
            </a:r>
            <a:endParaRPr lang="en-US" noProof="0" dirty="0"/>
          </a:p>
        </p:txBody>
      </p:sp>
      <p:sp>
        <p:nvSpPr>
          <p:cNvPr id="6" name="Content Placeholder 5">
            <a:extLst>
              <a:ext uri="{FF2B5EF4-FFF2-40B4-BE49-F238E27FC236}">
                <a16:creationId xmlns:a16="http://schemas.microsoft.com/office/drawing/2014/main" id="{A94B5840-E92F-4CFE-B3C0-0873B2740891}"/>
              </a:ext>
            </a:extLst>
          </p:cNvPr>
          <p:cNvSpPr>
            <a:spLocks noGrp="1"/>
          </p:cNvSpPr>
          <p:nvPr>
            <p:ph sz="quarter" idx="15"/>
          </p:nvPr>
        </p:nvSpPr>
        <p:spPr>
          <a:xfrm>
            <a:off x="4870848" y="2611438"/>
            <a:ext cx="3793718" cy="2165350"/>
          </a:xfrm>
        </p:spPr>
        <p:txBody>
          <a:bodyPr/>
          <a:lstStyle>
            <a:lvl1pPr marL="0" indent="0">
              <a:lnSpc>
                <a:spcPct val="200000"/>
              </a:lnSpc>
              <a:spcBef>
                <a:spcPts val="1425"/>
              </a:spcBef>
              <a:buNone/>
              <a:defRPr/>
            </a:lvl1pPr>
          </a:lstStyle>
          <a:p>
            <a:pPr lvl="0"/>
            <a:r>
              <a:rPr lang="en-US"/>
              <a:t>Click to edit Master text styles</a:t>
            </a:r>
          </a:p>
        </p:txBody>
      </p:sp>
    </p:spTree>
    <p:extLst>
      <p:ext uri="{BB962C8B-B14F-4D97-AF65-F5344CB8AC3E}">
        <p14:creationId xmlns:p14="http://schemas.microsoft.com/office/powerpoint/2010/main" val="20208486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accent4">
            <a:alpha val="40000"/>
          </a:schemeClr>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FBA462-7E60-BA4E-9A1E-3B5E69DACB3A}"/>
              </a:ext>
            </a:extLst>
          </p:cNvPr>
          <p:cNvSpPr>
            <a:spLocks noGrp="1"/>
          </p:cNvSpPr>
          <p:nvPr>
            <p:ph type="dt" sz="half" idx="10"/>
          </p:nvPr>
        </p:nvSpPr>
        <p:spPr/>
        <p:txBody>
          <a:bodyPr/>
          <a:lstStyle/>
          <a:p>
            <a:fld id="{95DDEB04-0C06-48CD-B0EC-089B7C04E1AF}" type="datetime1">
              <a:rPr lang="en-US" smtClean="0"/>
              <a:t>12/9/2024</a:t>
            </a:fld>
            <a:endParaRPr lang="en-US" dirty="0"/>
          </a:p>
        </p:txBody>
      </p:sp>
      <p:sp>
        <p:nvSpPr>
          <p:cNvPr id="3" name="Footer Placeholder 2">
            <a:extLst>
              <a:ext uri="{FF2B5EF4-FFF2-40B4-BE49-F238E27FC236}">
                <a16:creationId xmlns:a16="http://schemas.microsoft.com/office/drawing/2014/main" id="{218A28A8-5C75-FC4B-9A28-8F343DF4B1F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1FD5A6F-AE17-4E4C-9567-DB3B02853306}"/>
              </a:ext>
            </a:extLst>
          </p:cNvPr>
          <p:cNvSpPr>
            <a:spLocks noGrp="1"/>
          </p:cNvSpPr>
          <p:nvPr>
            <p:ph type="sldNum" sz="quarter" idx="12"/>
          </p:nvPr>
        </p:nvSpPr>
        <p:spPr/>
        <p:txBody>
          <a:bodyPr/>
          <a:lstStyle/>
          <a:p>
            <a:fld id="{6F705D35-D126-3B47-A82C-2A13EA9E0A67}" type="slidenum">
              <a:rPr lang="en-US" smtClean="0"/>
              <a:t>‹#›</a:t>
            </a:fld>
            <a:endParaRPr lang="en-US" dirty="0"/>
          </a:p>
        </p:txBody>
      </p:sp>
    </p:spTree>
    <p:extLst>
      <p:ext uri="{BB962C8B-B14F-4D97-AF65-F5344CB8AC3E}">
        <p14:creationId xmlns:p14="http://schemas.microsoft.com/office/powerpoint/2010/main" val="21077179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4" name="Date Placeholder 13"/>
          <p:cNvSpPr>
            <a:spLocks noGrp="1"/>
          </p:cNvSpPr>
          <p:nvPr>
            <p:ph type="dt" sz="half" idx="14"/>
          </p:nvPr>
        </p:nvSpPr>
        <p:spPr/>
        <p:txBody>
          <a:bodyPr/>
          <a:lstStyle/>
          <a:p>
            <a:fld id="{E9415363-BBAC-422C-98DB-3DF912CA7CB8}" type="datetime1">
              <a:rPr lang="en-US" smtClean="0"/>
              <a:t>12/9/2024</a:t>
            </a:fld>
            <a:endParaRPr lang="en-US"/>
          </a:p>
        </p:txBody>
      </p:sp>
      <p:sp>
        <p:nvSpPr>
          <p:cNvPr id="15" name="Slide Number Placeholder 14"/>
          <p:cNvSpPr>
            <a:spLocks noGrp="1"/>
          </p:cNvSpPr>
          <p:nvPr>
            <p:ph type="sldNum" sz="quarter" idx="15"/>
          </p:nvPr>
        </p:nvSpPr>
        <p:spPr/>
        <p:txBody>
          <a:bodyPr/>
          <a:lstStyle>
            <a:lvl1pPr algn="ctr">
              <a:defRPr/>
            </a:lvl1pPr>
          </a:lstStyle>
          <a:p>
            <a:fld id="{541E3542-C50C-45C1-BED0-1771C65362E3}"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6608801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9EAC25-66D1-1245-97FD-3B584013288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E2069B3-0468-584A-914E-91C8C91C7FA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DBDB421-E3C9-A140-878A-F3A967799A02}"/>
              </a:ext>
            </a:extLst>
          </p:cNvPr>
          <p:cNvSpPr>
            <a:spLocks noGrp="1"/>
          </p:cNvSpPr>
          <p:nvPr>
            <p:ph type="dt" sz="half" idx="2"/>
          </p:nvPr>
        </p:nvSpPr>
        <p:spPr>
          <a:xfrm>
            <a:off x="628650" y="6492875"/>
            <a:ext cx="2057400" cy="228600"/>
          </a:xfrm>
          <a:prstGeom prst="rect">
            <a:avLst/>
          </a:prstGeom>
        </p:spPr>
        <p:txBody>
          <a:bodyPr vert="horz" lIns="91440" tIns="45720" rIns="91440" bIns="45720" rtlCol="0" anchor="ctr"/>
          <a:lstStyle>
            <a:lvl1pPr algn="l">
              <a:defRPr sz="525">
                <a:solidFill>
                  <a:schemeClr val="tx1">
                    <a:tint val="75000"/>
                  </a:schemeClr>
                </a:solidFill>
              </a:defRPr>
            </a:lvl1pPr>
          </a:lstStyle>
          <a:p>
            <a:fld id="{66C90321-8456-40B9-939F-5A4CD2AC77B7}" type="datetime1">
              <a:rPr lang="en-US" smtClean="0"/>
              <a:t>12/9/2024</a:t>
            </a:fld>
            <a:endParaRPr lang="en-US" dirty="0"/>
          </a:p>
        </p:txBody>
      </p:sp>
      <p:sp>
        <p:nvSpPr>
          <p:cNvPr id="5" name="Footer Placeholder 4">
            <a:extLst>
              <a:ext uri="{FF2B5EF4-FFF2-40B4-BE49-F238E27FC236}">
                <a16:creationId xmlns:a16="http://schemas.microsoft.com/office/drawing/2014/main" id="{147A988C-554B-E64F-A698-DE3EF9CA0774}"/>
              </a:ext>
            </a:extLst>
          </p:cNvPr>
          <p:cNvSpPr>
            <a:spLocks noGrp="1"/>
          </p:cNvSpPr>
          <p:nvPr>
            <p:ph type="ftr" sz="quarter" idx="3"/>
          </p:nvPr>
        </p:nvSpPr>
        <p:spPr>
          <a:xfrm>
            <a:off x="3028950" y="6492875"/>
            <a:ext cx="3086100" cy="228600"/>
          </a:xfrm>
          <a:prstGeom prst="rect">
            <a:avLst/>
          </a:prstGeom>
        </p:spPr>
        <p:txBody>
          <a:bodyPr vert="horz" lIns="91440" tIns="45720" rIns="91440" bIns="45720" rtlCol="0" anchor="ctr"/>
          <a:lstStyle>
            <a:lvl1pPr algn="ctr">
              <a:defRPr sz="525">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98157E6-BBF7-AB4A-B5DD-B39A65C17B0B}"/>
              </a:ext>
            </a:extLst>
          </p:cNvPr>
          <p:cNvSpPr>
            <a:spLocks noGrp="1"/>
          </p:cNvSpPr>
          <p:nvPr>
            <p:ph type="sldNum" sz="quarter" idx="4"/>
          </p:nvPr>
        </p:nvSpPr>
        <p:spPr>
          <a:xfrm>
            <a:off x="6457950" y="6492875"/>
            <a:ext cx="2057400" cy="228600"/>
          </a:xfrm>
          <a:prstGeom prst="rect">
            <a:avLst/>
          </a:prstGeom>
        </p:spPr>
        <p:txBody>
          <a:bodyPr vert="horz" lIns="91440" tIns="45720" rIns="91440" bIns="45720" rtlCol="0" anchor="ctr"/>
          <a:lstStyle>
            <a:lvl1pPr algn="r">
              <a:defRPr sz="525">
                <a:solidFill>
                  <a:schemeClr val="tx1">
                    <a:tint val="75000"/>
                  </a:schemeClr>
                </a:solidFill>
              </a:defRPr>
            </a:lvl1pPr>
          </a:lstStyle>
          <a:p>
            <a:fld id="{6F705D35-D126-3B47-A82C-2A13EA9E0A67}" type="slidenum">
              <a:rPr lang="en-US" smtClean="0"/>
              <a:pPr/>
              <a:t>‹#›</a:t>
            </a:fld>
            <a:endParaRPr lang="en-US" dirty="0"/>
          </a:p>
        </p:txBody>
      </p:sp>
    </p:spTree>
    <p:extLst>
      <p:ext uri="{BB962C8B-B14F-4D97-AF65-F5344CB8AC3E}">
        <p14:creationId xmlns:p14="http://schemas.microsoft.com/office/powerpoint/2010/main" val="2796308779"/>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30" r:id="rId5"/>
    <p:sldLayoutId id="2147483729" r:id="rId6"/>
    <p:sldLayoutId id="2147483731" r:id="rId7"/>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685800" rtl="0" eaLnBrk="1" latinLnBrk="0" hangingPunct="1">
        <a:lnSpc>
          <a:spcPct val="90000"/>
        </a:lnSpc>
        <a:spcBef>
          <a:spcPct val="0"/>
        </a:spcBef>
        <a:buNone/>
        <a:defRPr sz="3300" kern="1200">
          <a:solidFill>
            <a:schemeClr val="tx1"/>
          </a:solidFill>
          <a:latin typeface="+mj-lt"/>
          <a:ea typeface="Meiryo UI" panose="020B0604030504040204" pitchFamily="34" charset="-128"/>
          <a:cs typeface="+mj-cs"/>
        </a:defRPr>
      </a:lvl1pPr>
    </p:titleStyle>
    <p:bodyStyle>
      <a:lvl1pPr marL="171450" indent="-171450" algn="l" defTabSz="685800" rtl="0" eaLnBrk="1" latinLnBrk="0" hangingPunct="1">
        <a:lnSpc>
          <a:spcPct val="150000"/>
        </a:lnSpc>
        <a:spcBef>
          <a:spcPts val="1125"/>
        </a:spcBef>
        <a:buClr>
          <a:schemeClr val="accent2"/>
        </a:buClr>
        <a:buFont typeface="Wingdings" panose="05000000000000000000" pitchFamily="2" charset="2"/>
        <a:buChar char="§"/>
        <a:defRPr sz="1125" kern="1200" spc="113" baseline="0">
          <a:solidFill>
            <a:schemeClr val="tx1"/>
          </a:solidFill>
          <a:latin typeface="+mn-lt"/>
          <a:ea typeface="Meiryo UI" panose="020B0604030504040204" pitchFamily="34" charset="-128"/>
          <a:cs typeface="+mn-cs"/>
        </a:defRPr>
      </a:lvl1pPr>
      <a:lvl2pPr marL="514350" indent="-171450" algn="l" defTabSz="685800" rtl="0" eaLnBrk="1" latinLnBrk="0" hangingPunct="1">
        <a:lnSpc>
          <a:spcPct val="150000"/>
        </a:lnSpc>
        <a:spcBef>
          <a:spcPts val="375"/>
        </a:spcBef>
        <a:buClr>
          <a:schemeClr val="accent2"/>
        </a:buClr>
        <a:buFont typeface="Wingdings" panose="05000000000000000000" pitchFamily="2" charset="2"/>
        <a:buChar char="§"/>
        <a:defRPr sz="1125" kern="1200" spc="113" baseline="0">
          <a:solidFill>
            <a:schemeClr val="tx1"/>
          </a:solidFill>
          <a:latin typeface="+mn-lt"/>
          <a:ea typeface="Meiryo UI" panose="020B0604030504040204" pitchFamily="34" charset="-128"/>
          <a:cs typeface="+mn-cs"/>
        </a:defRPr>
      </a:lvl2pPr>
      <a:lvl3pPr marL="857250" indent="-171450" algn="l" defTabSz="685800" rtl="0" eaLnBrk="1" latinLnBrk="0" hangingPunct="1">
        <a:lnSpc>
          <a:spcPct val="150000"/>
        </a:lnSpc>
        <a:spcBef>
          <a:spcPts val="375"/>
        </a:spcBef>
        <a:buClr>
          <a:schemeClr val="accent2"/>
        </a:buClr>
        <a:buFont typeface="Wingdings" panose="05000000000000000000" pitchFamily="2" charset="2"/>
        <a:buChar char="§"/>
        <a:defRPr sz="1050" kern="1200" spc="113" baseline="0">
          <a:solidFill>
            <a:schemeClr val="tx1"/>
          </a:solidFill>
          <a:latin typeface="+mn-lt"/>
          <a:ea typeface="Meiryo UI" panose="020B0604030504040204" pitchFamily="34" charset="-128"/>
          <a:cs typeface="+mn-cs"/>
        </a:defRPr>
      </a:lvl3pPr>
      <a:lvl4pPr marL="1200150" indent="-171450" algn="l" defTabSz="685800" rtl="0" eaLnBrk="1" latinLnBrk="0" hangingPunct="1">
        <a:lnSpc>
          <a:spcPct val="150000"/>
        </a:lnSpc>
        <a:spcBef>
          <a:spcPts val="375"/>
        </a:spcBef>
        <a:buClr>
          <a:schemeClr val="accent2"/>
        </a:buClr>
        <a:buFont typeface="Wingdings" panose="05000000000000000000" pitchFamily="2" charset="2"/>
        <a:buChar char="§"/>
        <a:defRPr sz="1050" kern="1200" spc="113" baseline="0">
          <a:solidFill>
            <a:schemeClr val="tx1"/>
          </a:solidFill>
          <a:latin typeface="+mn-lt"/>
          <a:ea typeface="Meiryo UI" panose="020B0604030504040204" pitchFamily="34" charset="-128"/>
          <a:cs typeface="+mn-cs"/>
        </a:defRPr>
      </a:lvl4pPr>
      <a:lvl5pPr marL="1543050" indent="-171450" algn="l" defTabSz="685800" rtl="0" eaLnBrk="1" latinLnBrk="0" hangingPunct="1">
        <a:lnSpc>
          <a:spcPct val="150000"/>
        </a:lnSpc>
        <a:spcBef>
          <a:spcPts val="375"/>
        </a:spcBef>
        <a:buClr>
          <a:schemeClr val="accent2"/>
        </a:buClr>
        <a:buFont typeface="Wingdings" panose="05000000000000000000" pitchFamily="2" charset="2"/>
        <a:buChar char="§"/>
        <a:defRPr sz="1050" kern="1200" spc="113" baseline="0">
          <a:solidFill>
            <a:schemeClr val="tx1"/>
          </a:solidFill>
          <a:latin typeface="+mn-lt"/>
          <a:ea typeface="Meiryo UI" panose="020B0604030504040204" pitchFamily="34" charset="-128"/>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creativecommons.org/licenses/by-nc-sa/3.0/" TargetMode="External"/><Relationship Id="rId4" Type="http://schemas.openxmlformats.org/officeDocument/2006/relationships/hyperlink" Target="https://www.flickr.com/photos/mtsofan/19914687414/"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D3BB2B7-A83A-4015-92BD-4080BC4FD7E7}"/>
              </a:ext>
            </a:extLst>
          </p:cNvPr>
          <p:cNvSpPr>
            <a:spLocks noGrp="1"/>
          </p:cNvSpPr>
          <p:nvPr>
            <p:ph type="title"/>
          </p:nvPr>
        </p:nvSpPr>
        <p:spPr>
          <a:xfrm>
            <a:off x="490803" y="3000776"/>
            <a:ext cx="4825900" cy="2385811"/>
          </a:xfrm>
        </p:spPr>
        <p:txBody>
          <a:bodyPr anchor="ctr">
            <a:normAutofit fontScale="90000"/>
          </a:bodyPr>
          <a:lstStyle/>
          <a:p>
            <a:pPr algn="ctr">
              <a:lnSpc>
                <a:spcPts val="6000"/>
              </a:lnSpc>
            </a:pPr>
            <a:r>
              <a:rPr lang="en-US" sz="7200" i="1" dirty="0">
                <a:latin typeface="Candara" panose="020E0502030303020204" pitchFamily="34" charset="0"/>
              </a:rPr>
              <a:t>“O How Love I Thy Law”</a:t>
            </a:r>
          </a:p>
        </p:txBody>
      </p:sp>
      <p:pic>
        <p:nvPicPr>
          <p:cNvPr id="7" name="Picture Placeholder 6" descr="Close-up of a leather book with a gold text on it&#10;&#10;Description automatically generated">
            <a:extLst>
              <a:ext uri="{FF2B5EF4-FFF2-40B4-BE49-F238E27FC236}">
                <a16:creationId xmlns:a16="http://schemas.microsoft.com/office/drawing/2014/main" id="{6CB669B4-D752-1A32-9FFD-E9206BE0C68A}"/>
              </a:ext>
            </a:extLst>
          </p:cNvPr>
          <p:cNvPicPr>
            <a:picLocks noGrp="1" noChangeAspect="1"/>
          </p:cNvPicPr>
          <p:nvPr>
            <p:ph type="pic" sz="quarter" idx="14"/>
          </p:nvPr>
        </p:nvPicPr>
        <p:blipFill rotWithShape="1">
          <a:blip r:embed="rId3">
            <a:extLst>
              <a:ext uri="{837473B0-CC2E-450A-ABE3-18F120FF3D39}">
                <a1611:picAttrSrcUrl xmlns:a1611="http://schemas.microsoft.com/office/drawing/2016/11/main" r:id="rId4"/>
              </a:ext>
            </a:extLst>
          </a:blip>
          <a:srcRect l="25072" r="29165" b="-1"/>
          <a:stretch/>
        </p:blipFill>
        <p:spPr>
          <a:xfrm>
            <a:off x="4442344" y="10"/>
            <a:ext cx="4701656" cy="6857990"/>
          </a:xfrm>
          <a:noFill/>
        </p:spPr>
      </p:pic>
      <p:sp>
        <p:nvSpPr>
          <p:cNvPr id="4" name="Text Placeholder 3">
            <a:extLst>
              <a:ext uri="{FF2B5EF4-FFF2-40B4-BE49-F238E27FC236}">
                <a16:creationId xmlns:a16="http://schemas.microsoft.com/office/drawing/2014/main" id="{A2A41CAF-9D90-4203-BE4A-53EA37304B99}"/>
              </a:ext>
            </a:extLst>
          </p:cNvPr>
          <p:cNvSpPr>
            <a:spLocks noGrp="1"/>
          </p:cNvSpPr>
          <p:nvPr>
            <p:ph type="body" sz="quarter" idx="15"/>
          </p:nvPr>
        </p:nvSpPr>
        <p:spPr>
          <a:xfrm>
            <a:off x="552924" y="5834129"/>
            <a:ext cx="4825900" cy="708338"/>
          </a:xfrm>
          <a:solidFill>
            <a:schemeClr val="bg1">
              <a:lumMod val="75000"/>
            </a:schemeClr>
          </a:solidFill>
        </p:spPr>
        <p:txBody>
          <a:bodyPr anchor="ctr">
            <a:normAutofit/>
          </a:bodyPr>
          <a:lstStyle/>
          <a:p>
            <a:pPr algn="ctr">
              <a:lnSpc>
                <a:spcPct val="100000"/>
              </a:lnSpc>
              <a:spcBef>
                <a:spcPts val="0"/>
              </a:spcBef>
            </a:pPr>
            <a:r>
              <a:rPr lang="en-US" sz="3200" i="1" dirty="0">
                <a:latin typeface="Candara" panose="020E0502030303020204" pitchFamily="34" charset="0"/>
              </a:rPr>
              <a:t>Psalms 119:97</a:t>
            </a:r>
          </a:p>
        </p:txBody>
      </p:sp>
      <p:sp>
        <p:nvSpPr>
          <p:cNvPr id="8" name="TextBox 7">
            <a:extLst>
              <a:ext uri="{FF2B5EF4-FFF2-40B4-BE49-F238E27FC236}">
                <a16:creationId xmlns:a16="http://schemas.microsoft.com/office/drawing/2014/main" id="{D3F44F61-F45E-2C20-21CC-29AA3C874CF6}"/>
              </a:ext>
            </a:extLst>
          </p:cNvPr>
          <p:cNvSpPr txBox="1"/>
          <p:nvPr/>
        </p:nvSpPr>
        <p:spPr>
          <a:xfrm>
            <a:off x="6205375" y="6657945"/>
            <a:ext cx="2938625" cy="200055"/>
          </a:xfrm>
          <a:prstGeom prst="rect">
            <a:avLst/>
          </a:prstGeom>
          <a:noFill/>
        </p:spPr>
        <p:txBody>
          <a:bodyPr wrap="none" rtlCol="0">
            <a:spAutoFit/>
          </a:bodyPr>
          <a:lstStyle/>
          <a:p>
            <a:pPr algn="r">
              <a:spcAft>
                <a:spcPts val="600"/>
              </a:spcAft>
            </a:pPr>
            <a:r>
              <a:rPr lang="en-US" sz="700" dirty="0">
                <a:solidFill>
                  <a:srgbClr val="FFFFFF"/>
                </a:solidFill>
                <a:hlinkClick r:id="rId4" tooltip="https://www.flickr.com/photos/mtsofan/19914687414/">
                  <a:extLst>
                    <a:ext uri="{A12FA001-AC4F-418D-AE19-62706E023703}">
                      <ahyp:hlinkClr xmlns:ahyp="http://schemas.microsoft.com/office/drawing/2018/hyperlinkcolor" val="tx"/>
                    </a:ext>
                  </a:extLst>
                </a:hlinkClick>
              </a:rPr>
              <a:t>This Photo</a:t>
            </a:r>
            <a:r>
              <a:rPr lang="en-US" sz="700" dirty="0">
                <a:solidFill>
                  <a:srgbClr val="FFFFFF"/>
                </a:solidFill>
              </a:rPr>
              <a:t> by Unknown Author is licensed under </a:t>
            </a:r>
            <a:r>
              <a:rPr lang="en-US" sz="700" dirty="0">
                <a:solidFill>
                  <a:srgbClr val="FFFFFF"/>
                </a:solidFill>
                <a:hlinkClick r:id="rId5" tooltip="https://creativecommons.org/licenses/by-nc-sa/3.0/">
                  <a:extLst>
                    <a:ext uri="{A12FA001-AC4F-418D-AE19-62706E023703}">
                      <ahyp:hlinkClr xmlns:ahyp="http://schemas.microsoft.com/office/drawing/2018/hyperlinkcolor" val="tx"/>
                    </a:ext>
                  </a:extLst>
                </a:hlinkClick>
              </a:rPr>
              <a:t>CC BY-SA-NC</a:t>
            </a:r>
            <a:endParaRPr lang="en-US" sz="700" dirty="0">
              <a:solidFill>
                <a:srgbClr val="FFFFFF"/>
              </a:solidFill>
            </a:endParaRPr>
          </a:p>
        </p:txBody>
      </p:sp>
      <p:sp>
        <p:nvSpPr>
          <p:cNvPr id="2" name="Rectangle 1">
            <a:extLst>
              <a:ext uri="{FF2B5EF4-FFF2-40B4-BE49-F238E27FC236}">
                <a16:creationId xmlns:a16="http://schemas.microsoft.com/office/drawing/2014/main" id="{DDFA1F72-450A-C470-5684-F6B508995308}"/>
              </a:ext>
            </a:extLst>
          </p:cNvPr>
          <p:cNvSpPr/>
          <p:nvPr/>
        </p:nvSpPr>
        <p:spPr>
          <a:xfrm rot="17655959">
            <a:off x="6843353" y="3365508"/>
            <a:ext cx="2600571" cy="767995"/>
          </a:xfrm>
          <a:prstGeom prst="rect">
            <a:avLst/>
          </a:prstGeom>
          <a:noFill/>
          <a:ln>
            <a:noFill/>
          </a:ln>
        </p:spPr>
        <p:txBody>
          <a:bodyPr wrap="none" lIns="91440" tIns="45720" rIns="91440" bIns="45720">
            <a:prstTxWarp prst="textCanUp">
              <a:avLst/>
            </a:prstTxWarp>
            <a:spAutoFit/>
          </a:bodyPr>
          <a:lstStyle/>
          <a:p>
            <a:pPr algn="ctr"/>
            <a:r>
              <a:rPr lang="en-US" sz="4400" b="1" i="1" dirty="0">
                <a:ln w="0"/>
                <a:solidFill>
                  <a:schemeClr val="bg2">
                    <a:lumMod val="50000"/>
                  </a:schemeClr>
                </a:solidFill>
                <a:latin typeface="Candara" panose="020E0502030303020204" pitchFamily="34" charset="0"/>
              </a:rPr>
              <a:t>Psalm 119</a:t>
            </a:r>
          </a:p>
        </p:txBody>
      </p:sp>
      <p:sp>
        <p:nvSpPr>
          <p:cNvPr id="5" name="Rectangle 4">
            <a:extLst>
              <a:ext uri="{FF2B5EF4-FFF2-40B4-BE49-F238E27FC236}">
                <a16:creationId xmlns:a16="http://schemas.microsoft.com/office/drawing/2014/main" id="{8DBC2E1A-25C5-4EA1-F8BB-4BD776FA8E93}"/>
              </a:ext>
            </a:extLst>
          </p:cNvPr>
          <p:cNvSpPr/>
          <p:nvPr/>
        </p:nvSpPr>
        <p:spPr>
          <a:xfrm>
            <a:off x="4040108" y="4775174"/>
            <a:ext cx="1338715" cy="29219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i="1" dirty="0">
                <a:solidFill>
                  <a:schemeClr val="tx1"/>
                </a:solidFill>
                <a:latin typeface="Candara" panose="020E0502030303020204" pitchFamily="34" charset="0"/>
              </a:rPr>
              <a:t> </a:t>
            </a:r>
            <a:r>
              <a:rPr lang="en-US" sz="2400" i="1" dirty="0">
                <a:solidFill>
                  <a:schemeClr val="tx1"/>
                </a:solidFill>
                <a:latin typeface="Candara" panose="020E0502030303020204" pitchFamily="34" charset="0"/>
              </a:rPr>
              <a:t>– Part 2</a:t>
            </a:r>
          </a:p>
        </p:txBody>
      </p:sp>
    </p:spTree>
    <p:extLst>
      <p:ext uri="{BB962C8B-B14F-4D97-AF65-F5344CB8AC3E}">
        <p14:creationId xmlns:p14="http://schemas.microsoft.com/office/powerpoint/2010/main" val="3611426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1250"/>
                                        <p:tgtEl>
                                          <p:spTgt spid="3"/>
                                        </p:tgtEl>
                                      </p:cBhvr>
                                    </p:animEffect>
                                  </p:childTnLst>
                                </p:cTn>
                              </p:par>
                              <p:par>
                                <p:cTn id="8" presetID="14" presetClass="entr" presetSubtype="10" fill="hold"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0" dur="1250"/>
                                        <p:tgtEl>
                                          <p:spTgt spid="5">
                                            <p:txEl>
                                              <p:pRg st="0" end="0"/>
                                            </p:txEl>
                                          </p:spTgt>
                                        </p:tgtEl>
                                      </p:cBhvr>
                                    </p:animEffect>
                                  </p:childTnLst>
                                </p:cTn>
                              </p:par>
                              <p:par>
                                <p:cTn id="11" presetID="42" presetClass="entr" presetSubtype="0" fill="hold" grpId="0" nodeType="withEffect">
                                  <p:stCondLst>
                                    <p:cond delay="0"/>
                                  </p:stCondLst>
                                  <p:childTnLst>
                                    <p:set>
                                      <p:cBhvr>
                                        <p:cTn id="12" dur="1" fill="hold">
                                          <p:stCondLst>
                                            <p:cond delay="0"/>
                                          </p:stCondLst>
                                        </p:cTn>
                                        <p:tgtEl>
                                          <p:spTgt spid="4">
                                            <p:bg/>
                                          </p:spTgt>
                                        </p:tgtEl>
                                        <p:attrNameLst>
                                          <p:attrName>style.visibility</p:attrName>
                                        </p:attrNameLst>
                                      </p:cBhvr>
                                      <p:to>
                                        <p:strVal val="visible"/>
                                      </p:to>
                                    </p:set>
                                    <p:animEffect transition="in" filter="fade">
                                      <p:cBhvr>
                                        <p:cTn id="13" dur="1000"/>
                                        <p:tgtEl>
                                          <p:spTgt spid="4">
                                            <p:bg/>
                                          </p:spTgt>
                                        </p:tgtEl>
                                      </p:cBhvr>
                                    </p:animEffect>
                                    <p:anim calcmode="lin" valueType="num">
                                      <p:cBhvr>
                                        <p:cTn id="14" dur="1000" fill="hold"/>
                                        <p:tgtEl>
                                          <p:spTgt spid="4">
                                            <p:bg/>
                                          </p:spTgt>
                                        </p:tgtEl>
                                        <p:attrNameLst>
                                          <p:attrName>ppt_x</p:attrName>
                                        </p:attrNameLst>
                                      </p:cBhvr>
                                      <p:tavLst>
                                        <p:tav tm="0">
                                          <p:val>
                                            <p:strVal val="#ppt_x"/>
                                          </p:val>
                                        </p:tav>
                                        <p:tav tm="100000">
                                          <p:val>
                                            <p:strVal val="#ppt_x"/>
                                          </p:val>
                                        </p:tav>
                                      </p:tavLst>
                                    </p:anim>
                                    <p:anim calcmode="lin" valueType="num">
                                      <p:cBhvr>
                                        <p:cTn id="15" dur="1000" fill="hold"/>
                                        <p:tgtEl>
                                          <p:spTgt spid="4">
                                            <p:bg/>
                                          </p:spTgt>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fade">
                                      <p:cBhvr>
                                        <p:cTn id="18" dur="1000"/>
                                        <p:tgtEl>
                                          <p:spTgt spid="4">
                                            <p:txEl>
                                              <p:pRg st="0" end="0"/>
                                            </p:txEl>
                                          </p:spTgt>
                                        </p:tgtEl>
                                      </p:cBhvr>
                                    </p:animEffect>
                                    <p:anim calcmode="lin" valueType="num">
                                      <p:cBhvr>
                                        <p:cTn id="19"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4">
                                            <p:txEl>
                                              <p:pRg st="0" end="0"/>
                                            </p:txEl>
                                          </p:spTgt>
                                        </p:tgtEl>
                                        <p:attrNameLst>
                                          <p:attrName>ppt_y</p:attrName>
                                        </p:attrNameLst>
                                      </p:cBhvr>
                                      <p:tavLst>
                                        <p:tav tm="0">
                                          <p:val>
                                            <p:strVal val="#ppt_y+.1"/>
                                          </p:val>
                                        </p:tav>
                                        <p:tav tm="100000">
                                          <p:val>
                                            <p:strVal val="#ppt_y"/>
                                          </p:val>
                                        </p:tav>
                                      </p:tavLst>
                                    </p:anim>
                                  </p:childTnLst>
                                </p:cTn>
                              </p:par>
                              <p:par>
                                <p:cTn id="21" presetID="9" presetClass="entr" presetSubtype="0" fill="hold" grpId="0"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dissolve">
                                      <p:cBhvr>
                                        <p:cTn id="2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uiExpand="1" build="p" animBg="1"/>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92F54EF8-03E7-5887-BD45-6997A7EA3DF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9E028D-8E4E-D105-33E8-472ADB4C51A4}"/>
              </a:ext>
            </a:extLst>
          </p:cNvPr>
          <p:cNvSpPr>
            <a:spLocks noGrp="1"/>
          </p:cNvSpPr>
          <p:nvPr>
            <p:ph idx="4294967295"/>
          </p:nvPr>
        </p:nvSpPr>
        <p:spPr>
          <a:xfrm>
            <a:off x="363648" y="1191519"/>
            <a:ext cx="8780352" cy="8016875"/>
          </a:xfrm>
        </p:spPr>
        <p:txBody>
          <a:bodyPr>
            <a:normAutofit/>
          </a:bodyPr>
          <a:lstStyle/>
          <a:p>
            <a:pPr marL="0" indent="0">
              <a:lnSpc>
                <a:spcPts val="3200"/>
              </a:lnSpc>
              <a:spcBef>
                <a:spcPts val="13200"/>
              </a:spcBef>
              <a:buNone/>
            </a:pPr>
            <a:r>
              <a:rPr lang="en-US" sz="3600" b="1" dirty="0">
                <a:latin typeface="Candara" panose="020E0502030303020204" pitchFamily="34" charset="0"/>
              </a:rPr>
              <a:t>The Psalmist tells us of his love of God’s Holy word…</a:t>
            </a:r>
          </a:p>
          <a:p>
            <a:pPr marL="0" indent="0">
              <a:lnSpc>
                <a:spcPts val="2800"/>
              </a:lnSpc>
              <a:spcBef>
                <a:spcPts val="1200"/>
              </a:spcBef>
              <a:buNone/>
            </a:pPr>
            <a:endParaRPr lang="en-US" sz="2800" b="1" i="1" dirty="0">
              <a:latin typeface="Candara" panose="020E0502030303020204" pitchFamily="34" charset="0"/>
            </a:endParaRPr>
          </a:p>
          <a:p>
            <a:pPr marL="0" indent="0">
              <a:lnSpc>
                <a:spcPts val="2800"/>
              </a:lnSpc>
              <a:spcBef>
                <a:spcPts val="1200"/>
              </a:spcBef>
              <a:buNone/>
            </a:pPr>
            <a:endParaRPr lang="en-US" sz="2800" b="1" i="1" dirty="0">
              <a:latin typeface="Candara" panose="020E0502030303020204" pitchFamily="34" charset="0"/>
            </a:endParaRPr>
          </a:p>
          <a:p>
            <a:pPr marL="0" indent="0">
              <a:lnSpc>
                <a:spcPts val="3200"/>
              </a:lnSpc>
              <a:spcBef>
                <a:spcPts val="1200"/>
              </a:spcBef>
              <a:buNone/>
            </a:pPr>
            <a:endParaRPr lang="en-US" sz="2800" dirty="0">
              <a:latin typeface="Candara" panose="020E0502030303020204" pitchFamily="34" charset="0"/>
            </a:endParaRPr>
          </a:p>
        </p:txBody>
      </p:sp>
      <p:sp>
        <p:nvSpPr>
          <p:cNvPr id="4" name="Slide Number Placeholder 3">
            <a:extLst>
              <a:ext uri="{FF2B5EF4-FFF2-40B4-BE49-F238E27FC236}">
                <a16:creationId xmlns:a16="http://schemas.microsoft.com/office/drawing/2014/main" id="{88DC6D04-A9E5-34BE-7152-6005D9390DC3}"/>
              </a:ext>
            </a:extLst>
          </p:cNvPr>
          <p:cNvSpPr>
            <a:spLocks noGrp="1"/>
          </p:cNvSpPr>
          <p:nvPr>
            <p:ph type="sldNum" sz="quarter" idx="12"/>
          </p:nvPr>
        </p:nvSpPr>
        <p:spPr>
          <a:xfrm>
            <a:off x="7011744" y="6557270"/>
            <a:ext cx="2057400" cy="228600"/>
          </a:xfrm>
        </p:spPr>
        <p:txBody>
          <a:bodyPr/>
          <a:lstStyle/>
          <a:p>
            <a:fld id="{6F705D35-D126-3B47-A82C-2A13EA9E0A67}" type="slidenum">
              <a:rPr lang="en-US" smtClean="0"/>
              <a:t>10</a:t>
            </a:fld>
            <a:endParaRPr lang="en-US" dirty="0"/>
          </a:p>
        </p:txBody>
      </p:sp>
      <p:sp>
        <p:nvSpPr>
          <p:cNvPr id="8" name="TextBox 7">
            <a:extLst>
              <a:ext uri="{FF2B5EF4-FFF2-40B4-BE49-F238E27FC236}">
                <a16:creationId xmlns:a16="http://schemas.microsoft.com/office/drawing/2014/main" id="{76669141-1216-489C-4A70-E57CF9233265}"/>
              </a:ext>
            </a:extLst>
          </p:cNvPr>
          <p:cNvSpPr txBox="1"/>
          <p:nvPr/>
        </p:nvSpPr>
        <p:spPr>
          <a:xfrm>
            <a:off x="363647" y="360608"/>
            <a:ext cx="8612927" cy="661720"/>
          </a:xfrm>
          <a:prstGeom prst="rect">
            <a:avLst/>
          </a:prstGeom>
          <a:solidFill>
            <a:schemeClr val="bg2">
              <a:lumMod val="90000"/>
            </a:schemeClr>
          </a:solidFill>
        </p:spPr>
        <p:txBody>
          <a:bodyPr wrap="square" rtlCol="0">
            <a:spAutoFit/>
          </a:bodyPr>
          <a:lstStyle/>
          <a:p>
            <a:pPr>
              <a:lnSpc>
                <a:spcPts val="4300"/>
              </a:lnSpc>
            </a:pPr>
            <a:r>
              <a:rPr lang="en-US" sz="3700" b="1" i="1" dirty="0">
                <a:latin typeface="Candara" panose="020E0502030303020204" pitchFamily="34" charset="0"/>
                <a:cs typeface="Arial" panose="020B0604020202020204" pitchFamily="34" charset="0"/>
              </a:rPr>
              <a:t>“</a:t>
            </a:r>
            <a:r>
              <a:rPr lang="en-US" sz="4400" b="1" i="1" dirty="0">
                <a:latin typeface="Candara" panose="020E0502030303020204" pitchFamily="34" charset="0"/>
                <a:cs typeface="Arial" panose="020B0604020202020204" pitchFamily="34" charset="0"/>
              </a:rPr>
              <a:t>Oh, How I Love Thy Law” </a:t>
            </a:r>
            <a:r>
              <a:rPr lang="en-US" sz="4400" i="1" dirty="0">
                <a:latin typeface="Candara" panose="020E0502030303020204" pitchFamily="34" charset="0"/>
                <a:cs typeface="Arial" panose="020B0604020202020204" pitchFamily="34" charset="0"/>
              </a:rPr>
              <a:t>– v. 97 </a:t>
            </a:r>
          </a:p>
        </p:txBody>
      </p:sp>
      <p:sp>
        <p:nvSpPr>
          <p:cNvPr id="9" name="TextBox 8">
            <a:extLst>
              <a:ext uri="{FF2B5EF4-FFF2-40B4-BE49-F238E27FC236}">
                <a16:creationId xmlns:a16="http://schemas.microsoft.com/office/drawing/2014/main" id="{8D695159-FFD1-2A14-8A8B-5DD7DFA783D5}"/>
              </a:ext>
            </a:extLst>
          </p:cNvPr>
          <p:cNvSpPr txBox="1"/>
          <p:nvPr/>
        </p:nvSpPr>
        <p:spPr>
          <a:xfrm>
            <a:off x="360607" y="2125013"/>
            <a:ext cx="8612926" cy="612475"/>
          </a:xfrm>
          <a:prstGeom prst="rect">
            <a:avLst/>
          </a:prstGeom>
          <a:solidFill>
            <a:schemeClr val="bg2">
              <a:lumMod val="90000"/>
            </a:schemeClr>
          </a:solidFill>
        </p:spPr>
        <p:txBody>
          <a:bodyPr wrap="square" rtlCol="0">
            <a:spAutoFit/>
          </a:bodyPr>
          <a:lstStyle/>
          <a:p>
            <a:pPr>
              <a:lnSpc>
                <a:spcPts val="4000"/>
              </a:lnSpc>
            </a:pPr>
            <a:r>
              <a:rPr lang="en-US" sz="3600" b="1" i="1" dirty="0">
                <a:latin typeface="Candara" panose="020E0502030303020204" pitchFamily="34" charset="0"/>
                <a:cs typeface="Arial" panose="020B0604020202020204" pitchFamily="34" charset="0"/>
              </a:rPr>
              <a:t>“</a:t>
            </a:r>
            <a:r>
              <a:rPr lang="en-US" sz="3600" b="1" i="1" u="sng" dirty="0">
                <a:latin typeface="Candara" panose="020E0502030303020204" pitchFamily="34" charset="0"/>
                <a:cs typeface="Arial" panose="020B0604020202020204" pitchFamily="34" charset="0"/>
              </a:rPr>
              <a:t>I have</a:t>
            </a:r>
            <a:r>
              <a:rPr lang="en-US" sz="3600" b="1" i="1" dirty="0">
                <a:latin typeface="Candara" panose="020E0502030303020204" pitchFamily="34" charset="0"/>
                <a:cs typeface="Arial" panose="020B0604020202020204" pitchFamily="34" charset="0"/>
              </a:rPr>
              <a:t> chosen the way of truth” </a:t>
            </a:r>
            <a:r>
              <a:rPr lang="en-US" sz="2800" i="1" dirty="0">
                <a:latin typeface="Candara" panose="020E0502030303020204" pitchFamily="34" charset="0"/>
                <a:cs typeface="Arial" panose="020B0604020202020204" pitchFamily="34" charset="0"/>
              </a:rPr>
              <a:t>(30) </a:t>
            </a:r>
          </a:p>
        </p:txBody>
      </p:sp>
      <p:sp>
        <p:nvSpPr>
          <p:cNvPr id="10" name="TextBox 9">
            <a:extLst>
              <a:ext uri="{FF2B5EF4-FFF2-40B4-BE49-F238E27FC236}">
                <a16:creationId xmlns:a16="http://schemas.microsoft.com/office/drawing/2014/main" id="{FB573A4A-C2DA-31D8-EB73-F461706ED662}"/>
              </a:ext>
            </a:extLst>
          </p:cNvPr>
          <p:cNvSpPr txBox="1"/>
          <p:nvPr/>
        </p:nvSpPr>
        <p:spPr>
          <a:xfrm>
            <a:off x="363648" y="2994112"/>
            <a:ext cx="8612926" cy="612475"/>
          </a:xfrm>
          <a:prstGeom prst="rect">
            <a:avLst/>
          </a:prstGeom>
          <a:solidFill>
            <a:schemeClr val="bg2">
              <a:lumMod val="90000"/>
            </a:schemeClr>
          </a:solidFill>
        </p:spPr>
        <p:txBody>
          <a:bodyPr wrap="square" rtlCol="0">
            <a:spAutoFit/>
          </a:bodyPr>
          <a:lstStyle/>
          <a:p>
            <a:pPr>
              <a:lnSpc>
                <a:spcPts val="4000"/>
              </a:lnSpc>
            </a:pPr>
            <a:r>
              <a:rPr lang="en-US" sz="3600" b="1" i="1" dirty="0">
                <a:latin typeface="Candara" panose="020E0502030303020204" pitchFamily="34" charset="0"/>
                <a:cs typeface="Arial" panose="020B0604020202020204" pitchFamily="34" charset="0"/>
              </a:rPr>
              <a:t>“</a:t>
            </a:r>
            <a:r>
              <a:rPr lang="en-US" sz="3600" b="1" i="1" u="sng" dirty="0">
                <a:latin typeface="Candara" panose="020E0502030303020204" pitchFamily="34" charset="0"/>
                <a:cs typeface="Arial" panose="020B0604020202020204" pitchFamily="34" charset="0"/>
              </a:rPr>
              <a:t>I have</a:t>
            </a:r>
            <a:r>
              <a:rPr lang="en-US" sz="3600" b="1" i="1" dirty="0">
                <a:latin typeface="Candara" panose="020E0502030303020204" pitchFamily="34" charset="0"/>
                <a:cs typeface="Arial" panose="020B0604020202020204" pitchFamily="34" charset="0"/>
              </a:rPr>
              <a:t> remembered thy name”</a:t>
            </a:r>
            <a:r>
              <a:rPr lang="en-US" sz="4000" b="1" i="1" dirty="0">
                <a:latin typeface="Candara" panose="020E0502030303020204" pitchFamily="34" charset="0"/>
                <a:cs typeface="Arial" panose="020B0604020202020204" pitchFamily="34" charset="0"/>
              </a:rPr>
              <a:t> </a:t>
            </a:r>
            <a:r>
              <a:rPr lang="en-US" sz="2800" i="1" dirty="0">
                <a:latin typeface="Candara" panose="020E0502030303020204" pitchFamily="34" charset="0"/>
                <a:cs typeface="Arial" panose="020B0604020202020204" pitchFamily="34" charset="0"/>
              </a:rPr>
              <a:t>(55) </a:t>
            </a:r>
          </a:p>
        </p:txBody>
      </p:sp>
      <p:sp>
        <p:nvSpPr>
          <p:cNvPr id="11" name="TextBox 10">
            <a:extLst>
              <a:ext uri="{FF2B5EF4-FFF2-40B4-BE49-F238E27FC236}">
                <a16:creationId xmlns:a16="http://schemas.microsoft.com/office/drawing/2014/main" id="{7000BB30-9F5A-6DD0-7231-CE93D1815880}"/>
              </a:ext>
            </a:extLst>
          </p:cNvPr>
          <p:cNvSpPr txBox="1"/>
          <p:nvPr/>
        </p:nvSpPr>
        <p:spPr>
          <a:xfrm>
            <a:off x="363647" y="3876090"/>
            <a:ext cx="8612927" cy="612475"/>
          </a:xfrm>
          <a:prstGeom prst="rect">
            <a:avLst/>
          </a:prstGeom>
          <a:solidFill>
            <a:schemeClr val="bg2">
              <a:lumMod val="90000"/>
            </a:schemeClr>
          </a:solidFill>
        </p:spPr>
        <p:txBody>
          <a:bodyPr wrap="square" rtlCol="0">
            <a:spAutoFit/>
          </a:bodyPr>
          <a:lstStyle/>
          <a:p>
            <a:pPr>
              <a:lnSpc>
                <a:spcPts val="4000"/>
              </a:lnSpc>
            </a:pPr>
            <a:r>
              <a:rPr lang="en-US" sz="3600" b="1" i="1" dirty="0">
                <a:latin typeface="Candara" panose="020E0502030303020204" pitchFamily="34" charset="0"/>
                <a:cs typeface="Arial" panose="020B0604020202020204" pitchFamily="34" charset="0"/>
              </a:rPr>
              <a:t>“</a:t>
            </a:r>
            <a:r>
              <a:rPr lang="en-US" sz="3600" b="1" i="1" u="sng" dirty="0">
                <a:latin typeface="Candara" panose="020E0502030303020204" pitchFamily="34" charset="0"/>
                <a:cs typeface="Arial" panose="020B0604020202020204" pitchFamily="34" charset="0"/>
              </a:rPr>
              <a:t>I have</a:t>
            </a:r>
            <a:r>
              <a:rPr lang="en-US" sz="3600" b="1" i="1" dirty="0">
                <a:latin typeface="Candara" panose="020E0502030303020204" pitchFamily="34" charset="0"/>
                <a:cs typeface="Arial" panose="020B0604020202020204" pitchFamily="34" charset="0"/>
              </a:rPr>
              <a:t> believed thy commandments” </a:t>
            </a:r>
            <a:r>
              <a:rPr lang="en-US" sz="2800" i="1" dirty="0">
                <a:latin typeface="Candara" panose="020E0502030303020204" pitchFamily="34" charset="0"/>
                <a:cs typeface="Arial" panose="020B0604020202020204" pitchFamily="34" charset="0"/>
              </a:rPr>
              <a:t>(66) </a:t>
            </a:r>
          </a:p>
        </p:txBody>
      </p:sp>
      <p:sp>
        <p:nvSpPr>
          <p:cNvPr id="12" name="TextBox 11">
            <a:extLst>
              <a:ext uri="{FF2B5EF4-FFF2-40B4-BE49-F238E27FC236}">
                <a16:creationId xmlns:a16="http://schemas.microsoft.com/office/drawing/2014/main" id="{9FCF7C5E-A7E5-A7ED-2820-DCE0E97C5C3A}"/>
              </a:ext>
            </a:extLst>
          </p:cNvPr>
          <p:cNvSpPr txBox="1"/>
          <p:nvPr/>
        </p:nvSpPr>
        <p:spPr>
          <a:xfrm>
            <a:off x="363647" y="4752846"/>
            <a:ext cx="8612927" cy="1125436"/>
          </a:xfrm>
          <a:prstGeom prst="rect">
            <a:avLst/>
          </a:prstGeom>
          <a:solidFill>
            <a:schemeClr val="bg2">
              <a:lumMod val="90000"/>
            </a:schemeClr>
          </a:solidFill>
        </p:spPr>
        <p:txBody>
          <a:bodyPr wrap="square" rtlCol="0">
            <a:spAutoFit/>
          </a:bodyPr>
          <a:lstStyle/>
          <a:p>
            <a:pPr>
              <a:lnSpc>
                <a:spcPts val="4000"/>
              </a:lnSpc>
            </a:pPr>
            <a:r>
              <a:rPr lang="en-US" sz="3600" b="1" i="1" dirty="0">
                <a:latin typeface="Candara" panose="020E0502030303020204" pitchFamily="34" charset="0"/>
                <a:cs typeface="Arial" panose="020B0604020202020204" pitchFamily="34" charset="0"/>
              </a:rPr>
              <a:t>“</a:t>
            </a:r>
            <a:r>
              <a:rPr lang="en-US" sz="3600" b="1" i="1" u="sng" dirty="0">
                <a:latin typeface="Candara" panose="020E0502030303020204" pitchFamily="34" charset="0"/>
                <a:cs typeface="Arial" panose="020B0604020202020204" pitchFamily="34" charset="0"/>
              </a:rPr>
              <a:t>I have</a:t>
            </a:r>
            <a:r>
              <a:rPr lang="en-US" sz="3600" b="1" i="1" dirty="0">
                <a:latin typeface="Candara" panose="020E0502030303020204" pitchFamily="34" charset="0"/>
                <a:cs typeface="Arial" panose="020B0604020202020204" pitchFamily="34" charset="0"/>
              </a:rPr>
              <a:t> restrained my feet from every evil way” </a:t>
            </a:r>
            <a:r>
              <a:rPr lang="en-US" sz="2800" i="1" dirty="0">
                <a:latin typeface="Candara" panose="020E0502030303020204" pitchFamily="34" charset="0"/>
                <a:cs typeface="Arial" panose="020B0604020202020204" pitchFamily="34" charset="0"/>
              </a:rPr>
              <a:t>(101)</a:t>
            </a:r>
          </a:p>
        </p:txBody>
      </p:sp>
    </p:spTree>
    <p:extLst>
      <p:ext uri="{BB962C8B-B14F-4D97-AF65-F5344CB8AC3E}">
        <p14:creationId xmlns:p14="http://schemas.microsoft.com/office/powerpoint/2010/main" val="4232708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69A59152-7639-A552-4E4B-6D5495C9D43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00B97B-AA0A-C48B-29E1-3C9AB917D086}"/>
              </a:ext>
            </a:extLst>
          </p:cNvPr>
          <p:cNvSpPr>
            <a:spLocks noGrp="1"/>
          </p:cNvSpPr>
          <p:nvPr>
            <p:ph idx="4294967295"/>
          </p:nvPr>
        </p:nvSpPr>
        <p:spPr>
          <a:xfrm>
            <a:off x="363648" y="1191519"/>
            <a:ext cx="8780352" cy="8016875"/>
          </a:xfrm>
        </p:spPr>
        <p:txBody>
          <a:bodyPr>
            <a:normAutofit/>
          </a:bodyPr>
          <a:lstStyle/>
          <a:p>
            <a:pPr marL="0" indent="0">
              <a:lnSpc>
                <a:spcPts val="3200"/>
              </a:lnSpc>
              <a:spcBef>
                <a:spcPts val="13200"/>
              </a:spcBef>
              <a:buNone/>
            </a:pPr>
            <a:r>
              <a:rPr lang="en-US" sz="3600" b="1" dirty="0">
                <a:latin typeface="Candara" panose="020E0502030303020204" pitchFamily="34" charset="0"/>
              </a:rPr>
              <a:t>The Psalmist tells us of his love of God’s Holy word…</a:t>
            </a:r>
          </a:p>
          <a:p>
            <a:pPr marL="0" indent="0">
              <a:lnSpc>
                <a:spcPts val="2800"/>
              </a:lnSpc>
              <a:spcBef>
                <a:spcPts val="1200"/>
              </a:spcBef>
              <a:buNone/>
            </a:pPr>
            <a:endParaRPr lang="en-US" sz="2800" b="1" i="1" dirty="0">
              <a:latin typeface="Candara" panose="020E0502030303020204" pitchFamily="34" charset="0"/>
            </a:endParaRPr>
          </a:p>
          <a:p>
            <a:pPr marL="0" indent="0">
              <a:lnSpc>
                <a:spcPts val="2800"/>
              </a:lnSpc>
              <a:spcBef>
                <a:spcPts val="1200"/>
              </a:spcBef>
              <a:buNone/>
            </a:pPr>
            <a:endParaRPr lang="en-US" sz="2800" b="1" i="1" dirty="0">
              <a:latin typeface="Candara" panose="020E0502030303020204" pitchFamily="34" charset="0"/>
            </a:endParaRPr>
          </a:p>
          <a:p>
            <a:pPr marL="0" indent="0">
              <a:lnSpc>
                <a:spcPts val="3200"/>
              </a:lnSpc>
              <a:spcBef>
                <a:spcPts val="1200"/>
              </a:spcBef>
              <a:buNone/>
            </a:pPr>
            <a:endParaRPr lang="en-US" sz="2800" dirty="0">
              <a:latin typeface="Candara" panose="020E0502030303020204" pitchFamily="34" charset="0"/>
            </a:endParaRPr>
          </a:p>
        </p:txBody>
      </p:sp>
      <p:sp>
        <p:nvSpPr>
          <p:cNvPr id="4" name="Slide Number Placeholder 3">
            <a:extLst>
              <a:ext uri="{FF2B5EF4-FFF2-40B4-BE49-F238E27FC236}">
                <a16:creationId xmlns:a16="http://schemas.microsoft.com/office/drawing/2014/main" id="{6F6075CB-3EF6-1AA9-6BCF-4CAA620ACE8C}"/>
              </a:ext>
            </a:extLst>
          </p:cNvPr>
          <p:cNvSpPr>
            <a:spLocks noGrp="1"/>
          </p:cNvSpPr>
          <p:nvPr>
            <p:ph type="sldNum" sz="quarter" idx="12"/>
          </p:nvPr>
        </p:nvSpPr>
        <p:spPr>
          <a:xfrm>
            <a:off x="6998867" y="6557270"/>
            <a:ext cx="2057400" cy="228600"/>
          </a:xfrm>
        </p:spPr>
        <p:txBody>
          <a:bodyPr/>
          <a:lstStyle/>
          <a:p>
            <a:fld id="{6F705D35-D126-3B47-A82C-2A13EA9E0A67}" type="slidenum">
              <a:rPr lang="en-US" smtClean="0"/>
              <a:t>11</a:t>
            </a:fld>
            <a:endParaRPr lang="en-US" dirty="0"/>
          </a:p>
        </p:txBody>
      </p:sp>
      <p:sp>
        <p:nvSpPr>
          <p:cNvPr id="8" name="TextBox 7">
            <a:extLst>
              <a:ext uri="{FF2B5EF4-FFF2-40B4-BE49-F238E27FC236}">
                <a16:creationId xmlns:a16="http://schemas.microsoft.com/office/drawing/2014/main" id="{B5E8B8EB-2BE3-55E2-E6DE-988C5CF202FE}"/>
              </a:ext>
            </a:extLst>
          </p:cNvPr>
          <p:cNvSpPr txBox="1"/>
          <p:nvPr/>
        </p:nvSpPr>
        <p:spPr>
          <a:xfrm>
            <a:off x="363647" y="360608"/>
            <a:ext cx="8612927" cy="661720"/>
          </a:xfrm>
          <a:prstGeom prst="rect">
            <a:avLst/>
          </a:prstGeom>
          <a:solidFill>
            <a:schemeClr val="bg2">
              <a:lumMod val="90000"/>
            </a:schemeClr>
          </a:solidFill>
        </p:spPr>
        <p:txBody>
          <a:bodyPr wrap="square" rtlCol="0">
            <a:spAutoFit/>
          </a:bodyPr>
          <a:lstStyle/>
          <a:p>
            <a:pPr>
              <a:lnSpc>
                <a:spcPts val="4300"/>
              </a:lnSpc>
            </a:pPr>
            <a:r>
              <a:rPr lang="en-US" sz="3700" b="1" i="1" dirty="0">
                <a:latin typeface="Candara" panose="020E0502030303020204" pitchFamily="34" charset="0"/>
                <a:cs typeface="Arial" panose="020B0604020202020204" pitchFamily="34" charset="0"/>
              </a:rPr>
              <a:t>“</a:t>
            </a:r>
            <a:r>
              <a:rPr lang="en-US" sz="4400" b="1" i="1" dirty="0">
                <a:latin typeface="Candara" panose="020E0502030303020204" pitchFamily="34" charset="0"/>
                <a:cs typeface="Arial" panose="020B0604020202020204" pitchFamily="34" charset="0"/>
              </a:rPr>
              <a:t>Oh, How I Love Thy Law” </a:t>
            </a:r>
            <a:r>
              <a:rPr lang="en-US" sz="4400" i="1" dirty="0">
                <a:latin typeface="Candara" panose="020E0502030303020204" pitchFamily="34" charset="0"/>
                <a:cs typeface="Arial" panose="020B0604020202020204" pitchFamily="34" charset="0"/>
              </a:rPr>
              <a:t>– v. 97 </a:t>
            </a:r>
          </a:p>
        </p:txBody>
      </p:sp>
      <p:sp>
        <p:nvSpPr>
          <p:cNvPr id="5" name="TextBox 4">
            <a:extLst>
              <a:ext uri="{FF2B5EF4-FFF2-40B4-BE49-F238E27FC236}">
                <a16:creationId xmlns:a16="http://schemas.microsoft.com/office/drawing/2014/main" id="{3D0CE18B-40CC-EF69-8604-0D37930017AF}"/>
              </a:ext>
            </a:extLst>
          </p:cNvPr>
          <p:cNvSpPr txBox="1"/>
          <p:nvPr/>
        </p:nvSpPr>
        <p:spPr>
          <a:xfrm>
            <a:off x="363649" y="3008468"/>
            <a:ext cx="8397697" cy="612475"/>
          </a:xfrm>
          <a:prstGeom prst="rect">
            <a:avLst/>
          </a:prstGeom>
          <a:solidFill>
            <a:schemeClr val="bg2">
              <a:lumMod val="90000"/>
            </a:schemeClr>
          </a:solidFill>
        </p:spPr>
        <p:txBody>
          <a:bodyPr wrap="square" rtlCol="0">
            <a:spAutoFit/>
          </a:bodyPr>
          <a:lstStyle/>
          <a:p>
            <a:pPr>
              <a:lnSpc>
                <a:spcPts val="4000"/>
              </a:lnSpc>
            </a:pPr>
            <a:r>
              <a:rPr lang="en-US" sz="4000" b="1" i="1" dirty="0">
                <a:latin typeface="Candara" panose="020E0502030303020204" pitchFamily="34" charset="0"/>
                <a:cs typeface="Arial" panose="020B0604020202020204" pitchFamily="34" charset="0"/>
              </a:rPr>
              <a:t>“</a:t>
            </a:r>
            <a:r>
              <a:rPr lang="en-US" sz="3600" b="1" i="1" u="sng" dirty="0">
                <a:latin typeface="Candara" panose="020E0502030303020204" pitchFamily="34" charset="0"/>
                <a:cs typeface="Arial" panose="020B0604020202020204" pitchFamily="34" charset="0"/>
              </a:rPr>
              <a:t>I have</a:t>
            </a:r>
            <a:r>
              <a:rPr lang="en-US" sz="3600" b="1" i="1" dirty="0">
                <a:latin typeface="Candara" panose="020E0502030303020204" pitchFamily="34" charset="0"/>
                <a:cs typeface="Arial" panose="020B0604020202020204" pitchFamily="34" charset="0"/>
              </a:rPr>
              <a:t> gone astray like a lost sheep” </a:t>
            </a:r>
            <a:r>
              <a:rPr lang="en-US" sz="2800" i="1" dirty="0">
                <a:latin typeface="Candara" panose="020E0502030303020204" pitchFamily="34" charset="0"/>
                <a:cs typeface="Arial" panose="020B0604020202020204" pitchFamily="34" charset="0"/>
              </a:rPr>
              <a:t>(176)</a:t>
            </a:r>
          </a:p>
        </p:txBody>
      </p:sp>
      <p:sp>
        <p:nvSpPr>
          <p:cNvPr id="6" name="TextBox 5">
            <a:extLst>
              <a:ext uri="{FF2B5EF4-FFF2-40B4-BE49-F238E27FC236}">
                <a16:creationId xmlns:a16="http://schemas.microsoft.com/office/drawing/2014/main" id="{6AE02B86-D548-4726-9625-49958CF39ACB}"/>
              </a:ext>
            </a:extLst>
          </p:cNvPr>
          <p:cNvSpPr txBox="1"/>
          <p:nvPr/>
        </p:nvSpPr>
        <p:spPr>
          <a:xfrm>
            <a:off x="363647" y="4055233"/>
            <a:ext cx="8378690" cy="1842492"/>
          </a:xfrm>
          <a:prstGeom prst="rect">
            <a:avLst/>
          </a:prstGeom>
          <a:solidFill>
            <a:srgbClr val="D9D9D9"/>
          </a:solidFill>
          <a:ln w="76200">
            <a:noFill/>
          </a:ln>
          <a:effectLst>
            <a:outerShdw blurRad="50800" dist="317500" dir="3000000" algn="tl" rotWithShape="0">
              <a:prstClr val="black">
                <a:alpha val="40000"/>
              </a:prstClr>
            </a:outerShdw>
          </a:effectLst>
        </p:spPr>
        <p:txBody>
          <a:bodyPr wrap="square" rtlCol="0" anchor="ctr">
            <a:spAutoFit/>
          </a:bodyPr>
          <a:lstStyle/>
          <a:p>
            <a:pPr>
              <a:lnSpc>
                <a:spcPts val="3400"/>
              </a:lnSpc>
            </a:pPr>
            <a:r>
              <a:rPr lang="en-US" sz="3600" b="1" i="0" u="none" strike="noStrike" baseline="0" dirty="0">
                <a:latin typeface="Candara" panose="020E0502030303020204" pitchFamily="34" charset="0"/>
              </a:rPr>
              <a:t>Do we have the attitude toward God’s Word like the Psalmist?  May God help us to rejoice in </a:t>
            </a:r>
            <a:r>
              <a:rPr lang="en-US" sz="3600" b="1" dirty="0">
                <a:latin typeface="Candara" panose="020E0502030303020204" pitchFamily="34" charset="0"/>
              </a:rPr>
              <a:t>God’s </a:t>
            </a:r>
            <a:r>
              <a:rPr lang="en-US" sz="3600" b="1" i="0" u="none" strike="noStrike" baseline="0" dirty="0">
                <a:latin typeface="Candara" panose="020E0502030303020204" pitchFamily="34" charset="0"/>
              </a:rPr>
              <a:t>word and desire it with all our heart, soul and mind! </a:t>
            </a:r>
            <a:r>
              <a:rPr lang="en-US" sz="3600" i="0" u="none" strike="noStrike" baseline="0" dirty="0">
                <a:latin typeface="Candara" panose="020E0502030303020204" pitchFamily="34" charset="0"/>
              </a:rPr>
              <a:t>– </a:t>
            </a:r>
            <a:r>
              <a:rPr lang="en-US" sz="3600" i="1" u="none" strike="noStrike" baseline="0" dirty="0">
                <a:latin typeface="Candara" panose="020E0502030303020204" pitchFamily="34" charset="0"/>
              </a:rPr>
              <a:t>Isa. 55:8-11</a:t>
            </a:r>
            <a:endParaRPr lang="en-US" sz="3600" i="1" dirty="0">
              <a:latin typeface="Candara" panose="020E0502030303020204" pitchFamily="34" charset="0"/>
            </a:endParaRPr>
          </a:p>
        </p:txBody>
      </p:sp>
      <p:sp>
        <p:nvSpPr>
          <p:cNvPr id="13" name="TextBox 12">
            <a:extLst>
              <a:ext uri="{FF2B5EF4-FFF2-40B4-BE49-F238E27FC236}">
                <a16:creationId xmlns:a16="http://schemas.microsoft.com/office/drawing/2014/main" id="{BBB7F140-CDCD-87A0-F4EA-F82EC8FA3E28}"/>
              </a:ext>
            </a:extLst>
          </p:cNvPr>
          <p:cNvSpPr txBox="1"/>
          <p:nvPr/>
        </p:nvSpPr>
        <p:spPr>
          <a:xfrm>
            <a:off x="363649" y="2190293"/>
            <a:ext cx="8416704" cy="612475"/>
          </a:xfrm>
          <a:prstGeom prst="rect">
            <a:avLst/>
          </a:prstGeom>
          <a:solidFill>
            <a:schemeClr val="bg2">
              <a:lumMod val="90000"/>
            </a:schemeClr>
          </a:solidFill>
        </p:spPr>
        <p:txBody>
          <a:bodyPr wrap="square" rtlCol="0">
            <a:spAutoFit/>
          </a:bodyPr>
          <a:lstStyle/>
          <a:p>
            <a:pPr>
              <a:lnSpc>
                <a:spcPts val="4000"/>
              </a:lnSpc>
            </a:pPr>
            <a:r>
              <a:rPr lang="en-US" sz="3600" b="1" i="1" dirty="0">
                <a:latin typeface="Candara" panose="020E0502030303020204" pitchFamily="34" charset="0"/>
                <a:cs typeface="Arial" panose="020B0604020202020204" pitchFamily="34" charset="0"/>
              </a:rPr>
              <a:t>“</a:t>
            </a:r>
            <a:r>
              <a:rPr lang="en-US" sz="3600" b="1" i="1" u="sng" dirty="0">
                <a:latin typeface="Candara" panose="020E0502030303020204" pitchFamily="34" charset="0"/>
                <a:cs typeface="Arial" panose="020B0604020202020204" pitchFamily="34" charset="0"/>
              </a:rPr>
              <a:t>I have</a:t>
            </a:r>
            <a:r>
              <a:rPr lang="en-US" sz="3600" b="1" i="1" dirty="0">
                <a:latin typeface="Candara" panose="020E0502030303020204" pitchFamily="34" charset="0"/>
                <a:cs typeface="Arial" panose="020B0604020202020204" pitchFamily="34" charset="0"/>
              </a:rPr>
              <a:t> longed for thy salvation”</a:t>
            </a:r>
            <a:r>
              <a:rPr lang="en-US" sz="3600" i="1" dirty="0">
                <a:latin typeface="Candara" panose="020E0502030303020204" pitchFamily="34" charset="0"/>
                <a:cs typeface="Arial" panose="020B0604020202020204" pitchFamily="34" charset="0"/>
              </a:rPr>
              <a:t> </a:t>
            </a:r>
            <a:r>
              <a:rPr lang="en-US" sz="2800" i="1" dirty="0">
                <a:latin typeface="Candara" panose="020E0502030303020204" pitchFamily="34" charset="0"/>
                <a:cs typeface="Arial" panose="020B0604020202020204" pitchFamily="34" charset="0"/>
              </a:rPr>
              <a:t>(174)</a:t>
            </a:r>
          </a:p>
        </p:txBody>
      </p:sp>
    </p:spTree>
    <p:extLst>
      <p:ext uri="{BB962C8B-B14F-4D97-AF65-F5344CB8AC3E}">
        <p14:creationId xmlns:p14="http://schemas.microsoft.com/office/powerpoint/2010/main" val="13307301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arn(outVertical)">
                                      <p:cBhvr>
                                        <p:cTn id="2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51AF5030-4E05-41B4-90BB-AE0C9F5E88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79CBB8-D5ED-07CC-1C12-2EF8C4D6DA97}"/>
              </a:ext>
            </a:extLst>
          </p:cNvPr>
          <p:cNvSpPr>
            <a:spLocks noGrp="1"/>
          </p:cNvSpPr>
          <p:nvPr>
            <p:ph type="title"/>
          </p:nvPr>
        </p:nvSpPr>
        <p:spPr>
          <a:xfrm>
            <a:off x="257577" y="330535"/>
            <a:ext cx="8644139" cy="682517"/>
          </a:xfrm>
          <a:solidFill>
            <a:schemeClr val="bg2">
              <a:lumMod val="90000"/>
            </a:schemeClr>
          </a:solidFill>
        </p:spPr>
        <p:txBody>
          <a:bodyPr/>
          <a:lstStyle/>
          <a:p>
            <a:pPr>
              <a:lnSpc>
                <a:spcPts val="4800"/>
              </a:lnSpc>
            </a:pPr>
            <a:r>
              <a:rPr lang="en-US" sz="4800" i="1" dirty="0">
                <a:latin typeface="Candara" panose="020E0502030303020204" pitchFamily="34" charset="0"/>
              </a:rPr>
              <a:t> Isaiah 55:8-11, KJV</a:t>
            </a:r>
          </a:p>
        </p:txBody>
      </p:sp>
      <p:sp>
        <p:nvSpPr>
          <p:cNvPr id="4" name="Slide Number Placeholder 3">
            <a:extLst>
              <a:ext uri="{FF2B5EF4-FFF2-40B4-BE49-F238E27FC236}">
                <a16:creationId xmlns:a16="http://schemas.microsoft.com/office/drawing/2014/main" id="{4DAFBE94-91BE-DE51-B559-DF397F4C2CD1}"/>
              </a:ext>
            </a:extLst>
          </p:cNvPr>
          <p:cNvSpPr>
            <a:spLocks noGrp="1"/>
          </p:cNvSpPr>
          <p:nvPr>
            <p:ph type="sldNum" sz="quarter" idx="12"/>
          </p:nvPr>
        </p:nvSpPr>
        <p:spPr>
          <a:xfrm>
            <a:off x="7050377" y="6557270"/>
            <a:ext cx="2057400" cy="228600"/>
          </a:xfrm>
        </p:spPr>
        <p:txBody>
          <a:bodyPr/>
          <a:lstStyle/>
          <a:p>
            <a:fld id="{6F705D35-D126-3B47-A82C-2A13EA9E0A67}" type="slidenum">
              <a:rPr lang="en-US" smtClean="0"/>
              <a:t>12</a:t>
            </a:fld>
            <a:endParaRPr lang="en-US" dirty="0"/>
          </a:p>
        </p:txBody>
      </p:sp>
      <p:sp>
        <p:nvSpPr>
          <p:cNvPr id="5" name="TextBox 4">
            <a:extLst>
              <a:ext uri="{FF2B5EF4-FFF2-40B4-BE49-F238E27FC236}">
                <a16:creationId xmlns:a16="http://schemas.microsoft.com/office/drawing/2014/main" id="{50B50D6D-9B6A-BC8E-5352-FCFED702354D}"/>
              </a:ext>
            </a:extLst>
          </p:cNvPr>
          <p:cNvSpPr txBox="1"/>
          <p:nvPr/>
        </p:nvSpPr>
        <p:spPr>
          <a:xfrm>
            <a:off x="296213" y="1183012"/>
            <a:ext cx="8644139" cy="5432898"/>
          </a:xfrm>
          <a:prstGeom prst="rect">
            <a:avLst/>
          </a:prstGeom>
          <a:solidFill>
            <a:schemeClr val="bg2">
              <a:lumMod val="90000"/>
            </a:schemeClr>
          </a:solidFill>
        </p:spPr>
        <p:txBody>
          <a:bodyPr wrap="square" rtlCol="0">
            <a:spAutoFit/>
          </a:bodyPr>
          <a:lstStyle/>
          <a:p>
            <a:pPr>
              <a:lnSpc>
                <a:spcPts val="3200"/>
              </a:lnSpc>
            </a:pPr>
            <a:r>
              <a:rPr lang="en-US" sz="3150" b="1" i="1" dirty="0">
                <a:latin typeface="Candara" panose="020E0502030303020204" pitchFamily="34" charset="0"/>
              </a:rPr>
              <a:t>“</a:t>
            </a:r>
            <a:r>
              <a:rPr lang="en-US" sz="3150" b="1" i="1" dirty="0">
                <a:solidFill>
                  <a:srgbClr val="808080"/>
                </a:solidFill>
                <a:latin typeface="Candara" panose="020E0502030303020204" pitchFamily="34" charset="0"/>
              </a:rPr>
              <a:t>8</a:t>
            </a:r>
            <a:r>
              <a:rPr lang="en-US" sz="3150" b="1" i="1" dirty="0">
                <a:latin typeface="Candara" panose="020E0502030303020204" pitchFamily="34" charset="0"/>
              </a:rPr>
              <a:t> For my thoughts are not your thoughts, neither are your ways my ways, saith the LORD. </a:t>
            </a:r>
            <a:r>
              <a:rPr lang="en-US" sz="3150" b="1" i="1" dirty="0">
                <a:solidFill>
                  <a:srgbClr val="808080"/>
                </a:solidFill>
                <a:latin typeface="Candara" panose="020E0502030303020204" pitchFamily="34" charset="0"/>
              </a:rPr>
              <a:t>9</a:t>
            </a:r>
            <a:r>
              <a:rPr lang="en-US" sz="3150" b="1" i="1" dirty="0">
                <a:latin typeface="Candara" panose="020E0502030303020204" pitchFamily="34" charset="0"/>
              </a:rPr>
              <a:t> For as the heavens are higher than the earth, so are my ways higher than your ways, and my thoughts than your thoughts. </a:t>
            </a:r>
            <a:r>
              <a:rPr lang="en-US" sz="3150" b="1" i="1" dirty="0">
                <a:solidFill>
                  <a:srgbClr val="808080"/>
                </a:solidFill>
                <a:latin typeface="Candara" panose="020E0502030303020204" pitchFamily="34" charset="0"/>
              </a:rPr>
              <a:t>10</a:t>
            </a:r>
            <a:r>
              <a:rPr lang="en-US" sz="3150" b="1" i="1" dirty="0">
                <a:latin typeface="Candara" panose="020E0502030303020204" pitchFamily="34" charset="0"/>
              </a:rPr>
              <a:t> For as the rain cometh down, and the snow from heaven, and returneth not thither, but </a:t>
            </a:r>
            <a:r>
              <a:rPr lang="en-US" sz="3150" b="1" i="1" dirty="0" err="1">
                <a:latin typeface="Candara" panose="020E0502030303020204" pitchFamily="34" charset="0"/>
              </a:rPr>
              <a:t>watereth</a:t>
            </a:r>
            <a:r>
              <a:rPr lang="en-US" sz="3150" b="1" i="1" dirty="0">
                <a:latin typeface="Candara" panose="020E0502030303020204" pitchFamily="34" charset="0"/>
              </a:rPr>
              <a:t> the earth, and maketh it bring forth and bud, that it may give seed to the </a:t>
            </a:r>
            <a:r>
              <a:rPr lang="en-US" sz="3150" b="1" i="1" dirty="0" err="1">
                <a:latin typeface="Candara" panose="020E0502030303020204" pitchFamily="34" charset="0"/>
              </a:rPr>
              <a:t>sower</a:t>
            </a:r>
            <a:r>
              <a:rPr lang="en-US" sz="3150" b="1" i="1" dirty="0">
                <a:latin typeface="Candara" panose="020E0502030303020204" pitchFamily="34" charset="0"/>
              </a:rPr>
              <a:t>, and bread to the eater: </a:t>
            </a:r>
            <a:r>
              <a:rPr lang="en-US" sz="3150" b="1" i="1" dirty="0">
                <a:solidFill>
                  <a:srgbClr val="808080"/>
                </a:solidFill>
                <a:latin typeface="Candara" panose="020E0502030303020204" pitchFamily="34" charset="0"/>
              </a:rPr>
              <a:t>11 </a:t>
            </a:r>
            <a:r>
              <a:rPr lang="en-US" sz="3150" b="1" i="1" dirty="0">
                <a:solidFill>
                  <a:srgbClr val="FF0000"/>
                </a:solidFill>
                <a:latin typeface="Candara" panose="020E0502030303020204" pitchFamily="34" charset="0"/>
              </a:rPr>
              <a:t>So shall my word be that </a:t>
            </a:r>
            <a:r>
              <a:rPr lang="en-US" sz="3150" b="1" i="1" dirty="0" err="1">
                <a:solidFill>
                  <a:srgbClr val="FF0000"/>
                </a:solidFill>
                <a:latin typeface="Candara" panose="020E0502030303020204" pitchFamily="34" charset="0"/>
              </a:rPr>
              <a:t>goeth</a:t>
            </a:r>
            <a:r>
              <a:rPr lang="en-US" sz="3150" b="1" i="1" dirty="0">
                <a:solidFill>
                  <a:srgbClr val="FF0000"/>
                </a:solidFill>
                <a:latin typeface="Candara" panose="020E0502030303020204" pitchFamily="34" charset="0"/>
              </a:rPr>
              <a:t> forth out of my mouth: it shall not return unto me void, but it shall accomplish that which I please, and it shall prosper in the thing whereto I sent it”</a:t>
            </a:r>
            <a:endParaRPr lang="en-US" sz="3150" dirty="0">
              <a:solidFill>
                <a:srgbClr val="FF0000"/>
              </a:solidFill>
              <a:latin typeface="Candara" panose="020E0502030303020204" pitchFamily="34" charset="0"/>
            </a:endParaRPr>
          </a:p>
        </p:txBody>
      </p:sp>
    </p:spTree>
    <p:extLst>
      <p:ext uri="{BB962C8B-B14F-4D97-AF65-F5344CB8AC3E}">
        <p14:creationId xmlns:p14="http://schemas.microsoft.com/office/powerpoint/2010/main" val="23925055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Content Placeholder 22">
            <a:extLst>
              <a:ext uri="{FF2B5EF4-FFF2-40B4-BE49-F238E27FC236}">
                <a16:creationId xmlns:a16="http://schemas.microsoft.com/office/drawing/2014/main" id="{3E408D6E-B51C-CD4F-AC1A-15EC32AAB741}"/>
              </a:ext>
            </a:extLst>
          </p:cNvPr>
          <p:cNvSpPr>
            <a:spLocks noGrp="1"/>
          </p:cNvSpPr>
          <p:nvPr>
            <p:ph idx="4294967295"/>
          </p:nvPr>
        </p:nvSpPr>
        <p:spPr>
          <a:xfrm>
            <a:off x="-64395" y="1531654"/>
            <a:ext cx="4572000" cy="4083537"/>
          </a:xfrm>
        </p:spPr>
        <p:txBody>
          <a:bodyPr>
            <a:noAutofit/>
          </a:bodyPr>
          <a:lstStyle/>
          <a:p>
            <a:pPr marL="365760" indent="-274320">
              <a:lnSpc>
                <a:spcPts val="4000"/>
              </a:lnSpc>
              <a:spcBef>
                <a:spcPts val="1800"/>
              </a:spcBef>
            </a:pPr>
            <a:r>
              <a:rPr lang="en-US" sz="4000" dirty="0">
                <a:latin typeface="Candara" panose="020E0502030303020204" pitchFamily="34" charset="0"/>
              </a:rPr>
              <a:t>Read, study, believe and obey God’s word all your days!</a:t>
            </a:r>
          </a:p>
          <a:p>
            <a:pPr marL="365760" indent="-274320">
              <a:lnSpc>
                <a:spcPts val="4000"/>
              </a:lnSpc>
              <a:spcBef>
                <a:spcPts val="1800"/>
              </a:spcBef>
            </a:pPr>
            <a:r>
              <a:rPr lang="en-US" sz="4000" dirty="0">
                <a:latin typeface="Candara" panose="020E0502030303020204" pitchFamily="34" charset="0"/>
              </a:rPr>
              <a:t>Let us love and extol God’s Word like the Psalmist!</a:t>
            </a:r>
          </a:p>
          <a:p>
            <a:pPr marL="365760" indent="-274320">
              <a:lnSpc>
                <a:spcPts val="4000"/>
              </a:lnSpc>
              <a:spcBef>
                <a:spcPts val="1800"/>
              </a:spcBef>
            </a:pPr>
            <a:endParaRPr lang="en-US" sz="4000" b="1" dirty="0">
              <a:latin typeface="Candara" panose="020E0502030303020204" pitchFamily="34" charset="0"/>
            </a:endParaRPr>
          </a:p>
        </p:txBody>
      </p:sp>
      <p:sp>
        <p:nvSpPr>
          <p:cNvPr id="21" name="Title 20">
            <a:extLst>
              <a:ext uri="{FF2B5EF4-FFF2-40B4-BE49-F238E27FC236}">
                <a16:creationId xmlns:a16="http://schemas.microsoft.com/office/drawing/2014/main" id="{4095A0CF-E335-0C44-AB23-48EE18153C8F}"/>
              </a:ext>
            </a:extLst>
          </p:cNvPr>
          <p:cNvSpPr>
            <a:spLocks noGrp="1"/>
          </p:cNvSpPr>
          <p:nvPr>
            <p:ph type="title"/>
          </p:nvPr>
        </p:nvSpPr>
        <p:spPr>
          <a:xfrm>
            <a:off x="0" y="1"/>
            <a:ext cx="9144000" cy="954740"/>
          </a:xfrm>
          <a:solidFill>
            <a:schemeClr val="bg1">
              <a:lumMod val="75000"/>
            </a:schemeClr>
          </a:solidFill>
        </p:spPr>
        <p:txBody>
          <a:bodyPr anchor="b"/>
          <a:lstStyle/>
          <a:p>
            <a:pPr marL="274320"/>
            <a:r>
              <a:rPr lang="en-US" sz="5400" dirty="0">
                <a:latin typeface="Candara" panose="020E0502030303020204" pitchFamily="34" charset="0"/>
              </a:rPr>
              <a:t>CONCLUSION</a:t>
            </a:r>
          </a:p>
        </p:txBody>
      </p:sp>
      <p:sp>
        <p:nvSpPr>
          <p:cNvPr id="2" name="Slide Number Placeholder 1">
            <a:extLst>
              <a:ext uri="{FF2B5EF4-FFF2-40B4-BE49-F238E27FC236}">
                <a16:creationId xmlns:a16="http://schemas.microsoft.com/office/drawing/2014/main" id="{89AA1735-FDD4-BB59-1407-6CAA732D8B43}"/>
              </a:ext>
            </a:extLst>
          </p:cNvPr>
          <p:cNvSpPr>
            <a:spLocks noGrp="1"/>
          </p:cNvSpPr>
          <p:nvPr>
            <p:ph type="sldNum" sz="quarter" idx="12"/>
          </p:nvPr>
        </p:nvSpPr>
        <p:spPr>
          <a:xfrm>
            <a:off x="7011746" y="6557270"/>
            <a:ext cx="2057400" cy="228600"/>
          </a:xfrm>
        </p:spPr>
        <p:txBody>
          <a:bodyPr/>
          <a:lstStyle/>
          <a:p>
            <a:fld id="{6F705D35-D126-3B47-A82C-2A13EA9E0A67}" type="slidenum">
              <a:rPr lang="en-US" noProof="0" smtClean="0"/>
              <a:t>13</a:t>
            </a:fld>
            <a:endParaRPr lang="en-US" noProof="0" dirty="0"/>
          </a:p>
        </p:txBody>
      </p:sp>
      <p:sp>
        <p:nvSpPr>
          <p:cNvPr id="3" name="Title 2">
            <a:extLst>
              <a:ext uri="{FF2B5EF4-FFF2-40B4-BE49-F238E27FC236}">
                <a16:creationId xmlns:a16="http://schemas.microsoft.com/office/drawing/2014/main" id="{BC8FD33A-053B-631C-46CF-8290FDE5F8D7}"/>
              </a:ext>
            </a:extLst>
          </p:cNvPr>
          <p:cNvSpPr txBox="1">
            <a:spLocks/>
          </p:cNvSpPr>
          <p:nvPr/>
        </p:nvSpPr>
        <p:spPr>
          <a:xfrm>
            <a:off x="4533363" y="2269257"/>
            <a:ext cx="4572000" cy="2385811"/>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1800" b="1" i="0" kern="1200" spc="113" baseline="0">
                <a:solidFill>
                  <a:schemeClr val="tx1"/>
                </a:solidFill>
                <a:latin typeface="+mj-lt"/>
                <a:ea typeface="Meiryo UI" panose="020B0604030504040204" pitchFamily="34" charset="-128"/>
                <a:cs typeface="+mj-cs"/>
              </a:defRPr>
            </a:lvl1pPr>
          </a:lstStyle>
          <a:p>
            <a:pPr algn="ctr">
              <a:lnSpc>
                <a:spcPts val="6600"/>
              </a:lnSpc>
            </a:pPr>
            <a:r>
              <a:rPr lang="en-US" sz="6600" i="1" dirty="0">
                <a:latin typeface="Candara" panose="020E0502030303020204" pitchFamily="34" charset="0"/>
              </a:rPr>
              <a:t>“O, How I Love Thy Law”</a:t>
            </a:r>
          </a:p>
        </p:txBody>
      </p:sp>
      <p:sp>
        <p:nvSpPr>
          <p:cNvPr id="4" name="TextBox 3">
            <a:extLst>
              <a:ext uri="{FF2B5EF4-FFF2-40B4-BE49-F238E27FC236}">
                <a16:creationId xmlns:a16="http://schemas.microsoft.com/office/drawing/2014/main" id="{43AB4F96-CFA6-8069-7101-BDD521E7D3D7}"/>
              </a:ext>
            </a:extLst>
          </p:cNvPr>
          <p:cNvSpPr txBox="1"/>
          <p:nvPr/>
        </p:nvSpPr>
        <p:spPr>
          <a:xfrm>
            <a:off x="2041301" y="5969584"/>
            <a:ext cx="4932608" cy="707886"/>
          </a:xfrm>
          <a:prstGeom prst="rect">
            <a:avLst/>
          </a:prstGeom>
          <a:noFill/>
        </p:spPr>
        <p:txBody>
          <a:bodyPr wrap="square" rtlCol="0">
            <a:spAutoFit/>
          </a:bodyPr>
          <a:lstStyle/>
          <a:p>
            <a:pPr algn="ctr"/>
            <a:r>
              <a:rPr lang="en-US" sz="4000" i="1" dirty="0">
                <a:latin typeface="Candara" panose="020E0502030303020204" pitchFamily="34" charset="0"/>
              </a:rPr>
              <a:t>Psalms 119:97-101</a:t>
            </a:r>
          </a:p>
        </p:txBody>
      </p:sp>
      <p:sp>
        <p:nvSpPr>
          <p:cNvPr id="5" name="Arrow: Curved Up 4">
            <a:extLst>
              <a:ext uri="{FF2B5EF4-FFF2-40B4-BE49-F238E27FC236}">
                <a16:creationId xmlns:a16="http://schemas.microsoft.com/office/drawing/2014/main" id="{D642BDB3-CB23-6A0C-EB31-79818E62AA54}"/>
              </a:ext>
            </a:extLst>
          </p:cNvPr>
          <p:cNvSpPr/>
          <p:nvPr/>
        </p:nvSpPr>
        <p:spPr>
          <a:xfrm rot="17861711">
            <a:off x="6117395" y="4936739"/>
            <a:ext cx="2654666" cy="979332"/>
          </a:xfrm>
          <a:prstGeom prst="curvedUpArrow">
            <a:avLst>
              <a:gd name="adj1" fmla="val 8776"/>
              <a:gd name="adj2" fmla="val 67665"/>
              <a:gd name="adj3" fmla="val 42496"/>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8884302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1000"/>
                                        <p:tgtEl>
                                          <p:spTgt spid="5"/>
                                        </p:tgtEl>
                                      </p:cBhvr>
                                    </p:animEffect>
                                  </p:childTnLst>
                                </p:cTn>
                              </p:par>
                            </p:childTnLst>
                          </p:cTn>
                        </p:par>
                        <p:par>
                          <p:cTn id="13" fill="hold">
                            <p:stCondLst>
                              <p:cond delay="1000"/>
                            </p:stCondLst>
                            <p:childTnLst>
                              <p:par>
                                <p:cTn id="14" presetID="14" presetClass="entr" presetSubtype="1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randombar(horizontal)">
                                      <p:cBhvr>
                                        <p:cTn id="16" dur="10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3">
                                            <p:txEl>
                                              <p:pRg st="0" end="0"/>
                                            </p:txEl>
                                          </p:spTgt>
                                        </p:tgtEl>
                                        <p:attrNameLst>
                                          <p:attrName>style.visibility</p:attrName>
                                        </p:attrNameLst>
                                      </p:cBhvr>
                                      <p:to>
                                        <p:strVal val="visible"/>
                                      </p:to>
                                    </p:set>
                                    <p:animEffect transition="in" filter="fade">
                                      <p:cBhvr>
                                        <p:cTn id="21" dur="1000"/>
                                        <p:tgtEl>
                                          <p:spTgt spid="23">
                                            <p:txEl>
                                              <p:pRg st="0" end="0"/>
                                            </p:txEl>
                                          </p:spTgt>
                                        </p:tgtEl>
                                      </p:cBhvr>
                                    </p:animEffect>
                                    <p:anim calcmode="lin" valueType="num">
                                      <p:cBhvr>
                                        <p:cTn id="22"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3">
                                            <p:txEl>
                                              <p:pRg st="1" end="1"/>
                                            </p:txEl>
                                          </p:spTgt>
                                        </p:tgtEl>
                                        <p:attrNameLst>
                                          <p:attrName>style.visibility</p:attrName>
                                        </p:attrNameLst>
                                      </p:cBhvr>
                                      <p:to>
                                        <p:strVal val="visible"/>
                                      </p:to>
                                    </p:set>
                                    <p:animEffect transition="in" filter="fade">
                                      <p:cBhvr>
                                        <p:cTn id="28" dur="1000"/>
                                        <p:tgtEl>
                                          <p:spTgt spid="23">
                                            <p:txEl>
                                              <p:pRg st="1" end="1"/>
                                            </p:txEl>
                                          </p:spTgt>
                                        </p:tgtEl>
                                      </p:cBhvr>
                                    </p:animEffect>
                                    <p:anim calcmode="lin" valueType="num">
                                      <p:cBhvr>
                                        <p:cTn id="29" dur="1000" fill="hold"/>
                                        <p:tgtEl>
                                          <p:spTgt spid="2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2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7BF28A0-721A-441C-A00B-EFD5CA5530F7}"/>
              </a:ext>
            </a:extLst>
          </p:cNvPr>
          <p:cNvSpPr/>
          <p:nvPr/>
        </p:nvSpPr>
        <p:spPr>
          <a:xfrm>
            <a:off x="493324" y="5773207"/>
            <a:ext cx="6965578" cy="707886"/>
          </a:xfrm>
          <a:prstGeom prst="rect">
            <a:avLst/>
          </a:prstGeom>
          <a:noFill/>
        </p:spPr>
        <p:txBody>
          <a:bodyPr wrap="square" lIns="91440" tIns="45720" rIns="91440" bIns="45720">
            <a:spAutoFit/>
          </a:bodyPr>
          <a:lstStyle/>
          <a:p>
            <a:pPr algn="ctr"/>
            <a:endParaRPr lang="en-US" sz="4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endParaRPr>
          </a:p>
        </p:txBody>
      </p:sp>
      <p:sp>
        <p:nvSpPr>
          <p:cNvPr id="10" name="Rectangle 9">
            <a:extLst>
              <a:ext uri="{FF2B5EF4-FFF2-40B4-BE49-F238E27FC236}">
                <a16:creationId xmlns:a16="http://schemas.microsoft.com/office/drawing/2014/main" id="{BB8A7FBA-4C4C-4440-9886-90F8BD6246FB}"/>
              </a:ext>
            </a:extLst>
          </p:cNvPr>
          <p:cNvSpPr/>
          <p:nvPr/>
        </p:nvSpPr>
        <p:spPr>
          <a:xfrm>
            <a:off x="359786" y="473894"/>
            <a:ext cx="8423606" cy="872547"/>
          </a:xfrm>
          <a:prstGeom prst="rect">
            <a:avLst/>
          </a:prstGeom>
          <a:solidFill>
            <a:schemeClr val="accent4">
              <a:lumMod val="75000"/>
            </a:schemeClr>
          </a:solidFill>
          <a:ln>
            <a:noFill/>
          </a:ln>
        </p:spPr>
        <p:txBody>
          <a:bodyPr wrap="square" lIns="91440" tIns="45720" rIns="91440" bIns="45720" anchor="ctr">
            <a:spAutoFit/>
          </a:bodyPr>
          <a:lstStyle/>
          <a:p>
            <a:pPr>
              <a:lnSpc>
                <a:spcPts val="6000"/>
              </a:lnSpc>
            </a:pPr>
            <a:r>
              <a:rPr lang="en-US" sz="6000" b="1" i="1" cap="none" spc="0" dirty="0">
                <a:ln w="12700">
                  <a:solidFill>
                    <a:schemeClr val="tx2">
                      <a:lumMod val="75000"/>
                    </a:schemeClr>
                  </a:solidFill>
                  <a:prstDash val="solid"/>
                </a:ln>
                <a:solidFill>
                  <a:schemeClr val="accent5">
                    <a:lumMod val="50000"/>
                  </a:schemeClr>
                </a:solidFill>
                <a:latin typeface="Candara" panose="020E0502030303020204" pitchFamily="34" charset="0"/>
              </a:rPr>
              <a:t> </a:t>
            </a:r>
            <a:r>
              <a:rPr lang="en-US" sz="5000" b="1" i="1" cap="none" spc="0" dirty="0">
                <a:ln w="12700">
                  <a:solidFill>
                    <a:schemeClr val="tx2">
                      <a:lumMod val="75000"/>
                    </a:schemeClr>
                  </a:solidFill>
                  <a:prstDash val="solid"/>
                </a:ln>
                <a:solidFill>
                  <a:schemeClr val="accent5">
                    <a:lumMod val="50000"/>
                  </a:schemeClr>
                </a:solidFill>
                <a:effectLst>
                  <a:outerShdw blurRad="38100" dist="38100" dir="2700000" algn="tl">
                    <a:srgbClr val="000000">
                      <a:alpha val="43137"/>
                    </a:srgbClr>
                  </a:outerShdw>
                </a:effectLst>
                <a:latin typeface="Candara" panose="020E0502030303020204" pitchFamily="34" charset="0"/>
              </a:rPr>
              <a:t>Trust God’s</a:t>
            </a:r>
            <a:r>
              <a:rPr lang="en-US" sz="5000" b="1" i="1" dirty="0">
                <a:ln w="12700">
                  <a:solidFill>
                    <a:schemeClr val="tx2">
                      <a:lumMod val="75000"/>
                    </a:schemeClr>
                  </a:solidFill>
                  <a:prstDash val="solid"/>
                </a:ln>
                <a:solidFill>
                  <a:schemeClr val="accent5">
                    <a:lumMod val="50000"/>
                  </a:schemeClr>
                </a:solidFill>
                <a:effectLst>
                  <a:outerShdw blurRad="38100" dist="38100" dir="2700000" algn="tl">
                    <a:srgbClr val="000000">
                      <a:alpha val="43137"/>
                    </a:srgbClr>
                  </a:outerShdw>
                </a:effectLst>
                <a:latin typeface="Candara" panose="020E0502030303020204" pitchFamily="34" charset="0"/>
              </a:rPr>
              <a:t> Saving Word</a:t>
            </a:r>
            <a:endParaRPr lang="en-US" sz="5000" b="1" cap="none" spc="0" dirty="0">
              <a:ln w="12700">
                <a:solidFill>
                  <a:schemeClr val="tx2">
                    <a:lumMod val="75000"/>
                  </a:schemeClr>
                </a:solidFill>
                <a:prstDash val="solid"/>
              </a:ln>
              <a:solidFill>
                <a:schemeClr val="accent5">
                  <a:lumMod val="50000"/>
                </a:schemeClr>
              </a:solidFill>
              <a:effectLst>
                <a:outerShdw blurRad="38100" dist="38100" dir="2700000" algn="tl">
                  <a:srgbClr val="000000">
                    <a:alpha val="43137"/>
                  </a:srgbClr>
                </a:outerShdw>
              </a:effectLst>
              <a:latin typeface="Candara" panose="020E0502030303020204" pitchFamily="34" charset="0"/>
            </a:endParaRPr>
          </a:p>
        </p:txBody>
      </p:sp>
      <p:sp>
        <p:nvSpPr>
          <p:cNvPr id="4" name="TextBox 3">
            <a:extLst>
              <a:ext uri="{FF2B5EF4-FFF2-40B4-BE49-F238E27FC236}">
                <a16:creationId xmlns:a16="http://schemas.microsoft.com/office/drawing/2014/main" id="{FDB3C018-6904-4094-85A6-7BAF69A201A5}"/>
              </a:ext>
            </a:extLst>
          </p:cNvPr>
          <p:cNvSpPr txBox="1"/>
          <p:nvPr/>
        </p:nvSpPr>
        <p:spPr>
          <a:xfrm>
            <a:off x="7147774" y="731393"/>
            <a:ext cx="1545465" cy="461665"/>
          </a:xfrm>
          <a:prstGeom prst="rect">
            <a:avLst/>
          </a:prstGeom>
          <a:noFill/>
        </p:spPr>
        <p:txBody>
          <a:bodyPr wrap="square" rtlCol="0">
            <a:spAutoFit/>
          </a:bodyPr>
          <a:lstStyle/>
          <a:p>
            <a:r>
              <a:rPr lang="en-US" sz="2400" i="1" dirty="0">
                <a:solidFill>
                  <a:schemeClr val="accent5">
                    <a:lumMod val="50000"/>
                  </a:schemeClr>
                </a:solidFill>
                <a:latin typeface="Candara" panose="020E0502030303020204" pitchFamily="34" charset="0"/>
              </a:rPr>
              <a:t>Heb. 5:8-9</a:t>
            </a:r>
          </a:p>
        </p:txBody>
      </p:sp>
      <p:sp>
        <p:nvSpPr>
          <p:cNvPr id="2" name="Slide Number Placeholder 1">
            <a:extLst>
              <a:ext uri="{FF2B5EF4-FFF2-40B4-BE49-F238E27FC236}">
                <a16:creationId xmlns:a16="http://schemas.microsoft.com/office/drawing/2014/main" id="{15F8BCD3-A701-2E93-CC16-D50383CE6E3F}"/>
              </a:ext>
            </a:extLst>
          </p:cNvPr>
          <p:cNvSpPr>
            <a:spLocks noGrp="1"/>
          </p:cNvSpPr>
          <p:nvPr>
            <p:ph type="sldNum" sz="quarter" idx="15"/>
          </p:nvPr>
        </p:nvSpPr>
        <p:spPr>
          <a:xfrm>
            <a:off x="6998868" y="6557270"/>
            <a:ext cx="2057400" cy="228600"/>
          </a:xfrm>
        </p:spPr>
        <p:txBody>
          <a:bodyPr/>
          <a:lstStyle/>
          <a:p>
            <a:pPr algn="r"/>
            <a:fld id="{541E3542-C50C-45C1-BED0-1771C65362E3}" type="slidenum">
              <a:rPr lang="en-US" smtClean="0"/>
              <a:pPr algn="r"/>
              <a:t>14</a:t>
            </a:fld>
            <a:endParaRPr lang="en-US"/>
          </a:p>
        </p:txBody>
      </p:sp>
      <p:sp>
        <p:nvSpPr>
          <p:cNvPr id="7" name="Content Placeholder 2">
            <a:extLst>
              <a:ext uri="{FF2B5EF4-FFF2-40B4-BE49-F238E27FC236}">
                <a16:creationId xmlns:a16="http://schemas.microsoft.com/office/drawing/2014/main" id="{2A6B56C3-77F0-4E92-B09D-C8D4A68D5E79}"/>
              </a:ext>
            </a:extLst>
          </p:cNvPr>
          <p:cNvSpPr>
            <a:spLocks noGrp="1"/>
          </p:cNvSpPr>
          <p:nvPr>
            <p:ph idx="1"/>
          </p:nvPr>
        </p:nvSpPr>
        <p:spPr>
          <a:xfrm>
            <a:off x="359786" y="1596978"/>
            <a:ext cx="8423606" cy="4689834"/>
          </a:xfrm>
          <a:solidFill>
            <a:schemeClr val="bg2">
              <a:lumMod val="90000"/>
            </a:schemeClr>
          </a:solidFill>
          <a:ln>
            <a:noFill/>
          </a:ln>
        </p:spPr>
        <p:txBody>
          <a:bodyPr vert="horz" wrap="square" lIns="68580" tIns="34290" rIns="68580" bIns="34290" numCol="1" rtlCol="0" anchor="t" anchorCtr="0" compatLnSpc="1">
            <a:prstTxWarp prst="textNoShape">
              <a:avLst/>
            </a:prstTxWarp>
            <a:noAutofit/>
          </a:bodyPr>
          <a:lstStyle/>
          <a:p>
            <a:pPr marL="0" indent="0">
              <a:lnSpc>
                <a:spcPct val="100000"/>
              </a:lnSpc>
              <a:spcBef>
                <a:spcPts val="0"/>
              </a:spcBef>
              <a:buClr>
                <a:schemeClr val="bg1"/>
              </a:buClr>
              <a:buNone/>
              <a:defRPr/>
            </a:pPr>
            <a:r>
              <a:rPr lang="en-US" altLang="en-US" sz="3600" b="1" dirty="0">
                <a:solidFill>
                  <a:schemeClr val="accent5">
                    <a:lumMod val="50000"/>
                  </a:schemeClr>
                </a:solidFill>
                <a:effectLst/>
                <a:latin typeface="Candara" panose="020E0502030303020204" pitchFamily="34" charset="0"/>
              </a:rPr>
              <a:t>Alien sinners </a:t>
            </a:r>
            <a:r>
              <a:rPr lang="en-US" altLang="en-US" sz="3600" b="1" i="1" u="sng" dirty="0">
                <a:solidFill>
                  <a:schemeClr val="accent5">
                    <a:lumMod val="50000"/>
                  </a:schemeClr>
                </a:solidFill>
                <a:latin typeface="Candara" panose="020E0502030303020204" pitchFamily="34" charset="0"/>
              </a:rPr>
              <a:t>MUST</a:t>
            </a:r>
            <a:r>
              <a:rPr lang="en-US" altLang="en-US" sz="3600" b="1" dirty="0">
                <a:solidFill>
                  <a:schemeClr val="accent5">
                    <a:lumMod val="50000"/>
                  </a:schemeClr>
                </a:solidFill>
                <a:effectLst/>
                <a:latin typeface="Candara" panose="020E0502030303020204" pitchFamily="34" charset="0"/>
              </a:rPr>
              <a:t>…</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5">
                    <a:lumMod val="50000"/>
                  </a:schemeClr>
                </a:solidFill>
                <a:effectLst/>
                <a:latin typeface="Candara" panose="020E0502030303020204" pitchFamily="34" charset="0"/>
              </a:rPr>
              <a:t>Hear the Gospel </a:t>
            </a:r>
            <a:r>
              <a:rPr lang="en-US" altLang="en-US" sz="2800" i="1" dirty="0">
                <a:solidFill>
                  <a:schemeClr val="accent5">
                    <a:lumMod val="50000"/>
                  </a:schemeClr>
                </a:solidFill>
                <a:effectLst/>
                <a:latin typeface="Candara" panose="020E0502030303020204" pitchFamily="34" charset="0"/>
              </a:rPr>
              <a:t>– Romans 10:17; Hebrews 11:6</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5">
                    <a:lumMod val="50000"/>
                  </a:schemeClr>
                </a:solidFill>
                <a:effectLst/>
                <a:latin typeface="Candara" panose="020E0502030303020204" pitchFamily="34" charset="0"/>
              </a:rPr>
              <a:t>Believe it </a:t>
            </a:r>
            <a:r>
              <a:rPr lang="en-US" altLang="en-US" sz="2800" i="1" dirty="0">
                <a:solidFill>
                  <a:schemeClr val="accent5">
                    <a:lumMod val="50000"/>
                  </a:schemeClr>
                </a:solidFill>
                <a:effectLst/>
                <a:latin typeface="Candara" panose="020E0502030303020204" pitchFamily="34" charset="0"/>
              </a:rPr>
              <a:t>– John 8:24</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5">
                    <a:lumMod val="50000"/>
                  </a:schemeClr>
                </a:solidFill>
                <a:effectLst/>
                <a:latin typeface="Candara" panose="020E0502030303020204" pitchFamily="34" charset="0"/>
              </a:rPr>
              <a:t>Repent of sin in your life </a:t>
            </a:r>
            <a:r>
              <a:rPr lang="en-US" altLang="en-US" sz="2800" i="1" dirty="0">
                <a:solidFill>
                  <a:schemeClr val="accent5">
                    <a:lumMod val="50000"/>
                  </a:schemeClr>
                </a:solidFill>
                <a:effectLst/>
                <a:latin typeface="Candara" panose="020E0502030303020204" pitchFamily="34" charset="0"/>
              </a:rPr>
              <a:t>– Acts 17:30</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5">
                    <a:lumMod val="50000"/>
                  </a:schemeClr>
                </a:solidFill>
                <a:effectLst/>
                <a:latin typeface="Candara" panose="020E0502030303020204" pitchFamily="34" charset="0"/>
              </a:rPr>
              <a:t>Confess </a:t>
            </a:r>
            <a:r>
              <a:rPr lang="en-US" altLang="en-US" sz="2800" dirty="0">
                <a:solidFill>
                  <a:schemeClr val="accent5">
                    <a:lumMod val="50000"/>
                  </a:schemeClr>
                </a:solidFill>
                <a:latin typeface="Candara" panose="020E0502030303020204" pitchFamily="34" charset="0"/>
              </a:rPr>
              <a:t>that </a:t>
            </a:r>
            <a:r>
              <a:rPr lang="en-US" altLang="en-US" sz="2800" dirty="0">
                <a:solidFill>
                  <a:schemeClr val="accent5">
                    <a:lumMod val="50000"/>
                  </a:schemeClr>
                </a:solidFill>
                <a:effectLst/>
                <a:latin typeface="Candara" panose="020E0502030303020204" pitchFamily="34" charset="0"/>
              </a:rPr>
              <a:t>Christ </a:t>
            </a:r>
            <a:r>
              <a:rPr lang="en-US" altLang="en-US" sz="2800" dirty="0">
                <a:solidFill>
                  <a:schemeClr val="accent5">
                    <a:lumMod val="50000"/>
                  </a:schemeClr>
                </a:solidFill>
                <a:latin typeface="Candara" panose="020E0502030303020204" pitchFamily="34" charset="0"/>
              </a:rPr>
              <a:t>is God’s Son </a:t>
            </a:r>
            <a:r>
              <a:rPr lang="en-US" altLang="en-US" sz="2800" dirty="0">
                <a:solidFill>
                  <a:schemeClr val="accent5">
                    <a:lumMod val="50000"/>
                  </a:schemeClr>
                </a:solidFill>
                <a:effectLst/>
                <a:latin typeface="Candara" panose="020E0502030303020204" pitchFamily="34" charset="0"/>
              </a:rPr>
              <a:t>– </a:t>
            </a:r>
            <a:r>
              <a:rPr lang="en-US" altLang="en-US" sz="2800" i="1" dirty="0">
                <a:solidFill>
                  <a:schemeClr val="accent5">
                    <a:lumMod val="50000"/>
                  </a:schemeClr>
                </a:solidFill>
                <a:effectLst/>
                <a:latin typeface="Candara" panose="020E0502030303020204" pitchFamily="34" charset="0"/>
              </a:rPr>
              <a:t>Matt. 10:3</a:t>
            </a:r>
            <a:r>
              <a:rPr lang="en-US" altLang="en-US" sz="2800" i="1" dirty="0">
                <a:solidFill>
                  <a:schemeClr val="accent5">
                    <a:lumMod val="50000"/>
                  </a:schemeClr>
                </a:solidFill>
                <a:latin typeface="Candara" panose="020E0502030303020204" pitchFamily="34" charset="0"/>
              </a:rPr>
              <a:t>2</a:t>
            </a:r>
            <a:endParaRPr lang="en-US" altLang="en-US" sz="2800" i="1" dirty="0">
              <a:solidFill>
                <a:schemeClr val="accent5">
                  <a:lumMod val="50000"/>
                </a:schemeClr>
              </a:solidFill>
              <a:effectLst/>
              <a:latin typeface="Candara" panose="020E0502030303020204" pitchFamily="34" charset="0"/>
            </a:endParaRP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5">
                    <a:lumMod val="50000"/>
                  </a:schemeClr>
                </a:solidFill>
                <a:effectLst/>
                <a:latin typeface="Candara" panose="020E0502030303020204" pitchFamily="34" charset="0"/>
              </a:rPr>
              <a:t>Be baptized </a:t>
            </a:r>
            <a:r>
              <a:rPr lang="en-US" altLang="en-US" sz="2800" dirty="0">
                <a:solidFill>
                  <a:schemeClr val="accent5">
                    <a:lumMod val="50000"/>
                  </a:schemeClr>
                </a:solidFill>
                <a:latin typeface="Candara" panose="020E0502030303020204" pitchFamily="34" charset="0"/>
              </a:rPr>
              <a:t>to wash away your</a:t>
            </a:r>
            <a:r>
              <a:rPr lang="en-US" altLang="en-US" sz="2800" dirty="0">
                <a:solidFill>
                  <a:schemeClr val="accent5">
                    <a:lumMod val="50000"/>
                  </a:schemeClr>
                </a:solidFill>
                <a:effectLst/>
                <a:latin typeface="Candara" panose="020E0502030303020204" pitchFamily="34" charset="0"/>
              </a:rPr>
              <a:t> sins </a:t>
            </a:r>
            <a:r>
              <a:rPr lang="en-US" altLang="en-US" sz="2800" i="1" dirty="0">
                <a:solidFill>
                  <a:schemeClr val="accent5">
                    <a:lumMod val="50000"/>
                  </a:schemeClr>
                </a:solidFill>
                <a:effectLst/>
                <a:latin typeface="Candara" panose="020E0502030303020204" pitchFamily="34" charset="0"/>
              </a:rPr>
              <a:t>– Acts 2:38</a:t>
            </a:r>
          </a:p>
          <a:p>
            <a:pPr marL="0" lvl="1" indent="0">
              <a:lnSpc>
                <a:spcPct val="100000"/>
              </a:lnSpc>
              <a:spcBef>
                <a:spcPts val="338"/>
              </a:spcBef>
              <a:spcAft>
                <a:spcPts val="0"/>
              </a:spcAft>
              <a:buClr>
                <a:schemeClr val="bg1"/>
              </a:buClr>
              <a:buNone/>
              <a:defRPr/>
            </a:pPr>
            <a:r>
              <a:rPr lang="en-US" altLang="en-US" sz="3600" b="1" dirty="0">
                <a:solidFill>
                  <a:schemeClr val="accent5">
                    <a:lumMod val="50000"/>
                  </a:schemeClr>
                </a:solidFill>
                <a:effectLst/>
                <a:latin typeface="Candara" panose="020E0502030303020204" pitchFamily="34" charset="0"/>
              </a:rPr>
              <a:t>An erring child of God </a:t>
            </a:r>
            <a:r>
              <a:rPr lang="en-US" altLang="en-US" sz="3600" b="1" i="1" u="sng" dirty="0">
                <a:solidFill>
                  <a:schemeClr val="accent5">
                    <a:lumMod val="50000"/>
                  </a:schemeClr>
                </a:solidFill>
                <a:latin typeface="Candara" panose="020E0502030303020204" pitchFamily="34" charset="0"/>
              </a:rPr>
              <a:t>MUST</a:t>
            </a:r>
            <a:r>
              <a:rPr lang="en-US" altLang="en-US" sz="3600" b="1" dirty="0">
                <a:solidFill>
                  <a:schemeClr val="accent5">
                    <a:lumMod val="50000"/>
                  </a:schemeClr>
                </a:solidFill>
                <a:effectLst/>
                <a:latin typeface="Candara" panose="020E0502030303020204" pitchFamily="34" charset="0"/>
              </a:rPr>
              <a:t>…</a:t>
            </a:r>
          </a:p>
          <a:p>
            <a:pPr marL="457200" algn="just">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5">
                    <a:lumMod val="50000"/>
                  </a:schemeClr>
                </a:solidFill>
                <a:effectLst/>
                <a:latin typeface="Candara" panose="020E0502030303020204" pitchFamily="34" charset="0"/>
              </a:rPr>
              <a:t>Repent and Pray for Forgiveness </a:t>
            </a:r>
            <a:r>
              <a:rPr lang="en-US" altLang="en-US" sz="2800" i="1" dirty="0">
                <a:solidFill>
                  <a:schemeClr val="accent5">
                    <a:lumMod val="50000"/>
                  </a:schemeClr>
                </a:solidFill>
                <a:effectLst/>
                <a:latin typeface="Candara" panose="020E0502030303020204" pitchFamily="34" charset="0"/>
              </a:rPr>
              <a:t>– 1 John 1:7-9</a:t>
            </a:r>
          </a:p>
          <a:p>
            <a:pPr marL="0" indent="0">
              <a:lnSpc>
                <a:spcPct val="100000"/>
              </a:lnSpc>
              <a:spcBef>
                <a:spcPts val="600"/>
              </a:spcBef>
              <a:spcAft>
                <a:spcPts val="0"/>
              </a:spcAft>
              <a:buClr>
                <a:schemeClr val="bg1"/>
              </a:buClr>
              <a:buSzPct val="99000"/>
              <a:buNone/>
              <a:defRPr/>
            </a:pPr>
            <a:r>
              <a:rPr lang="en-US" altLang="en-US" sz="3600" b="1" i="1" dirty="0">
                <a:solidFill>
                  <a:schemeClr val="accent5">
                    <a:lumMod val="50000"/>
                  </a:schemeClr>
                </a:solidFill>
                <a:effectLst/>
                <a:latin typeface="Candara" panose="020E0502030303020204" pitchFamily="34" charset="0"/>
              </a:rPr>
              <a:t>“Be faithful </a:t>
            </a:r>
            <a:r>
              <a:rPr lang="en-US" altLang="en-US" sz="3600" b="1" i="1" u="sng" dirty="0">
                <a:solidFill>
                  <a:schemeClr val="accent5">
                    <a:lumMod val="50000"/>
                  </a:schemeClr>
                </a:solidFill>
                <a:effectLst/>
                <a:latin typeface="Candara" panose="020E0502030303020204" pitchFamily="34" charset="0"/>
              </a:rPr>
              <a:t>unto</a:t>
            </a:r>
            <a:r>
              <a:rPr lang="en-US" altLang="en-US" sz="3600" b="1" i="1" dirty="0">
                <a:solidFill>
                  <a:schemeClr val="accent5">
                    <a:lumMod val="50000"/>
                  </a:schemeClr>
                </a:solidFill>
                <a:effectLst/>
                <a:latin typeface="Candara" panose="020E0502030303020204" pitchFamily="34" charset="0"/>
              </a:rPr>
              <a:t> death” </a:t>
            </a:r>
            <a:r>
              <a:rPr lang="en-US" altLang="en-US" sz="3600" i="1" dirty="0">
                <a:solidFill>
                  <a:schemeClr val="accent5">
                    <a:lumMod val="50000"/>
                  </a:schemeClr>
                </a:solidFill>
                <a:effectLst/>
                <a:latin typeface="Candara" panose="020E0502030303020204" pitchFamily="34" charset="0"/>
              </a:rPr>
              <a:t>–</a:t>
            </a:r>
            <a:r>
              <a:rPr lang="en-US" altLang="en-US" sz="3600" i="1" dirty="0">
                <a:solidFill>
                  <a:schemeClr val="accent5">
                    <a:lumMod val="50000"/>
                  </a:schemeClr>
                </a:solidFill>
                <a:latin typeface="Candara" panose="020E0502030303020204" pitchFamily="34" charset="0"/>
              </a:rPr>
              <a:t> </a:t>
            </a:r>
            <a:r>
              <a:rPr lang="en-US" altLang="en-US" sz="2800" i="1" dirty="0">
                <a:solidFill>
                  <a:schemeClr val="accent5">
                    <a:lumMod val="50000"/>
                  </a:schemeClr>
                </a:solidFill>
                <a:effectLst/>
                <a:latin typeface="Candara" panose="020E0502030303020204" pitchFamily="34" charset="0"/>
              </a:rPr>
              <a:t>Revelation 2:10b</a:t>
            </a:r>
          </a:p>
        </p:txBody>
      </p:sp>
    </p:spTree>
    <p:extLst>
      <p:ext uri="{BB962C8B-B14F-4D97-AF65-F5344CB8AC3E}">
        <p14:creationId xmlns:p14="http://schemas.microsoft.com/office/powerpoint/2010/main" val="29701850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750"/>
                                        <p:tgtEl>
                                          <p:spTgt spid="7">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750"/>
                                        <p:tgtEl>
                                          <p:spTgt spid="7">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750"/>
                                        <p:tgtEl>
                                          <p:spTgt spid="7">
                                            <p:txEl>
                                              <p:pRg st="1" end="1"/>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750"/>
                                        <p:tgtEl>
                                          <p:spTgt spid="7">
                                            <p:txEl>
                                              <p:pRg st="2" end="2"/>
                                            </p:tx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750"/>
                                        <p:tgtEl>
                                          <p:spTgt spid="7">
                                            <p:txEl>
                                              <p:pRg st="3" end="3"/>
                                            </p:txEl>
                                          </p:spTgt>
                                        </p:tgtEl>
                                      </p:cBhvr>
                                    </p:animEffect>
                                  </p:childTnLst>
                                </p:cTn>
                              </p:par>
                            </p:childTnLst>
                          </p:cTn>
                        </p:par>
                        <p:par>
                          <p:cTn id="24" fill="hold">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750"/>
                                        <p:tgtEl>
                                          <p:spTgt spid="7">
                                            <p:txEl>
                                              <p:pRg st="4" end="4"/>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750"/>
                                        <p:tgtEl>
                                          <p:spTgt spid="7">
                                            <p:txEl>
                                              <p:pRg st="5" end="5"/>
                                            </p:txEl>
                                          </p:spTgt>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750"/>
                                        <p:tgtEl>
                                          <p:spTgt spid="7">
                                            <p:txEl>
                                              <p:pRg st="6" end="6"/>
                                            </p:txEl>
                                          </p:spTgt>
                                        </p:tgtEl>
                                      </p:cBhvr>
                                    </p:animEffect>
                                  </p:childTnLst>
                                </p:cTn>
                              </p:par>
                            </p:childTnLst>
                          </p:cTn>
                        </p:par>
                        <p:par>
                          <p:cTn id="36" fill="hold">
                            <p:stCondLst>
                              <p:cond delay="6000"/>
                            </p:stCondLst>
                            <p:childTnLst>
                              <p:par>
                                <p:cTn id="37" presetID="10" presetClass="entr" presetSubtype="0" fill="hold" grpId="0" nodeType="after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750"/>
                                        <p:tgtEl>
                                          <p:spTgt spid="7">
                                            <p:txEl>
                                              <p:pRg st="7" end="7"/>
                                            </p:txEl>
                                          </p:spTgt>
                                        </p:tgtEl>
                                      </p:cBhvr>
                                    </p:animEffect>
                                  </p:childTnLst>
                                </p:cTn>
                              </p:par>
                            </p:childTnLst>
                          </p:cTn>
                        </p:par>
                        <p:par>
                          <p:cTn id="40" fill="hold">
                            <p:stCondLst>
                              <p:cond delay="6750"/>
                            </p:stCondLst>
                            <p:childTnLst>
                              <p:par>
                                <p:cTn id="41" presetID="10" presetClass="entr" presetSubtype="0" fill="hold" grpId="0" nodeType="after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75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3A1EDC-CF41-4438-BB57-18569B953129}"/>
              </a:ext>
            </a:extLst>
          </p:cNvPr>
          <p:cNvSpPr>
            <a:spLocks noGrp="1"/>
          </p:cNvSpPr>
          <p:nvPr>
            <p:ph idx="4294967295"/>
          </p:nvPr>
        </p:nvSpPr>
        <p:spPr>
          <a:xfrm>
            <a:off x="384612" y="1535561"/>
            <a:ext cx="8527568" cy="1222006"/>
          </a:xfrm>
        </p:spPr>
        <p:txBody>
          <a:bodyPr>
            <a:normAutofit/>
          </a:bodyPr>
          <a:lstStyle/>
          <a:p>
            <a:pPr marL="0" indent="0">
              <a:lnSpc>
                <a:spcPts val="3600"/>
              </a:lnSpc>
              <a:spcBef>
                <a:spcPts val="600"/>
              </a:spcBef>
              <a:buNone/>
            </a:pPr>
            <a:r>
              <a:rPr lang="en-US" sz="4000" b="1" i="1" dirty="0">
                <a:latin typeface="Candara" panose="020E0502030303020204" pitchFamily="34" charset="0"/>
              </a:rPr>
              <a:t>“O how love I Thy law! It is my meditation all the day”</a:t>
            </a:r>
          </a:p>
          <a:p>
            <a:pPr marL="0" indent="0">
              <a:lnSpc>
                <a:spcPts val="3600"/>
              </a:lnSpc>
              <a:spcBef>
                <a:spcPts val="600"/>
              </a:spcBef>
              <a:buNone/>
            </a:pPr>
            <a:endParaRPr lang="en-US" sz="3800" b="1" i="1" dirty="0">
              <a:latin typeface="Candara" panose="020E0502030303020204" pitchFamily="34" charset="0"/>
            </a:endParaRPr>
          </a:p>
        </p:txBody>
      </p:sp>
      <p:sp>
        <p:nvSpPr>
          <p:cNvPr id="2" name="Title 1">
            <a:extLst>
              <a:ext uri="{FF2B5EF4-FFF2-40B4-BE49-F238E27FC236}">
                <a16:creationId xmlns:a16="http://schemas.microsoft.com/office/drawing/2014/main" id="{5CFB284A-573D-46BB-8DDB-1E198A12A19F}"/>
              </a:ext>
            </a:extLst>
          </p:cNvPr>
          <p:cNvSpPr>
            <a:spLocks noGrp="1"/>
          </p:cNvSpPr>
          <p:nvPr>
            <p:ph type="title"/>
          </p:nvPr>
        </p:nvSpPr>
        <p:spPr/>
        <p:txBody>
          <a:bodyPr/>
          <a:lstStyle/>
          <a:p>
            <a:r>
              <a:rPr lang="en-US" sz="4800" i="1" dirty="0">
                <a:latin typeface="Candara" panose="020E0502030303020204" pitchFamily="34" charset="0"/>
              </a:rPr>
              <a:t>Psalms 119:97, KJV</a:t>
            </a:r>
          </a:p>
        </p:txBody>
      </p:sp>
      <p:sp>
        <p:nvSpPr>
          <p:cNvPr id="4" name="Slide Number Placeholder 3">
            <a:extLst>
              <a:ext uri="{FF2B5EF4-FFF2-40B4-BE49-F238E27FC236}">
                <a16:creationId xmlns:a16="http://schemas.microsoft.com/office/drawing/2014/main" id="{89CCAC77-A9E6-4CFD-8944-7D68F2A59010}"/>
              </a:ext>
            </a:extLst>
          </p:cNvPr>
          <p:cNvSpPr>
            <a:spLocks noGrp="1"/>
          </p:cNvSpPr>
          <p:nvPr>
            <p:ph type="sldNum" sz="quarter" idx="12"/>
          </p:nvPr>
        </p:nvSpPr>
        <p:spPr/>
        <p:txBody>
          <a:bodyPr/>
          <a:lstStyle/>
          <a:p>
            <a:fld id="{6F705D35-D126-3B47-A82C-2A13EA9E0A67}" type="slidenum">
              <a:rPr lang="en-US" smtClean="0"/>
              <a:t>2</a:t>
            </a:fld>
            <a:endParaRPr lang="en-US" dirty="0"/>
          </a:p>
        </p:txBody>
      </p:sp>
      <p:sp>
        <p:nvSpPr>
          <p:cNvPr id="5" name="TextBox 4">
            <a:extLst>
              <a:ext uri="{FF2B5EF4-FFF2-40B4-BE49-F238E27FC236}">
                <a16:creationId xmlns:a16="http://schemas.microsoft.com/office/drawing/2014/main" id="{ECA32D59-7659-6092-5528-94D10CCA1AE3}"/>
              </a:ext>
            </a:extLst>
          </p:cNvPr>
          <p:cNvSpPr txBox="1"/>
          <p:nvPr/>
        </p:nvSpPr>
        <p:spPr>
          <a:xfrm>
            <a:off x="384611" y="2730322"/>
            <a:ext cx="8368226" cy="3791423"/>
          </a:xfrm>
          <a:prstGeom prst="rect">
            <a:avLst/>
          </a:prstGeom>
          <a:solidFill>
            <a:schemeClr val="bg2">
              <a:lumMod val="90000"/>
            </a:schemeClr>
          </a:solidFill>
        </p:spPr>
        <p:txBody>
          <a:bodyPr wrap="square" rtlCol="0">
            <a:spAutoFit/>
          </a:bodyPr>
          <a:lstStyle/>
          <a:p>
            <a:pPr>
              <a:lnSpc>
                <a:spcPts val="3200"/>
              </a:lnSpc>
            </a:pPr>
            <a:r>
              <a:rPr lang="en-US" sz="3200" b="1" i="1" dirty="0">
                <a:latin typeface="Candara" panose="020E0502030303020204" pitchFamily="34" charset="0"/>
              </a:rPr>
              <a:t>“</a:t>
            </a:r>
            <a:r>
              <a:rPr lang="en-US" sz="3200" b="1" i="1" dirty="0">
                <a:solidFill>
                  <a:schemeClr val="tx2">
                    <a:lumMod val="50000"/>
                    <a:lumOff val="50000"/>
                  </a:schemeClr>
                </a:solidFill>
                <a:latin typeface="Candara" panose="020E0502030303020204" pitchFamily="34" charset="0"/>
              </a:rPr>
              <a:t>1</a:t>
            </a:r>
            <a:r>
              <a:rPr lang="en-US" sz="3200" b="1" i="1" dirty="0">
                <a:latin typeface="Candara" panose="020E0502030303020204" pitchFamily="34" charset="0"/>
              </a:rPr>
              <a:t> Blessed is the man Who walks not in the counsel of the ungodly, Nor stands in the path of sinners, Nor sits in the seat of the scornful; </a:t>
            </a:r>
            <a:r>
              <a:rPr lang="en-US" sz="3200" b="1" i="1" dirty="0">
                <a:solidFill>
                  <a:schemeClr val="tx2">
                    <a:lumMod val="50000"/>
                    <a:lumOff val="50000"/>
                  </a:schemeClr>
                </a:solidFill>
                <a:latin typeface="Candara" panose="020E0502030303020204" pitchFamily="34" charset="0"/>
              </a:rPr>
              <a:t>2</a:t>
            </a:r>
            <a:r>
              <a:rPr lang="en-US" sz="3200" b="1" i="1" dirty="0">
                <a:solidFill>
                  <a:srgbClr val="D9D9D9"/>
                </a:solidFill>
                <a:latin typeface="Candara" panose="020E0502030303020204" pitchFamily="34" charset="0"/>
              </a:rPr>
              <a:t> </a:t>
            </a:r>
            <a:r>
              <a:rPr lang="en-US" sz="3200" b="1" i="1" dirty="0">
                <a:latin typeface="Candara" panose="020E0502030303020204" pitchFamily="34" charset="0"/>
              </a:rPr>
              <a:t>But his delight is in the law of the LORD, </a:t>
            </a:r>
            <a:r>
              <a:rPr lang="en-US" sz="3200" b="1" i="1" dirty="0">
                <a:solidFill>
                  <a:srgbClr val="FF0000"/>
                </a:solidFill>
                <a:latin typeface="Candara" panose="020E0502030303020204" pitchFamily="34" charset="0"/>
              </a:rPr>
              <a:t>And in His law he meditates day and night.</a:t>
            </a:r>
            <a:r>
              <a:rPr lang="en-US" sz="3200" b="1" i="1" dirty="0">
                <a:latin typeface="Candara" panose="020E0502030303020204" pitchFamily="34" charset="0"/>
              </a:rPr>
              <a:t> </a:t>
            </a:r>
            <a:r>
              <a:rPr lang="en-US" sz="3200" b="1" i="1" dirty="0">
                <a:solidFill>
                  <a:schemeClr val="tx2">
                    <a:lumMod val="50000"/>
                    <a:lumOff val="50000"/>
                  </a:schemeClr>
                </a:solidFill>
                <a:latin typeface="Candara" panose="020E0502030303020204" pitchFamily="34" charset="0"/>
              </a:rPr>
              <a:t>3</a:t>
            </a:r>
            <a:r>
              <a:rPr lang="en-US" sz="3200" b="1" i="1" dirty="0">
                <a:latin typeface="Candara" panose="020E0502030303020204" pitchFamily="34" charset="0"/>
              </a:rPr>
              <a:t> He shall be like a tree Planted by the rivers of water, That brings forth its fruit in its season, Whose leaf also shall not wither; And whatever he does shall prosper” </a:t>
            </a:r>
            <a:r>
              <a:rPr lang="en-US" sz="3000" dirty="0">
                <a:latin typeface="Candara" panose="020E0502030303020204" pitchFamily="34" charset="0"/>
              </a:rPr>
              <a:t>(</a:t>
            </a:r>
            <a:r>
              <a:rPr lang="en-US" sz="3000" i="1" dirty="0">
                <a:latin typeface="Candara" panose="020E0502030303020204" pitchFamily="34" charset="0"/>
              </a:rPr>
              <a:t>Psalms 1:1-3, KJV</a:t>
            </a:r>
            <a:r>
              <a:rPr lang="en-US" sz="3000" dirty="0">
                <a:latin typeface="Candara" panose="020E0502030303020204" pitchFamily="34" charset="0"/>
              </a:rPr>
              <a:t>)</a:t>
            </a:r>
          </a:p>
        </p:txBody>
      </p:sp>
    </p:spTree>
    <p:extLst>
      <p:ext uri="{BB962C8B-B14F-4D97-AF65-F5344CB8AC3E}">
        <p14:creationId xmlns:p14="http://schemas.microsoft.com/office/powerpoint/2010/main" val="30498136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37"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outVertical)">
                                      <p:cBhvr>
                                        <p:cTn id="1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884451D2-1919-EE20-2A74-9339880F96A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FB73C9-7611-6EB8-C25B-1C85EEA3BF71}"/>
              </a:ext>
            </a:extLst>
          </p:cNvPr>
          <p:cNvSpPr>
            <a:spLocks noGrp="1"/>
          </p:cNvSpPr>
          <p:nvPr>
            <p:ph idx="4294967295"/>
          </p:nvPr>
        </p:nvSpPr>
        <p:spPr>
          <a:xfrm>
            <a:off x="363648" y="1313085"/>
            <a:ext cx="8651564" cy="5029199"/>
          </a:xfrm>
        </p:spPr>
        <p:txBody>
          <a:bodyPr>
            <a:normAutofit/>
          </a:bodyPr>
          <a:lstStyle/>
          <a:p>
            <a:pPr marL="0" indent="0">
              <a:lnSpc>
                <a:spcPts val="3200"/>
              </a:lnSpc>
              <a:spcBef>
                <a:spcPts val="13200"/>
              </a:spcBef>
              <a:buNone/>
            </a:pPr>
            <a:r>
              <a:rPr lang="en-US" sz="3200" b="1" dirty="0">
                <a:latin typeface="Candara" panose="020E0502030303020204" pitchFamily="34" charset="0"/>
              </a:rPr>
              <a:t>Such a choice takes much courage </a:t>
            </a:r>
            <a:r>
              <a:rPr lang="en-US" sz="3200" i="1" dirty="0">
                <a:latin typeface="Candara" panose="020E0502030303020204" pitchFamily="34" charset="0"/>
              </a:rPr>
              <a:t>– Jer. 6:16</a:t>
            </a:r>
          </a:p>
          <a:p>
            <a:pPr marL="365760" indent="-274320">
              <a:lnSpc>
                <a:spcPts val="2800"/>
              </a:lnSpc>
              <a:spcBef>
                <a:spcPts val="0"/>
              </a:spcBef>
            </a:pPr>
            <a:r>
              <a:rPr lang="en-US" sz="3200" b="1" dirty="0">
                <a:latin typeface="Candara" panose="020E0502030303020204" pitchFamily="34" charset="0"/>
              </a:rPr>
              <a:t> </a:t>
            </a:r>
            <a:r>
              <a:rPr lang="en-US" sz="2800" i="1" dirty="0">
                <a:latin typeface="Candara" panose="020E0502030303020204" pitchFamily="34" charset="0"/>
              </a:rPr>
              <a:t>Hag. 1:5; cf. 2 Cor. 13:5</a:t>
            </a:r>
          </a:p>
          <a:p>
            <a:pPr marL="0" indent="0">
              <a:lnSpc>
                <a:spcPts val="3200"/>
              </a:lnSpc>
              <a:spcBef>
                <a:spcPts val="1200"/>
              </a:spcBef>
              <a:buNone/>
            </a:pPr>
            <a:r>
              <a:rPr lang="en-US" sz="3200" b="1" dirty="0">
                <a:latin typeface="Candara" panose="020E0502030303020204" pitchFamily="34" charset="0"/>
              </a:rPr>
              <a:t>God is faithful to us; what reason can we give that will stand God’s test to choose the wrong way? </a:t>
            </a:r>
            <a:r>
              <a:rPr lang="en-US" sz="3200" i="1" dirty="0">
                <a:latin typeface="Candara" panose="020E0502030303020204" pitchFamily="34" charset="0"/>
              </a:rPr>
              <a:t>– 2 Pet. 2:19-22; Jude 11</a:t>
            </a:r>
          </a:p>
          <a:p>
            <a:pPr marL="0" indent="0">
              <a:lnSpc>
                <a:spcPts val="3200"/>
              </a:lnSpc>
              <a:spcBef>
                <a:spcPts val="1200"/>
              </a:spcBef>
              <a:buNone/>
            </a:pPr>
            <a:r>
              <a:rPr lang="en-US" sz="3200" b="1" dirty="0">
                <a:latin typeface="Candara" panose="020E0502030303020204" pitchFamily="34" charset="0"/>
              </a:rPr>
              <a:t>We must follow the way of God’s faithful of old who witness before us </a:t>
            </a:r>
            <a:r>
              <a:rPr lang="en-US" sz="3200" i="1" dirty="0">
                <a:latin typeface="Candara" panose="020E0502030303020204" pitchFamily="34" charset="0"/>
              </a:rPr>
              <a:t>– Heb. 11</a:t>
            </a:r>
          </a:p>
          <a:p>
            <a:pPr marL="365760" indent="-274320">
              <a:lnSpc>
                <a:spcPts val="2800"/>
              </a:lnSpc>
              <a:spcBef>
                <a:spcPts val="600"/>
              </a:spcBef>
            </a:pPr>
            <a:r>
              <a:rPr lang="en-US" sz="2800" dirty="0">
                <a:latin typeface="Candara" panose="020E0502030303020204" pitchFamily="34" charset="0"/>
              </a:rPr>
              <a:t>This is the good way as opposed to the evil way many are now traveling</a:t>
            </a:r>
          </a:p>
          <a:p>
            <a:pPr marL="91440" indent="0">
              <a:lnSpc>
                <a:spcPts val="3200"/>
              </a:lnSpc>
              <a:spcBef>
                <a:spcPts val="1200"/>
              </a:spcBef>
              <a:buNone/>
            </a:pPr>
            <a:r>
              <a:rPr lang="en-US" sz="3200" b="1" dirty="0">
                <a:latin typeface="Candara" panose="020E0502030303020204" pitchFamily="34" charset="0"/>
              </a:rPr>
              <a:t>We must walk the Lord’s way  </a:t>
            </a:r>
            <a:r>
              <a:rPr lang="en-US" sz="3200" i="1" dirty="0">
                <a:latin typeface="Candara" panose="020E0502030303020204" pitchFamily="34" charset="0"/>
              </a:rPr>
              <a:t>– Jer. 10:23</a:t>
            </a:r>
          </a:p>
          <a:p>
            <a:pPr marL="548640" indent="-457200">
              <a:lnSpc>
                <a:spcPts val="2800"/>
              </a:lnSpc>
              <a:spcBef>
                <a:spcPts val="0"/>
              </a:spcBef>
            </a:pPr>
            <a:r>
              <a:rPr lang="en-US" sz="3200" i="1" dirty="0">
                <a:latin typeface="Candara" panose="020E0502030303020204" pitchFamily="34" charset="0"/>
              </a:rPr>
              <a:t>Amos 3:3; Matt. 7:12-13; Psa. 119:30-31</a:t>
            </a:r>
          </a:p>
        </p:txBody>
      </p:sp>
      <p:sp>
        <p:nvSpPr>
          <p:cNvPr id="4" name="Slide Number Placeholder 3">
            <a:extLst>
              <a:ext uri="{FF2B5EF4-FFF2-40B4-BE49-F238E27FC236}">
                <a16:creationId xmlns:a16="http://schemas.microsoft.com/office/drawing/2014/main" id="{7DD27014-D3D1-84E7-8CBA-BB163B21BB56}"/>
              </a:ext>
            </a:extLst>
          </p:cNvPr>
          <p:cNvSpPr>
            <a:spLocks noGrp="1"/>
          </p:cNvSpPr>
          <p:nvPr>
            <p:ph type="sldNum" sz="quarter" idx="12"/>
          </p:nvPr>
        </p:nvSpPr>
        <p:spPr/>
        <p:txBody>
          <a:bodyPr/>
          <a:lstStyle/>
          <a:p>
            <a:fld id="{6F705D35-D126-3B47-A82C-2A13EA9E0A67}" type="slidenum">
              <a:rPr lang="en-US" smtClean="0"/>
              <a:t>3</a:t>
            </a:fld>
            <a:endParaRPr lang="en-US" dirty="0"/>
          </a:p>
        </p:txBody>
      </p:sp>
      <p:sp>
        <p:nvSpPr>
          <p:cNvPr id="8" name="TextBox 7">
            <a:extLst>
              <a:ext uri="{FF2B5EF4-FFF2-40B4-BE49-F238E27FC236}">
                <a16:creationId xmlns:a16="http://schemas.microsoft.com/office/drawing/2014/main" id="{93E4FD5C-427C-6677-F7B0-153A15117305}"/>
              </a:ext>
            </a:extLst>
          </p:cNvPr>
          <p:cNvSpPr txBox="1"/>
          <p:nvPr/>
        </p:nvSpPr>
        <p:spPr>
          <a:xfrm>
            <a:off x="363648" y="360608"/>
            <a:ext cx="8419744" cy="707886"/>
          </a:xfrm>
          <a:prstGeom prst="rect">
            <a:avLst/>
          </a:prstGeom>
          <a:solidFill>
            <a:schemeClr val="bg2">
              <a:lumMod val="90000"/>
            </a:schemeClr>
          </a:solidFill>
        </p:spPr>
        <p:txBody>
          <a:bodyPr wrap="square" rtlCol="0">
            <a:spAutoFit/>
          </a:bodyPr>
          <a:lstStyle/>
          <a:p>
            <a:pPr>
              <a:lnSpc>
                <a:spcPts val="4800"/>
              </a:lnSpc>
            </a:pPr>
            <a:r>
              <a:rPr lang="en-US" sz="4000" b="1" i="1" dirty="0">
                <a:latin typeface="Candara" panose="020E0502030303020204" pitchFamily="34" charset="0"/>
                <a:cs typeface="Arial" panose="020B0604020202020204" pitchFamily="34" charset="0"/>
              </a:rPr>
              <a:t>“</a:t>
            </a:r>
            <a:r>
              <a:rPr lang="en-US" sz="4000" b="1" i="1" u="sng" dirty="0">
                <a:latin typeface="Candara" panose="020E0502030303020204" pitchFamily="34" charset="0"/>
                <a:cs typeface="Arial" panose="020B0604020202020204" pitchFamily="34" charset="0"/>
              </a:rPr>
              <a:t>I have</a:t>
            </a:r>
            <a:r>
              <a:rPr lang="en-US" sz="4000" b="1" i="1" dirty="0">
                <a:latin typeface="Candara" panose="020E0502030303020204" pitchFamily="34" charset="0"/>
                <a:cs typeface="Arial" panose="020B0604020202020204" pitchFamily="34" charset="0"/>
              </a:rPr>
              <a:t> chosen the way of truth” </a:t>
            </a:r>
            <a:r>
              <a:rPr lang="en-US" sz="3200" i="1" dirty="0">
                <a:latin typeface="Candara" panose="020E0502030303020204" pitchFamily="34" charset="0"/>
                <a:cs typeface="Arial" panose="020B0604020202020204" pitchFamily="34" charset="0"/>
              </a:rPr>
              <a:t>(30) </a:t>
            </a:r>
          </a:p>
        </p:txBody>
      </p:sp>
    </p:spTree>
    <p:extLst>
      <p:ext uri="{BB962C8B-B14F-4D97-AF65-F5344CB8AC3E}">
        <p14:creationId xmlns:p14="http://schemas.microsoft.com/office/powerpoint/2010/main" val="31977231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5DD5FD8C-8536-B314-0943-7D0C666E5CB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C8CB57-B146-E49D-C8CA-0CB6B3917E9B}"/>
              </a:ext>
            </a:extLst>
          </p:cNvPr>
          <p:cNvSpPr>
            <a:spLocks noGrp="1"/>
          </p:cNvSpPr>
          <p:nvPr>
            <p:ph idx="4294967295"/>
          </p:nvPr>
        </p:nvSpPr>
        <p:spPr>
          <a:xfrm>
            <a:off x="325011" y="1300765"/>
            <a:ext cx="8651564" cy="5299656"/>
          </a:xfrm>
        </p:spPr>
        <p:txBody>
          <a:bodyPr>
            <a:normAutofit/>
          </a:bodyPr>
          <a:lstStyle/>
          <a:p>
            <a:pPr marL="0" indent="0">
              <a:lnSpc>
                <a:spcPts val="3200"/>
              </a:lnSpc>
              <a:spcBef>
                <a:spcPts val="13200"/>
              </a:spcBef>
              <a:buNone/>
            </a:pPr>
            <a:r>
              <a:rPr lang="en-US" sz="3200" b="1" dirty="0">
                <a:latin typeface="Candara" panose="020E0502030303020204" pitchFamily="34" charset="0"/>
              </a:rPr>
              <a:t>The name of the Lord is comforting </a:t>
            </a:r>
            <a:r>
              <a:rPr lang="en-US" sz="3200" b="1" i="1" dirty="0">
                <a:latin typeface="Candara" panose="020E0502030303020204" pitchFamily="34" charset="0"/>
              </a:rPr>
              <a:t>“in the night” </a:t>
            </a:r>
            <a:r>
              <a:rPr lang="en-US" sz="3200" b="1" dirty="0">
                <a:latin typeface="Candara" panose="020E0502030303020204" pitchFamily="34" charset="0"/>
              </a:rPr>
              <a:t>because what God is, that is His name</a:t>
            </a:r>
          </a:p>
          <a:p>
            <a:pPr marL="0" indent="0">
              <a:lnSpc>
                <a:spcPts val="3200"/>
              </a:lnSpc>
              <a:spcBef>
                <a:spcPts val="1200"/>
              </a:spcBef>
              <a:buNone/>
            </a:pPr>
            <a:endParaRPr lang="en-US" sz="3200" i="1" dirty="0">
              <a:latin typeface="Candara" panose="020E0502030303020204" pitchFamily="34" charset="0"/>
            </a:endParaRPr>
          </a:p>
        </p:txBody>
      </p:sp>
      <p:sp>
        <p:nvSpPr>
          <p:cNvPr id="4" name="Slide Number Placeholder 3">
            <a:extLst>
              <a:ext uri="{FF2B5EF4-FFF2-40B4-BE49-F238E27FC236}">
                <a16:creationId xmlns:a16="http://schemas.microsoft.com/office/drawing/2014/main" id="{AC549EC5-BF41-2357-45D9-AFB9DE185595}"/>
              </a:ext>
            </a:extLst>
          </p:cNvPr>
          <p:cNvSpPr>
            <a:spLocks noGrp="1"/>
          </p:cNvSpPr>
          <p:nvPr>
            <p:ph type="sldNum" sz="quarter" idx="12"/>
          </p:nvPr>
        </p:nvSpPr>
        <p:spPr/>
        <p:txBody>
          <a:bodyPr/>
          <a:lstStyle/>
          <a:p>
            <a:fld id="{6F705D35-D126-3B47-A82C-2A13EA9E0A67}" type="slidenum">
              <a:rPr lang="en-US" smtClean="0"/>
              <a:t>4</a:t>
            </a:fld>
            <a:endParaRPr lang="en-US" dirty="0"/>
          </a:p>
        </p:txBody>
      </p:sp>
      <p:sp>
        <p:nvSpPr>
          <p:cNvPr id="8" name="TextBox 7">
            <a:extLst>
              <a:ext uri="{FF2B5EF4-FFF2-40B4-BE49-F238E27FC236}">
                <a16:creationId xmlns:a16="http://schemas.microsoft.com/office/drawing/2014/main" id="{F083FFA7-F6D8-7F83-4666-88E13DC24587}"/>
              </a:ext>
            </a:extLst>
          </p:cNvPr>
          <p:cNvSpPr txBox="1"/>
          <p:nvPr/>
        </p:nvSpPr>
        <p:spPr>
          <a:xfrm>
            <a:off x="363647" y="360608"/>
            <a:ext cx="8455341" cy="707886"/>
          </a:xfrm>
          <a:prstGeom prst="rect">
            <a:avLst/>
          </a:prstGeom>
          <a:solidFill>
            <a:schemeClr val="bg2">
              <a:lumMod val="90000"/>
            </a:schemeClr>
          </a:solidFill>
        </p:spPr>
        <p:txBody>
          <a:bodyPr wrap="square" rtlCol="0">
            <a:spAutoFit/>
          </a:bodyPr>
          <a:lstStyle/>
          <a:p>
            <a:pPr>
              <a:lnSpc>
                <a:spcPts val="4800"/>
              </a:lnSpc>
            </a:pPr>
            <a:r>
              <a:rPr lang="en-US" sz="4000" b="1" i="1" dirty="0">
                <a:latin typeface="Candara" panose="020E0502030303020204" pitchFamily="34" charset="0"/>
                <a:cs typeface="Arial" panose="020B0604020202020204" pitchFamily="34" charset="0"/>
              </a:rPr>
              <a:t>“</a:t>
            </a:r>
            <a:r>
              <a:rPr lang="en-US" sz="4000" b="1" i="1" u="sng" dirty="0">
                <a:latin typeface="Candara" panose="020E0502030303020204" pitchFamily="34" charset="0"/>
                <a:cs typeface="Arial" panose="020B0604020202020204" pitchFamily="34" charset="0"/>
              </a:rPr>
              <a:t>I have</a:t>
            </a:r>
            <a:r>
              <a:rPr lang="en-US" sz="4000" b="1" i="1" dirty="0">
                <a:latin typeface="Candara" panose="020E0502030303020204" pitchFamily="34" charset="0"/>
                <a:cs typeface="Arial" panose="020B0604020202020204" pitchFamily="34" charset="0"/>
              </a:rPr>
              <a:t> remembered thy name” </a:t>
            </a:r>
            <a:r>
              <a:rPr lang="en-US" sz="3200" i="1" dirty="0">
                <a:latin typeface="Candara" panose="020E0502030303020204" pitchFamily="34" charset="0"/>
                <a:cs typeface="Arial" panose="020B0604020202020204" pitchFamily="34" charset="0"/>
              </a:rPr>
              <a:t>(55) </a:t>
            </a:r>
          </a:p>
        </p:txBody>
      </p:sp>
      <p:sp>
        <p:nvSpPr>
          <p:cNvPr id="2" name="TextBox 1">
            <a:extLst>
              <a:ext uri="{FF2B5EF4-FFF2-40B4-BE49-F238E27FC236}">
                <a16:creationId xmlns:a16="http://schemas.microsoft.com/office/drawing/2014/main" id="{E4B45281-E862-8949-5513-8A7FAD8CE024}"/>
              </a:ext>
            </a:extLst>
          </p:cNvPr>
          <p:cNvSpPr txBox="1"/>
          <p:nvPr/>
        </p:nvSpPr>
        <p:spPr>
          <a:xfrm>
            <a:off x="363648" y="2378080"/>
            <a:ext cx="8455341" cy="3684663"/>
          </a:xfrm>
          <a:prstGeom prst="rect">
            <a:avLst/>
          </a:prstGeom>
          <a:solidFill>
            <a:schemeClr val="bg2">
              <a:lumMod val="90000"/>
            </a:schemeClr>
          </a:solidFill>
        </p:spPr>
        <p:txBody>
          <a:bodyPr wrap="square" rtlCol="0">
            <a:spAutoFit/>
          </a:bodyPr>
          <a:lstStyle/>
          <a:p>
            <a:pPr>
              <a:lnSpc>
                <a:spcPts val="2800"/>
              </a:lnSpc>
            </a:pPr>
            <a:r>
              <a:rPr lang="en-US" sz="2700" b="1" i="1" dirty="0">
                <a:latin typeface="Candara" panose="020E0502030303020204" pitchFamily="34" charset="0"/>
              </a:rPr>
              <a:t>And the LORD descended in the cloud, and stood with him there, and proclaimed </a:t>
            </a:r>
            <a:r>
              <a:rPr lang="en-US" sz="2700" b="1" i="1" dirty="0">
                <a:solidFill>
                  <a:srgbClr val="FF0000"/>
                </a:solidFill>
                <a:latin typeface="Candara" panose="020E0502030303020204" pitchFamily="34" charset="0"/>
              </a:rPr>
              <a:t>the name of the LORD. </a:t>
            </a:r>
            <a:r>
              <a:rPr lang="en-US" sz="2700" b="1" i="1" dirty="0">
                <a:latin typeface="Candara" panose="020E0502030303020204" pitchFamily="34" charset="0"/>
              </a:rPr>
              <a:t>And the LORD passed by before him, and proclaimed, The LORD, The LORD God, </a:t>
            </a:r>
            <a:r>
              <a:rPr lang="en-US" sz="2700" b="1" i="1" dirty="0">
                <a:solidFill>
                  <a:srgbClr val="FF0000"/>
                </a:solidFill>
                <a:latin typeface="Candara" panose="020E0502030303020204" pitchFamily="34" charset="0"/>
              </a:rPr>
              <a:t>merciful and gracious, longsuffering, and abundant in goodness and truth, Keeping mercy for thousands, forgiving iniquity and transgression and sin, and that will by no means clear the guilty; </a:t>
            </a:r>
            <a:r>
              <a:rPr lang="en-US" sz="2700" b="1" i="1" dirty="0">
                <a:latin typeface="Candara" panose="020E0502030303020204" pitchFamily="34" charset="0"/>
              </a:rPr>
              <a:t>visiting the iniquity of the fathers upon the children, and upon the children’s children, unto the third and to the fourth generation” </a:t>
            </a:r>
            <a:r>
              <a:rPr lang="en-US" sz="2700" i="1" dirty="0">
                <a:latin typeface="Candara" panose="020E0502030303020204" pitchFamily="34" charset="0"/>
              </a:rPr>
              <a:t>– Exodus 34:5-7 KJV, cf. Rom.11:22</a:t>
            </a:r>
            <a:endParaRPr lang="en-US" sz="2700" dirty="0">
              <a:latin typeface="Candara" panose="020E0502030303020204" pitchFamily="34" charset="0"/>
            </a:endParaRPr>
          </a:p>
        </p:txBody>
      </p:sp>
    </p:spTree>
    <p:extLst>
      <p:ext uri="{BB962C8B-B14F-4D97-AF65-F5344CB8AC3E}">
        <p14:creationId xmlns:p14="http://schemas.microsoft.com/office/powerpoint/2010/main" val="11255927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37"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outVertical)">
                                      <p:cBhvr>
                                        <p:cTn id="14" dur="1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DED647C4-9218-0BE0-120B-BCF7508B2CA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18E876-10CC-F97A-58DC-684EF4C57B63}"/>
              </a:ext>
            </a:extLst>
          </p:cNvPr>
          <p:cNvSpPr>
            <a:spLocks noGrp="1"/>
          </p:cNvSpPr>
          <p:nvPr>
            <p:ph idx="4294967295"/>
          </p:nvPr>
        </p:nvSpPr>
        <p:spPr>
          <a:xfrm>
            <a:off x="363648" y="1281673"/>
            <a:ext cx="8651564" cy="5542834"/>
          </a:xfrm>
        </p:spPr>
        <p:txBody>
          <a:bodyPr>
            <a:normAutofit/>
          </a:bodyPr>
          <a:lstStyle/>
          <a:p>
            <a:pPr marL="0" indent="0">
              <a:lnSpc>
                <a:spcPts val="3200"/>
              </a:lnSpc>
              <a:spcBef>
                <a:spcPts val="13200"/>
              </a:spcBef>
              <a:buNone/>
            </a:pPr>
            <a:r>
              <a:rPr lang="en-US" sz="3200" b="1" dirty="0">
                <a:latin typeface="Candara" panose="020E0502030303020204" pitchFamily="34" charset="0"/>
              </a:rPr>
              <a:t>This is a noble confession of the Psalmist</a:t>
            </a:r>
          </a:p>
          <a:p>
            <a:pPr marL="0" indent="0">
              <a:lnSpc>
                <a:spcPts val="3200"/>
              </a:lnSpc>
              <a:spcBef>
                <a:spcPts val="1200"/>
              </a:spcBef>
              <a:buNone/>
            </a:pPr>
            <a:r>
              <a:rPr lang="en-US" sz="3200" b="1" dirty="0">
                <a:latin typeface="Candara" panose="020E0502030303020204" pitchFamily="34" charset="0"/>
              </a:rPr>
              <a:t>Paul and other faithful of the Lord believed in hope the promises of God </a:t>
            </a:r>
            <a:r>
              <a:rPr lang="en-US" sz="3200" dirty="0">
                <a:latin typeface="Candara" panose="020E0502030303020204" pitchFamily="34" charset="0"/>
              </a:rPr>
              <a:t>– </a:t>
            </a:r>
            <a:r>
              <a:rPr lang="en-US" sz="3200" i="1" dirty="0">
                <a:latin typeface="Candara" panose="020E0502030303020204" pitchFamily="34" charset="0"/>
              </a:rPr>
              <a:t>2 Tim. 1:8-12</a:t>
            </a:r>
          </a:p>
          <a:p>
            <a:pPr marL="0" indent="0">
              <a:lnSpc>
                <a:spcPts val="3200"/>
              </a:lnSpc>
              <a:spcBef>
                <a:spcPts val="1200"/>
              </a:spcBef>
              <a:buNone/>
            </a:pPr>
            <a:r>
              <a:rPr lang="en-US" sz="3200" b="1" dirty="0">
                <a:latin typeface="Candara" panose="020E0502030303020204" pitchFamily="34" charset="0"/>
              </a:rPr>
              <a:t>We are assured by God’s word that God cannot lie </a:t>
            </a:r>
            <a:r>
              <a:rPr lang="en-US" sz="3200" i="1" dirty="0">
                <a:latin typeface="Candara" panose="020E0502030303020204" pitchFamily="34" charset="0"/>
              </a:rPr>
              <a:t>– Titus 1:2; 1 Thess. 5:23-24</a:t>
            </a:r>
          </a:p>
          <a:p>
            <a:pPr marL="0" indent="0">
              <a:lnSpc>
                <a:spcPts val="3200"/>
              </a:lnSpc>
              <a:spcBef>
                <a:spcPts val="1200"/>
              </a:spcBef>
              <a:buNone/>
            </a:pPr>
            <a:endParaRPr lang="en-US" sz="3200" i="1" dirty="0">
              <a:latin typeface="Candara" panose="020E0502030303020204" pitchFamily="34" charset="0"/>
            </a:endParaRPr>
          </a:p>
          <a:p>
            <a:pPr marL="365760" indent="-274320">
              <a:lnSpc>
                <a:spcPts val="2800"/>
              </a:lnSpc>
              <a:spcBef>
                <a:spcPts val="4200"/>
              </a:spcBef>
            </a:pPr>
            <a:r>
              <a:rPr lang="en-US" sz="2800" dirty="0">
                <a:latin typeface="Candara" panose="020E0502030303020204" pitchFamily="34" charset="0"/>
              </a:rPr>
              <a:t>To know that God cannot lie, instills great hope and confidence in us</a:t>
            </a:r>
          </a:p>
          <a:p>
            <a:pPr marL="0" indent="0">
              <a:lnSpc>
                <a:spcPts val="3200"/>
              </a:lnSpc>
              <a:spcBef>
                <a:spcPts val="1200"/>
              </a:spcBef>
              <a:buNone/>
            </a:pPr>
            <a:r>
              <a:rPr lang="en-US" sz="3200" b="1" dirty="0">
                <a:latin typeface="Candara" panose="020E0502030303020204" pitchFamily="34" charset="0"/>
              </a:rPr>
              <a:t>The meek are willing to be taught and learn divine things </a:t>
            </a:r>
            <a:r>
              <a:rPr lang="en-US" sz="3200" i="1" dirty="0">
                <a:latin typeface="Candara" panose="020E0502030303020204" pitchFamily="34" charset="0"/>
              </a:rPr>
              <a:t>– Psa. 25:9; 119:11, 36-37</a:t>
            </a:r>
          </a:p>
        </p:txBody>
      </p:sp>
      <p:sp>
        <p:nvSpPr>
          <p:cNvPr id="4" name="Slide Number Placeholder 3">
            <a:extLst>
              <a:ext uri="{FF2B5EF4-FFF2-40B4-BE49-F238E27FC236}">
                <a16:creationId xmlns:a16="http://schemas.microsoft.com/office/drawing/2014/main" id="{AFFDD030-9EFD-1617-A7D7-BC3E6E76F797}"/>
              </a:ext>
            </a:extLst>
          </p:cNvPr>
          <p:cNvSpPr>
            <a:spLocks noGrp="1"/>
          </p:cNvSpPr>
          <p:nvPr>
            <p:ph type="sldNum" sz="quarter" idx="12"/>
          </p:nvPr>
        </p:nvSpPr>
        <p:spPr>
          <a:xfrm>
            <a:off x="6998868" y="6595907"/>
            <a:ext cx="2057400" cy="228600"/>
          </a:xfrm>
        </p:spPr>
        <p:txBody>
          <a:bodyPr/>
          <a:lstStyle/>
          <a:p>
            <a:fld id="{6F705D35-D126-3B47-A82C-2A13EA9E0A67}" type="slidenum">
              <a:rPr lang="en-US" smtClean="0"/>
              <a:t>5</a:t>
            </a:fld>
            <a:endParaRPr lang="en-US" dirty="0"/>
          </a:p>
        </p:txBody>
      </p:sp>
      <p:sp>
        <p:nvSpPr>
          <p:cNvPr id="8" name="TextBox 7">
            <a:extLst>
              <a:ext uri="{FF2B5EF4-FFF2-40B4-BE49-F238E27FC236}">
                <a16:creationId xmlns:a16="http://schemas.microsoft.com/office/drawing/2014/main" id="{98593AA8-97E5-55B3-A1C4-CD8DE2848573}"/>
              </a:ext>
            </a:extLst>
          </p:cNvPr>
          <p:cNvSpPr txBox="1"/>
          <p:nvPr/>
        </p:nvSpPr>
        <p:spPr>
          <a:xfrm>
            <a:off x="363647" y="360608"/>
            <a:ext cx="8612927" cy="643766"/>
          </a:xfrm>
          <a:prstGeom prst="rect">
            <a:avLst/>
          </a:prstGeom>
          <a:solidFill>
            <a:schemeClr val="bg2">
              <a:lumMod val="90000"/>
            </a:schemeClr>
          </a:solidFill>
        </p:spPr>
        <p:txBody>
          <a:bodyPr wrap="square" rtlCol="0">
            <a:spAutoFit/>
          </a:bodyPr>
          <a:lstStyle/>
          <a:p>
            <a:pPr>
              <a:lnSpc>
                <a:spcPts val="4300"/>
              </a:lnSpc>
            </a:pPr>
            <a:r>
              <a:rPr lang="en-US" sz="3800" b="1" i="1" dirty="0">
                <a:latin typeface="Candara" panose="020E0502030303020204" pitchFamily="34" charset="0"/>
                <a:cs typeface="Arial" panose="020B0604020202020204" pitchFamily="34" charset="0"/>
              </a:rPr>
              <a:t>“</a:t>
            </a:r>
            <a:r>
              <a:rPr lang="en-US" sz="3800" b="1" i="1" u="sng" dirty="0">
                <a:latin typeface="Candara" panose="020E0502030303020204" pitchFamily="34" charset="0"/>
                <a:cs typeface="Arial" panose="020B0604020202020204" pitchFamily="34" charset="0"/>
              </a:rPr>
              <a:t>I have</a:t>
            </a:r>
            <a:r>
              <a:rPr lang="en-US" sz="3800" b="1" i="1" dirty="0">
                <a:latin typeface="Candara" panose="020E0502030303020204" pitchFamily="34" charset="0"/>
                <a:cs typeface="Arial" panose="020B0604020202020204" pitchFamily="34" charset="0"/>
              </a:rPr>
              <a:t> believed thy commandments” </a:t>
            </a:r>
            <a:r>
              <a:rPr lang="en-US" sz="3200" i="1" dirty="0">
                <a:latin typeface="Candara" panose="020E0502030303020204" pitchFamily="34" charset="0"/>
                <a:cs typeface="Arial" panose="020B0604020202020204" pitchFamily="34" charset="0"/>
              </a:rPr>
              <a:t>(66) </a:t>
            </a:r>
          </a:p>
        </p:txBody>
      </p:sp>
      <p:sp>
        <p:nvSpPr>
          <p:cNvPr id="5" name="TextBox 4">
            <a:extLst>
              <a:ext uri="{FF2B5EF4-FFF2-40B4-BE49-F238E27FC236}">
                <a16:creationId xmlns:a16="http://schemas.microsoft.com/office/drawing/2014/main" id="{07D33F90-A7E0-3B64-D4B0-0B1CE0CF1442}"/>
              </a:ext>
            </a:extLst>
          </p:cNvPr>
          <p:cNvSpPr txBox="1"/>
          <p:nvPr/>
        </p:nvSpPr>
        <p:spPr>
          <a:xfrm>
            <a:off x="471598" y="3753489"/>
            <a:ext cx="8200803" cy="812082"/>
          </a:xfrm>
          <a:prstGeom prst="rect">
            <a:avLst/>
          </a:prstGeom>
          <a:solidFill>
            <a:schemeClr val="bg2">
              <a:lumMod val="90000"/>
            </a:schemeClr>
          </a:solidFill>
        </p:spPr>
        <p:txBody>
          <a:bodyPr wrap="square" rtlCol="0">
            <a:spAutoFit/>
          </a:bodyPr>
          <a:lstStyle/>
          <a:p>
            <a:pPr>
              <a:lnSpc>
                <a:spcPts val="2800"/>
              </a:lnSpc>
            </a:pPr>
            <a:r>
              <a:rPr lang="en-US" sz="2800" b="1" i="1" dirty="0">
                <a:latin typeface="Candara" panose="020E0502030303020204" pitchFamily="34" charset="0"/>
              </a:rPr>
              <a:t>“In hope of eternal life which God, who cannot lie, promised before time began…” </a:t>
            </a:r>
            <a:r>
              <a:rPr lang="en-US" sz="2800" i="1" dirty="0">
                <a:latin typeface="Candara" panose="020E0502030303020204" pitchFamily="34" charset="0"/>
              </a:rPr>
              <a:t>– Titus 1:2 NKJV</a:t>
            </a:r>
          </a:p>
        </p:txBody>
      </p:sp>
    </p:spTree>
    <p:extLst>
      <p:ext uri="{BB962C8B-B14F-4D97-AF65-F5344CB8AC3E}">
        <p14:creationId xmlns:p14="http://schemas.microsoft.com/office/powerpoint/2010/main" val="18179636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37"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barn(outVertical)">
                                      <p:cBhvr>
                                        <p:cTn id="28" dur="125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B01A345D-F5F0-0235-0DD7-36865A241B8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4B042E-923F-FBE8-4BD2-B10820F9E1C7}"/>
              </a:ext>
            </a:extLst>
          </p:cNvPr>
          <p:cNvSpPr>
            <a:spLocks noGrp="1"/>
          </p:cNvSpPr>
          <p:nvPr>
            <p:ph idx="4294967295"/>
          </p:nvPr>
        </p:nvSpPr>
        <p:spPr>
          <a:xfrm>
            <a:off x="363648" y="1635617"/>
            <a:ext cx="8651564" cy="3181081"/>
          </a:xfrm>
        </p:spPr>
        <p:txBody>
          <a:bodyPr>
            <a:normAutofit/>
          </a:bodyPr>
          <a:lstStyle/>
          <a:p>
            <a:pPr marL="0" indent="0">
              <a:lnSpc>
                <a:spcPts val="3200"/>
              </a:lnSpc>
              <a:spcBef>
                <a:spcPts val="0"/>
              </a:spcBef>
              <a:buNone/>
            </a:pPr>
            <a:r>
              <a:rPr lang="en-US" sz="3200" b="1" dirty="0">
                <a:latin typeface="Candara" panose="020E0502030303020204" pitchFamily="34" charset="0"/>
              </a:rPr>
              <a:t>There are many evil ways that look pleasing and profitable, but not in keeping with God’s word so we “</a:t>
            </a:r>
            <a:r>
              <a:rPr lang="en-US" sz="3200" b="1" i="1" dirty="0">
                <a:latin typeface="Candara" panose="020E0502030303020204" pitchFamily="34" charset="0"/>
              </a:rPr>
              <a:t>walk by faith and not by sight”</a:t>
            </a:r>
            <a:endParaRPr lang="en-US" sz="3200" b="1" dirty="0">
              <a:latin typeface="Candara" panose="020E0502030303020204" pitchFamily="34" charset="0"/>
            </a:endParaRPr>
          </a:p>
          <a:p>
            <a:pPr marL="365760" indent="-274320">
              <a:lnSpc>
                <a:spcPts val="2800"/>
              </a:lnSpc>
              <a:spcBef>
                <a:spcPts val="0"/>
              </a:spcBef>
            </a:pPr>
            <a:r>
              <a:rPr lang="en-US" sz="2800" i="1" dirty="0">
                <a:latin typeface="Candara" panose="020E0502030303020204" pitchFamily="34" charset="0"/>
              </a:rPr>
              <a:t>2 Cor. 5:7</a:t>
            </a:r>
          </a:p>
          <a:p>
            <a:pPr marL="0" indent="0">
              <a:lnSpc>
                <a:spcPts val="3200"/>
              </a:lnSpc>
              <a:spcBef>
                <a:spcPts val="1200"/>
              </a:spcBef>
              <a:buNone/>
            </a:pPr>
            <a:r>
              <a:rPr lang="en-US" sz="3200" b="1" i="1" dirty="0">
                <a:latin typeface="Candara" panose="020E0502030303020204" pitchFamily="34" charset="0"/>
              </a:rPr>
              <a:t>To “keep Thy word” </a:t>
            </a:r>
            <a:r>
              <a:rPr lang="en-US" sz="3200" b="1" dirty="0">
                <a:latin typeface="Candara" panose="020E0502030303020204" pitchFamily="34" charset="0"/>
              </a:rPr>
              <a:t>we must bring every thought into captivity to Christ </a:t>
            </a:r>
            <a:r>
              <a:rPr lang="en-US" sz="3200" i="1" dirty="0">
                <a:latin typeface="Candara" panose="020E0502030303020204" pitchFamily="34" charset="0"/>
              </a:rPr>
              <a:t>– 2 Cor. 10:5</a:t>
            </a:r>
          </a:p>
        </p:txBody>
      </p:sp>
      <p:sp>
        <p:nvSpPr>
          <p:cNvPr id="4" name="Slide Number Placeholder 3">
            <a:extLst>
              <a:ext uri="{FF2B5EF4-FFF2-40B4-BE49-F238E27FC236}">
                <a16:creationId xmlns:a16="http://schemas.microsoft.com/office/drawing/2014/main" id="{CBC35B67-5F13-A30F-EF3E-2B4B9B7799EE}"/>
              </a:ext>
            </a:extLst>
          </p:cNvPr>
          <p:cNvSpPr>
            <a:spLocks noGrp="1"/>
          </p:cNvSpPr>
          <p:nvPr>
            <p:ph type="sldNum" sz="quarter" idx="12"/>
          </p:nvPr>
        </p:nvSpPr>
        <p:spPr>
          <a:xfrm>
            <a:off x="7037500" y="6595907"/>
            <a:ext cx="2057400" cy="228600"/>
          </a:xfrm>
        </p:spPr>
        <p:txBody>
          <a:bodyPr/>
          <a:lstStyle/>
          <a:p>
            <a:fld id="{6F705D35-D126-3B47-A82C-2A13EA9E0A67}" type="slidenum">
              <a:rPr lang="en-US" smtClean="0"/>
              <a:t>6</a:t>
            </a:fld>
            <a:endParaRPr lang="en-US" dirty="0"/>
          </a:p>
        </p:txBody>
      </p:sp>
      <p:sp>
        <p:nvSpPr>
          <p:cNvPr id="8" name="TextBox 7">
            <a:extLst>
              <a:ext uri="{FF2B5EF4-FFF2-40B4-BE49-F238E27FC236}">
                <a16:creationId xmlns:a16="http://schemas.microsoft.com/office/drawing/2014/main" id="{3BE57B93-544C-5EC6-E38A-D0711A67F8A9}"/>
              </a:ext>
            </a:extLst>
          </p:cNvPr>
          <p:cNvSpPr txBox="1"/>
          <p:nvPr/>
        </p:nvSpPr>
        <p:spPr>
          <a:xfrm>
            <a:off x="363647" y="360608"/>
            <a:ext cx="8612927" cy="1125436"/>
          </a:xfrm>
          <a:prstGeom prst="rect">
            <a:avLst/>
          </a:prstGeom>
          <a:solidFill>
            <a:schemeClr val="bg2">
              <a:lumMod val="90000"/>
            </a:schemeClr>
          </a:solidFill>
        </p:spPr>
        <p:txBody>
          <a:bodyPr wrap="square" rtlCol="0">
            <a:spAutoFit/>
          </a:bodyPr>
          <a:lstStyle/>
          <a:p>
            <a:pPr>
              <a:lnSpc>
                <a:spcPts val="4000"/>
              </a:lnSpc>
            </a:pPr>
            <a:r>
              <a:rPr lang="en-US" sz="4000" b="1" i="1" dirty="0">
                <a:latin typeface="Candara" panose="020E0502030303020204" pitchFamily="34" charset="0"/>
                <a:cs typeface="Arial" panose="020B0604020202020204" pitchFamily="34" charset="0"/>
              </a:rPr>
              <a:t>“</a:t>
            </a:r>
            <a:r>
              <a:rPr lang="en-US" sz="4000" b="1" i="1" u="sng" dirty="0">
                <a:latin typeface="Candara" panose="020E0502030303020204" pitchFamily="34" charset="0"/>
                <a:cs typeface="Arial" panose="020B0604020202020204" pitchFamily="34" charset="0"/>
              </a:rPr>
              <a:t>I </a:t>
            </a:r>
            <a:r>
              <a:rPr lang="en-US" sz="4000" b="1" i="1" dirty="0">
                <a:latin typeface="Candara" panose="020E0502030303020204" pitchFamily="34" charset="0"/>
                <a:cs typeface="Arial" panose="020B0604020202020204" pitchFamily="34" charset="0"/>
              </a:rPr>
              <a:t>have restrained my feet from every evil way” </a:t>
            </a:r>
            <a:r>
              <a:rPr lang="en-US" sz="3200" i="1" dirty="0">
                <a:latin typeface="Candara" panose="020E0502030303020204" pitchFamily="34" charset="0"/>
                <a:cs typeface="Arial" panose="020B0604020202020204" pitchFamily="34" charset="0"/>
              </a:rPr>
              <a:t>(101)</a:t>
            </a:r>
          </a:p>
        </p:txBody>
      </p:sp>
      <p:sp>
        <p:nvSpPr>
          <p:cNvPr id="2" name="TextBox 1">
            <a:extLst>
              <a:ext uri="{FF2B5EF4-FFF2-40B4-BE49-F238E27FC236}">
                <a16:creationId xmlns:a16="http://schemas.microsoft.com/office/drawing/2014/main" id="{38143C9B-08A4-41D2-921F-1D5555FE1521}"/>
              </a:ext>
            </a:extLst>
          </p:cNvPr>
          <p:cNvSpPr txBox="1"/>
          <p:nvPr/>
        </p:nvSpPr>
        <p:spPr>
          <a:xfrm>
            <a:off x="489397" y="4355405"/>
            <a:ext cx="8290955" cy="2178032"/>
          </a:xfrm>
          <a:prstGeom prst="rect">
            <a:avLst/>
          </a:prstGeom>
          <a:solidFill>
            <a:schemeClr val="bg2">
              <a:lumMod val="90000"/>
            </a:schemeClr>
          </a:solidFill>
        </p:spPr>
        <p:txBody>
          <a:bodyPr wrap="square" rtlCol="0">
            <a:spAutoFit/>
          </a:bodyPr>
          <a:lstStyle/>
          <a:p>
            <a:pPr>
              <a:lnSpc>
                <a:spcPts val="2700"/>
              </a:lnSpc>
            </a:pPr>
            <a:r>
              <a:rPr lang="en-US" sz="2800" b="1" i="1" dirty="0">
                <a:latin typeface="Candara" panose="020E0502030303020204" pitchFamily="34" charset="0"/>
              </a:rPr>
              <a:t>“Finally, brethren, whatever things are true, whatever things are noble, whatever things are just, whatever things are pure, whatever things are lovely, whatever things are of good report, if there is any virtue and if there is anything praiseworthy--meditate on these things” – </a:t>
            </a:r>
            <a:r>
              <a:rPr lang="en-US" sz="2800" i="1" dirty="0">
                <a:latin typeface="Candara" panose="020E0502030303020204" pitchFamily="34" charset="0"/>
              </a:rPr>
              <a:t>Phil. 4:8 NKJV, cf. Psa. 119:104-105; Col. 3:1-4</a:t>
            </a:r>
          </a:p>
        </p:txBody>
      </p:sp>
    </p:spTree>
    <p:extLst>
      <p:ext uri="{BB962C8B-B14F-4D97-AF65-F5344CB8AC3E}">
        <p14:creationId xmlns:p14="http://schemas.microsoft.com/office/powerpoint/2010/main" val="41809154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barn(outVertical)">
                                      <p:cBhvr>
                                        <p:cTn id="26" dur="1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80F6487A-84F7-6149-D36D-CA28BACD11D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853A73-2903-84D0-E5E0-C3D52C6E5C41}"/>
              </a:ext>
            </a:extLst>
          </p:cNvPr>
          <p:cNvSpPr>
            <a:spLocks noGrp="1"/>
          </p:cNvSpPr>
          <p:nvPr>
            <p:ph idx="4294967295"/>
          </p:nvPr>
        </p:nvSpPr>
        <p:spPr>
          <a:xfrm>
            <a:off x="402285" y="1197736"/>
            <a:ext cx="8651564" cy="5177306"/>
          </a:xfrm>
        </p:spPr>
        <p:txBody>
          <a:bodyPr>
            <a:normAutofit/>
          </a:bodyPr>
          <a:lstStyle/>
          <a:p>
            <a:pPr marL="0" indent="0">
              <a:lnSpc>
                <a:spcPts val="3200"/>
              </a:lnSpc>
              <a:spcBef>
                <a:spcPts val="0"/>
              </a:spcBef>
              <a:buNone/>
            </a:pPr>
            <a:r>
              <a:rPr lang="en-US" sz="3200" b="1" dirty="0">
                <a:latin typeface="Candara" panose="020E0502030303020204" pitchFamily="34" charset="0"/>
              </a:rPr>
              <a:t>Salvation is a goal we need to long (desire) for in all its fulness!</a:t>
            </a:r>
          </a:p>
          <a:p>
            <a:pPr marL="0" indent="0">
              <a:lnSpc>
                <a:spcPts val="3200"/>
              </a:lnSpc>
              <a:spcBef>
                <a:spcPts val="1200"/>
              </a:spcBef>
              <a:buNone/>
            </a:pPr>
            <a:r>
              <a:rPr lang="en-US" sz="3200" b="1" dirty="0">
                <a:latin typeface="Candara" panose="020E0502030303020204" pitchFamily="34" charset="0"/>
              </a:rPr>
              <a:t>Those who </a:t>
            </a:r>
            <a:r>
              <a:rPr lang="en-US" sz="3200" b="1" i="1" dirty="0">
                <a:latin typeface="Candara" panose="020E0502030303020204" pitchFamily="34" charset="0"/>
              </a:rPr>
              <a:t>“hunger and thirst after” </a:t>
            </a:r>
            <a:r>
              <a:rPr lang="en-US" sz="3200" b="1" dirty="0">
                <a:latin typeface="Candara" panose="020E0502030303020204" pitchFamily="34" charset="0"/>
              </a:rPr>
              <a:t>the righteous of God will be filled</a:t>
            </a:r>
            <a:r>
              <a:rPr lang="en-US" sz="3200" b="1" i="1" dirty="0">
                <a:latin typeface="Candara" panose="020E0502030303020204" pitchFamily="34" charset="0"/>
              </a:rPr>
              <a:t> </a:t>
            </a:r>
            <a:r>
              <a:rPr lang="en-US" sz="3200" i="1" dirty="0">
                <a:latin typeface="Candara" panose="020E0502030303020204" pitchFamily="34" charset="0"/>
              </a:rPr>
              <a:t>– Matt. 5:6</a:t>
            </a:r>
          </a:p>
          <a:p>
            <a:pPr marL="0" indent="0">
              <a:lnSpc>
                <a:spcPts val="3200"/>
              </a:lnSpc>
              <a:spcBef>
                <a:spcPts val="1200"/>
              </a:spcBef>
              <a:buNone/>
            </a:pPr>
            <a:r>
              <a:rPr lang="en-US" sz="3200" b="1" dirty="0">
                <a:latin typeface="Candara" panose="020E0502030303020204" pitchFamily="34" charset="0"/>
              </a:rPr>
              <a:t>Such hunger requires an </a:t>
            </a:r>
            <a:r>
              <a:rPr lang="en-US" sz="3200" b="1" u="sng" dirty="0">
                <a:latin typeface="Candara" panose="020E0502030303020204" pitchFamily="34" charset="0"/>
              </a:rPr>
              <a:t>intense craving</a:t>
            </a:r>
            <a:r>
              <a:rPr lang="en-US" sz="3200" b="1" dirty="0">
                <a:latin typeface="Candara" panose="020E0502030303020204" pitchFamily="34" charset="0"/>
              </a:rPr>
              <a:t> for God’s word </a:t>
            </a:r>
            <a:r>
              <a:rPr lang="en-US" sz="3200" i="1" dirty="0">
                <a:latin typeface="Candara" panose="020E0502030303020204" pitchFamily="34" charset="0"/>
              </a:rPr>
              <a:t>– 1 Pet. 2:2, ASV</a:t>
            </a:r>
          </a:p>
          <a:p>
            <a:pPr marL="0" indent="0">
              <a:lnSpc>
                <a:spcPts val="3200"/>
              </a:lnSpc>
              <a:spcBef>
                <a:spcPts val="1200"/>
              </a:spcBef>
              <a:buNone/>
            </a:pPr>
            <a:r>
              <a:rPr lang="en-US" sz="3200" b="1" dirty="0">
                <a:latin typeface="Candara" panose="020E0502030303020204" pitchFamily="34" charset="0"/>
              </a:rPr>
              <a:t>Our salvation initially and eternally is that which we should desire </a:t>
            </a:r>
            <a:r>
              <a:rPr lang="en-US" sz="3200" i="1" dirty="0">
                <a:latin typeface="Candara" panose="020E0502030303020204" pitchFamily="34" charset="0"/>
              </a:rPr>
              <a:t>– 2 Pet. 3:11-16</a:t>
            </a:r>
          </a:p>
          <a:p>
            <a:pPr marL="0" indent="0">
              <a:lnSpc>
                <a:spcPts val="3200"/>
              </a:lnSpc>
              <a:spcBef>
                <a:spcPts val="1200"/>
              </a:spcBef>
              <a:buNone/>
            </a:pPr>
            <a:r>
              <a:rPr lang="en-US" sz="3200" b="1" dirty="0">
                <a:latin typeface="Candara" panose="020E0502030303020204" pitchFamily="34" charset="0"/>
              </a:rPr>
              <a:t>To remain steadfast in faithfulness one must grow in grace and knowledge </a:t>
            </a:r>
            <a:r>
              <a:rPr lang="en-US" sz="3200" i="1" dirty="0">
                <a:latin typeface="Candara" panose="020E0502030303020204" pitchFamily="34" charset="0"/>
              </a:rPr>
              <a:t>– 2 Pet. 3:17-18</a:t>
            </a:r>
          </a:p>
        </p:txBody>
      </p:sp>
      <p:sp>
        <p:nvSpPr>
          <p:cNvPr id="4" name="Slide Number Placeholder 3">
            <a:extLst>
              <a:ext uri="{FF2B5EF4-FFF2-40B4-BE49-F238E27FC236}">
                <a16:creationId xmlns:a16="http://schemas.microsoft.com/office/drawing/2014/main" id="{2E7C6EE9-5ACE-1C16-C173-2DB41755FB05}"/>
              </a:ext>
            </a:extLst>
          </p:cNvPr>
          <p:cNvSpPr>
            <a:spLocks noGrp="1"/>
          </p:cNvSpPr>
          <p:nvPr>
            <p:ph type="sldNum" sz="quarter" idx="12"/>
          </p:nvPr>
        </p:nvSpPr>
        <p:spPr>
          <a:xfrm>
            <a:off x="7011745" y="6557270"/>
            <a:ext cx="2057400" cy="228600"/>
          </a:xfrm>
        </p:spPr>
        <p:txBody>
          <a:bodyPr/>
          <a:lstStyle/>
          <a:p>
            <a:fld id="{6F705D35-D126-3B47-A82C-2A13EA9E0A67}" type="slidenum">
              <a:rPr lang="en-US" smtClean="0"/>
              <a:t>7</a:t>
            </a:fld>
            <a:endParaRPr lang="en-US" dirty="0"/>
          </a:p>
        </p:txBody>
      </p:sp>
      <p:sp>
        <p:nvSpPr>
          <p:cNvPr id="8" name="TextBox 7">
            <a:extLst>
              <a:ext uri="{FF2B5EF4-FFF2-40B4-BE49-F238E27FC236}">
                <a16:creationId xmlns:a16="http://schemas.microsoft.com/office/drawing/2014/main" id="{8A5A770B-9DCB-D250-228D-15F55FD0F92F}"/>
              </a:ext>
            </a:extLst>
          </p:cNvPr>
          <p:cNvSpPr txBox="1"/>
          <p:nvPr/>
        </p:nvSpPr>
        <p:spPr>
          <a:xfrm>
            <a:off x="363647" y="360608"/>
            <a:ext cx="8612927" cy="612475"/>
          </a:xfrm>
          <a:prstGeom prst="rect">
            <a:avLst/>
          </a:prstGeom>
          <a:solidFill>
            <a:schemeClr val="bg2">
              <a:lumMod val="90000"/>
            </a:schemeClr>
          </a:solidFill>
        </p:spPr>
        <p:txBody>
          <a:bodyPr wrap="square" rtlCol="0">
            <a:spAutoFit/>
          </a:bodyPr>
          <a:lstStyle/>
          <a:p>
            <a:pPr>
              <a:lnSpc>
                <a:spcPts val="4000"/>
              </a:lnSpc>
            </a:pPr>
            <a:r>
              <a:rPr lang="en-US" sz="4000" b="1" i="1" dirty="0">
                <a:latin typeface="Candara" panose="020E0502030303020204" pitchFamily="34" charset="0"/>
                <a:cs typeface="Arial" panose="020B0604020202020204" pitchFamily="34" charset="0"/>
              </a:rPr>
              <a:t>“</a:t>
            </a:r>
            <a:r>
              <a:rPr lang="en-US" sz="4000" b="1" i="1" u="sng" dirty="0">
                <a:latin typeface="Candara" panose="020E0502030303020204" pitchFamily="34" charset="0"/>
                <a:cs typeface="Arial" panose="020B0604020202020204" pitchFamily="34" charset="0"/>
              </a:rPr>
              <a:t>I have</a:t>
            </a:r>
            <a:r>
              <a:rPr lang="en-US" sz="4000" b="1" i="1" dirty="0">
                <a:latin typeface="Candara" panose="020E0502030303020204" pitchFamily="34" charset="0"/>
                <a:cs typeface="Arial" panose="020B0604020202020204" pitchFamily="34" charset="0"/>
              </a:rPr>
              <a:t> longed for thy salvation” </a:t>
            </a:r>
            <a:r>
              <a:rPr lang="en-US" sz="3200" i="1" dirty="0">
                <a:latin typeface="Candara" panose="020E0502030303020204" pitchFamily="34" charset="0"/>
                <a:cs typeface="Arial" panose="020B0604020202020204" pitchFamily="34" charset="0"/>
              </a:rPr>
              <a:t>(174)</a:t>
            </a:r>
          </a:p>
        </p:txBody>
      </p:sp>
    </p:spTree>
    <p:extLst>
      <p:ext uri="{BB962C8B-B14F-4D97-AF65-F5344CB8AC3E}">
        <p14:creationId xmlns:p14="http://schemas.microsoft.com/office/powerpoint/2010/main" val="11420344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9F99F1F6-3AF6-954F-63A2-8855C69AC13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EB1B94-E86D-4174-F0D7-B25E66BA66EF}"/>
              </a:ext>
            </a:extLst>
          </p:cNvPr>
          <p:cNvSpPr>
            <a:spLocks noGrp="1"/>
          </p:cNvSpPr>
          <p:nvPr>
            <p:ph idx="4294967295"/>
          </p:nvPr>
        </p:nvSpPr>
        <p:spPr>
          <a:xfrm>
            <a:off x="363648" y="1262130"/>
            <a:ext cx="8780352" cy="5595870"/>
          </a:xfrm>
        </p:spPr>
        <p:txBody>
          <a:bodyPr>
            <a:normAutofit/>
          </a:bodyPr>
          <a:lstStyle/>
          <a:p>
            <a:pPr marL="0" indent="0">
              <a:lnSpc>
                <a:spcPts val="3200"/>
              </a:lnSpc>
              <a:spcBef>
                <a:spcPts val="0"/>
              </a:spcBef>
              <a:buNone/>
            </a:pPr>
            <a:r>
              <a:rPr lang="en-US" sz="3200" b="1" dirty="0">
                <a:latin typeface="Candara" panose="020E0502030303020204" pitchFamily="34" charset="0"/>
              </a:rPr>
              <a:t>The Psalmist acknowledges his sins and as a lost sheep, wondered from God’s way</a:t>
            </a:r>
          </a:p>
          <a:p>
            <a:pPr marL="0" indent="0">
              <a:lnSpc>
                <a:spcPts val="3200"/>
              </a:lnSpc>
              <a:spcBef>
                <a:spcPts val="600"/>
              </a:spcBef>
              <a:buNone/>
            </a:pPr>
            <a:r>
              <a:rPr lang="en-US" sz="3200" b="1" dirty="0">
                <a:latin typeface="Candara" panose="020E0502030303020204" pitchFamily="34" charset="0"/>
              </a:rPr>
              <a:t>Who can deny having </a:t>
            </a:r>
            <a:r>
              <a:rPr lang="en-US" sz="3200" b="1" i="1" u="sng" dirty="0">
                <a:latin typeface="Candara" panose="020E0502030303020204" pitchFamily="34" charset="0"/>
              </a:rPr>
              <a:t>NOT</a:t>
            </a:r>
            <a:r>
              <a:rPr lang="en-US" sz="3200" b="1" dirty="0">
                <a:latin typeface="Candara" panose="020E0502030303020204" pitchFamily="34" charset="0"/>
              </a:rPr>
              <a:t> strayed </a:t>
            </a:r>
            <a:r>
              <a:rPr lang="en-US" sz="3200" dirty="0">
                <a:latin typeface="Candara" panose="020E0502030303020204" pitchFamily="34" charset="0"/>
              </a:rPr>
              <a:t>(sinned)</a:t>
            </a:r>
            <a:r>
              <a:rPr lang="en-US" sz="3200" b="1" dirty="0">
                <a:latin typeface="Candara" panose="020E0502030303020204" pitchFamily="34" charset="0"/>
              </a:rPr>
              <a:t>? </a:t>
            </a:r>
          </a:p>
          <a:p>
            <a:pPr marL="365760" indent="-274320">
              <a:lnSpc>
                <a:spcPts val="3200"/>
              </a:lnSpc>
              <a:spcBef>
                <a:spcPts val="0"/>
              </a:spcBef>
            </a:pPr>
            <a:r>
              <a:rPr lang="en-US" sz="3200" b="1" i="1" dirty="0">
                <a:latin typeface="Candara" panose="020E0502030303020204" pitchFamily="34" charset="0"/>
              </a:rPr>
              <a:t> </a:t>
            </a:r>
            <a:r>
              <a:rPr lang="en-US" sz="2800" i="1" dirty="0">
                <a:latin typeface="Candara" panose="020E0502030303020204" pitchFamily="34" charset="0"/>
              </a:rPr>
              <a:t>Rom. 3:10-12, 23, cf. Psa. 119:10; 1 John 1:8-10</a:t>
            </a:r>
          </a:p>
          <a:p>
            <a:pPr marL="0" indent="0">
              <a:lnSpc>
                <a:spcPts val="3200"/>
              </a:lnSpc>
              <a:spcBef>
                <a:spcPts val="10800"/>
              </a:spcBef>
              <a:buNone/>
            </a:pPr>
            <a:r>
              <a:rPr lang="en-US" sz="3200" b="1" dirty="0">
                <a:latin typeface="Candara" panose="020E0502030303020204" pitchFamily="34" charset="0"/>
              </a:rPr>
              <a:t>Consider from whom and from what we wonder when we go astray – from God and His Word </a:t>
            </a:r>
            <a:r>
              <a:rPr lang="en-US" sz="3200" dirty="0">
                <a:latin typeface="Candara" panose="020E0502030303020204" pitchFamily="34" charset="0"/>
              </a:rPr>
              <a:t>–</a:t>
            </a:r>
            <a:r>
              <a:rPr lang="en-US" sz="3200" b="1" dirty="0">
                <a:latin typeface="Candara" panose="020E0502030303020204" pitchFamily="34" charset="0"/>
              </a:rPr>
              <a:t> and what is </a:t>
            </a:r>
            <a:r>
              <a:rPr lang="en-US" sz="3200" b="1" i="1" dirty="0">
                <a:latin typeface="Candara" panose="020E0502030303020204" pitchFamily="34" charset="0"/>
              </a:rPr>
              <a:t>“the end thereof?”</a:t>
            </a:r>
          </a:p>
          <a:p>
            <a:pPr marL="365760" indent="-274320">
              <a:lnSpc>
                <a:spcPts val="2800"/>
              </a:lnSpc>
              <a:spcBef>
                <a:spcPts val="0"/>
              </a:spcBef>
            </a:pPr>
            <a:r>
              <a:rPr lang="en-US" sz="2800" i="1" dirty="0">
                <a:latin typeface="Candara" panose="020E0502030303020204" pitchFamily="34" charset="0"/>
              </a:rPr>
              <a:t>Prov. 14:12; Jer. 5:31</a:t>
            </a:r>
          </a:p>
          <a:p>
            <a:pPr marL="0" indent="0">
              <a:lnSpc>
                <a:spcPts val="3200"/>
              </a:lnSpc>
              <a:spcBef>
                <a:spcPts val="1200"/>
              </a:spcBef>
              <a:buNone/>
            </a:pPr>
            <a:r>
              <a:rPr lang="en-US" sz="3200" b="1" dirty="0">
                <a:latin typeface="Candara" panose="020E0502030303020204" pitchFamily="34" charset="0"/>
              </a:rPr>
              <a:t>Jesus came to seek &amp; save the Lost </a:t>
            </a:r>
            <a:r>
              <a:rPr lang="en-US" sz="3200" i="1" dirty="0">
                <a:latin typeface="Candara" panose="020E0502030303020204" pitchFamily="34" charset="0"/>
              </a:rPr>
              <a:t>– Lk. 19:10</a:t>
            </a:r>
          </a:p>
        </p:txBody>
      </p:sp>
      <p:sp>
        <p:nvSpPr>
          <p:cNvPr id="4" name="Slide Number Placeholder 3">
            <a:extLst>
              <a:ext uri="{FF2B5EF4-FFF2-40B4-BE49-F238E27FC236}">
                <a16:creationId xmlns:a16="http://schemas.microsoft.com/office/drawing/2014/main" id="{CD805416-645B-0DB5-8D7A-D1EC5F06D007}"/>
              </a:ext>
            </a:extLst>
          </p:cNvPr>
          <p:cNvSpPr>
            <a:spLocks noGrp="1"/>
          </p:cNvSpPr>
          <p:nvPr>
            <p:ph type="sldNum" sz="quarter" idx="12"/>
          </p:nvPr>
        </p:nvSpPr>
        <p:spPr>
          <a:xfrm>
            <a:off x="6998868" y="6557270"/>
            <a:ext cx="2057400" cy="228600"/>
          </a:xfrm>
        </p:spPr>
        <p:txBody>
          <a:bodyPr/>
          <a:lstStyle/>
          <a:p>
            <a:fld id="{6F705D35-D126-3B47-A82C-2A13EA9E0A67}" type="slidenum">
              <a:rPr lang="en-US" smtClean="0"/>
              <a:t>8</a:t>
            </a:fld>
            <a:endParaRPr lang="en-US" dirty="0"/>
          </a:p>
        </p:txBody>
      </p:sp>
      <p:sp>
        <p:nvSpPr>
          <p:cNvPr id="8" name="TextBox 7">
            <a:extLst>
              <a:ext uri="{FF2B5EF4-FFF2-40B4-BE49-F238E27FC236}">
                <a16:creationId xmlns:a16="http://schemas.microsoft.com/office/drawing/2014/main" id="{D414B12F-1864-6BB9-68A1-5060DA653A7D}"/>
              </a:ext>
            </a:extLst>
          </p:cNvPr>
          <p:cNvSpPr txBox="1"/>
          <p:nvPr/>
        </p:nvSpPr>
        <p:spPr>
          <a:xfrm>
            <a:off x="363647" y="360608"/>
            <a:ext cx="8612927" cy="605679"/>
          </a:xfrm>
          <a:prstGeom prst="rect">
            <a:avLst/>
          </a:prstGeom>
          <a:solidFill>
            <a:schemeClr val="bg2">
              <a:lumMod val="90000"/>
            </a:schemeClr>
          </a:solidFill>
        </p:spPr>
        <p:txBody>
          <a:bodyPr wrap="square" rtlCol="0">
            <a:spAutoFit/>
          </a:bodyPr>
          <a:lstStyle/>
          <a:p>
            <a:pPr>
              <a:lnSpc>
                <a:spcPts val="4000"/>
              </a:lnSpc>
            </a:pPr>
            <a:r>
              <a:rPr lang="en-US" sz="3800" b="1" i="1" dirty="0">
                <a:latin typeface="Candara" panose="020E0502030303020204" pitchFamily="34" charset="0"/>
                <a:cs typeface="Arial" panose="020B0604020202020204" pitchFamily="34" charset="0"/>
              </a:rPr>
              <a:t>“</a:t>
            </a:r>
            <a:r>
              <a:rPr lang="en-US" sz="3800" b="1" i="1" u="sng" dirty="0">
                <a:latin typeface="Candara" panose="020E0502030303020204" pitchFamily="34" charset="0"/>
                <a:cs typeface="Arial" panose="020B0604020202020204" pitchFamily="34" charset="0"/>
              </a:rPr>
              <a:t>I have</a:t>
            </a:r>
            <a:r>
              <a:rPr lang="en-US" sz="3800" b="1" i="1" dirty="0">
                <a:latin typeface="Candara" panose="020E0502030303020204" pitchFamily="34" charset="0"/>
                <a:cs typeface="Arial" panose="020B0604020202020204" pitchFamily="34" charset="0"/>
              </a:rPr>
              <a:t> gone astray like a lost sheep” </a:t>
            </a:r>
            <a:r>
              <a:rPr lang="en-US" sz="3400" i="1" dirty="0">
                <a:latin typeface="Candara" panose="020E0502030303020204" pitchFamily="34" charset="0"/>
                <a:cs typeface="Arial" panose="020B0604020202020204" pitchFamily="34" charset="0"/>
              </a:rPr>
              <a:t>(176)</a:t>
            </a:r>
          </a:p>
        </p:txBody>
      </p:sp>
      <p:sp>
        <p:nvSpPr>
          <p:cNvPr id="2" name="TextBox 1">
            <a:extLst>
              <a:ext uri="{FF2B5EF4-FFF2-40B4-BE49-F238E27FC236}">
                <a16:creationId xmlns:a16="http://schemas.microsoft.com/office/drawing/2014/main" id="{2EEA5B07-9B41-A425-CF2C-9E6789DA9DCC}"/>
              </a:ext>
            </a:extLst>
          </p:cNvPr>
          <p:cNvSpPr txBox="1"/>
          <p:nvPr/>
        </p:nvSpPr>
        <p:spPr>
          <a:xfrm>
            <a:off x="426522" y="3082985"/>
            <a:ext cx="8290955" cy="1174552"/>
          </a:xfrm>
          <a:prstGeom prst="rect">
            <a:avLst/>
          </a:prstGeom>
          <a:solidFill>
            <a:schemeClr val="bg2">
              <a:lumMod val="90000"/>
            </a:schemeClr>
          </a:solidFill>
        </p:spPr>
        <p:txBody>
          <a:bodyPr wrap="square" rtlCol="0">
            <a:spAutoFit/>
          </a:bodyPr>
          <a:lstStyle/>
          <a:p>
            <a:pPr>
              <a:lnSpc>
                <a:spcPts val="2800"/>
              </a:lnSpc>
            </a:pPr>
            <a:r>
              <a:rPr lang="en-US" sz="2800" b="1" i="1" dirty="0">
                <a:latin typeface="Candara" panose="020E0502030303020204" pitchFamily="34" charset="0"/>
              </a:rPr>
              <a:t>“All we like sheep have gone astray; we have turned every one to his own way; and the LORD hath laid on him the iniquity of us all” – </a:t>
            </a:r>
            <a:r>
              <a:rPr lang="en-US" sz="2800" i="1" dirty="0">
                <a:latin typeface="Candara" panose="020E0502030303020204" pitchFamily="34" charset="0"/>
              </a:rPr>
              <a:t>Isaiah 53:6, KJV</a:t>
            </a:r>
          </a:p>
        </p:txBody>
      </p:sp>
    </p:spTree>
    <p:extLst>
      <p:ext uri="{BB962C8B-B14F-4D97-AF65-F5344CB8AC3E}">
        <p14:creationId xmlns:p14="http://schemas.microsoft.com/office/powerpoint/2010/main" val="8465708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barn(outVertical)">
                                      <p:cBhvr>
                                        <p:cTn id="26" dur="1250"/>
                                        <p:tgtEl>
                                          <p:spTgt spid="2"/>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1000"/>
                                        <p:tgtEl>
                                          <p:spTgt spid="3">
                                            <p:txEl>
                                              <p:pRg st="4" end="4"/>
                                            </p:txEl>
                                          </p:spTgt>
                                        </p:tgtEl>
                                      </p:cBhvr>
                                    </p:animEffect>
                                    <p:anim calcmode="lin" valueType="num">
                                      <p:cBhvr>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1000"/>
                                        <p:tgtEl>
                                          <p:spTgt spid="3">
                                            <p:txEl>
                                              <p:pRg st="5" end="5"/>
                                            </p:txEl>
                                          </p:spTgt>
                                        </p:tgtEl>
                                      </p:cBhvr>
                                    </p:animEffect>
                                    <p:anim calcmode="lin" valueType="num">
                                      <p:cBhvr>
                                        <p:cTn id="4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5BC8B423-7376-0905-E6C7-8847B3FD0F9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C59732-4295-FB36-4394-62C1DB68D765}"/>
              </a:ext>
            </a:extLst>
          </p:cNvPr>
          <p:cNvSpPr>
            <a:spLocks noGrp="1"/>
          </p:cNvSpPr>
          <p:nvPr>
            <p:ph idx="4294967295"/>
          </p:nvPr>
        </p:nvSpPr>
        <p:spPr>
          <a:xfrm>
            <a:off x="363648" y="1191519"/>
            <a:ext cx="8780352" cy="8016875"/>
          </a:xfrm>
        </p:spPr>
        <p:txBody>
          <a:bodyPr>
            <a:normAutofit/>
          </a:bodyPr>
          <a:lstStyle/>
          <a:p>
            <a:pPr marL="0" indent="0">
              <a:lnSpc>
                <a:spcPts val="3200"/>
              </a:lnSpc>
              <a:spcBef>
                <a:spcPts val="13200"/>
              </a:spcBef>
              <a:buNone/>
            </a:pPr>
            <a:r>
              <a:rPr lang="en-US" sz="3600" b="1" dirty="0">
                <a:latin typeface="Candara" panose="020E0502030303020204" pitchFamily="34" charset="0"/>
              </a:rPr>
              <a:t>The Psalmist tells us of his love of God’s Holy word…</a:t>
            </a:r>
          </a:p>
          <a:p>
            <a:pPr marL="0" indent="0">
              <a:lnSpc>
                <a:spcPts val="2800"/>
              </a:lnSpc>
              <a:spcBef>
                <a:spcPts val="1200"/>
              </a:spcBef>
              <a:buNone/>
            </a:pPr>
            <a:endParaRPr lang="en-US" sz="2800" b="1" i="1" dirty="0">
              <a:latin typeface="Candara" panose="020E0502030303020204" pitchFamily="34" charset="0"/>
            </a:endParaRPr>
          </a:p>
          <a:p>
            <a:pPr marL="0" indent="0">
              <a:lnSpc>
                <a:spcPts val="2800"/>
              </a:lnSpc>
              <a:spcBef>
                <a:spcPts val="1200"/>
              </a:spcBef>
              <a:buNone/>
            </a:pPr>
            <a:endParaRPr lang="en-US" sz="2800" b="1" i="1" dirty="0">
              <a:latin typeface="Candara" panose="020E0502030303020204" pitchFamily="34" charset="0"/>
            </a:endParaRPr>
          </a:p>
          <a:p>
            <a:pPr marL="0" indent="0">
              <a:lnSpc>
                <a:spcPts val="3200"/>
              </a:lnSpc>
              <a:spcBef>
                <a:spcPts val="1200"/>
              </a:spcBef>
              <a:buNone/>
            </a:pPr>
            <a:endParaRPr lang="en-US" sz="2800" dirty="0">
              <a:latin typeface="Candara" panose="020E0502030303020204" pitchFamily="34" charset="0"/>
            </a:endParaRPr>
          </a:p>
        </p:txBody>
      </p:sp>
      <p:sp>
        <p:nvSpPr>
          <p:cNvPr id="4" name="Slide Number Placeholder 3">
            <a:extLst>
              <a:ext uri="{FF2B5EF4-FFF2-40B4-BE49-F238E27FC236}">
                <a16:creationId xmlns:a16="http://schemas.microsoft.com/office/drawing/2014/main" id="{2D27964F-709B-E1EA-D9BD-477E8CD4FFE6}"/>
              </a:ext>
            </a:extLst>
          </p:cNvPr>
          <p:cNvSpPr>
            <a:spLocks noGrp="1"/>
          </p:cNvSpPr>
          <p:nvPr>
            <p:ph type="sldNum" sz="quarter" idx="12"/>
          </p:nvPr>
        </p:nvSpPr>
        <p:spPr>
          <a:xfrm>
            <a:off x="7011745" y="6570149"/>
            <a:ext cx="2057400" cy="228600"/>
          </a:xfrm>
        </p:spPr>
        <p:txBody>
          <a:bodyPr/>
          <a:lstStyle/>
          <a:p>
            <a:fld id="{6F705D35-D126-3B47-A82C-2A13EA9E0A67}" type="slidenum">
              <a:rPr lang="en-US" smtClean="0"/>
              <a:t>9</a:t>
            </a:fld>
            <a:endParaRPr lang="en-US" dirty="0"/>
          </a:p>
        </p:txBody>
      </p:sp>
      <p:sp>
        <p:nvSpPr>
          <p:cNvPr id="8" name="TextBox 7">
            <a:extLst>
              <a:ext uri="{FF2B5EF4-FFF2-40B4-BE49-F238E27FC236}">
                <a16:creationId xmlns:a16="http://schemas.microsoft.com/office/drawing/2014/main" id="{FB100D72-05DF-1AD0-58C9-2842AC70244A}"/>
              </a:ext>
            </a:extLst>
          </p:cNvPr>
          <p:cNvSpPr txBox="1"/>
          <p:nvPr/>
        </p:nvSpPr>
        <p:spPr>
          <a:xfrm>
            <a:off x="363647" y="360608"/>
            <a:ext cx="8612927" cy="661720"/>
          </a:xfrm>
          <a:prstGeom prst="rect">
            <a:avLst/>
          </a:prstGeom>
          <a:solidFill>
            <a:schemeClr val="bg2">
              <a:lumMod val="90000"/>
            </a:schemeClr>
          </a:solidFill>
        </p:spPr>
        <p:txBody>
          <a:bodyPr wrap="square" rtlCol="0">
            <a:spAutoFit/>
          </a:bodyPr>
          <a:lstStyle/>
          <a:p>
            <a:pPr>
              <a:lnSpc>
                <a:spcPts val="4300"/>
              </a:lnSpc>
            </a:pPr>
            <a:r>
              <a:rPr lang="en-US" sz="3700" b="1" i="1" dirty="0">
                <a:latin typeface="Candara" panose="020E0502030303020204" pitchFamily="34" charset="0"/>
                <a:cs typeface="Arial" panose="020B0604020202020204" pitchFamily="34" charset="0"/>
              </a:rPr>
              <a:t>“</a:t>
            </a:r>
            <a:r>
              <a:rPr lang="en-US" sz="4400" b="1" i="1" dirty="0">
                <a:latin typeface="Candara" panose="020E0502030303020204" pitchFamily="34" charset="0"/>
                <a:cs typeface="Arial" panose="020B0604020202020204" pitchFamily="34" charset="0"/>
              </a:rPr>
              <a:t>Oh, How I Love Thy Law” </a:t>
            </a:r>
            <a:r>
              <a:rPr lang="en-US" sz="4400" i="1" dirty="0">
                <a:latin typeface="Candara" panose="020E0502030303020204" pitchFamily="34" charset="0"/>
                <a:cs typeface="Arial" panose="020B0604020202020204" pitchFamily="34" charset="0"/>
              </a:rPr>
              <a:t>– v. 97 </a:t>
            </a:r>
          </a:p>
        </p:txBody>
      </p:sp>
      <p:sp>
        <p:nvSpPr>
          <p:cNvPr id="5" name="Title 1">
            <a:extLst>
              <a:ext uri="{FF2B5EF4-FFF2-40B4-BE49-F238E27FC236}">
                <a16:creationId xmlns:a16="http://schemas.microsoft.com/office/drawing/2014/main" id="{0085DBFC-3938-07FE-7C1F-EB47F124CAED}"/>
              </a:ext>
            </a:extLst>
          </p:cNvPr>
          <p:cNvSpPr>
            <a:spLocks noGrp="1"/>
          </p:cNvSpPr>
          <p:nvPr>
            <p:ph type="title"/>
          </p:nvPr>
        </p:nvSpPr>
        <p:spPr>
          <a:xfrm>
            <a:off x="381447" y="2118478"/>
            <a:ext cx="8381106" cy="1048425"/>
          </a:xfrm>
          <a:solidFill>
            <a:schemeClr val="bg2">
              <a:lumMod val="90000"/>
            </a:schemeClr>
          </a:solidFill>
          <a:ln>
            <a:noFill/>
          </a:ln>
        </p:spPr>
        <p:txBody>
          <a:bodyPr/>
          <a:lstStyle/>
          <a:p>
            <a:pPr>
              <a:lnSpc>
                <a:spcPts val="3600"/>
              </a:lnSpc>
            </a:pPr>
            <a:r>
              <a:rPr lang="en-US" sz="3600" i="1" dirty="0">
                <a:latin typeface="Candara" panose="020E0502030303020204" pitchFamily="34" charset="0"/>
              </a:rPr>
              <a:t>“</a:t>
            </a:r>
            <a:r>
              <a:rPr lang="en-US" sz="3600" i="1" u="sng" dirty="0">
                <a:latin typeface="Candara" panose="020E0502030303020204" pitchFamily="34" charset="0"/>
              </a:rPr>
              <a:t>I have</a:t>
            </a:r>
            <a:r>
              <a:rPr lang="en-US" sz="3600" i="1" dirty="0">
                <a:latin typeface="Candara" panose="020E0502030303020204" pitchFamily="34" charset="0"/>
              </a:rPr>
              <a:t> respect unto all thy commandments” </a:t>
            </a:r>
            <a:r>
              <a:rPr lang="en-US" sz="2800" b="0" i="1" dirty="0">
                <a:latin typeface="Candara" panose="020E0502030303020204" pitchFamily="34" charset="0"/>
              </a:rPr>
              <a:t>(6)</a:t>
            </a:r>
          </a:p>
        </p:txBody>
      </p:sp>
      <p:sp>
        <p:nvSpPr>
          <p:cNvPr id="6" name="Title 1">
            <a:extLst>
              <a:ext uri="{FF2B5EF4-FFF2-40B4-BE49-F238E27FC236}">
                <a16:creationId xmlns:a16="http://schemas.microsoft.com/office/drawing/2014/main" id="{7E7942F5-81C3-6377-0726-F2BDD36ED674}"/>
              </a:ext>
            </a:extLst>
          </p:cNvPr>
          <p:cNvSpPr txBox="1">
            <a:spLocks/>
          </p:cNvSpPr>
          <p:nvPr/>
        </p:nvSpPr>
        <p:spPr>
          <a:xfrm>
            <a:off x="381447" y="3377483"/>
            <a:ext cx="8381106" cy="1048425"/>
          </a:xfrm>
          <a:prstGeom prst="rect">
            <a:avLst/>
          </a:prstGeom>
          <a:solidFill>
            <a:schemeClr val="bg2">
              <a:lumMod val="90000"/>
            </a:schemeClr>
          </a:solidFill>
          <a:ln>
            <a:noFill/>
          </a:ln>
        </p:spPr>
        <p:txBody>
          <a:bodyPr vert="horz" lIns="91440" tIns="45720" rIns="91440" bIns="45720" rtlCol="0" anchor="ctr">
            <a:noAutofit/>
          </a:bodyPr>
          <a:lstStyle>
            <a:lvl1pPr algn="l" defTabSz="685800" rtl="0" eaLnBrk="1" latinLnBrk="0" hangingPunct="1">
              <a:lnSpc>
                <a:spcPct val="90000"/>
              </a:lnSpc>
              <a:spcBef>
                <a:spcPct val="0"/>
              </a:spcBef>
              <a:buNone/>
              <a:defRPr sz="1800" b="1" i="0" kern="1200" spc="113" baseline="0">
                <a:solidFill>
                  <a:schemeClr val="tx1"/>
                </a:solidFill>
                <a:latin typeface="+mj-lt"/>
                <a:ea typeface="Meiryo UI" panose="020B0604030504040204" pitchFamily="34" charset="-128"/>
                <a:cs typeface="+mj-cs"/>
              </a:defRPr>
            </a:lvl1pPr>
          </a:lstStyle>
          <a:p>
            <a:pPr>
              <a:lnSpc>
                <a:spcPts val="3600"/>
              </a:lnSpc>
            </a:pPr>
            <a:r>
              <a:rPr lang="en-US" sz="3600" i="1" dirty="0">
                <a:latin typeface="Candara" panose="020E0502030303020204" pitchFamily="34" charset="0"/>
              </a:rPr>
              <a:t>“With my whole heart </a:t>
            </a:r>
            <a:r>
              <a:rPr lang="en-US" sz="3600" i="1" u="sng" dirty="0">
                <a:latin typeface="Candara" panose="020E0502030303020204" pitchFamily="34" charset="0"/>
              </a:rPr>
              <a:t>have I</a:t>
            </a:r>
            <a:r>
              <a:rPr lang="en-US" sz="3600" i="1" dirty="0">
                <a:latin typeface="Candara" panose="020E0502030303020204" pitchFamily="34" charset="0"/>
              </a:rPr>
              <a:t> sought thee” </a:t>
            </a:r>
            <a:r>
              <a:rPr lang="en-US" sz="2800" b="0" i="1" dirty="0">
                <a:latin typeface="Candara" panose="020E0502030303020204" pitchFamily="34" charset="0"/>
              </a:rPr>
              <a:t>(10)</a:t>
            </a:r>
          </a:p>
        </p:txBody>
      </p:sp>
      <p:sp>
        <p:nvSpPr>
          <p:cNvPr id="7" name="Title 1">
            <a:extLst>
              <a:ext uri="{FF2B5EF4-FFF2-40B4-BE49-F238E27FC236}">
                <a16:creationId xmlns:a16="http://schemas.microsoft.com/office/drawing/2014/main" id="{60E55A69-AC97-6934-F73E-33C50493860B}"/>
              </a:ext>
            </a:extLst>
          </p:cNvPr>
          <p:cNvSpPr txBox="1">
            <a:spLocks/>
          </p:cNvSpPr>
          <p:nvPr/>
        </p:nvSpPr>
        <p:spPr>
          <a:xfrm>
            <a:off x="381447" y="4649365"/>
            <a:ext cx="8381106" cy="1048425"/>
          </a:xfrm>
          <a:prstGeom prst="rect">
            <a:avLst/>
          </a:prstGeom>
          <a:solidFill>
            <a:schemeClr val="bg2">
              <a:lumMod val="90000"/>
            </a:schemeClr>
          </a:solidFill>
          <a:ln>
            <a:noFill/>
          </a:ln>
        </p:spPr>
        <p:txBody>
          <a:bodyPr vert="horz" lIns="91440" tIns="45720" rIns="91440" bIns="45720" rtlCol="0" anchor="ctr">
            <a:noAutofit/>
          </a:bodyPr>
          <a:lstStyle>
            <a:lvl1pPr algn="l" defTabSz="685800" rtl="0" eaLnBrk="1" latinLnBrk="0" hangingPunct="1">
              <a:lnSpc>
                <a:spcPct val="90000"/>
              </a:lnSpc>
              <a:spcBef>
                <a:spcPct val="0"/>
              </a:spcBef>
              <a:buNone/>
              <a:defRPr sz="1800" b="1" i="0" kern="1200" spc="113" baseline="0">
                <a:solidFill>
                  <a:schemeClr val="tx1"/>
                </a:solidFill>
                <a:latin typeface="+mj-lt"/>
                <a:ea typeface="Meiryo UI" panose="020B0604030504040204" pitchFamily="34" charset="-128"/>
                <a:cs typeface="+mj-cs"/>
              </a:defRPr>
            </a:lvl1pPr>
          </a:lstStyle>
          <a:p>
            <a:pPr>
              <a:lnSpc>
                <a:spcPts val="3600"/>
              </a:lnSpc>
            </a:pPr>
            <a:r>
              <a:rPr lang="en-US" sz="3600" i="1" dirty="0">
                <a:latin typeface="Candara" panose="020E0502030303020204" pitchFamily="34" charset="0"/>
              </a:rPr>
              <a:t>“</a:t>
            </a:r>
            <a:r>
              <a:rPr lang="en-US" sz="3600" i="1" u="sng" dirty="0">
                <a:latin typeface="Candara" panose="020E0502030303020204" pitchFamily="34" charset="0"/>
              </a:rPr>
              <a:t>I have</a:t>
            </a:r>
            <a:r>
              <a:rPr lang="en-US" sz="3600" i="1" dirty="0">
                <a:latin typeface="Candara" panose="020E0502030303020204" pitchFamily="34" charset="0"/>
              </a:rPr>
              <a:t> rejoiced in the way of thy testimonies” </a:t>
            </a:r>
            <a:r>
              <a:rPr lang="en-US" sz="2800" b="0" i="1" dirty="0">
                <a:latin typeface="Candara" panose="020E0502030303020204" pitchFamily="34" charset="0"/>
              </a:rPr>
              <a:t>(14)</a:t>
            </a:r>
          </a:p>
        </p:txBody>
      </p:sp>
      <p:sp>
        <p:nvSpPr>
          <p:cNvPr id="9" name="Title 1">
            <a:extLst>
              <a:ext uri="{FF2B5EF4-FFF2-40B4-BE49-F238E27FC236}">
                <a16:creationId xmlns:a16="http://schemas.microsoft.com/office/drawing/2014/main" id="{0D29F86F-9BB1-0F61-8CB3-987DF79941F5}"/>
              </a:ext>
            </a:extLst>
          </p:cNvPr>
          <p:cNvSpPr txBox="1">
            <a:spLocks/>
          </p:cNvSpPr>
          <p:nvPr/>
        </p:nvSpPr>
        <p:spPr>
          <a:xfrm>
            <a:off x="399246" y="5911714"/>
            <a:ext cx="8381106" cy="631066"/>
          </a:xfrm>
          <a:prstGeom prst="rect">
            <a:avLst/>
          </a:prstGeom>
          <a:solidFill>
            <a:schemeClr val="bg2">
              <a:lumMod val="90000"/>
            </a:schemeClr>
          </a:solidFill>
          <a:ln>
            <a:noFill/>
          </a:ln>
        </p:spPr>
        <p:txBody>
          <a:bodyPr vert="horz" lIns="91440" tIns="45720" rIns="91440" bIns="45720" rtlCol="0" anchor="ctr">
            <a:noAutofit/>
          </a:bodyPr>
          <a:lstStyle>
            <a:lvl1pPr algn="l" defTabSz="685800" rtl="0" eaLnBrk="1" latinLnBrk="0" hangingPunct="1">
              <a:lnSpc>
                <a:spcPct val="90000"/>
              </a:lnSpc>
              <a:spcBef>
                <a:spcPct val="0"/>
              </a:spcBef>
              <a:buNone/>
              <a:defRPr sz="1800" b="1" i="0" kern="1200" spc="113" baseline="0">
                <a:solidFill>
                  <a:schemeClr val="tx1"/>
                </a:solidFill>
                <a:latin typeface="+mj-lt"/>
                <a:ea typeface="Meiryo UI" panose="020B0604030504040204" pitchFamily="34" charset="-128"/>
                <a:cs typeface="+mj-cs"/>
              </a:defRPr>
            </a:lvl1pPr>
          </a:lstStyle>
          <a:p>
            <a:pPr>
              <a:lnSpc>
                <a:spcPts val="4000"/>
              </a:lnSpc>
            </a:pPr>
            <a:r>
              <a:rPr lang="en-US" sz="3600" i="1" dirty="0">
                <a:latin typeface="Candara" panose="020E0502030303020204" pitchFamily="34" charset="0"/>
              </a:rPr>
              <a:t>“</a:t>
            </a:r>
            <a:r>
              <a:rPr lang="en-US" sz="3600" i="1" u="sng" dirty="0">
                <a:latin typeface="Candara" panose="020E0502030303020204" pitchFamily="34" charset="0"/>
              </a:rPr>
              <a:t>I have</a:t>
            </a:r>
            <a:r>
              <a:rPr lang="en-US" sz="3600" i="1" dirty="0">
                <a:latin typeface="Candara" panose="020E0502030303020204" pitchFamily="34" charset="0"/>
              </a:rPr>
              <a:t> declared my ways”</a:t>
            </a:r>
            <a:r>
              <a:rPr lang="en-US" sz="4000" i="1" dirty="0">
                <a:latin typeface="Candara" panose="020E0502030303020204" pitchFamily="34" charset="0"/>
              </a:rPr>
              <a:t> </a:t>
            </a:r>
            <a:r>
              <a:rPr lang="en-US" sz="2800" b="0" i="1" dirty="0">
                <a:latin typeface="Candara" panose="020E0502030303020204" pitchFamily="34" charset="0"/>
              </a:rPr>
              <a:t>(26)</a:t>
            </a:r>
          </a:p>
        </p:txBody>
      </p:sp>
    </p:spTree>
    <p:extLst>
      <p:ext uri="{BB962C8B-B14F-4D97-AF65-F5344CB8AC3E}">
        <p14:creationId xmlns:p14="http://schemas.microsoft.com/office/powerpoint/2010/main" val="40221446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1000" fill="hold"/>
                                        <p:tgtEl>
                                          <p:spTgt spid="9"/>
                                        </p:tgtEl>
                                        <p:attrNameLst>
                                          <p:attrName>ppt_x</p:attrName>
                                        </p:attrNameLst>
                                      </p:cBhvr>
                                      <p:tavLst>
                                        <p:tav tm="0">
                                          <p:val>
                                            <p:strVal val="#ppt_x"/>
                                          </p:val>
                                        </p:tav>
                                        <p:tav tm="100000">
                                          <p:val>
                                            <p:strVal val="#ppt_x"/>
                                          </p:val>
                                        </p:tav>
                                      </p:tavLst>
                                    </p:anim>
                                    <p:anim calcmode="lin" valueType="num">
                                      <p:cBhvr additive="base">
                                        <p:cTn id="36" dur="10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6" grpId="0" animBg="1"/>
      <p:bldP spid="7" grpId="0" animBg="1"/>
      <p:bldP spid="9" grpId="0" animBg="1"/>
    </p:bldLst>
  </p:timing>
</p:sld>
</file>

<file path=ppt/theme/theme1.xml><?xml version="1.0" encoding="utf-8"?>
<a:theme xmlns:a="http://schemas.openxmlformats.org/drawingml/2006/main" name="Minimal and Muted_ALT">
  <a:themeElements>
    <a:clrScheme name="Japan 2">
      <a:dk1>
        <a:srgbClr val="231B23"/>
      </a:dk1>
      <a:lt1>
        <a:srgbClr val="FCF5E5"/>
      </a:lt1>
      <a:dk2>
        <a:srgbClr val="231B23"/>
      </a:dk2>
      <a:lt2>
        <a:srgbClr val="FCF5E5"/>
      </a:lt2>
      <a:accent1>
        <a:srgbClr val="FDA431"/>
      </a:accent1>
      <a:accent2>
        <a:srgbClr val="4DA1A8"/>
      </a:accent2>
      <a:accent3>
        <a:srgbClr val="D7E7BA"/>
      </a:accent3>
      <a:accent4>
        <a:srgbClr val="FCF5E5"/>
      </a:accent4>
      <a:accent5>
        <a:srgbClr val="231B23"/>
      </a:accent5>
      <a:accent6>
        <a:srgbClr val="EECED3"/>
      </a:accent6>
      <a:hlink>
        <a:srgbClr val="FCA330"/>
      </a:hlink>
      <a:folHlink>
        <a:srgbClr val="4DA1A8"/>
      </a:folHlink>
    </a:clrScheme>
    <a:fontScheme name="Japanese Template">
      <a:majorFont>
        <a:latin typeface="Meiryo UI"/>
        <a:ea typeface=""/>
        <a:cs typeface=""/>
      </a:majorFont>
      <a:minorFont>
        <a:latin typeface="Meiryo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5D9CFDCE-107C-4BA4-BAF5-1A16F67739C2}" vid="{98006FC8-790D-4EF4-A18C-2AD650A278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Japanese business presentation</Template>
  <TotalTime>3502</TotalTime>
  <Words>5049</Words>
  <Application>Microsoft Office PowerPoint</Application>
  <PresentationFormat>On-screen Show (4:3)</PresentationFormat>
  <Paragraphs>244</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Meiryo</vt:lpstr>
      <vt:lpstr>Meiryo UI</vt:lpstr>
      <vt:lpstr>Arial</vt:lpstr>
      <vt:lpstr>Calibri</vt:lpstr>
      <vt:lpstr>Candara</vt:lpstr>
      <vt:lpstr>Wingdings</vt:lpstr>
      <vt:lpstr>Minimal and Muted_ALT</vt:lpstr>
      <vt:lpstr>“O How Love I Thy Law”</vt:lpstr>
      <vt:lpstr>Psalms 119:97, KJV</vt:lpstr>
      <vt:lpstr>PowerPoint Presentation</vt:lpstr>
      <vt:lpstr>PowerPoint Presentation</vt:lpstr>
      <vt:lpstr>PowerPoint Presentation</vt:lpstr>
      <vt:lpstr>PowerPoint Presentation</vt:lpstr>
      <vt:lpstr>PowerPoint Presentation</vt:lpstr>
      <vt:lpstr>PowerPoint Presentation</vt:lpstr>
      <vt:lpstr>“I have respect unto all thy commandments” (6)</vt:lpstr>
      <vt:lpstr>PowerPoint Presentation</vt:lpstr>
      <vt:lpstr>PowerPoint Presentation</vt:lpstr>
      <vt:lpstr> Isaiah 55:8-11, KJV</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Tommy McClure</dc:creator>
  <cp:lastModifiedBy>Tommy McClure</cp:lastModifiedBy>
  <cp:revision>33</cp:revision>
  <cp:lastPrinted>2024-12-08T15:52:11Z</cp:lastPrinted>
  <dcterms:created xsi:type="dcterms:W3CDTF">2023-09-14T23:28:19Z</dcterms:created>
  <dcterms:modified xsi:type="dcterms:W3CDTF">2024-12-09T21:55:56Z</dcterms:modified>
</cp:coreProperties>
</file>