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23" r:id="rId1"/>
  </p:sldMasterIdLst>
  <p:notesMasterIdLst>
    <p:notesMasterId r:id="rId13"/>
  </p:notesMasterIdLst>
  <p:handoutMasterIdLst>
    <p:handoutMasterId r:id="rId14"/>
  </p:handoutMasterIdLst>
  <p:sldIdLst>
    <p:sldId id="296" r:id="rId2"/>
    <p:sldId id="303" r:id="rId3"/>
    <p:sldId id="391" r:id="rId4"/>
    <p:sldId id="403" r:id="rId5"/>
    <p:sldId id="404" r:id="rId6"/>
    <p:sldId id="351" r:id="rId7"/>
    <p:sldId id="405" r:id="rId8"/>
    <p:sldId id="406" r:id="rId9"/>
    <p:sldId id="407" r:id="rId10"/>
    <p:sldId id="411" r:id="rId11"/>
    <p:sldId id="380"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000000"/>
    <a:srgbClr val="1D2225"/>
    <a:srgbClr val="808080"/>
    <a:srgbClr val="292C48"/>
    <a:srgbClr val="F8F8F8"/>
    <a:srgbClr val="2C2D39"/>
    <a:srgbClr val="242630"/>
    <a:srgbClr val="2A1F43"/>
    <a:srgbClr val="0C1B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03F940-9BB9-46FA-B591-FE9DEA39E8CF}" v="11110" dt="2024-12-09T01:14:18.320"/>
  </p1510:revLst>
</p1510:revInfo>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48673" autoAdjust="0"/>
  </p:normalViewPr>
  <p:slideViewPr>
    <p:cSldViewPr snapToGrid="0" snapToObjects="1">
      <p:cViewPr varScale="1">
        <p:scale>
          <a:sx n="51" d="100"/>
          <a:sy n="51" d="100"/>
        </p:scale>
        <p:origin x="2442" y="78"/>
      </p:cViewPr>
      <p:guideLst/>
    </p:cSldViewPr>
  </p:slideViewPr>
  <p:notesTextViewPr>
    <p:cViewPr>
      <p:scale>
        <a:sx n="1" d="1"/>
        <a:sy n="1" d="1"/>
      </p:scale>
      <p:origin x="0" y="0"/>
    </p:cViewPr>
  </p:notesTextViewPr>
  <p:notesViewPr>
    <p:cSldViewPr snapToGrid="0" snapToObjects="1">
      <p:cViewPr varScale="1">
        <p:scale>
          <a:sx n="77" d="100"/>
          <a:sy n="77" d="100"/>
        </p:scale>
        <p:origin x="396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677A3C1E-721D-47FF-9F6B-43E9AD44DE2F}"/>
    <pc:docChg chg="undo custSel modSld">
      <pc:chgData name="Tommy McClure" userId="5f57beb918c8a44c" providerId="LiveId" clId="{677A3C1E-721D-47FF-9F6B-43E9AD44DE2F}" dt="2023-09-15T04:10:21.471" v="339"/>
      <pc:docMkLst>
        <pc:docMk/>
      </pc:docMkLst>
      <pc:sldChg chg="modSp mod modAnim">
        <pc:chgData name="Tommy McClure" userId="5f57beb918c8a44c" providerId="LiveId" clId="{677A3C1E-721D-47FF-9F6B-43E9AD44DE2F}" dt="2023-09-15T04:10:21.471" v="339"/>
        <pc:sldMkLst>
          <pc:docMk/>
          <pc:sldMk cId="1459366218" sldId="297"/>
        </pc:sldMkLst>
      </pc:sldChg>
      <pc:sldChg chg="addSp modSp mod modAnim">
        <pc:chgData name="Tommy McClure" userId="5f57beb918c8a44c" providerId="LiveId" clId="{677A3C1E-721D-47FF-9F6B-43E9AD44DE2F}" dt="2023-09-15T04:00:20.879" v="61" actId="255"/>
        <pc:sldMkLst>
          <pc:docMk/>
          <pc:sldMk cId="3068580318" sldId="302"/>
        </pc:sldMkLst>
      </pc:sldChg>
    </pc:docChg>
  </pc:docChgLst>
  <pc:docChgLst>
    <pc:chgData name="Tommy McClure" userId="5f57beb918c8a44c" providerId="LiveId" clId="{A9F831A2-8076-4599-BF89-CC07492891AB}"/>
    <pc:docChg chg="undo custSel addSld delSld modSld sldOrd">
      <pc:chgData name="Tommy McClure" userId="5f57beb918c8a44c" providerId="LiveId" clId="{A9F831A2-8076-4599-BF89-CC07492891AB}" dt="2024-02-09T23:49:12.379" v="7708" actId="14100"/>
      <pc:docMkLst>
        <pc:docMk/>
      </pc:docMkLst>
      <pc:sldChg chg="modNotesTx">
        <pc:chgData name="Tommy McClure" userId="5f57beb918c8a44c" providerId="LiveId" clId="{A9F831A2-8076-4599-BF89-CC07492891AB}" dt="2024-02-09T04:03:25.697" v="39" actId="20577"/>
        <pc:sldMkLst>
          <pc:docMk/>
          <pc:sldMk cId="361142600" sldId="296"/>
        </pc:sldMkLst>
      </pc:sldChg>
      <pc:sldChg chg="addSp delSp modSp mod ord modAnim">
        <pc:chgData name="Tommy McClure" userId="5f57beb918c8a44c" providerId="LiveId" clId="{A9F831A2-8076-4599-BF89-CC07492891AB}" dt="2024-02-09T23:27:56.140" v="7624" actId="20577"/>
        <pc:sldMkLst>
          <pc:docMk/>
          <pc:sldMk cId="1459366218" sldId="297"/>
        </pc:sldMkLst>
      </pc:sldChg>
      <pc:sldChg chg="modSp mod modAnim">
        <pc:chgData name="Tommy McClure" userId="5f57beb918c8a44c" providerId="LiveId" clId="{A9F831A2-8076-4599-BF89-CC07492891AB}" dt="2024-02-09T23:49:12.379" v="7708" actId="14100"/>
        <pc:sldMkLst>
          <pc:docMk/>
          <pc:sldMk cId="2888430270" sldId="299"/>
        </pc:sldMkLst>
      </pc:sldChg>
      <pc:sldChg chg="addSp delSp modSp mod delAnim modAnim">
        <pc:chgData name="Tommy McClure" userId="5f57beb918c8a44c" providerId="LiveId" clId="{A9F831A2-8076-4599-BF89-CC07492891AB}" dt="2024-02-09T23:30:08.396" v="7633"/>
        <pc:sldMkLst>
          <pc:docMk/>
          <pc:sldMk cId="3068580318" sldId="302"/>
        </pc:sldMkLst>
      </pc:sldChg>
      <pc:sldChg chg="modSp mod ord modAnim">
        <pc:chgData name="Tommy McClure" userId="5f57beb918c8a44c" providerId="LiveId" clId="{A9F831A2-8076-4599-BF89-CC07492891AB}" dt="2024-02-09T17:55:47.245" v="2751" actId="20577"/>
        <pc:sldMkLst>
          <pc:docMk/>
          <pc:sldMk cId="3049813688" sldId="303"/>
        </pc:sldMkLst>
      </pc:sldChg>
      <pc:sldChg chg="delSp modSp mod modAnim modNotesTx">
        <pc:chgData name="Tommy McClure" userId="5f57beb918c8a44c" providerId="LiveId" clId="{A9F831A2-8076-4599-BF89-CC07492891AB}" dt="2024-02-09T21:59:03.321" v="6651" actId="20577"/>
        <pc:sldMkLst>
          <pc:docMk/>
          <pc:sldMk cId="121077750" sldId="304"/>
        </pc:sldMkLst>
      </pc:sldChg>
      <pc:sldChg chg="del">
        <pc:chgData name="Tommy McClure" userId="5f57beb918c8a44c" providerId="LiveId" clId="{A9F831A2-8076-4599-BF89-CC07492891AB}" dt="2024-02-09T22:58:55.812" v="7270" actId="2696"/>
        <pc:sldMkLst>
          <pc:docMk/>
          <pc:sldMk cId="2246810339" sldId="305"/>
        </pc:sldMkLst>
      </pc:sldChg>
      <pc:sldChg chg="del">
        <pc:chgData name="Tommy McClure" userId="5f57beb918c8a44c" providerId="LiveId" clId="{A9F831A2-8076-4599-BF89-CC07492891AB}" dt="2024-02-09T22:59:22.142" v="7274" actId="2696"/>
        <pc:sldMkLst>
          <pc:docMk/>
          <pc:sldMk cId="1719119561" sldId="306"/>
        </pc:sldMkLst>
      </pc:sldChg>
      <pc:sldChg chg="modSp mod ord modAnim modNotesTx">
        <pc:chgData name="Tommy McClure" userId="5f57beb918c8a44c" providerId="LiveId" clId="{A9F831A2-8076-4599-BF89-CC07492891AB}" dt="2024-02-09T23:39:59.746" v="7697" actId="115"/>
        <pc:sldMkLst>
          <pc:docMk/>
          <pc:sldMk cId="732684449" sldId="307"/>
        </pc:sldMkLst>
      </pc:sldChg>
      <pc:sldChg chg="del">
        <pc:chgData name="Tommy McClure" userId="5f57beb918c8a44c" providerId="LiveId" clId="{A9F831A2-8076-4599-BF89-CC07492891AB}" dt="2024-02-09T22:59:00.808" v="7271" actId="2696"/>
        <pc:sldMkLst>
          <pc:docMk/>
          <pc:sldMk cId="3215813290" sldId="308"/>
        </pc:sldMkLst>
      </pc:sldChg>
      <pc:sldChg chg="del">
        <pc:chgData name="Tommy McClure" userId="5f57beb918c8a44c" providerId="LiveId" clId="{A9F831A2-8076-4599-BF89-CC07492891AB}" dt="2024-02-09T22:59:05.295" v="7272" actId="2696"/>
        <pc:sldMkLst>
          <pc:docMk/>
          <pc:sldMk cId="429848744" sldId="309"/>
        </pc:sldMkLst>
      </pc:sldChg>
      <pc:sldChg chg="del">
        <pc:chgData name="Tommy McClure" userId="5f57beb918c8a44c" providerId="LiveId" clId="{A9F831A2-8076-4599-BF89-CC07492891AB}" dt="2024-02-09T22:59:09.033" v="7273" actId="2696"/>
        <pc:sldMkLst>
          <pc:docMk/>
          <pc:sldMk cId="2578063324" sldId="310"/>
        </pc:sldMkLst>
      </pc:sldChg>
      <pc:sldChg chg="del">
        <pc:chgData name="Tommy McClure" userId="5f57beb918c8a44c" providerId="LiveId" clId="{A9F831A2-8076-4599-BF89-CC07492891AB}" dt="2024-02-09T22:59:29.264" v="7275" actId="2696"/>
        <pc:sldMkLst>
          <pc:docMk/>
          <pc:sldMk cId="2575769331" sldId="311"/>
        </pc:sldMkLst>
      </pc:sldChg>
      <pc:sldChg chg="modAnim">
        <pc:chgData name="Tommy McClure" userId="5f57beb918c8a44c" providerId="LiveId" clId="{A9F831A2-8076-4599-BF89-CC07492891AB}" dt="2024-02-09T23:30:53.196" v="7635"/>
        <pc:sldMkLst>
          <pc:docMk/>
          <pc:sldMk cId="1908370853" sldId="381"/>
        </pc:sldMkLst>
      </pc:sldChg>
      <pc:sldChg chg="modSp mod">
        <pc:chgData name="Tommy McClure" userId="5f57beb918c8a44c" providerId="LiveId" clId="{A9F831A2-8076-4599-BF89-CC07492891AB}" dt="2024-02-09T18:48:55.497" v="3612" actId="14100"/>
        <pc:sldMkLst>
          <pc:docMk/>
          <pc:sldMk cId="949853419" sldId="383"/>
        </pc:sldMkLst>
      </pc:sldChg>
      <pc:sldChg chg="modSp mod ord modAnim">
        <pc:chgData name="Tommy McClure" userId="5f57beb918c8a44c" providerId="LiveId" clId="{A9F831A2-8076-4599-BF89-CC07492891AB}" dt="2024-02-09T17:51:10.773" v="2709" actId="20577"/>
        <pc:sldMkLst>
          <pc:docMk/>
          <pc:sldMk cId="4023808653" sldId="384"/>
        </pc:sldMkLst>
      </pc:sldChg>
      <pc:sldChg chg="modSp mod ord modAnim modNotesTx">
        <pc:chgData name="Tommy McClure" userId="5f57beb918c8a44c" providerId="LiveId" clId="{A9F831A2-8076-4599-BF89-CC07492891AB}" dt="2024-02-09T20:40:52.927" v="5150"/>
        <pc:sldMkLst>
          <pc:docMk/>
          <pc:sldMk cId="3788619524" sldId="385"/>
        </pc:sldMkLst>
      </pc:sldChg>
      <pc:sldChg chg="modSp new mod ord modAnim modNotesTx">
        <pc:chgData name="Tommy McClure" userId="5f57beb918c8a44c" providerId="LiveId" clId="{A9F831A2-8076-4599-BF89-CC07492891AB}" dt="2024-02-09T23:29:06.626" v="7625"/>
        <pc:sldMkLst>
          <pc:docMk/>
          <pc:sldMk cId="689690325" sldId="386"/>
        </pc:sldMkLst>
      </pc:sldChg>
      <pc:sldChg chg="modSp add mod modAnim modNotesTx">
        <pc:chgData name="Tommy McClure" userId="5f57beb918c8a44c" providerId="LiveId" clId="{A9F831A2-8076-4599-BF89-CC07492891AB}" dt="2024-02-09T23:29:13.746" v="7626"/>
        <pc:sldMkLst>
          <pc:docMk/>
          <pc:sldMk cId="2045487001" sldId="387"/>
        </pc:sldMkLst>
      </pc:sldChg>
      <pc:sldChg chg="modSp new mod modAnim modNotesTx">
        <pc:chgData name="Tommy McClure" userId="5f57beb918c8a44c" providerId="LiveId" clId="{A9F831A2-8076-4599-BF89-CC07492891AB}" dt="2024-02-09T23:43:34.049" v="7698"/>
        <pc:sldMkLst>
          <pc:docMk/>
          <pc:sldMk cId="2556664637" sldId="388"/>
        </pc:sldMkLst>
      </pc:sldChg>
      <pc:sldChg chg="addSp delSp modSp new mod modAnim">
        <pc:chgData name="Tommy McClure" userId="5f57beb918c8a44c" providerId="LiveId" clId="{A9F831A2-8076-4599-BF89-CC07492891AB}" dt="2024-02-09T23:27:22.186" v="7623" actId="1036"/>
        <pc:sldMkLst>
          <pc:docMk/>
          <pc:sldMk cId="2588638373" sldId="389"/>
        </pc:sldMkLst>
      </pc:sldChg>
      <pc:sldChg chg="modSp add mod modAnim modNotesTx">
        <pc:chgData name="Tommy McClure" userId="5f57beb918c8a44c" providerId="LiveId" clId="{A9F831A2-8076-4599-BF89-CC07492891AB}" dt="2024-02-09T23:17:21.372" v="7610" actId="113"/>
        <pc:sldMkLst>
          <pc:docMk/>
          <pc:sldMk cId="1116277719" sldId="390"/>
        </pc:sldMkLst>
      </pc:sldChg>
    </pc:docChg>
  </pc:docChgLst>
  <pc:docChgLst>
    <pc:chgData name="Tommy McClure" userId="5f57beb918c8a44c" providerId="LiveId" clId="{78758BB1-565E-4FFC-A1BE-D5911CA65267}"/>
    <pc:docChg chg="undo redo custSel addSld delSld modSld modMainMaster modNotesMaster modHandout">
      <pc:chgData name="Tommy McClure" userId="5f57beb918c8a44c" providerId="LiveId" clId="{78758BB1-565E-4FFC-A1BE-D5911CA65267}" dt="2023-09-24T13:14:16.368" v="7093" actId="114"/>
      <pc:docMkLst>
        <pc:docMk/>
      </pc:docMkLst>
      <pc:sldChg chg="modSp mod modTransition modAnim modNotes">
        <pc:chgData name="Tommy McClure" userId="5f57beb918c8a44c" providerId="LiveId" clId="{78758BB1-565E-4FFC-A1BE-D5911CA65267}" dt="2023-09-24T13:06:52.633" v="7055"/>
        <pc:sldMkLst>
          <pc:docMk/>
          <pc:sldMk cId="361142600" sldId="296"/>
        </pc:sldMkLst>
      </pc:sldChg>
      <pc:sldChg chg="modSp mod modTransition modAnim modNotes modNotesTx">
        <pc:chgData name="Tommy McClure" userId="5f57beb918c8a44c" providerId="LiveId" clId="{78758BB1-565E-4FFC-A1BE-D5911CA65267}" dt="2023-09-24T13:11:25.053" v="7078" actId="14100"/>
        <pc:sldMkLst>
          <pc:docMk/>
          <pc:sldMk cId="1459366218" sldId="297"/>
        </pc:sldMkLst>
      </pc:sldChg>
      <pc:sldChg chg="del modTransition">
        <pc:chgData name="Tommy McClure" userId="5f57beb918c8a44c" providerId="LiveId" clId="{78758BB1-565E-4FFC-A1BE-D5911CA65267}" dt="2023-09-23T20:51:45.064" v="6644" actId="2696"/>
        <pc:sldMkLst>
          <pc:docMk/>
          <pc:sldMk cId="3728819239" sldId="298"/>
        </pc:sldMkLst>
      </pc:sldChg>
      <pc:sldChg chg="addSp delSp modSp mod modTransition modAnim modNotes">
        <pc:chgData name="Tommy McClure" userId="5f57beb918c8a44c" providerId="LiveId" clId="{78758BB1-565E-4FFC-A1BE-D5911CA65267}" dt="2023-09-24T13:06:52.633" v="7055"/>
        <pc:sldMkLst>
          <pc:docMk/>
          <pc:sldMk cId="2888430270" sldId="299"/>
        </pc:sldMkLst>
      </pc:sldChg>
      <pc:sldChg chg="del modTransition">
        <pc:chgData name="Tommy McClure" userId="5f57beb918c8a44c" providerId="LiveId" clId="{78758BB1-565E-4FFC-A1BE-D5911CA65267}" dt="2023-09-23T20:51:40.312" v="6643" actId="2696"/>
        <pc:sldMkLst>
          <pc:docMk/>
          <pc:sldMk cId="2186474293" sldId="300"/>
        </pc:sldMkLst>
      </pc:sldChg>
      <pc:sldChg chg="del modTransition">
        <pc:chgData name="Tommy McClure" userId="5f57beb918c8a44c" providerId="LiveId" clId="{78758BB1-565E-4FFC-A1BE-D5911CA65267}" dt="2023-09-23T20:51:50.734" v="6645" actId="2696"/>
        <pc:sldMkLst>
          <pc:docMk/>
          <pc:sldMk cId="849435565" sldId="301"/>
        </pc:sldMkLst>
      </pc:sldChg>
      <pc:sldChg chg="modTransition">
        <pc:chgData name="Tommy McClure" userId="5f57beb918c8a44c" providerId="LiveId" clId="{78758BB1-565E-4FFC-A1BE-D5911CA65267}" dt="2023-09-20T19:27:56.975" v="645"/>
        <pc:sldMkLst>
          <pc:docMk/>
          <pc:sldMk cId="3068580318" sldId="302"/>
        </pc:sldMkLst>
      </pc:sldChg>
      <pc:sldChg chg="modSp mod modTransition modAnim modNotes modNotesTx">
        <pc:chgData name="Tommy McClure" userId="5f57beb918c8a44c" providerId="LiveId" clId="{78758BB1-565E-4FFC-A1BE-D5911CA65267}" dt="2023-09-24T13:10:56.319" v="7072" actId="14100"/>
        <pc:sldMkLst>
          <pc:docMk/>
          <pc:sldMk cId="3049813688" sldId="303"/>
        </pc:sldMkLst>
      </pc:sldChg>
      <pc:sldChg chg="addSp modSp mod modTransition modAnim modNotes modNotesTx">
        <pc:chgData name="Tommy McClure" userId="5f57beb918c8a44c" providerId="LiveId" clId="{78758BB1-565E-4FFC-A1BE-D5911CA65267}" dt="2023-09-24T13:10:41.794" v="7070" actId="1076"/>
        <pc:sldMkLst>
          <pc:docMk/>
          <pc:sldMk cId="121077750" sldId="304"/>
        </pc:sldMkLst>
      </pc:sldChg>
      <pc:sldChg chg="addSp modSp mod modTransition modAnim modNotes modNotesTx">
        <pc:chgData name="Tommy McClure" userId="5f57beb918c8a44c" providerId="LiveId" clId="{78758BB1-565E-4FFC-A1BE-D5911CA65267}" dt="2023-09-24T13:09:38.744" v="7059" actId="1076"/>
        <pc:sldMkLst>
          <pc:docMk/>
          <pc:sldMk cId="2246810339" sldId="305"/>
        </pc:sldMkLst>
      </pc:sldChg>
      <pc:sldChg chg="addSp modSp mod modTransition modAnim modNotes modNotesTx">
        <pc:chgData name="Tommy McClure" userId="5f57beb918c8a44c" providerId="LiveId" clId="{78758BB1-565E-4FFC-A1BE-D5911CA65267}" dt="2023-09-24T13:14:16.368" v="7093" actId="114"/>
        <pc:sldMkLst>
          <pc:docMk/>
          <pc:sldMk cId="1719119561" sldId="306"/>
        </pc:sldMkLst>
      </pc:sldChg>
      <pc:sldChg chg="modSp add mod modTransition modAnim modNotes modNotesTx">
        <pc:chgData name="Tommy McClure" userId="5f57beb918c8a44c" providerId="LiveId" clId="{78758BB1-565E-4FFC-A1BE-D5911CA65267}" dt="2023-09-24T13:11:12.687" v="7075" actId="14100"/>
        <pc:sldMkLst>
          <pc:docMk/>
          <pc:sldMk cId="732684449" sldId="307"/>
        </pc:sldMkLst>
      </pc:sldChg>
      <pc:sldChg chg="modSp add mod modAnim modNotes modNotesTx">
        <pc:chgData name="Tommy McClure" userId="5f57beb918c8a44c" providerId="LiveId" clId="{78758BB1-565E-4FFC-A1BE-D5911CA65267}" dt="2023-09-24T13:10:14.966" v="7066" actId="14100"/>
        <pc:sldMkLst>
          <pc:docMk/>
          <pc:sldMk cId="3215813290" sldId="308"/>
        </pc:sldMkLst>
      </pc:sldChg>
      <pc:sldChg chg="modSp add mod modAnim modNotes modNotesTx">
        <pc:chgData name="Tommy McClure" userId="5f57beb918c8a44c" providerId="LiveId" clId="{78758BB1-565E-4FFC-A1BE-D5911CA65267}" dt="2023-09-24T13:09:05.207" v="7057" actId="14100"/>
        <pc:sldMkLst>
          <pc:docMk/>
          <pc:sldMk cId="429848744" sldId="309"/>
        </pc:sldMkLst>
      </pc:sldChg>
      <pc:sldChg chg="modSp add mod modAnim modNotes modNotesTx">
        <pc:chgData name="Tommy McClure" userId="5f57beb918c8a44c" providerId="LiveId" clId="{78758BB1-565E-4FFC-A1BE-D5911CA65267}" dt="2023-09-24T13:12:03.091" v="7080" actId="14100"/>
        <pc:sldMkLst>
          <pc:docMk/>
          <pc:sldMk cId="2578063324" sldId="310"/>
        </pc:sldMkLst>
      </pc:sldChg>
      <pc:sldChg chg="addSp modSp add mod modAnim modNotes modNotesTx">
        <pc:chgData name="Tommy McClure" userId="5f57beb918c8a44c" providerId="LiveId" clId="{78758BB1-565E-4FFC-A1BE-D5911CA65267}" dt="2023-09-24T13:14:05.521" v="7091" actId="115"/>
        <pc:sldMkLst>
          <pc:docMk/>
          <pc:sldMk cId="2575769331" sldId="311"/>
        </pc:sldMkLst>
      </pc:sldChg>
      <pc:sldChg chg="modSp mod modNotes">
        <pc:chgData name="Tommy McClure" userId="5f57beb918c8a44c" providerId="LiveId" clId="{78758BB1-565E-4FFC-A1BE-D5911CA65267}" dt="2023-09-24T13:06:52.633" v="7055"/>
        <pc:sldMkLst>
          <pc:docMk/>
          <pc:sldMk cId="2970185068" sldId="380"/>
        </pc:sldMkLst>
      </pc:sldChg>
      <pc:sldMasterChg chg="modTransition modSldLayout">
        <pc:chgData name="Tommy McClure" userId="5f57beb918c8a44c" providerId="LiveId" clId="{78758BB1-565E-4FFC-A1BE-D5911CA65267}" dt="2023-09-20T19:27:56.975" v="645"/>
        <pc:sldMasterMkLst>
          <pc:docMk/>
          <pc:sldMasterMk cId="2796308779" sldId="2147483723"/>
        </pc:sldMasterMkLst>
        <pc:sldLayoutChg chg="modTransition">
          <pc:chgData name="Tommy McClure" userId="5f57beb918c8a44c" providerId="LiveId" clId="{78758BB1-565E-4FFC-A1BE-D5911CA65267}" dt="2023-09-20T19:27:56.975" v="645"/>
          <pc:sldLayoutMkLst>
            <pc:docMk/>
            <pc:sldMasterMk cId="2796308779" sldId="2147483723"/>
            <pc:sldLayoutMk cId="147982704" sldId="2147483724"/>
          </pc:sldLayoutMkLst>
        </pc:sldLayoutChg>
        <pc:sldLayoutChg chg="modTransition">
          <pc:chgData name="Tommy McClure" userId="5f57beb918c8a44c" providerId="LiveId" clId="{78758BB1-565E-4FFC-A1BE-D5911CA65267}" dt="2023-09-20T19:27:56.975" v="645"/>
          <pc:sldLayoutMkLst>
            <pc:docMk/>
            <pc:sldMasterMk cId="2796308779" sldId="2147483723"/>
            <pc:sldLayoutMk cId="649630737" sldId="2147483725"/>
          </pc:sldLayoutMkLst>
        </pc:sldLayoutChg>
        <pc:sldLayoutChg chg="modTransition">
          <pc:chgData name="Tommy McClure" userId="5f57beb918c8a44c" providerId="LiveId" clId="{78758BB1-565E-4FFC-A1BE-D5911CA65267}" dt="2023-09-20T19:27:56.975" v="645"/>
          <pc:sldLayoutMkLst>
            <pc:docMk/>
            <pc:sldMasterMk cId="2796308779" sldId="2147483723"/>
            <pc:sldLayoutMk cId="2859269062" sldId="2147483726"/>
          </pc:sldLayoutMkLst>
        </pc:sldLayoutChg>
        <pc:sldLayoutChg chg="modTransition">
          <pc:chgData name="Tommy McClure" userId="5f57beb918c8a44c" providerId="LiveId" clId="{78758BB1-565E-4FFC-A1BE-D5911CA65267}" dt="2023-09-20T19:27:56.975" v="645"/>
          <pc:sldLayoutMkLst>
            <pc:docMk/>
            <pc:sldMasterMk cId="2796308779" sldId="2147483723"/>
            <pc:sldLayoutMk cId="3315996993" sldId="2147483727"/>
          </pc:sldLayoutMkLst>
        </pc:sldLayoutChg>
        <pc:sldLayoutChg chg="modTransition">
          <pc:chgData name="Tommy McClure" userId="5f57beb918c8a44c" providerId="LiveId" clId="{78758BB1-565E-4FFC-A1BE-D5911CA65267}" dt="2023-09-20T19:27:56.975" v="645"/>
          <pc:sldLayoutMkLst>
            <pc:docMk/>
            <pc:sldMasterMk cId="2796308779" sldId="2147483723"/>
            <pc:sldLayoutMk cId="2107717908" sldId="2147483729"/>
          </pc:sldLayoutMkLst>
        </pc:sldLayoutChg>
        <pc:sldLayoutChg chg="modTransition">
          <pc:chgData name="Tommy McClure" userId="5f57beb918c8a44c" providerId="LiveId" clId="{78758BB1-565E-4FFC-A1BE-D5911CA65267}" dt="2023-09-20T19:27:56.975" v="645"/>
          <pc:sldLayoutMkLst>
            <pc:docMk/>
            <pc:sldMasterMk cId="2796308779" sldId="2147483723"/>
            <pc:sldLayoutMk cId="2020848667" sldId="2147483730"/>
          </pc:sldLayoutMkLst>
        </pc:sldLayoutChg>
      </pc:sldMasterChg>
    </pc:docChg>
  </pc:docChgLst>
  <pc:docChgLst>
    <pc:chgData name="Tommy McClure" userId="5f57beb918c8a44c" providerId="LiveId" clId="{F403F940-9BB9-46FA-B591-FE9DEA39E8CF}"/>
    <pc:docChg chg="undo custSel addSld delSld modSld sldOrd">
      <pc:chgData name="Tommy McClure" userId="5f57beb918c8a44c" providerId="LiveId" clId="{F403F940-9BB9-46FA-B591-FE9DEA39E8CF}" dt="2024-12-09T01:20:58.899" v="20980" actId="113"/>
      <pc:docMkLst>
        <pc:docMk/>
      </pc:docMkLst>
      <pc:sldChg chg="modSp mod modAnim modNotes modNotesTx">
        <pc:chgData name="Tommy McClure" userId="5f57beb918c8a44c" providerId="LiveId" clId="{F403F940-9BB9-46FA-B591-FE9DEA39E8CF}" dt="2024-12-08T15:53:16.628" v="20565" actId="2711"/>
        <pc:sldMkLst>
          <pc:docMk/>
          <pc:sldMk cId="361142600" sldId="296"/>
        </pc:sldMkLst>
        <pc:spChg chg="mod">
          <ac:chgData name="Tommy McClure" userId="5f57beb918c8a44c" providerId="LiveId" clId="{F403F940-9BB9-46FA-B591-FE9DEA39E8CF}" dt="2024-11-30T03:34:46.946" v="5" actId="2085"/>
          <ac:spMkLst>
            <pc:docMk/>
            <pc:sldMk cId="361142600" sldId="296"/>
            <ac:spMk id="2" creationId="{DDFA1F72-450A-C470-5684-F6B508995308}"/>
          </ac:spMkLst>
        </pc:spChg>
        <pc:spChg chg="mod">
          <ac:chgData name="Tommy McClure" userId="5f57beb918c8a44c" providerId="LiveId" clId="{F403F940-9BB9-46FA-B591-FE9DEA39E8CF}" dt="2024-12-08T03:00:15.597" v="19711" actId="20577"/>
          <ac:spMkLst>
            <pc:docMk/>
            <pc:sldMk cId="361142600" sldId="296"/>
            <ac:spMk id="3" creationId="{BD3BB2B7-A83A-4015-92BD-4080BC4FD7E7}"/>
          </ac:spMkLst>
        </pc:spChg>
        <pc:spChg chg="mod">
          <ac:chgData name="Tommy McClure" userId="5f57beb918c8a44c" providerId="LiveId" clId="{F403F940-9BB9-46FA-B591-FE9DEA39E8CF}" dt="2024-11-30T01:45:53.012" v="2" actId="122"/>
          <ac:spMkLst>
            <pc:docMk/>
            <pc:sldMk cId="361142600" sldId="296"/>
            <ac:spMk id="4" creationId="{A2A41CAF-9D90-4203-BE4A-53EA37304B99}"/>
          </ac:spMkLst>
        </pc:spChg>
      </pc:sldChg>
      <pc:sldChg chg="addSp delSp modSp mod addAnim delAnim modAnim modNotes modNotesTx">
        <pc:chgData name="Tommy McClure" userId="5f57beb918c8a44c" providerId="LiveId" clId="{F403F940-9BB9-46FA-B591-FE9DEA39E8CF}" dt="2024-12-08T06:59:39.880" v="19911" actId="1076"/>
        <pc:sldMkLst>
          <pc:docMk/>
          <pc:sldMk cId="2888430270" sldId="299"/>
        </pc:sldMkLst>
        <pc:spChg chg="mod">
          <ac:chgData name="Tommy McClure" userId="5f57beb918c8a44c" providerId="LiveId" clId="{F403F940-9BB9-46FA-B591-FE9DEA39E8CF}" dt="2024-12-07T16:34:16.385" v="13835" actId="1037"/>
          <ac:spMkLst>
            <pc:docMk/>
            <pc:sldMk cId="2888430270" sldId="299"/>
            <ac:spMk id="2" creationId="{89AA1735-FDD4-BB59-1407-6CAA732D8B43}"/>
          </ac:spMkLst>
        </pc:spChg>
        <pc:spChg chg="add mod">
          <ac:chgData name="Tommy McClure" userId="5f57beb918c8a44c" providerId="LiveId" clId="{F403F940-9BB9-46FA-B591-FE9DEA39E8CF}" dt="2024-12-07T17:47:43.843" v="14562" actId="20577"/>
          <ac:spMkLst>
            <pc:docMk/>
            <pc:sldMk cId="2888430270" sldId="299"/>
            <ac:spMk id="3" creationId="{BC8FD33A-053B-631C-46CF-8290FDE5F8D7}"/>
          </ac:spMkLst>
        </pc:spChg>
        <pc:spChg chg="add mod">
          <ac:chgData name="Tommy McClure" userId="5f57beb918c8a44c" providerId="LiveId" clId="{F403F940-9BB9-46FA-B591-FE9DEA39E8CF}" dt="2024-12-07T17:45:47.814" v="14552" actId="113"/>
          <ac:spMkLst>
            <pc:docMk/>
            <pc:sldMk cId="2888430270" sldId="299"/>
            <ac:spMk id="4" creationId="{43AB4F96-CFA6-8069-7101-BDD521E7D3D7}"/>
          </ac:spMkLst>
        </pc:spChg>
        <pc:spChg chg="add mod">
          <ac:chgData name="Tommy McClure" userId="5f57beb918c8a44c" providerId="LiveId" clId="{F403F940-9BB9-46FA-B591-FE9DEA39E8CF}" dt="2024-12-07T17:45:09.813" v="14548" actId="1038"/>
          <ac:spMkLst>
            <pc:docMk/>
            <pc:sldMk cId="2888430270" sldId="299"/>
            <ac:spMk id="5" creationId="{D642BDB3-CB23-6A0C-EB31-79818E62AA54}"/>
          </ac:spMkLst>
        </pc:spChg>
        <pc:spChg chg="mod">
          <ac:chgData name="Tommy McClure" userId="5f57beb918c8a44c" providerId="LiveId" clId="{F403F940-9BB9-46FA-B591-FE9DEA39E8CF}" dt="2024-12-07T17:39:57.040" v="14526" actId="20577"/>
          <ac:spMkLst>
            <pc:docMk/>
            <pc:sldMk cId="2888430270" sldId="299"/>
            <ac:spMk id="23" creationId="{3E408D6E-B51C-CD4F-AC1A-15EC32AAB741}"/>
          </ac:spMkLst>
        </pc:spChg>
      </pc:sldChg>
      <pc:sldChg chg="del">
        <pc:chgData name="Tommy McClure" userId="5f57beb918c8a44c" providerId="LiveId" clId="{F403F940-9BB9-46FA-B591-FE9DEA39E8CF}" dt="2024-12-07T02:13:45.557" v="9645" actId="2696"/>
        <pc:sldMkLst>
          <pc:docMk/>
          <pc:sldMk cId="3068580318" sldId="302"/>
        </pc:sldMkLst>
      </pc:sldChg>
      <pc:sldChg chg="addSp modSp mod ord modAnim modNotes modNotesTx">
        <pc:chgData name="Tommy McClure" userId="5f57beb918c8a44c" providerId="LiveId" clId="{F403F940-9BB9-46FA-B591-FE9DEA39E8CF}" dt="2024-12-08T15:23:18.119" v="20373" actId="114"/>
        <pc:sldMkLst>
          <pc:docMk/>
          <pc:sldMk cId="3049813688" sldId="303"/>
        </pc:sldMkLst>
        <pc:spChg chg="mod">
          <ac:chgData name="Tommy McClure" userId="5f57beb918c8a44c" providerId="LiveId" clId="{F403F940-9BB9-46FA-B591-FE9DEA39E8CF}" dt="2024-12-07T18:55:13.955" v="14598" actId="20577"/>
          <ac:spMkLst>
            <pc:docMk/>
            <pc:sldMk cId="3049813688" sldId="303"/>
            <ac:spMk id="2" creationId="{5CFB284A-573D-46BB-8DDB-1E198A12A19F}"/>
          </ac:spMkLst>
        </pc:spChg>
        <pc:spChg chg="mod">
          <ac:chgData name="Tommy McClure" userId="5f57beb918c8a44c" providerId="LiveId" clId="{F403F940-9BB9-46FA-B591-FE9DEA39E8CF}" dt="2024-12-08T02:55:33.661" v="19548" actId="20577"/>
          <ac:spMkLst>
            <pc:docMk/>
            <pc:sldMk cId="3049813688" sldId="303"/>
            <ac:spMk id="3" creationId="{7D3A1EDC-CF41-4438-BB57-18569B953129}"/>
          </ac:spMkLst>
        </pc:spChg>
        <pc:spChg chg="add mod">
          <ac:chgData name="Tommy McClure" userId="5f57beb918c8a44c" providerId="LiveId" clId="{F403F940-9BB9-46FA-B591-FE9DEA39E8CF}" dt="2024-12-08T14:58:09.599" v="20230" actId="207"/>
          <ac:spMkLst>
            <pc:docMk/>
            <pc:sldMk cId="3049813688" sldId="303"/>
            <ac:spMk id="5" creationId="{ECA32D59-7659-6092-5528-94D10CCA1AE3}"/>
          </ac:spMkLst>
        </pc:spChg>
      </pc:sldChg>
      <pc:sldChg chg="modSp mod setBg modNotes modNotesTx">
        <pc:chgData name="Tommy McClure" userId="5f57beb918c8a44c" providerId="LiveId" clId="{F403F940-9BB9-46FA-B591-FE9DEA39E8CF}" dt="2024-12-08T03:34:25.280" v="19716" actId="113"/>
        <pc:sldMkLst>
          <pc:docMk/>
          <pc:sldMk cId="3484566452" sldId="351"/>
        </pc:sldMkLst>
        <pc:spChg chg="mod">
          <ac:chgData name="Tommy McClure" userId="5f57beb918c8a44c" providerId="LiveId" clId="{F403F940-9BB9-46FA-B591-FE9DEA39E8CF}" dt="2024-12-07T19:25:49.221" v="14731" actId="2085"/>
          <ac:spMkLst>
            <pc:docMk/>
            <pc:sldMk cId="3484566452" sldId="351"/>
            <ac:spMk id="7" creationId="{E7CB0C40-9795-863E-BB4E-5F0F1815AD2C}"/>
          </ac:spMkLst>
        </pc:spChg>
        <pc:spChg chg="mod">
          <ac:chgData name="Tommy McClure" userId="5f57beb918c8a44c" providerId="LiveId" clId="{F403F940-9BB9-46FA-B591-FE9DEA39E8CF}" dt="2024-12-07T19:25:54.730" v="14732" actId="2085"/>
          <ac:spMkLst>
            <pc:docMk/>
            <pc:sldMk cId="3484566452" sldId="351"/>
            <ac:spMk id="11" creationId="{86B275A7-C81F-F109-DDC7-40222B036EA8}"/>
          </ac:spMkLst>
        </pc:spChg>
        <pc:spChg chg="mod">
          <ac:chgData name="Tommy McClure" userId="5f57beb918c8a44c" providerId="LiveId" clId="{F403F940-9BB9-46FA-B591-FE9DEA39E8CF}" dt="2024-12-07T19:25:11.035" v="14729" actId="207"/>
          <ac:spMkLst>
            <pc:docMk/>
            <pc:sldMk cId="3484566452" sldId="351"/>
            <ac:spMk id="13" creationId="{46F348DE-6DB2-3B18-4E66-81D32A387C20}"/>
          </ac:spMkLst>
        </pc:spChg>
        <pc:spChg chg="mod">
          <ac:chgData name="Tommy McClure" userId="5f57beb918c8a44c" providerId="LiveId" clId="{F403F940-9BB9-46FA-B591-FE9DEA39E8CF}" dt="2024-12-07T19:25:17.247" v="14730" actId="207"/>
          <ac:spMkLst>
            <pc:docMk/>
            <pc:sldMk cId="3484566452" sldId="351"/>
            <ac:spMk id="14" creationId="{253DD60D-1762-326A-BC3C-57AF0DB54480}"/>
          </ac:spMkLst>
        </pc:spChg>
      </pc:sldChg>
      <pc:sldChg chg="addSp delSp modSp mod modNotes modNotesTx">
        <pc:chgData name="Tommy McClure" userId="5f57beb918c8a44c" providerId="LiveId" clId="{F403F940-9BB9-46FA-B591-FE9DEA39E8CF}" dt="2024-12-08T07:00:04.679" v="19917" actId="20577"/>
        <pc:sldMkLst>
          <pc:docMk/>
          <pc:sldMk cId="2970185068" sldId="380"/>
        </pc:sldMkLst>
        <pc:spChg chg="mod">
          <ac:chgData name="Tommy McClure" userId="5f57beb918c8a44c" providerId="LiveId" clId="{F403F940-9BB9-46FA-B591-FE9DEA39E8CF}" dt="2024-12-07T16:34:39.385" v="13874" actId="1035"/>
          <ac:spMkLst>
            <pc:docMk/>
            <pc:sldMk cId="2970185068" sldId="380"/>
            <ac:spMk id="2" creationId="{15F8BCD3-A701-2E93-CC16-D50383CE6E3F}"/>
          </ac:spMkLst>
        </pc:spChg>
        <pc:spChg chg="add del mod">
          <ac:chgData name="Tommy McClure" userId="5f57beb918c8a44c" providerId="LiveId" clId="{F403F940-9BB9-46FA-B591-FE9DEA39E8CF}" dt="2024-12-07T02:16:41.751" v="9754" actId="114"/>
          <ac:spMkLst>
            <pc:docMk/>
            <pc:sldMk cId="2970185068" sldId="380"/>
            <ac:spMk id="4" creationId="{FDB3C018-6904-4094-85A6-7BAF69A201A5}"/>
          </ac:spMkLst>
        </pc:spChg>
        <pc:spChg chg="mod">
          <ac:chgData name="Tommy McClure" userId="5f57beb918c8a44c" providerId="LiveId" clId="{F403F940-9BB9-46FA-B591-FE9DEA39E8CF}" dt="2024-12-07T02:16:27.564" v="9750" actId="1035"/>
          <ac:spMkLst>
            <pc:docMk/>
            <pc:sldMk cId="2970185068" sldId="380"/>
            <ac:spMk id="7" creationId="{2A6B56C3-77F0-4E92-B09D-C8D4A68D5E79}"/>
          </ac:spMkLst>
        </pc:spChg>
        <pc:spChg chg="mod">
          <ac:chgData name="Tommy McClure" userId="5f57beb918c8a44c" providerId="LiveId" clId="{F403F940-9BB9-46FA-B591-FE9DEA39E8CF}" dt="2024-12-07T03:02:34.549" v="10531"/>
          <ac:spMkLst>
            <pc:docMk/>
            <pc:sldMk cId="2970185068" sldId="380"/>
            <ac:spMk id="10" creationId="{BB8A7FBA-4C4C-4440-9886-90F8BD6246FB}"/>
          </ac:spMkLst>
        </pc:spChg>
      </pc:sldChg>
      <pc:sldChg chg="del">
        <pc:chgData name="Tommy McClure" userId="5f57beb918c8a44c" providerId="LiveId" clId="{F403F940-9BB9-46FA-B591-FE9DEA39E8CF}" dt="2024-12-07T02:12:23.256" v="9632" actId="2696"/>
        <pc:sldMkLst>
          <pc:docMk/>
          <pc:sldMk cId="4023808653" sldId="384"/>
        </pc:sldMkLst>
      </pc:sldChg>
      <pc:sldChg chg="del">
        <pc:chgData name="Tommy McClure" userId="5f57beb918c8a44c" providerId="LiveId" clId="{F403F940-9BB9-46FA-B591-FE9DEA39E8CF}" dt="2024-12-07T02:13:01.924" v="9638" actId="2696"/>
        <pc:sldMkLst>
          <pc:docMk/>
          <pc:sldMk cId="689690325" sldId="386"/>
        </pc:sldMkLst>
      </pc:sldChg>
      <pc:sldChg chg="add del">
        <pc:chgData name="Tommy McClure" userId="5f57beb918c8a44c" providerId="LiveId" clId="{F403F940-9BB9-46FA-B591-FE9DEA39E8CF}" dt="2024-12-07T02:13:13.499" v="9640" actId="2696"/>
        <pc:sldMkLst>
          <pc:docMk/>
          <pc:sldMk cId="1987138381" sldId="386"/>
        </pc:sldMkLst>
      </pc:sldChg>
      <pc:sldChg chg="del">
        <pc:chgData name="Tommy McClure" userId="5f57beb918c8a44c" providerId="LiveId" clId="{F403F940-9BB9-46FA-B591-FE9DEA39E8CF}" dt="2024-12-07T02:13:19.570" v="9641" actId="2696"/>
        <pc:sldMkLst>
          <pc:docMk/>
          <pc:sldMk cId="2045487001" sldId="387"/>
        </pc:sldMkLst>
      </pc:sldChg>
      <pc:sldChg chg="del">
        <pc:chgData name="Tommy McClure" userId="5f57beb918c8a44c" providerId="LiveId" clId="{F403F940-9BB9-46FA-B591-FE9DEA39E8CF}" dt="2024-12-07T02:12:50.146" v="9637" actId="2696"/>
        <pc:sldMkLst>
          <pc:docMk/>
          <pc:sldMk cId="2588638373" sldId="389"/>
        </pc:sldMkLst>
      </pc:sldChg>
      <pc:sldChg chg="modSp mod modAnim modNotes modNotesTx">
        <pc:chgData name="Tommy McClure" userId="5f57beb918c8a44c" providerId="LiveId" clId="{F403F940-9BB9-46FA-B591-FE9DEA39E8CF}" dt="2024-12-08T07:15:29.257" v="20004" actId="1036"/>
        <pc:sldMkLst>
          <pc:docMk/>
          <pc:sldMk cId="3297321696" sldId="391"/>
        </pc:sldMkLst>
        <pc:spChg chg="mod">
          <ac:chgData name="Tommy McClure" userId="5f57beb918c8a44c" providerId="LiveId" clId="{F403F940-9BB9-46FA-B591-FE9DEA39E8CF}" dt="2024-11-30T03:52:14.805" v="670" actId="255"/>
          <ac:spMkLst>
            <pc:docMk/>
            <pc:sldMk cId="3297321696" sldId="391"/>
            <ac:spMk id="2" creationId="{FC391F7A-DB4E-AEE0-C963-0B8DB06E6104}"/>
          </ac:spMkLst>
        </pc:spChg>
        <pc:spChg chg="mod">
          <ac:chgData name="Tommy McClure" userId="5f57beb918c8a44c" providerId="LiveId" clId="{F403F940-9BB9-46FA-B591-FE9DEA39E8CF}" dt="2024-12-07T21:19:54.999" v="17576" actId="14100"/>
          <ac:spMkLst>
            <pc:docMk/>
            <pc:sldMk cId="3297321696" sldId="391"/>
            <ac:spMk id="3" creationId="{03B81A1A-0E26-BDFD-7819-7D6C12866F6A}"/>
          </ac:spMkLst>
        </pc:spChg>
      </pc:sldChg>
      <pc:sldChg chg="del">
        <pc:chgData name="Tommy McClure" userId="5f57beb918c8a44c" providerId="LiveId" clId="{F403F940-9BB9-46FA-B591-FE9DEA39E8CF}" dt="2024-12-07T02:12:14.452" v="9631" actId="2696"/>
        <pc:sldMkLst>
          <pc:docMk/>
          <pc:sldMk cId="2860091084" sldId="392"/>
        </pc:sldMkLst>
      </pc:sldChg>
      <pc:sldChg chg="del">
        <pc:chgData name="Tommy McClure" userId="5f57beb918c8a44c" providerId="LiveId" clId="{F403F940-9BB9-46FA-B591-FE9DEA39E8CF}" dt="2024-12-07T02:12:34.864" v="9633" actId="2696"/>
        <pc:sldMkLst>
          <pc:docMk/>
          <pc:sldMk cId="3694963726" sldId="393"/>
        </pc:sldMkLst>
      </pc:sldChg>
      <pc:sldChg chg="del">
        <pc:chgData name="Tommy McClure" userId="5f57beb918c8a44c" providerId="LiveId" clId="{F403F940-9BB9-46FA-B591-FE9DEA39E8CF}" dt="2024-12-07T02:12:37.701" v="9634" actId="2696"/>
        <pc:sldMkLst>
          <pc:docMk/>
          <pc:sldMk cId="3925146007" sldId="394"/>
        </pc:sldMkLst>
      </pc:sldChg>
      <pc:sldChg chg="del">
        <pc:chgData name="Tommy McClure" userId="5f57beb918c8a44c" providerId="LiveId" clId="{F403F940-9BB9-46FA-B591-FE9DEA39E8CF}" dt="2024-12-07T02:12:40.306" v="9635" actId="2696"/>
        <pc:sldMkLst>
          <pc:docMk/>
          <pc:sldMk cId="1459964155" sldId="395"/>
        </pc:sldMkLst>
      </pc:sldChg>
      <pc:sldChg chg="del">
        <pc:chgData name="Tommy McClure" userId="5f57beb918c8a44c" providerId="LiveId" clId="{F403F940-9BB9-46FA-B591-FE9DEA39E8CF}" dt="2024-12-07T02:12:47.057" v="9636" actId="2696"/>
        <pc:sldMkLst>
          <pc:docMk/>
          <pc:sldMk cId="753638714" sldId="396"/>
        </pc:sldMkLst>
      </pc:sldChg>
      <pc:sldChg chg="del">
        <pc:chgData name="Tommy McClure" userId="5f57beb918c8a44c" providerId="LiveId" clId="{F403F940-9BB9-46FA-B591-FE9DEA39E8CF}" dt="2024-12-07T02:13:23.478" v="9642" actId="2696"/>
        <pc:sldMkLst>
          <pc:docMk/>
          <pc:sldMk cId="991578898" sldId="397"/>
        </pc:sldMkLst>
      </pc:sldChg>
      <pc:sldChg chg="del">
        <pc:chgData name="Tommy McClure" userId="5f57beb918c8a44c" providerId="LiveId" clId="{F403F940-9BB9-46FA-B591-FE9DEA39E8CF}" dt="2024-12-07T02:13:28.723" v="9643" actId="2696"/>
        <pc:sldMkLst>
          <pc:docMk/>
          <pc:sldMk cId="420350468" sldId="399"/>
        </pc:sldMkLst>
      </pc:sldChg>
      <pc:sldChg chg="del">
        <pc:chgData name="Tommy McClure" userId="5f57beb918c8a44c" providerId="LiveId" clId="{F403F940-9BB9-46FA-B591-FE9DEA39E8CF}" dt="2024-12-07T02:13:35.029" v="9644" actId="2696"/>
        <pc:sldMkLst>
          <pc:docMk/>
          <pc:sldMk cId="3062277818" sldId="401"/>
        </pc:sldMkLst>
      </pc:sldChg>
      <pc:sldChg chg="del">
        <pc:chgData name="Tommy McClure" userId="5f57beb918c8a44c" providerId="LiveId" clId="{F403F940-9BB9-46FA-B591-FE9DEA39E8CF}" dt="2024-12-07T02:13:48.853" v="9646" actId="2696"/>
        <pc:sldMkLst>
          <pc:docMk/>
          <pc:sldMk cId="3398038245" sldId="402"/>
        </pc:sldMkLst>
      </pc:sldChg>
      <pc:sldChg chg="modSp add mod modAnim modNotes modNotesTx">
        <pc:chgData name="Tommy McClure" userId="5f57beb918c8a44c" providerId="LiveId" clId="{F403F940-9BB9-46FA-B591-FE9DEA39E8CF}" dt="2024-12-08T07:05:24.100" v="19971" actId="1076"/>
        <pc:sldMkLst>
          <pc:docMk/>
          <pc:sldMk cId="2775280854" sldId="403"/>
        </pc:sldMkLst>
        <pc:spChg chg="mod">
          <ac:chgData name="Tommy McClure" userId="5f57beb918c8a44c" providerId="LiveId" clId="{F403F940-9BB9-46FA-B591-FE9DEA39E8CF}" dt="2024-12-07T21:20:36.397" v="17579" actId="255"/>
          <ac:spMkLst>
            <pc:docMk/>
            <pc:sldMk cId="2775280854" sldId="403"/>
            <ac:spMk id="3" creationId="{5DB503A5-1828-7F8F-C976-49C587D0AB7B}"/>
          </ac:spMkLst>
        </pc:spChg>
      </pc:sldChg>
      <pc:sldChg chg="modSp add mod ord modAnim modNotes modNotesTx">
        <pc:chgData name="Tommy McClure" userId="5f57beb918c8a44c" providerId="LiveId" clId="{F403F940-9BB9-46FA-B591-FE9DEA39E8CF}" dt="2024-12-08T07:05:08.001" v="19968" actId="1076"/>
        <pc:sldMkLst>
          <pc:docMk/>
          <pc:sldMk cId="15484919" sldId="404"/>
        </pc:sldMkLst>
        <pc:spChg chg="mod">
          <ac:chgData name="Tommy McClure" userId="5f57beb918c8a44c" providerId="LiveId" clId="{F403F940-9BB9-46FA-B591-FE9DEA39E8CF}" dt="2024-12-07T16:00:12.525" v="13022" actId="20577"/>
          <ac:spMkLst>
            <pc:docMk/>
            <pc:sldMk cId="15484919" sldId="404"/>
            <ac:spMk id="2" creationId="{FD24CA92-1B2E-6319-1433-555580946E1B}"/>
          </ac:spMkLst>
        </pc:spChg>
        <pc:spChg chg="mod">
          <ac:chgData name="Tommy McClure" userId="5f57beb918c8a44c" providerId="LiveId" clId="{F403F940-9BB9-46FA-B591-FE9DEA39E8CF}" dt="2024-12-07T19:26:21.484" v="14751" actId="20577"/>
          <ac:spMkLst>
            <pc:docMk/>
            <pc:sldMk cId="15484919" sldId="404"/>
            <ac:spMk id="3" creationId="{4D5D5FAC-2CB3-AA6E-0858-8506B58086B5}"/>
          </ac:spMkLst>
        </pc:spChg>
      </pc:sldChg>
      <pc:sldChg chg="addSp modSp add mod modAnim modNotes modNotesTx">
        <pc:chgData name="Tommy McClure" userId="5f57beb918c8a44c" providerId="LiveId" clId="{F403F940-9BB9-46FA-B591-FE9DEA39E8CF}" dt="2024-12-08T07:04:53.859" v="19965" actId="14100"/>
        <pc:sldMkLst>
          <pc:docMk/>
          <pc:sldMk cId="3742019120" sldId="405"/>
        </pc:sldMkLst>
        <pc:spChg chg="mod">
          <ac:chgData name="Tommy McClure" userId="5f57beb918c8a44c" providerId="LiveId" clId="{F403F940-9BB9-46FA-B591-FE9DEA39E8CF}" dt="2024-12-07T15:59:53.883" v="13020" actId="255"/>
          <ac:spMkLst>
            <pc:docMk/>
            <pc:sldMk cId="3742019120" sldId="405"/>
            <ac:spMk id="2" creationId="{FC22C63E-0206-3EED-7311-6E27021C6196}"/>
          </ac:spMkLst>
        </pc:spChg>
        <pc:spChg chg="mod">
          <ac:chgData name="Tommy McClure" userId="5f57beb918c8a44c" providerId="LiveId" clId="{F403F940-9BB9-46FA-B591-FE9DEA39E8CF}" dt="2024-11-30T17:40:34.221" v="4423" actId="14100"/>
          <ac:spMkLst>
            <pc:docMk/>
            <pc:sldMk cId="3742019120" sldId="405"/>
            <ac:spMk id="3" creationId="{8494679A-FC3A-A434-62FE-7347AB83CE8C}"/>
          </ac:spMkLst>
        </pc:spChg>
        <pc:spChg chg="add mod">
          <ac:chgData name="Tommy McClure" userId="5f57beb918c8a44c" providerId="LiveId" clId="{F403F940-9BB9-46FA-B591-FE9DEA39E8CF}" dt="2024-12-07T04:59:56.924" v="11583" actId="20577"/>
          <ac:spMkLst>
            <pc:docMk/>
            <pc:sldMk cId="3742019120" sldId="405"/>
            <ac:spMk id="5" creationId="{BD0E14D9-80D1-8C59-1654-1901B883A9C1}"/>
          </ac:spMkLst>
        </pc:spChg>
      </pc:sldChg>
      <pc:sldChg chg="addSp delSp modSp add mod delAnim modAnim modNotes modNotesTx">
        <pc:chgData name="Tommy McClure" userId="5f57beb918c8a44c" providerId="LiveId" clId="{F403F940-9BB9-46FA-B591-FE9DEA39E8CF}" dt="2024-12-08T07:04:33.111" v="19961" actId="113"/>
        <pc:sldMkLst>
          <pc:docMk/>
          <pc:sldMk cId="3585498703" sldId="406"/>
        </pc:sldMkLst>
        <pc:spChg chg="mod">
          <ac:chgData name="Tommy McClure" userId="5f57beb918c8a44c" providerId="LiveId" clId="{F403F940-9BB9-46FA-B591-FE9DEA39E8CF}" dt="2024-12-07T15:59:41.732" v="13019" actId="255"/>
          <ac:spMkLst>
            <pc:docMk/>
            <pc:sldMk cId="3585498703" sldId="406"/>
            <ac:spMk id="2" creationId="{F0D5498C-0BE6-2CD8-D29E-DAB6438D7903}"/>
          </ac:spMkLst>
        </pc:spChg>
        <pc:spChg chg="mod">
          <ac:chgData name="Tommy McClure" userId="5f57beb918c8a44c" providerId="LiveId" clId="{F403F940-9BB9-46FA-B591-FE9DEA39E8CF}" dt="2024-11-30T19:19:54.870" v="5717" actId="115"/>
          <ac:spMkLst>
            <pc:docMk/>
            <pc:sldMk cId="3585498703" sldId="406"/>
            <ac:spMk id="3" creationId="{E56BD731-A0E8-1EE7-DF19-AD7D2B318601}"/>
          </ac:spMkLst>
        </pc:spChg>
        <pc:spChg chg="add mod">
          <ac:chgData name="Tommy McClure" userId="5f57beb918c8a44c" providerId="LiveId" clId="{F403F940-9BB9-46FA-B591-FE9DEA39E8CF}" dt="2024-12-07T04:59:43.230" v="11574" actId="20577"/>
          <ac:spMkLst>
            <pc:docMk/>
            <pc:sldMk cId="3585498703" sldId="406"/>
            <ac:spMk id="6" creationId="{E004695E-B0E2-981F-5BB2-F8EF725672CC}"/>
          </ac:spMkLst>
        </pc:spChg>
      </pc:sldChg>
      <pc:sldChg chg="addSp delSp modSp add mod delAnim modAnim modNotes modNotesTx">
        <pc:chgData name="Tommy McClure" userId="5f57beb918c8a44c" providerId="LiveId" clId="{F403F940-9BB9-46FA-B591-FE9DEA39E8CF}" dt="2024-12-08T07:28:49.854" v="20123" actId="20577"/>
        <pc:sldMkLst>
          <pc:docMk/>
          <pc:sldMk cId="3646622890" sldId="407"/>
        </pc:sldMkLst>
        <pc:spChg chg="mod">
          <ac:chgData name="Tommy McClure" userId="5f57beb918c8a44c" providerId="LiveId" clId="{F403F940-9BB9-46FA-B591-FE9DEA39E8CF}" dt="2024-12-07T15:59:24.610" v="13016" actId="255"/>
          <ac:spMkLst>
            <pc:docMk/>
            <pc:sldMk cId="3646622890" sldId="407"/>
            <ac:spMk id="2" creationId="{1CD70AC7-1E1E-5636-480D-481538764E64}"/>
          </ac:spMkLst>
        </pc:spChg>
        <pc:spChg chg="mod">
          <ac:chgData name="Tommy McClure" userId="5f57beb918c8a44c" providerId="LiveId" clId="{F403F940-9BB9-46FA-B591-FE9DEA39E8CF}" dt="2024-12-08T01:47:50.935" v="18297" actId="20577"/>
          <ac:spMkLst>
            <pc:docMk/>
            <pc:sldMk cId="3646622890" sldId="407"/>
            <ac:spMk id="3" creationId="{D1127A25-0AE1-970F-1CD5-4F48AC7E7566}"/>
          </ac:spMkLst>
        </pc:spChg>
        <pc:spChg chg="add mod">
          <ac:chgData name="Tommy McClure" userId="5f57beb918c8a44c" providerId="LiveId" clId="{F403F940-9BB9-46FA-B591-FE9DEA39E8CF}" dt="2024-12-08T01:41:08.089" v="18240" actId="1036"/>
          <ac:spMkLst>
            <pc:docMk/>
            <pc:sldMk cId="3646622890" sldId="407"/>
            <ac:spMk id="5" creationId="{8467B4CA-18BB-6119-C750-5B09A125339B}"/>
          </ac:spMkLst>
        </pc:spChg>
      </pc:sldChg>
      <pc:sldChg chg="addSp delSp modSp add mod delAnim modAnim modNotes modNotesTx">
        <pc:chgData name="Tommy McClure" userId="5f57beb918c8a44c" providerId="LiveId" clId="{F403F940-9BB9-46FA-B591-FE9DEA39E8CF}" dt="2024-12-08T21:43:39.146" v="20579" actId="113"/>
        <pc:sldMkLst>
          <pc:docMk/>
          <pc:sldMk cId="3197723100" sldId="408"/>
        </pc:sldMkLst>
        <pc:spChg chg="mod">
          <ac:chgData name="Tommy McClure" userId="5f57beb918c8a44c" providerId="LiveId" clId="{F403F940-9BB9-46FA-B591-FE9DEA39E8CF}" dt="2024-12-08T01:53:34.232" v="18355" actId="20577"/>
          <ac:spMkLst>
            <pc:docMk/>
            <pc:sldMk cId="3197723100" sldId="408"/>
            <ac:spMk id="3" creationId="{4DFB73C9-7611-6EB8-C25B-1C85EEA3BF71}"/>
          </ac:spMkLst>
        </pc:spChg>
        <pc:spChg chg="add mod">
          <ac:chgData name="Tommy McClure" userId="5f57beb918c8a44c" providerId="LiveId" clId="{F403F940-9BB9-46FA-B591-FE9DEA39E8CF}" dt="2024-12-07T15:59:12.094" v="13015" actId="255"/>
          <ac:spMkLst>
            <pc:docMk/>
            <pc:sldMk cId="3197723100" sldId="408"/>
            <ac:spMk id="8" creationId="{93E4FD5C-427C-6677-F7B0-153A15117305}"/>
          </ac:spMkLst>
        </pc:spChg>
      </pc:sldChg>
      <pc:sldChg chg="addSp delSp modSp add mod modAnim modNotes modNotesTx">
        <pc:chgData name="Tommy McClure" userId="5f57beb918c8a44c" providerId="LiveId" clId="{F403F940-9BB9-46FA-B591-FE9DEA39E8CF}" dt="2024-12-09T01:15:03.686" v="20979" actId="113"/>
        <pc:sldMkLst>
          <pc:docMk/>
          <pc:sldMk cId="1125592779" sldId="409"/>
        </pc:sldMkLst>
        <pc:spChg chg="add mod">
          <ac:chgData name="Tommy McClure" userId="5f57beb918c8a44c" providerId="LiveId" clId="{F403F940-9BB9-46FA-B591-FE9DEA39E8CF}" dt="2024-12-09T01:14:18.320" v="20976" actId="207"/>
          <ac:spMkLst>
            <pc:docMk/>
            <pc:sldMk cId="1125592779" sldId="409"/>
            <ac:spMk id="2" creationId="{E4B45281-E862-8949-5513-8A7FAD8CE024}"/>
          </ac:spMkLst>
        </pc:spChg>
        <pc:spChg chg="mod">
          <ac:chgData name="Tommy McClure" userId="5f57beb918c8a44c" providerId="LiveId" clId="{F403F940-9BB9-46FA-B591-FE9DEA39E8CF}" dt="2024-12-07T02:18:59.139" v="9813" actId="1035"/>
          <ac:spMkLst>
            <pc:docMk/>
            <pc:sldMk cId="1125592779" sldId="409"/>
            <ac:spMk id="3" creationId="{C2C8CB57-B146-E49D-C8CA-0CB6B3917E9B}"/>
          </ac:spMkLst>
        </pc:spChg>
        <pc:spChg chg="add del mod">
          <ac:chgData name="Tommy McClure" userId="5f57beb918c8a44c" providerId="LiveId" clId="{F403F940-9BB9-46FA-B591-FE9DEA39E8CF}" dt="2024-12-07T15:59:02.443" v="13014" actId="255"/>
          <ac:spMkLst>
            <pc:docMk/>
            <pc:sldMk cId="1125592779" sldId="409"/>
            <ac:spMk id="8" creationId="{F083FFA7-F6D8-7F83-4666-88E13DC24587}"/>
          </ac:spMkLst>
        </pc:spChg>
      </pc:sldChg>
      <pc:sldChg chg="addSp delSp modSp add mod addAnim delAnim modAnim modNotes modNotesTx">
        <pc:chgData name="Tommy McClure" userId="5f57beb918c8a44c" providerId="LiveId" clId="{F403F940-9BB9-46FA-B591-FE9DEA39E8CF}" dt="2024-12-09T01:20:58.899" v="20980" actId="113"/>
        <pc:sldMkLst>
          <pc:docMk/>
          <pc:sldMk cId="1817963678" sldId="410"/>
        </pc:sldMkLst>
        <pc:spChg chg="mod">
          <ac:chgData name="Tommy McClure" userId="5f57beb918c8a44c" providerId="LiveId" clId="{F403F940-9BB9-46FA-B591-FE9DEA39E8CF}" dt="2024-12-08T23:09:00.726" v="20672" actId="20577"/>
          <ac:spMkLst>
            <pc:docMk/>
            <pc:sldMk cId="1817963678" sldId="410"/>
            <ac:spMk id="3" creationId="{D218E876-10CC-F97A-58DC-684EF4C57B63}"/>
          </ac:spMkLst>
        </pc:spChg>
        <pc:spChg chg="mod">
          <ac:chgData name="Tommy McClure" userId="5f57beb918c8a44c" providerId="LiveId" clId="{F403F940-9BB9-46FA-B591-FE9DEA39E8CF}" dt="2024-12-07T16:31:45.414" v="13606" actId="1038"/>
          <ac:spMkLst>
            <pc:docMk/>
            <pc:sldMk cId="1817963678" sldId="410"/>
            <ac:spMk id="4" creationId="{AFFDD030-9EFD-1617-A7D7-BC3E6E76F797}"/>
          </ac:spMkLst>
        </pc:spChg>
        <pc:spChg chg="add mod">
          <ac:chgData name="Tommy McClure" userId="5f57beb918c8a44c" providerId="LiveId" clId="{F403F940-9BB9-46FA-B591-FE9DEA39E8CF}" dt="2024-12-08T02:18:48.222" v="18961" actId="14100"/>
          <ac:spMkLst>
            <pc:docMk/>
            <pc:sldMk cId="1817963678" sldId="410"/>
            <ac:spMk id="5" creationId="{07D33F90-A7E0-3B64-D4B0-0B1CE0CF1442}"/>
          </ac:spMkLst>
        </pc:spChg>
        <pc:spChg chg="add del mod">
          <ac:chgData name="Tommy McClure" userId="5f57beb918c8a44c" providerId="LiveId" clId="{F403F940-9BB9-46FA-B591-FE9DEA39E8CF}" dt="2024-12-08T02:18:05.726" v="18956" actId="478"/>
          <ac:spMkLst>
            <pc:docMk/>
            <pc:sldMk cId="1817963678" sldId="410"/>
            <ac:spMk id="7" creationId="{92BB89BF-2073-67B8-2A44-F7E34736ACD4}"/>
          </ac:spMkLst>
        </pc:spChg>
        <pc:spChg chg="mod">
          <ac:chgData name="Tommy McClure" userId="5f57beb918c8a44c" providerId="LiveId" clId="{F403F940-9BB9-46FA-B591-FE9DEA39E8CF}" dt="2024-12-07T15:58:54.364" v="13013" actId="255"/>
          <ac:spMkLst>
            <pc:docMk/>
            <pc:sldMk cId="1817963678" sldId="410"/>
            <ac:spMk id="8" creationId="{98593AA8-97E5-55B3-A1C4-CD8DE2848573}"/>
          </ac:spMkLst>
        </pc:spChg>
      </pc:sldChg>
      <pc:sldChg chg="add del">
        <pc:chgData name="Tommy McClure" userId="5f57beb918c8a44c" providerId="LiveId" clId="{F403F940-9BB9-46FA-B591-FE9DEA39E8CF}" dt="2024-12-07T01:57:07.552" v="9381"/>
        <pc:sldMkLst>
          <pc:docMk/>
          <pc:sldMk cId="719527327" sldId="411"/>
        </pc:sldMkLst>
      </pc:sldChg>
      <pc:sldChg chg="modSp add del mod">
        <pc:chgData name="Tommy McClure" userId="5f57beb918c8a44c" providerId="LiveId" clId="{F403F940-9BB9-46FA-B591-FE9DEA39E8CF}" dt="2024-12-07T02:28:42.395" v="10113" actId="2696"/>
        <pc:sldMkLst>
          <pc:docMk/>
          <pc:sldMk cId="1175812783" sldId="411"/>
        </pc:sldMkLst>
      </pc:sldChg>
      <pc:sldChg chg="addSp delSp modSp add mod delAnim modAnim modNotes modNotesTx">
        <pc:chgData name="Tommy McClure" userId="5f57beb918c8a44c" providerId="LiveId" clId="{F403F940-9BB9-46FA-B591-FE9DEA39E8CF}" dt="2024-12-08T23:32:33.483" v="20941" actId="20577"/>
        <pc:sldMkLst>
          <pc:docMk/>
          <pc:sldMk cId="4022144664" sldId="411"/>
        </pc:sldMkLst>
        <pc:spChg chg="mod">
          <ac:chgData name="Tommy McClure" userId="5f57beb918c8a44c" providerId="LiveId" clId="{F403F940-9BB9-46FA-B591-FE9DEA39E8CF}" dt="2024-12-07T05:22:23.382" v="11788" actId="255"/>
          <ac:spMkLst>
            <pc:docMk/>
            <pc:sldMk cId="4022144664" sldId="411"/>
            <ac:spMk id="3" creationId="{69C59732-4295-FB36-4394-62C1DB68D765}"/>
          </ac:spMkLst>
        </pc:spChg>
        <pc:spChg chg="mod">
          <ac:chgData name="Tommy McClure" userId="5f57beb918c8a44c" providerId="LiveId" clId="{F403F940-9BB9-46FA-B591-FE9DEA39E8CF}" dt="2024-12-07T16:32:37.301" v="13700" actId="1038"/>
          <ac:spMkLst>
            <pc:docMk/>
            <pc:sldMk cId="4022144664" sldId="411"/>
            <ac:spMk id="4" creationId="{2D27964F-709B-E1EA-D9BD-477E8CD4FFE6}"/>
          </ac:spMkLst>
        </pc:spChg>
        <pc:spChg chg="add mod">
          <ac:chgData name="Tommy McClure" userId="5f57beb918c8a44c" providerId="LiveId" clId="{F403F940-9BB9-46FA-B591-FE9DEA39E8CF}" dt="2024-12-07T16:09:47.353" v="13245" actId="255"/>
          <ac:spMkLst>
            <pc:docMk/>
            <pc:sldMk cId="4022144664" sldId="411"/>
            <ac:spMk id="5" creationId="{0085DBFC-3938-07FE-7C1F-EB47F124CAED}"/>
          </ac:spMkLst>
        </pc:spChg>
        <pc:spChg chg="add mod">
          <ac:chgData name="Tommy McClure" userId="5f57beb918c8a44c" providerId="LiveId" clId="{F403F940-9BB9-46FA-B591-FE9DEA39E8CF}" dt="2024-12-07T16:09:58.651" v="13246" actId="255"/>
          <ac:spMkLst>
            <pc:docMk/>
            <pc:sldMk cId="4022144664" sldId="411"/>
            <ac:spMk id="6" creationId="{7E7942F5-81C3-6377-0726-F2BDD36ED674}"/>
          </ac:spMkLst>
        </pc:spChg>
        <pc:spChg chg="add mod">
          <ac:chgData name="Tommy McClure" userId="5f57beb918c8a44c" providerId="LiveId" clId="{F403F940-9BB9-46FA-B591-FE9DEA39E8CF}" dt="2024-12-07T16:10:09.844" v="13247" actId="255"/>
          <ac:spMkLst>
            <pc:docMk/>
            <pc:sldMk cId="4022144664" sldId="411"/>
            <ac:spMk id="7" creationId="{60E55A69-AC97-6934-F73E-33C50493860B}"/>
          </ac:spMkLst>
        </pc:spChg>
        <pc:spChg chg="mod">
          <ac:chgData name="Tommy McClure" userId="5f57beb918c8a44c" providerId="LiveId" clId="{F403F940-9BB9-46FA-B591-FE9DEA39E8CF}" dt="2024-12-07T02:30:25.025" v="10207" actId="113"/>
          <ac:spMkLst>
            <pc:docMk/>
            <pc:sldMk cId="4022144664" sldId="411"/>
            <ac:spMk id="8" creationId="{FB100D72-05DF-1AD0-58C9-2842AC70244A}"/>
          </ac:spMkLst>
        </pc:spChg>
        <pc:spChg chg="add mod">
          <ac:chgData name="Tommy McClure" userId="5f57beb918c8a44c" providerId="LiveId" clId="{F403F940-9BB9-46FA-B591-FE9DEA39E8CF}" dt="2024-12-07T16:10:18.075" v="13248" actId="255"/>
          <ac:spMkLst>
            <pc:docMk/>
            <pc:sldMk cId="4022144664" sldId="411"/>
            <ac:spMk id="9" creationId="{0D29F86F-9BB1-0F61-8CB3-987DF79941F5}"/>
          </ac:spMkLst>
        </pc:spChg>
      </pc:sldChg>
      <pc:sldChg chg="addSp delSp modSp add mod delAnim modAnim modNotes modNotesTx">
        <pc:chgData name="Tommy McClure" userId="5f57beb918c8a44c" providerId="LiveId" clId="{F403F940-9BB9-46FA-B591-FE9DEA39E8CF}" dt="2024-12-08T23:38:01.325" v="20950" actId="113"/>
        <pc:sldMkLst>
          <pc:docMk/>
          <pc:sldMk cId="418091544" sldId="412"/>
        </pc:sldMkLst>
        <pc:spChg chg="add mod">
          <ac:chgData name="Tommy McClure" userId="5f57beb918c8a44c" providerId="LiveId" clId="{F403F940-9BB9-46FA-B591-FE9DEA39E8CF}" dt="2024-12-07T20:46:17.394" v="16676" actId="313"/>
          <ac:spMkLst>
            <pc:docMk/>
            <pc:sldMk cId="418091544" sldId="412"/>
            <ac:spMk id="2" creationId="{38143C9B-08A4-41D2-921F-1D5555FE1521}"/>
          </ac:spMkLst>
        </pc:spChg>
        <pc:spChg chg="mod">
          <ac:chgData name="Tommy McClure" userId="5f57beb918c8a44c" providerId="LiveId" clId="{F403F940-9BB9-46FA-B591-FE9DEA39E8CF}" dt="2024-12-07T05:00:49.464" v="11593" actId="255"/>
          <ac:spMkLst>
            <pc:docMk/>
            <pc:sldMk cId="418091544" sldId="412"/>
            <ac:spMk id="3" creationId="{9F4B042E-923F-FBE8-4BD2-B10820F9E1C7}"/>
          </ac:spMkLst>
        </pc:spChg>
        <pc:spChg chg="mod">
          <ac:chgData name="Tommy McClure" userId="5f57beb918c8a44c" providerId="LiveId" clId="{F403F940-9BB9-46FA-B591-FE9DEA39E8CF}" dt="2024-12-07T16:31:27.615" v="13564" actId="1035"/>
          <ac:spMkLst>
            <pc:docMk/>
            <pc:sldMk cId="418091544" sldId="412"/>
            <ac:spMk id="4" creationId="{CBC35B67-5F13-A30F-EF3E-2B4B9B7799EE}"/>
          </ac:spMkLst>
        </pc:spChg>
        <pc:spChg chg="mod">
          <ac:chgData name="Tommy McClure" userId="5f57beb918c8a44c" providerId="LiveId" clId="{F403F940-9BB9-46FA-B591-FE9DEA39E8CF}" dt="2024-12-07T15:58:34.916" v="13011" actId="255"/>
          <ac:spMkLst>
            <pc:docMk/>
            <pc:sldMk cId="418091544" sldId="412"/>
            <ac:spMk id="8" creationId="{3BE57B93-544C-5EC6-E38A-D0711A67F8A9}"/>
          </ac:spMkLst>
        </pc:spChg>
      </pc:sldChg>
      <pc:sldChg chg="addSp delSp modSp add mod delAnim modAnim modNotes modNotesTx">
        <pc:chgData name="Tommy McClure" userId="5f57beb918c8a44c" providerId="LiveId" clId="{F403F940-9BB9-46FA-B591-FE9DEA39E8CF}" dt="2024-12-08T23:33:00.823" v="20948" actId="20577"/>
        <pc:sldMkLst>
          <pc:docMk/>
          <pc:sldMk cId="423270808" sldId="413"/>
        </pc:sldMkLst>
        <pc:spChg chg="mod">
          <ac:chgData name="Tommy McClure" userId="5f57beb918c8a44c" providerId="LiveId" clId="{F403F940-9BB9-46FA-B591-FE9DEA39E8CF}" dt="2024-12-07T05:23:58.931" v="11841" actId="255"/>
          <ac:spMkLst>
            <pc:docMk/>
            <pc:sldMk cId="423270808" sldId="413"/>
            <ac:spMk id="3" creationId="{219E028D-8E4E-D105-33E8-472ADB4C51A4}"/>
          </ac:spMkLst>
        </pc:spChg>
        <pc:spChg chg="mod">
          <ac:chgData name="Tommy McClure" userId="5f57beb918c8a44c" providerId="LiveId" clId="{F403F940-9BB9-46FA-B591-FE9DEA39E8CF}" dt="2024-12-07T16:32:55.133" v="13730" actId="1038"/>
          <ac:spMkLst>
            <pc:docMk/>
            <pc:sldMk cId="423270808" sldId="413"/>
            <ac:spMk id="4" creationId="{88DC6D04-A9E5-34BE-7152-6005D9390DC3}"/>
          </ac:spMkLst>
        </pc:spChg>
        <pc:spChg chg="add mod">
          <ac:chgData name="Tommy McClure" userId="5f57beb918c8a44c" providerId="LiveId" clId="{F403F940-9BB9-46FA-B591-FE9DEA39E8CF}" dt="2024-12-07T16:10:25.719" v="13249" actId="255"/>
          <ac:spMkLst>
            <pc:docMk/>
            <pc:sldMk cId="423270808" sldId="413"/>
            <ac:spMk id="9" creationId="{8D695159-FFD1-2A14-8A8B-5DD7DFA783D5}"/>
          </ac:spMkLst>
        </pc:spChg>
        <pc:spChg chg="add mod">
          <ac:chgData name="Tommy McClure" userId="5f57beb918c8a44c" providerId="LiveId" clId="{F403F940-9BB9-46FA-B591-FE9DEA39E8CF}" dt="2024-12-07T16:10:30.342" v="13250" actId="255"/>
          <ac:spMkLst>
            <pc:docMk/>
            <pc:sldMk cId="423270808" sldId="413"/>
            <ac:spMk id="10" creationId="{FB573A4A-C2DA-31D8-EB73-F461706ED662}"/>
          </ac:spMkLst>
        </pc:spChg>
        <pc:spChg chg="add mod">
          <ac:chgData name="Tommy McClure" userId="5f57beb918c8a44c" providerId="LiveId" clId="{F403F940-9BB9-46FA-B591-FE9DEA39E8CF}" dt="2024-12-07T16:10:35.750" v="13251" actId="255"/>
          <ac:spMkLst>
            <pc:docMk/>
            <pc:sldMk cId="423270808" sldId="413"/>
            <ac:spMk id="11" creationId="{7000BB30-9F5A-6DD0-7231-CE93D1815880}"/>
          </ac:spMkLst>
        </pc:spChg>
        <pc:spChg chg="add mod">
          <ac:chgData name="Tommy McClure" userId="5f57beb918c8a44c" providerId="LiveId" clId="{F403F940-9BB9-46FA-B591-FE9DEA39E8CF}" dt="2024-12-07T16:10:43.774" v="13252" actId="255"/>
          <ac:spMkLst>
            <pc:docMk/>
            <pc:sldMk cId="423270808" sldId="413"/>
            <ac:spMk id="12" creationId="{9FCF7C5E-A7E5-A7ED-2820-DCE0E97C5C3A}"/>
          </ac:spMkLst>
        </pc:spChg>
      </pc:sldChg>
      <pc:sldChg chg="addSp delSp modSp add mod delAnim modAnim modNotes modNotesTx">
        <pc:chgData name="Tommy McClure" userId="5f57beb918c8a44c" providerId="LiveId" clId="{F403F940-9BB9-46FA-B591-FE9DEA39E8CF}" dt="2024-12-08T23:36:07.494" v="20949" actId="6549"/>
        <pc:sldMkLst>
          <pc:docMk/>
          <pc:sldMk cId="1330730179" sldId="414"/>
        </pc:sldMkLst>
        <pc:spChg chg="mod">
          <ac:chgData name="Tommy McClure" userId="5f57beb918c8a44c" providerId="LiveId" clId="{F403F940-9BB9-46FA-B591-FE9DEA39E8CF}" dt="2024-12-07T16:33:11.126" v="13765" actId="1038"/>
          <ac:spMkLst>
            <pc:docMk/>
            <pc:sldMk cId="1330730179" sldId="414"/>
            <ac:spMk id="4" creationId="{6F6075CB-3EF6-1AA9-6BCF-4CAA620ACE8C}"/>
          </ac:spMkLst>
        </pc:spChg>
        <pc:spChg chg="add mod">
          <ac:chgData name="Tommy McClure" userId="5f57beb918c8a44c" providerId="LiveId" clId="{F403F940-9BB9-46FA-B591-FE9DEA39E8CF}" dt="2024-12-07T16:11:03.863" v="13254" actId="255"/>
          <ac:spMkLst>
            <pc:docMk/>
            <pc:sldMk cId="1330730179" sldId="414"/>
            <ac:spMk id="5" creationId="{3D0CE18B-40CC-EF69-8604-0D37930017AF}"/>
          </ac:spMkLst>
        </pc:spChg>
        <pc:spChg chg="add mod">
          <ac:chgData name="Tommy McClure" userId="5f57beb918c8a44c" providerId="LiveId" clId="{F403F940-9BB9-46FA-B591-FE9DEA39E8CF}" dt="2024-12-07T20:42:54.328" v="16595" actId="20577"/>
          <ac:spMkLst>
            <pc:docMk/>
            <pc:sldMk cId="1330730179" sldId="414"/>
            <ac:spMk id="6" creationId="{6AE02B86-D548-4726-9625-49958CF39ACB}"/>
          </ac:spMkLst>
        </pc:spChg>
        <pc:spChg chg="add mod">
          <ac:chgData name="Tommy McClure" userId="5f57beb918c8a44c" providerId="LiveId" clId="{F403F940-9BB9-46FA-B591-FE9DEA39E8CF}" dt="2024-12-07T16:10:54.456" v="13253" actId="255"/>
          <ac:spMkLst>
            <pc:docMk/>
            <pc:sldMk cId="1330730179" sldId="414"/>
            <ac:spMk id="13" creationId="{BBB7F140-CDCD-87A0-F4EA-F82EC8FA3E28}"/>
          </ac:spMkLst>
        </pc:spChg>
      </pc:sldChg>
      <pc:sldChg chg="delSp modSp add mod delAnim modAnim modNotes modNotesTx">
        <pc:chgData name="Tommy McClure" userId="5f57beb918c8a44c" providerId="LiveId" clId="{F403F940-9BB9-46FA-B591-FE9DEA39E8CF}" dt="2024-12-08T23:16:01.110" v="20685" actId="113"/>
        <pc:sldMkLst>
          <pc:docMk/>
          <pc:sldMk cId="1142034401" sldId="415"/>
        </pc:sldMkLst>
        <pc:spChg chg="mod">
          <ac:chgData name="Tommy McClure" userId="5f57beb918c8a44c" providerId="LiveId" clId="{F403F940-9BB9-46FA-B591-FE9DEA39E8CF}" dt="2024-12-07T20:22:15.689" v="16088" actId="14100"/>
          <ac:spMkLst>
            <pc:docMk/>
            <pc:sldMk cId="1142034401" sldId="415"/>
            <ac:spMk id="3" creationId="{F5853A73-2903-84D0-E5E0-C3D52C6E5C41}"/>
          </ac:spMkLst>
        </pc:spChg>
        <pc:spChg chg="mod">
          <ac:chgData name="Tommy McClure" userId="5f57beb918c8a44c" providerId="LiveId" clId="{F403F940-9BB9-46FA-B591-FE9DEA39E8CF}" dt="2024-12-07T16:32:11.506" v="13645" actId="1038"/>
          <ac:spMkLst>
            <pc:docMk/>
            <pc:sldMk cId="1142034401" sldId="415"/>
            <ac:spMk id="4" creationId="{2E7C6EE9-5ACE-1C16-C173-2DB41755FB05}"/>
          </ac:spMkLst>
        </pc:spChg>
        <pc:spChg chg="mod">
          <ac:chgData name="Tommy McClure" userId="5f57beb918c8a44c" providerId="LiveId" clId="{F403F940-9BB9-46FA-B591-FE9DEA39E8CF}" dt="2024-12-07T15:58:25.060" v="13010" actId="255"/>
          <ac:spMkLst>
            <pc:docMk/>
            <pc:sldMk cId="1142034401" sldId="415"/>
            <ac:spMk id="8" creationId="{8A5A770B-9DCB-D250-228D-15F55FD0F92F}"/>
          </ac:spMkLst>
        </pc:spChg>
      </pc:sldChg>
      <pc:sldChg chg="addSp modSp add mod modAnim modNotes modNotesTx">
        <pc:chgData name="Tommy McClure" userId="5f57beb918c8a44c" providerId="LiveId" clId="{F403F940-9BB9-46FA-B591-FE9DEA39E8CF}" dt="2024-12-08T23:31:57.921" v="20936" actId="2711"/>
        <pc:sldMkLst>
          <pc:docMk/>
          <pc:sldMk cId="846570886" sldId="416"/>
        </pc:sldMkLst>
        <pc:spChg chg="add mod">
          <ac:chgData name="Tommy McClure" userId="5f57beb918c8a44c" providerId="LiveId" clId="{F403F940-9BB9-46FA-B591-FE9DEA39E8CF}" dt="2024-12-07T20:56:02.486" v="17008" actId="1035"/>
          <ac:spMkLst>
            <pc:docMk/>
            <pc:sldMk cId="846570886" sldId="416"/>
            <ac:spMk id="2" creationId="{2EEA5B07-9B41-A425-CF2C-9E6789DA9DCC}"/>
          </ac:spMkLst>
        </pc:spChg>
        <pc:spChg chg="mod">
          <ac:chgData name="Tommy McClure" userId="5f57beb918c8a44c" providerId="LiveId" clId="{F403F940-9BB9-46FA-B591-FE9DEA39E8CF}" dt="2024-12-07T21:05:24.028" v="17189" actId="113"/>
          <ac:spMkLst>
            <pc:docMk/>
            <pc:sldMk cId="846570886" sldId="416"/>
            <ac:spMk id="3" creationId="{E8EB1B94-E86D-4174-F0D7-B25E66BA66EF}"/>
          </ac:spMkLst>
        </pc:spChg>
        <pc:spChg chg="mod">
          <ac:chgData name="Tommy McClure" userId="5f57beb918c8a44c" providerId="LiveId" clId="{F403F940-9BB9-46FA-B591-FE9DEA39E8CF}" dt="2024-12-07T16:32:25.424" v="13683" actId="1038"/>
          <ac:spMkLst>
            <pc:docMk/>
            <pc:sldMk cId="846570886" sldId="416"/>
            <ac:spMk id="4" creationId="{CD805416-645B-0DB5-8D7A-D1EC5F06D007}"/>
          </ac:spMkLst>
        </pc:spChg>
        <pc:spChg chg="mod">
          <ac:chgData name="Tommy McClure" userId="5f57beb918c8a44c" providerId="LiveId" clId="{F403F940-9BB9-46FA-B591-FE9DEA39E8CF}" dt="2024-12-07T15:51:52.733" v="12837" actId="255"/>
          <ac:spMkLst>
            <pc:docMk/>
            <pc:sldMk cId="846570886" sldId="416"/>
            <ac:spMk id="8" creationId="{D414B12F-1864-6BB9-68A1-5060DA653A7D}"/>
          </ac:spMkLst>
        </pc:spChg>
      </pc:sldChg>
      <pc:sldChg chg="delSp modSp mod delAnim modAnim modNotes modNotesTx">
        <pc:chgData name="Tommy McClure" userId="5f57beb918c8a44c" providerId="LiveId" clId="{F403F940-9BB9-46FA-B591-FE9DEA39E8CF}" dt="2024-12-08T06:59:18.910" v="19907" actId="1076"/>
        <pc:sldMkLst>
          <pc:docMk/>
          <pc:sldMk cId="2795385075" sldId="417"/>
        </pc:sldMkLst>
        <pc:spChg chg="mod">
          <ac:chgData name="Tommy McClure" userId="5f57beb918c8a44c" providerId="LiveId" clId="{F403F940-9BB9-46FA-B591-FE9DEA39E8CF}" dt="2024-12-07T16:33:49.935" v="13798" actId="14100"/>
          <ac:spMkLst>
            <pc:docMk/>
            <pc:sldMk cId="2795385075" sldId="417"/>
            <ac:spMk id="2" creationId="{1773ED63-7BC0-760C-A7CF-F8243318BAD9}"/>
          </ac:spMkLst>
        </pc:spChg>
        <pc:spChg chg="mod">
          <ac:chgData name="Tommy McClure" userId="5f57beb918c8a44c" providerId="LiveId" clId="{F403F940-9BB9-46FA-B591-FE9DEA39E8CF}" dt="2024-12-07T16:33:33.370" v="13796" actId="1037"/>
          <ac:spMkLst>
            <pc:docMk/>
            <pc:sldMk cId="2795385075" sldId="417"/>
            <ac:spMk id="4" creationId="{A00DA42D-4FEB-6B2E-CB77-CD9021F4EB7D}"/>
          </ac:spMkLst>
        </pc:spChg>
        <pc:spChg chg="mod">
          <ac:chgData name="Tommy McClure" userId="5f57beb918c8a44c" providerId="LiveId" clId="{F403F940-9BB9-46FA-B591-FE9DEA39E8CF}" dt="2024-12-07T16:33:58.009" v="13802" actId="1037"/>
          <ac:spMkLst>
            <pc:docMk/>
            <pc:sldMk cId="2795385075" sldId="417"/>
            <ac:spMk id="5" creationId="{B450DE6C-C894-EE88-3938-0A6570AFAD21}"/>
          </ac:spMkLst>
        </pc:spChg>
      </pc:sldChg>
      <pc:sldChg chg="modSp add modTransition modAnim modNotes">
        <pc:chgData name="Tommy McClure" userId="5f57beb918c8a44c" providerId="LiveId" clId="{F403F940-9BB9-46FA-B591-FE9DEA39E8CF}" dt="2024-12-08T06:59:29.857" v="19909" actId="14100"/>
        <pc:sldMkLst>
          <pc:docMk/>
          <pc:sldMk cId="2392505556" sldId="418"/>
        </pc:sldMkLst>
        <pc:spChg chg="mod">
          <ac:chgData name="Tommy McClure" userId="5f57beb918c8a44c" providerId="LiveId" clId="{F403F940-9BB9-46FA-B591-FE9DEA39E8CF}" dt="2024-12-07T17:55:59.301" v="14590" actId="207"/>
          <ac:spMkLst>
            <pc:docMk/>
            <pc:sldMk cId="2392505556" sldId="418"/>
            <ac:spMk id="5" creationId="{50B50D6D-9B6A-BC8E-5352-FCFED702354D}"/>
          </ac:spMkLst>
        </pc:spChg>
      </pc:sldChg>
      <pc:sldChg chg="new del">
        <pc:chgData name="Tommy McClure" userId="5f57beb918c8a44c" providerId="LiveId" clId="{F403F940-9BB9-46FA-B591-FE9DEA39E8CF}" dt="2024-12-08T02:02:19.238" v="18571" actId="680"/>
        <pc:sldMkLst>
          <pc:docMk/>
          <pc:sldMk cId="649212240" sldId="419"/>
        </pc:sldMkLst>
      </pc:sldChg>
      <pc:sldChg chg="new del">
        <pc:chgData name="Tommy McClure" userId="5f57beb918c8a44c" providerId="LiveId" clId="{F403F940-9BB9-46FA-B591-FE9DEA39E8CF}" dt="2024-12-08T23:55:06.186" v="20972" actId="2696"/>
        <pc:sldMkLst>
          <pc:docMk/>
          <pc:sldMk cId="2436500440" sldId="419"/>
        </pc:sldMkLst>
      </pc:sldChg>
      <pc:sldChg chg="new del">
        <pc:chgData name="Tommy McClure" userId="5f57beb918c8a44c" providerId="LiveId" clId="{F403F940-9BB9-46FA-B591-FE9DEA39E8CF}" dt="2024-12-08T23:54:05.303" v="20965" actId="2696"/>
        <pc:sldMkLst>
          <pc:docMk/>
          <pc:sldMk cId="3235134303" sldId="419"/>
        </pc:sldMkLst>
      </pc:sldChg>
      <pc:sldChg chg="new del">
        <pc:chgData name="Tommy McClure" userId="5f57beb918c8a44c" providerId="LiveId" clId="{F403F940-9BB9-46FA-B591-FE9DEA39E8CF}" dt="2024-12-08T23:54:08.935" v="20966" actId="2696"/>
        <pc:sldMkLst>
          <pc:docMk/>
          <pc:sldMk cId="830304139" sldId="420"/>
        </pc:sldMkLst>
      </pc:sldChg>
      <pc:sldChg chg="new del">
        <pc:chgData name="Tommy McClure" userId="5f57beb918c8a44c" providerId="LiveId" clId="{F403F940-9BB9-46FA-B591-FE9DEA39E8CF}" dt="2024-12-08T23:54:11.696" v="20967" actId="2696"/>
        <pc:sldMkLst>
          <pc:docMk/>
          <pc:sldMk cId="3288795233" sldId="421"/>
        </pc:sldMkLst>
      </pc:sldChg>
      <pc:sldChg chg="new del">
        <pc:chgData name="Tommy McClure" userId="5f57beb918c8a44c" providerId="LiveId" clId="{F403F940-9BB9-46FA-B591-FE9DEA39E8CF}" dt="2024-12-08T23:54:16.416" v="20968" actId="2696"/>
        <pc:sldMkLst>
          <pc:docMk/>
          <pc:sldMk cId="77064026" sldId="422"/>
        </pc:sldMkLst>
      </pc:sldChg>
      <pc:sldChg chg="new del">
        <pc:chgData name="Tommy McClure" userId="5f57beb918c8a44c" providerId="LiveId" clId="{F403F940-9BB9-46FA-B591-FE9DEA39E8CF}" dt="2024-12-08T23:54:19.452" v="20969" actId="2696"/>
        <pc:sldMkLst>
          <pc:docMk/>
          <pc:sldMk cId="3147234396" sldId="423"/>
        </pc:sldMkLst>
      </pc:sldChg>
      <pc:sldChg chg="new del">
        <pc:chgData name="Tommy McClure" userId="5f57beb918c8a44c" providerId="LiveId" clId="{F403F940-9BB9-46FA-B591-FE9DEA39E8CF}" dt="2024-12-08T23:54:23.249" v="20970" actId="2696"/>
        <pc:sldMkLst>
          <pc:docMk/>
          <pc:sldMk cId="1165422992" sldId="424"/>
        </pc:sldMkLst>
      </pc:sldChg>
      <pc:sldChg chg="new del">
        <pc:chgData name="Tommy McClure" userId="5f57beb918c8a44c" providerId="LiveId" clId="{F403F940-9BB9-46FA-B591-FE9DEA39E8CF}" dt="2024-12-08T23:53:56.834" v="20964" actId="680"/>
        <pc:sldMkLst>
          <pc:docMk/>
          <pc:sldMk cId="824341180" sldId="425"/>
        </pc:sldMkLst>
      </pc:sldChg>
      <pc:sldChg chg="new del">
        <pc:chgData name="Tommy McClure" userId="5f57beb918c8a44c" providerId="LiveId" clId="{F403F940-9BB9-46FA-B591-FE9DEA39E8CF}" dt="2024-12-08T23:53:53.417" v="20963" actId="680"/>
        <pc:sldMkLst>
          <pc:docMk/>
          <pc:sldMk cId="619062181" sldId="426"/>
        </pc:sldMkLst>
      </pc:sldChg>
      <pc:sldChg chg="new del">
        <pc:chgData name="Tommy McClure" userId="5f57beb918c8a44c" providerId="LiveId" clId="{F403F940-9BB9-46FA-B591-FE9DEA39E8CF}" dt="2024-12-08T23:53:51.653" v="20962" actId="680"/>
        <pc:sldMkLst>
          <pc:docMk/>
          <pc:sldMk cId="2498791315" sldId="427"/>
        </pc:sldMkLst>
      </pc:sldChg>
      <pc:sldChg chg="new del">
        <pc:chgData name="Tommy McClure" userId="5f57beb918c8a44c" providerId="LiveId" clId="{F403F940-9BB9-46FA-B591-FE9DEA39E8CF}" dt="2024-12-08T23:53:50.070" v="20961" actId="680"/>
        <pc:sldMkLst>
          <pc:docMk/>
          <pc:sldMk cId="4024750207" sldId="428"/>
        </pc:sldMkLst>
      </pc:sldChg>
    </pc:docChg>
  </pc:docChgLst>
  <pc:docChgLst>
    <pc:chgData name="Tommy McClure" userId="5f57beb918c8a44c" providerId="LiveId" clId="{C65CF76C-5E8B-4B7C-8392-27468CB53B00}"/>
    <pc:docChg chg="undo custSel addSld delSld modSld sldOrd modNotesMaster modHandout">
      <pc:chgData name="Tommy McClure" userId="5f57beb918c8a44c" providerId="LiveId" clId="{C65CF76C-5E8B-4B7C-8392-27468CB53B00}" dt="2024-02-11T23:11:12.929" v="7071" actId="20577"/>
      <pc:docMkLst>
        <pc:docMk/>
      </pc:docMkLst>
      <pc:sldChg chg="addSp delSp modSp mod modAnim modNotes modNotesTx">
        <pc:chgData name="Tommy McClure" userId="5f57beb918c8a44c" providerId="LiveId" clId="{C65CF76C-5E8B-4B7C-8392-27468CB53B00}" dt="2024-02-11T03:11:48.451" v="6367" actId="2711"/>
        <pc:sldMkLst>
          <pc:docMk/>
          <pc:sldMk cId="361142600" sldId="296"/>
        </pc:sldMkLst>
      </pc:sldChg>
      <pc:sldChg chg="addSp modSp del mod">
        <pc:chgData name="Tommy McClure" userId="5f57beb918c8a44c" providerId="LiveId" clId="{C65CF76C-5E8B-4B7C-8392-27468CB53B00}" dt="2024-02-10T21:52:22.559" v="3578" actId="47"/>
        <pc:sldMkLst>
          <pc:docMk/>
          <pc:sldMk cId="1459366218" sldId="297"/>
        </pc:sldMkLst>
      </pc:sldChg>
      <pc:sldChg chg="addSp delSp modSp mod modAnim modNotes modNotesTx">
        <pc:chgData name="Tommy McClure" userId="5f57beb918c8a44c" providerId="LiveId" clId="{C65CF76C-5E8B-4B7C-8392-27468CB53B00}" dt="2024-02-11T16:08:11.557" v="7069" actId="14100"/>
        <pc:sldMkLst>
          <pc:docMk/>
          <pc:sldMk cId="2888430270" sldId="299"/>
        </pc:sldMkLst>
      </pc:sldChg>
      <pc:sldChg chg="delSp modSp add del mod delAnim modAnim modNotes modNotesTx">
        <pc:chgData name="Tommy McClure" userId="5f57beb918c8a44c" providerId="LiveId" clId="{C65CF76C-5E8B-4B7C-8392-27468CB53B00}" dt="2024-02-11T23:11:12.929" v="7071" actId="20577"/>
        <pc:sldMkLst>
          <pc:docMk/>
          <pc:sldMk cId="3068580318" sldId="302"/>
        </pc:sldMkLst>
      </pc:sldChg>
      <pc:sldChg chg="modSp add del modNotes modNotesTx">
        <pc:chgData name="Tommy McClure" userId="5f57beb918c8a44c" providerId="LiveId" clId="{C65CF76C-5E8B-4B7C-8392-27468CB53B00}" dt="2024-02-11T14:52:07.512" v="6521" actId="113"/>
        <pc:sldMkLst>
          <pc:docMk/>
          <pc:sldMk cId="3049813688" sldId="303"/>
        </pc:sldMkLst>
      </pc:sldChg>
      <pc:sldChg chg="del">
        <pc:chgData name="Tommy McClure" userId="5f57beb918c8a44c" providerId="LiveId" clId="{C65CF76C-5E8B-4B7C-8392-27468CB53B00}" dt="2024-02-10T23:05:46.950" v="5265" actId="2696"/>
        <pc:sldMkLst>
          <pc:docMk/>
          <pc:sldMk cId="121077750" sldId="304"/>
        </pc:sldMkLst>
      </pc:sldChg>
      <pc:sldChg chg="delSp modSp del mod setBg modAnim">
        <pc:chgData name="Tommy McClure" userId="5f57beb918c8a44c" providerId="LiveId" clId="{C65CF76C-5E8B-4B7C-8392-27468CB53B00}" dt="2024-02-10T18:43:22.654" v="1321" actId="2696"/>
        <pc:sldMkLst>
          <pc:docMk/>
          <pc:sldMk cId="0" sldId="306"/>
        </pc:sldMkLst>
      </pc:sldChg>
      <pc:sldChg chg="del">
        <pc:chgData name="Tommy McClure" userId="5f57beb918c8a44c" providerId="LiveId" clId="{C65CF76C-5E8B-4B7C-8392-27468CB53B00}" dt="2024-02-10T23:05:57.108" v="5268" actId="2696"/>
        <pc:sldMkLst>
          <pc:docMk/>
          <pc:sldMk cId="732684449" sldId="307"/>
        </pc:sldMkLst>
      </pc:sldChg>
      <pc:sldChg chg="modSp mod modNotes modNotesTx">
        <pc:chgData name="Tommy McClure" userId="5f57beb918c8a44c" providerId="LiveId" clId="{C65CF76C-5E8B-4B7C-8392-27468CB53B00}" dt="2024-02-11T03:11:20.007" v="6363" actId="2711"/>
        <pc:sldMkLst>
          <pc:docMk/>
          <pc:sldMk cId="2970185068" sldId="380"/>
        </pc:sldMkLst>
      </pc:sldChg>
      <pc:sldChg chg="del">
        <pc:chgData name="Tommy McClure" userId="5f57beb918c8a44c" providerId="LiveId" clId="{C65CF76C-5E8B-4B7C-8392-27468CB53B00}" dt="2024-02-10T23:06:02.449" v="5270" actId="2696"/>
        <pc:sldMkLst>
          <pc:docMk/>
          <pc:sldMk cId="1908370853" sldId="381"/>
        </pc:sldMkLst>
      </pc:sldChg>
      <pc:sldChg chg="add del">
        <pc:chgData name="Tommy McClure" userId="5f57beb918c8a44c" providerId="LiveId" clId="{C65CF76C-5E8B-4B7C-8392-27468CB53B00}" dt="2024-02-10T23:06:05.009" v="5271" actId="2696"/>
        <pc:sldMkLst>
          <pc:docMk/>
          <pc:sldMk cId="1671761040" sldId="382"/>
        </pc:sldMkLst>
      </pc:sldChg>
      <pc:sldChg chg="del">
        <pc:chgData name="Tommy McClure" userId="5f57beb918c8a44c" providerId="LiveId" clId="{C65CF76C-5E8B-4B7C-8392-27468CB53B00}" dt="2024-02-10T23:06:00.180" v="5269" actId="2696"/>
        <pc:sldMkLst>
          <pc:docMk/>
          <pc:sldMk cId="949853419" sldId="383"/>
        </pc:sldMkLst>
      </pc:sldChg>
      <pc:sldChg chg="addSp modSp mod ord modAnim modNotes">
        <pc:chgData name="Tommy McClure" userId="5f57beb918c8a44c" providerId="LiveId" clId="{C65CF76C-5E8B-4B7C-8392-27468CB53B00}" dt="2024-02-11T15:05:45.554" v="6623" actId="6549"/>
        <pc:sldMkLst>
          <pc:docMk/>
          <pc:sldMk cId="4023808653" sldId="384"/>
        </pc:sldMkLst>
      </pc:sldChg>
      <pc:sldChg chg="del">
        <pc:chgData name="Tommy McClure" userId="5f57beb918c8a44c" providerId="LiveId" clId="{C65CF76C-5E8B-4B7C-8392-27468CB53B00}" dt="2024-02-10T23:05:52.452" v="5267" actId="2696"/>
        <pc:sldMkLst>
          <pc:docMk/>
          <pc:sldMk cId="3788619524" sldId="385"/>
        </pc:sldMkLst>
      </pc:sldChg>
      <pc:sldChg chg="modSp mod ord modAnim modNotes modNotesTx">
        <pc:chgData name="Tommy McClure" userId="5f57beb918c8a44c" providerId="LiveId" clId="{C65CF76C-5E8B-4B7C-8392-27468CB53B00}" dt="2024-02-11T15:55:47.495" v="7065" actId="114"/>
        <pc:sldMkLst>
          <pc:docMk/>
          <pc:sldMk cId="689690325" sldId="386"/>
        </pc:sldMkLst>
      </pc:sldChg>
      <pc:sldChg chg="addSp delSp modSp mod ord delAnim modAnim modNotes modNotesTx">
        <pc:chgData name="Tommy McClure" userId="5f57beb918c8a44c" providerId="LiveId" clId="{C65CF76C-5E8B-4B7C-8392-27468CB53B00}" dt="2024-02-11T15:54:24.075" v="7058" actId="14100"/>
        <pc:sldMkLst>
          <pc:docMk/>
          <pc:sldMk cId="2045487001" sldId="387"/>
        </pc:sldMkLst>
      </pc:sldChg>
      <pc:sldChg chg="del">
        <pc:chgData name="Tommy McClure" userId="5f57beb918c8a44c" providerId="LiveId" clId="{C65CF76C-5E8B-4B7C-8392-27468CB53B00}" dt="2024-02-10T23:05:49.727" v="5266" actId="2696"/>
        <pc:sldMkLst>
          <pc:docMk/>
          <pc:sldMk cId="2556664637" sldId="388"/>
        </pc:sldMkLst>
      </pc:sldChg>
      <pc:sldChg chg="addSp delSp modSp mod delAnim modAnim">
        <pc:chgData name="Tommy McClure" userId="5f57beb918c8a44c" providerId="LiveId" clId="{C65CF76C-5E8B-4B7C-8392-27468CB53B00}" dt="2024-02-11T01:53:57.435" v="6199" actId="1076"/>
        <pc:sldMkLst>
          <pc:docMk/>
          <pc:sldMk cId="2588638373" sldId="389"/>
        </pc:sldMkLst>
      </pc:sldChg>
      <pc:sldChg chg="del">
        <pc:chgData name="Tommy McClure" userId="5f57beb918c8a44c" providerId="LiveId" clId="{C65CF76C-5E8B-4B7C-8392-27468CB53B00}" dt="2024-02-10T23:05:42.293" v="5264" actId="2696"/>
        <pc:sldMkLst>
          <pc:docMk/>
          <pc:sldMk cId="1116277719" sldId="390"/>
        </pc:sldMkLst>
      </pc:sldChg>
      <pc:sldChg chg="modSp modNotes">
        <pc:chgData name="Tommy McClure" userId="5f57beb918c8a44c" providerId="LiveId" clId="{C65CF76C-5E8B-4B7C-8392-27468CB53B00}" dt="2024-02-11T14:50:51.940" v="6518" actId="1037"/>
        <pc:sldMkLst>
          <pc:docMk/>
          <pc:sldMk cId="3297321696" sldId="391"/>
        </pc:sldMkLst>
      </pc:sldChg>
      <pc:sldChg chg="modSp modNotes modNotesTx">
        <pc:chgData name="Tommy McClure" userId="5f57beb918c8a44c" providerId="LiveId" clId="{C65CF76C-5E8B-4B7C-8392-27468CB53B00}" dt="2024-02-11T15:05:11.910" v="6622" actId="115"/>
        <pc:sldMkLst>
          <pc:docMk/>
          <pc:sldMk cId="2860091084" sldId="392"/>
        </pc:sldMkLst>
      </pc:sldChg>
      <pc:sldChg chg="delSp modSp add mod delAnim modAnim modNotes modNotesTx">
        <pc:chgData name="Tommy McClure" userId="5f57beb918c8a44c" providerId="LiveId" clId="{C65CF76C-5E8B-4B7C-8392-27468CB53B00}" dt="2024-02-11T15:07:26.946" v="6626" actId="20577"/>
        <pc:sldMkLst>
          <pc:docMk/>
          <pc:sldMk cId="3694963726" sldId="393"/>
        </pc:sldMkLst>
      </pc:sldChg>
      <pc:sldChg chg="delSp modSp add mod delAnim modNotes">
        <pc:chgData name="Tommy McClure" userId="5f57beb918c8a44c" providerId="LiveId" clId="{C65CF76C-5E8B-4B7C-8392-27468CB53B00}" dt="2024-02-11T15:11:14.442" v="6671" actId="20577"/>
        <pc:sldMkLst>
          <pc:docMk/>
          <pc:sldMk cId="3925146007" sldId="394"/>
        </pc:sldMkLst>
      </pc:sldChg>
      <pc:sldChg chg="addSp modSp add mod modAnim modNotes">
        <pc:chgData name="Tommy McClure" userId="5f57beb918c8a44c" providerId="LiveId" clId="{C65CF76C-5E8B-4B7C-8392-27468CB53B00}" dt="2024-02-11T00:21:21.090" v="6169"/>
        <pc:sldMkLst>
          <pc:docMk/>
          <pc:sldMk cId="1459964155" sldId="395"/>
        </pc:sldMkLst>
      </pc:sldChg>
      <pc:sldChg chg="addSp delSp modSp add mod delAnim modAnim modNotes modNotesTx">
        <pc:chgData name="Tommy McClure" userId="5f57beb918c8a44c" providerId="LiveId" clId="{C65CF76C-5E8B-4B7C-8392-27468CB53B00}" dt="2024-02-11T00:21:21.090" v="6169"/>
        <pc:sldMkLst>
          <pc:docMk/>
          <pc:sldMk cId="753638714" sldId="396"/>
        </pc:sldMkLst>
      </pc:sldChg>
      <pc:sldChg chg="addSp modSp add mod modAnim modNotesTx">
        <pc:chgData name="Tommy McClure" userId="5f57beb918c8a44c" providerId="LiveId" clId="{C65CF76C-5E8B-4B7C-8392-27468CB53B00}" dt="2024-02-10T21:50:28.660" v="3547" actId="1038"/>
        <pc:sldMkLst>
          <pc:docMk/>
          <pc:sldMk cId="991578898" sldId="397"/>
        </pc:sldMkLst>
      </pc:sldChg>
      <pc:sldChg chg="modSp add del mod modAnim modNotesTx">
        <pc:chgData name="Tommy McClure" userId="5f57beb918c8a44c" providerId="LiveId" clId="{C65CF76C-5E8B-4B7C-8392-27468CB53B00}" dt="2024-02-11T00:09:55.680" v="6071" actId="2696"/>
        <pc:sldMkLst>
          <pc:docMk/>
          <pc:sldMk cId="3456696281" sldId="398"/>
        </pc:sldMkLst>
      </pc:sldChg>
      <pc:sldChg chg="modSp add mod modNotes modNotesTx">
        <pc:chgData name="Tommy McClure" userId="5f57beb918c8a44c" providerId="LiveId" clId="{C65CF76C-5E8B-4B7C-8392-27468CB53B00}" dt="2024-02-11T15:57:11.633" v="7066" actId="2711"/>
        <pc:sldMkLst>
          <pc:docMk/>
          <pc:sldMk cId="420350468" sldId="399"/>
        </pc:sldMkLst>
      </pc:sldChg>
      <pc:sldChg chg="add del">
        <pc:chgData name="Tommy McClure" userId="5f57beb918c8a44c" providerId="LiveId" clId="{C65CF76C-5E8B-4B7C-8392-27468CB53B00}" dt="2024-02-10T21:52:22.059" v="3577" actId="47"/>
        <pc:sldMkLst>
          <pc:docMk/>
          <pc:sldMk cId="2512005423" sldId="400"/>
        </pc:sldMkLst>
      </pc:sldChg>
      <pc:sldChg chg="delSp modSp add del mod delAnim modAnim modNotesTx">
        <pc:chgData name="Tommy McClure" userId="5f57beb918c8a44c" providerId="LiveId" clId="{C65CF76C-5E8B-4B7C-8392-27468CB53B00}" dt="2024-02-10T22:17:55.231" v="3962" actId="2696"/>
        <pc:sldMkLst>
          <pc:docMk/>
          <pc:sldMk cId="2665434347" sldId="400"/>
        </pc:sldMkLst>
      </pc:sldChg>
      <pc:sldChg chg="modSp mod modAnim modNotes">
        <pc:chgData name="Tommy McClure" userId="5f57beb918c8a44c" providerId="LiveId" clId="{C65CF76C-5E8B-4B7C-8392-27468CB53B00}" dt="2024-02-11T15:18:17.023" v="6674"/>
        <pc:sldMkLst>
          <pc:docMk/>
          <pc:sldMk cId="3062277818" sldId="401"/>
        </pc:sldMkLst>
      </pc:sldChg>
      <pc:sldChg chg="add del">
        <pc:chgData name="Tommy McClure" userId="5f57beb918c8a44c" providerId="LiveId" clId="{C65CF76C-5E8B-4B7C-8392-27468CB53B00}" dt="2024-02-10T22:17:45.709" v="3961"/>
        <pc:sldMkLst>
          <pc:docMk/>
          <pc:sldMk cId="3102356218" sldId="402"/>
        </pc:sldMkLst>
      </pc:sldChg>
      <pc:sldChg chg="modSp add mod modAnim modNotes modNotesTx">
        <pc:chgData name="Tommy McClure" userId="5f57beb918c8a44c" providerId="LiveId" clId="{C65CF76C-5E8B-4B7C-8392-27468CB53B00}" dt="2024-02-11T03:10:51.937" v="6359" actId="14100"/>
        <pc:sldMkLst>
          <pc:docMk/>
          <pc:sldMk cId="3398038245" sldId="402"/>
        </pc:sldMkLst>
      </pc:sldChg>
      <pc:sldChg chg="add del">
        <pc:chgData name="Tommy McClure" userId="5f57beb918c8a44c" providerId="LiveId" clId="{C65CF76C-5E8B-4B7C-8392-27468CB53B00}" dt="2024-02-10T23:06:56.387" v="5276"/>
        <pc:sldMkLst>
          <pc:docMk/>
          <pc:sldMk cId="2922195770" sldId="403"/>
        </pc:sldMkLst>
      </pc:sldChg>
    </pc:docChg>
  </pc:docChgLst>
  <pc:docChgLst>
    <pc:chgData name="Tommy McClure" userId="5f57beb918c8a44c" providerId="LiveId" clId="{DDC055F5-9C53-4E76-A7F2-526135DB1292}"/>
    <pc:docChg chg="undo custSel addSld modSld">
      <pc:chgData name="Tommy McClure" userId="5f57beb918c8a44c" providerId="LiveId" clId="{DDC055F5-9C53-4E76-A7F2-526135DB1292}" dt="2024-02-09T00:05:24.757" v="394" actId="113"/>
      <pc:docMkLst>
        <pc:docMk/>
      </pc:docMkLst>
      <pc:sldChg chg="modSp add mod modAnim modNotesTx">
        <pc:chgData name="Tommy McClure" userId="5f57beb918c8a44c" providerId="LiveId" clId="{DDC055F5-9C53-4E76-A7F2-526135DB1292}" dt="2024-02-09T00:05:24.757" v="394" actId="113"/>
        <pc:sldMkLst>
          <pc:docMk/>
          <pc:sldMk cId="3788619524" sldId="38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5A2E05-2C6E-484E-9BB1-366C90717B94}"/>
              </a:ext>
            </a:extLst>
          </p:cNvPr>
          <p:cNvSpPr>
            <a:spLocks noGrp="1"/>
          </p:cNvSpPr>
          <p:nvPr>
            <p:ph type="hdr" sz="quarter"/>
          </p:nvPr>
        </p:nvSpPr>
        <p:spPr>
          <a:xfrm>
            <a:off x="1" y="1"/>
            <a:ext cx="3169920" cy="481727"/>
          </a:xfrm>
          <a:prstGeom prst="rect">
            <a:avLst/>
          </a:prstGeom>
        </p:spPr>
        <p:txBody>
          <a:bodyPr vert="horz" lIns="96652" tIns="48327" rIns="96652" bIns="48327" rtlCol="0"/>
          <a:lstStyle>
            <a:lvl1pPr algn="l">
              <a:defRPr sz="1300"/>
            </a:lvl1pPr>
          </a:lstStyle>
          <a:p>
            <a:endParaRPr lang="en-US" dirty="0"/>
          </a:p>
        </p:txBody>
      </p:sp>
      <p:sp>
        <p:nvSpPr>
          <p:cNvPr id="3" name="Date Placeholder 2">
            <a:extLst>
              <a:ext uri="{FF2B5EF4-FFF2-40B4-BE49-F238E27FC236}">
                <a16:creationId xmlns:a16="http://schemas.microsoft.com/office/drawing/2014/main" id="{D2043844-B7FE-EC43-89AA-8831B859F94F}"/>
              </a:ext>
            </a:extLst>
          </p:cNvPr>
          <p:cNvSpPr>
            <a:spLocks noGrp="1"/>
          </p:cNvSpPr>
          <p:nvPr>
            <p:ph type="dt" sz="quarter" idx="1"/>
          </p:nvPr>
        </p:nvSpPr>
        <p:spPr>
          <a:xfrm>
            <a:off x="4143587" y="1"/>
            <a:ext cx="3169920" cy="481727"/>
          </a:xfrm>
          <a:prstGeom prst="rect">
            <a:avLst/>
          </a:prstGeom>
        </p:spPr>
        <p:txBody>
          <a:bodyPr vert="horz" lIns="96652" tIns="48327" rIns="96652" bIns="48327" rtlCol="0"/>
          <a:lstStyle>
            <a:lvl1pPr algn="r">
              <a:defRPr sz="1300"/>
            </a:lvl1pPr>
          </a:lstStyle>
          <a:p>
            <a:r>
              <a:rPr lang="en-US"/>
              <a:t>12/08/2024 AM-PM</a:t>
            </a:r>
            <a:endParaRPr lang="en-US" dirty="0"/>
          </a:p>
        </p:txBody>
      </p:sp>
      <p:sp>
        <p:nvSpPr>
          <p:cNvPr id="4" name="Footer Placeholder 3">
            <a:extLst>
              <a:ext uri="{FF2B5EF4-FFF2-40B4-BE49-F238E27FC236}">
                <a16:creationId xmlns:a16="http://schemas.microsoft.com/office/drawing/2014/main" id="{BFAC2EDC-03FB-D147-9BAA-37FCFF988C7B}"/>
              </a:ext>
            </a:extLst>
          </p:cNvPr>
          <p:cNvSpPr>
            <a:spLocks noGrp="1"/>
          </p:cNvSpPr>
          <p:nvPr>
            <p:ph type="ftr" sz="quarter" idx="2"/>
          </p:nvPr>
        </p:nvSpPr>
        <p:spPr>
          <a:xfrm>
            <a:off x="1" y="9119475"/>
            <a:ext cx="3169920" cy="481726"/>
          </a:xfrm>
          <a:prstGeom prst="rect">
            <a:avLst/>
          </a:prstGeom>
        </p:spPr>
        <p:txBody>
          <a:bodyPr vert="horz" lIns="96652" tIns="48327" rIns="96652" bIns="48327"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398E195D-E935-D746-A5D1-61E2EBF7EF64}"/>
              </a:ext>
            </a:extLst>
          </p:cNvPr>
          <p:cNvSpPr>
            <a:spLocks noGrp="1"/>
          </p:cNvSpPr>
          <p:nvPr>
            <p:ph type="sldNum" sz="quarter" idx="3"/>
          </p:nvPr>
        </p:nvSpPr>
        <p:spPr>
          <a:xfrm>
            <a:off x="4143587" y="9119475"/>
            <a:ext cx="3169920" cy="481726"/>
          </a:xfrm>
          <a:prstGeom prst="rect">
            <a:avLst/>
          </a:prstGeom>
        </p:spPr>
        <p:txBody>
          <a:bodyPr vert="horz" lIns="96652" tIns="48327" rIns="96652" bIns="48327" rtlCol="0" anchor="b"/>
          <a:lstStyle>
            <a:lvl1pPr algn="r">
              <a:defRPr sz="1300"/>
            </a:lvl1pPr>
          </a:lstStyle>
          <a:p>
            <a:fld id="{8F57D167-9BB5-2048-9DDA-7DF8E5D94DC9}" type="slidenum">
              <a:rPr lang="en-US" smtClean="0"/>
              <a:t>‹#›</a:t>
            </a:fld>
            <a:endParaRPr lang="en-US" dirty="0"/>
          </a:p>
        </p:txBody>
      </p:sp>
    </p:spTree>
    <p:extLst>
      <p:ext uri="{BB962C8B-B14F-4D97-AF65-F5344CB8AC3E}">
        <p14:creationId xmlns:p14="http://schemas.microsoft.com/office/powerpoint/2010/main" val="297751213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1727"/>
          </a:xfrm>
          <a:prstGeom prst="rect">
            <a:avLst/>
          </a:prstGeom>
        </p:spPr>
        <p:txBody>
          <a:bodyPr vert="horz" lIns="96652" tIns="48327" rIns="96652" bIns="48327" rtlCol="0"/>
          <a:lstStyle>
            <a:lvl1pPr algn="l">
              <a:defRPr sz="1300"/>
            </a:lvl1pPr>
          </a:lstStyle>
          <a:p>
            <a:endParaRPr lang="en-US" dirty="0"/>
          </a:p>
        </p:txBody>
      </p:sp>
      <p:sp>
        <p:nvSpPr>
          <p:cNvPr id="3" name="Date Placeholder 2"/>
          <p:cNvSpPr>
            <a:spLocks noGrp="1"/>
          </p:cNvSpPr>
          <p:nvPr>
            <p:ph type="dt" idx="1"/>
          </p:nvPr>
        </p:nvSpPr>
        <p:spPr>
          <a:xfrm>
            <a:off x="4143587" y="1"/>
            <a:ext cx="3169920" cy="481727"/>
          </a:xfrm>
          <a:prstGeom prst="rect">
            <a:avLst/>
          </a:prstGeom>
        </p:spPr>
        <p:txBody>
          <a:bodyPr vert="horz" lIns="96652" tIns="48327" rIns="96652" bIns="48327" rtlCol="0"/>
          <a:lstStyle>
            <a:lvl1pPr algn="r">
              <a:defRPr sz="1300"/>
            </a:lvl1pPr>
          </a:lstStyle>
          <a:p>
            <a:r>
              <a:rPr lang="en-US"/>
              <a:t>12/08/2024 AM-PM</a:t>
            </a:r>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2" tIns="48327" rIns="96652" bIns="48327" rtlCol="0" anchor="ctr"/>
          <a:lstStyle/>
          <a:p>
            <a:endParaRPr lang="en-US" dirty="0"/>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6652" tIns="48327" rIns="96652"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5"/>
            <a:ext cx="3169920" cy="481726"/>
          </a:xfrm>
          <a:prstGeom prst="rect">
            <a:avLst/>
          </a:prstGeom>
        </p:spPr>
        <p:txBody>
          <a:bodyPr vert="horz" lIns="96652" tIns="48327" rIns="96652" bIns="4832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1726"/>
          </a:xfrm>
          <a:prstGeom prst="rect">
            <a:avLst/>
          </a:prstGeom>
        </p:spPr>
        <p:txBody>
          <a:bodyPr vert="horz" lIns="96652" tIns="48327" rIns="96652" bIns="48327" rtlCol="0" anchor="b"/>
          <a:lstStyle>
            <a:lvl1pPr algn="r">
              <a:defRPr sz="1300"/>
            </a:lvl1pPr>
          </a:lstStyle>
          <a:p>
            <a:fld id="{DB303FA8-A3F3-7640-B13D-36C73B3E5587}" type="slidenum">
              <a:rPr lang="en-US" smtClean="0"/>
              <a:t>‹#›</a:t>
            </a:fld>
            <a:endParaRPr lang="en-US" dirty="0"/>
          </a:p>
        </p:txBody>
      </p:sp>
    </p:spTree>
    <p:extLst>
      <p:ext uri="{BB962C8B-B14F-4D97-AF65-F5344CB8AC3E}">
        <p14:creationId xmlns:p14="http://schemas.microsoft.com/office/powerpoint/2010/main" val="322017856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0825" y="241300"/>
            <a:ext cx="4321175" cy="3240088"/>
          </a:xfrm>
        </p:spPr>
      </p:sp>
      <p:sp>
        <p:nvSpPr>
          <p:cNvPr id="3" name="Notes Placeholder 2"/>
          <p:cNvSpPr>
            <a:spLocks noGrp="1"/>
          </p:cNvSpPr>
          <p:nvPr>
            <p:ph type="body" idx="1"/>
          </p:nvPr>
        </p:nvSpPr>
        <p:spPr>
          <a:xfrm>
            <a:off x="0" y="3707704"/>
            <a:ext cx="7313507" cy="5805813"/>
          </a:xfrm>
        </p:spPr>
        <p:txBody>
          <a:bodyPr/>
          <a:lstStyle/>
          <a:p>
            <a:pPr algn="l"/>
            <a:endParaRPr lang="en-US" sz="1200"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DB303FA8-A3F3-7640-B13D-36C73B3E5587}" type="slidenum">
              <a:rPr lang="en-US" smtClean="0"/>
              <a:t>1</a:t>
            </a:fld>
            <a:endParaRPr lang="en-US" dirty="0"/>
          </a:p>
        </p:txBody>
      </p:sp>
      <p:sp>
        <p:nvSpPr>
          <p:cNvPr id="5" name="Date Placeholder 4">
            <a:extLst>
              <a:ext uri="{FF2B5EF4-FFF2-40B4-BE49-F238E27FC236}">
                <a16:creationId xmlns:a16="http://schemas.microsoft.com/office/drawing/2014/main" id="{ED1C8B21-6FC2-D7E6-5D33-3315FC2D8FD8}"/>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4650113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8AAD2-16A1-CE61-DDC4-B5F81E5CC2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FD3741-3B9B-8E78-D783-277C26E6A8FF}"/>
              </a:ext>
            </a:extLst>
          </p:cNvPr>
          <p:cNvSpPr>
            <a:spLocks noGrp="1" noRot="1" noChangeAspect="1"/>
          </p:cNvSpPr>
          <p:nvPr>
            <p:ph type="sldImg"/>
          </p:nvPr>
        </p:nvSpPr>
        <p:spPr>
          <a:xfrm>
            <a:off x="1881188" y="106363"/>
            <a:ext cx="3552825" cy="2665412"/>
          </a:xfrm>
        </p:spPr>
      </p:sp>
      <p:sp>
        <p:nvSpPr>
          <p:cNvPr id="3" name="Notes Placeholder 2">
            <a:extLst>
              <a:ext uri="{FF2B5EF4-FFF2-40B4-BE49-F238E27FC236}">
                <a16:creationId xmlns:a16="http://schemas.microsoft.com/office/drawing/2014/main" id="{F287E74E-8730-8B6C-0D07-0109380CEDA9}"/>
              </a:ext>
            </a:extLst>
          </p:cNvPr>
          <p:cNvSpPr>
            <a:spLocks noGrp="1"/>
          </p:cNvSpPr>
          <p:nvPr>
            <p:ph type="body" idx="1"/>
          </p:nvPr>
        </p:nvSpPr>
        <p:spPr>
          <a:xfrm>
            <a:off x="1" y="2793303"/>
            <a:ext cx="7315200" cy="6807897"/>
          </a:xfrm>
        </p:spPr>
        <p:txBody>
          <a:bodyPr/>
          <a:lstStyle/>
          <a:p>
            <a:pPr algn="l"/>
            <a:r>
              <a:rPr lang="en-US" sz="1200" b="1" i="0" u="none" strike="noStrike" baseline="0" dirty="0">
                <a:solidFill>
                  <a:srgbClr val="000000"/>
                </a:solidFill>
                <a:latin typeface="Arial" panose="020B0604020202020204" pitchFamily="34" charset="0"/>
                <a:cs typeface="Arial" panose="020B0604020202020204" pitchFamily="34" charset="0"/>
              </a:rPr>
              <a:t>Psalms 119:97-100 NKJV 97 </a:t>
            </a:r>
            <a:r>
              <a:rPr lang="en-US" sz="1200" b="0" i="0" u="none" strike="noStrike" baseline="0" dirty="0">
                <a:solidFill>
                  <a:srgbClr val="000000"/>
                </a:solidFill>
                <a:latin typeface="Arial" panose="020B0604020202020204" pitchFamily="34" charset="0"/>
                <a:cs typeface="Arial" panose="020B0604020202020204" pitchFamily="34" charset="0"/>
              </a:rPr>
              <a:t>Oh, how I love Your law! It is my meditation all the day. </a:t>
            </a:r>
            <a:r>
              <a:rPr lang="en-US" sz="1200" b="1" i="0" u="none" strike="noStrike" baseline="0" dirty="0">
                <a:solidFill>
                  <a:srgbClr val="000000"/>
                </a:solidFill>
                <a:latin typeface="Arial" panose="020B0604020202020204" pitchFamily="34" charset="0"/>
                <a:cs typeface="Arial" panose="020B0604020202020204" pitchFamily="34" charset="0"/>
              </a:rPr>
              <a:t>98 </a:t>
            </a:r>
            <a:r>
              <a:rPr lang="en-US" sz="1200" b="0" i="0" u="none" strike="noStrike" baseline="0" dirty="0">
                <a:solidFill>
                  <a:srgbClr val="000000"/>
                </a:solidFill>
                <a:latin typeface="Arial" panose="020B0604020202020204" pitchFamily="34" charset="0"/>
                <a:cs typeface="Arial" panose="020B0604020202020204" pitchFamily="34" charset="0"/>
              </a:rPr>
              <a:t>You, through Your commandments, make me wiser than my enemies; For they are ever with me. </a:t>
            </a:r>
            <a:r>
              <a:rPr lang="en-US" sz="1200" b="1" i="0" u="none" strike="noStrike" baseline="0" dirty="0">
                <a:solidFill>
                  <a:srgbClr val="000000"/>
                </a:solidFill>
                <a:latin typeface="Arial" panose="020B0604020202020204" pitchFamily="34" charset="0"/>
                <a:cs typeface="Arial" panose="020B0604020202020204" pitchFamily="34" charset="0"/>
              </a:rPr>
              <a:t>99</a:t>
            </a:r>
            <a:r>
              <a:rPr lang="en-US" sz="1200" b="0" i="0" u="none" strike="noStrike" baseline="0" dirty="0">
                <a:solidFill>
                  <a:srgbClr val="000000"/>
                </a:solidFill>
                <a:latin typeface="Arial" panose="020B0604020202020204" pitchFamily="34" charset="0"/>
                <a:cs typeface="Arial" panose="020B0604020202020204" pitchFamily="34" charset="0"/>
              </a:rPr>
              <a:t> I have more understanding than all my teachers, For Your testimonies are my meditation. </a:t>
            </a:r>
            <a:r>
              <a:rPr lang="en-US" sz="1200" b="1" i="0" u="none" strike="noStrike" baseline="0" dirty="0">
                <a:solidFill>
                  <a:srgbClr val="000000"/>
                </a:solidFill>
                <a:latin typeface="Arial" panose="020B0604020202020204" pitchFamily="34" charset="0"/>
                <a:cs typeface="Arial" panose="020B0604020202020204" pitchFamily="34" charset="0"/>
              </a:rPr>
              <a:t>100</a:t>
            </a:r>
            <a:r>
              <a:rPr lang="en-US" sz="1200" b="0" i="0" u="none" strike="noStrike" baseline="0" dirty="0">
                <a:solidFill>
                  <a:srgbClr val="000000"/>
                </a:solidFill>
                <a:latin typeface="Arial" panose="020B0604020202020204" pitchFamily="34" charset="0"/>
                <a:cs typeface="Arial" panose="020B0604020202020204" pitchFamily="34" charset="0"/>
              </a:rPr>
              <a:t> I understand more than the ancients, Because I keep Your precepts.</a:t>
            </a:r>
          </a:p>
          <a:p>
            <a:pPr algn="l">
              <a:lnSpc>
                <a:spcPts val="1600"/>
              </a:lnSpc>
            </a:pPr>
            <a:endParaRPr lang="en-US" sz="1200" b="0"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6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Then shall I not be ashamed, </a:t>
            </a:r>
            <a:r>
              <a:rPr lang="en-US" sz="1200" b="0" i="0" dirty="0">
                <a:latin typeface="Arial" panose="020B0604020202020204" pitchFamily="34" charset="0"/>
                <a:cs typeface="Arial" panose="020B0604020202020204" pitchFamily="34" charset="0"/>
              </a:rPr>
              <a:t>when </a:t>
            </a:r>
            <a:r>
              <a:rPr lang="en-US" sz="1200" b="1" i="0" dirty="0">
                <a:latin typeface="Arial" panose="020B0604020202020204" pitchFamily="34" charset="0"/>
                <a:cs typeface="Arial" panose="020B0604020202020204" pitchFamily="34" charset="0"/>
              </a:rPr>
              <a:t>I have respect </a:t>
            </a:r>
            <a:r>
              <a:rPr lang="en-US" sz="1200" b="1" dirty="0">
                <a:latin typeface="Arial" panose="020B0604020202020204" pitchFamily="34" charset="0"/>
                <a:cs typeface="Arial" panose="020B0604020202020204" pitchFamily="34" charset="0"/>
              </a:rPr>
              <a:t>unto all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10 </a:t>
            </a:r>
            <a:r>
              <a:rPr lang="en-US" sz="1200" b="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With my whole heart </a:t>
            </a:r>
            <a:r>
              <a:rPr lang="en-US" sz="1200" b="1" i="0" dirty="0">
                <a:latin typeface="Arial" panose="020B0604020202020204" pitchFamily="34" charset="0"/>
                <a:cs typeface="Arial" panose="020B0604020202020204" pitchFamily="34" charset="0"/>
              </a:rPr>
              <a:t>have I sought thee</a:t>
            </a:r>
            <a:r>
              <a:rPr lang="en-US" sz="1200" dirty="0">
                <a:latin typeface="Arial" panose="020B0604020202020204" pitchFamily="34" charset="0"/>
                <a:cs typeface="Arial" panose="020B0604020202020204" pitchFamily="34" charset="0"/>
              </a:rPr>
              <a:t>: O let me not wander from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dirty="0">
                <a:latin typeface="Arial" panose="020B0604020202020204" pitchFamily="34" charset="0"/>
                <a:cs typeface="Arial" panose="020B0604020202020204" pitchFamily="34" charset="0"/>
              </a:rPr>
              <a:t>V. 14 </a:t>
            </a:r>
            <a:r>
              <a:rPr lang="en-US" sz="1200" b="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 I have rejoiced in the way of thy testimonies</a:t>
            </a:r>
            <a:r>
              <a:rPr lang="en-US" sz="1200" dirty="0">
                <a:latin typeface="Arial" panose="020B0604020202020204" pitchFamily="34" charset="0"/>
                <a:cs typeface="Arial" panose="020B0604020202020204" pitchFamily="34" charset="0"/>
              </a:rPr>
              <a:t>, as much as in all riches.</a:t>
            </a:r>
            <a:endParaRPr lang="en-US" sz="1200" b="1" i="0" u="none" strike="noStrike" baseline="0" dirty="0">
              <a:solidFill>
                <a:srgbClr val="000000"/>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latin typeface="Arial" panose="020B0604020202020204" pitchFamily="34" charset="0"/>
                <a:cs typeface="Arial" panose="020B0604020202020204" pitchFamily="34" charset="0"/>
              </a:rPr>
              <a:t>V. 26 </a:t>
            </a:r>
            <a:r>
              <a:rPr lang="en-US" sz="1200" b="0" i="0" u="none" strike="noStrike" baseline="0" dirty="0">
                <a:solidFill>
                  <a:srgbClr val="000000"/>
                </a:solidFill>
                <a:latin typeface="Arial" panose="020B0604020202020204" pitchFamily="34" charset="0"/>
                <a:cs typeface="Arial" panose="020B0604020202020204" pitchFamily="34" charset="0"/>
              </a:rPr>
              <a:t>-</a:t>
            </a:r>
            <a:r>
              <a:rPr lang="en-US" sz="1200" b="1" i="0" u="none" strike="noStrike" baseline="0" dirty="0">
                <a:solidFill>
                  <a:srgbClr val="000000"/>
                </a:solidFill>
                <a:latin typeface="Arial" panose="020B0604020202020204" pitchFamily="34" charset="0"/>
                <a:cs typeface="Arial" panose="020B0604020202020204" pitchFamily="34" charset="0"/>
              </a:rPr>
              <a:t>  I have declared my ways</a:t>
            </a:r>
            <a:r>
              <a:rPr lang="en-US" sz="1200" b="0" i="0" u="none" strike="noStrike" baseline="0" dirty="0">
                <a:solidFill>
                  <a:srgbClr val="000000"/>
                </a:solidFill>
                <a:latin typeface="Arial" panose="020B0604020202020204" pitchFamily="34" charset="0"/>
                <a:cs typeface="Arial" panose="020B0604020202020204" pitchFamily="34" charset="0"/>
              </a:rPr>
              <a:t>, and thou </a:t>
            </a:r>
            <a:r>
              <a:rPr lang="en-US" sz="1200" b="0" i="0" u="none" strike="noStrike" baseline="0" dirty="0" err="1">
                <a:solidFill>
                  <a:srgbClr val="000000"/>
                </a:solidFill>
                <a:latin typeface="Arial" panose="020B0604020202020204" pitchFamily="34" charset="0"/>
                <a:cs typeface="Arial" panose="020B0604020202020204" pitchFamily="34" charset="0"/>
              </a:rPr>
              <a:t>heardest</a:t>
            </a:r>
            <a:r>
              <a:rPr lang="en-US" sz="1200" b="0" i="0" u="none" strike="noStrike" baseline="0" dirty="0">
                <a:solidFill>
                  <a:srgbClr val="000000"/>
                </a:solidFill>
                <a:latin typeface="Arial" panose="020B0604020202020204" pitchFamily="34" charset="0"/>
                <a:cs typeface="Arial" panose="020B0604020202020204" pitchFamily="34" charset="0"/>
              </a:rPr>
              <a:t> me: teach me thy statutes.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30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chosen the way of truth</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thy judgments have I laid before me.</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55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remembered thy name</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O LORD, in the night, and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have kept thy law</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66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Teach me good judgment and knowledge: for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I have believed thy commandments.</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101</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 </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I have refrained my feet from every evil way</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that I might keep thy word.</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endPar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174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longed for thy salvation</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O LORD; and thy law is my delight.</a:t>
            </a:r>
          </a:p>
          <a:p>
            <a:pPr marL="228600" marR="0" lvl="0" indent="-228600" algn="l" defTabSz="914400" rtl="0" eaLnBrk="1" fontAlgn="auto" latinLnBrk="0" hangingPunct="1">
              <a:lnSpc>
                <a:spcPts val="1700"/>
              </a:lnSpc>
              <a:spcBef>
                <a:spcPts val="0"/>
              </a:spcBef>
              <a:spcAft>
                <a:spcPts val="0"/>
              </a:spcAft>
              <a:buClrTx/>
              <a:buSzTx/>
              <a:buFont typeface="+mj-lt"/>
              <a:buAutoNum type="arabicPeriod"/>
              <a:tabLst/>
              <a:defRPr/>
            </a:pP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V. 176 </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a:t>
            </a:r>
            <a:r>
              <a:rPr lang="en-US" sz="1200" b="1" i="0" u="none" strike="noStrike" baseline="0" dirty="0">
                <a:solidFill>
                  <a:srgbClr val="000000"/>
                </a:solidFill>
                <a:highlight>
                  <a:srgbClr val="FFFF00"/>
                </a:highlight>
                <a:latin typeface="Arial" panose="020B0604020202020204" pitchFamily="34" charset="0"/>
                <a:cs typeface="Arial" panose="020B0604020202020204" pitchFamily="34" charset="0"/>
              </a:rPr>
              <a:t> I have gone astray like a lost sheep</a:t>
            </a:r>
            <a:r>
              <a:rPr lang="en-US" sz="1200" b="0" i="0" u="none" strike="noStrike" baseline="0" dirty="0">
                <a:solidFill>
                  <a:srgbClr val="000000"/>
                </a:solidFill>
                <a:highlight>
                  <a:srgbClr val="FFFF00"/>
                </a:highlight>
                <a:latin typeface="Arial" panose="020B0604020202020204" pitchFamily="34" charset="0"/>
                <a:cs typeface="Arial" panose="020B0604020202020204" pitchFamily="34" charset="0"/>
              </a:rPr>
              <a:t>; seek thy servant; for I do not forget thy commandments.</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9EBF9DA-2475-3ADD-3DB5-C449B2544A06}"/>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10</a:t>
            </a:fld>
            <a:endParaRPr lang="en-US" dirty="0"/>
          </a:p>
        </p:txBody>
      </p:sp>
      <p:sp>
        <p:nvSpPr>
          <p:cNvPr id="5" name="Date Placeholder 4">
            <a:extLst>
              <a:ext uri="{FF2B5EF4-FFF2-40B4-BE49-F238E27FC236}">
                <a16:creationId xmlns:a16="http://schemas.microsoft.com/office/drawing/2014/main" id="{A652935E-40FD-3057-6FAC-D42CA46D20D3}"/>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2555780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6800" y="163513"/>
            <a:ext cx="5181600" cy="3886200"/>
          </a:xfrm>
        </p:spPr>
      </p:sp>
      <p:sp>
        <p:nvSpPr>
          <p:cNvPr id="3" name="Notes Placeholder 2"/>
          <p:cNvSpPr>
            <a:spLocks noGrp="1"/>
          </p:cNvSpPr>
          <p:nvPr>
            <p:ph type="body" idx="1"/>
          </p:nvPr>
        </p:nvSpPr>
        <p:spPr>
          <a:xfrm>
            <a:off x="9462" y="4049713"/>
            <a:ext cx="7305740" cy="5551488"/>
          </a:xfrm>
        </p:spPr>
        <p:txBody>
          <a:bodyPr>
            <a:normAutofit fontScale="85000" lnSpcReduction="10000"/>
          </a:bodyPr>
          <a:lstStyle/>
          <a:p>
            <a:pPr>
              <a:defRPr/>
            </a:pPr>
            <a:r>
              <a:rPr lang="en-US" altLang="en-US" sz="1800" b="1" u="sng" dirty="0">
                <a:latin typeface="Arial" panose="020B0604020202020204" pitchFamily="34" charset="0"/>
                <a:cs typeface="Arial" panose="020B0604020202020204" pitchFamily="34" charset="0"/>
              </a:rPr>
              <a:t>Rom. 10:17 </a:t>
            </a:r>
            <a:r>
              <a:rPr lang="en-US" altLang="en-US" sz="18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800" b="1" u="sng" dirty="0">
                <a:latin typeface="Arial" panose="020B0604020202020204" pitchFamily="34" charset="0"/>
                <a:cs typeface="Arial" panose="020B0604020202020204" pitchFamily="34" charset="0"/>
              </a:rPr>
              <a:t>Heb 11:6</a:t>
            </a:r>
            <a:r>
              <a:rPr lang="en-US" altLang="en-US" sz="1800" b="1" dirty="0">
                <a:latin typeface="Arial" panose="020B0604020202020204" pitchFamily="34" charset="0"/>
                <a:cs typeface="Arial" panose="020B0604020202020204" pitchFamily="34" charset="0"/>
              </a:rPr>
              <a:t> </a:t>
            </a:r>
            <a:r>
              <a:rPr lang="en-US" altLang="en-US" sz="1800" dirty="0">
                <a:latin typeface="Arial" panose="020B0604020202020204" pitchFamily="34" charset="0"/>
                <a:cs typeface="Arial" panose="020B0604020202020204" pitchFamily="34" charset="0"/>
              </a:rPr>
              <a:t>But without faith it is impossible to please him: for he that cometh to God </a:t>
            </a:r>
            <a:r>
              <a:rPr lang="en-US" altLang="en-US" sz="1800" b="1" dirty="0">
                <a:latin typeface="Arial" panose="020B0604020202020204" pitchFamily="34" charset="0"/>
                <a:cs typeface="Arial" panose="020B0604020202020204" pitchFamily="34" charset="0"/>
              </a:rPr>
              <a:t>must believe that he is</a:t>
            </a:r>
            <a:r>
              <a:rPr lang="en-US" altLang="en-US" sz="1800" dirty="0">
                <a:latin typeface="Arial" panose="020B0604020202020204" pitchFamily="34" charset="0"/>
                <a:cs typeface="Arial" panose="020B0604020202020204" pitchFamily="34" charset="0"/>
              </a:rPr>
              <a:t>, and that he is a rewarder of </a:t>
            </a:r>
            <a:r>
              <a:rPr lang="en-US" altLang="en-US" sz="1800" b="1" dirty="0">
                <a:latin typeface="Arial" panose="020B0604020202020204" pitchFamily="34" charset="0"/>
                <a:cs typeface="Arial" panose="020B0604020202020204" pitchFamily="34" charset="0"/>
              </a:rPr>
              <a:t>them that diligently seek him</a:t>
            </a:r>
            <a:r>
              <a:rPr lang="en-US" altLang="en-US" sz="1800" dirty="0">
                <a:latin typeface="Arial" panose="020B0604020202020204" pitchFamily="34" charset="0"/>
                <a:cs typeface="Arial" panose="020B0604020202020204" pitchFamily="34" charset="0"/>
              </a:rPr>
              <a:t>.</a:t>
            </a:r>
          </a:p>
          <a:p>
            <a:pPr>
              <a:defRPr/>
            </a:pPr>
            <a:r>
              <a:rPr lang="en-US" altLang="en-US" sz="1800" b="1" u="sng" dirty="0">
                <a:latin typeface="Arial" panose="020B0604020202020204" pitchFamily="34" charset="0"/>
                <a:cs typeface="Arial" panose="020B0604020202020204" pitchFamily="34" charset="0"/>
              </a:rPr>
              <a:t>Jn. 8:24 </a:t>
            </a:r>
            <a:r>
              <a:rPr lang="en-US" altLang="en-US" sz="1800" dirty="0">
                <a:latin typeface="Arial" panose="020B0604020202020204" pitchFamily="34" charset="0"/>
                <a:cs typeface="Arial" panose="020B0604020202020204" pitchFamily="34" charset="0"/>
              </a:rPr>
              <a:t>-  I said therefore unto you, that ye shall die in your sins: </a:t>
            </a:r>
            <a:r>
              <a:rPr lang="en-US" altLang="en-US" sz="1800" b="1" dirty="0">
                <a:latin typeface="Arial" panose="020B0604020202020204" pitchFamily="34" charset="0"/>
                <a:cs typeface="Arial" panose="020B0604020202020204" pitchFamily="34" charset="0"/>
              </a:rPr>
              <a:t>for if ye believe not that I am he, ye shall die in your sins.</a:t>
            </a:r>
          </a:p>
          <a:p>
            <a:pPr>
              <a:defRPr/>
            </a:pPr>
            <a:r>
              <a:rPr lang="en-US" altLang="en-US" sz="1800" b="1" u="sng" dirty="0">
                <a:latin typeface="Arial" panose="020B0604020202020204" pitchFamily="34" charset="0"/>
                <a:cs typeface="Arial" panose="020B0604020202020204" pitchFamily="34" charset="0"/>
              </a:rPr>
              <a:t>Acts 17:30-31 </a:t>
            </a:r>
            <a:r>
              <a:rPr lang="en-US" altLang="en-US" sz="1800" dirty="0">
                <a:latin typeface="Arial" panose="020B0604020202020204" pitchFamily="34" charset="0"/>
                <a:cs typeface="Arial" panose="020B0604020202020204" pitchFamily="34" charset="0"/>
              </a:rPr>
              <a:t>- And the times of this ignorance God winked at; but now </a:t>
            </a:r>
            <a:r>
              <a:rPr lang="en-US" altLang="en-US" sz="1800" b="1" dirty="0" err="1">
                <a:latin typeface="Arial" panose="020B0604020202020204" pitchFamily="34" charset="0"/>
                <a:cs typeface="Arial" panose="020B0604020202020204" pitchFamily="34" charset="0"/>
              </a:rPr>
              <a:t>commandeth</a:t>
            </a:r>
            <a:r>
              <a:rPr lang="en-US" altLang="en-US" sz="1800" b="1" dirty="0">
                <a:latin typeface="Arial" panose="020B0604020202020204" pitchFamily="34" charset="0"/>
                <a:cs typeface="Arial" panose="020B0604020202020204" pitchFamily="34" charset="0"/>
              </a:rPr>
              <a:t> all men every where to repent: 31 </a:t>
            </a:r>
            <a:r>
              <a:rPr lang="en-US" altLang="en-US" sz="1800" dirty="0">
                <a:latin typeface="Arial" panose="020B0604020202020204" pitchFamily="34" charset="0"/>
                <a:cs typeface="Arial" panose="020B0604020202020204" pitchFamily="34" charset="0"/>
              </a:rPr>
              <a:t>Because he hath appointed a day, in the which he will judge the world in righteousness by that man whom he hath ordained; whereof he hath given assurance unto all men, in that he hath raised him from the dead.</a:t>
            </a:r>
          </a:p>
          <a:p>
            <a:pPr>
              <a:defRPr/>
            </a:pPr>
            <a:r>
              <a:rPr lang="en-US" altLang="en-US" sz="1800" b="1" u="sng" dirty="0">
                <a:latin typeface="Arial" panose="020B0604020202020204" pitchFamily="34" charset="0"/>
                <a:cs typeface="Arial" panose="020B0604020202020204" pitchFamily="34" charset="0"/>
              </a:rPr>
              <a:t>Matt. 10:32 </a:t>
            </a:r>
            <a:r>
              <a:rPr lang="en-US" altLang="en-US" sz="18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800" b="1" u="sng" dirty="0">
                <a:latin typeface="Arial" panose="020B0604020202020204" pitchFamily="34" charset="0"/>
                <a:cs typeface="Arial" panose="020B0604020202020204" pitchFamily="34" charset="0"/>
              </a:rPr>
              <a:t>Acts 2:38 </a:t>
            </a:r>
            <a:r>
              <a:rPr lang="en-US" altLang="en-US" sz="1800" dirty="0">
                <a:latin typeface="Arial" panose="020B0604020202020204" pitchFamily="34" charset="0"/>
                <a:cs typeface="Arial" panose="020B0604020202020204" pitchFamily="34" charset="0"/>
              </a:rPr>
              <a:t>- Then Peter said unto them, </a:t>
            </a:r>
            <a:r>
              <a:rPr lang="en-US" altLang="en-US" sz="1800" b="1" dirty="0">
                <a:latin typeface="Arial" panose="020B0604020202020204" pitchFamily="34" charset="0"/>
                <a:cs typeface="Arial" panose="020B0604020202020204" pitchFamily="34" charset="0"/>
              </a:rPr>
              <a:t>Repent, and be baptized every one of you in the name of Jesus Christ for the remission of sins</a:t>
            </a:r>
            <a:r>
              <a:rPr lang="en-US" altLang="en-US" sz="1800" dirty="0">
                <a:latin typeface="Arial" panose="020B0604020202020204" pitchFamily="34" charset="0"/>
                <a:cs typeface="Arial" panose="020B0604020202020204" pitchFamily="34" charset="0"/>
              </a:rPr>
              <a:t>, and ye shall receive the gift of the Holy Ghost.</a:t>
            </a:r>
          </a:p>
          <a:p>
            <a:pPr>
              <a:defRPr/>
            </a:pPr>
            <a:r>
              <a:rPr lang="en-US" altLang="en-US" sz="1800" b="1" u="sng" dirty="0">
                <a:latin typeface="Arial" panose="020B0604020202020204" pitchFamily="34" charset="0"/>
                <a:cs typeface="Arial" panose="020B0604020202020204" pitchFamily="34" charset="0"/>
              </a:rPr>
              <a:t>1 Jn. 1:7-9 </a:t>
            </a:r>
            <a:r>
              <a:rPr lang="en-US" altLang="en-US" sz="18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800" dirty="0" err="1">
                <a:latin typeface="Arial" panose="020B0604020202020204" pitchFamily="34" charset="0"/>
                <a:cs typeface="Arial" panose="020B0604020202020204" pitchFamily="34" charset="0"/>
              </a:rPr>
              <a:t>cleanseth</a:t>
            </a:r>
            <a:r>
              <a:rPr lang="en-US" altLang="en-US" sz="1800" dirty="0">
                <a:latin typeface="Arial" panose="020B0604020202020204" pitchFamily="34" charset="0"/>
                <a:cs typeface="Arial" panose="020B0604020202020204" pitchFamily="34" charset="0"/>
              </a:rPr>
              <a:t> us from all sin</a:t>
            </a:r>
            <a:r>
              <a:rPr lang="en-US" altLang="en-US" sz="1800" b="1" dirty="0">
                <a:latin typeface="Arial" panose="020B0604020202020204" pitchFamily="34" charset="0"/>
                <a:cs typeface="Arial" panose="020B0604020202020204" pitchFamily="34" charset="0"/>
              </a:rPr>
              <a:t>. 8 </a:t>
            </a:r>
            <a:r>
              <a:rPr lang="en-US" altLang="en-US" sz="1800" dirty="0">
                <a:latin typeface="Arial" panose="020B0604020202020204" pitchFamily="34" charset="0"/>
                <a:cs typeface="Arial" panose="020B0604020202020204" pitchFamily="34" charset="0"/>
              </a:rPr>
              <a:t>If we say that we have no sin, we deceive ourselves, and the truth is not in us. </a:t>
            </a:r>
            <a:r>
              <a:rPr lang="en-US" altLang="en-US" sz="1800" b="1" dirty="0">
                <a:latin typeface="Arial" panose="020B0604020202020204" pitchFamily="34" charset="0"/>
                <a:cs typeface="Arial" panose="020B0604020202020204" pitchFamily="34" charset="0"/>
              </a:rPr>
              <a:t>9</a:t>
            </a:r>
            <a:r>
              <a:rPr lang="en-US" altLang="en-US" sz="18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800" b="1" u="sng" dirty="0">
                <a:latin typeface="Arial" panose="020B0604020202020204" pitchFamily="34" charset="0"/>
                <a:cs typeface="Arial" panose="020B0604020202020204" pitchFamily="34" charset="0"/>
              </a:rPr>
              <a:t>Rev. 2:10 </a:t>
            </a:r>
            <a:r>
              <a:rPr lang="en-US" altLang="en-US" sz="18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800" b="1" u="sng" dirty="0">
                <a:latin typeface="Arial" panose="020B0604020202020204" pitchFamily="34" charset="0"/>
                <a:cs typeface="Arial" panose="020B0604020202020204" pitchFamily="34" charset="0"/>
              </a:rPr>
              <a:t>be thou faithful unto death, and I will give thee a crown of life</a:t>
            </a:r>
            <a:r>
              <a:rPr lang="en-US" altLang="en-US" sz="18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12/08/2024 AM-PM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11</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97063" y="241300"/>
            <a:ext cx="3519487" cy="2640013"/>
          </a:xfrm>
        </p:spPr>
      </p:sp>
      <p:sp>
        <p:nvSpPr>
          <p:cNvPr id="3" name="Notes Placeholder 2"/>
          <p:cNvSpPr>
            <a:spLocks noGrp="1"/>
          </p:cNvSpPr>
          <p:nvPr>
            <p:ph type="body" idx="1"/>
          </p:nvPr>
        </p:nvSpPr>
        <p:spPr>
          <a:xfrm>
            <a:off x="1" y="2880765"/>
            <a:ext cx="7315200" cy="6720436"/>
          </a:xfrm>
        </p:spPr>
        <p:txBody>
          <a:bodyPr/>
          <a:lstStyle/>
          <a:p>
            <a:r>
              <a:rPr lang="en-US" sz="1200" b="1" i="0" u="none" dirty="0">
                <a:latin typeface="Arial" panose="020B0604020202020204" pitchFamily="34" charset="0"/>
                <a:cs typeface="Arial" panose="020B0604020202020204" pitchFamily="34" charset="0"/>
              </a:rPr>
              <a:t>Psalms 119:97 KJV 97 </a:t>
            </a:r>
            <a:r>
              <a:rPr lang="en-US" sz="1200" b="0" i="0" u="none" dirty="0">
                <a:latin typeface="Arial" panose="020B0604020202020204" pitchFamily="34" charset="0"/>
                <a:cs typeface="Arial" panose="020B0604020202020204" pitchFamily="34" charset="0"/>
              </a:rPr>
              <a:t> </a:t>
            </a:r>
            <a:r>
              <a:rPr lang="en-US" sz="1200" b="1" i="0" u="none" dirty="0">
                <a:latin typeface="Arial" panose="020B0604020202020204" pitchFamily="34" charset="0"/>
                <a:cs typeface="Arial" panose="020B0604020202020204" pitchFamily="34" charset="0"/>
              </a:rPr>
              <a:t>O how love I thy law! </a:t>
            </a:r>
            <a:r>
              <a:rPr lang="en-US" sz="1200" b="0" i="0" u="none" dirty="0">
                <a:latin typeface="Arial" panose="020B0604020202020204" pitchFamily="34" charset="0"/>
                <a:cs typeface="Arial" panose="020B0604020202020204" pitchFamily="34" charset="0"/>
              </a:rPr>
              <a:t>it is my meditation all the day.</a:t>
            </a:r>
          </a:p>
          <a:p>
            <a:r>
              <a:rPr lang="en-US" sz="1200" b="1" i="0" u="none" dirty="0">
                <a:latin typeface="Arial" panose="020B0604020202020204" pitchFamily="34" charset="0"/>
                <a:cs typeface="Arial" panose="020B0604020202020204" pitchFamily="34" charset="0"/>
              </a:rPr>
              <a:t>Psalms 119:97 NKJV 97 Oh, how I love Your law</a:t>
            </a:r>
            <a:r>
              <a:rPr lang="en-US" sz="1200" b="0" i="0" u="none" dirty="0">
                <a:latin typeface="Arial" panose="020B0604020202020204" pitchFamily="34" charset="0"/>
                <a:cs typeface="Arial" panose="020B0604020202020204" pitchFamily="34" charset="0"/>
              </a:rPr>
              <a:t>! It is my meditation all the day.</a:t>
            </a:r>
          </a:p>
          <a:p>
            <a:r>
              <a:rPr lang="en-US" sz="1200" b="1" i="0" u="none" dirty="0">
                <a:latin typeface="Arial" panose="020B0604020202020204" pitchFamily="34" charset="0"/>
                <a:cs typeface="Arial" panose="020B0604020202020204" pitchFamily="34" charset="0"/>
              </a:rPr>
              <a:t>Psalms 119:97 ASV 97 Oh how love I thy law! </a:t>
            </a:r>
            <a:r>
              <a:rPr lang="en-US" sz="1200" b="0" i="0" u="none" dirty="0">
                <a:latin typeface="Arial" panose="020B0604020202020204" pitchFamily="34" charset="0"/>
                <a:cs typeface="Arial" panose="020B0604020202020204" pitchFamily="34" charset="0"/>
              </a:rPr>
              <a:t>It is my meditation all the day.</a:t>
            </a:r>
          </a:p>
          <a:p>
            <a:endParaRPr lang="en-US" sz="1200" b="0" i="0" u="none" dirty="0">
              <a:latin typeface="Arial" panose="020B0604020202020204" pitchFamily="34" charset="0"/>
              <a:cs typeface="Arial" panose="020B0604020202020204" pitchFamily="34" charset="0"/>
            </a:endParaRPr>
          </a:p>
          <a:p>
            <a:r>
              <a:rPr lang="en-US" sz="1200" b="1" i="0" u="none" dirty="0">
                <a:latin typeface="Arial" panose="020B0604020202020204" pitchFamily="34" charset="0"/>
                <a:cs typeface="Arial" panose="020B0604020202020204" pitchFamily="34" charset="0"/>
              </a:rPr>
              <a:t>Psalms 1:1-6 KJV 1 </a:t>
            </a:r>
            <a:r>
              <a:rPr lang="en-US" sz="1200" b="0" i="0" u="none" dirty="0">
                <a:latin typeface="Arial" panose="020B0604020202020204" pitchFamily="34" charset="0"/>
                <a:cs typeface="Arial" panose="020B0604020202020204" pitchFamily="34" charset="0"/>
              </a:rPr>
              <a:t>Blessed is the man that walketh not in the counsel of the ungodly, nor </a:t>
            </a:r>
            <a:r>
              <a:rPr lang="en-US" sz="1200" b="0" i="0" u="none" dirty="0" err="1">
                <a:latin typeface="Arial" panose="020B0604020202020204" pitchFamily="34" charset="0"/>
                <a:cs typeface="Arial" panose="020B0604020202020204" pitchFamily="34" charset="0"/>
              </a:rPr>
              <a:t>standeth</a:t>
            </a:r>
            <a:r>
              <a:rPr lang="en-US" sz="1200" b="0" i="0" u="none" dirty="0">
                <a:latin typeface="Arial" panose="020B0604020202020204" pitchFamily="34" charset="0"/>
                <a:cs typeface="Arial" panose="020B0604020202020204" pitchFamily="34" charset="0"/>
              </a:rPr>
              <a:t> in the way of sinners, nor </a:t>
            </a:r>
            <a:r>
              <a:rPr lang="en-US" sz="1200" b="0" i="0" u="none" dirty="0" err="1">
                <a:latin typeface="Arial" panose="020B0604020202020204" pitchFamily="34" charset="0"/>
                <a:cs typeface="Arial" panose="020B0604020202020204" pitchFamily="34" charset="0"/>
              </a:rPr>
              <a:t>sitteth</a:t>
            </a:r>
            <a:r>
              <a:rPr lang="en-US" sz="1200" b="0" i="0" u="none" dirty="0">
                <a:latin typeface="Arial" panose="020B0604020202020204" pitchFamily="34" charset="0"/>
                <a:cs typeface="Arial" panose="020B0604020202020204" pitchFamily="34" charset="0"/>
              </a:rPr>
              <a:t> in the seat of the scornful. </a:t>
            </a:r>
            <a:r>
              <a:rPr lang="en-US" sz="1200" b="1" i="0" u="none" dirty="0">
                <a:latin typeface="Arial" panose="020B0604020202020204" pitchFamily="34" charset="0"/>
                <a:cs typeface="Arial" panose="020B0604020202020204" pitchFamily="34" charset="0"/>
              </a:rPr>
              <a:t>2</a:t>
            </a:r>
            <a:r>
              <a:rPr lang="en-US" sz="1200" b="0" i="0" u="none" dirty="0">
                <a:latin typeface="Arial" panose="020B0604020202020204" pitchFamily="34" charset="0"/>
                <a:cs typeface="Arial" panose="020B0604020202020204" pitchFamily="34" charset="0"/>
              </a:rPr>
              <a:t> But his delight is in the law of the LORD; and in his law doth he meditate day and night</a:t>
            </a:r>
            <a:r>
              <a:rPr lang="en-US" sz="1200" b="1" i="0" u="none" dirty="0">
                <a:latin typeface="Arial" panose="020B0604020202020204" pitchFamily="34" charset="0"/>
                <a:cs typeface="Arial" panose="020B0604020202020204" pitchFamily="34" charset="0"/>
              </a:rPr>
              <a:t>. 3</a:t>
            </a:r>
            <a:r>
              <a:rPr lang="en-US" sz="1200" b="0" i="0" u="none" dirty="0">
                <a:latin typeface="Arial" panose="020B0604020202020204" pitchFamily="34" charset="0"/>
                <a:cs typeface="Arial" panose="020B0604020202020204" pitchFamily="34" charset="0"/>
              </a:rPr>
              <a:t> And he shall be like a tree planted by the rivers of water, that bringeth forth his fruit in his season; his leaf also shall not wither; and whatsoever he doeth shall prosper. </a:t>
            </a:r>
            <a:r>
              <a:rPr lang="en-US" sz="1200" b="1" i="0" u="none" dirty="0">
                <a:latin typeface="Arial" panose="020B0604020202020204" pitchFamily="34" charset="0"/>
                <a:cs typeface="Arial" panose="020B0604020202020204" pitchFamily="34" charset="0"/>
              </a:rPr>
              <a:t>4</a:t>
            </a:r>
            <a:r>
              <a:rPr lang="en-US" sz="1200" b="0" i="0" u="none" dirty="0">
                <a:latin typeface="Arial" panose="020B0604020202020204" pitchFamily="34" charset="0"/>
                <a:cs typeface="Arial" panose="020B0604020202020204" pitchFamily="34" charset="0"/>
              </a:rPr>
              <a:t> The ungodly are not so: but are like the chaff which the wind </a:t>
            </a:r>
            <a:r>
              <a:rPr lang="en-US" sz="1200" b="0" i="0" u="none" dirty="0" err="1">
                <a:latin typeface="Arial" panose="020B0604020202020204" pitchFamily="34" charset="0"/>
                <a:cs typeface="Arial" panose="020B0604020202020204" pitchFamily="34" charset="0"/>
              </a:rPr>
              <a:t>driveth</a:t>
            </a:r>
            <a:r>
              <a:rPr lang="en-US" sz="1200" b="0" i="0" u="none" dirty="0">
                <a:latin typeface="Arial" panose="020B0604020202020204" pitchFamily="34" charset="0"/>
                <a:cs typeface="Arial" panose="020B0604020202020204" pitchFamily="34" charset="0"/>
              </a:rPr>
              <a:t> away</a:t>
            </a:r>
            <a:r>
              <a:rPr lang="en-US" sz="1200" b="1" i="0" u="none" dirty="0">
                <a:latin typeface="Arial" panose="020B0604020202020204" pitchFamily="34" charset="0"/>
                <a:cs typeface="Arial" panose="020B0604020202020204" pitchFamily="34" charset="0"/>
              </a:rPr>
              <a:t>. 5</a:t>
            </a:r>
            <a:r>
              <a:rPr lang="en-US" sz="1200" b="0" i="0" u="none" dirty="0">
                <a:latin typeface="Arial" panose="020B0604020202020204" pitchFamily="34" charset="0"/>
                <a:cs typeface="Arial" panose="020B0604020202020204" pitchFamily="34" charset="0"/>
              </a:rPr>
              <a:t> Therefore the ungodly shall not stand in the judgment, nor sinners in the congregation of the righteous. </a:t>
            </a:r>
            <a:r>
              <a:rPr lang="en-US" sz="1200" b="1" i="0" u="none" dirty="0">
                <a:latin typeface="Arial" panose="020B0604020202020204" pitchFamily="34" charset="0"/>
                <a:cs typeface="Arial" panose="020B0604020202020204" pitchFamily="34" charset="0"/>
              </a:rPr>
              <a:t>6</a:t>
            </a:r>
            <a:r>
              <a:rPr lang="en-US" sz="1200" b="0" i="0" u="none" dirty="0">
                <a:latin typeface="Arial" panose="020B0604020202020204" pitchFamily="34" charset="0"/>
                <a:cs typeface="Arial" panose="020B0604020202020204" pitchFamily="34" charset="0"/>
              </a:rPr>
              <a:t> For the LORD </a:t>
            </a:r>
            <a:r>
              <a:rPr lang="en-US" sz="1200" b="0" i="0" u="none" dirty="0" err="1">
                <a:latin typeface="Arial" panose="020B0604020202020204" pitchFamily="34" charset="0"/>
                <a:cs typeface="Arial" panose="020B0604020202020204" pitchFamily="34" charset="0"/>
              </a:rPr>
              <a:t>knoweth</a:t>
            </a:r>
            <a:r>
              <a:rPr lang="en-US" sz="1200" b="0" i="0" u="none" dirty="0">
                <a:latin typeface="Arial" panose="020B0604020202020204" pitchFamily="34" charset="0"/>
                <a:cs typeface="Arial" panose="020B0604020202020204" pitchFamily="34" charset="0"/>
              </a:rPr>
              <a:t> the way of the righteous: but the way of the ungodly shall perish.</a:t>
            </a:r>
          </a:p>
          <a:p>
            <a:endParaRPr lang="en-US" sz="1200" b="0" i="0" u="none"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DB303FA8-A3F3-7640-B13D-36C73B3E5587}" type="slidenum">
              <a:rPr lang="en-US" smtClean="0"/>
              <a:t>2</a:t>
            </a:fld>
            <a:endParaRPr lang="en-US" dirty="0"/>
          </a:p>
        </p:txBody>
      </p:sp>
      <p:sp>
        <p:nvSpPr>
          <p:cNvPr id="5" name="Date Placeholder 4">
            <a:extLst>
              <a:ext uri="{FF2B5EF4-FFF2-40B4-BE49-F238E27FC236}">
                <a16:creationId xmlns:a16="http://schemas.microsoft.com/office/drawing/2014/main" id="{9B8B3180-0184-8F21-3723-B4A7DD4D877C}"/>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689064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520B2-9A8B-9AE7-46AD-761128A2F7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CAB3337-804F-FE18-AE5B-BB5B00ADC285}"/>
              </a:ext>
            </a:extLst>
          </p:cNvPr>
          <p:cNvSpPr>
            <a:spLocks noGrp="1" noRot="1" noChangeAspect="1"/>
          </p:cNvSpPr>
          <p:nvPr>
            <p:ph type="sldImg"/>
          </p:nvPr>
        </p:nvSpPr>
        <p:spPr>
          <a:xfrm>
            <a:off x="1735138" y="254000"/>
            <a:ext cx="3844925" cy="2882900"/>
          </a:xfrm>
        </p:spPr>
      </p:sp>
      <p:sp>
        <p:nvSpPr>
          <p:cNvPr id="3" name="Notes Placeholder 2">
            <a:extLst>
              <a:ext uri="{FF2B5EF4-FFF2-40B4-BE49-F238E27FC236}">
                <a16:creationId xmlns:a16="http://schemas.microsoft.com/office/drawing/2014/main" id="{C01F21D9-F75B-345D-2ED9-A8BC3B9A724C}"/>
              </a:ext>
            </a:extLst>
          </p:cNvPr>
          <p:cNvSpPr>
            <a:spLocks noGrp="1"/>
          </p:cNvSpPr>
          <p:nvPr>
            <p:ph type="body" idx="1"/>
          </p:nvPr>
        </p:nvSpPr>
        <p:spPr>
          <a:xfrm>
            <a:off x="1" y="3194137"/>
            <a:ext cx="7315200" cy="6407064"/>
          </a:xfrm>
        </p:spPr>
        <p:txBody>
          <a:bodyPr/>
          <a:lstStyle/>
          <a:p>
            <a:pPr algn="l"/>
            <a:r>
              <a:rPr lang="en-US" sz="1200" b="1" i="0" u="none" strike="noStrike" baseline="0" dirty="0">
                <a:latin typeface="Arial" panose="020B0604020202020204" pitchFamily="34" charset="0"/>
                <a:cs typeface="Arial" panose="020B0604020202020204" pitchFamily="34" charset="0"/>
              </a:rPr>
              <a:t>Psalms 119:1-8 KJV </a:t>
            </a:r>
          </a:p>
          <a:p>
            <a:pPr algn="l"/>
            <a:r>
              <a:rPr lang="en-US" sz="1200" b="1" i="0" u="none" strike="noStrike" baseline="0" dirty="0">
                <a:latin typeface="Arial" panose="020B0604020202020204" pitchFamily="34" charset="0"/>
                <a:cs typeface="Arial" panose="020B0604020202020204" pitchFamily="34" charset="0"/>
              </a:rPr>
              <a:t>1 </a:t>
            </a:r>
            <a:r>
              <a:rPr lang="en-US" sz="1200" b="0" i="0" u="none" strike="noStrike" baseline="0" dirty="0">
                <a:latin typeface="Arial" panose="020B0604020202020204" pitchFamily="34" charset="0"/>
                <a:cs typeface="Arial" panose="020B0604020202020204" pitchFamily="34" charset="0"/>
              </a:rPr>
              <a:t>Blessed are the undefiled in the way, who walk in </a:t>
            </a:r>
            <a:r>
              <a:rPr lang="en-US" sz="1200" b="1" i="0" u="none" strike="noStrike" baseline="0" dirty="0">
                <a:latin typeface="Arial" panose="020B0604020202020204" pitchFamily="34" charset="0"/>
                <a:cs typeface="Arial" panose="020B0604020202020204" pitchFamily="34" charset="0"/>
              </a:rPr>
              <a:t>the law of the LORD</a:t>
            </a:r>
            <a:r>
              <a:rPr lang="en-US" sz="1200" b="0" i="0" u="none" strike="noStrike" baseline="0" dirty="0">
                <a:latin typeface="Arial" panose="020B0604020202020204" pitchFamily="34" charset="0"/>
                <a:cs typeface="Arial" panose="020B0604020202020204" pitchFamily="34" charset="0"/>
              </a:rPr>
              <a:t>.</a:t>
            </a:r>
          </a:p>
          <a:p>
            <a:pPr algn="l"/>
            <a:r>
              <a:rPr lang="en-US" sz="1200" b="1" i="0" u="none" strike="noStrike" baseline="0" dirty="0">
                <a:latin typeface="Arial" panose="020B0604020202020204" pitchFamily="34" charset="0"/>
                <a:cs typeface="Arial" panose="020B0604020202020204" pitchFamily="34" charset="0"/>
              </a:rPr>
              <a:t>2</a:t>
            </a:r>
            <a:r>
              <a:rPr lang="en-US" sz="1200" b="0" i="0" u="none" strike="noStrike" baseline="0" dirty="0">
                <a:latin typeface="Arial" panose="020B0604020202020204" pitchFamily="34" charset="0"/>
                <a:cs typeface="Arial" panose="020B0604020202020204" pitchFamily="34" charset="0"/>
              </a:rPr>
              <a:t> Blessed are they that keep </a:t>
            </a:r>
            <a:r>
              <a:rPr lang="en-US" sz="1200" b="1" i="0" u="none" strike="noStrike" baseline="0" dirty="0">
                <a:latin typeface="Arial" panose="020B0604020202020204" pitchFamily="34" charset="0"/>
                <a:cs typeface="Arial" panose="020B0604020202020204" pitchFamily="34" charset="0"/>
              </a:rPr>
              <a:t>his testimonies</a:t>
            </a:r>
            <a:r>
              <a:rPr lang="en-US" sz="1200" b="0" i="0" u="none" strike="noStrike" baseline="0" dirty="0">
                <a:latin typeface="Arial" panose="020B0604020202020204" pitchFamily="34" charset="0"/>
                <a:cs typeface="Arial" panose="020B0604020202020204" pitchFamily="34" charset="0"/>
              </a:rPr>
              <a:t>, and that seek him with the whole heart</a:t>
            </a:r>
            <a:r>
              <a:rPr lang="en-US" sz="1200" b="1" i="0" u="none" strike="noStrike" baseline="0" dirty="0">
                <a:latin typeface="Arial" panose="020B0604020202020204" pitchFamily="34" charset="0"/>
                <a:cs typeface="Arial" panose="020B0604020202020204" pitchFamily="34" charset="0"/>
              </a:rPr>
              <a:t>. </a:t>
            </a:r>
          </a:p>
          <a:p>
            <a:pPr algn="l"/>
            <a:r>
              <a:rPr lang="en-US" sz="1200" b="1" i="0" u="none" strike="noStrike" baseline="0" dirty="0">
                <a:latin typeface="Arial" panose="020B0604020202020204" pitchFamily="34" charset="0"/>
                <a:cs typeface="Arial" panose="020B0604020202020204" pitchFamily="34" charset="0"/>
              </a:rPr>
              <a:t>3</a:t>
            </a:r>
            <a:r>
              <a:rPr lang="en-US" sz="1200" b="0" i="0" u="none" strike="noStrike" baseline="0" dirty="0">
                <a:latin typeface="Arial" panose="020B0604020202020204" pitchFamily="34" charset="0"/>
                <a:cs typeface="Arial" panose="020B0604020202020204" pitchFamily="34" charset="0"/>
              </a:rPr>
              <a:t> They also do no iniquity: they walk </a:t>
            </a:r>
            <a:r>
              <a:rPr lang="en-US" sz="1200" b="1" i="0" u="none" strike="noStrike" baseline="0" dirty="0">
                <a:latin typeface="Arial" panose="020B0604020202020204" pitchFamily="34" charset="0"/>
                <a:cs typeface="Arial" panose="020B0604020202020204" pitchFamily="34" charset="0"/>
              </a:rPr>
              <a:t>in his ways.</a:t>
            </a:r>
            <a:r>
              <a:rPr lang="en-US" sz="1200" b="0" i="0" u="none" strike="noStrike" baseline="0" dirty="0">
                <a:latin typeface="Arial" panose="020B0604020202020204" pitchFamily="34" charset="0"/>
                <a:cs typeface="Arial" panose="020B0604020202020204" pitchFamily="34" charset="0"/>
              </a:rPr>
              <a:t> </a:t>
            </a:r>
          </a:p>
          <a:p>
            <a:pPr algn="l"/>
            <a:r>
              <a:rPr lang="en-US" sz="1200" b="1" i="0" u="none" strike="noStrike" baseline="0" dirty="0">
                <a:latin typeface="Arial" panose="020B0604020202020204" pitchFamily="34" charset="0"/>
                <a:cs typeface="Arial" panose="020B0604020202020204" pitchFamily="34" charset="0"/>
              </a:rPr>
              <a:t>4</a:t>
            </a:r>
            <a:r>
              <a:rPr lang="en-US" sz="1200" b="0" i="0" u="none" strike="noStrike" baseline="0" dirty="0">
                <a:latin typeface="Arial" panose="020B0604020202020204" pitchFamily="34" charset="0"/>
                <a:cs typeface="Arial" panose="020B0604020202020204" pitchFamily="34" charset="0"/>
              </a:rPr>
              <a:t> Thou hast commanded us to keep </a:t>
            </a:r>
            <a:r>
              <a:rPr lang="en-US" sz="1200" b="1" i="0" u="none" strike="noStrike" baseline="0" dirty="0">
                <a:latin typeface="Arial" panose="020B0604020202020204" pitchFamily="34" charset="0"/>
                <a:cs typeface="Arial" panose="020B0604020202020204" pitchFamily="34" charset="0"/>
              </a:rPr>
              <a:t>thy precepts </a:t>
            </a:r>
            <a:r>
              <a:rPr lang="en-US" sz="1200" b="0" i="0" u="none" strike="noStrike" baseline="0" dirty="0">
                <a:latin typeface="Arial" panose="020B0604020202020204" pitchFamily="34" charset="0"/>
                <a:cs typeface="Arial" panose="020B0604020202020204" pitchFamily="34" charset="0"/>
              </a:rPr>
              <a:t>diligently. </a:t>
            </a:r>
          </a:p>
          <a:p>
            <a:pPr algn="l"/>
            <a:r>
              <a:rPr lang="en-US" sz="1200" b="1" i="0" u="none" strike="noStrike" baseline="0" dirty="0">
                <a:latin typeface="Arial" panose="020B0604020202020204" pitchFamily="34" charset="0"/>
                <a:cs typeface="Arial" panose="020B0604020202020204" pitchFamily="34" charset="0"/>
              </a:rPr>
              <a:t>5</a:t>
            </a:r>
            <a:r>
              <a:rPr lang="en-US" sz="1200" b="0" i="0" u="none" strike="noStrike" baseline="0" dirty="0">
                <a:latin typeface="Arial" panose="020B0604020202020204" pitchFamily="34" charset="0"/>
                <a:cs typeface="Arial" panose="020B0604020202020204" pitchFamily="34" charset="0"/>
              </a:rPr>
              <a:t> O that my ways were directed to keep </a:t>
            </a:r>
            <a:r>
              <a:rPr lang="en-US" sz="1200" b="1" i="0" u="none" strike="noStrike" baseline="0" dirty="0">
                <a:latin typeface="Arial" panose="020B0604020202020204" pitchFamily="34" charset="0"/>
                <a:cs typeface="Arial" panose="020B0604020202020204" pitchFamily="34" charset="0"/>
              </a:rPr>
              <a:t>thy statutes</a:t>
            </a:r>
            <a:r>
              <a:rPr lang="en-US" sz="1200" b="0" i="0" u="none" strike="noStrike" baseline="0" dirty="0">
                <a:latin typeface="Arial" panose="020B0604020202020204" pitchFamily="34" charset="0"/>
                <a:cs typeface="Arial" panose="020B0604020202020204" pitchFamily="34" charset="0"/>
              </a:rPr>
              <a:t>! </a:t>
            </a:r>
          </a:p>
          <a:p>
            <a:pPr algn="l"/>
            <a:r>
              <a:rPr lang="en-US" sz="1200" b="1" i="0" u="none" strike="noStrike" baseline="0" dirty="0">
                <a:latin typeface="Arial" panose="020B0604020202020204" pitchFamily="34" charset="0"/>
                <a:cs typeface="Arial" panose="020B0604020202020204" pitchFamily="34" charset="0"/>
              </a:rPr>
              <a:t>6 </a:t>
            </a:r>
            <a:r>
              <a:rPr lang="en-US" sz="1200" b="0" i="0" u="none" strike="noStrike" baseline="0" dirty="0">
                <a:latin typeface="Arial" panose="020B0604020202020204" pitchFamily="34" charset="0"/>
                <a:cs typeface="Arial" panose="020B0604020202020204" pitchFamily="34" charset="0"/>
              </a:rPr>
              <a:t>Then shall I not be ashamed, when I have respect unto all </a:t>
            </a:r>
            <a:r>
              <a:rPr lang="en-US" sz="1200" b="1" i="0" u="none" strike="noStrike" baseline="0" dirty="0">
                <a:latin typeface="Arial" panose="020B0604020202020204" pitchFamily="34" charset="0"/>
                <a:cs typeface="Arial" panose="020B0604020202020204" pitchFamily="34" charset="0"/>
              </a:rPr>
              <a:t>thy commandments</a:t>
            </a:r>
            <a:r>
              <a:rPr lang="en-US" sz="1200" b="0" i="0" u="none" strike="noStrike" baseline="0" dirty="0">
                <a:latin typeface="Arial" panose="020B0604020202020204" pitchFamily="34" charset="0"/>
                <a:cs typeface="Arial" panose="020B0604020202020204" pitchFamily="34" charset="0"/>
              </a:rPr>
              <a:t>. </a:t>
            </a:r>
          </a:p>
          <a:p>
            <a:pPr algn="l"/>
            <a:r>
              <a:rPr lang="en-US" sz="1200" b="1" i="0" u="none" strike="noStrike" baseline="0" dirty="0">
                <a:latin typeface="Arial" panose="020B0604020202020204" pitchFamily="34" charset="0"/>
                <a:cs typeface="Arial" panose="020B0604020202020204" pitchFamily="34" charset="0"/>
              </a:rPr>
              <a:t>7</a:t>
            </a:r>
            <a:r>
              <a:rPr lang="en-US" sz="1200" b="0" i="0" u="none" strike="noStrike" baseline="0" dirty="0">
                <a:latin typeface="Arial" panose="020B0604020202020204" pitchFamily="34" charset="0"/>
                <a:cs typeface="Arial" panose="020B0604020202020204" pitchFamily="34" charset="0"/>
              </a:rPr>
              <a:t> I will praise thee with uprightness of heart, when I shall have learned </a:t>
            </a:r>
            <a:r>
              <a:rPr lang="en-US" sz="1200" b="1" i="0" u="none" strike="noStrike" baseline="0" dirty="0">
                <a:latin typeface="Arial" panose="020B0604020202020204" pitchFamily="34" charset="0"/>
                <a:cs typeface="Arial" panose="020B0604020202020204" pitchFamily="34" charset="0"/>
              </a:rPr>
              <a:t>thy righteous judgments. </a:t>
            </a:r>
          </a:p>
          <a:p>
            <a:pPr algn="l"/>
            <a:r>
              <a:rPr lang="en-US" sz="1200" b="1" i="0" u="none" strike="noStrike" baseline="0" dirty="0">
                <a:latin typeface="Arial" panose="020B0604020202020204" pitchFamily="34" charset="0"/>
                <a:cs typeface="Arial" panose="020B0604020202020204" pitchFamily="34" charset="0"/>
              </a:rPr>
              <a:t>8 </a:t>
            </a:r>
            <a:r>
              <a:rPr lang="en-US" sz="1200" b="0" i="0" u="none" strike="noStrike" baseline="0" dirty="0">
                <a:latin typeface="Arial" panose="020B0604020202020204" pitchFamily="34" charset="0"/>
                <a:cs typeface="Arial" panose="020B0604020202020204" pitchFamily="34" charset="0"/>
              </a:rPr>
              <a:t>I will keep </a:t>
            </a:r>
            <a:r>
              <a:rPr lang="en-US" sz="1200" b="1" i="0" u="none" strike="noStrike" baseline="0" dirty="0">
                <a:latin typeface="Arial" panose="020B0604020202020204" pitchFamily="34" charset="0"/>
                <a:cs typeface="Arial" panose="020B0604020202020204" pitchFamily="34" charset="0"/>
              </a:rPr>
              <a:t>thy statutes</a:t>
            </a:r>
            <a:r>
              <a:rPr lang="en-US" sz="1200" b="0" i="0" u="none" strike="noStrike" baseline="0" dirty="0">
                <a:latin typeface="Arial" panose="020B0604020202020204" pitchFamily="34" charset="0"/>
                <a:cs typeface="Arial" panose="020B0604020202020204" pitchFamily="34" charset="0"/>
              </a:rPr>
              <a:t>: O forsake me not utterly.</a:t>
            </a:r>
          </a:p>
          <a:p>
            <a:pPr algn="l"/>
            <a:endParaRPr lang="en-US" sz="1200" b="0" i="0" u="none" strike="noStrike" baseline="0"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Only in vv. 121, 122, 132, do we not find reference to God’s law using one of these descriptive words</a:t>
            </a:r>
          </a:p>
          <a:p>
            <a:pPr algn="l"/>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Ps 119:121 </a:t>
            </a:r>
            <a:r>
              <a:rPr lang="en-US" dirty="0">
                <a:latin typeface="Arial" panose="020B0604020202020204" pitchFamily="34" charset="0"/>
                <a:cs typeface="Arial" panose="020B0604020202020204" pitchFamily="34" charset="0"/>
              </a:rPr>
              <a:t>I have done judgment and justice: leave me not to mine oppressors. (KJV)</a:t>
            </a:r>
          </a:p>
          <a:p>
            <a:pPr algn="l"/>
            <a:r>
              <a:rPr lang="en-US" b="1" dirty="0">
                <a:latin typeface="Arial" panose="020B0604020202020204" pitchFamily="34" charset="0"/>
                <a:cs typeface="Arial" panose="020B0604020202020204" pitchFamily="34" charset="0"/>
              </a:rPr>
              <a:t>Ps 119:122 </a:t>
            </a:r>
            <a:r>
              <a:rPr lang="en-US" dirty="0">
                <a:latin typeface="Arial" panose="020B0604020202020204" pitchFamily="34" charset="0"/>
                <a:cs typeface="Arial" panose="020B0604020202020204" pitchFamily="34" charset="0"/>
              </a:rPr>
              <a:t>Be surety for thy servant for good: let not the proud oppress me. (KJV</a:t>
            </a:r>
            <a:r>
              <a:rPr lang="en-US" b="1" dirty="0">
                <a:latin typeface="Arial" panose="020B0604020202020204" pitchFamily="34" charset="0"/>
                <a:cs typeface="Arial" panose="020B0604020202020204" pitchFamily="34" charset="0"/>
              </a:rPr>
              <a:t>)</a:t>
            </a:r>
          </a:p>
          <a:p>
            <a:pPr algn="l"/>
            <a:endParaRPr lang="en-US" b="1"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Ps 119:132 </a:t>
            </a:r>
            <a:r>
              <a:rPr lang="en-US" dirty="0">
                <a:latin typeface="Arial" panose="020B0604020202020204" pitchFamily="34" charset="0"/>
                <a:cs typeface="Arial" panose="020B0604020202020204" pitchFamily="34" charset="0"/>
              </a:rPr>
              <a:t>Look thou upon me, and be merciful unto me, as thou </a:t>
            </a:r>
            <a:r>
              <a:rPr lang="en-US" dirty="0" err="1">
                <a:latin typeface="Arial" panose="020B0604020202020204" pitchFamily="34" charset="0"/>
                <a:cs typeface="Arial" panose="020B0604020202020204" pitchFamily="34" charset="0"/>
              </a:rPr>
              <a:t>usest</a:t>
            </a:r>
            <a:r>
              <a:rPr lang="en-US" dirty="0">
                <a:latin typeface="Arial" panose="020B0604020202020204" pitchFamily="34" charset="0"/>
                <a:cs typeface="Arial" panose="020B0604020202020204" pitchFamily="34" charset="0"/>
              </a:rPr>
              <a:t> to do unto those that love </a:t>
            </a:r>
            <a:r>
              <a:rPr lang="en-US" b="1" dirty="0">
                <a:latin typeface="Arial" panose="020B0604020202020204" pitchFamily="34" charset="0"/>
                <a:cs typeface="Arial" panose="020B0604020202020204" pitchFamily="34" charset="0"/>
              </a:rPr>
              <a:t>thy name</a:t>
            </a:r>
            <a:r>
              <a:rPr lang="en-US" dirty="0">
                <a:latin typeface="Arial" panose="020B0604020202020204" pitchFamily="34" charset="0"/>
                <a:cs typeface="Arial" panose="020B0604020202020204" pitchFamily="34" charset="0"/>
              </a:rPr>
              <a:t>. (KJV)</a:t>
            </a:r>
          </a:p>
        </p:txBody>
      </p:sp>
      <p:sp>
        <p:nvSpPr>
          <p:cNvPr id="4" name="Slide Number Placeholder 3">
            <a:extLst>
              <a:ext uri="{FF2B5EF4-FFF2-40B4-BE49-F238E27FC236}">
                <a16:creationId xmlns:a16="http://schemas.microsoft.com/office/drawing/2014/main" id="{1520F2D3-F1F2-B08D-2A1D-1DF4B21E8611}"/>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3</a:t>
            </a:fld>
            <a:endParaRPr lang="en-US" dirty="0"/>
          </a:p>
        </p:txBody>
      </p:sp>
      <p:sp>
        <p:nvSpPr>
          <p:cNvPr id="5" name="Date Placeholder 4">
            <a:extLst>
              <a:ext uri="{FF2B5EF4-FFF2-40B4-BE49-F238E27FC236}">
                <a16:creationId xmlns:a16="http://schemas.microsoft.com/office/drawing/2014/main" id="{D4316E36-BE9C-F4F7-7F50-616BC8694FCC}"/>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680105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52C04-F586-511C-A0C7-128EE05407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11F078B-30BE-58CD-5D0E-4BAA28C41760}"/>
              </a:ext>
            </a:extLst>
          </p:cNvPr>
          <p:cNvSpPr>
            <a:spLocks noGrp="1" noRot="1" noChangeAspect="1"/>
          </p:cNvSpPr>
          <p:nvPr>
            <p:ph type="sldImg"/>
          </p:nvPr>
        </p:nvSpPr>
        <p:spPr>
          <a:xfrm>
            <a:off x="1552575" y="273050"/>
            <a:ext cx="4210050" cy="3157538"/>
          </a:xfrm>
        </p:spPr>
      </p:sp>
      <p:sp>
        <p:nvSpPr>
          <p:cNvPr id="3" name="Notes Placeholder 2">
            <a:extLst>
              <a:ext uri="{FF2B5EF4-FFF2-40B4-BE49-F238E27FC236}">
                <a16:creationId xmlns:a16="http://schemas.microsoft.com/office/drawing/2014/main" id="{4F1D0CD7-3778-3C78-059D-EF0C386343A9}"/>
              </a:ext>
            </a:extLst>
          </p:cNvPr>
          <p:cNvSpPr>
            <a:spLocks noGrp="1"/>
          </p:cNvSpPr>
          <p:nvPr>
            <p:ph type="body" idx="1"/>
          </p:nvPr>
        </p:nvSpPr>
        <p:spPr>
          <a:xfrm>
            <a:off x="1" y="3507287"/>
            <a:ext cx="7315200" cy="6093913"/>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November 17, 2024 </a:t>
            </a:r>
            <a:r>
              <a:rPr lang="en-US" sz="1200" b="1" i="1" u="none" strike="noStrike" baseline="0" dirty="0">
                <a:latin typeface="Arial" panose="020B0604020202020204" pitchFamily="34" charset="0"/>
                <a:cs typeface="Arial" panose="020B0604020202020204" pitchFamily="34" charset="0"/>
              </a:rPr>
              <a:t>– “at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 34:1 KJV </a:t>
            </a:r>
            <a:r>
              <a:rPr lang="en-US" sz="1200" b="0" i="0" u="none" strike="noStrike" baseline="0" dirty="0">
                <a:latin typeface="Arial" panose="020B0604020202020204" pitchFamily="34" charset="0"/>
                <a:cs typeface="Arial" panose="020B0604020202020204" pitchFamily="34" charset="0"/>
              </a:rPr>
              <a:t>¶ I will bless the LORD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his praise shall continually be in my mouth. </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Psalms 34:1 NKJV 1 </a:t>
            </a:r>
            <a:r>
              <a:rPr lang="en-US" sz="1200" b="0" i="0" u="none" strike="noStrike" baseline="0" dirty="0">
                <a:latin typeface="Arial" panose="020B0604020202020204" pitchFamily="34" charset="0"/>
                <a:cs typeface="Arial" panose="020B0604020202020204" pitchFamily="34" charset="0"/>
              </a:rPr>
              <a:t>I will bless the LORD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His praise shall continually be in my mouth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 62:8 KJV 1 </a:t>
            </a:r>
            <a:r>
              <a:rPr lang="en-US" sz="1200" b="0" i="0" u="none" strike="noStrike" baseline="0" dirty="0">
                <a:latin typeface="Arial" panose="020B0604020202020204" pitchFamily="34" charset="0"/>
                <a:cs typeface="Arial" panose="020B0604020202020204" pitchFamily="34" charset="0"/>
              </a:rPr>
              <a:t>¶ Trust in him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ye people, pour out your heart before him: God is a refuge for us.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Psalms 62:8 NKJV 8 </a:t>
            </a:r>
            <a:r>
              <a:rPr lang="en-US" sz="1200" b="0" i="0" u="none" strike="noStrike" baseline="0" dirty="0">
                <a:latin typeface="Arial" panose="020B0604020202020204" pitchFamily="34" charset="0"/>
                <a:cs typeface="Arial" panose="020B0604020202020204" pitchFamily="34" charset="0"/>
              </a:rPr>
              <a:t>Trust in Him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you people; Pour out your heart before Him; God is a refuge for us. </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 106:3 KJV 3 </a:t>
            </a:r>
            <a:r>
              <a:rPr lang="en-US" sz="1200" b="0" i="0" u="none" strike="noStrike" baseline="0" dirty="0">
                <a:latin typeface="Arial" panose="020B0604020202020204" pitchFamily="34" charset="0"/>
                <a:cs typeface="Arial" panose="020B0604020202020204" pitchFamily="34" charset="0"/>
              </a:rPr>
              <a:t>Blessed are they that keep judgment, and he that doeth righteousness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Psalms 106:3 NKJV 3 </a:t>
            </a:r>
            <a:r>
              <a:rPr lang="en-US" sz="1200" b="0" i="0" u="none" strike="noStrike" baseline="0" dirty="0">
                <a:latin typeface="Arial" panose="020B0604020202020204" pitchFamily="34" charset="0"/>
                <a:cs typeface="Arial" panose="020B0604020202020204" pitchFamily="34" charset="0"/>
              </a:rPr>
              <a:t>Blessed are those who keep justice, And he who does righteousness </a:t>
            </a:r>
            <a:r>
              <a:rPr lang="en-US" sz="1200" b="1" i="0" u="none" strike="noStrike" baseline="0" dirty="0">
                <a:latin typeface="Arial" panose="020B0604020202020204" pitchFamily="34" charset="0"/>
                <a:cs typeface="Arial" panose="020B0604020202020204" pitchFamily="34" charset="0"/>
              </a:rPr>
              <a:t>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 119:20 KJV 20 </a:t>
            </a:r>
            <a:r>
              <a:rPr lang="en-US" sz="1200" b="0" i="0" u="none" strike="noStrike" baseline="0" dirty="0">
                <a:latin typeface="Arial" panose="020B0604020202020204" pitchFamily="34" charset="0"/>
                <a:cs typeface="Arial" panose="020B0604020202020204" pitchFamily="34" charset="0"/>
              </a:rPr>
              <a:t>¶ My soul </a:t>
            </a:r>
            <a:r>
              <a:rPr lang="en-US" sz="1200" b="0" i="0" u="none" strike="noStrike" baseline="0" dirty="0" err="1">
                <a:latin typeface="Arial" panose="020B0604020202020204" pitchFamily="34" charset="0"/>
                <a:cs typeface="Arial" panose="020B0604020202020204" pitchFamily="34" charset="0"/>
              </a:rPr>
              <a:t>breaketh</a:t>
            </a:r>
            <a:r>
              <a:rPr lang="en-US" sz="1200" b="0" i="0" u="none" strike="noStrike" baseline="0" dirty="0">
                <a:latin typeface="Arial" panose="020B0604020202020204" pitchFamily="34" charset="0"/>
                <a:cs typeface="Arial" panose="020B0604020202020204" pitchFamily="34" charset="0"/>
              </a:rPr>
              <a:t> for the longing that it hath unto thy judgments </a:t>
            </a:r>
            <a:r>
              <a:rPr lang="en-US" sz="1200" b="1" i="0" u="none" strike="noStrike" baseline="0" dirty="0">
                <a:latin typeface="Arial" panose="020B0604020202020204" pitchFamily="34" charset="0"/>
                <a:cs typeface="Arial" panose="020B0604020202020204" pitchFamily="34" charset="0"/>
              </a:rPr>
              <a:t>at all times.</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Psalms 119:20 NKJV 20 </a:t>
            </a:r>
            <a:r>
              <a:rPr lang="en-US" sz="1200" b="0" i="0" u="none" strike="noStrike" baseline="0" dirty="0">
                <a:latin typeface="Arial" panose="020B0604020202020204" pitchFamily="34" charset="0"/>
                <a:cs typeface="Arial" panose="020B0604020202020204" pitchFamily="34" charset="0"/>
              </a:rPr>
              <a:t>My soul breaks with longing For Your judgments </a:t>
            </a:r>
            <a:r>
              <a:rPr lang="en-US" sz="1200" b="1" i="0" u="none" strike="noStrike" baseline="0" dirty="0">
                <a:latin typeface="Arial" panose="020B0604020202020204" pitchFamily="34" charset="0"/>
                <a:cs typeface="Arial" panose="020B0604020202020204" pitchFamily="34" charset="0"/>
              </a:rPr>
              <a:t>at all times.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1"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Prov. 5:19 KJV 19 </a:t>
            </a:r>
            <a:r>
              <a:rPr lang="en-US" sz="1200" b="0" i="0" u="none" strike="noStrike" baseline="0" dirty="0">
                <a:latin typeface="Arial" panose="020B0604020202020204" pitchFamily="34" charset="0"/>
                <a:cs typeface="Arial" panose="020B0604020202020204" pitchFamily="34" charset="0"/>
              </a:rPr>
              <a:t>Let her be as the loving hind and pleasant roe; let her breasts satisfy thee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and be thou ravished always with her love.</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Proverbs 5:19 NKJV 19 </a:t>
            </a:r>
            <a:r>
              <a:rPr lang="en-US" sz="1200" b="0" i="0" u="none" strike="noStrike" baseline="0" dirty="0">
                <a:latin typeface="Arial" panose="020B0604020202020204" pitchFamily="34" charset="0"/>
                <a:cs typeface="Arial" panose="020B0604020202020204" pitchFamily="34" charset="0"/>
              </a:rPr>
              <a:t>As a loving deer and a graceful doe, Let her breasts satisfy you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And always be enraptured with her love.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0" i="0" u="none" strike="noStrike" baseline="0"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Prov. 17:17 KJV 17 </a:t>
            </a:r>
            <a:r>
              <a:rPr lang="en-US" sz="1200" b="0" i="0" u="none" strike="noStrike" baseline="0" dirty="0">
                <a:latin typeface="Arial" panose="020B0604020202020204" pitchFamily="34" charset="0"/>
                <a:cs typeface="Arial" panose="020B0604020202020204" pitchFamily="34" charset="0"/>
              </a:rPr>
              <a:t>¶ A friend loveth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and a brother is born for adversity.</a:t>
            </a:r>
          </a:p>
          <a:p>
            <a:pPr marL="6286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i="0" u="none" strike="noStrike" baseline="0" dirty="0">
                <a:latin typeface="Arial" panose="020B0604020202020204" pitchFamily="34" charset="0"/>
                <a:cs typeface="Arial" panose="020B0604020202020204" pitchFamily="34" charset="0"/>
              </a:rPr>
              <a:t>Proverbs 17:17 NKJV 17 </a:t>
            </a:r>
            <a:r>
              <a:rPr lang="en-US" sz="1200" b="0" i="0" u="none" strike="noStrike" baseline="0" dirty="0">
                <a:latin typeface="Arial" panose="020B0604020202020204" pitchFamily="34" charset="0"/>
                <a:cs typeface="Arial" panose="020B0604020202020204" pitchFamily="34" charset="0"/>
              </a:rPr>
              <a:t>A friend loves </a:t>
            </a:r>
            <a:r>
              <a:rPr lang="en-US" sz="1200" b="1" i="0" u="none" strike="noStrike" baseline="0" dirty="0">
                <a:latin typeface="Arial" panose="020B0604020202020204" pitchFamily="34" charset="0"/>
                <a:cs typeface="Arial" panose="020B0604020202020204" pitchFamily="34" charset="0"/>
              </a:rPr>
              <a:t>at all times</a:t>
            </a:r>
            <a:r>
              <a:rPr lang="en-US" sz="1200" b="0" i="0" u="none" strike="noStrike" baseline="0" dirty="0">
                <a:latin typeface="Arial" panose="020B0604020202020204" pitchFamily="34" charset="0"/>
                <a:cs typeface="Arial" panose="020B0604020202020204" pitchFamily="34" charset="0"/>
              </a:rPr>
              <a:t>, And a brother is born for adversity.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0CDD898-162C-EFA0-787B-5F0119A49EC6}"/>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4</a:t>
            </a:fld>
            <a:endParaRPr lang="en-US" dirty="0"/>
          </a:p>
        </p:txBody>
      </p:sp>
      <p:sp>
        <p:nvSpPr>
          <p:cNvPr id="5" name="Date Placeholder 4">
            <a:extLst>
              <a:ext uri="{FF2B5EF4-FFF2-40B4-BE49-F238E27FC236}">
                <a16:creationId xmlns:a16="http://schemas.microsoft.com/office/drawing/2014/main" id="{6B177F0D-7999-CB7E-683A-D6909E0541AF}"/>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2856534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93E1-0021-BB38-49E5-FFE446E972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993D39-9477-4655-8508-DC3672C6203A}"/>
              </a:ext>
            </a:extLst>
          </p:cNvPr>
          <p:cNvSpPr>
            <a:spLocks noGrp="1" noRot="1" noChangeAspect="1"/>
          </p:cNvSpPr>
          <p:nvPr>
            <p:ph type="sldImg"/>
          </p:nvPr>
        </p:nvSpPr>
        <p:spPr>
          <a:xfrm>
            <a:off x="1811338" y="239713"/>
            <a:ext cx="3690937" cy="2767012"/>
          </a:xfrm>
        </p:spPr>
      </p:sp>
      <p:sp>
        <p:nvSpPr>
          <p:cNvPr id="3" name="Notes Placeholder 2">
            <a:extLst>
              <a:ext uri="{FF2B5EF4-FFF2-40B4-BE49-F238E27FC236}">
                <a16:creationId xmlns:a16="http://schemas.microsoft.com/office/drawing/2014/main" id="{2943778E-E33D-671A-55BE-F76A708051C7}"/>
              </a:ext>
            </a:extLst>
          </p:cNvPr>
          <p:cNvSpPr>
            <a:spLocks noGrp="1"/>
          </p:cNvSpPr>
          <p:nvPr>
            <p:ph type="body" idx="1"/>
          </p:nvPr>
        </p:nvSpPr>
        <p:spPr>
          <a:xfrm>
            <a:off x="1" y="3068877"/>
            <a:ext cx="7315200" cy="6532324"/>
          </a:xfrm>
        </p:spPr>
        <p:txBody>
          <a:bodyPr/>
          <a:lstStyle/>
          <a:p>
            <a:pPr algn="l"/>
            <a:r>
              <a:rPr lang="en-US" sz="1200" b="1" dirty="0">
                <a:latin typeface="Arial" panose="020B0604020202020204" pitchFamily="34" charset="0"/>
                <a:cs typeface="Arial" panose="020B0604020202020204" pitchFamily="34" charset="0"/>
              </a:rPr>
              <a:t>Psalms 119:6 KJV 6 </a:t>
            </a:r>
            <a:r>
              <a:rPr lang="en-US" sz="1200" dirty="0">
                <a:latin typeface="Arial" panose="020B0604020202020204" pitchFamily="34" charset="0"/>
                <a:cs typeface="Arial" panose="020B0604020202020204" pitchFamily="34" charset="0"/>
              </a:rPr>
              <a:t>Then shall I not be ashamed, </a:t>
            </a:r>
            <a:r>
              <a:rPr lang="en-US" sz="1200" b="1" i="1" dirty="0">
                <a:latin typeface="Arial" panose="020B0604020202020204" pitchFamily="34" charset="0"/>
                <a:cs typeface="Arial" panose="020B0604020202020204" pitchFamily="34" charset="0"/>
              </a:rPr>
              <a:t>when </a:t>
            </a:r>
            <a:r>
              <a:rPr lang="en-US" sz="1200" b="1" i="1" u="sng" dirty="0">
                <a:latin typeface="Arial" panose="020B0604020202020204" pitchFamily="34" charset="0"/>
                <a:cs typeface="Arial" panose="020B0604020202020204" pitchFamily="34" charset="0"/>
              </a:rPr>
              <a:t>I have </a:t>
            </a:r>
            <a:r>
              <a:rPr lang="en-US" sz="1200" b="1" i="1" dirty="0">
                <a:latin typeface="Arial" panose="020B0604020202020204" pitchFamily="34" charset="0"/>
                <a:cs typeface="Arial" panose="020B0604020202020204" pitchFamily="34" charset="0"/>
              </a:rPr>
              <a:t>respect </a:t>
            </a:r>
            <a:r>
              <a:rPr lang="en-US" sz="1200" dirty="0">
                <a:latin typeface="Arial" panose="020B0604020202020204" pitchFamily="34" charset="0"/>
                <a:cs typeface="Arial" panose="020B0604020202020204" pitchFamily="34" charset="0"/>
              </a:rPr>
              <a:t>unto all thy commandments.</a:t>
            </a:r>
          </a:p>
          <a:p>
            <a:pPr algn="l"/>
            <a:r>
              <a:rPr lang="en-US" sz="1200" b="1" dirty="0">
                <a:latin typeface="Arial" panose="020B0604020202020204" pitchFamily="34" charset="0"/>
                <a:cs typeface="Arial" panose="020B0604020202020204" pitchFamily="34" charset="0"/>
              </a:rPr>
              <a:t>Psalms 119:6 NKJV 6 </a:t>
            </a:r>
            <a:r>
              <a:rPr lang="en-US" sz="1200" dirty="0">
                <a:latin typeface="Arial" panose="020B0604020202020204" pitchFamily="34" charset="0"/>
                <a:cs typeface="Arial" panose="020B0604020202020204" pitchFamily="34" charset="0"/>
              </a:rPr>
              <a:t>Then I would not be ashamed, </a:t>
            </a:r>
            <a:r>
              <a:rPr lang="en-US" sz="1200" b="1" dirty="0">
                <a:latin typeface="Arial" panose="020B0604020202020204" pitchFamily="34" charset="0"/>
                <a:cs typeface="Arial" panose="020B0604020202020204" pitchFamily="34" charset="0"/>
              </a:rPr>
              <a:t>When </a:t>
            </a:r>
            <a:r>
              <a:rPr lang="en-US" sz="1200" b="1" u="sng" dirty="0">
                <a:latin typeface="Arial" panose="020B0604020202020204" pitchFamily="34" charset="0"/>
                <a:cs typeface="Arial" panose="020B0604020202020204" pitchFamily="34" charset="0"/>
              </a:rPr>
              <a:t>I look into</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all Your commandments.</a:t>
            </a:r>
          </a:p>
          <a:p>
            <a:pPr algn="l"/>
            <a:r>
              <a:rPr lang="en-US" sz="1200" b="1" dirty="0">
                <a:latin typeface="Arial" panose="020B0604020202020204" pitchFamily="34" charset="0"/>
                <a:cs typeface="Arial" panose="020B0604020202020204" pitchFamily="34" charset="0"/>
              </a:rPr>
              <a:t>Psalms 119:6 ASV 6 </a:t>
            </a:r>
            <a:r>
              <a:rPr lang="en-US" sz="1200" b="0" dirty="0">
                <a:latin typeface="Arial" panose="020B0604020202020204" pitchFamily="34" charset="0"/>
                <a:cs typeface="Arial" panose="020B0604020202020204" pitchFamily="34" charset="0"/>
              </a:rPr>
              <a:t>Then shall I not be put to shame</a:t>
            </a:r>
            <a:r>
              <a:rPr lang="en-US" sz="1200" b="1" dirty="0">
                <a:latin typeface="Arial" panose="020B0604020202020204" pitchFamily="34" charset="0"/>
                <a:cs typeface="Arial" panose="020B0604020202020204" pitchFamily="34" charset="0"/>
              </a:rPr>
              <a:t>, When </a:t>
            </a:r>
            <a:r>
              <a:rPr lang="en-US" sz="1200" b="1" u="sng" dirty="0">
                <a:latin typeface="Arial" panose="020B0604020202020204" pitchFamily="34" charset="0"/>
                <a:cs typeface="Arial" panose="020B0604020202020204" pitchFamily="34" charset="0"/>
              </a:rPr>
              <a:t>I have</a:t>
            </a:r>
            <a:r>
              <a:rPr lang="en-US" sz="1200" b="1" dirty="0">
                <a:latin typeface="Arial" panose="020B0604020202020204" pitchFamily="34" charset="0"/>
                <a:cs typeface="Arial" panose="020B0604020202020204" pitchFamily="34" charset="0"/>
              </a:rPr>
              <a:t> respect </a:t>
            </a:r>
            <a:r>
              <a:rPr lang="en-US" sz="1200" b="0" dirty="0">
                <a:latin typeface="Arial" panose="020B0604020202020204" pitchFamily="34" charset="0"/>
                <a:cs typeface="Arial" panose="020B0604020202020204" pitchFamily="34" charset="0"/>
              </a:rPr>
              <a:t>unto all thy commandments.</a:t>
            </a:r>
          </a:p>
          <a:p>
            <a:pPr algn="l"/>
            <a:endParaRPr lang="en-US" sz="1200" b="0" i="0" u="none" strike="noStrike" baseline="0" dirty="0">
              <a:latin typeface="Arial" panose="020B0604020202020204" pitchFamily="34" charset="0"/>
              <a:cs typeface="Arial" panose="020B0604020202020204" pitchFamily="34" charset="0"/>
            </a:endParaRPr>
          </a:p>
          <a:p>
            <a:pPr algn="l"/>
            <a:r>
              <a:rPr lang="en-US" sz="1200" b="1" i="1" u="none" strike="noStrike" baseline="0" dirty="0">
                <a:latin typeface="Arial" panose="020B0604020202020204" pitchFamily="34" charset="0"/>
                <a:cs typeface="Arial" panose="020B0604020202020204" pitchFamily="34" charset="0"/>
              </a:rPr>
              <a:t>"5 Oh that my ways may be steadfast (established) in keeping your statutes! 6 Then I shall not be put to shame, </a:t>
            </a:r>
            <a:r>
              <a:rPr lang="en-US" sz="1200" b="1" i="1" u="sng" strike="noStrike" baseline="0" dirty="0">
                <a:latin typeface="Arial" panose="020B0604020202020204" pitchFamily="34" charset="0"/>
                <a:cs typeface="Arial" panose="020B0604020202020204" pitchFamily="34" charset="0"/>
              </a:rPr>
              <a:t>having my eyes fixed on all your commandments</a:t>
            </a:r>
            <a:r>
              <a:rPr lang="en-US" sz="1200" b="1" i="1" u="none" strike="noStrike" baseline="0" dirty="0">
                <a:latin typeface="Arial" panose="020B0604020202020204" pitchFamily="34" charset="0"/>
                <a:cs typeface="Arial" panose="020B0604020202020204" pitchFamily="34" charset="0"/>
              </a:rPr>
              <a:t>" (119:5-6 ASV Updated)</a:t>
            </a:r>
            <a:r>
              <a:rPr lang="en-US" sz="1200" b="0" i="0" u="none" strike="noStrike" baseline="0" dirty="0">
                <a:latin typeface="Arial" panose="020B0604020202020204" pitchFamily="34" charset="0"/>
                <a:cs typeface="Arial" panose="020B0604020202020204" pitchFamily="34" charset="0"/>
              </a:rPr>
              <a:t>. </a:t>
            </a:r>
          </a:p>
          <a:p>
            <a:pPr algn="l"/>
            <a:endParaRPr lang="en-US" sz="1200" b="0" i="0" u="none" strike="noStrike" baseline="0" dirty="0">
              <a:latin typeface="Arial" panose="020B0604020202020204" pitchFamily="34" charset="0"/>
              <a:cs typeface="Arial" panose="020B0604020202020204" pitchFamily="34" charset="0"/>
            </a:endParaRPr>
          </a:p>
          <a:p>
            <a:pPr algn="l"/>
            <a:r>
              <a:rPr lang="en-US" sz="1200" b="1" dirty="0">
                <a:latin typeface="Arial" panose="020B0604020202020204" pitchFamily="34" charset="0"/>
                <a:cs typeface="Arial" panose="020B0604020202020204" pitchFamily="34" charset="0"/>
              </a:rPr>
              <a:t>2 Timothy 2:15 KJV 15 Study to shew thyself approved unto God, a workman that </a:t>
            </a:r>
            <a:r>
              <a:rPr lang="en-US" sz="1200" b="1" dirty="0" err="1">
                <a:latin typeface="Arial" panose="020B0604020202020204" pitchFamily="34" charset="0"/>
                <a:cs typeface="Arial" panose="020B0604020202020204" pitchFamily="34" charset="0"/>
              </a:rPr>
              <a:t>needeth</a:t>
            </a:r>
            <a:r>
              <a:rPr lang="en-US" sz="1200" b="1" dirty="0">
                <a:latin typeface="Arial" panose="020B0604020202020204" pitchFamily="34" charset="0"/>
                <a:cs typeface="Arial" panose="020B0604020202020204" pitchFamily="34" charset="0"/>
              </a:rPr>
              <a:t> not to be ashamed, rightly dividing the word of truth.</a:t>
            </a:r>
          </a:p>
          <a:p>
            <a:pPr algn="l"/>
            <a:r>
              <a:rPr lang="en-US" sz="1200" b="1" dirty="0">
                <a:latin typeface="Arial" panose="020B0604020202020204" pitchFamily="34" charset="0"/>
                <a:cs typeface="Arial" panose="020B0604020202020204" pitchFamily="34" charset="0"/>
              </a:rPr>
              <a:t>2 Timothy 2:15 ASV 15</a:t>
            </a:r>
            <a:r>
              <a:rPr lang="en-US" sz="1200" b="0" dirty="0">
                <a:latin typeface="Arial" panose="020B0604020202020204" pitchFamily="34" charset="0"/>
                <a:cs typeface="Arial" panose="020B0604020202020204" pitchFamily="34" charset="0"/>
              </a:rPr>
              <a:t> Give diligence to present thyself </a:t>
            </a:r>
            <a:r>
              <a:rPr lang="en-US" sz="1200" b="1" u="sng" dirty="0">
                <a:latin typeface="Arial" panose="020B0604020202020204" pitchFamily="34" charset="0"/>
                <a:cs typeface="Arial" panose="020B0604020202020204" pitchFamily="34" charset="0"/>
              </a:rPr>
              <a:t>approved unto God</a:t>
            </a:r>
            <a:r>
              <a:rPr lang="en-US" sz="1200" b="0" dirty="0">
                <a:latin typeface="Arial" panose="020B0604020202020204" pitchFamily="34" charset="0"/>
                <a:cs typeface="Arial" panose="020B0604020202020204" pitchFamily="34" charset="0"/>
              </a:rPr>
              <a:t>, a workman that </a:t>
            </a:r>
            <a:r>
              <a:rPr lang="en-US" sz="1200" b="0" dirty="0" err="1">
                <a:latin typeface="Arial" panose="020B0604020202020204" pitchFamily="34" charset="0"/>
                <a:cs typeface="Arial" panose="020B0604020202020204" pitchFamily="34" charset="0"/>
              </a:rPr>
              <a:t>needeth</a:t>
            </a:r>
            <a:r>
              <a:rPr lang="en-US" sz="1200" b="0" dirty="0">
                <a:latin typeface="Arial" panose="020B0604020202020204" pitchFamily="34" charset="0"/>
                <a:cs typeface="Arial" panose="020B0604020202020204" pitchFamily="34" charset="0"/>
              </a:rPr>
              <a:t> not to be ashamed, handling aright the word of truth,</a:t>
            </a:r>
          </a:p>
          <a:p>
            <a:pPr algn="l"/>
            <a:endParaRPr lang="en-US" sz="1200" b="0" dirty="0">
              <a:latin typeface="Arial" panose="020B0604020202020204" pitchFamily="34" charset="0"/>
              <a:cs typeface="Arial" panose="020B0604020202020204" pitchFamily="34" charset="0"/>
            </a:endParaRPr>
          </a:p>
          <a:p>
            <a:pPr algn="l"/>
            <a:r>
              <a:rPr lang="en-US" sz="1200" b="1" dirty="0">
                <a:latin typeface="Arial" panose="020B0604020202020204" pitchFamily="34" charset="0"/>
                <a:cs typeface="Arial" panose="020B0604020202020204" pitchFamily="34" charset="0"/>
              </a:rPr>
              <a:t>Romans 1:16 KJV 16 </a:t>
            </a:r>
            <a:r>
              <a:rPr lang="en-US" sz="1200" b="0" dirty="0">
                <a:latin typeface="Arial" panose="020B0604020202020204" pitchFamily="34" charset="0"/>
                <a:cs typeface="Arial" panose="020B0604020202020204" pitchFamily="34" charset="0"/>
              </a:rPr>
              <a:t>For I am not ashamed of the gospel of Christ: </a:t>
            </a:r>
            <a:r>
              <a:rPr lang="en-US" sz="1200" b="1" dirty="0">
                <a:latin typeface="Arial" panose="020B0604020202020204" pitchFamily="34" charset="0"/>
                <a:cs typeface="Arial" panose="020B0604020202020204" pitchFamily="34" charset="0"/>
              </a:rPr>
              <a:t>for it is the power of God unto salvation to every one that believeth</a:t>
            </a:r>
            <a:r>
              <a:rPr lang="en-US" sz="1200" b="0" dirty="0">
                <a:latin typeface="Arial" panose="020B0604020202020204" pitchFamily="34" charset="0"/>
                <a:cs typeface="Arial" panose="020B0604020202020204" pitchFamily="34" charset="0"/>
              </a:rPr>
              <a:t>; to the Jew first, and also to the Greek.</a:t>
            </a:r>
          </a:p>
          <a:p>
            <a:pPr algn="l"/>
            <a:endParaRPr lang="en-US" sz="1200" b="0" dirty="0">
              <a:latin typeface="Arial" panose="020B0604020202020204" pitchFamily="34" charset="0"/>
              <a:cs typeface="Arial" panose="020B0604020202020204" pitchFamily="34" charset="0"/>
            </a:endParaRPr>
          </a:p>
          <a:p>
            <a:pPr algn="l"/>
            <a:r>
              <a:rPr lang="en-US" sz="1200" b="1" dirty="0">
                <a:latin typeface="Arial" panose="020B0604020202020204" pitchFamily="34" charset="0"/>
                <a:cs typeface="Arial" panose="020B0604020202020204" pitchFamily="34" charset="0"/>
              </a:rPr>
              <a:t>2 Timothy 3:16-17 ASV 16 </a:t>
            </a:r>
            <a:r>
              <a:rPr lang="en-US" sz="1200" b="0" dirty="0">
                <a:latin typeface="Arial" panose="020B0604020202020204" pitchFamily="34" charset="0"/>
                <a:cs typeface="Arial" panose="020B0604020202020204" pitchFamily="34" charset="0"/>
              </a:rPr>
              <a:t>Every scripture inspired of God is also profitable for teaching, for reproof, for correction, for instruction which is in righteousness. </a:t>
            </a:r>
            <a:r>
              <a:rPr lang="en-US" sz="1200" b="1" dirty="0">
                <a:latin typeface="Arial" panose="020B0604020202020204" pitchFamily="34" charset="0"/>
                <a:cs typeface="Arial" panose="020B0604020202020204" pitchFamily="34" charset="0"/>
              </a:rPr>
              <a:t>17</a:t>
            </a:r>
            <a:r>
              <a:rPr lang="en-US" sz="1200" b="0" dirty="0">
                <a:latin typeface="Arial" panose="020B0604020202020204" pitchFamily="34" charset="0"/>
                <a:cs typeface="Arial" panose="020B0604020202020204" pitchFamily="34" charset="0"/>
              </a:rPr>
              <a:t> That the man of God may be complete, furnished completely unto every good work</a:t>
            </a:r>
          </a:p>
          <a:p>
            <a:pPr algn="l"/>
            <a:endParaRPr lang="en-US" sz="1200" b="1" dirty="0">
              <a:latin typeface="Arial" panose="020B0604020202020204" pitchFamily="34" charset="0"/>
              <a:cs typeface="Arial" panose="020B0604020202020204" pitchFamily="34" charset="0"/>
            </a:endParaRPr>
          </a:p>
          <a:p>
            <a:pPr algn="l"/>
            <a:r>
              <a:rPr lang="en-US" sz="1200" b="1" dirty="0">
                <a:latin typeface="Arial" panose="020B0604020202020204" pitchFamily="34" charset="0"/>
                <a:cs typeface="Arial" panose="020B0604020202020204" pitchFamily="34" charset="0"/>
              </a:rPr>
              <a:t>2 Thessalonians 1:7-10 KJV 7 </a:t>
            </a:r>
            <a:r>
              <a:rPr lang="en-US" sz="1200" b="0" dirty="0">
                <a:latin typeface="Arial" panose="020B0604020202020204" pitchFamily="34" charset="0"/>
                <a:cs typeface="Arial" panose="020B0604020202020204" pitchFamily="34" charset="0"/>
              </a:rPr>
              <a:t>And to you who are troubled rest with us, when the Lord Jesus shall be revealed from heaven with his mighty angels, </a:t>
            </a:r>
            <a:r>
              <a:rPr lang="en-US" sz="1200" b="1" dirty="0">
                <a:latin typeface="Arial" panose="020B0604020202020204" pitchFamily="34" charset="0"/>
                <a:cs typeface="Arial" panose="020B0604020202020204" pitchFamily="34" charset="0"/>
              </a:rPr>
              <a:t>8 </a:t>
            </a:r>
            <a:r>
              <a:rPr lang="en-US" sz="1200" b="0" dirty="0">
                <a:latin typeface="Arial" panose="020B0604020202020204" pitchFamily="34" charset="0"/>
                <a:cs typeface="Arial" panose="020B0604020202020204" pitchFamily="34" charset="0"/>
              </a:rPr>
              <a:t>In flaming fire taking vengeance on them that know not God, and that obey not the gospel of our Lord Jesus Christ: </a:t>
            </a:r>
            <a:r>
              <a:rPr lang="en-US" sz="1200" b="1" dirty="0">
                <a:latin typeface="Arial" panose="020B0604020202020204" pitchFamily="34" charset="0"/>
                <a:cs typeface="Arial" panose="020B0604020202020204" pitchFamily="34" charset="0"/>
              </a:rPr>
              <a:t>9</a:t>
            </a:r>
            <a:r>
              <a:rPr lang="en-US" sz="1200" b="0" dirty="0">
                <a:latin typeface="Arial" panose="020B0604020202020204" pitchFamily="34" charset="0"/>
                <a:cs typeface="Arial" panose="020B0604020202020204" pitchFamily="34" charset="0"/>
              </a:rPr>
              <a:t> Who shall be punished with everlasting destruction from the presence of the Lord, and from the glory of his power; </a:t>
            </a:r>
            <a:r>
              <a:rPr lang="en-US" sz="1200" b="1" dirty="0">
                <a:latin typeface="Arial" panose="020B0604020202020204" pitchFamily="34" charset="0"/>
                <a:cs typeface="Arial" panose="020B0604020202020204" pitchFamily="34" charset="0"/>
              </a:rPr>
              <a:t>10 When he shall come to be glorified in his saints, and to be admired in all them that believe (because our testimony among you was believed) in that day.</a:t>
            </a:r>
          </a:p>
        </p:txBody>
      </p:sp>
      <p:sp>
        <p:nvSpPr>
          <p:cNvPr id="4" name="Slide Number Placeholder 3">
            <a:extLst>
              <a:ext uri="{FF2B5EF4-FFF2-40B4-BE49-F238E27FC236}">
                <a16:creationId xmlns:a16="http://schemas.microsoft.com/office/drawing/2014/main" id="{CA3E2090-F4D4-CFEC-D9E9-BEF61BD66921}"/>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5</a:t>
            </a:fld>
            <a:endParaRPr lang="en-US" dirty="0"/>
          </a:p>
        </p:txBody>
      </p:sp>
      <p:sp>
        <p:nvSpPr>
          <p:cNvPr id="5" name="Date Placeholder 4">
            <a:extLst>
              <a:ext uri="{FF2B5EF4-FFF2-40B4-BE49-F238E27FC236}">
                <a16:creationId xmlns:a16="http://schemas.microsoft.com/office/drawing/2014/main" id="{46BF0075-6C27-EBC8-B5FB-840EC55412C5}"/>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025691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136525"/>
            <a:ext cx="5040313" cy="3779838"/>
          </a:xfrm>
        </p:spPr>
      </p:sp>
      <p:sp>
        <p:nvSpPr>
          <p:cNvPr id="3" name="Notes Placeholder 2"/>
          <p:cNvSpPr>
            <a:spLocks noGrp="1"/>
          </p:cNvSpPr>
          <p:nvPr>
            <p:ph type="body" idx="1"/>
          </p:nvPr>
        </p:nvSpPr>
        <p:spPr>
          <a:xfrm>
            <a:off x="-1" y="3916363"/>
            <a:ext cx="7313507" cy="5684837"/>
          </a:xfrm>
        </p:spPr>
        <p:txBody>
          <a:bodyPr/>
          <a:lstStyle/>
          <a:p>
            <a:r>
              <a:rPr lang="en-US" b="1" dirty="0">
                <a:latin typeface="Arial" panose="020B0604020202020204" pitchFamily="34" charset="0"/>
                <a:cs typeface="Arial" panose="020B0604020202020204" pitchFamily="34" charset="0"/>
              </a:rPr>
              <a:t>2 Timothy 3:16-17 KJV 16 </a:t>
            </a:r>
            <a:r>
              <a:rPr lang="en-US" b="1" u="sng" dirty="0">
                <a:latin typeface="Arial" panose="020B0604020202020204" pitchFamily="34" charset="0"/>
                <a:cs typeface="Arial" panose="020B0604020202020204" pitchFamily="34" charset="0"/>
              </a:rPr>
              <a:t>All scripture</a:t>
            </a:r>
            <a:r>
              <a:rPr lang="en-US" b="1" dirty="0">
                <a:latin typeface="Arial" panose="020B0604020202020204" pitchFamily="34" charset="0"/>
                <a:cs typeface="Arial" panose="020B0604020202020204" pitchFamily="34" charset="0"/>
              </a:rPr>
              <a:t> is given by inspiration of God, and is profitable for doctrine, for reproof, for correction, for instruction in righteousness: 1</a:t>
            </a:r>
            <a:r>
              <a:rPr lang="en-US" b="0" dirty="0">
                <a:latin typeface="Arial" panose="020B0604020202020204" pitchFamily="34" charset="0"/>
                <a:cs typeface="Arial" panose="020B0604020202020204" pitchFamily="34" charset="0"/>
              </a:rPr>
              <a:t>7 That the man of God may be perfect, </a:t>
            </a:r>
            <a:r>
              <a:rPr lang="en-US" b="0" dirty="0" err="1">
                <a:latin typeface="Arial" panose="020B0604020202020204" pitchFamily="34" charset="0"/>
                <a:cs typeface="Arial" panose="020B0604020202020204" pitchFamily="34" charset="0"/>
              </a:rPr>
              <a:t>throughly</a:t>
            </a:r>
            <a:r>
              <a:rPr lang="en-US" b="0" dirty="0">
                <a:latin typeface="Arial" panose="020B0604020202020204" pitchFamily="34" charset="0"/>
                <a:cs typeface="Arial" panose="020B0604020202020204" pitchFamily="34" charset="0"/>
              </a:rPr>
              <a:t> furnished unto all good works.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2 Timothy 3:16-17 ASV 16 </a:t>
            </a:r>
            <a:r>
              <a:rPr lang="en-US" b="1" u="sng" dirty="0">
                <a:latin typeface="Arial" panose="020B0604020202020204" pitchFamily="34" charset="0"/>
                <a:cs typeface="Arial" panose="020B0604020202020204" pitchFamily="34" charset="0"/>
              </a:rPr>
              <a:t>Every scripture</a:t>
            </a:r>
            <a:r>
              <a:rPr lang="en-US" b="1" dirty="0">
                <a:latin typeface="Arial" panose="020B0604020202020204" pitchFamily="34" charset="0"/>
                <a:cs typeface="Arial" panose="020B0604020202020204" pitchFamily="34" charset="0"/>
              </a:rPr>
              <a:t> inspired of God is also profitable for teaching, for reproof, for correction, for instruction which is in righteousness. 17 </a:t>
            </a:r>
            <a:r>
              <a:rPr lang="en-US" b="0" dirty="0">
                <a:latin typeface="Arial" panose="020B0604020202020204" pitchFamily="34" charset="0"/>
                <a:cs typeface="Arial" panose="020B0604020202020204" pitchFamily="34" charset="0"/>
              </a:rPr>
              <a:t>That </a:t>
            </a:r>
            <a:r>
              <a:rPr lang="en-US" b="1" dirty="0">
                <a:latin typeface="Arial" panose="020B0604020202020204" pitchFamily="34" charset="0"/>
                <a:cs typeface="Arial" panose="020B0604020202020204" pitchFamily="34" charset="0"/>
              </a:rPr>
              <a:t>the man of God may</a:t>
            </a:r>
            <a:r>
              <a:rPr lang="en-US" b="0" dirty="0">
                <a:latin typeface="Arial" panose="020B0604020202020204" pitchFamily="34" charset="0"/>
                <a:cs typeface="Arial" panose="020B0604020202020204" pitchFamily="34" charset="0"/>
              </a:rPr>
              <a:t> be complete, furnished completely unto every good work.</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1 Corinthians 2:10-16 ASV 10 </a:t>
            </a:r>
            <a:r>
              <a:rPr lang="en-US" b="0" dirty="0">
                <a:latin typeface="Arial" panose="020B0604020202020204" pitchFamily="34" charset="0"/>
                <a:cs typeface="Arial" panose="020B0604020202020204" pitchFamily="34" charset="0"/>
              </a:rPr>
              <a:t>But unto us God revealed them through the Spirit: for the Spirit </a:t>
            </a:r>
            <a:r>
              <a:rPr lang="en-US" b="0" dirty="0" err="1">
                <a:latin typeface="Arial" panose="020B0604020202020204" pitchFamily="34" charset="0"/>
                <a:cs typeface="Arial" panose="020B0604020202020204" pitchFamily="34" charset="0"/>
              </a:rPr>
              <a:t>searcheth</a:t>
            </a:r>
            <a:r>
              <a:rPr lang="en-US" b="0" dirty="0">
                <a:latin typeface="Arial" panose="020B0604020202020204" pitchFamily="34" charset="0"/>
                <a:cs typeface="Arial" panose="020B0604020202020204" pitchFamily="34" charset="0"/>
              </a:rPr>
              <a:t> all things, yea, the deep things of God. </a:t>
            </a:r>
            <a:r>
              <a:rPr lang="en-US" b="1" dirty="0">
                <a:latin typeface="Arial" panose="020B0604020202020204" pitchFamily="34" charset="0"/>
                <a:cs typeface="Arial" panose="020B0604020202020204" pitchFamily="34" charset="0"/>
              </a:rPr>
              <a:t>11</a:t>
            </a:r>
            <a:r>
              <a:rPr lang="en-US" b="0" dirty="0">
                <a:latin typeface="Arial" panose="020B0604020202020204" pitchFamily="34" charset="0"/>
                <a:cs typeface="Arial" panose="020B0604020202020204" pitchFamily="34" charset="0"/>
              </a:rPr>
              <a:t> For who among men </a:t>
            </a:r>
            <a:r>
              <a:rPr lang="en-US" b="0" dirty="0" err="1">
                <a:latin typeface="Arial" panose="020B0604020202020204" pitchFamily="34" charset="0"/>
                <a:cs typeface="Arial" panose="020B0604020202020204" pitchFamily="34" charset="0"/>
              </a:rPr>
              <a:t>knoweth</a:t>
            </a:r>
            <a:r>
              <a:rPr lang="en-US" b="0" dirty="0">
                <a:latin typeface="Arial" panose="020B0604020202020204" pitchFamily="34" charset="0"/>
                <a:cs typeface="Arial" panose="020B0604020202020204" pitchFamily="34" charset="0"/>
              </a:rPr>
              <a:t> the things of a man, save the spirit of the man, which is in him? even so the things of God none </a:t>
            </a:r>
            <a:r>
              <a:rPr lang="en-US" b="0" dirty="0" err="1">
                <a:latin typeface="Arial" panose="020B0604020202020204" pitchFamily="34" charset="0"/>
                <a:cs typeface="Arial" panose="020B0604020202020204" pitchFamily="34" charset="0"/>
              </a:rPr>
              <a:t>knoweth</a:t>
            </a:r>
            <a:r>
              <a:rPr lang="en-US" b="0" dirty="0">
                <a:latin typeface="Arial" panose="020B0604020202020204" pitchFamily="34" charset="0"/>
                <a:cs typeface="Arial" panose="020B0604020202020204" pitchFamily="34" charset="0"/>
              </a:rPr>
              <a:t>, save the Spirit of God. </a:t>
            </a:r>
            <a:r>
              <a:rPr lang="en-US" b="1" dirty="0">
                <a:latin typeface="Arial" panose="020B0604020202020204" pitchFamily="34" charset="0"/>
                <a:cs typeface="Arial" panose="020B0604020202020204" pitchFamily="34" charset="0"/>
              </a:rPr>
              <a:t>12</a:t>
            </a:r>
            <a:r>
              <a:rPr lang="en-US" b="0" dirty="0">
                <a:latin typeface="Arial" panose="020B0604020202020204" pitchFamily="34" charset="0"/>
                <a:cs typeface="Arial" panose="020B0604020202020204" pitchFamily="34" charset="0"/>
              </a:rPr>
              <a:t> But we received, not the spirit of the world, but the spirit which is from God; that we might know the things that were freely given to us of God. </a:t>
            </a:r>
            <a:r>
              <a:rPr lang="en-US" b="1" i="1" u="sng" dirty="0">
                <a:latin typeface="Arial" panose="020B0604020202020204" pitchFamily="34" charset="0"/>
                <a:cs typeface="Arial" panose="020B0604020202020204" pitchFamily="34" charset="0"/>
              </a:rPr>
              <a:t>13 Which things also we speak, not in words which man's wisdom </a:t>
            </a:r>
            <a:r>
              <a:rPr lang="en-US" b="1" i="1" u="sng" dirty="0" err="1">
                <a:latin typeface="Arial" panose="020B0604020202020204" pitchFamily="34" charset="0"/>
                <a:cs typeface="Arial" panose="020B0604020202020204" pitchFamily="34" charset="0"/>
              </a:rPr>
              <a:t>teacheth</a:t>
            </a:r>
            <a:r>
              <a:rPr lang="en-US" b="1" i="1" u="sng" dirty="0">
                <a:latin typeface="Arial" panose="020B0604020202020204" pitchFamily="34" charset="0"/>
                <a:cs typeface="Arial" panose="020B0604020202020204" pitchFamily="34" charset="0"/>
              </a:rPr>
              <a:t>, but which the Spirit </a:t>
            </a:r>
            <a:r>
              <a:rPr lang="en-US" b="1" i="1" u="sng" dirty="0" err="1">
                <a:latin typeface="Arial" panose="020B0604020202020204" pitchFamily="34" charset="0"/>
                <a:cs typeface="Arial" panose="020B0604020202020204" pitchFamily="34" charset="0"/>
              </a:rPr>
              <a:t>teacheth</a:t>
            </a:r>
            <a:r>
              <a:rPr lang="en-US" b="1" i="1" u="sng" dirty="0">
                <a:latin typeface="Arial" panose="020B0604020202020204" pitchFamily="34" charset="0"/>
                <a:cs typeface="Arial" panose="020B0604020202020204" pitchFamily="34" charset="0"/>
              </a:rPr>
              <a:t>; combining spiritual things with spiritual words</a:t>
            </a:r>
            <a:r>
              <a:rPr lang="en-US" b="1" i="1" u="none" dirty="0">
                <a:latin typeface="Arial" panose="020B0604020202020204" pitchFamily="34" charset="0"/>
                <a:cs typeface="Arial" panose="020B0604020202020204" pitchFamily="34" charset="0"/>
              </a:rPr>
              <a:t>. 14</a:t>
            </a:r>
            <a:r>
              <a:rPr lang="en-US" b="0" u="none" dirty="0">
                <a:latin typeface="Arial" panose="020B0604020202020204" pitchFamily="34" charset="0"/>
                <a:cs typeface="Arial" panose="020B0604020202020204" pitchFamily="34" charset="0"/>
              </a:rPr>
              <a:t> </a:t>
            </a:r>
            <a:r>
              <a:rPr lang="en-US" b="0" dirty="0">
                <a:latin typeface="Arial" panose="020B0604020202020204" pitchFamily="34" charset="0"/>
                <a:cs typeface="Arial" panose="020B0604020202020204" pitchFamily="34" charset="0"/>
              </a:rPr>
              <a:t>Now the natural man </a:t>
            </a:r>
            <a:r>
              <a:rPr lang="en-US" b="0" dirty="0" err="1">
                <a:latin typeface="Arial" panose="020B0604020202020204" pitchFamily="34" charset="0"/>
                <a:cs typeface="Arial" panose="020B0604020202020204" pitchFamily="34" charset="0"/>
              </a:rPr>
              <a:t>receiveth</a:t>
            </a:r>
            <a:r>
              <a:rPr lang="en-US" b="0" dirty="0">
                <a:latin typeface="Arial" panose="020B0604020202020204" pitchFamily="34" charset="0"/>
                <a:cs typeface="Arial" panose="020B0604020202020204" pitchFamily="34" charset="0"/>
              </a:rPr>
              <a:t> not the things of the Spirit of God: for they are foolishness unto him; and he cannot know them, because they are spiritually judged. </a:t>
            </a:r>
            <a:r>
              <a:rPr lang="en-US" b="1" dirty="0">
                <a:latin typeface="Arial" panose="020B0604020202020204" pitchFamily="34" charset="0"/>
                <a:cs typeface="Arial" panose="020B0604020202020204" pitchFamily="34" charset="0"/>
              </a:rPr>
              <a:t>15</a:t>
            </a:r>
            <a:r>
              <a:rPr lang="en-US" b="0" dirty="0">
                <a:latin typeface="Arial" panose="020B0604020202020204" pitchFamily="34" charset="0"/>
                <a:cs typeface="Arial" panose="020B0604020202020204" pitchFamily="34" charset="0"/>
              </a:rPr>
              <a:t> But he that is spiritual </a:t>
            </a:r>
            <a:r>
              <a:rPr lang="en-US" b="0" dirty="0" err="1">
                <a:latin typeface="Arial" panose="020B0604020202020204" pitchFamily="34" charset="0"/>
                <a:cs typeface="Arial" panose="020B0604020202020204" pitchFamily="34" charset="0"/>
              </a:rPr>
              <a:t>judgeth</a:t>
            </a:r>
            <a:r>
              <a:rPr lang="en-US" b="0" dirty="0">
                <a:latin typeface="Arial" panose="020B0604020202020204" pitchFamily="34" charset="0"/>
                <a:cs typeface="Arial" panose="020B0604020202020204" pitchFamily="34" charset="0"/>
              </a:rPr>
              <a:t> all things, and he himself is judged of no man. </a:t>
            </a:r>
            <a:r>
              <a:rPr lang="en-US" b="1" dirty="0">
                <a:latin typeface="Arial" panose="020B0604020202020204" pitchFamily="34" charset="0"/>
                <a:cs typeface="Arial" panose="020B0604020202020204" pitchFamily="34" charset="0"/>
              </a:rPr>
              <a:t>16</a:t>
            </a:r>
            <a:r>
              <a:rPr lang="en-US" b="0" dirty="0">
                <a:latin typeface="Arial" panose="020B0604020202020204" pitchFamily="34" charset="0"/>
                <a:cs typeface="Arial" panose="020B0604020202020204" pitchFamily="34" charset="0"/>
              </a:rPr>
              <a:t> For who hath known the mind of the Lord, that he should instruct him? But we have the mind of Christ.</a:t>
            </a:r>
          </a:p>
        </p:txBody>
      </p:sp>
      <p:sp>
        <p:nvSpPr>
          <p:cNvPr id="4" name="Slide Number Placeholder 3"/>
          <p:cNvSpPr>
            <a:spLocks noGrp="1"/>
          </p:cNvSpPr>
          <p:nvPr>
            <p:ph type="sldNum" sz="quarter" idx="10"/>
          </p:nvPr>
        </p:nvSpPr>
        <p:spPr/>
        <p:txBody>
          <a:bodyPr/>
          <a:lstStyle/>
          <a:p>
            <a:fld id="{F93199CD-3E1B-4AE6-990F-76F925F5EA9F}" type="slidenum">
              <a:rPr lang="en-US" smtClean="0"/>
              <a:t>6</a:t>
            </a:fld>
            <a:endParaRPr lang="en-US"/>
          </a:p>
        </p:txBody>
      </p:sp>
      <p:sp>
        <p:nvSpPr>
          <p:cNvPr id="5" name="Date Placeholder 4">
            <a:extLst>
              <a:ext uri="{FF2B5EF4-FFF2-40B4-BE49-F238E27FC236}">
                <a16:creationId xmlns:a16="http://schemas.microsoft.com/office/drawing/2014/main" id="{DCC6FDD9-9A73-2A9E-5281-45944AC394A3}"/>
              </a:ext>
            </a:extLst>
          </p:cNvPr>
          <p:cNvSpPr>
            <a:spLocks noGrp="1"/>
          </p:cNvSpPr>
          <p:nvPr>
            <p:ph type="dt" idx="1"/>
          </p:nvPr>
        </p:nvSpPr>
        <p:spPr/>
        <p:txBody>
          <a:bodyPr/>
          <a:lstStyle/>
          <a:p>
            <a:r>
              <a:rPr lang="en-US"/>
              <a:t>12/08/2024 AM-PM</a:t>
            </a:r>
          </a:p>
        </p:txBody>
      </p:sp>
    </p:spTree>
    <p:extLst>
      <p:ext uri="{BB962C8B-B14F-4D97-AF65-F5344CB8AC3E}">
        <p14:creationId xmlns:p14="http://schemas.microsoft.com/office/powerpoint/2010/main" val="141172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9E962-FDCC-BB47-5F53-C89B642252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263E78C-6AEB-6274-4A44-399B22BB3397}"/>
              </a:ext>
            </a:extLst>
          </p:cNvPr>
          <p:cNvSpPr>
            <a:spLocks noGrp="1" noRot="1" noChangeAspect="1"/>
          </p:cNvSpPr>
          <p:nvPr>
            <p:ph type="sldImg"/>
          </p:nvPr>
        </p:nvSpPr>
        <p:spPr>
          <a:xfrm>
            <a:off x="1798638" y="241300"/>
            <a:ext cx="3716337" cy="2786063"/>
          </a:xfrm>
        </p:spPr>
      </p:sp>
      <p:sp>
        <p:nvSpPr>
          <p:cNvPr id="3" name="Notes Placeholder 2">
            <a:extLst>
              <a:ext uri="{FF2B5EF4-FFF2-40B4-BE49-F238E27FC236}">
                <a16:creationId xmlns:a16="http://schemas.microsoft.com/office/drawing/2014/main" id="{A25DB9B8-DCD7-B96F-DDA7-C8C8A4E91706}"/>
              </a:ext>
            </a:extLst>
          </p:cNvPr>
          <p:cNvSpPr>
            <a:spLocks noGrp="1"/>
          </p:cNvSpPr>
          <p:nvPr>
            <p:ph type="body" idx="1"/>
          </p:nvPr>
        </p:nvSpPr>
        <p:spPr>
          <a:xfrm>
            <a:off x="1" y="3156559"/>
            <a:ext cx="7315200" cy="6444642"/>
          </a:xfrm>
        </p:spPr>
        <p:txBody>
          <a:bodyPr/>
          <a:lstStyle/>
          <a:p>
            <a:r>
              <a:rPr lang="en-US" sz="1200" b="1" i="0" u="none" strike="noStrike" baseline="0" dirty="0">
                <a:latin typeface="Arial" panose="020B0604020202020204" pitchFamily="34" charset="0"/>
                <a:cs typeface="Arial" panose="020B0604020202020204" pitchFamily="34" charset="0"/>
              </a:rPr>
              <a:t>Psalms 119:10 KJV 10 </a:t>
            </a:r>
            <a:r>
              <a:rPr lang="en-US" sz="1200" b="0" i="0" u="none" strike="noStrike" baseline="0" dirty="0">
                <a:latin typeface="Arial" panose="020B0604020202020204" pitchFamily="34" charset="0"/>
                <a:cs typeface="Arial" panose="020B0604020202020204" pitchFamily="34" charset="0"/>
              </a:rPr>
              <a:t>With my whole heart </a:t>
            </a:r>
            <a:r>
              <a:rPr lang="en-US" sz="1200" b="1" i="0" u="sng" strike="noStrike" baseline="0" dirty="0">
                <a:latin typeface="Arial" panose="020B0604020202020204" pitchFamily="34" charset="0"/>
                <a:cs typeface="Arial" panose="020B0604020202020204" pitchFamily="34" charset="0"/>
              </a:rPr>
              <a:t>have I</a:t>
            </a:r>
            <a:r>
              <a:rPr lang="en-US" sz="1200" b="1" i="0" u="none" strike="noStrike" baseline="0" dirty="0">
                <a:latin typeface="Arial" panose="020B0604020202020204" pitchFamily="34" charset="0"/>
                <a:cs typeface="Arial" panose="020B0604020202020204" pitchFamily="34" charset="0"/>
              </a:rPr>
              <a:t> sought thee</a:t>
            </a:r>
            <a:r>
              <a:rPr lang="en-US" sz="1200" b="0" i="0" u="none" strike="noStrike" baseline="0" dirty="0">
                <a:latin typeface="Arial" panose="020B0604020202020204" pitchFamily="34" charset="0"/>
                <a:cs typeface="Arial" panose="020B0604020202020204" pitchFamily="34" charset="0"/>
              </a:rPr>
              <a:t>: </a:t>
            </a:r>
            <a:r>
              <a:rPr lang="en-US" sz="1200" b="0" i="0" u="sng" strike="noStrike" baseline="0" dirty="0">
                <a:latin typeface="Arial" panose="020B0604020202020204" pitchFamily="34" charset="0"/>
                <a:cs typeface="Arial" panose="020B0604020202020204" pitchFamily="34" charset="0"/>
              </a:rPr>
              <a:t>O let me not wander from thy commandments</a:t>
            </a:r>
            <a:r>
              <a:rPr lang="en-US" sz="1200" b="0" i="0" u="none" strike="noStrike" baseline="0" dirty="0">
                <a:latin typeface="Arial" panose="020B0604020202020204" pitchFamily="34" charset="0"/>
                <a:cs typeface="Arial" panose="020B0604020202020204" pitchFamily="34" charset="0"/>
              </a:rPr>
              <a:t>.</a:t>
            </a:r>
          </a:p>
          <a:p>
            <a:r>
              <a:rPr lang="en-US" sz="1200" b="1" i="0" u="none" strike="noStrike" baseline="0" dirty="0">
                <a:latin typeface="Arial" panose="020B0604020202020204" pitchFamily="34" charset="0"/>
                <a:cs typeface="Arial" panose="020B0604020202020204" pitchFamily="34" charset="0"/>
              </a:rPr>
              <a:t>Psalms 119:10 NKJV 10 </a:t>
            </a:r>
            <a:r>
              <a:rPr lang="en-US" sz="1200" b="0" i="0" u="none" strike="noStrike" baseline="0" dirty="0">
                <a:latin typeface="Arial" panose="020B0604020202020204" pitchFamily="34" charset="0"/>
                <a:cs typeface="Arial" panose="020B0604020202020204" pitchFamily="34" charset="0"/>
              </a:rPr>
              <a:t>With my whole heart </a:t>
            </a:r>
            <a:r>
              <a:rPr lang="en-US" sz="1200" b="1" i="0" u="sng" strike="noStrike" baseline="0" dirty="0">
                <a:latin typeface="Arial" panose="020B0604020202020204" pitchFamily="34" charset="0"/>
                <a:cs typeface="Arial" panose="020B0604020202020204" pitchFamily="34" charset="0"/>
              </a:rPr>
              <a:t>I have</a:t>
            </a:r>
            <a:r>
              <a:rPr lang="en-US" sz="1200" b="1" i="0" u="none" strike="noStrike" baseline="0" dirty="0">
                <a:latin typeface="Arial" panose="020B0604020202020204" pitchFamily="34" charset="0"/>
                <a:cs typeface="Arial" panose="020B0604020202020204" pitchFamily="34" charset="0"/>
              </a:rPr>
              <a:t> sought </a:t>
            </a:r>
            <a:r>
              <a:rPr lang="en-US" sz="1200" b="0" i="0" u="none" strike="noStrike" baseline="0" dirty="0">
                <a:latin typeface="Arial" panose="020B0604020202020204" pitchFamily="34" charset="0"/>
                <a:cs typeface="Arial" panose="020B0604020202020204" pitchFamily="34" charset="0"/>
              </a:rPr>
              <a:t>You; </a:t>
            </a:r>
            <a:r>
              <a:rPr lang="en-US" sz="1200" b="0" i="0" u="sng" strike="noStrike" baseline="0" dirty="0">
                <a:latin typeface="Arial" panose="020B0604020202020204" pitchFamily="34" charset="0"/>
                <a:cs typeface="Arial" panose="020B0604020202020204" pitchFamily="34" charset="0"/>
              </a:rPr>
              <a:t>Oh, let me not wander from Your commandments</a:t>
            </a:r>
            <a:r>
              <a:rPr lang="en-US" sz="1200" b="0" i="0" u="none" strike="noStrike" baseline="0" dirty="0">
                <a:latin typeface="Arial" panose="020B0604020202020204" pitchFamily="34" charset="0"/>
                <a:cs typeface="Arial" panose="020B0604020202020204" pitchFamily="34" charset="0"/>
              </a:rPr>
              <a:t>!</a:t>
            </a:r>
          </a:p>
          <a:p>
            <a:r>
              <a:rPr lang="en-US" sz="1200" b="1" i="0" u="none" strike="noStrike" baseline="0" dirty="0">
                <a:latin typeface="Arial" panose="020B0604020202020204" pitchFamily="34" charset="0"/>
                <a:cs typeface="Arial" panose="020B0604020202020204" pitchFamily="34" charset="0"/>
              </a:rPr>
              <a:t>Psalms 119:10 ASV 10 </a:t>
            </a:r>
            <a:r>
              <a:rPr lang="en-US" sz="1200" b="0" i="0" u="none" strike="noStrike" baseline="0" dirty="0">
                <a:latin typeface="Arial" panose="020B0604020202020204" pitchFamily="34" charset="0"/>
                <a:cs typeface="Arial" panose="020B0604020202020204" pitchFamily="34" charset="0"/>
              </a:rPr>
              <a:t>With my whole heart </a:t>
            </a:r>
            <a:r>
              <a:rPr lang="en-US" sz="1200" b="1" i="0" u="sng" strike="noStrike" baseline="0" dirty="0">
                <a:latin typeface="Arial" panose="020B0604020202020204" pitchFamily="34" charset="0"/>
                <a:cs typeface="Arial" panose="020B0604020202020204" pitchFamily="34" charset="0"/>
              </a:rPr>
              <a:t>have I</a:t>
            </a:r>
            <a:r>
              <a:rPr lang="en-US" sz="1200" b="1" i="0" u="none" strike="noStrike" baseline="0" dirty="0">
                <a:latin typeface="Arial" panose="020B0604020202020204" pitchFamily="34" charset="0"/>
                <a:cs typeface="Arial" panose="020B0604020202020204" pitchFamily="34" charset="0"/>
              </a:rPr>
              <a:t> sought </a:t>
            </a:r>
            <a:r>
              <a:rPr lang="en-US" sz="1200" b="0" i="0" u="none" strike="noStrike" baseline="0" dirty="0">
                <a:latin typeface="Arial" panose="020B0604020202020204" pitchFamily="34" charset="0"/>
                <a:cs typeface="Arial" panose="020B0604020202020204" pitchFamily="34" charset="0"/>
              </a:rPr>
              <a:t>thee: </a:t>
            </a:r>
            <a:r>
              <a:rPr lang="en-US" sz="1200" b="0" i="0" u="sng" strike="noStrike" baseline="0" dirty="0">
                <a:latin typeface="Arial" panose="020B0604020202020204" pitchFamily="34" charset="0"/>
                <a:cs typeface="Arial" panose="020B0604020202020204" pitchFamily="34" charset="0"/>
              </a:rPr>
              <a:t>Oh let me not wander from thy commandments</a:t>
            </a:r>
            <a:r>
              <a:rPr lang="en-US" sz="1200" b="0" i="0" u="none" strike="noStrike" baseline="0" dirty="0">
                <a:latin typeface="Arial" panose="020B0604020202020204" pitchFamily="34" charset="0"/>
                <a:cs typeface="Arial" panose="020B0604020202020204" pitchFamily="34" charset="0"/>
              </a:rPr>
              <a:t>.</a:t>
            </a:r>
          </a:p>
          <a:p>
            <a:endParaRPr lang="en-US" sz="1200" b="0" i="0" u="none" strike="noStrike" baseline="0"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Lamentations 3:19 ASV 19 </a:t>
            </a:r>
            <a:r>
              <a:rPr lang="en-US" sz="1200" b="0" i="0" u="none" strike="noStrike" baseline="0" dirty="0">
                <a:latin typeface="Arial" panose="020B0604020202020204" pitchFamily="34" charset="0"/>
                <a:cs typeface="Arial" panose="020B0604020202020204" pitchFamily="34" charset="0"/>
              </a:rPr>
              <a:t>Remember mine affliction and my misery, the wormwood and the gall.</a:t>
            </a:r>
          </a:p>
          <a:p>
            <a:pPr marL="171450" indent="-1714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Jeremiah 29:13 KJV 13 </a:t>
            </a:r>
            <a:r>
              <a:rPr lang="en-US" sz="1200" b="0" i="0" u="none" strike="noStrike" baseline="0" dirty="0">
                <a:latin typeface="Arial" panose="020B0604020202020204" pitchFamily="34" charset="0"/>
                <a:cs typeface="Arial" panose="020B0604020202020204" pitchFamily="34" charset="0"/>
              </a:rPr>
              <a:t>And ye shall seek me, and find me, </a:t>
            </a:r>
            <a:r>
              <a:rPr lang="en-US" sz="1200" b="1" i="0" u="none" strike="noStrike" baseline="0" dirty="0">
                <a:latin typeface="Arial" panose="020B0604020202020204" pitchFamily="34" charset="0"/>
                <a:cs typeface="Arial" panose="020B0604020202020204" pitchFamily="34" charset="0"/>
              </a:rPr>
              <a:t>when ye shall search for me with all your heart.</a:t>
            </a:r>
          </a:p>
          <a:p>
            <a:pPr marL="171450" indent="-1714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Matthew 7:7-8 KJV 7 Ask</a:t>
            </a:r>
            <a:r>
              <a:rPr lang="en-US" sz="1200" b="0" i="0" u="none" strike="noStrike" baseline="0" dirty="0">
                <a:latin typeface="Arial" panose="020B0604020202020204" pitchFamily="34" charset="0"/>
                <a:cs typeface="Arial" panose="020B0604020202020204" pitchFamily="34" charset="0"/>
              </a:rPr>
              <a:t>, and it shall be given you; </a:t>
            </a:r>
            <a:r>
              <a:rPr lang="en-US" sz="1200" b="1" i="0" u="none" strike="noStrike" baseline="0" dirty="0">
                <a:latin typeface="Arial" panose="020B0604020202020204" pitchFamily="34" charset="0"/>
                <a:cs typeface="Arial" panose="020B0604020202020204" pitchFamily="34" charset="0"/>
              </a:rPr>
              <a:t>seek</a:t>
            </a:r>
            <a:r>
              <a:rPr lang="en-US" sz="1200" b="0" i="0" u="none" strike="noStrike" baseline="0" dirty="0">
                <a:latin typeface="Arial" panose="020B0604020202020204" pitchFamily="34" charset="0"/>
                <a:cs typeface="Arial" panose="020B0604020202020204" pitchFamily="34" charset="0"/>
              </a:rPr>
              <a:t>, and ye shall find; </a:t>
            </a:r>
            <a:r>
              <a:rPr lang="en-US" sz="1200" b="1" i="0" u="none" strike="noStrike" baseline="0" dirty="0">
                <a:latin typeface="Arial" panose="020B0604020202020204" pitchFamily="34" charset="0"/>
                <a:cs typeface="Arial" panose="020B0604020202020204" pitchFamily="34" charset="0"/>
              </a:rPr>
              <a:t>knock</a:t>
            </a:r>
            <a:r>
              <a:rPr lang="en-US" sz="1200" b="0" i="0" u="none" strike="noStrike" baseline="0" dirty="0">
                <a:latin typeface="Arial" panose="020B0604020202020204" pitchFamily="34" charset="0"/>
                <a:cs typeface="Arial" panose="020B0604020202020204" pitchFamily="34" charset="0"/>
              </a:rPr>
              <a:t>, and it shall be opened unto you: </a:t>
            </a:r>
            <a:r>
              <a:rPr lang="en-US" sz="1200" b="1" i="0" u="none" strike="noStrike" baseline="0" dirty="0">
                <a:latin typeface="Arial" panose="020B0604020202020204" pitchFamily="34" charset="0"/>
                <a:cs typeface="Arial" panose="020B0604020202020204" pitchFamily="34" charset="0"/>
              </a:rPr>
              <a:t>8</a:t>
            </a:r>
            <a:r>
              <a:rPr lang="en-US" sz="1200" b="0" i="0" u="none" strike="noStrike" baseline="0" dirty="0">
                <a:latin typeface="Arial" panose="020B0604020202020204" pitchFamily="34" charset="0"/>
                <a:cs typeface="Arial" panose="020B0604020202020204" pitchFamily="34" charset="0"/>
              </a:rPr>
              <a:t> For every one that </a:t>
            </a:r>
            <a:r>
              <a:rPr lang="en-US" sz="1200" b="1" i="0" u="none" strike="noStrike" baseline="0" dirty="0" err="1">
                <a:latin typeface="Arial" panose="020B0604020202020204" pitchFamily="34" charset="0"/>
                <a:cs typeface="Arial" panose="020B0604020202020204" pitchFamily="34" charset="0"/>
              </a:rPr>
              <a:t>asketh</a:t>
            </a:r>
            <a:r>
              <a:rPr lang="en-US" sz="1200" b="0" i="0" u="none" strike="noStrike" baseline="0" dirty="0">
                <a:latin typeface="Arial" panose="020B0604020202020204" pitchFamily="34" charset="0"/>
                <a:cs typeface="Arial" panose="020B0604020202020204" pitchFamily="34" charset="0"/>
              </a:rPr>
              <a:t> </a:t>
            </a:r>
            <a:r>
              <a:rPr lang="en-US" sz="1200" b="0" i="0" u="none" strike="noStrike" baseline="0" dirty="0" err="1">
                <a:latin typeface="Arial" panose="020B0604020202020204" pitchFamily="34" charset="0"/>
                <a:cs typeface="Arial" panose="020B0604020202020204" pitchFamily="34" charset="0"/>
              </a:rPr>
              <a:t>receiveth</a:t>
            </a:r>
            <a:r>
              <a:rPr lang="en-US" sz="1200" b="0" i="0" u="none" strike="noStrike" baseline="0" dirty="0">
                <a:latin typeface="Arial" panose="020B0604020202020204" pitchFamily="34" charset="0"/>
                <a:cs typeface="Arial" panose="020B0604020202020204" pitchFamily="34" charset="0"/>
              </a:rPr>
              <a:t>; and he that </a:t>
            </a:r>
            <a:r>
              <a:rPr lang="en-US" sz="1200" b="1" i="0" u="none" strike="noStrike" baseline="0" dirty="0" err="1">
                <a:latin typeface="Arial" panose="020B0604020202020204" pitchFamily="34" charset="0"/>
                <a:cs typeface="Arial" panose="020B0604020202020204" pitchFamily="34" charset="0"/>
              </a:rPr>
              <a:t>seeketh</a:t>
            </a:r>
            <a:r>
              <a:rPr lang="en-US" sz="1200" b="0" i="0" u="none" strike="noStrike" baseline="0" dirty="0">
                <a:latin typeface="Arial" panose="020B0604020202020204" pitchFamily="34" charset="0"/>
                <a:cs typeface="Arial" panose="020B0604020202020204" pitchFamily="34" charset="0"/>
              </a:rPr>
              <a:t> </a:t>
            </a:r>
            <a:r>
              <a:rPr lang="en-US" sz="1200" b="0" i="0" u="none" strike="noStrike" baseline="0" dirty="0" err="1">
                <a:latin typeface="Arial" panose="020B0604020202020204" pitchFamily="34" charset="0"/>
                <a:cs typeface="Arial" panose="020B0604020202020204" pitchFamily="34" charset="0"/>
              </a:rPr>
              <a:t>findeth</a:t>
            </a:r>
            <a:r>
              <a:rPr lang="en-US" sz="1200" b="0" i="0" u="none" strike="noStrike" baseline="0" dirty="0">
                <a:latin typeface="Arial" panose="020B0604020202020204" pitchFamily="34" charset="0"/>
                <a:cs typeface="Arial" panose="020B0604020202020204" pitchFamily="34" charset="0"/>
              </a:rPr>
              <a:t>; and to him that </a:t>
            </a:r>
            <a:r>
              <a:rPr lang="en-US" sz="1200" b="1" i="0" u="none" strike="noStrike" baseline="0" dirty="0" err="1">
                <a:latin typeface="Arial" panose="020B0604020202020204" pitchFamily="34" charset="0"/>
                <a:cs typeface="Arial" panose="020B0604020202020204" pitchFamily="34" charset="0"/>
              </a:rPr>
              <a:t>knocketh</a:t>
            </a:r>
            <a:r>
              <a:rPr lang="en-US" sz="1200" b="0" i="0" u="none" strike="noStrike" baseline="0" dirty="0">
                <a:latin typeface="Arial" panose="020B0604020202020204" pitchFamily="34" charset="0"/>
                <a:cs typeface="Arial" panose="020B0604020202020204" pitchFamily="34" charset="0"/>
              </a:rPr>
              <a:t> it shall be opened.</a:t>
            </a:r>
          </a:p>
          <a:p>
            <a:pPr marL="171450" indent="-171450">
              <a:buFont typeface="Wingdings" panose="05000000000000000000" pitchFamily="2" charset="2"/>
              <a:buChar char="§"/>
            </a:pPr>
            <a:r>
              <a:rPr lang="en-US" sz="1200" b="1" i="0" u="none" strike="noStrike" baseline="0" dirty="0">
                <a:latin typeface="Arial" panose="020B0604020202020204" pitchFamily="34" charset="0"/>
                <a:cs typeface="Arial" panose="020B0604020202020204" pitchFamily="34" charset="0"/>
              </a:rPr>
              <a:t>Acts 17:26-27 NKJV 26 </a:t>
            </a:r>
            <a:r>
              <a:rPr lang="en-US" sz="1200" b="0" i="0" u="none" strike="noStrike" baseline="0" dirty="0">
                <a:latin typeface="Arial" panose="020B0604020202020204" pitchFamily="34" charset="0"/>
                <a:cs typeface="Arial" panose="020B0604020202020204" pitchFamily="34" charset="0"/>
              </a:rPr>
              <a:t>"And He has made from one blood every nation of men to dwell on all the face of the earth, and has determined their </a:t>
            </a:r>
            <a:r>
              <a:rPr lang="en-US" sz="1200" b="0" i="0" u="none" strike="noStrike" baseline="0" dirty="0" err="1">
                <a:latin typeface="Arial" panose="020B0604020202020204" pitchFamily="34" charset="0"/>
                <a:cs typeface="Arial" panose="020B0604020202020204" pitchFamily="34" charset="0"/>
              </a:rPr>
              <a:t>preappointed</a:t>
            </a:r>
            <a:r>
              <a:rPr lang="en-US" sz="1200" b="0" i="0" u="none" strike="noStrike" baseline="0" dirty="0">
                <a:latin typeface="Arial" panose="020B0604020202020204" pitchFamily="34" charset="0"/>
                <a:cs typeface="Arial" panose="020B0604020202020204" pitchFamily="34" charset="0"/>
              </a:rPr>
              <a:t> times and the boundaries of their dwellings, </a:t>
            </a:r>
            <a:r>
              <a:rPr lang="en-US" sz="1200" b="1" i="0" u="none" strike="noStrike" baseline="0" dirty="0">
                <a:latin typeface="Arial" panose="020B0604020202020204" pitchFamily="34" charset="0"/>
                <a:cs typeface="Arial" panose="020B0604020202020204" pitchFamily="34" charset="0"/>
              </a:rPr>
              <a:t>27 "so that they should seek the Lord</a:t>
            </a:r>
            <a:r>
              <a:rPr lang="en-US" sz="1200" b="0" i="0" u="none" strike="noStrike" baseline="0" dirty="0">
                <a:latin typeface="Arial" panose="020B0604020202020204" pitchFamily="34" charset="0"/>
                <a:cs typeface="Arial" panose="020B0604020202020204" pitchFamily="34" charset="0"/>
              </a:rPr>
              <a:t>, in the hope that they might grope for Him and find Him, though He is not far from each one of us;</a:t>
            </a:r>
          </a:p>
          <a:p>
            <a:pPr marL="171450" indent="-171450">
              <a:buFont typeface="Wingdings" panose="05000000000000000000" pitchFamily="2" charset="2"/>
              <a:buChar char="§"/>
            </a:pPr>
            <a:endParaRPr lang="en-US" sz="1200" b="0"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F2434EF6-4531-7F6A-2061-6061BBAC088E}"/>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7</a:t>
            </a:fld>
            <a:endParaRPr lang="en-US" dirty="0"/>
          </a:p>
        </p:txBody>
      </p:sp>
      <p:sp>
        <p:nvSpPr>
          <p:cNvPr id="5" name="Date Placeholder 4">
            <a:extLst>
              <a:ext uri="{FF2B5EF4-FFF2-40B4-BE49-F238E27FC236}">
                <a16:creationId xmlns:a16="http://schemas.microsoft.com/office/drawing/2014/main" id="{183023D0-4301-5000-A698-1021E19BAE4C}"/>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3144462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C8C9F1-E0AA-14E7-F90A-FECBA3C61F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144014-F7D2-8FD8-BB1D-68FC7B876163}"/>
              </a:ext>
            </a:extLst>
          </p:cNvPr>
          <p:cNvSpPr>
            <a:spLocks noGrp="1" noRot="1" noChangeAspect="1"/>
          </p:cNvSpPr>
          <p:nvPr>
            <p:ph type="sldImg"/>
          </p:nvPr>
        </p:nvSpPr>
        <p:spPr>
          <a:xfrm>
            <a:off x="1635125" y="207963"/>
            <a:ext cx="4044950" cy="3033712"/>
          </a:xfrm>
        </p:spPr>
      </p:sp>
      <p:sp>
        <p:nvSpPr>
          <p:cNvPr id="3" name="Notes Placeholder 2">
            <a:extLst>
              <a:ext uri="{FF2B5EF4-FFF2-40B4-BE49-F238E27FC236}">
                <a16:creationId xmlns:a16="http://schemas.microsoft.com/office/drawing/2014/main" id="{40BCEF64-8E86-53CF-2232-1428DAEB9841}"/>
              </a:ext>
            </a:extLst>
          </p:cNvPr>
          <p:cNvSpPr>
            <a:spLocks noGrp="1"/>
          </p:cNvSpPr>
          <p:nvPr>
            <p:ph type="body" idx="1"/>
          </p:nvPr>
        </p:nvSpPr>
        <p:spPr>
          <a:xfrm>
            <a:off x="1" y="3241675"/>
            <a:ext cx="7315200" cy="6359526"/>
          </a:xfrm>
        </p:spPr>
        <p:txBody>
          <a:bodyPr/>
          <a:lstStyle/>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119:14 KJV 14 </a:t>
            </a:r>
            <a:r>
              <a:rPr lang="en-US" sz="1200" b="0" dirty="0">
                <a:latin typeface="Arial" panose="020B0604020202020204" pitchFamily="34" charset="0"/>
                <a:cs typeface="Arial" panose="020B0604020202020204" pitchFamily="34" charset="0"/>
              </a:rPr>
              <a:t>I have rejoiced </a:t>
            </a:r>
            <a:r>
              <a:rPr lang="en-US" sz="1200" b="1" dirty="0">
                <a:latin typeface="Arial" panose="020B0604020202020204" pitchFamily="34" charset="0"/>
                <a:cs typeface="Arial" panose="020B0604020202020204" pitchFamily="34" charset="0"/>
              </a:rPr>
              <a:t>in the way of thy testimonies</a:t>
            </a:r>
            <a:r>
              <a:rPr lang="en-US" sz="1200" b="0" dirty="0">
                <a:latin typeface="Arial" panose="020B0604020202020204" pitchFamily="34" charset="0"/>
                <a:cs typeface="Arial" panose="020B0604020202020204" pitchFamily="34" charset="0"/>
              </a:rPr>
              <a:t>, as much as in all riches.</a:t>
            </a: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119:14 NKJV 14 </a:t>
            </a:r>
            <a:r>
              <a:rPr lang="en-US" sz="1200" b="0" dirty="0">
                <a:latin typeface="Arial" panose="020B0604020202020204" pitchFamily="34" charset="0"/>
                <a:cs typeface="Arial" panose="020B0604020202020204" pitchFamily="34" charset="0"/>
              </a:rPr>
              <a:t>I have rejoiced in the way of Your testimonies, As much as in all riches.</a:t>
            </a: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119:14 ASV 14 </a:t>
            </a:r>
            <a:r>
              <a:rPr lang="en-US" sz="1200" b="0" dirty="0">
                <a:latin typeface="Arial" panose="020B0604020202020204" pitchFamily="34" charset="0"/>
                <a:cs typeface="Arial" panose="020B0604020202020204" pitchFamily="34" charset="0"/>
              </a:rPr>
              <a:t>I have rejoiced in the way of thy testimonies, As much as in all riches.</a:t>
            </a:r>
          </a:p>
          <a:p>
            <a:pPr marL="0" indent="0">
              <a:buFont typeface="Wingdings" panose="05000000000000000000" pitchFamily="2" charset="2"/>
              <a:buNone/>
            </a:pPr>
            <a:endParaRPr lang="en-US" sz="1200" b="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145:17 KJV 17 The LORD is righteous in all his ways</a:t>
            </a:r>
            <a:r>
              <a:rPr lang="en-US" sz="1200" b="0" dirty="0">
                <a:latin typeface="Arial" panose="020B0604020202020204" pitchFamily="34" charset="0"/>
                <a:cs typeface="Arial" panose="020B0604020202020204" pitchFamily="34" charset="0"/>
              </a:rPr>
              <a:t>, and holy in all his works.</a:t>
            </a:r>
          </a:p>
          <a:p>
            <a:pPr marL="0" indent="0">
              <a:buFont typeface="Wingdings" panose="05000000000000000000" pitchFamily="2" charset="2"/>
              <a:buNone/>
            </a:pPr>
            <a:endParaRPr lang="en-US" sz="1200" b="1"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Ephesians 3:8 KJV 8 </a:t>
            </a:r>
            <a:r>
              <a:rPr lang="en-US" sz="1200" b="0" dirty="0">
                <a:latin typeface="Arial" panose="020B0604020202020204" pitchFamily="34" charset="0"/>
                <a:cs typeface="Arial" panose="020B0604020202020204" pitchFamily="34" charset="0"/>
              </a:rPr>
              <a:t>Unto me, who am less than the least of all saints, is this grace given, </a:t>
            </a:r>
            <a:r>
              <a:rPr lang="en-US" sz="1200" b="1" dirty="0">
                <a:latin typeface="Arial" panose="020B0604020202020204" pitchFamily="34" charset="0"/>
                <a:cs typeface="Arial" panose="020B0604020202020204" pitchFamily="34" charset="0"/>
              </a:rPr>
              <a:t>that I should preach among the Gentiles the unsearchable riches of Christ;</a:t>
            </a:r>
          </a:p>
          <a:p>
            <a:pPr marL="171450" indent="-171450">
              <a:buFont typeface="Wingdings" panose="05000000000000000000" pitchFamily="2" charset="2"/>
              <a:buChar char="§"/>
            </a:pPr>
            <a:r>
              <a:rPr lang="en-US" sz="1200" b="1" i="0" u="none" strike="noStrike" baseline="0" dirty="0">
                <a:solidFill>
                  <a:srgbClr val="000000"/>
                </a:solidFill>
                <a:latin typeface="Arial" panose="020B0604020202020204" pitchFamily="34" charset="0"/>
                <a:cs typeface="Arial" panose="020B0604020202020204" pitchFamily="34" charset="0"/>
              </a:rPr>
              <a:t>Ephesians 1:3 KJV 3 </a:t>
            </a:r>
            <a:r>
              <a:rPr lang="en-US" sz="1200" b="0" i="0" u="none" strike="noStrike" baseline="0" dirty="0">
                <a:solidFill>
                  <a:srgbClr val="000000"/>
                </a:solidFill>
                <a:latin typeface="Arial" panose="020B0604020202020204" pitchFamily="34" charset="0"/>
                <a:cs typeface="Arial" panose="020B0604020202020204" pitchFamily="34" charset="0"/>
              </a:rPr>
              <a:t>Blessed be the God and Father of our Lord Jesus Christ, who hath blessed us with all spiritual blessings in heavenly places in Christ:</a:t>
            </a:r>
          </a:p>
          <a:p>
            <a:pPr algn="l"/>
            <a:endParaRPr lang="en-US" sz="1200" b="0" i="0" u="none" strike="noStrike" baseline="0" dirty="0">
              <a:solidFill>
                <a:srgbClr val="000000"/>
              </a:solidFill>
              <a:latin typeface="Arial" panose="020B0604020202020204" pitchFamily="34" charset="0"/>
              <a:cs typeface="Arial" panose="020B0604020202020204" pitchFamily="34" charset="0"/>
            </a:endParaRPr>
          </a:p>
          <a:p>
            <a:pPr algn="l"/>
            <a:endParaRPr lang="en-US" dirty="0">
              <a:latin typeface="Arial" panose="020B0604020202020204" pitchFamily="34" charset="0"/>
              <a:cs typeface="Arial" panose="020B0604020202020204" pitchFamily="34" charset="0"/>
            </a:endParaRPr>
          </a:p>
          <a:p>
            <a:pPr algn="l"/>
            <a:r>
              <a:rPr lang="en-US" b="1" i="0" u="none" strike="noStrike" baseline="0" dirty="0">
                <a:latin typeface="Arial" panose="020B0604020202020204" pitchFamily="34" charset="0"/>
                <a:cs typeface="Arial" panose="020B0604020202020204" pitchFamily="34" charset="0"/>
              </a:rPr>
              <a:t>Jeremiah 6:16 KJV 16 </a:t>
            </a:r>
            <a:r>
              <a:rPr lang="en-US" i="0" u="none" strike="noStrike" baseline="0" dirty="0">
                <a:latin typeface="Arial" panose="020B0604020202020204" pitchFamily="34" charset="0"/>
                <a:cs typeface="Arial" panose="020B0604020202020204" pitchFamily="34" charset="0"/>
              </a:rPr>
              <a:t>Thus saith the LORD, Stand ye in the ways, and see, and ask for the old paths, where is the good way, and walk therein, and ye shall find rest for your souls. But they said, We will not walk therein.</a:t>
            </a:r>
            <a:endParaRPr lang="en-US"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402D269-2A88-5492-0C73-DDEAA0809ABB}"/>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8</a:t>
            </a:fld>
            <a:endParaRPr lang="en-US" dirty="0"/>
          </a:p>
        </p:txBody>
      </p:sp>
      <p:sp>
        <p:nvSpPr>
          <p:cNvPr id="5" name="Date Placeholder 4">
            <a:extLst>
              <a:ext uri="{FF2B5EF4-FFF2-40B4-BE49-F238E27FC236}">
                <a16:creationId xmlns:a16="http://schemas.microsoft.com/office/drawing/2014/main" id="{D1473BA6-1F80-9CE9-055D-C08BC2EF6FE3}"/>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410308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5AA45D-E76E-AC0C-7D54-556B7C0DA6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E71FD3-7A57-A2C7-2E1B-4EEFB78BDFB8}"/>
              </a:ext>
            </a:extLst>
          </p:cNvPr>
          <p:cNvSpPr>
            <a:spLocks noGrp="1" noRot="1" noChangeAspect="1"/>
          </p:cNvSpPr>
          <p:nvPr>
            <p:ph type="sldImg"/>
          </p:nvPr>
        </p:nvSpPr>
        <p:spPr>
          <a:xfrm>
            <a:off x="1627188" y="241300"/>
            <a:ext cx="4129087" cy="3095625"/>
          </a:xfrm>
        </p:spPr>
      </p:sp>
      <p:sp>
        <p:nvSpPr>
          <p:cNvPr id="3" name="Notes Placeholder 2">
            <a:extLst>
              <a:ext uri="{FF2B5EF4-FFF2-40B4-BE49-F238E27FC236}">
                <a16:creationId xmlns:a16="http://schemas.microsoft.com/office/drawing/2014/main" id="{C496316D-069E-845D-9935-A34592D80342}"/>
              </a:ext>
            </a:extLst>
          </p:cNvPr>
          <p:cNvSpPr>
            <a:spLocks noGrp="1"/>
          </p:cNvSpPr>
          <p:nvPr>
            <p:ph type="body" idx="1"/>
          </p:nvPr>
        </p:nvSpPr>
        <p:spPr>
          <a:xfrm>
            <a:off x="1" y="3336925"/>
            <a:ext cx="7315200" cy="6264276"/>
          </a:xfrm>
        </p:spPr>
        <p: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Psalms 119:26 KJV 26 </a:t>
            </a:r>
            <a:r>
              <a:rPr lang="en-US" sz="1200" b="0" i="0" u="none" strike="noStrike" baseline="0" dirty="0">
                <a:latin typeface="Arial" panose="020B0604020202020204" pitchFamily="34" charset="0"/>
                <a:cs typeface="Arial" panose="020B0604020202020204" pitchFamily="34" charset="0"/>
              </a:rPr>
              <a:t>I have </a:t>
            </a:r>
            <a:r>
              <a:rPr lang="en-US" sz="1200" b="1" i="0" u="none" strike="noStrike" baseline="0" dirty="0">
                <a:latin typeface="Arial" panose="020B0604020202020204" pitchFamily="34" charset="0"/>
                <a:cs typeface="Arial" panose="020B0604020202020204" pitchFamily="34" charset="0"/>
              </a:rPr>
              <a:t>declared my ways</a:t>
            </a:r>
            <a:r>
              <a:rPr lang="en-US" sz="1200" b="0" i="0" u="none" strike="noStrike" baseline="0" dirty="0">
                <a:latin typeface="Arial" panose="020B0604020202020204" pitchFamily="34" charset="0"/>
                <a:cs typeface="Arial" panose="020B0604020202020204" pitchFamily="34" charset="0"/>
              </a:rPr>
              <a:t>, and thou </a:t>
            </a:r>
            <a:r>
              <a:rPr lang="en-US" sz="1200" b="0" i="0" u="none" strike="noStrike" baseline="0" dirty="0" err="1">
                <a:latin typeface="Arial" panose="020B0604020202020204" pitchFamily="34" charset="0"/>
                <a:cs typeface="Arial" panose="020B0604020202020204" pitchFamily="34" charset="0"/>
              </a:rPr>
              <a:t>heardest</a:t>
            </a:r>
            <a:r>
              <a:rPr lang="en-US" sz="1200" b="0" i="0" u="none" strike="noStrike" baseline="0" dirty="0">
                <a:latin typeface="Arial" panose="020B0604020202020204" pitchFamily="34" charset="0"/>
                <a:cs typeface="Arial" panose="020B0604020202020204" pitchFamily="34" charset="0"/>
              </a:rPr>
              <a:t> me: teach me thy statutes.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Psalms 119:26 NKJV 26 </a:t>
            </a:r>
            <a:r>
              <a:rPr lang="en-US" sz="1200" b="0" i="0" u="none" strike="noStrike" baseline="0" dirty="0">
                <a:latin typeface="Arial" panose="020B0604020202020204" pitchFamily="34" charset="0"/>
                <a:cs typeface="Arial" panose="020B0604020202020204" pitchFamily="34" charset="0"/>
              </a:rPr>
              <a:t>I have </a:t>
            </a:r>
            <a:r>
              <a:rPr lang="en-US" sz="1200" b="1" i="0" u="none" strike="noStrike" baseline="0" dirty="0">
                <a:latin typeface="Arial" panose="020B0604020202020204" pitchFamily="34" charset="0"/>
                <a:cs typeface="Arial" panose="020B0604020202020204" pitchFamily="34" charset="0"/>
              </a:rPr>
              <a:t>declared my ways</a:t>
            </a:r>
            <a:r>
              <a:rPr lang="en-US" sz="1200" b="0" i="0" u="none" strike="noStrike" baseline="0" dirty="0">
                <a:latin typeface="Arial" panose="020B0604020202020204" pitchFamily="34" charset="0"/>
                <a:cs typeface="Arial" panose="020B0604020202020204" pitchFamily="34" charset="0"/>
              </a:rPr>
              <a:t>, and You answered me; Teach me Your statutes.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Psalms 119:26 ASV 26 I declared my ways, </a:t>
            </a:r>
            <a:r>
              <a:rPr lang="en-US" sz="1200" b="0" i="0" u="none" strike="noStrike" baseline="0" dirty="0">
                <a:latin typeface="Arial" panose="020B0604020202020204" pitchFamily="34" charset="0"/>
                <a:cs typeface="Arial" panose="020B0604020202020204" pitchFamily="34" charset="0"/>
              </a:rPr>
              <a:t>and thou </a:t>
            </a:r>
            <a:r>
              <a:rPr lang="en-US" sz="1200" b="0" i="0" u="none" strike="noStrike" baseline="0" dirty="0" err="1">
                <a:latin typeface="Arial" panose="020B0604020202020204" pitchFamily="34" charset="0"/>
                <a:cs typeface="Arial" panose="020B0604020202020204" pitchFamily="34" charset="0"/>
              </a:rPr>
              <a:t>answeredst</a:t>
            </a:r>
            <a:r>
              <a:rPr lang="en-US" sz="1200" b="0" i="0" u="none" strike="noStrike" baseline="0" dirty="0">
                <a:latin typeface="Arial" panose="020B0604020202020204" pitchFamily="34" charset="0"/>
                <a:cs typeface="Arial" panose="020B0604020202020204" pitchFamily="34" charset="0"/>
              </a:rPr>
              <a:t> me: Teach me thy statutes.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strike="noStrike" baseline="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200" b="1" i="0" u="none" strike="noStrike" baseline="0" dirty="0">
                <a:latin typeface="Arial" panose="020B0604020202020204" pitchFamily="34" charset="0"/>
                <a:cs typeface="Arial" panose="020B0604020202020204" pitchFamily="34" charset="0"/>
              </a:rPr>
              <a:t>Psalms 139:1-10 NKJV 1 </a:t>
            </a:r>
            <a:r>
              <a:rPr lang="en-US" sz="1200" b="0" i="0" u="none" strike="noStrike" baseline="0" dirty="0">
                <a:latin typeface="Arial" panose="020B0604020202020204" pitchFamily="34" charset="0"/>
                <a:cs typeface="Arial" panose="020B0604020202020204" pitchFamily="34" charset="0"/>
              </a:rPr>
              <a:t>O LORD, You have searched me and known me. </a:t>
            </a:r>
            <a:r>
              <a:rPr lang="en-US" sz="1200" b="1" i="0" u="none" strike="noStrike" baseline="0" dirty="0">
                <a:latin typeface="Arial" panose="020B0604020202020204" pitchFamily="34" charset="0"/>
                <a:cs typeface="Arial" panose="020B0604020202020204" pitchFamily="34" charset="0"/>
              </a:rPr>
              <a:t>2</a:t>
            </a:r>
            <a:r>
              <a:rPr lang="en-US" sz="1200" b="0" i="0" u="none" strike="noStrike" baseline="0" dirty="0">
                <a:latin typeface="Arial" panose="020B0604020202020204" pitchFamily="34" charset="0"/>
                <a:cs typeface="Arial" panose="020B0604020202020204" pitchFamily="34" charset="0"/>
              </a:rPr>
              <a:t> You know my sitting down and my rising up; You understand my thought afar off. </a:t>
            </a:r>
            <a:r>
              <a:rPr lang="en-US" sz="1200" b="1" i="0" u="none" strike="noStrike" baseline="0" dirty="0">
                <a:latin typeface="Arial" panose="020B0604020202020204" pitchFamily="34" charset="0"/>
                <a:cs typeface="Arial" panose="020B0604020202020204" pitchFamily="34" charset="0"/>
              </a:rPr>
              <a:t>3</a:t>
            </a:r>
            <a:r>
              <a:rPr lang="en-US" sz="1200" b="0" i="0" u="none" strike="noStrike" baseline="0" dirty="0">
                <a:latin typeface="Arial" panose="020B0604020202020204" pitchFamily="34" charset="0"/>
                <a:cs typeface="Arial" panose="020B0604020202020204" pitchFamily="34" charset="0"/>
              </a:rPr>
              <a:t> You comprehend my path and my lying down, And are acquainted with all my ways. </a:t>
            </a:r>
            <a:r>
              <a:rPr lang="en-US" sz="1200" b="1" i="0" u="none" strike="noStrike" baseline="0" dirty="0">
                <a:latin typeface="Arial" panose="020B0604020202020204" pitchFamily="34" charset="0"/>
                <a:cs typeface="Arial" panose="020B0604020202020204" pitchFamily="34" charset="0"/>
              </a:rPr>
              <a:t>4</a:t>
            </a:r>
            <a:r>
              <a:rPr lang="en-US" sz="1200" b="0" i="0" u="none" strike="noStrike" baseline="0" dirty="0">
                <a:latin typeface="Arial" panose="020B0604020202020204" pitchFamily="34" charset="0"/>
                <a:cs typeface="Arial" panose="020B0604020202020204" pitchFamily="34" charset="0"/>
              </a:rPr>
              <a:t> For there is not a word on my tongue, But behold, O LORD, You know it altogether. </a:t>
            </a:r>
            <a:r>
              <a:rPr lang="en-US" sz="1200" b="1" i="0" u="none" strike="noStrike" baseline="0" dirty="0">
                <a:latin typeface="Arial" panose="020B0604020202020204" pitchFamily="34" charset="0"/>
                <a:cs typeface="Arial" panose="020B0604020202020204" pitchFamily="34" charset="0"/>
              </a:rPr>
              <a:t>5</a:t>
            </a:r>
            <a:r>
              <a:rPr lang="en-US" sz="1200" b="0" i="0" u="none" strike="noStrike" baseline="0" dirty="0">
                <a:latin typeface="Arial" panose="020B0604020202020204" pitchFamily="34" charset="0"/>
                <a:cs typeface="Arial" panose="020B0604020202020204" pitchFamily="34" charset="0"/>
              </a:rPr>
              <a:t> You have hedged me behind and before, And laid Your hand upon me</a:t>
            </a:r>
            <a:r>
              <a:rPr lang="en-US" sz="1200" b="1" i="0" u="none" strike="noStrike" baseline="0" dirty="0">
                <a:latin typeface="Arial" panose="020B0604020202020204" pitchFamily="34" charset="0"/>
                <a:cs typeface="Arial" panose="020B0604020202020204" pitchFamily="34" charset="0"/>
              </a:rPr>
              <a:t>. 6</a:t>
            </a:r>
            <a:r>
              <a:rPr lang="en-US" sz="1200" b="0" i="0" u="none" strike="noStrike" baseline="0" dirty="0">
                <a:latin typeface="Arial" panose="020B0604020202020204" pitchFamily="34" charset="0"/>
                <a:cs typeface="Arial" panose="020B0604020202020204" pitchFamily="34" charset="0"/>
              </a:rPr>
              <a:t> Such knowledge is too wonderful for me; It is high, I cannot attain it</a:t>
            </a:r>
            <a:r>
              <a:rPr lang="en-US" sz="1200" b="1" i="0" u="none" strike="noStrike" baseline="0" dirty="0">
                <a:latin typeface="Arial" panose="020B0604020202020204" pitchFamily="34" charset="0"/>
                <a:cs typeface="Arial" panose="020B0604020202020204" pitchFamily="34" charset="0"/>
              </a:rPr>
              <a:t>. 7</a:t>
            </a:r>
            <a:r>
              <a:rPr lang="en-US" sz="1200" b="0" i="0" u="none" strike="noStrike" baseline="0" dirty="0">
                <a:latin typeface="Arial" panose="020B0604020202020204" pitchFamily="34" charset="0"/>
                <a:cs typeface="Arial" panose="020B0604020202020204" pitchFamily="34" charset="0"/>
              </a:rPr>
              <a:t> Where can I go from Your Spirit? Or where can I flee from Your presence?</a:t>
            </a:r>
            <a:r>
              <a:rPr lang="en-US" sz="1200" b="1" i="0" u="none" strike="noStrike" baseline="0" dirty="0">
                <a:latin typeface="Arial" panose="020B0604020202020204" pitchFamily="34" charset="0"/>
                <a:cs typeface="Arial" panose="020B0604020202020204" pitchFamily="34" charset="0"/>
              </a:rPr>
              <a:t> 8 </a:t>
            </a:r>
            <a:r>
              <a:rPr lang="en-US" sz="1200" b="0" i="0" u="none" strike="noStrike" baseline="0" dirty="0">
                <a:latin typeface="Arial" panose="020B0604020202020204" pitchFamily="34" charset="0"/>
                <a:cs typeface="Arial" panose="020B0604020202020204" pitchFamily="34" charset="0"/>
              </a:rPr>
              <a:t>If I ascend into heaven, You are there; If I make my bed in hell, behold, You are there.</a:t>
            </a:r>
            <a:r>
              <a:rPr lang="en-US" sz="1200" b="1" i="0" u="none" strike="noStrike" baseline="0" dirty="0">
                <a:latin typeface="Arial" panose="020B0604020202020204" pitchFamily="34" charset="0"/>
                <a:cs typeface="Arial" panose="020B0604020202020204" pitchFamily="34" charset="0"/>
              </a:rPr>
              <a:t> 9 </a:t>
            </a:r>
            <a:r>
              <a:rPr lang="en-US" sz="1200" b="0" i="0" u="none" strike="noStrike" baseline="0" dirty="0">
                <a:latin typeface="Arial" panose="020B0604020202020204" pitchFamily="34" charset="0"/>
                <a:cs typeface="Arial" panose="020B0604020202020204" pitchFamily="34" charset="0"/>
              </a:rPr>
              <a:t>If I take the wings of the morning, And dwell in the uttermost parts of the sea, </a:t>
            </a:r>
            <a:r>
              <a:rPr lang="en-US" sz="1200" b="1" i="0" u="none" strike="noStrike" baseline="0" dirty="0">
                <a:latin typeface="Arial" panose="020B0604020202020204" pitchFamily="34" charset="0"/>
                <a:cs typeface="Arial" panose="020B0604020202020204" pitchFamily="34" charset="0"/>
              </a:rPr>
              <a:t>10</a:t>
            </a:r>
            <a:r>
              <a:rPr lang="en-US" sz="1200" b="0" i="0" u="none" strike="noStrike" baseline="0" dirty="0">
                <a:latin typeface="Arial" panose="020B0604020202020204" pitchFamily="34" charset="0"/>
                <a:cs typeface="Arial" panose="020B0604020202020204" pitchFamily="34" charset="0"/>
              </a:rPr>
              <a:t> Even there Your hand shall lead me, And Your right hand shall hold me.</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200" b="1" i="0" u="none" strike="noStrike" baseline="0"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Psalms 14:3 KJV 3 They are all gone aside, they are all together become filthy: there is none that doeth good, no, not one. </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Romans 3:10-11 KJV 10 As it is written, There is none righteous, no, not one: 11 There is none that </a:t>
            </a:r>
            <a:r>
              <a:rPr lang="en-US" sz="1200" b="1" dirty="0" err="1">
                <a:latin typeface="Arial" panose="020B0604020202020204" pitchFamily="34" charset="0"/>
                <a:cs typeface="Arial" panose="020B0604020202020204" pitchFamily="34" charset="0"/>
              </a:rPr>
              <a:t>understandeth</a:t>
            </a:r>
            <a:r>
              <a:rPr lang="en-US" sz="1200" b="1" dirty="0">
                <a:latin typeface="Arial" panose="020B0604020202020204" pitchFamily="34" charset="0"/>
                <a:cs typeface="Arial" panose="020B0604020202020204" pitchFamily="34" charset="0"/>
              </a:rPr>
              <a:t>, there is none that </a:t>
            </a:r>
            <a:r>
              <a:rPr lang="en-US" sz="1200" b="1" dirty="0" err="1">
                <a:latin typeface="Arial" panose="020B0604020202020204" pitchFamily="34" charset="0"/>
                <a:cs typeface="Arial" panose="020B0604020202020204" pitchFamily="34" charset="0"/>
              </a:rPr>
              <a:t>seeketh</a:t>
            </a:r>
            <a:r>
              <a:rPr lang="en-US" sz="1200" b="1" dirty="0">
                <a:latin typeface="Arial" panose="020B0604020202020204" pitchFamily="34" charset="0"/>
                <a:cs typeface="Arial" panose="020B0604020202020204" pitchFamily="34" charset="0"/>
              </a:rPr>
              <a:t> after God.</a:t>
            </a:r>
          </a:p>
          <a:p>
            <a:pPr marL="171450" indent="-171450">
              <a:buFont typeface="Wingdings" panose="05000000000000000000" pitchFamily="2" charset="2"/>
              <a:buChar char="§"/>
            </a:pP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Ephesians 1:7-8 KJV 7</a:t>
            </a:r>
            <a:r>
              <a:rPr lang="en-US" sz="1200" b="0" dirty="0">
                <a:latin typeface="Arial" panose="020B0604020202020204" pitchFamily="34" charset="0"/>
                <a:cs typeface="Arial" panose="020B0604020202020204" pitchFamily="34" charset="0"/>
              </a:rPr>
              <a:t> In whom we have </a:t>
            </a:r>
            <a:r>
              <a:rPr lang="en-US" sz="1200" b="1" dirty="0">
                <a:latin typeface="Arial" panose="020B0604020202020204" pitchFamily="34" charset="0"/>
                <a:cs typeface="Arial" panose="020B0604020202020204" pitchFamily="34" charset="0"/>
              </a:rPr>
              <a:t>redemption through his blood, the forgiveness of sins</a:t>
            </a:r>
            <a:r>
              <a:rPr lang="en-US" sz="1200" b="0" dirty="0">
                <a:latin typeface="Arial" panose="020B0604020202020204" pitchFamily="34" charset="0"/>
                <a:cs typeface="Arial" panose="020B0604020202020204" pitchFamily="34" charset="0"/>
              </a:rPr>
              <a:t>, according to the riches of his grace; 8 Wherein he hath abounded toward us in all wisdom and prudence;</a:t>
            </a:r>
          </a:p>
          <a:p>
            <a:pPr marL="171450" indent="-171450">
              <a:buFont typeface="Wingdings" panose="05000000000000000000" pitchFamily="2" charset="2"/>
              <a:buChar char="§"/>
            </a:pPr>
            <a:r>
              <a:rPr lang="en-US" sz="1200" b="1" dirty="0">
                <a:latin typeface="Arial" panose="020B0604020202020204" pitchFamily="34" charset="0"/>
                <a:cs typeface="Arial" panose="020B0604020202020204" pitchFamily="34" charset="0"/>
              </a:rPr>
              <a:t>Colossians 1:14 KJV 14 </a:t>
            </a:r>
            <a:r>
              <a:rPr lang="en-US" sz="1200" b="0" dirty="0">
                <a:latin typeface="Arial" panose="020B0604020202020204" pitchFamily="34" charset="0"/>
                <a:cs typeface="Arial" panose="020B0604020202020204" pitchFamily="34" charset="0"/>
              </a:rPr>
              <a:t>In whom we have </a:t>
            </a:r>
            <a:r>
              <a:rPr lang="en-US" sz="1200" b="1" dirty="0">
                <a:latin typeface="Arial" panose="020B0604020202020204" pitchFamily="34" charset="0"/>
                <a:cs typeface="Arial" panose="020B0604020202020204" pitchFamily="34" charset="0"/>
              </a:rPr>
              <a:t>redemption through his blood, even the forgiveness of sins:</a:t>
            </a:r>
          </a:p>
          <a:p>
            <a:pPr marL="0" indent="0">
              <a:buFont typeface="Wingdings" panose="05000000000000000000" pitchFamily="2" charset="2"/>
              <a:buNone/>
            </a:pPr>
            <a:endParaRPr lang="en-US" sz="1200" b="1"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dirty="0">
                <a:latin typeface="Arial" panose="020B0604020202020204" pitchFamily="34" charset="0"/>
                <a:cs typeface="Arial" panose="020B0604020202020204" pitchFamily="34" charset="0"/>
              </a:rPr>
              <a:t>Luke 18:11-13 NKJV 11 </a:t>
            </a:r>
            <a:r>
              <a:rPr lang="en-US" sz="1200" b="0" dirty="0">
                <a:latin typeface="Arial" panose="020B0604020202020204" pitchFamily="34" charset="0"/>
                <a:cs typeface="Arial" panose="020B0604020202020204" pitchFamily="34" charset="0"/>
              </a:rPr>
              <a:t>"The Pharisee stood and prayed thus with himself, 'God, I thank You that I am not like other men--extortioners, unjust, adulterers, or even as this tax collector. </a:t>
            </a:r>
            <a:r>
              <a:rPr lang="en-US" sz="1200" b="1" dirty="0">
                <a:latin typeface="Arial" panose="020B0604020202020204" pitchFamily="34" charset="0"/>
                <a:cs typeface="Arial" panose="020B0604020202020204" pitchFamily="34" charset="0"/>
              </a:rPr>
              <a:t>12</a:t>
            </a:r>
            <a:r>
              <a:rPr lang="en-US" sz="1200" b="0" dirty="0">
                <a:latin typeface="Arial" panose="020B0604020202020204" pitchFamily="34" charset="0"/>
                <a:cs typeface="Arial" panose="020B0604020202020204" pitchFamily="34" charset="0"/>
              </a:rPr>
              <a:t> 'I fast twice a week; I give tithes of all that I possess.' </a:t>
            </a:r>
            <a:r>
              <a:rPr lang="en-US" sz="1200" b="1" dirty="0">
                <a:latin typeface="Arial" panose="020B0604020202020204" pitchFamily="34" charset="0"/>
                <a:cs typeface="Arial" panose="020B0604020202020204" pitchFamily="34" charset="0"/>
              </a:rPr>
              <a:t>13</a:t>
            </a:r>
            <a:r>
              <a:rPr lang="en-US" sz="1200" b="0" dirty="0">
                <a:latin typeface="Arial" panose="020B0604020202020204" pitchFamily="34" charset="0"/>
                <a:cs typeface="Arial" panose="020B0604020202020204" pitchFamily="34" charset="0"/>
              </a:rPr>
              <a:t> "And the tax collector, standing afar off, would not so much as raise his eyes to heaven, but beat his breast, saying, </a:t>
            </a:r>
            <a:r>
              <a:rPr lang="en-US" sz="1200" b="1" i="1" dirty="0">
                <a:latin typeface="Arial" panose="020B0604020202020204" pitchFamily="34" charset="0"/>
                <a:cs typeface="Arial" panose="020B0604020202020204" pitchFamily="34" charset="0"/>
              </a:rPr>
              <a:t>'God, be merciful to me a sinner!'</a:t>
            </a:r>
          </a:p>
          <a:p>
            <a:pPr marL="171450" indent="-171450">
              <a:buFont typeface="Wingdings" panose="05000000000000000000" pitchFamily="2" charset="2"/>
              <a:buChar char="§"/>
            </a:pPr>
            <a:endParaRPr lang="en-US" sz="1200" b="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BFDCFE2-57D1-48E6-8B65-1A1D5B27203C}"/>
              </a:ext>
            </a:extLst>
          </p:cNvPr>
          <p:cNvSpPr>
            <a:spLocks noGrp="1"/>
          </p:cNvSpPr>
          <p:nvPr>
            <p:ph type="sldNum" sz="quarter" idx="5"/>
          </p:nvPr>
        </p:nvSpPr>
        <p:spPr>
          <a:xfrm>
            <a:off x="4171756" y="9141054"/>
            <a:ext cx="3169920" cy="481726"/>
          </a:xfrm>
        </p:spPr>
        <p:txBody>
          <a:bodyPr/>
          <a:lstStyle/>
          <a:p>
            <a:fld id="{DB303FA8-A3F3-7640-B13D-36C73B3E5587}" type="slidenum">
              <a:rPr lang="en-US" smtClean="0"/>
              <a:t>9</a:t>
            </a:fld>
            <a:endParaRPr lang="en-US" dirty="0"/>
          </a:p>
        </p:txBody>
      </p:sp>
      <p:sp>
        <p:nvSpPr>
          <p:cNvPr id="5" name="Date Placeholder 4">
            <a:extLst>
              <a:ext uri="{FF2B5EF4-FFF2-40B4-BE49-F238E27FC236}">
                <a16:creationId xmlns:a16="http://schemas.microsoft.com/office/drawing/2014/main" id="{532C63AB-50EE-EF4B-5834-6225BE29278E}"/>
              </a:ext>
            </a:extLst>
          </p:cNvPr>
          <p:cNvSpPr>
            <a:spLocks noGrp="1"/>
          </p:cNvSpPr>
          <p:nvPr>
            <p:ph type="dt" idx="1"/>
          </p:nvPr>
        </p:nvSpPr>
        <p:spPr/>
        <p:txBody>
          <a:bodyPr/>
          <a:lstStyle/>
          <a:p>
            <a:r>
              <a:rPr lang="en-US"/>
              <a:t>12/08/2024 AM-PM</a:t>
            </a:r>
            <a:endParaRPr lang="en-US" dirty="0"/>
          </a:p>
        </p:txBody>
      </p:sp>
    </p:spTree>
    <p:extLst>
      <p:ext uri="{BB962C8B-B14F-4D97-AF65-F5344CB8AC3E}">
        <p14:creationId xmlns:p14="http://schemas.microsoft.com/office/powerpoint/2010/main" val="1124097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alpha val="3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C33A90-B87E-634E-AF2A-F4C3C8923FED}"/>
              </a:ext>
            </a:extLst>
          </p:cNvPr>
          <p:cNvSpPr/>
          <p:nvPr userDrawn="1"/>
        </p:nvSpPr>
        <p:spPr>
          <a:xfrm>
            <a:off x="0" y="914400"/>
            <a:ext cx="9144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Rectangle 12">
            <a:extLst>
              <a:ext uri="{FF2B5EF4-FFF2-40B4-BE49-F238E27FC236}">
                <a16:creationId xmlns:a16="http://schemas.microsoft.com/office/drawing/2014/main" id="{41147E0E-4AE4-D149-A315-F2528623D5EA}"/>
              </a:ext>
            </a:extLst>
          </p:cNvPr>
          <p:cNvSpPr/>
          <p:nvPr userDrawn="1"/>
        </p:nvSpPr>
        <p:spPr>
          <a:xfrm>
            <a:off x="572569" y="2818150"/>
            <a:ext cx="4655251" cy="25718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Rectangle 2">
            <a:extLst>
              <a:ext uri="{FF2B5EF4-FFF2-40B4-BE49-F238E27FC236}">
                <a16:creationId xmlns:a16="http://schemas.microsoft.com/office/drawing/2014/main" id="{AA222472-5BC8-7B4F-AB2F-B6A10019B606}"/>
              </a:ext>
            </a:extLst>
          </p:cNvPr>
          <p:cNvSpPr>
            <a:spLocks noChangeArrowheads="1"/>
          </p:cNvSpPr>
          <p:nvPr userDrawn="1"/>
        </p:nvSpPr>
        <p:spPr bwMode="auto">
          <a:xfrm>
            <a:off x="2328863" y="3318389"/>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marL="0" marR="0" lvl="0" indent="0" algn="l" defTabSz="685800" rtl="0" eaLnBrk="0" fontAlgn="base" latinLnBrk="0" hangingPunct="0">
              <a:lnSpc>
                <a:spcPct val="100000"/>
              </a:lnSpc>
              <a:spcBef>
                <a:spcPct val="0"/>
              </a:spcBef>
              <a:spcAft>
                <a:spcPct val="0"/>
              </a:spcAft>
              <a:buClrTx/>
              <a:buSzTx/>
              <a:buFontTx/>
              <a:buNone/>
              <a:tabLst/>
            </a:pPr>
            <a:br>
              <a:rPr kumimoji="0" lang="en-US" altLang="en-US" sz="1350" b="0" i="0" u="none" strike="noStrike" cap="none" normalizeH="0" baseline="0" dirty="0">
                <a:ln>
                  <a:noFill/>
                </a:ln>
                <a:solidFill>
                  <a:schemeClr val="tx1"/>
                </a:solidFill>
                <a:effectLst/>
                <a:latin typeface="Arial" panose="020B0604020202020204" pitchFamily="34" charset="0"/>
              </a:rPr>
            </a:br>
            <a:endParaRPr kumimoji="0" lang="en-US" altLang="en-US" sz="1350" b="0" i="0" u="none" strike="noStrike" cap="none" normalizeH="0" baseline="0" dirty="0">
              <a:ln>
                <a:noFill/>
              </a:ln>
              <a:solidFill>
                <a:schemeClr val="tx1"/>
              </a:solidFill>
              <a:effectLst/>
              <a:latin typeface="Arial" panose="020B0604020202020204" pitchFamily="34" charset="0"/>
            </a:endParaRPr>
          </a:p>
        </p:txBody>
      </p:sp>
      <p:sp>
        <p:nvSpPr>
          <p:cNvPr id="18" name="Title 1">
            <a:extLst>
              <a:ext uri="{FF2B5EF4-FFF2-40B4-BE49-F238E27FC236}">
                <a16:creationId xmlns:a16="http://schemas.microsoft.com/office/drawing/2014/main" id="{E3ED0903-C4AC-F843-878E-D66CB7BFB0E9}"/>
              </a:ext>
            </a:extLst>
          </p:cNvPr>
          <p:cNvSpPr>
            <a:spLocks noGrp="1"/>
          </p:cNvSpPr>
          <p:nvPr>
            <p:ph type="title" hasCustomPrompt="1"/>
          </p:nvPr>
        </p:nvSpPr>
        <p:spPr>
          <a:xfrm>
            <a:off x="831323" y="3267744"/>
            <a:ext cx="4238470" cy="1086304"/>
          </a:xfrm>
          <a:prstGeom prst="rect">
            <a:avLst/>
          </a:prstGeom>
        </p:spPr>
        <p:txBody>
          <a:bodyPr lIns="91440" rIns="91440" anchor="ctr" anchorCtr="0">
            <a:noAutofit/>
          </a:bodyPr>
          <a:lstStyle>
            <a:lvl1pPr algn="l">
              <a:defRPr sz="6600" b="1" i="0" spc="113" baseline="0">
                <a:solidFill>
                  <a:schemeClr val="tx1"/>
                </a:solidFill>
                <a:latin typeface="+mj-lt"/>
                <a:ea typeface="Meiryo UI" panose="020B0604030504040204" pitchFamily="34" charset="-128"/>
              </a:defRPr>
            </a:lvl1pPr>
          </a:lstStyle>
          <a:p>
            <a:r>
              <a:rPr lang="en-US" noProof="0" dirty="0"/>
              <a:t>Title</a:t>
            </a:r>
          </a:p>
        </p:txBody>
      </p:sp>
      <p:sp>
        <p:nvSpPr>
          <p:cNvPr id="11" name="Picture Placeholder 10">
            <a:extLst>
              <a:ext uri="{FF2B5EF4-FFF2-40B4-BE49-F238E27FC236}">
                <a16:creationId xmlns:a16="http://schemas.microsoft.com/office/drawing/2014/main" id="{C8F278E7-697F-D34E-BB55-5D254AF87F94}"/>
              </a:ext>
            </a:extLst>
          </p:cNvPr>
          <p:cNvSpPr>
            <a:spLocks noGrp="1"/>
          </p:cNvSpPr>
          <p:nvPr>
            <p:ph type="pic" sz="quarter" idx="14"/>
          </p:nvPr>
        </p:nvSpPr>
        <p:spPr>
          <a:xfrm>
            <a:off x="4442344" y="0"/>
            <a:ext cx="4701656" cy="6858000"/>
          </a:xfrm>
          <a:custGeom>
            <a:avLst/>
            <a:gdLst>
              <a:gd name="connsiteX0" fmla="*/ 0 w 6268875"/>
              <a:gd name="connsiteY0" fmla="*/ 0 h 6858000"/>
              <a:gd name="connsiteX1" fmla="*/ 6268875 w 6268875"/>
              <a:gd name="connsiteY1" fmla="*/ 0 h 6858000"/>
              <a:gd name="connsiteX2" fmla="*/ 6268875 w 6268875"/>
              <a:gd name="connsiteY2" fmla="*/ 6858000 h 6858000"/>
              <a:gd name="connsiteX3" fmla="*/ 0 w 6268875"/>
              <a:gd name="connsiteY3" fmla="*/ 6858000 h 6858000"/>
              <a:gd name="connsiteX4" fmla="*/ 0 w 6268875"/>
              <a:gd name="connsiteY4" fmla="*/ 5389964 h 6858000"/>
              <a:gd name="connsiteX5" fmla="*/ 1047301 w 6268875"/>
              <a:gd name="connsiteY5" fmla="*/ 5389964 h 6858000"/>
              <a:gd name="connsiteX6" fmla="*/ 1047301 w 6268875"/>
              <a:gd name="connsiteY6" fmla="*/ 2814404 h 6858000"/>
              <a:gd name="connsiteX7" fmla="*/ 0 w 6268875"/>
              <a:gd name="connsiteY7" fmla="*/ 28144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8875" h="6858000">
                <a:moveTo>
                  <a:pt x="0" y="0"/>
                </a:moveTo>
                <a:lnTo>
                  <a:pt x="6268875" y="0"/>
                </a:lnTo>
                <a:lnTo>
                  <a:pt x="6268875" y="6858000"/>
                </a:lnTo>
                <a:lnTo>
                  <a:pt x="0" y="6858000"/>
                </a:lnTo>
                <a:lnTo>
                  <a:pt x="0" y="5389964"/>
                </a:lnTo>
                <a:lnTo>
                  <a:pt x="1047301" y="5389964"/>
                </a:lnTo>
                <a:lnTo>
                  <a:pt x="1047301" y="2814404"/>
                </a:lnTo>
                <a:lnTo>
                  <a:pt x="0" y="2814404"/>
                </a:lnTo>
                <a:close/>
              </a:path>
            </a:pathLst>
          </a:custGeom>
          <a:solidFill>
            <a:schemeClr val="tx1"/>
          </a:solidFill>
        </p:spPr>
        <p:txBody>
          <a:bodyPr wrap="square">
            <a:noAutofit/>
          </a:bodyPr>
          <a:lstStyle>
            <a:lvl1pPr marL="0" indent="0">
              <a:buNone/>
              <a:defRPr>
                <a:solidFill>
                  <a:schemeClr val="bg1"/>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762719C4-9998-4B9C-8E34-87A64F6BCDAE}"/>
              </a:ext>
            </a:extLst>
          </p:cNvPr>
          <p:cNvSpPr>
            <a:spLocks noGrp="1"/>
          </p:cNvSpPr>
          <p:nvPr>
            <p:ph type="body" sz="quarter" idx="15" hasCustomPrompt="1"/>
          </p:nvPr>
        </p:nvSpPr>
        <p:spPr>
          <a:xfrm>
            <a:off x="843196" y="4354048"/>
            <a:ext cx="4238625" cy="704088"/>
          </a:xfrm>
        </p:spPr>
        <p:txBody>
          <a:bodyPr anchor="ctr">
            <a:normAutofit/>
          </a:bodyPr>
          <a:lstStyle>
            <a:lvl1pPr marL="0" indent="0">
              <a:buNone/>
              <a:defRPr sz="1800" b="1" i="0" cap="all" spc="450" baseline="0"/>
            </a:lvl1pPr>
          </a:lstStyle>
          <a:p>
            <a:pPr lvl="0"/>
            <a:r>
              <a:rPr lang="en-US" dirty="0"/>
              <a:t>Subtitle</a:t>
            </a:r>
          </a:p>
        </p:txBody>
      </p:sp>
    </p:spTree>
    <p:extLst>
      <p:ext uri="{BB962C8B-B14F-4D97-AF65-F5344CB8AC3E}">
        <p14:creationId xmlns:p14="http://schemas.microsoft.com/office/powerpoint/2010/main" val="1479827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bg2">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B42455DB-D82B-4B35-846C-F882804E1150}"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5" name="Rectangle 4">
            <a:extLst>
              <a:ext uri="{FF2B5EF4-FFF2-40B4-BE49-F238E27FC236}">
                <a16:creationId xmlns:a16="http://schemas.microsoft.com/office/drawing/2014/main" id="{F9B59AC0-ACCA-0548-A037-BC61068B8FE2}"/>
              </a:ext>
            </a:extLst>
          </p:cNvPr>
          <p:cNvSpPr/>
          <p:nvPr userDrawn="1"/>
        </p:nvSpPr>
        <p:spPr>
          <a:xfrm>
            <a:off x="0" y="0"/>
            <a:ext cx="9144000" cy="986306"/>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dirty="0">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0" name="Content Placeholder 9">
            <a:extLst>
              <a:ext uri="{FF2B5EF4-FFF2-40B4-BE49-F238E27FC236}">
                <a16:creationId xmlns:a16="http://schemas.microsoft.com/office/drawing/2014/main" id="{A6B69B4E-3A48-4F14-8C09-ECC8E58C7321}"/>
              </a:ext>
            </a:extLst>
          </p:cNvPr>
          <p:cNvSpPr>
            <a:spLocks noGrp="1"/>
          </p:cNvSpPr>
          <p:nvPr>
            <p:ph sz="quarter" idx="13"/>
          </p:nvPr>
        </p:nvSpPr>
        <p:spPr>
          <a:xfrm>
            <a:off x="479822" y="1470025"/>
            <a:ext cx="8178066" cy="4706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96307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
    <p:bg>
      <p:bgPr>
        <a:solidFill>
          <a:schemeClr val="bg2">
            <a:alpha val="4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7C56A2-F952-8343-A875-78793BA51A34}"/>
              </a:ext>
            </a:extLst>
          </p:cNvPr>
          <p:cNvSpPr/>
          <p:nvPr userDrawn="1"/>
        </p:nvSpPr>
        <p:spPr>
          <a:xfrm>
            <a:off x="0" y="5871694"/>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7" name="Rectangle 6">
            <a:extLst>
              <a:ext uri="{FF2B5EF4-FFF2-40B4-BE49-F238E27FC236}">
                <a16:creationId xmlns:a16="http://schemas.microsoft.com/office/drawing/2014/main" id="{81BB3689-72F8-2345-BF30-38C81BDD487E}"/>
              </a:ext>
            </a:extLst>
          </p:cNvPr>
          <p:cNvSpPr/>
          <p:nvPr userDrawn="1"/>
        </p:nvSpPr>
        <p:spPr>
          <a:xfrm>
            <a:off x="3751729" y="0"/>
            <a:ext cx="539227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A55BE7C6-ED86-44F9-8040-63992C7EAD58}"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5070838" y="681037"/>
            <a:ext cx="3593728"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2" name="Picture Placeholder 10">
            <a:extLst>
              <a:ext uri="{FF2B5EF4-FFF2-40B4-BE49-F238E27FC236}">
                <a16:creationId xmlns:a16="http://schemas.microsoft.com/office/drawing/2014/main" id="{CB2BF900-EE78-604F-A9A8-83394228A684}"/>
              </a:ext>
            </a:extLst>
          </p:cNvPr>
          <p:cNvSpPr>
            <a:spLocks noGrp="1"/>
          </p:cNvSpPr>
          <p:nvPr>
            <p:ph type="pic" sz="quarter" idx="14"/>
          </p:nvPr>
        </p:nvSpPr>
        <p:spPr>
          <a:xfrm>
            <a:off x="407194" y="571500"/>
            <a:ext cx="4164806" cy="5715000"/>
          </a:xfrm>
          <a:prstGeom prst="rect">
            <a:avLst/>
          </a:prstGeom>
          <a:solidFill>
            <a:schemeClr val="tx1"/>
          </a:solidFill>
        </p:spPr>
        <p:txBody>
          <a:bodyPr/>
          <a:lstStyle>
            <a:lvl1pPr marL="0" indent="0">
              <a:buNone/>
              <a:defRPr>
                <a:solidFill>
                  <a:schemeClr val="bg1"/>
                </a:solidFill>
              </a:defRPr>
            </a:lvl1pPr>
          </a:lstStyle>
          <a:p>
            <a:r>
              <a:rPr lang="en-US"/>
              <a:t>Click icon to add picture</a:t>
            </a:r>
            <a:endParaRPr lang="en-US" dirty="0"/>
          </a:p>
        </p:txBody>
      </p:sp>
      <p:sp>
        <p:nvSpPr>
          <p:cNvPr id="10" name="Content Placeholder 9">
            <a:extLst>
              <a:ext uri="{FF2B5EF4-FFF2-40B4-BE49-F238E27FC236}">
                <a16:creationId xmlns:a16="http://schemas.microsoft.com/office/drawing/2014/main" id="{C4C04996-C3BC-4E03-A361-2BA33F3CA305}"/>
              </a:ext>
            </a:extLst>
          </p:cNvPr>
          <p:cNvSpPr>
            <a:spLocks noGrp="1"/>
          </p:cNvSpPr>
          <p:nvPr>
            <p:ph sz="quarter" idx="15"/>
          </p:nvPr>
        </p:nvSpPr>
        <p:spPr>
          <a:xfrm>
            <a:off x="5070873" y="1265239"/>
            <a:ext cx="3593693" cy="4911725"/>
          </a:xfrm>
        </p:spPr>
        <p:txBody>
          <a:bodyPr/>
          <a:lstStyle>
            <a:lvl1pPr>
              <a:lnSpc>
                <a:spcPct val="200000"/>
              </a:lnSpc>
              <a:spcBef>
                <a:spcPts val="750"/>
              </a:spcBef>
              <a:buClrTx/>
              <a:defRPr/>
            </a:lvl1pPr>
            <a:lvl2pPr>
              <a:lnSpc>
                <a:spcPct val="200000"/>
              </a:lnSpc>
              <a:spcBef>
                <a:spcPts val="750"/>
              </a:spcBef>
              <a:buClrTx/>
              <a:defRPr/>
            </a:lvl2pPr>
            <a:lvl3pPr>
              <a:lnSpc>
                <a:spcPct val="200000"/>
              </a:lnSpc>
              <a:spcBef>
                <a:spcPts val="750"/>
              </a:spcBef>
              <a:buClrTx/>
              <a:defRPr/>
            </a:lvl3pPr>
            <a:lvl4pPr>
              <a:lnSpc>
                <a:spcPct val="200000"/>
              </a:lnSpc>
              <a:spcBef>
                <a:spcPts val="750"/>
              </a:spcBef>
              <a:buClrTx/>
              <a:defRPr/>
            </a:lvl4pPr>
            <a:lvl5pPr>
              <a:lnSpc>
                <a:spcPct val="200000"/>
              </a:lnSpc>
              <a:spcBef>
                <a:spcPts val="750"/>
              </a:spcBef>
              <a:buClrTx/>
              <a:defRPr/>
            </a:lvl5pPr>
          </a:lstStyle>
          <a:p>
            <a:pPr lvl="0"/>
            <a:r>
              <a:rPr lang="en-US"/>
              <a:t>Click to edit Master text styles</a:t>
            </a:r>
          </a:p>
        </p:txBody>
      </p:sp>
    </p:spTree>
    <p:extLst>
      <p:ext uri="{BB962C8B-B14F-4D97-AF65-F5344CB8AC3E}">
        <p14:creationId xmlns:p14="http://schemas.microsoft.com/office/powerpoint/2010/main" val="28592690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2">
            <a:alpha val="4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2F96941-79C9-A34B-8AB5-C167A4D72D51}"/>
              </a:ext>
            </a:extLst>
          </p:cNvPr>
          <p:cNvSpPr/>
          <p:nvPr userDrawn="1"/>
        </p:nvSpPr>
        <p:spPr>
          <a:xfrm>
            <a:off x="0" y="0"/>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5E6B8D63-163F-424C-9750-53C0A6AA426B}" type="datetime1">
              <a:rPr lang="en-US" noProof="0" smtClean="0"/>
              <a:t>12/9/2024</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noProof="0"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0" name="Text Placeholder 2">
            <a:extLst>
              <a:ext uri="{FF2B5EF4-FFF2-40B4-BE49-F238E27FC236}">
                <a16:creationId xmlns:a16="http://schemas.microsoft.com/office/drawing/2014/main" id="{62F811A9-08B1-C746-B30D-69D7B4A6CD59}"/>
              </a:ext>
            </a:extLst>
          </p:cNvPr>
          <p:cNvSpPr>
            <a:spLocks noGrp="1"/>
          </p:cNvSpPr>
          <p:nvPr>
            <p:ph type="body" idx="1"/>
          </p:nvPr>
        </p:nvSpPr>
        <p:spPr>
          <a:xfrm>
            <a:off x="628651"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mj-lt"/>
                <a:ea typeface="Meiryo UI" panose="020B0604030504040204" pitchFamily="34"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12" name="Text Placeholder 2">
            <a:extLst>
              <a:ext uri="{FF2B5EF4-FFF2-40B4-BE49-F238E27FC236}">
                <a16:creationId xmlns:a16="http://schemas.microsoft.com/office/drawing/2014/main" id="{54F0B191-C947-1640-8AD2-EEEAA1ED57C9}"/>
              </a:ext>
            </a:extLst>
          </p:cNvPr>
          <p:cNvSpPr>
            <a:spLocks noGrp="1"/>
          </p:cNvSpPr>
          <p:nvPr>
            <p:ph type="body" idx="14"/>
          </p:nvPr>
        </p:nvSpPr>
        <p:spPr>
          <a:xfrm>
            <a:off x="4875904"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mj-lt"/>
                <a:ea typeface="Meiryo UI" panose="020B0604030504040204" pitchFamily="34"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cxnSp>
        <p:nvCxnSpPr>
          <p:cNvPr id="14" name="Straight Connector 13">
            <a:extLst>
              <a:ext uri="{FF2B5EF4-FFF2-40B4-BE49-F238E27FC236}">
                <a16:creationId xmlns:a16="http://schemas.microsoft.com/office/drawing/2014/main" id="{E8B92D52-6B55-2C4B-95E4-CE89611E590B}"/>
              </a:ext>
            </a:extLst>
          </p:cNvPr>
          <p:cNvCxnSpPr>
            <a:cxnSpLocks/>
          </p:cNvCxnSpPr>
          <p:nvPr userDrawn="1"/>
        </p:nvCxnSpPr>
        <p:spPr>
          <a:xfrm>
            <a:off x="4625787" y="1613647"/>
            <a:ext cx="0" cy="4904068"/>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0F9EB4B-EC9F-404E-A98B-1EA3F6FF116A}"/>
              </a:ext>
            </a:extLst>
          </p:cNvPr>
          <p:cNvSpPr>
            <a:spLocks noGrp="1"/>
          </p:cNvSpPr>
          <p:nvPr>
            <p:ph sz="quarter" idx="15"/>
          </p:nvPr>
        </p:nvSpPr>
        <p:spPr>
          <a:xfrm>
            <a:off x="628650" y="2894014"/>
            <a:ext cx="3781985"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a:extLst>
              <a:ext uri="{FF2B5EF4-FFF2-40B4-BE49-F238E27FC236}">
                <a16:creationId xmlns:a16="http://schemas.microsoft.com/office/drawing/2014/main" id="{7A648C0A-27FE-4582-8D3C-7FF280E14591}"/>
              </a:ext>
            </a:extLst>
          </p:cNvPr>
          <p:cNvSpPr>
            <a:spLocks noGrp="1"/>
          </p:cNvSpPr>
          <p:nvPr>
            <p:ph sz="quarter" idx="16"/>
          </p:nvPr>
        </p:nvSpPr>
        <p:spPr>
          <a:xfrm>
            <a:off x="4875904" y="2894014"/>
            <a:ext cx="3781985"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59969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and Caption">
    <p:bg>
      <p:bgPr>
        <a:solidFill>
          <a:schemeClr val="bg2">
            <a:alpha val="4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4A22209-F6F4-814A-9719-87CDCD23C55F}"/>
              </a:ext>
            </a:extLst>
          </p:cNvPr>
          <p:cNvSpPr/>
          <p:nvPr userDrawn="1"/>
        </p:nvSpPr>
        <p:spPr>
          <a:xfrm>
            <a:off x="0" y="914400"/>
            <a:ext cx="9144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11" name="Rectangle 10">
            <a:extLst>
              <a:ext uri="{FF2B5EF4-FFF2-40B4-BE49-F238E27FC236}">
                <a16:creationId xmlns:a16="http://schemas.microsoft.com/office/drawing/2014/main" id="{51817374-D7A2-2F4D-91C6-E24955F0018B}"/>
              </a:ext>
            </a:extLst>
          </p:cNvPr>
          <p:cNvSpPr/>
          <p:nvPr userDrawn="1"/>
        </p:nvSpPr>
        <p:spPr>
          <a:xfrm>
            <a:off x="4463716" y="1803214"/>
            <a:ext cx="4680284" cy="32528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787CF867-E166-49B4-B053-429DD200DE48}" type="datetime1">
              <a:rPr lang="en-US" noProof="0" smtClean="0"/>
              <a:t>12/9/2024</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4870909" y="2028031"/>
            <a:ext cx="3793657" cy="583800"/>
          </a:xfrm>
          <a:prstGeom prst="rect">
            <a:avLst/>
          </a:prstGeom>
        </p:spPr>
        <p:txBody>
          <a:bodyPr lIns="91440" rIns="91440">
            <a:noAutofit/>
          </a:bodyPr>
          <a:lstStyle>
            <a:lvl1pPr>
              <a:defRPr sz="1800" b="1" i="0" spc="113"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3" name="Picture Placeholder 10">
            <a:extLst>
              <a:ext uri="{FF2B5EF4-FFF2-40B4-BE49-F238E27FC236}">
                <a16:creationId xmlns:a16="http://schemas.microsoft.com/office/drawing/2014/main" id="{AD5E91DA-7D30-8C45-9BE7-5F82AA824B11}"/>
              </a:ext>
            </a:extLst>
          </p:cNvPr>
          <p:cNvSpPr>
            <a:spLocks noGrp="1"/>
          </p:cNvSpPr>
          <p:nvPr>
            <p:ph type="pic" sz="quarter" idx="14"/>
          </p:nvPr>
        </p:nvSpPr>
        <p:spPr>
          <a:xfrm>
            <a:off x="407194" y="0"/>
            <a:ext cx="4056522" cy="6858000"/>
          </a:xfrm>
          <a:prstGeom prst="rect">
            <a:avLst/>
          </a:prstGeom>
          <a:solidFill>
            <a:schemeClr val="tx1"/>
          </a:solidFill>
        </p:spPr>
        <p:txBody>
          <a:bodyPr/>
          <a:lstStyle>
            <a:lvl1pPr marL="0" indent="0">
              <a:buNone/>
              <a:defRPr>
                <a:solidFill>
                  <a:schemeClr val="bg1"/>
                </a:solidFill>
              </a:defRPr>
            </a:lvl1pPr>
          </a:lstStyle>
          <a:p>
            <a:r>
              <a:rPr lang="en-US" noProof="0"/>
              <a:t>Click icon to add picture</a:t>
            </a:r>
            <a:endParaRPr lang="en-US" noProof="0" dirty="0"/>
          </a:p>
        </p:txBody>
      </p:sp>
      <p:sp>
        <p:nvSpPr>
          <p:cNvPr id="6" name="Content Placeholder 5">
            <a:extLst>
              <a:ext uri="{FF2B5EF4-FFF2-40B4-BE49-F238E27FC236}">
                <a16:creationId xmlns:a16="http://schemas.microsoft.com/office/drawing/2014/main" id="{A94B5840-E92F-4CFE-B3C0-0873B2740891}"/>
              </a:ext>
            </a:extLst>
          </p:cNvPr>
          <p:cNvSpPr>
            <a:spLocks noGrp="1"/>
          </p:cNvSpPr>
          <p:nvPr>
            <p:ph sz="quarter" idx="15"/>
          </p:nvPr>
        </p:nvSpPr>
        <p:spPr>
          <a:xfrm>
            <a:off x="4870848" y="2611438"/>
            <a:ext cx="3793718" cy="2165350"/>
          </a:xfrm>
        </p:spPr>
        <p:txBody>
          <a:bodyPr/>
          <a:lstStyle>
            <a:lvl1pPr marL="0" indent="0">
              <a:lnSpc>
                <a:spcPct val="200000"/>
              </a:lnSpc>
              <a:spcBef>
                <a:spcPts val="1425"/>
              </a:spcBef>
              <a:buNone/>
              <a:defRPr/>
            </a:lvl1pPr>
          </a:lstStyle>
          <a:p>
            <a:pPr lvl="0"/>
            <a:r>
              <a:rPr lang="en-US"/>
              <a:t>Click to edit Master text styles</a:t>
            </a:r>
          </a:p>
        </p:txBody>
      </p:sp>
    </p:spTree>
    <p:extLst>
      <p:ext uri="{BB962C8B-B14F-4D97-AF65-F5344CB8AC3E}">
        <p14:creationId xmlns:p14="http://schemas.microsoft.com/office/powerpoint/2010/main" val="20208486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95DDEB04-0C06-48CD-B0EC-089B7C04E1AF}" type="datetime1">
              <a:rPr lang="en-US" smtClean="0"/>
              <a:t>12/9/2024</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Tree>
    <p:extLst>
      <p:ext uri="{BB962C8B-B14F-4D97-AF65-F5344CB8AC3E}">
        <p14:creationId xmlns:p14="http://schemas.microsoft.com/office/powerpoint/2010/main" val="2107717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E9415363-BBAC-422C-98DB-3DF912CA7CB8}" type="datetime1">
              <a:rPr lang="en-US" smtClean="0"/>
              <a:t>12/9/2024</a:t>
            </a:fld>
            <a:endParaRPr lang="en-US"/>
          </a:p>
        </p:txBody>
      </p:sp>
      <p:sp>
        <p:nvSpPr>
          <p:cNvPr id="15" name="Slide Number Placeholder 14"/>
          <p:cNvSpPr>
            <a:spLocks noGrp="1"/>
          </p:cNvSpPr>
          <p:nvPr>
            <p:ph type="sldNum" sz="quarter" idx="15"/>
          </p:nvPr>
        </p:nvSpPr>
        <p:spPr/>
        <p:txBody>
          <a:bodyPr/>
          <a:lstStyle>
            <a:lvl1pPr algn="ctr">
              <a:defRPr/>
            </a:lvl1pPr>
          </a:lstStyle>
          <a:p>
            <a:fld id="{541E3542-C50C-45C1-BED0-1771C65362E3}"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6608801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9EAC25-66D1-1245-97FD-3B584013288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E2069B3-0468-584A-914E-91C8C91C7FA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BDB421-E3C9-A140-878A-F3A967799A02}"/>
              </a:ext>
            </a:extLst>
          </p:cNvPr>
          <p:cNvSpPr>
            <a:spLocks noGrp="1"/>
          </p:cNvSpPr>
          <p:nvPr>
            <p:ph type="dt" sz="half" idx="2"/>
          </p:nvPr>
        </p:nvSpPr>
        <p:spPr>
          <a:xfrm>
            <a:off x="628650" y="6492875"/>
            <a:ext cx="2057400" cy="228600"/>
          </a:xfrm>
          <a:prstGeom prst="rect">
            <a:avLst/>
          </a:prstGeom>
        </p:spPr>
        <p:txBody>
          <a:bodyPr vert="horz" lIns="91440" tIns="45720" rIns="91440" bIns="45720" rtlCol="0" anchor="ctr"/>
          <a:lstStyle>
            <a:lvl1pPr algn="l">
              <a:defRPr sz="525">
                <a:solidFill>
                  <a:schemeClr val="tx1">
                    <a:tint val="75000"/>
                  </a:schemeClr>
                </a:solidFill>
              </a:defRPr>
            </a:lvl1pPr>
          </a:lstStyle>
          <a:p>
            <a:fld id="{66C90321-8456-40B9-939F-5A4CD2AC77B7}" type="datetime1">
              <a:rPr lang="en-US" smtClean="0"/>
              <a:t>12/9/2024</a:t>
            </a:fld>
            <a:endParaRPr lang="en-US" dirty="0"/>
          </a:p>
        </p:txBody>
      </p:sp>
      <p:sp>
        <p:nvSpPr>
          <p:cNvPr id="5" name="Footer Placeholder 4">
            <a:extLst>
              <a:ext uri="{FF2B5EF4-FFF2-40B4-BE49-F238E27FC236}">
                <a16:creationId xmlns:a16="http://schemas.microsoft.com/office/drawing/2014/main" id="{147A988C-554B-E64F-A698-DE3EF9CA0774}"/>
              </a:ext>
            </a:extLst>
          </p:cNvPr>
          <p:cNvSpPr>
            <a:spLocks noGrp="1"/>
          </p:cNvSpPr>
          <p:nvPr>
            <p:ph type="ftr" sz="quarter" idx="3"/>
          </p:nvPr>
        </p:nvSpPr>
        <p:spPr>
          <a:xfrm>
            <a:off x="3028950" y="6492875"/>
            <a:ext cx="3086100" cy="228600"/>
          </a:xfrm>
          <a:prstGeom prst="rect">
            <a:avLst/>
          </a:prstGeom>
        </p:spPr>
        <p:txBody>
          <a:bodyPr vert="horz" lIns="91440" tIns="45720" rIns="91440" bIns="45720" rtlCol="0" anchor="ctr"/>
          <a:lstStyle>
            <a:lvl1pPr algn="ctr">
              <a:defRPr sz="525">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98157E6-BBF7-AB4A-B5DD-B39A65C17B0B}"/>
              </a:ext>
            </a:extLst>
          </p:cNvPr>
          <p:cNvSpPr>
            <a:spLocks noGrp="1"/>
          </p:cNvSpPr>
          <p:nvPr>
            <p:ph type="sldNum" sz="quarter" idx="4"/>
          </p:nvPr>
        </p:nvSpPr>
        <p:spPr>
          <a:xfrm>
            <a:off x="6457950" y="6492875"/>
            <a:ext cx="2057400" cy="228600"/>
          </a:xfrm>
          <a:prstGeom prst="rect">
            <a:avLst/>
          </a:prstGeom>
        </p:spPr>
        <p:txBody>
          <a:bodyPr vert="horz" lIns="91440" tIns="45720" rIns="91440" bIns="45720" rtlCol="0" anchor="ctr"/>
          <a:lstStyle>
            <a:lvl1pPr algn="r">
              <a:defRPr sz="525">
                <a:solidFill>
                  <a:schemeClr val="tx1">
                    <a:tint val="75000"/>
                  </a:schemeClr>
                </a:solidFill>
              </a:defRPr>
            </a:lvl1pPr>
          </a:lstStyle>
          <a:p>
            <a:fld id="{6F705D35-D126-3B47-A82C-2A13EA9E0A67}" type="slidenum">
              <a:rPr lang="en-US" smtClean="0"/>
              <a:pPr/>
              <a:t>‹#›</a:t>
            </a:fld>
            <a:endParaRPr lang="en-US" dirty="0"/>
          </a:p>
        </p:txBody>
      </p:sp>
    </p:spTree>
    <p:extLst>
      <p:ext uri="{BB962C8B-B14F-4D97-AF65-F5344CB8AC3E}">
        <p14:creationId xmlns:p14="http://schemas.microsoft.com/office/powerpoint/2010/main" val="279630877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 id="2147483729" r:id="rId6"/>
    <p:sldLayoutId id="2147483731" r:id="rId7"/>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3300" kern="1200">
          <a:solidFill>
            <a:schemeClr val="tx1"/>
          </a:solidFill>
          <a:latin typeface="+mj-lt"/>
          <a:ea typeface="Meiryo UI" panose="020B0604030504040204" pitchFamily="34" charset="-128"/>
          <a:cs typeface="+mj-cs"/>
        </a:defRPr>
      </a:lvl1pPr>
    </p:titleStyle>
    <p:bodyStyle>
      <a:lvl1pPr marL="171450" indent="-171450" algn="l" defTabSz="685800" rtl="0" eaLnBrk="1" latinLnBrk="0" hangingPunct="1">
        <a:lnSpc>
          <a:spcPct val="150000"/>
        </a:lnSpc>
        <a:spcBef>
          <a:spcPts val="1125"/>
        </a:spcBef>
        <a:buClr>
          <a:schemeClr val="accent2"/>
        </a:buClr>
        <a:buFont typeface="Wingdings" panose="05000000000000000000" pitchFamily="2" charset="2"/>
        <a:buChar char="§"/>
        <a:defRPr sz="1125" kern="1200" spc="113" baseline="0">
          <a:solidFill>
            <a:schemeClr val="tx1"/>
          </a:solidFill>
          <a:latin typeface="+mn-lt"/>
          <a:ea typeface="Meiryo UI" panose="020B0604030504040204" pitchFamily="34" charset="-128"/>
          <a:cs typeface="+mn-cs"/>
        </a:defRPr>
      </a:lvl1pPr>
      <a:lvl2pPr marL="514350" indent="-171450" algn="l" defTabSz="685800" rtl="0" eaLnBrk="1" latinLnBrk="0" hangingPunct="1">
        <a:lnSpc>
          <a:spcPct val="150000"/>
        </a:lnSpc>
        <a:spcBef>
          <a:spcPts val="375"/>
        </a:spcBef>
        <a:buClr>
          <a:schemeClr val="accent2"/>
        </a:buClr>
        <a:buFont typeface="Wingdings" panose="05000000000000000000" pitchFamily="2" charset="2"/>
        <a:buChar char="§"/>
        <a:defRPr sz="1125" kern="1200" spc="113" baseline="0">
          <a:solidFill>
            <a:schemeClr val="tx1"/>
          </a:solidFill>
          <a:latin typeface="+mn-lt"/>
          <a:ea typeface="Meiryo UI" panose="020B0604030504040204" pitchFamily="34" charset="-128"/>
          <a:cs typeface="+mn-cs"/>
        </a:defRPr>
      </a:lvl2pPr>
      <a:lvl3pPr marL="8572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3pPr>
      <a:lvl4pPr marL="12001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4pPr>
      <a:lvl5pPr marL="1543050" indent="-171450" algn="l" defTabSz="685800" rtl="0" eaLnBrk="1" latinLnBrk="0" hangingPunct="1">
        <a:lnSpc>
          <a:spcPct val="150000"/>
        </a:lnSpc>
        <a:spcBef>
          <a:spcPts val="375"/>
        </a:spcBef>
        <a:buClr>
          <a:schemeClr val="accent2"/>
        </a:buClr>
        <a:buFont typeface="Wingdings" panose="05000000000000000000" pitchFamily="2" charset="2"/>
        <a:buChar char="§"/>
        <a:defRPr sz="1050" kern="1200" spc="113" baseline="0">
          <a:solidFill>
            <a:schemeClr val="tx1"/>
          </a:solidFill>
          <a:latin typeface="+mn-lt"/>
          <a:ea typeface="Meiryo UI" panose="020B0604030504040204" pitchFamily="34"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creativecommons.org/licenses/by-nc-sa/3.0/" TargetMode="External"/><Relationship Id="rId4" Type="http://schemas.openxmlformats.org/officeDocument/2006/relationships/hyperlink" Target="https://www.flickr.com/photos/mtsofan/19914687414/"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BB2B7-A83A-4015-92BD-4080BC4FD7E7}"/>
              </a:ext>
            </a:extLst>
          </p:cNvPr>
          <p:cNvSpPr>
            <a:spLocks noGrp="1"/>
          </p:cNvSpPr>
          <p:nvPr>
            <p:ph type="title"/>
          </p:nvPr>
        </p:nvSpPr>
        <p:spPr>
          <a:xfrm>
            <a:off x="490803" y="3009900"/>
            <a:ext cx="4825900" cy="2548137"/>
          </a:xfrm>
        </p:spPr>
        <p:txBody>
          <a:bodyPr anchor="ctr">
            <a:normAutofit/>
          </a:bodyPr>
          <a:lstStyle/>
          <a:p>
            <a:pPr algn="ctr">
              <a:lnSpc>
                <a:spcPts val="6000"/>
              </a:lnSpc>
            </a:pPr>
            <a:r>
              <a:rPr lang="en-US" sz="7200" i="1" dirty="0">
                <a:latin typeface="Candara" panose="020E0502030303020204" pitchFamily="34" charset="0"/>
              </a:rPr>
              <a:t>“O How Love I Thy Law”</a:t>
            </a:r>
            <a:endParaRPr lang="en-US" sz="2000" i="1" dirty="0">
              <a:latin typeface="Candara" panose="020E0502030303020204" pitchFamily="34" charset="0"/>
            </a:endParaRPr>
          </a:p>
        </p:txBody>
      </p:sp>
      <p:pic>
        <p:nvPicPr>
          <p:cNvPr id="7" name="Picture Placeholder 6" descr="Close-up of a leather book with a gold text on it&#10;&#10;Description automatically generated">
            <a:extLst>
              <a:ext uri="{FF2B5EF4-FFF2-40B4-BE49-F238E27FC236}">
                <a16:creationId xmlns:a16="http://schemas.microsoft.com/office/drawing/2014/main" id="{6CB669B4-D752-1A32-9FFD-E9206BE0C68A}"/>
              </a:ext>
            </a:extLst>
          </p:cNvPr>
          <p:cNvPicPr>
            <a:picLocks noGrp="1" noChangeAspect="1"/>
          </p:cNvPicPr>
          <p:nvPr>
            <p:ph type="pic" sz="quarter" idx="14"/>
          </p:nvPr>
        </p:nvPicPr>
        <p:blipFill rotWithShape="1">
          <a:blip r:embed="rId3">
            <a:extLst>
              <a:ext uri="{837473B0-CC2E-450A-ABE3-18F120FF3D39}">
                <a1611:picAttrSrcUrl xmlns:a1611="http://schemas.microsoft.com/office/drawing/2016/11/main" r:id="rId4"/>
              </a:ext>
            </a:extLst>
          </a:blip>
          <a:srcRect l="25072" r="29165" b="-1"/>
          <a:stretch/>
        </p:blipFill>
        <p:spPr>
          <a:xfrm>
            <a:off x="4442344" y="10"/>
            <a:ext cx="4701656" cy="6857990"/>
          </a:xfrm>
          <a:noFill/>
        </p:spPr>
      </p:pic>
      <p:sp>
        <p:nvSpPr>
          <p:cNvPr id="4" name="Text Placeholder 3">
            <a:extLst>
              <a:ext uri="{FF2B5EF4-FFF2-40B4-BE49-F238E27FC236}">
                <a16:creationId xmlns:a16="http://schemas.microsoft.com/office/drawing/2014/main" id="{A2A41CAF-9D90-4203-BE4A-53EA37304B99}"/>
              </a:ext>
            </a:extLst>
          </p:cNvPr>
          <p:cNvSpPr>
            <a:spLocks noGrp="1"/>
          </p:cNvSpPr>
          <p:nvPr>
            <p:ph type="body" sz="quarter" idx="15"/>
          </p:nvPr>
        </p:nvSpPr>
        <p:spPr>
          <a:xfrm>
            <a:off x="552924" y="5834129"/>
            <a:ext cx="4825900" cy="708338"/>
          </a:xfrm>
          <a:solidFill>
            <a:schemeClr val="bg1">
              <a:lumMod val="75000"/>
            </a:schemeClr>
          </a:solidFill>
        </p:spPr>
        <p:txBody>
          <a:bodyPr anchor="ctr">
            <a:normAutofit/>
          </a:bodyPr>
          <a:lstStyle/>
          <a:p>
            <a:pPr algn="ctr">
              <a:lnSpc>
                <a:spcPct val="100000"/>
              </a:lnSpc>
              <a:spcBef>
                <a:spcPts val="0"/>
              </a:spcBef>
            </a:pPr>
            <a:r>
              <a:rPr lang="en-US" sz="3200" i="1" dirty="0">
                <a:latin typeface="Candara" panose="020E0502030303020204" pitchFamily="34" charset="0"/>
              </a:rPr>
              <a:t>Psalms 119:97</a:t>
            </a:r>
          </a:p>
        </p:txBody>
      </p:sp>
      <p:sp>
        <p:nvSpPr>
          <p:cNvPr id="8" name="TextBox 7">
            <a:extLst>
              <a:ext uri="{FF2B5EF4-FFF2-40B4-BE49-F238E27FC236}">
                <a16:creationId xmlns:a16="http://schemas.microsoft.com/office/drawing/2014/main" id="{D3F44F61-F45E-2C20-21CC-29AA3C874CF6}"/>
              </a:ext>
            </a:extLst>
          </p:cNvPr>
          <p:cNvSpPr txBox="1"/>
          <p:nvPr/>
        </p:nvSpPr>
        <p:spPr>
          <a:xfrm>
            <a:off x="6205375" y="6657945"/>
            <a:ext cx="2938625" cy="200055"/>
          </a:xfrm>
          <a:prstGeom prst="rect">
            <a:avLst/>
          </a:prstGeom>
          <a:noFill/>
        </p:spPr>
        <p:txBody>
          <a:bodyPr wrap="none" rtlCol="0">
            <a:spAutoFit/>
          </a:bodyPr>
          <a:lstStyle/>
          <a:p>
            <a:pPr algn="r">
              <a:spcAft>
                <a:spcPts val="600"/>
              </a:spcAft>
            </a:pPr>
            <a:r>
              <a:rPr lang="en-US" sz="700" dirty="0">
                <a:solidFill>
                  <a:srgbClr val="FFFFFF"/>
                </a:solidFill>
                <a:hlinkClick r:id="rId4" tooltip="https://www.flickr.com/photos/mtsofan/19914687414/">
                  <a:extLst>
                    <a:ext uri="{A12FA001-AC4F-418D-AE19-62706E023703}">
                      <ahyp:hlinkClr xmlns:ahyp="http://schemas.microsoft.com/office/drawing/2018/hyperlinkcolor" val="tx"/>
                    </a:ext>
                  </a:extLst>
                </a:hlinkClick>
              </a:rPr>
              <a:t>This Photo</a:t>
            </a:r>
            <a:r>
              <a:rPr lang="en-US" sz="700" dirty="0">
                <a:solidFill>
                  <a:srgbClr val="FFFFFF"/>
                </a:solidFill>
              </a:rPr>
              <a:t> by Unknown Author is licensed under </a:t>
            </a:r>
            <a:r>
              <a:rPr lang="en-US" sz="700" dirty="0">
                <a:solidFill>
                  <a:srgbClr val="FFFFFF"/>
                </a:solidFill>
                <a:hlinkClick r:id="rId5" tooltip="https://creativecommons.org/licenses/by-nc-sa/3.0/">
                  <a:extLst>
                    <a:ext uri="{A12FA001-AC4F-418D-AE19-62706E023703}">
                      <ahyp:hlinkClr xmlns:ahyp="http://schemas.microsoft.com/office/drawing/2018/hyperlinkcolor" val="tx"/>
                    </a:ext>
                  </a:extLst>
                </a:hlinkClick>
              </a:rPr>
              <a:t>CC BY-SA-NC</a:t>
            </a:r>
            <a:endParaRPr lang="en-US" sz="700" dirty="0">
              <a:solidFill>
                <a:srgbClr val="FFFFFF"/>
              </a:solidFill>
            </a:endParaRPr>
          </a:p>
        </p:txBody>
      </p:sp>
      <p:sp>
        <p:nvSpPr>
          <p:cNvPr id="2" name="Rectangle 1">
            <a:extLst>
              <a:ext uri="{FF2B5EF4-FFF2-40B4-BE49-F238E27FC236}">
                <a16:creationId xmlns:a16="http://schemas.microsoft.com/office/drawing/2014/main" id="{DDFA1F72-450A-C470-5684-F6B508995308}"/>
              </a:ext>
            </a:extLst>
          </p:cNvPr>
          <p:cNvSpPr/>
          <p:nvPr/>
        </p:nvSpPr>
        <p:spPr>
          <a:xfrm rot="17655959">
            <a:off x="6843353" y="3365508"/>
            <a:ext cx="2600571" cy="767995"/>
          </a:xfrm>
          <a:prstGeom prst="rect">
            <a:avLst/>
          </a:prstGeom>
          <a:noFill/>
          <a:ln>
            <a:noFill/>
          </a:ln>
        </p:spPr>
        <p:txBody>
          <a:bodyPr wrap="none" lIns="91440" tIns="45720" rIns="91440" bIns="45720">
            <a:prstTxWarp prst="textCanUp">
              <a:avLst/>
            </a:prstTxWarp>
            <a:spAutoFit/>
          </a:bodyPr>
          <a:lstStyle/>
          <a:p>
            <a:pPr algn="ctr"/>
            <a:r>
              <a:rPr lang="en-US" sz="4400" b="1" i="1" dirty="0">
                <a:ln w="0"/>
                <a:solidFill>
                  <a:schemeClr val="bg2">
                    <a:lumMod val="50000"/>
                  </a:schemeClr>
                </a:solidFill>
                <a:latin typeface="Candara" panose="020E0502030303020204" pitchFamily="34" charset="0"/>
              </a:rPr>
              <a:t>Psalm 119</a:t>
            </a:r>
          </a:p>
        </p:txBody>
      </p:sp>
      <p:sp>
        <p:nvSpPr>
          <p:cNvPr id="5" name="Rectangle 4">
            <a:extLst>
              <a:ext uri="{FF2B5EF4-FFF2-40B4-BE49-F238E27FC236}">
                <a16:creationId xmlns:a16="http://schemas.microsoft.com/office/drawing/2014/main" id="{8DBC2E1A-25C5-4EA1-F8BB-4BD776FA8E93}"/>
              </a:ext>
            </a:extLst>
          </p:cNvPr>
          <p:cNvSpPr/>
          <p:nvPr/>
        </p:nvSpPr>
        <p:spPr>
          <a:xfrm>
            <a:off x="3965417" y="4800527"/>
            <a:ext cx="1351285" cy="29219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andara" panose="020E0502030303020204" pitchFamily="34" charset="0"/>
              </a:rPr>
              <a:t> </a:t>
            </a:r>
            <a:r>
              <a:rPr lang="en-US" sz="2400" i="1" dirty="0">
                <a:solidFill>
                  <a:schemeClr val="tx1"/>
                </a:solidFill>
                <a:latin typeface="Candara" panose="020E0502030303020204" pitchFamily="34" charset="0"/>
              </a:rPr>
              <a:t>– Part 1</a:t>
            </a:r>
          </a:p>
        </p:txBody>
      </p:sp>
    </p:spTree>
    <p:extLst>
      <p:ext uri="{BB962C8B-B14F-4D97-AF65-F5344CB8AC3E}">
        <p14:creationId xmlns:p14="http://schemas.microsoft.com/office/powerpoint/2010/main" val="3611426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1250"/>
                                        <p:tgtEl>
                                          <p:spTgt spid="3"/>
                                        </p:tgtEl>
                                      </p:cBhvr>
                                    </p:animEffect>
                                  </p:childTnLst>
                                </p:cTn>
                              </p:par>
                              <p:par>
                                <p:cTn id="8" presetID="14" presetClass="entr" presetSubtype="10" fill="hold"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0" dur="1250"/>
                                        <p:tgtEl>
                                          <p:spTgt spid="5">
                                            <p:txEl>
                                              <p:pRg st="0" end="0"/>
                                            </p:txEl>
                                          </p:spTgt>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4">
                                            <p:bg/>
                                          </p:spTgt>
                                        </p:tgtEl>
                                        <p:attrNameLst>
                                          <p:attrName>style.visibility</p:attrName>
                                        </p:attrNameLst>
                                      </p:cBhvr>
                                      <p:to>
                                        <p:strVal val="visible"/>
                                      </p:to>
                                    </p:set>
                                    <p:animEffect transition="in" filter="fade">
                                      <p:cBhvr>
                                        <p:cTn id="13" dur="1000"/>
                                        <p:tgtEl>
                                          <p:spTgt spid="4">
                                            <p:bg/>
                                          </p:spTgt>
                                        </p:tgtEl>
                                      </p:cBhvr>
                                    </p:animEffect>
                                    <p:anim calcmode="lin" valueType="num">
                                      <p:cBhvr>
                                        <p:cTn id="14" dur="1000" fill="hold"/>
                                        <p:tgtEl>
                                          <p:spTgt spid="4">
                                            <p:bg/>
                                          </p:spTgt>
                                        </p:tgtEl>
                                        <p:attrNameLst>
                                          <p:attrName>ppt_x</p:attrName>
                                        </p:attrNameLst>
                                      </p:cBhvr>
                                      <p:tavLst>
                                        <p:tav tm="0">
                                          <p:val>
                                            <p:strVal val="#ppt_x"/>
                                          </p:val>
                                        </p:tav>
                                        <p:tav tm="100000">
                                          <p:val>
                                            <p:strVal val="#ppt_x"/>
                                          </p:val>
                                        </p:tav>
                                      </p:tavLst>
                                    </p:anim>
                                    <p:anim calcmode="lin" valueType="num">
                                      <p:cBhvr>
                                        <p:cTn id="15" dur="1000" fill="hold"/>
                                        <p:tgtEl>
                                          <p:spTgt spid="4">
                                            <p:bg/>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1000"/>
                                        <p:tgtEl>
                                          <p:spTgt spid="4">
                                            <p:txEl>
                                              <p:pRg st="0" end="0"/>
                                            </p:txEl>
                                          </p:spTgt>
                                        </p:tgtEl>
                                      </p:cBhvr>
                                    </p:animEffect>
                                    <p:anim calcmode="lin" valueType="num">
                                      <p:cBhvr>
                                        <p:cTn id="19"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1" presetID="9"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dissolve">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uiExpand="1" build="p" animBg="1"/>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BC8B423-7376-0905-E6C7-8847B3FD0F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C59732-4295-FB36-4394-62C1DB68D765}"/>
              </a:ext>
            </a:extLst>
          </p:cNvPr>
          <p:cNvSpPr>
            <a:spLocks noGrp="1"/>
          </p:cNvSpPr>
          <p:nvPr>
            <p:ph idx="4294967295"/>
          </p:nvPr>
        </p:nvSpPr>
        <p:spPr>
          <a:xfrm>
            <a:off x="363648" y="1191519"/>
            <a:ext cx="8780352" cy="8016875"/>
          </a:xfrm>
        </p:spPr>
        <p:txBody>
          <a:bodyPr>
            <a:normAutofit/>
          </a:bodyPr>
          <a:lstStyle/>
          <a:p>
            <a:pPr marL="0" indent="0">
              <a:lnSpc>
                <a:spcPts val="3200"/>
              </a:lnSpc>
              <a:spcBef>
                <a:spcPts val="13200"/>
              </a:spcBef>
              <a:buNone/>
            </a:pPr>
            <a:r>
              <a:rPr lang="en-US" sz="3600" b="1" dirty="0">
                <a:latin typeface="Candara" panose="020E0502030303020204" pitchFamily="34" charset="0"/>
              </a:rPr>
              <a:t>The Psalmist tells us of his love of God’s Holy word…</a:t>
            </a:r>
          </a:p>
          <a:p>
            <a:pPr marL="0" indent="0">
              <a:lnSpc>
                <a:spcPts val="2800"/>
              </a:lnSpc>
              <a:spcBef>
                <a:spcPts val="1200"/>
              </a:spcBef>
              <a:buNone/>
            </a:pPr>
            <a:endParaRPr lang="en-US" sz="2800" b="1" i="1" dirty="0">
              <a:latin typeface="Candara" panose="020E0502030303020204" pitchFamily="34" charset="0"/>
            </a:endParaRPr>
          </a:p>
          <a:p>
            <a:pPr marL="0" indent="0">
              <a:lnSpc>
                <a:spcPts val="2800"/>
              </a:lnSpc>
              <a:spcBef>
                <a:spcPts val="1200"/>
              </a:spcBef>
              <a:buNone/>
            </a:pPr>
            <a:endParaRPr lang="en-US" sz="2800" b="1" i="1" dirty="0">
              <a:latin typeface="Candara" panose="020E0502030303020204" pitchFamily="34" charset="0"/>
            </a:endParaRPr>
          </a:p>
          <a:p>
            <a:pPr marL="0" indent="0">
              <a:lnSpc>
                <a:spcPts val="3200"/>
              </a:lnSpc>
              <a:spcBef>
                <a:spcPts val="1200"/>
              </a:spcBef>
              <a:buNone/>
            </a:pPr>
            <a:endParaRPr lang="en-US" sz="2800" dirty="0">
              <a:latin typeface="Candara" panose="020E0502030303020204" pitchFamily="34" charset="0"/>
            </a:endParaRPr>
          </a:p>
        </p:txBody>
      </p:sp>
      <p:sp>
        <p:nvSpPr>
          <p:cNvPr id="4" name="Slide Number Placeholder 3">
            <a:extLst>
              <a:ext uri="{FF2B5EF4-FFF2-40B4-BE49-F238E27FC236}">
                <a16:creationId xmlns:a16="http://schemas.microsoft.com/office/drawing/2014/main" id="{2D27964F-709B-E1EA-D9BD-477E8CD4FFE6}"/>
              </a:ext>
            </a:extLst>
          </p:cNvPr>
          <p:cNvSpPr>
            <a:spLocks noGrp="1"/>
          </p:cNvSpPr>
          <p:nvPr>
            <p:ph type="sldNum" sz="quarter" idx="12"/>
          </p:nvPr>
        </p:nvSpPr>
        <p:spPr>
          <a:xfrm>
            <a:off x="7011745" y="6570149"/>
            <a:ext cx="2057400" cy="228600"/>
          </a:xfrm>
        </p:spPr>
        <p:txBody>
          <a:bodyPr/>
          <a:lstStyle/>
          <a:p>
            <a:fld id="{6F705D35-D126-3B47-A82C-2A13EA9E0A67}" type="slidenum">
              <a:rPr lang="en-US" smtClean="0"/>
              <a:t>10</a:t>
            </a:fld>
            <a:endParaRPr lang="en-US" dirty="0"/>
          </a:p>
        </p:txBody>
      </p:sp>
      <p:sp>
        <p:nvSpPr>
          <p:cNvPr id="8" name="TextBox 7">
            <a:extLst>
              <a:ext uri="{FF2B5EF4-FFF2-40B4-BE49-F238E27FC236}">
                <a16:creationId xmlns:a16="http://schemas.microsoft.com/office/drawing/2014/main" id="{FB100D72-05DF-1AD0-58C9-2842AC70244A}"/>
              </a:ext>
            </a:extLst>
          </p:cNvPr>
          <p:cNvSpPr txBox="1"/>
          <p:nvPr/>
        </p:nvSpPr>
        <p:spPr>
          <a:xfrm>
            <a:off x="363647" y="360608"/>
            <a:ext cx="8612927" cy="661720"/>
          </a:xfrm>
          <a:prstGeom prst="rect">
            <a:avLst/>
          </a:prstGeom>
          <a:solidFill>
            <a:schemeClr val="bg2">
              <a:lumMod val="90000"/>
            </a:schemeClr>
          </a:solidFill>
        </p:spPr>
        <p:txBody>
          <a:bodyPr wrap="square" rtlCol="0">
            <a:spAutoFit/>
          </a:bodyPr>
          <a:lstStyle/>
          <a:p>
            <a:pPr>
              <a:lnSpc>
                <a:spcPts val="4300"/>
              </a:lnSpc>
            </a:pPr>
            <a:r>
              <a:rPr lang="en-US" sz="3700" b="1" i="1" dirty="0">
                <a:latin typeface="Candara" panose="020E0502030303020204" pitchFamily="34" charset="0"/>
                <a:cs typeface="Arial" panose="020B0604020202020204" pitchFamily="34" charset="0"/>
              </a:rPr>
              <a:t>“</a:t>
            </a:r>
            <a:r>
              <a:rPr lang="en-US" sz="4400" b="1" i="1" dirty="0">
                <a:latin typeface="Candara" panose="020E0502030303020204" pitchFamily="34" charset="0"/>
                <a:cs typeface="Arial" panose="020B0604020202020204" pitchFamily="34" charset="0"/>
              </a:rPr>
              <a:t>Oh, How I Love Thy Law” </a:t>
            </a:r>
            <a:r>
              <a:rPr lang="en-US" sz="4400" i="1" dirty="0">
                <a:latin typeface="Candara" panose="020E0502030303020204" pitchFamily="34" charset="0"/>
                <a:cs typeface="Arial" panose="020B0604020202020204" pitchFamily="34" charset="0"/>
              </a:rPr>
              <a:t>– v. 97 </a:t>
            </a:r>
          </a:p>
        </p:txBody>
      </p:sp>
      <p:sp>
        <p:nvSpPr>
          <p:cNvPr id="5" name="Title 1">
            <a:extLst>
              <a:ext uri="{FF2B5EF4-FFF2-40B4-BE49-F238E27FC236}">
                <a16:creationId xmlns:a16="http://schemas.microsoft.com/office/drawing/2014/main" id="{0085DBFC-3938-07FE-7C1F-EB47F124CAED}"/>
              </a:ext>
            </a:extLst>
          </p:cNvPr>
          <p:cNvSpPr>
            <a:spLocks noGrp="1"/>
          </p:cNvSpPr>
          <p:nvPr>
            <p:ph type="title"/>
          </p:nvPr>
        </p:nvSpPr>
        <p:spPr>
          <a:xfrm>
            <a:off x="381447" y="2118478"/>
            <a:ext cx="8381106" cy="1048425"/>
          </a:xfrm>
          <a:solidFill>
            <a:schemeClr val="bg2">
              <a:lumMod val="90000"/>
            </a:schemeClr>
          </a:solidFill>
          <a:ln>
            <a:noFill/>
          </a:ln>
        </p:spPr>
        <p:txBody>
          <a:bodyPr/>
          <a:lstStyle/>
          <a:p>
            <a:pPr>
              <a:lnSpc>
                <a:spcPts val="36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respect unto all thy commandments” </a:t>
            </a:r>
            <a:r>
              <a:rPr lang="en-US" sz="2800" b="0" i="1" dirty="0">
                <a:latin typeface="Candara" panose="020E0502030303020204" pitchFamily="34" charset="0"/>
              </a:rPr>
              <a:t>(6)</a:t>
            </a:r>
          </a:p>
        </p:txBody>
      </p:sp>
      <p:sp>
        <p:nvSpPr>
          <p:cNvPr id="6" name="Title 1">
            <a:extLst>
              <a:ext uri="{FF2B5EF4-FFF2-40B4-BE49-F238E27FC236}">
                <a16:creationId xmlns:a16="http://schemas.microsoft.com/office/drawing/2014/main" id="{7E7942F5-81C3-6377-0726-F2BDD36ED674}"/>
              </a:ext>
            </a:extLst>
          </p:cNvPr>
          <p:cNvSpPr txBox="1">
            <a:spLocks/>
          </p:cNvSpPr>
          <p:nvPr/>
        </p:nvSpPr>
        <p:spPr>
          <a:xfrm>
            <a:off x="381447" y="3377483"/>
            <a:ext cx="8381106" cy="1048425"/>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3600"/>
              </a:lnSpc>
            </a:pPr>
            <a:r>
              <a:rPr lang="en-US" sz="3600" i="1" dirty="0">
                <a:latin typeface="Candara" panose="020E0502030303020204" pitchFamily="34" charset="0"/>
              </a:rPr>
              <a:t>“With my whole heart </a:t>
            </a:r>
            <a:r>
              <a:rPr lang="en-US" sz="3600" i="1" u="sng" dirty="0">
                <a:latin typeface="Candara" panose="020E0502030303020204" pitchFamily="34" charset="0"/>
              </a:rPr>
              <a:t>have I</a:t>
            </a:r>
            <a:r>
              <a:rPr lang="en-US" sz="3600" i="1" dirty="0">
                <a:latin typeface="Candara" panose="020E0502030303020204" pitchFamily="34" charset="0"/>
              </a:rPr>
              <a:t> sought thee” </a:t>
            </a:r>
            <a:r>
              <a:rPr lang="en-US" sz="2800" b="0" i="1" dirty="0">
                <a:latin typeface="Candara" panose="020E0502030303020204" pitchFamily="34" charset="0"/>
              </a:rPr>
              <a:t>(10)</a:t>
            </a:r>
          </a:p>
        </p:txBody>
      </p:sp>
      <p:sp>
        <p:nvSpPr>
          <p:cNvPr id="7" name="Title 1">
            <a:extLst>
              <a:ext uri="{FF2B5EF4-FFF2-40B4-BE49-F238E27FC236}">
                <a16:creationId xmlns:a16="http://schemas.microsoft.com/office/drawing/2014/main" id="{60E55A69-AC97-6934-F73E-33C50493860B}"/>
              </a:ext>
            </a:extLst>
          </p:cNvPr>
          <p:cNvSpPr txBox="1">
            <a:spLocks/>
          </p:cNvSpPr>
          <p:nvPr/>
        </p:nvSpPr>
        <p:spPr>
          <a:xfrm>
            <a:off x="381447" y="4649365"/>
            <a:ext cx="8381106" cy="1048425"/>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36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rejoiced in the way of thy testimonies” </a:t>
            </a:r>
            <a:r>
              <a:rPr lang="en-US" sz="2800" b="0" i="1" dirty="0">
                <a:latin typeface="Candara" panose="020E0502030303020204" pitchFamily="34" charset="0"/>
              </a:rPr>
              <a:t>(14)</a:t>
            </a:r>
          </a:p>
        </p:txBody>
      </p:sp>
      <p:sp>
        <p:nvSpPr>
          <p:cNvPr id="9" name="Title 1">
            <a:extLst>
              <a:ext uri="{FF2B5EF4-FFF2-40B4-BE49-F238E27FC236}">
                <a16:creationId xmlns:a16="http://schemas.microsoft.com/office/drawing/2014/main" id="{0D29F86F-9BB1-0F61-8CB3-987DF79941F5}"/>
              </a:ext>
            </a:extLst>
          </p:cNvPr>
          <p:cNvSpPr txBox="1">
            <a:spLocks/>
          </p:cNvSpPr>
          <p:nvPr/>
        </p:nvSpPr>
        <p:spPr>
          <a:xfrm>
            <a:off x="399246" y="5911714"/>
            <a:ext cx="8381106" cy="631066"/>
          </a:xfrm>
          <a:prstGeom prst="rect">
            <a:avLst/>
          </a:prstGeom>
          <a:solidFill>
            <a:schemeClr val="bg2">
              <a:lumMod val="90000"/>
            </a:schemeClr>
          </a:solidFill>
          <a:ln>
            <a:noFill/>
          </a:ln>
        </p:spPr>
        <p:txBody>
          <a:bodyPr vert="horz" lIns="91440" tIns="45720" rIns="91440" bIns="45720" rtlCol="0" anchor="ctr">
            <a:noAutofit/>
          </a:bodyPr>
          <a:lstStyle>
            <a:lvl1pPr algn="l" defTabSz="685800" rtl="0" eaLnBrk="1" latinLnBrk="0" hangingPunct="1">
              <a:lnSpc>
                <a:spcPct val="90000"/>
              </a:lnSpc>
              <a:spcBef>
                <a:spcPct val="0"/>
              </a:spcBef>
              <a:buNone/>
              <a:defRPr sz="1800" b="1" i="0" kern="1200" spc="113" baseline="0">
                <a:solidFill>
                  <a:schemeClr val="tx1"/>
                </a:solidFill>
                <a:latin typeface="+mj-lt"/>
                <a:ea typeface="Meiryo UI" panose="020B0604030504040204" pitchFamily="34" charset="-128"/>
                <a:cs typeface="+mj-cs"/>
              </a:defRPr>
            </a:lvl1pPr>
          </a:lstStyle>
          <a:p>
            <a:pPr>
              <a:lnSpc>
                <a:spcPts val="4000"/>
              </a:lnSpc>
            </a:pPr>
            <a:r>
              <a:rPr lang="en-US" sz="3600" i="1" dirty="0">
                <a:latin typeface="Candara" panose="020E0502030303020204" pitchFamily="34" charset="0"/>
              </a:rPr>
              <a:t>“</a:t>
            </a:r>
            <a:r>
              <a:rPr lang="en-US" sz="3600" i="1" u="sng" dirty="0">
                <a:latin typeface="Candara" panose="020E0502030303020204" pitchFamily="34" charset="0"/>
              </a:rPr>
              <a:t>I have</a:t>
            </a:r>
            <a:r>
              <a:rPr lang="en-US" sz="3600" i="1" dirty="0">
                <a:latin typeface="Candara" panose="020E0502030303020204" pitchFamily="34" charset="0"/>
              </a:rPr>
              <a:t> declared my ways”</a:t>
            </a:r>
            <a:r>
              <a:rPr lang="en-US" sz="4000" i="1" dirty="0">
                <a:latin typeface="Candara" panose="020E0502030303020204" pitchFamily="34" charset="0"/>
              </a:rPr>
              <a:t> </a:t>
            </a:r>
            <a:r>
              <a:rPr lang="en-US" sz="2800" b="0" i="1" dirty="0">
                <a:latin typeface="Candara" panose="020E0502030303020204" pitchFamily="34" charset="0"/>
              </a:rPr>
              <a:t>(26)</a:t>
            </a:r>
          </a:p>
        </p:txBody>
      </p:sp>
    </p:spTree>
    <p:extLst>
      <p:ext uri="{BB962C8B-B14F-4D97-AF65-F5344CB8AC3E}">
        <p14:creationId xmlns:p14="http://schemas.microsoft.com/office/powerpoint/2010/main" val="40221446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1000" fill="hold"/>
                                        <p:tgtEl>
                                          <p:spTgt spid="9"/>
                                        </p:tgtEl>
                                        <p:attrNameLst>
                                          <p:attrName>ppt_x</p:attrName>
                                        </p:attrNameLst>
                                      </p:cBhvr>
                                      <p:tavLst>
                                        <p:tav tm="0">
                                          <p:val>
                                            <p:strVal val="#ppt_x"/>
                                          </p:val>
                                        </p:tav>
                                        <p:tav tm="100000">
                                          <p:val>
                                            <p:strVal val="#ppt_x"/>
                                          </p:val>
                                        </p:tav>
                                      </p:tavLst>
                                    </p:anim>
                                    <p:anim calcmode="lin" valueType="num">
                                      <p:cBhvr additive="base">
                                        <p:cTn id="36"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P spid="6"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359786" y="473894"/>
            <a:ext cx="8423606" cy="872547"/>
          </a:xfrm>
          <a:prstGeom prst="rect">
            <a:avLst/>
          </a:prstGeom>
          <a:solidFill>
            <a:schemeClr val="accent4">
              <a:lumMod val="75000"/>
            </a:schemeClr>
          </a:solidFill>
          <a:ln>
            <a:noFill/>
          </a:ln>
        </p:spPr>
        <p:txBody>
          <a:bodyPr wrap="square" lIns="91440" tIns="45720" rIns="91440" bIns="45720" anchor="ctr">
            <a:spAutoFit/>
          </a:bodyPr>
          <a:lstStyle/>
          <a:p>
            <a:pPr>
              <a:lnSpc>
                <a:spcPts val="6000"/>
              </a:lnSpc>
            </a:pPr>
            <a:r>
              <a:rPr lang="en-US" sz="6000" b="1" i="1" cap="none" spc="0" dirty="0">
                <a:ln w="12700">
                  <a:solidFill>
                    <a:schemeClr val="tx2">
                      <a:lumMod val="75000"/>
                    </a:schemeClr>
                  </a:solidFill>
                  <a:prstDash val="solid"/>
                </a:ln>
                <a:solidFill>
                  <a:schemeClr val="accent5">
                    <a:lumMod val="50000"/>
                  </a:schemeClr>
                </a:solidFill>
                <a:latin typeface="Candara" panose="020E0502030303020204" pitchFamily="34" charset="0"/>
              </a:rPr>
              <a:t> </a:t>
            </a:r>
            <a:r>
              <a:rPr lang="en-US" sz="5000" b="1" i="1" cap="none" spc="0"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rPr>
              <a:t>Trust God’s</a:t>
            </a:r>
            <a:r>
              <a:rPr lang="en-US" sz="5000" b="1" i="1"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rPr>
              <a:t> Saving Word</a:t>
            </a:r>
            <a:endParaRPr lang="en-US" sz="5000" b="1" cap="none" spc="0" dirty="0">
              <a:ln w="12700">
                <a:solidFill>
                  <a:schemeClr val="tx2">
                    <a:lumMod val="75000"/>
                  </a:schemeClr>
                </a:solidFill>
                <a:prstDash val="solid"/>
              </a:ln>
              <a:solidFill>
                <a:schemeClr val="accent5">
                  <a:lumMod val="50000"/>
                </a:schemeClr>
              </a:solidFill>
              <a:effectLst>
                <a:outerShdw blurRad="38100" dist="38100" dir="2700000" algn="tl">
                  <a:srgbClr val="000000">
                    <a:alpha val="43137"/>
                  </a:srgbClr>
                </a:outerShdw>
              </a:effectLst>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147774" y="731393"/>
            <a:ext cx="1545465" cy="461665"/>
          </a:xfrm>
          <a:prstGeom prst="rect">
            <a:avLst/>
          </a:prstGeom>
          <a:noFill/>
        </p:spPr>
        <p:txBody>
          <a:bodyPr wrap="square" rtlCol="0">
            <a:spAutoFit/>
          </a:bodyPr>
          <a:lstStyle/>
          <a:p>
            <a:r>
              <a:rPr lang="en-US" sz="2400" i="1" dirty="0">
                <a:solidFill>
                  <a:schemeClr val="accent5">
                    <a:lumMod val="50000"/>
                  </a:schemeClr>
                </a:solidFill>
                <a:latin typeface="Candara" panose="020E0502030303020204" pitchFamily="34" charset="0"/>
              </a:rPr>
              <a:t>Heb. 5:8-9</a:t>
            </a:r>
          </a:p>
        </p:txBody>
      </p:sp>
      <p:sp>
        <p:nvSpPr>
          <p:cNvPr id="2" name="Slide Number Placeholder 1">
            <a:extLst>
              <a:ext uri="{FF2B5EF4-FFF2-40B4-BE49-F238E27FC236}">
                <a16:creationId xmlns:a16="http://schemas.microsoft.com/office/drawing/2014/main" id="{15F8BCD3-A701-2E93-CC16-D50383CE6E3F}"/>
              </a:ext>
            </a:extLst>
          </p:cNvPr>
          <p:cNvSpPr>
            <a:spLocks noGrp="1"/>
          </p:cNvSpPr>
          <p:nvPr>
            <p:ph type="sldNum" sz="quarter" idx="15"/>
          </p:nvPr>
        </p:nvSpPr>
        <p:spPr>
          <a:xfrm>
            <a:off x="6998868" y="6557270"/>
            <a:ext cx="2057400" cy="228600"/>
          </a:xfrm>
        </p:spPr>
        <p:txBody>
          <a:bodyPr/>
          <a:lstStyle/>
          <a:p>
            <a:pPr algn="r"/>
            <a:fld id="{541E3542-C50C-45C1-BED0-1771C65362E3}" type="slidenum">
              <a:rPr lang="en-US" smtClean="0"/>
              <a:pPr algn="r"/>
              <a:t>11</a:t>
            </a:fld>
            <a:endParaRPr lang="en-US"/>
          </a:p>
        </p:txBody>
      </p:sp>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359786" y="1596978"/>
            <a:ext cx="8423606" cy="4689834"/>
          </a:xfrm>
          <a:solidFill>
            <a:schemeClr val="bg2">
              <a:lumMod val="90000"/>
            </a:schemeClr>
          </a:solidFill>
          <a:ln>
            <a:noFill/>
          </a:ln>
        </p:spPr>
        <p:txBody>
          <a:bodyPr vert="horz" wrap="square" lIns="68580" tIns="34290" rIns="68580" bIns="34290" numCol="1" rtlCol="0" anchor="t" anchorCtr="0" compatLnSpc="1">
            <a:prstTxWarp prst="textNoShape">
              <a:avLst/>
            </a:prstTxWarp>
            <a:noAutofit/>
          </a:bodyPr>
          <a:lstStyle/>
          <a:p>
            <a:pPr marL="0" indent="0">
              <a:lnSpc>
                <a:spcPct val="100000"/>
              </a:lnSpc>
              <a:spcBef>
                <a:spcPts val="0"/>
              </a:spcBef>
              <a:buClr>
                <a:schemeClr val="bg1"/>
              </a:buClr>
              <a:buNone/>
              <a:defRPr/>
            </a:pPr>
            <a:r>
              <a:rPr lang="en-US" altLang="en-US" sz="3600" b="1" dirty="0">
                <a:solidFill>
                  <a:schemeClr val="accent5">
                    <a:lumMod val="50000"/>
                  </a:schemeClr>
                </a:solidFill>
                <a:effectLst/>
                <a:latin typeface="Candara" panose="020E0502030303020204" pitchFamily="34" charset="0"/>
              </a:rPr>
              <a:t>Alien sinners </a:t>
            </a:r>
            <a:r>
              <a:rPr lang="en-US" altLang="en-US" sz="3600" b="1" i="1" u="sng" dirty="0">
                <a:solidFill>
                  <a:schemeClr val="accent5">
                    <a:lumMod val="50000"/>
                  </a:schemeClr>
                </a:solidFill>
                <a:latin typeface="Candara" panose="020E0502030303020204" pitchFamily="34" charset="0"/>
              </a:rPr>
              <a:t>MUST</a:t>
            </a:r>
            <a:r>
              <a:rPr lang="en-US" altLang="en-US" sz="3600" b="1" dirty="0">
                <a:solidFill>
                  <a:schemeClr val="accent5">
                    <a:lumMod val="50000"/>
                  </a:schemeClr>
                </a:solidFill>
                <a:effectLst/>
                <a:latin typeface="Candara" panose="020E0502030303020204" pitchFamily="34" charset="0"/>
              </a:rPr>
              <a: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Hear the Gospel </a:t>
            </a:r>
            <a:r>
              <a:rPr lang="en-US" altLang="en-US" sz="2800" i="1" dirty="0">
                <a:solidFill>
                  <a:schemeClr val="accent5">
                    <a:lumMod val="50000"/>
                  </a:schemeClr>
                </a:solidFill>
                <a:effectLst/>
                <a:latin typeface="Candara" panose="020E0502030303020204" pitchFamily="34" charset="0"/>
              </a:rPr>
              <a:t>– 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Believe it </a:t>
            </a:r>
            <a:r>
              <a:rPr lang="en-US" altLang="en-US" sz="2800" i="1" dirty="0">
                <a:solidFill>
                  <a:schemeClr val="accent5">
                    <a:lumMod val="50000"/>
                  </a:schemeClr>
                </a:solidFill>
                <a:effectLst/>
                <a:latin typeface="Candara" panose="020E0502030303020204" pitchFamily="34" charset="0"/>
              </a:rPr>
              <a:t>– 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Repent of sin in your life </a:t>
            </a:r>
            <a:r>
              <a:rPr lang="en-US" altLang="en-US" sz="2800" i="1" dirty="0">
                <a:solidFill>
                  <a:schemeClr val="accent5">
                    <a:lumMod val="50000"/>
                  </a:schemeClr>
                </a:solidFill>
                <a:effectLst/>
                <a:latin typeface="Candara" panose="020E0502030303020204" pitchFamily="34" charset="0"/>
              </a:rPr>
              <a:t>– 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Confess </a:t>
            </a:r>
            <a:r>
              <a:rPr lang="en-US" altLang="en-US" sz="2800" dirty="0">
                <a:solidFill>
                  <a:schemeClr val="accent5">
                    <a:lumMod val="50000"/>
                  </a:schemeClr>
                </a:solidFill>
                <a:latin typeface="Candara" panose="020E0502030303020204" pitchFamily="34" charset="0"/>
              </a:rPr>
              <a:t>that </a:t>
            </a:r>
            <a:r>
              <a:rPr lang="en-US" altLang="en-US" sz="2800" dirty="0">
                <a:solidFill>
                  <a:schemeClr val="accent5">
                    <a:lumMod val="50000"/>
                  </a:schemeClr>
                </a:solidFill>
                <a:effectLst/>
                <a:latin typeface="Candara" panose="020E0502030303020204" pitchFamily="34" charset="0"/>
              </a:rPr>
              <a:t>Christ </a:t>
            </a:r>
            <a:r>
              <a:rPr lang="en-US" altLang="en-US" sz="2800" dirty="0">
                <a:solidFill>
                  <a:schemeClr val="accent5">
                    <a:lumMod val="50000"/>
                  </a:schemeClr>
                </a:solidFill>
                <a:latin typeface="Candara" panose="020E0502030303020204" pitchFamily="34" charset="0"/>
              </a:rPr>
              <a:t>is God’s Son </a:t>
            </a:r>
            <a:r>
              <a:rPr lang="en-US" altLang="en-US" sz="2800" dirty="0">
                <a:solidFill>
                  <a:schemeClr val="accent5">
                    <a:lumMod val="50000"/>
                  </a:schemeClr>
                </a:solidFill>
                <a:effectLst/>
                <a:latin typeface="Candara" panose="020E0502030303020204" pitchFamily="34" charset="0"/>
              </a:rPr>
              <a:t>– </a:t>
            </a:r>
            <a:r>
              <a:rPr lang="en-US" altLang="en-US" sz="2800" i="1" dirty="0">
                <a:solidFill>
                  <a:schemeClr val="accent5">
                    <a:lumMod val="50000"/>
                  </a:schemeClr>
                </a:solidFill>
                <a:effectLst/>
                <a:latin typeface="Candara" panose="020E0502030303020204" pitchFamily="34" charset="0"/>
              </a:rPr>
              <a:t>Matt. 10:32</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Be baptized </a:t>
            </a:r>
            <a:r>
              <a:rPr lang="en-US" altLang="en-US" sz="2800" dirty="0">
                <a:solidFill>
                  <a:schemeClr val="accent5">
                    <a:lumMod val="50000"/>
                  </a:schemeClr>
                </a:solidFill>
                <a:latin typeface="Candara" panose="020E0502030303020204" pitchFamily="34" charset="0"/>
              </a:rPr>
              <a:t>to wash away your</a:t>
            </a:r>
            <a:r>
              <a:rPr lang="en-US" altLang="en-US" sz="2800" dirty="0">
                <a:solidFill>
                  <a:schemeClr val="accent5">
                    <a:lumMod val="50000"/>
                  </a:schemeClr>
                </a:solidFill>
                <a:effectLst/>
                <a:latin typeface="Candara" panose="020E0502030303020204" pitchFamily="34" charset="0"/>
              </a:rPr>
              <a:t> sins </a:t>
            </a:r>
            <a:r>
              <a:rPr lang="en-US" altLang="en-US" sz="2800" i="1" dirty="0">
                <a:solidFill>
                  <a:schemeClr val="accent5">
                    <a:lumMod val="50000"/>
                  </a:schemeClr>
                </a:solidFill>
                <a:effectLst/>
                <a:latin typeface="Candara" panose="020E0502030303020204" pitchFamily="34" charset="0"/>
              </a:rPr>
              <a:t>– Acts 2:38</a:t>
            </a:r>
          </a:p>
          <a:p>
            <a:pPr marL="0" lvl="1" indent="0">
              <a:lnSpc>
                <a:spcPct val="100000"/>
              </a:lnSpc>
              <a:spcBef>
                <a:spcPts val="338"/>
              </a:spcBef>
              <a:spcAft>
                <a:spcPts val="0"/>
              </a:spcAft>
              <a:buClr>
                <a:schemeClr val="bg1"/>
              </a:buClr>
              <a:buNone/>
              <a:defRPr/>
            </a:pPr>
            <a:r>
              <a:rPr lang="en-US" altLang="en-US" sz="3600" b="1" dirty="0">
                <a:solidFill>
                  <a:schemeClr val="accent5">
                    <a:lumMod val="50000"/>
                  </a:schemeClr>
                </a:solidFill>
                <a:effectLst/>
                <a:latin typeface="Candara" panose="020E0502030303020204" pitchFamily="34" charset="0"/>
              </a:rPr>
              <a:t>An erring child of God </a:t>
            </a:r>
            <a:r>
              <a:rPr lang="en-US" altLang="en-US" sz="3600" b="1" i="1" u="sng" dirty="0">
                <a:solidFill>
                  <a:schemeClr val="accent5">
                    <a:lumMod val="50000"/>
                  </a:schemeClr>
                </a:solidFill>
                <a:latin typeface="Candara" panose="020E0502030303020204" pitchFamily="34" charset="0"/>
              </a:rPr>
              <a:t>MUST</a:t>
            </a:r>
            <a:r>
              <a:rPr lang="en-US" altLang="en-US" sz="3600" b="1" dirty="0">
                <a:solidFill>
                  <a:schemeClr val="accent5">
                    <a:lumMod val="50000"/>
                  </a:schemeClr>
                </a:solidFill>
                <a:effectLst/>
                <a:latin typeface="Candara" panose="020E0502030303020204" pitchFamily="34" charset="0"/>
              </a:rPr>
              <a: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5">
                    <a:lumMod val="50000"/>
                  </a:schemeClr>
                </a:solidFill>
                <a:effectLst/>
                <a:latin typeface="Candara" panose="020E0502030303020204" pitchFamily="34" charset="0"/>
              </a:rPr>
              <a:t>Repent and Pray for Forgiveness </a:t>
            </a:r>
            <a:r>
              <a:rPr lang="en-US" altLang="en-US" sz="2800" i="1" dirty="0">
                <a:solidFill>
                  <a:schemeClr val="accent5">
                    <a:lumMod val="50000"/>
                  </a:schemeClr>
                </a:solidFill>
                <a:effectLst/>
                <a:latin typeface="Candara" panose="020E0502030303020204" pitchFamily="34" charset="0"/>
              </a:rPr>
              <a:t>– 1 John 1:7-9</a:t>
            </a:r>
          </a:p>
          <a:p>
            <a:pPr marL="0" indent="0">
              <a:lnSpc>
                <a:spcPct val="100000"/>
              </a:lnSpc>
              <a:spcBef>
                <a:spcPts val="600"/>
              </a:spcBef>
              <a:spcAft>
                <a:spcPts val="0"/>
              </a:spcAft>
              <a:buClr>
                <a:schemeClr val="bg1"/>
              </a:buClr>
              <a:buSzPct val="99000"/>
              <a:buNone/>
              <a:defRPr/>
            </a:pPr>
            <a:r>
              <a:rPr lang="en-US" altLang="en-US" sz="3600" b="1" i="1" dirty="0">
                <a:solidFill>
                  <a:schemeClr val="accent5">
                    <a:lumMod val="50000"/>
                  </a:schemeClr>
                </a:solidFill>
                <a:effectLst/>
                <a:latin typeface="Candara" panose="020E0502030303020204" pitchFamily="34" charset="0"/>
              </a:rPr>
              <a:t>“Be faithful </a:t>
            </a:r>
            <a:r>
              <a:rPr lang="en-US" altLang="en-US" sz="3600" b="1" i="1" u="sng" dirty="0">
                <a:solidFill>
                  <a:schemeClr val="accent5">
                    <a:lumMod val="50000"/>
                  </a:schemeClr>
                </a:solidFill>
                <a:effectLst/>
                <a:latin typeface="Candara" panose="020E0502030303020204" pitchFamily="34" charset="0"/>
              </a:rPr>
              <a:t>unto</a:t>
            </a:r>
            <a:r>
              <a:rPr lang="en-US" altLang="en-US" sz="3600" b="1" i="1" dirty="0">
                <a:solidFill>
                  <a:schemeClr val="accent5">
                    <a:lumMod val="50000"/>
                  </a:schemeClr>
                </a:solidFill>
                <a:effectLst/>
                <a:latin typeface="Candara" panose="020E0502030303020204" pitchFamily="34" charset="0"/>
              </a:rPr>
              <a:t> death” </a:t>
            </a:r>
            <a:r>
              <a:rPr lang="en-US" altLang="en-US" sz="3600" i="1" dirty="0">
                <a:solidFill>
                  <a:schemeClr val="accent5">
                    <a:lumMod val="50000"/>
                  </a:schemeClr>
                </a:solidFill>
                <a:effectLst/>
                <a:latin typeface="Candara" panose="020E0502030303020204" pitchFamily="34" charset="0"/>
              </a:rPr>
              <a:t>–</a:t>
            </a:r>
            <a:r>
              <a:rPr lang="en-US" altLang="en-US" sz="3600" i="1" dirty="0">
                <a:solidFill>
                  <a:schemeClr val="accent5">
                    <a:lumMod val="50000"/>
                  </a:schemeClr>
                </a:solidFill>
                <a:latin typeface="Candara" panose="020E0502030303020204" pitchFamily="34" charset="0"/>
              </a:rPr>
              <a:t> </a:t>
            </a:r>
            <a:r>
              <a:rPr lang="en-US" altLang="en-US" sz="2800" i="1" dirty="0">
                <a:solidFill>
                  <a:schemeClr val="accent5">
                    <a:lumMod val="50000"/>
                  </a:schemeClr>
                </a:solidFill>
                <a:effectLst/>
                <a:latin typeface="Candara" panose="020E0502030303020204" pitchFamily="34" charset="0"/>
              </a:rPr>
              <a:t>Revelation 2:10b</a:t>
            </a:r>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384612" y="1535561"/>
            <a:ext cx="8527568" cy="1222006"/>
          </a:xfrm>
        </p:spPr>
        <p:txBody>
          <a:bodyPr>
            <a:normAutofit/>
          </a:bodyPr>
          <a:lstStyle/>
          <a:p>
            <a:pPr marL="0" indent="0">
              <a:lnSpc>
                <a:spcPts val="3600"/>
              </a:lnSpc>
              <a:spcBef>
                <a:spcPts val="600"/>
              </a:spcBef>
              <a:buNone/>
            </a:pPr>
            <a:r>
              <a:rPr lang="en-US" sz="4000" b="1" i="1" dirty="0">
                <a:latin typeface="Candara" panose="020E0502030303020204" pitchFamily="34" charset="0"/>
              </a:rPr>
              <a:t>“O how love I Thy law! It is my meditation all the day”</a:t>
            </a:r>
          </a:p>
          <a:p>
            <a:pPr marL="0" indent="0">
              <a:lnSpc>
                <a:spcPts val="3600"/>
              </a:lnSpc>
              <a:spcBef>
                <a:spcPts val="600"/>
              </a:spcBef>
              <a:buNone/>
            </a:pPr>
            <a:endParaRPr lang="en-US" sz="3800" b="1" i="1" dirty="0">
              <a:latin typeface="Candara" panose="020E0502030303020204" pitchFamily="34" charset="0"/>
            </a:endParaRP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sz="4800" i="1" dirty="0">
                <a:latin typeface="Candara" panose="020E0502030303020204" pitchFamily="34" charset="0"/>
              </a:rPr>
              <a:t>Psalms 119:97, KJV</a:t>
            </a:r>
          </a:p>
        </p:txBody>
      </p:sp>
      <p:sp>
        <p:nvSpPr>
          <p:cNvPr id="4" name="Slide Number Placeholder 3">
            <a:extLst>
              <a:ext uri="{FF2B5EF4-FFF2-40B4-BE49-F238E27FC236}">
                <a16:creationId xmlns:a16="http://schemas.microsoft.com/office/drawing/2014/main" id="{89CCAC77-A9E6-4CFD-8944-7D68F2A59010}"/>
              </a:ext>
            </a:extLst>
          </p:cNvPr>
          <p:cNvSpPr>
            <a:spLocks noGrp="1"/>
          </p:cNvSpPr>
          <p:nvPr>
            <p:ph type="sldNum" sz="quarter" idx="12"/>
          </p:nvPr>
        </p:nvSpPr>
        <p:spPr/>
        <p:txBody>
          <a:bodyPr/>
          <a:lstStyle/>
          <a:p>
            <a:fld id="{6F705D35-D126-3B47-A82C-2A13EA9E0A67}" type="slidenum">
              <a:rPr lang="en-US" smtClean="0"/>
              <a:t>2</a:t>
            </a:fld>
            <a:endParaRPr lang="en-US" dirty="0"/>
          </a:p>
        </p:txBody>
      </p:sp>
      <p:sp>
        <p:nvSpPr>
          <p:cNvPr id="5" name="TextBox 4">
            <a:extLst>
              <a:ext uri="{FF2B5EF4-FFF2-40B4-BE49-F238E27FC236}">
                <a16:creationId xmlns:a16="http://schemas.microsoft.com/office/drawing/2014/main" id="{ECA32D59-7659-6092-5528-94D10CCA1AE3}"/>
              </a:ext>
            </a:extLst>
          </p:cNvPr>
          <p:cNvSpPr txBox="1"/>
          <p:nvPr/>
        </p:nvSpPr>
        <p:spPr>
          <a:xfrm>
            <a:off x="384611" y="2730322"/>
            <a:ext cx="8368226" cy="3791423"/>
          </a:xfrm>
          <a:prstGeom prst="rect">
            <a:avLst/>
          </a:prstGeom>
          <a:solidFill>
            <a:schemeClr val="bg2">
              <a:lumMod val="90000"/>
            </a:schemeClr>
          </a:solidFill>
        </p:spPr>
        <p:txBody>
          <a:bodyPr wrap="square" rtlCol="0">
            <a:spAutoFit/>
          </a:bodyPr>
          <a:lstStyle/>
          <a:p>
            <a:pPr>
              <a:lnSpc>
                <a:spcPts val="3200"/>
              </a:lnSpc>
            </a:pPr>
            <a:r>
              <a:rPr lang="en-US" sz="3200" b="1" i="1" dirty="0">
                <a:latin typeface="Candara" panose="020E0502030303020204" pitchFamily="34" charset="0"/>
              </a:rPr>
              <a:t>“</a:t>
            </a:r>
            <a:r>
              <a:rPr lang="en-US" sz="3200" b="1" i="1" dirty="0">
                <a:solidFill>
                  <a:schemeClr val="tx2">
                    <a:lumMod val="50000"/>
                    <a:lumOff val="50000"/>
                  </a:schemeClr>
                </a:solidFill>
                <a:latin typeface="Candara" panose="020E0502030303020204" pitchFamily="34" charset="0"/>
              </a:rPr>
              <a:t>1</a:t>
            </a:r>
            <a:r>
              <a:rPr lang="en-US" sz="3200" b="1" i="1" dirty="0">
                <a:latin typeface="Candara" panose="020E0502030303020204" pitchFamily="34" charset="0"/>
              </a:rPr>
              <a:t> Blessed is the man Who walks not in the counsel of the ungodly, Nor stands in the path of sinners, Nor sits in the seat of the scornful; </a:t>
            </a:r>
            <a:r>
              <a:rPr lang="en-US" sz="3200" b="1" i="1" dirty="0">
                <a:solidFill>
                  <a:schemeClr val="tx2">
                    <a:lumMod val="50000"/>
                    <a:lumOff val="50000"/>
                  </a:schemeClr>
                </a:solidFill>
                <a:latin typeface="Candara" panose="020E0502030303020204" pitchFamily="34" charset="0"/>
              </a:rPr>
              <a:t>2</a:t>
            </a:r>
            <a:r>
              <a:rPr lang="en-US" sz="3200" b="1" i="1" dirty="0">
                <a:solidFill>
                  <a:srgbClr val="D9D9D9"/>
                </a:solidFill>
                <a:latin typeface="Candara" panose="020E0502030303020204" pitchFamily="34" charset="0"/>
              </a:rPr>
              <a:t> </a:t>
            </a:r>
            <a:r>
              <a:rPr lang="en-US" sz="3200" b="1" i="1" dirty="0">
                <a:latin typeface="Candara" panose="020E0502030303020204" pitchFamily="34" charset="0"/>
              </a:rPr>
              <a:t>But his delight is in the law of the LORD, </a:t>
            </a:r>
            <a:r>
              <a:rPr lang="en-US" sz="3200" b="1" i="1" dirty="0">
                <a:solidFill>
                  <a:srgbClr val="FF0000"/>
                </a:solidFill>
                <a:latin typeface="Candara" panose="020E0502030303020204" pitchFamily="34" charset="0"/>
              </a:rPr>
              <a:t>And in His law he meditates day and night.</a:t>
            </a:r>
            <a:r>
              <a:rPr lang="en-US" sz="3200" b="1" i="1" dirty="0">
                <a:latin typeface="Candara" panose="020E0502030303020204" pitchFamily="34" charset="0"/>
              </a:rPr>
              <a:t> </a:t>
            </a:r>
            <a:r>
              <a:rPr lang="en-US" sz="3200" b="1" i="1" dirty="0">
                <a:solidFill>
                  <a:schemeClr val="tx2">
                    <a:lumMod val="50000"/>
                    <a:lumOff val="50000"/>
                  </a:schemeClr>
                </a:solidFill>
                <a:latin typeface="Candara" panose="020E0502030303020204" pitchFamily="34" charset="0"/>
              </a:rPr>
              <a:t>3</a:t>
            </a:r>
            <a:r>
              <a:rPr lang="en-US" sz="3200" b="1" i="1" dirty="0">
                <a:latin typeface="Candara" panose="020E0502030303020204" pitchFamily="34" charset="0"/>
              </a:rPr>
              <a:t> He shall be like a tree Planted by the rivers of water, That brings forth its fruit in its season, Whose leaf also shall not wither; And whatever he does shall prosper” </a:t>
            </a:r>
            <a:r>
              <a:rPr lang="en-US" sz="3000" dirty="0">
                <a:latin typeface="Candara" panose="020E0502030303020204" pitchFamily="34" charset="0"/>
              </a:rPr>
              <a:t>(</a:t>
            </a:r>
            <a:r>
              <a:rPr lang="en-US" sz="3000" i="1" dirty="0">
                <a:latin typeface="Candara" panose="020E0502030303020204" pitchFamily="34" charset="0"/>
              </a:rPr>
              <a:t>Psalms 1:1-3, KJV</a:t>
            </a:r>
            <a:r>
              <a:rPr lang="en-US" sz="3000" dirty="0">
                <a:latin typeface="Candara" panose="020E0502030303020204" pitchFamily="34" charset="0"/>
              </a:rPr>
              <a:t>)</a:t>
            </a:r>
          </a:p>
        </p:txBody>
      </p:sp>
    </p:spTree>
    <p:extLst>
      <p:ext uri="{BB962C8B-B14F-4D97-AF65-F5344CB8AC3E}">
        <p14:creationId xmlns:p14="http://schemas.microsoft.com/office/powerpoint/2010/main" val="3049813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outVertical)">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27E5C1AB-8904-7386-CDDE-B8C65FDBD57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B81A1A-0E26-BDFD-7819-7D6C12866F6A}"/>
              </a:ext>
            </a:extLst>
          </p:cNvPr>
          <p:cNvSpPr>
            <a:spLocks noGrp="1"/>
          </p:cNvSpPr>
          <p:nvPr>
            <p:ph idx="4294967295"/>
          </p:nvPr>
        </p:nvSpPr>
        <p:spPr>
          <a:xfrm>
            <a:off x="479559" y="1314836"/>
            <a:ext cx="8471257" cy="5543164"/>
          </a:xfrm>
        </p:spPr>
        <p:txBody>
          <a:bodyPr>
            <a:normAutofit/>
          </a:bodyPr>
          <a:lstStyle/>
          <a:p>
            <a:pPr marL="0" indent="0">
              <a:lnSpc>
                <a:spcPts val="3200"/>
              </a:lnSpc>
              <a:spcBef>
                <a:spcPts val="600"/>
              </a:spcBef>
              <a:buNone/>
            </a:pPr>
            <a:r>
              <a:rPr lang="en-US" sz="3200" b="1" dirty="0">
                <a:latin typeface="Candara" panose="020E0502030303020204" pitchFamily="34" charset="0"/>
              </a:rPr>
              <a:t>Psalm 119 is one of the more beautiful psalms because it focuses on God’s word and the value of it!</a:t>
            </a:r>
          </a:p>
          <a:p>
            <a:pPr marL="0" indent="0">
              <a:lnSpc>
                <a:spcPts val="3200"/>
              </a:lnSpc>
              <a:spcBef>
                <a:spcPts val="1200"/>
              </a:spcBef>
              <a:buNone/>
            </a:pPr>
            <a:r>
              <a:rPr lang="en-US" sz="3200" b="1" dirty="0">
                <a:latin typeface="Candara" panose="020E0502030303020204" pitchFamily="34" charset="0"/>
              </a:rPr>
              <a:t>Of the 176 verses, all but three directly extol God’s Word</a:t>
            </a:r>
          </a:p>
          <a:p>
            <a:pPr marL="0" indent="0">
              <a:lnSpc>
                <a:spcPts val="3200"/>
              </a:lnSpc>
              <a:spcBef>
                <a:spcPts val="1200"/>
              </a:spcBef>
              <a:buNone/>
            </a:pPr>
            <a:r>
              <a:rPr lang="en-US" sz="3200" b="1" dirty="0">
                <a:latin typeface="Candara" panose="020E0502030303020204" pitchFamily="34" charset="0"/>
              </a:rPr>
              <a:t>In the first 8 verses we see words that refer to God’s Word. For example, we see the words, </a:t>
            </a:r>
            <a:r>
              <a:rPr lang="en-US" sz="3200" b="1" i="1" u="sng" dirty="0">
                <a:latin typeface="Candara" panose="020E0502030303020204" pitchFamily="34" charset="0"/>
              </a:rPr>
              <a:t>law</a:t>
            </a:r>
            <a:r>
              <a:rPr lang="en-US" sz="3200" b="1" dirty="0">
                <a:latin typeface="Candara" panose="020E0502030303020204" pitchFamily="34" charset="0"/>
              </a:rPr>
              <a:t>, </a:t>
            </a:r>
            <a:r>
              <a:rPr lang="en-US" sz="3200" b="1" i="1" u="sng" dirty="0">
                <a:latin typeface="Candara" panose="020E0502030303020204" pitchFamily="34" charset="0"/>
              </a:rPr>
              <a:t>precepts</a:t>
            </a:r>
            <a:r>
              <a:rPr lang="en-US" sz="3200" b="1" dirty="0">
                <a:latin typeface="Candara" panose="020E0502030303020204" pitchFamily="34" charset="0"/>
              </a:rPr>
              <a:t>, </a:t>
            </a:r>
            <a:r>
              <a:rPr lang="en-US" sz="3200" b="1" i="1" u="sng" dirty="0">
                <a:latin typeface="Candara" panose="020E0502030303020204" pitchFamily="34" charset="0"/>
              </a:rPr>
              <a:t>commandments</a:t>
            </a:r>
            <a:r>
              <a:rPr lang="en-US" sz="3200" b="1" i="1" dirty="0">
                <a:latin typeface="Candara" panose="020E0502030303020204" pitchFamily="34" charset="0"/>
              </a:rPr>
              <a:t>, </a:t>
            </a:r>
            <a:r>
              <a:rPr lang="en-US" sz="3200" b="1" i="1" u="sng" dirty="0">
                <a:latin typeface="Candara" panose="020E0502030303020204" pitchFamily="34" charset="0"/>
              </a:rPr>
              <a:t>ways</a:t>
            </a:r>
            <a:r>
              <a:rPr lang="en-US" sz="3200" b="1" i="1" dirty="0">
                <a:latin typeface="Candara" panose="020E0502030303020204" pitchFamily="34" charset="0"/>
              </a:rPr>
              <a:t>, </a:t>
            </a:r>
            <a:r>
              <a:rPr lang="en-US" sz="3200" b="1" i="1" u="sng" dirty="0">
                <a:latin typeface="Candara" panose="020E0502030303020204" pitchFamily="34" charset="0"/>
              </a:rPr>
              <a:t>testimonies</a:t>
            </a:r>
            <a:r>
              <a:rPr lang="en-US" sz="3200" b="1" i="1" dirty="0">
                <a:latin typeface="Candara" panose="020E0502030303020204" pitchFamily="34" charset="0"/>
              </a:rPr>
              <a:t>, </a:t>
            </a:r>
            <a:r>
              <a:rPr lang="en-US" sz="3200" b="1" i="1" u="sng" dirty="0">
                <a:latin typeface="Candara" panose="020E0502030303020204" pitchFamily="34" charset="0"/>
              </a:rPr>
              <a:t>statutes</a:t>
            </a:r>
            <a:r>
              <a:rPr lang="en-US" sz="3200" b="1" i="1" dirty="0">
                <a:latin typeface="Candara" panose="020E0502030303020204" pitchFamily="34" charset="0"/>
              </a:rPr>
              <a:t>,</a:t>
            </a:r>
            <a:r>
              <a:rPr lang="en-US" sz="3200" b="1" i="1" u="sng" dirty="0">
                <a:latin typeface="Candara" panose="020E0502030303020204" pitchFamily="34" charset="0"/>
              </a:rPr>
              <a:t> judgments</a:t>
            </a:r>
            <a:endParaRPr lang="en-US" sz="3200" b="1" i="1" dirty="0">
              <a:latin typeface="Candara" panose="020E0502030303020204" pitchFamily="34" charset="0"/>
            </a:endParaRPr>
          </a:p>
          <a:p>
            <a:pPr marL="0" indent="0">
              <a:lnSpc>
                <a:spcPts val="3200"/>
              </a:lnSpc>
              <a:spcBef>
                <a:spcPts val="1200"/>
              </a:spcBef>
              <a:buNone/>
            </a:pPr>
            <a:r>
              <a:rPr lang="en-US" sz="3200" b="1" dirty="0">
                <a:latin typeface="Candara" panose="020E0502030303020204" pitchFamily="34" charset="0"/>
              </a:rPr>
              <a:t>In this lesson we will look at a phrase that is repeatedly found in Psalms 119</a:t>
            </a:r>
          </a:p>
          <a:p>
            <a:pPr marL="0" indent="0">
              <a:lnSpc>
                <a:spcPts val="3200"/>
              </a:lnSpc>
              <a:spcBef>
                <a:spcPts val="1200"/>
              </a:spcBef>
              <a:buNone/>
            </a:pPr>
            <a:endParaRPr lang="en-US" sz="3200" b="1" i="1" dirty="0">
              <a:latin typeface="Candara" panose="020E0502030303020204" pitchFamily="34" charset="0"/>
            </a:endParaRPr>
          </a:p>
        </p:txBody>
      </p:sp>
      <p:sp>
        <p:nvSpPr>
          <p:cNvPr id="2" name="Title 1">
            <a:extLst>
              <a:ext uri="{FF2B5EF4-FFF2-40B4-BE49-F238E27FC236}">
                <a16:creationId xmlns:a16="http://schemas.microsoft.com/office/drawing/2014/main" id="{FC391F7A-DB4E-AEE0-C963-0B8DB06E6104}"/>
              </a:ext>
            </a:extLst>
          </p:cNvPr>
          <p:cNvSpPr>
            <a:spLocks noGrp="1"/>
          </p:cNvSpPr>
          <p:nvPr>
            <p:ph type="title"/>
          </p:nvPr>
        </p:nvSpPr>
        <p:spPr/>
        <p:txBody>
          <a:bodyPr/>
          <a:lstStyle/>
          <a:p>
            <a:r>
              <a:rPr lang="en-US" sz="4800" dirty="0">
                <a:latin typeface="Candara" panose="020E0502030303020204" pitchFamily="34" charset="0"/>
              </a:rPr>
              <a:t>Introduction</a:t>
            </a:r>
          </a:p>
        </p:txBody>
      </p:sp>
      <p:sp>
        <p:nvSpPr>
          <p:cNvPr id="4" name="Slide Number Placeholder 3">
            <a:extLst>
              <a:ext uri="{FF2B5EF4-FFF2-40B4-BE49-F238E27FC236}">
                <a16:creationId xmlns:a16="http://schemas.microsoft.com/office/drawing/2014/main" id="{AD544965-CBE1-B687-EA0B-66DB5320E45D}"/>
              </a:ext>
            </a:extLst>
          </p:cNvPr>
          <p:cNvSpPr>
            <a:spLocks noGrp="1"/>
          </p:cNvSpPr>
          <p:nvPr>
            <p:ph type="sldNum" sz="quarter" idx="12"/>
          </p:nvPr>
        </p:nvSpPr>
        <p:spPr/>
        <p:txBody>
          <a:bodyPr/>
          <a:lstStyle/>
          <a:p>
            <a:fld id="{6F705D35-D126-3B47-A82C-2A13EA9E0A67}" type="slidenum">
              <a:rPr lang="en-US" smtClean="0"/>
              <a:t>3</a:t>
            </a:fld>
            <a:endParaRPr lang="en-US" dirty="0"/>
          </a:p>
        </p:txBody>
      </p:sp>
    </p:spTree>
    <p:extLst>
      <p:ext uri="{BB962C8B-B14F-4D97-AF65-F5344CB8AC3E}">
        <p14:creationId xmlns:p14="http://schemas.microsoft.com/office/powerpoint/2010/main" val="32973216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50ABDBF-EE2B-C885-5ED3-639A9AF74DF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B503A5-1828-7F8F-C976-49C587D0AB7B}"/>
              </a:ext>
            </a:extLst>
          </p:cNvPr>
          <p:cNvSpPr>
            <a:spLocks noGrp="1"/>
          </p:cNvSpPr>
          <p:nvPr>
            <p:ph idx="4294967295"/>
          </p:nvPr>
        </p:nvSpPr>
        <p:spPr>
          <a:xfrm>
            <a:off x="479560" y="1314836"/>
            <a:ext cx="8178330" cy="5342244"/>
          </a:xfrm>
        </p:spPr>
        <p:txBody>
          <a:bodyPr>
            <a:normAutofit/>
          </a:bodyPr>
          <a:lstStyle/>
          <a:p>
            <a:pPr marL="0" indent="0">
              <a:lnSpc>
                <a:spcPts val="3600"/>
              </a:lnSpc>
              <a:spcBef>
                <a:spcPts val="600"/>
              </a:spcBef>
              <a:buNone/>
            </a:pPr>
            <a:r>
              <a:rPr lang="en-US" sz="3600" b="1" dirty="0">
                <a:latin typeface="Candara" panose="020E0502030303020204" pitchFamily="34" charset="0"/>
              </a:rPr>
              <a:t>This phrase points to the psalmist attitude towards the Word of God </a:t>
            </a:r>
            <a:r>
              <a:rPr lang="en-US" sz="3600" b="1" i="1" dirty="0">
                <a:latin typeface="Candara" panose="020E0502030303020204" pitchFamily="34" charset="0"/>
              </a:rPr>
              <a:t>– </a:t>
            </a:r>
            <a:r>
              <a:rPr lang="en-US" sz="3600" b="1" i="1" u="sng" dirty="0">
                <a:latin typeface="Candara" panose="020E0502030303020204" pitchFamily="34" charset="0"/>
              </a:rPr>
              <a:t>law</a:t>
            </a:r>
            <a:r>
              <a:rPr lang="en-US" sz="3600" b="1" dirty="0">
                <a:latin typeface="Candara" panose="020E0502030303020204" pitchFamily="34" charset="0"/>
              </a:rPr>
              <a:t>, </a:t>
            </a:r>
            <a:r>
              <a:rPr lang="en-US" sz="3600" b="1" i="1" u="sng" dirty="0">
                <a:latin typeface="Candara" panose="020E0502030303020204" pitchFamily="34" charset="0"/>
              </a:rPr>
              <a:t>precepts</a:t>
            </a:r>
            <a:r>
              <a:rPr lang="en-US" sz="3600" b="1" dirty="0">
                <a:latin typeface="Candara" panose="020E0502030303020204" pitchFamily="34" charset="0"/>
              </a:rPr>
              <a:t>, </a:t>
            </a:r>
            <a:r>
              <a:rPr lang="en-US" sz="3600" b="1" i="1" u="sng" dirty="0">
                <a:latin typeface="Candara" panose="020E0502030303020204" pitchFamily="34" charset="0"/>
              </a:rPr>
              <a:t>commandments</a:t>
            </a:r>
            <a:r>
              <a:rPr lang="en-US" sz="3600" b="1" i="1" dirty="0">
                <a:latin typeface="Candara" panose="020E0502030303020204" pitchFamily="34" charset="0"/>
              </a:rPr>
              <a:t>, </a:t>
            </a:r>
            <a:r>
              <a:rPr lang="en-US" sz="3600" b="1" i="1" u="sng" dirty="0">
                <a:latin typeface="Candara" panose="020E0502030303020204" pitchFamily="34" charset="0"/>
              </a:rPr>
              <a:t>ways</a:t>
            </a:r>
            <a:r>
              <a:rPr lang="en-US" sz="3600" b="1" i="1" dirty="0">
                <a:latin typeface="Candara" panose="020E0502030303020204" pitchFamily="34" charset="0"/>
              </a:rPr>
              <a:t>, </a:t>
            </a:r>
            <a:r>
              <a:rPr lang="en-US" sz="3600" b="1" i="1" u="sng" dirty="0">
                <a:latin typeface="Candara" panose="020E0502030303020204" pitchFamily="34" charset="0"/>
              </a:rPr>
              <a:t>testimonies</a:t>
            </a:r>
            <a:r>
              <a:rPr lang="en-US" sz="3600" b="1" i="1" dirty="0">
                <a:latin typeface="Candara" panose="020E0502030303020204" pitchFamily="34" charset="0"/>
              </a:rPr>
              <a:t>, </a:t>
            </a:r>
            <a:r>
              <a:rPr lang="en-US" sz="3600" b="1" i="1" u="sng" dirty="0">
                <a:latin typeface="Candara" panose="020E0502030303020204" pitchFamily="34" charset="0"/>
              </a:rPr>
              <a:t>statutes</a:t>
            </a:r>
            <a:r>
              <a:rPr lang="en-US" sz="3600" b="1" i="1" dirty="0">
                <a:latin typeface="Candara" panose="020E0502030303020204" pitchFamily="34" charset="0"/>
              </a:rPr>
              <a:t>, </a:t>
            </a:r>
            <a:r>
              <a:rPr lang="en-US" sz="3600" b="1" i="1" u="sng" dirty="0">
                <a:latin typeface="Candara" panose="020E0502030303020204" pitchFamily="34" charset="0"/>
              </a:rPr>
              <a:t>judgments</a:t>
            </a:r>
            <a:r>
              <a:rPr lang="en-US" sz="3600" b="1" i="1" dirty="0">
                <a:latin typeface="Candara" panose="020E0502030303020204" pitchFamily="34" charset="0"/>
              </a:rPr>
              <a:t> </a:t>
            </a:r>
            <a:r>
              <a:rPr lang="en-US" sz="3600" b="1" dirty="0">
                <a:latin typeface="Candara" panose="020E0502030303020204" pitchFamily="34" charset="0"/>
              </a:rPr>
              <a:t>and found in 31 verses in the KJV. Let us consider a few of these verses and this phrase…</a:t>
            </a:r>
          </a:p>
          <a:p>
            <a:pPr marL="0" indent="0">
              <a:lnSpc>
                <a:spcPts val="3200"/>
              </a:lnSpc>
              <a:spcBef>
                <a:spcPts val="600"/>
              </a:spcBef>
              <a:buNone/>
            </a:pPr>
            <a:endParaRPr lang="en-US" sz="3200" b="1" dirty="0">
              <a:solidFill>
                <a:srgbClr val="FF0000"/>
              </a:solidFill>
              <a:latin typeface="Candara" panose="020E0502030303020204" pitchFamily="34" charset="0"/>
            </a:endParaRPr>
          </a:p>
          <a:p>
            <a:pPr marL="0" indent="0" algn="ctr">
              <a:lnSpc>
                <a:spcPts val="3200"/>
              </a:lnSpc>
              <a:spcBef>
                <a:spcPts val="4800"/>
              </a:spcBef>
              <a:buNone/>
            </a:pPr>
            <a:r>
              <a:rPr lang="en-US" sz="8800" b="1" i="1" dirty="0">
                <a:solidFill>
                  <a:srgbClr val="FF0000"/>
                </a:solidFill>
                <a:latin typeface="Candara" panose="020E0502030303020204" pitchFamily="34" charset="0"/>
              </a:rPr>
              <a:t>“I have”</a:t>
            </a:r>
          </a:p>
          <a:p>
            <a:pPr marL="0" indent="0">
              <a:lnSpc>
                <a:spcPts val="3600"/>
              </a:lnSpc>
              <a:spcBef>
                <a:spcPts val="600"/>
              </a:spcBef>
              <a:buNone/>
            </a:pPr>
            <a:endParaRPr lang="en-US" sz="3600" b="1" i="1" dirty="0">
              <a:latin typeface="Candara" panose="020E0502030303020204" pitchFamily="34" charset="0"/>
            </a:endParaRPr>
          </a:p>
        </p:txBody>
      </p:sp>
      <p:sp>
        <p:nvSpPr>
          <p:cNvPr id="2" name="Title 1">
            <a:extLst>
              <a:ext uri="{FF2B5EF4-FFF2-40B4-BE49-F238E27FC236}">
                <a16:creationId xmlns:a16="http://schemas.microsoft.com/office/drawing/2014/main" id="{518C8F50-1473-6FC7-2ED5-AB9B4E90D9BD}"/>
              </a:ext>
            </a:extLst>
          </p:cNvPr>
          <p:cNvSpPr>
            <a:spLocks noGrp="1"/>
          </p:cNvSpPr>
          <p:nvPr>
            <p:ph type="title"/>
          </p:nvPr>
        </p:nvSpPr>
        <p:spPr/>
        <p:txBody>
          <a:bodyPr/>
          <a:lstStyle/>
          <a:p>
            <a:r>
              <a:rPr lang="en-US" sz="4800" dirty="0">
                <a:latin typeface="Candara" panose="020E0502030303020204" pitchFamily="34" charset="0"/>
              </a:rPr>
              <a:t>Introduction</a:t>
            </a:r>
          </a:p>
        </p:txBody>
      </p:sp>
      <p:sp>
        <p:nvSpPr>
          <p:cNvPr id="4" name="Slide Number Placeholder 3">
            <a:extLst>
              <a:ext uri="{FF2B5EF4-FFF2-40B4-BE49-F238E27FC236}">
                <a16:creationId xmlns:a16="http://schemas.microsoft.com/office/drawing/2014/main" id="{2B907E31-9943-F181-B1B6-E95B836BAE81}"/>
              </a:ext>
            </a:extLst>
          </p:cNvPr>
          <p:cNvSpPr>
            <a:spLocks noGrp="1"/>
          </p:cNvSpPr>
          <p:nvPr>
            <p:ph type="sldNum" sz="quarter" idx="12"/>
          </p:nvPr>
        </p:nvSpPr>
        <p:spPr/>
        <p:txBody>
          <a:bodyPr/>
          <a:lstStyle/>
          <a:p>
            <a:fld id="{6F705D35-D126-3B47-A82C-2A13EA9E0A67}" type="slidenum">
              <a:rPr lang="en-US" smtClean="0"/>
              <a:t>4</a:t>
            </a:fld>
            <a:endParaRPr lang="en-US" dirty="0"/>
          </a:p>
        </p:txBody>
      </p:sp>
    </p:spTree>
    <p:extLst>
      <p:ext uri="{BB962C8B-B14F-4D97-AF65-F5344CB8AC3E}">
        <p14:creationId xmlns:p14="http://schemas.microsoft.com/office/powerpoint/2010/main" val="27752808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4840287-6934-C29D-562E-F26D25887FD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5D5FAC-2CB3-AA6E-0858-8506B58086B5}"/>
              </a:ext>
            </a:extLst>
          </p:cNvPr>
          <p:cNvSpPr>
            <a:spLocks noGrp="1"/>
          </p:cNvSpPr>
          <p:nvPr>
            <p:ph idx="4294967295"/>
          </p:nvPr>
        </p:nvSpPr>
        <p:spPr>
          <a:xfrm>
            <a:off x="325012" y="1828800"/>
            <a:ext cx="8818988" cy="5016321"/>
          </a:xfrm>
        </p:spPr>
        <p:txBody>
          <a:bodyPr>
            <a:normAutofit/>
          </a:bodyPr>
          <a:lstStyle/>
          <a:p>
            <a:pPr marL="0" indent="0">
              <a:lnSpc>
                <a:spcPts val="3200"/>
              </a:lnSpc>
              <a:spcBef>
                <a:spcPts val="600"/>
              </a:spcBef>
              <a:buNone/>
            </a:pPr>
            <a:r>
              <a:rPr lang="en-US" sz="3200" b="1" dirty="0">
                <a:latin typeface="Candara" panose="020E0502030303020204" pitchFamily="34" charset="0"/>
              </a:rPr>
              <a:t>Such a statement begs the question, what commandment can we ignore? </a:t>
            </a:r>
            <a:r>
              <a:rPr lang="en-US" sz="3000" i="1" dirty="0">
                <a:latin typeface="Candara" panose="020E0502030303020204" pitchFamily="34" charset="0"/>
              </a:rPr>
              <a:t>– Acts 20:20, 27 </a:t>
            </a:r>
          </a:p>
          <a:p>
            <a:pPr marL="0" indent="0">
              <a:lnSpc>
                <a:spcPts val="3200"/>
              </a:lnSpc>
              <a:spcBef>
                <a:spcPts val="600"/>
              </a:spcBef>
              <a:buNone/>
            </a:pPr>
            <a:r>
              <a:rPr lang="en-US" sz="3200" b="1" dirty="0">
                <a:latin typeface="Candara" panose="020E0502030303020204" pitchFamily="34" charset="0"/>
              </a:rPr>
              <a:t>The one who respects all of God’s word will not be ashamed or put to shame</a:t>
            </a:r>
          </a:p>
          <a:p>
            <a:pPr>
              <a:lnSpc>
                <a:spcPts val="2800"/>
              </a:lnSpc>
              <a:spcBef>
                <a:spcPts val="0"/>
              </a:spcBef>
            </a:pPr>
            <a:r>
              <a:rPr lang="en-US" sz="3200" b="1" dirty="0">
                <a:latin typeface="Candara" panose="020E0502030303020204" pitchFamily="34" charset="0"/>
              </a:rPr>
              <a:t> </a:t>
            </a:r>
            <a:r>
              <a:rPr lang="en-US" sz="2800" dirty="0">
                <a:latin typeface="Candara" panose="020E0502030303020204" pitchFamily="34" charset="0"/>
              </a:rPr>
              <a:t>Strive to be </a:t>
            </a:r>
            <a:r>
              <a:rPr lang="en-US" sz="2800" b="1" i="1" dirty="0">
                <a:latin typeface="Candara" panose="020E0502030303020204" pitchFamily="34" charset="0"/>
              </a:rPr>
              <a:t>“</a:t>
            </a:r>
            <a:r>
              <a:rPr lang="en-US" sz="2800" b="1" i="1" u="sng" dirty="0">
                <a:latin typeface="Candara" panose="020E0502030303020204" pitchFamily="34" charset="0"/>
              </a:rPr>
              <a:t>approved unto God</a:t>
            </a:r>
            <a:r>
              <a:rPr lang="en-US" sz="2800" b="1" i="1" dirty="0">
                <a:latin typeface="Candara" panose="020E0502030303020204" pitchFamily="34" charset="0"/>
              </a:rPr>
              <a:t>” </a:t>
            </a:r>
            <a:r>
              <a:rPr lang="en-US" sz="2800" i="1" dirty="0">
                <a:latin typeface="Candara" panose="020E0502030303020204" pitchFamily="34" charset="0"/>
              </a:rPr>
              <a:t>– 2 Tim. 2:15</a:t>
            </a:r>
          </a:p>
          <a:p>
            <a:pPr marL="0" indent="0">
              <a:lnSpc>
                <a:spcPts val="3200"/>
              </a:lnSpc>
              <a:spcBef>
                <a:spcPts val="1200"/>
              </a:spcBef>
              <a:buNone/>
            </a:pPr>
            <a:r>
              <a:rPr lang="en-US" sz="3200" b="1" dirty="0">
                <a:latin typeface="Candara" panose="020E0502030303020204" pitchFamily="34" charset="0"/>
              </a:rPr>
              <a:t>Paul said </a:t>
            </a:r>
            <a:r>
              <a:rPr lang="en-US" sz="3200" b="1" i="1" dirty="0">
                <a:latin typeface="Candara" panose="020E0502030303020204" pitchFamily="34" charset="0"/>
              </a:rPr>
              <a:t>“</a:t>
            </a:r>
            <a:r>
              <a:rPr lang="en-US" sz="3200" b="1" i="1" u="sng" dirty="0">
                <a:latin typeface="Candara" panose="020E0502030303020204" pitchFamily="34" charset="0"/>
              </a:rPr>
              <a:t>I am not ashamed of the gospel of Christ</a:t>
            </a:r>
            <a:r>
              <a:rPr lang="en-US" sz="3200" b="1" i="1" dirty="0">
                <a:latin typeface="Candara" panose="020E0502030303020204" pitchFamily="34" charset="0"/>
              </a:rPr>
              <a:t>” – BUT WHY? </a:t>
            </a:r>
            <a:r>
              <a:rPr lang="en-US" sz="3200" i="1" dirty="0">
                <a:latin typeface="Candara" panose="020E0502030303020204" pitchFamily="34" charset="0"/>
              </a:rPr>
              <a:t>– Rom. 1:16</a:t>
            </a:r>
          </a:p>
          <a:p>
            <a:pPr marL="365760" indent="-274320">
              <a:lnSpc>
                <a:spcPts val="3000"/>
              </a:lnSpc>
              <a:spcBef>
                <a:spcPts val="600"/>
              </a:spcBef>
            </a:pPr>
            <a:r>
              <a:rPr lang="en-US" sz="2800" dirty="0">
                <a:latin typeface="Candara" panose="020E0502030303020204" pitchFamily="34" charset="0"/>
              </a:rPr>
              <a:t>It is </a:t>
            </a:r>
            <a:r>
              <a:rPr lang="en-US" sz="2800" b="1" i="1" dirty="0">
                <a:latin typeface="Candara" panose="020E0502030303020204" pitchFamily="34" charset="0"/>
              </a:rPr>
              <a:t>“the power of God” </a:t>
            </a:r>
            <a:r>
              <a:rPr lang="en-US" sz="2800" dirty="0">
                <a:latin typeface="Candara" panose="020E0502030303020204" pitchFamily="34" charset="0"/>
              </a:rPr>
              <a:t>to save man from sin and God’s wrath – </a:t>
            </a:r>
            <a:r>
              <a:rPr lang="en-US" sz="2800" i="1" dirty="0">
                <a:latin typeface="Candara" panose="020E0502030303020204" pitchFamily="34" charset="0"/>
              </a:rPr>
              <a:t>2 Thess. 1:7-1o</a:t>
            </a:r>
          </a:p>
          <a:p>
            <a:pPr marL="365760" indent="-274320">
              <a:lnSpc>
                <a:spcPts val="3000"/>
              </a:lnSpc>
              <a:spcBef>
                <a:spcPts val="1200"/>
              </a:spcBef>
            </a:pPr>
            <a:r>
              <a:rPr lang="en-US" sz="2800" dirty="0">
                <a:latin typeface="Candara" panose="020E0502030303020204" pitchFamily="34" charset="0"/>
              </a:rPr>
              <a:t>He preach that </a:t>
            </a:r>
            <a:r>
              <a:rPr lang="en-US" sz="2800" b="1" i="1" dirty="0">
                <a:latin typeface="Candara" panose="020E0502030303020204" pitchFamily="34" charset="0"/>
              </a:rPr>
              <a:t>“of Christ (God)” </a:t>
            </a:r>
            <a:r>
              <a:rPr lang="en-US" sz="2800" dirty="0">
                <a:latin typeface="Candara" panose="020E0502030303020204" pitchFamily="34" charset="0"/>
              </a:rPr>
              <a:t>a divine message</a:t>
            </a:r>
          </a:p>
          <a:p>
            <a:pPr marL="708660" lvl="1" indent="-274320">
              <a:lnSpc>
                <a:spcPts val="3000"/>
              </a:lnSpc>
              <a:spcBef>
                <a:spcPts val="0"/>
              </a:spcBef>
            </a:pPr>
            <a:r>
              <a:rPr lang="en-US" sz="2600" i="1" dirty="0">
                <a:latin typeface="Candara" panose="020E0502030303020204" pitchFamily="34" charset="0"/>
              </a:rPr>
              <a:t>2 Tim. 3:16-17; 1 Cor. 2:13</a:t>
            </a:r>
          </a:p>
          <a:p>
            <a:pPr marL="0" indent="0">
              <a:lnSpc>
                <a:spcPts val="3200"/>
              </a:lnSpc>
              <a:spcBef>
                <a:spcPts val="1200"/>
              </a:spcBef>
              <a:buNone/>
            </a:pPr>
            <a:endParaRPr lang="en-US" sz="3200" b="1" i="1" dirty="0">
              <a:latin typeface="Candara" panose="020E0502030303020204" pitchFamily="34" charset="0"/>
            </a:endParaRPr>
          </a:p>
          <a:p>
            <a:pPr marL="0" indent="0">
              <a:lnSpc>
                <a:spcPts val="3200"/>
              </a:lnSpc>
              <a:spcBef>
                <a:spcPts val="1200"/>
              </a:spcBef>
              <a:buNone/>
            </a:pPr>
            <a:endParaRPr lang="en-US" sz="3200" b="1" i="1" dirty="0">
              <a:latin typeface="Candara" panose="020E0502030303020204" pitchFamily="34" charset="0"/>
            </a:endParaRPr>
          </a:p>
        </p:txBody>
      </p:sp>
      <p:sp>
        <p:nvSpPr>
          <p:cNvPr id="2" name="Title 1">
            <a:extLst>
              <a:ext uri="{FF2B5EF4-FFF2-40B4-BE49-F238E27FC236}">
                <a16:creationId xmlns:a16="http://schemas.microsoft.com/office/drawing/2014/main" id="{FD24CA92-1B2E-6319-1433-555580946E1B}"/>
              </a:ext>
            </a:extLst>
          </p:cNvPr>
          <p:cNvSpPr>
            <a:spLocks noGrp="1"/>
          </p:cNvSpPr>
          <p:nvPr>
            <p:ph type="title"/>
          </p:nvPr>
        </p:nvSpPr>
        <p:spPr>
          <a:xfrm>
            <a:off x="363648" y="399244"/>
            <a:ext cx="8381106" cy="1223493"/>
          </a:xfrm>
          <a:solidFill>
            <a:schemeClr val="bg2">
              <a:lumMod val="90000"/>
            </a:schemeClr>
          </a:solidFill>
          <a:ln>
            <a:noFill/>
          </a:ln>
        </p:spPr>
        <p:txBody>
          <a:bodyPr/>
          <a:lstStyle/>
          <a:p>
            <a:pPr>
              <a:lnSpc>
                <a:spcPts val="4000"/>
              </a:lnSpc>
            </a:pPr>
            <a:r>
              <a:rPr lang="en-US" sz="4000" i="1" dirty="0">
                <a:latin typeface="Candara" panose="020E0502030303020204" pitchFamily="34" charset="0"/>
              </a:rPr>
              <a:t>“</a:t>
            </a:r>
            <a:r>
              <a:rPr lang="en-US" sz="4000" i="1" u="sng" dirty="0">
                <a:latin typeface="Candara" panose="020E0502030303020204" pitchFamily="34" charset="0"/>
              </a:rPr>
              <a:t>I have</a:t>
            </a:r>
            <a:r>
              <a:rPr lang="en-US" sz="4000" i="1" dirty="0">
                <a:latin typeface="Candara" panose="020E0502030303020204" pitchFamily="34" charset="0"/>
              </a:rPr>
              <a:t> respect unto all thy commandments” </a:t>
            </a:r>
            <a:r>
              <a:rPr lang="en-US" sz="3600" b="0" i="1" dirty="0">
                <a:latin typeface="Candara" panose="020E0502030303020204" pitchFamily="34" charset="0"/>
              </a:rPr>
              <a:t>(6)</a:t>
            </a:r>
          </a:p>
        </p:txBody>
      </p:sp>
      <p:sp>
        <p:nvSpPr>
          <p:cNvPr id="4" name="Slide Number Placeholder 3">
            <a:extLst>
              <a:ext uri="{FF2B5EF4-FFF2-40B4-BE49-F238E27FC236}">
                <a16:creationId xmlns:a16="http://schemas.microsoft.com/office/drawing/2014/main" id="{5A508576-58A8-58B5-555D-DF33C36D8CA1}"/>
              </a:ext>
            </a:extLst>
          </p:cNvPr>
          <p:cNvSpPr>
            <a:spLocks noGrp="1"/>
          </p:cNvSpPr>
          <p:nvPr>
            <p:ph type="sldNum" sz="quarter" idx="12"/>
          </p:nvPr>
        </p:nvSpPr>
        <p:spPr/>
        <p:txBody>
          <a:bodyPr/>
          <a:lstStyle/>
          <a:p>
            <a:fld id="{6F705D35-D126-3B47-A82C-2A13EA9E0A67}" type="slidenum">
              <a:rPr lang="en-US" smtClean="0"/>
              <a:t>5</a:t>
            </a:fld>
            <a:endParaRPr lang="en-US" dirty="0"/>
          </a:p>
        </p:txBody>
      </p:sp>
    </p:spTree>
    <p:extLst>
      <p:ext uri="{BB962C8B-B14F-4D97-AF65-F5344CB8AC3E}">
        <p14:creationId xmlns:p14="http://schemas.microsoft.com/office/powerpoint/2010/main" val="154849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C7C77-3313-4EBD-A541-4E3B70B8E640}"/>
              </a:ext>
            </a:extLst>
          </p:cNvPr>
          <p:cNvSpPr>
            <a:spLocks noGrp="1"/>
          </p:cNvSpPr>
          <p:nvPr>
            <p:ph type="title"/>
          </p:nvPr>
        </p:nvSpPr>
        <p:spPr>
          <a:xfrm>
            <a:off x="656205" y="250795"/>
            <a:ext cx="7831589" cy="923814"/>
          </a:xfrm>
        </p:spPr>
        <p:txBody>
          <a:bodyPr>
            <a:normAutofit/>
          </a:bodyPr>
          <a:lstStyle/>
          <a:p>
            <a:pPr algn="ctr"/>
            <a:r>
              <a:rPr lang="en-US" sz="5000" b="1" dirty="0">
                <a:latin typeface="Candara" panose="020E0502030303020204" pitchFamily="34" charset="0"/>
                <a:cs typeface="Arial" panose="020B0604020202020204" pitchFamily="34" charset="0"/>
              </a:rPr>
              <a:t>The Bible Is Inspired of God</a:t>
            </a:r>
            <a:endParaRPr lang="en-US" sz="5000" dirty="0">
              <a:latin typeface="Candara" panose="020E0502030303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BD51DC1-A98C-43C9-A130-193FA1AE098E}"/>
              </a:ext>
            </a:extLst>
          </p:cNvPr>
          <p:cNvSpPr>
            <a:spLocks noGrp="1"/>
          </p:cNvSpPr>
          <p:nvPr>
            <p:ph idx="1"/>
          </p:nvPr>
        </p:nvSpPr>
        <p:spPr>
          <a:xfrm>
            <a:off x="914400" y="1315141"/>
            <a:ext cx="8213373" cy="5399719"/>
          </a:xfrm>
        </p:spPr>
        <p:txBody>
          <a:bodyPr>
            <a:normAutofit/>
          </a:bodyPr>
          <a:lstStyle/>
          <a:p>
            <a:pPr marL="0" indent="0">
              <a:buNone/>
            </a:pPr>
            <a:r>
              <a:rPr lang="en-US" sz="3200" dirty="0">
                <a:latin typeface="Candara" panose="020E0502030303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marL="0" indent="0">
              <a:buNone/>
            </a:pPr>
            <a:endParaRPr lang="en-US" sz="2101" dirty="0">
              <a:latin typeface="Arial" panose="020B0604020202020204" pitchFamily="34" charset="0"/>
              <a:cs typeface="Arial" panose="020B0604020202020204" pitchFamily="34" charset="0"/>
            </a:endParaRPr>
          </a:p>
          <a:p>
            <a:pPr marL="0" indent="0">
              <a:buNone/>
            </a:pPr>
            <a:endParaRPr lang="en-US" sz="1951" dirty="0">
              <a:latin typeface="Arial" panose="020B0604020202020204" pitchFamily="34" charset="0"/>
              <a:cs typeface="Arial" panose="020B0604020202020204" pitchFamily="34" charset="0"/>
            </a:endParaRPr>
          </a:p>
          <a:p>
            <a:endParaRPr lang="en-US" sz="2401" b="1" dirty="0">
              <a:latin typeface="Arial" panose="020B0604020202020204" pitchFamily="34" charset="0"/>
              <a:cs typeface="Arial" panose="020B0604020202020204" pitchFamily="34" charset="0"/>
            </a:endParaRPr>
          </a:p>
        </p:txBody>
      </p:sp>
      <p:pic>
        <p:nvPicPr>
          <p:cNvPr id="6" name="Picture 2" descr="http://www.kingjamesbibleonline.org/images/king-james-bible.png">
            <a:extLst>
              <a:ext uri="{FF2B5EF4-FFF2-40B4-BE49-F238E27FC236}">
                <a16:creationId xmlns:a16="http://schemas.microsoft.com/office/drawing/2014/main" id="{E354C71C-1764-F629-BA0A-B081B871A70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1655" y="1183319"/>
            <a:ext cx="6037527" cy="2122331"/>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E7CB0C40-9795-863E-BB4E-5F0F1815AD2C}"/>
              </a:ext>
            </a:extLst>
          </p:cNvPr>
          <p:cNvSpPr/>
          <p:nvPr/>
        </p:nvSpPr>
        <p:spPr>
          <a:xfrm>
            <a:off x="299492" y="3437472"/>
            <a:ext cx="4220987" cy="2950449"/>
          </a:xfrm>
          <a:prstGeom prst="rect">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a:solidFill>
                  <a:srgbClr val="FFFF00"/>
                </a:solidFill>
                <a:latin typeface="Candara" panose="020E0502030303020204" pitchFamily="34" charset="0"/>
                <a:cs typeface="Arial" panose="020B0604020202020204" pitchFamily="34" charset="0"/>
              </a:rPr>
              <a:t>All The Bible</a:t>
            </a:r>
          </a:p>
          <a:p>
            <a:pPr algn="ctr">
              <a:lnSpc>
                <a:spcPts val="2400"/>
              </a:lnSpc>
              <a:spcBef>
                <a:spcPts val="1200"/>
              </a:spcBef>
            </a:pPr>
            <a:r>
              <a:rPr lang="en-US" sz="2400" b="1" dirty="0">
                <a:solidFill>
                  <a:srgbClr val="FFFF00"/>
                </a:solidFill>
                <a:latin typeface="Candara" panose="020E0502030303020204" pitchFamily="34" charset="0"/>
                <a:cs typeface="Arial" panose="020B0604020202020204" pitchFamily="34" charset="0"/>
              </a:rPr>
              <a:t>All (every-ASV) scripture </a:t>
            </a:r>
            <a:r>
              <a:rPr lang="en-US" sz="2400" b="0" dirty="0">
                <a:latin typeface="Candara" panose="020E0502030303020204" pitchFamily="34" charset="0"/>
                <a:cs typeface="Arial" panose="020B0604020202020204" pitchFamily="34" charset="0"/>
              </a:rPr>
              <a:t>is given </a:t>
            </a:r>
            <a:r>
              <a:rPr lang="en-US" sz="2400" b="1" dirty="0">
                <a:solidFill>
                  <a:srgbClr val="FFFF00"/>
                </a:solidFill>
                <a:latin typeface="Candara" panose="020E0502030303020204" pitchFamily="34" charset="0"/>
                <a:cs typeface="Arial" panose="020B0604020202020204" pitchFamily="34" charset="0"/>
              </a:rPr>
              <a:t>by inspiration</a:t>
            </a:r>
            <a:r>
              <a:rPr lang="en-US" sz="2400" dirty="0">
                <a:solidFill>
                  <a:srgbClr val="FFFF00"/>
                </a:solidFill>
                <a:latin typeface="Candara" panose="020E0502030303020204" pitchFamily="34" charset="0"/>
                <a:cs typeface="Arial" panose="020B0604020202020204" pitchFamily="34" charset="0"/>
              </a:rPr>
              <a:t> </a:t>
            </a:r>
            <a:r>
              <a:rPr lang="en-US" sz="2400" dirty="0">
                <a:latin typeface="Candara" panose="020E0502030303020204" pitchFamily="34" charset="0"/>
                <a:cs typeface="Arial" panose="020B0604020202020204" pitchFamily="34" charset="0"/>
              </a:rPr>
              <a:t>of God, and is </a:t>
            </a:r>
            <a:r>
              <a:rPr lang="en-US" sz="2400" b="0" dirty="0">
                <a:latin typeface="Candara" panose="020E0502030303020204" pitchFamily="34" charset="0"/>
                <a:cs typeface="Arial" panose="020B0604020202020204" pitchFamily="34" charset="0"/>
              </a:rPr>
              <a:t>profitable for doctrine, for reproof, for correction, for instruction in righteousness.</a:t>
            </a:r>
          </a:p>
          <a:p>
            <a:pPr algn="ctr">
              <a:lnSpc>
                <a:spcPts val="2400"/>
              </a:lnSpc>
              <a:spcBef>
                <a:spcPts val="400"/>
              </a:spcBef>
            </a:pPr>
            <a:r>
              <a:rPr lang="en-US" sz="2000" i="1" dirty="0">
                <a:latin typeface="Candara" panose="020E0502030303020204" pitchFamily="34" charset="0"/>
                <a:cs typeface="Arial" panose="020B0604020202020204" pitchFamily="34" charset="0"/>
              </a:rPr>
              <a:t>(2 Tim. 3:16)</a:t>
            </a:r>
          </a:p>
        </p:txBody>
      </p:sp>
      <p:sp>
        <p:nvSpPr>
          <p:cNvPr id="9" name="TextBox 8">
            <a:extLst>
              <a:ext uri="{FF2B5EF4-FFF2-40B4-BE49-F238E27FC236}">
                <a16:creationId xmlns:a16="http://schemas.microsoft.com/office/drawing/2014/main" id="{ADD412C0-37D8-2873-FF6F-B4B41230A2E4}"/>
              </a:ext>
            </a:extLst>
          </p:cNvPr>
          <p:cNvSpPr txBox="1"/>
          <p:nvPr/>
        </p:nvSpPr>
        <p:spPr>
          <a:xfrm>
            <a:off x="1929011" y="1727442"/>
            <a:ext cx="2009556" cy="646331"/>
          </a:xfrm>
          <a:prstGeom prst="rect">
            <a:avLst/>
          </a:prstGeom>
          <a:noFill/>
        </p:spPr>
        <p:txBody>
          <a:bodyPr wrap="square" rtlCol="0">
            <a:spAutoFit/>
          </a:bodyPr>
          <a:lstStyle/>
          <a:p>
            <a:pPr algn="ctr"/>
            <a:r>
              <a:rPr lang="en-US" sz="3600" b="1" dirty="0">
                <a:latin typeface="Candara" panose="020E0502030303020204" pitchFamily="34" charset="0"/>
              </a:rPr>
              <a:t>Plenary</a:t>
            </a:r>
          </a:p>
        </p:txBody>
      </p:sp>
      <p:sp>
        <p:nvSpPr>
          <p:cNvPr id="10" name="TextBox 9">
            <a:extLst>
              <a:ext uri="{FF2B5EF4-FFF2-40B4-BE49-F238E27FC236}">
                <a16:creationId xmlns:a16="http://schemas.microsoft.com/office/drawing/2014/main" id="{55FC255D-E1E6-543E-FDBD-60D9B4B9037E}"/>
              </a:ext>
            </a:extLst>
          </p:cNvPr>
          <p:cNvSpPr txBox="1"/>
          <p:nvPr/>
        </p:nvSpPr>
        <p:spPr>
          <a:xfrm>
            <a:off x="4551323" y="1298517"/>
            <a:ext cx="2009555" cy="646331"/>
          </a:xfrm>
          <a:prstGeom prst="rect">
            <a:avLst/>
          </a:prstGeom>
          <a:noFill/>
        </p:spPr>
        <p:txBody>
          <a:bodyPr wrap="square" rtlCol="0">
            <a:spAutoFit/>
          </a:bodyPr>
          <a:lstStyle/>
          <a:p>
            <a:pPr algn="ctr"/>
            <a:r>
              <a:rPr lang="en-US" sz="3600" b="1" dirty="0">
                <a:latin typeface="Candara" panose="020E0502030303020204" pitchFamily="34" charset="0"/>
              </a:rPr>
              <a:t>Verbally</a:t>
            </a:r>
          </a:p>
        </p:txBody>
      </p:sp>
      <p:sp>
        <p:nvSpPr>
          <p:cNvPr id="11" name="Rectangle 10">
            <a:extLst>
              <a:ext uri="{FF2B5EF4-FFF2-40B4-BE49-F238E27FC236}">
                <a16:creationId xmlns:a16="http://schemas.microsoft.com/office/drawing/2014/main" id="{86B275A7-C81F-F109-DDC7-40222B036EA8}"/>
              </a:ext>
            </a:extLst>
          </p:cNvPr>
          <p:cNvSpPr/>
          <p:nvPr/>
        </p:nvSpPr>
        <p:spPr>
          <a:xfrm>
            <a:off x="4623521" y="3429000"/>
            <a:ext cx="4220987" cy="2958921"/>
          </a:xfrm>
          <a:prstGeom prst="rect">
            <a:avLst/>
          </a:prstGeom>
          <a:solidFill>
            <a:schemeClr val="tx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a:solidFill>
                  <a:srgbClr val="FFFF00"/>
                </a:solidFill>
                <a:latin typeface="Candara" panose="020E0502030303020204" pitchFamily="34" charset="0"/>
              </a:rPr>
              <a:t>Every Word</a:t>
            </a:r>
          </a:p>
          <a:p>
            <a:pPr algn="ctr">
              <a:lnSpc>
                <a:spcPts val="2400"/>
              </a:lnSpc>
              <a:spcBef>
                <a:spcPts val="1200"/>
              </a:spcBef>
            </a:pPr>
            <a:r>
              <a:rPr lang="en-US" sz="2400" dirty="0">
                <a:latin typeface="Candara" panose="020E0502030303020204" pitchFamily="34" charset="0"/>
              </a:rPr>
              <a:t>Which things also we speak, not in the </a:t>
            </a:r>
            <a:r>
              <a:rPr lang="en-US" sz="2400" b="1" dirty="0">
                <a:solidFill>
                  <a:srgbClr val="FFFF00"/>
                </a:solidFill>
                <a:latin typeface="Candara" panose="020E0502030303020204" pitchFamily="34" charset="0"/>
              </a:rPr>
              <a:t>words</a:t>
            </a:r>
            <a:r>
              <a:rPr lang="en-US" sz="2400" dirty="0">
                <a:latin typeface="Candara" panose="020E0502030303020204" pitchFamily="34" charset="0"/>
              </a:rPr>
              <a:t> which man's wisdom </a:t>
            </a:r>
            <a:r>
              <a:rPr lang="en-US" sz="2400" dirty="0" err="1">
                <a:latin typeface="Candara" panose="020E0502030303020204" pitchFamily="34" charset="0"/>
              </a:rPr>
              <a:t>teacheth</a:t>
            </a:r>
            <a:r>
              <a:rPr lang="en-US" sz="2400" dirty="0">
                <a:latin typeface="Candara" panose="020E0502030303020204" pitchFamily="34" charset="0"/>
              </a:rPr>
              <a:t>, but which the </a:t>
            </a:r>
            <a:r>
              <a:rPr lang="en-US" sz="2400" b="1" dirty="0">
                <a:solidFill>
                  <a:srgbClr val="FFFF00"/>
                </a:solidFill>
                <a:latin typeface="Candara" panose="020E0502030303020204" pitchFamily="34" charset="0"/>
              </a:rPr>
              <a:t>Holy Ghost </a:t>
            </a:r>
            <a:r>
              <a:rPr lang="en-US" sz="2400" b="1" dirty="0" err="1">
                <a:solidFill>
                  <a:srgbClr val="FFFF00"/>
                </a:solidFill>
                <a:latin typeface="Candara" panose="020E0502030303020204" pitchFamily="34" charset="0"/>
              </a:rPr>
              <a:t>teacheth</a:t>
            </a:r>
            <a:r>
              <a:rPr lang="en-US" sz="2400" b="1" dirty="0">
                <a:solidFill>
                  <a:srgbClr val="FFFF00"/>
                </a:solidFill>
                <a:latin typeface="Candara" panose="020E0502030303020204" pitchFamily="34" charset="0"/>
              </a:rPr>
              <a:t>;</a:t>
            </a:r>
            <a:r>
              <a:rPr lang="en-US" sz="2400" dirty="0">
                <a:solidFill>
                  <a:srgbClr val="FFFF00"/>
                </a:solidFill>
                <a:latin typeface="Candara" panose="020E0502030303020204" pitchFamily="34" charset="0"/>
              </a:rPr>
              <a:t> </a:t>
            </a:r>
            <a:r>
              <a:rPr lang="en-US" sz="2400" dirty="0">
                <a:latin typeface="Candara" panose="020E0502030303020204" pitchFamily="34" charset="0"/>
              </a:rPr>
              <a:t>comparing spiritual things with spiritual.</a:t>
            </a:r>
          </a:p>
          <a:p>
            <a:pPr algn="ctr">
              <a:lnSpc>
                <a:spcPts val="2400"/>
              </a:lnSpc>
              <a:spcBef>
                <a:spcPts val="400"/>
              </a:spcBef>
            </a:pPr>
            <a:r>
              <a:rPr lang="en-US" sz="2000" i="1" dirty="0">
                <a:latin typeface="Candara" panose="020E0502030303020204" pitchFamily="34" charset="0"/>
              </a:rPr>
              <a:t>(1 Cor. 2:13)</a:t>
            </a:r>
          </a:p>
        </p:txBody>
      </p:sp>
      <p:sp>
        <p:nvSpPr>
          <p:cNvPr id="13" name="Arrow: Down 12">
            <a:extLst>
              <a:ext uri="{FF2B5EF4-FFF2-40B4-BE49-F238E27FC236}">
                <a16:creationId xmlns:a16="http://schemas.microsoft.com/office/drawing/2014/main" id="{46F348DE-6DB2-3B18-4E66-81D32A387C20}"/>
              </a:ext>
            </a:extLst>
          </p:cNvPr>
          <p:cNvSpPr/>
          <p:nvPr/>
        </p:nvSpPr>
        <p:spPr>
          <a:xfrm>
            <a:off x="2497906" y="2317701"/>
            <a:ext cx="542109" cy="1234650"/>
          </a:xfrm>
          <a:prstGeom prst="downArrow">
            <a:avLst>
              <a:gd name="adj1" fmla="val 34039"/>
              <a:gd name="adj2" fmla="val 57980"/>
            </a:avLst>
          </a:prstGeom>
          <a:solidFill>
            <a:srgbClr val="FFFF00"/>
          </a:solidFill>
          <a:ln>
            <a:solidFill>
              <a:srgbClr val="1D2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Down 13">
            <a:extLst>
              <a:ext uri="{FF2B5EF4-FFF2-40B4-BE49-F238E27FC236}">
                <a16:creationId xmlns:a16="http://schemas.microsoft.com/office/drawing/2014/main" id="{253DD60D-1762-326A-BC3C-57AF0DB54480}"/>
              </a:ext>
            </a:extLst>
          </p:cNvPr>
          <p:cNvSpPr/>
          <p:nvPr/>
        </p:nvSpPr>
        <p:spPr>
          <a:xfrm>
            <a:off x="5263169" y="1824491"/>
            <a:ext cx="542109" cy="1794373"/>
          </a:xfrm>
          <a:prstGeom prst="downArrow">
            <a:avLst>
              <a:gd name="adj1" fmla="val 34039"/>
              <a:gd name="adj2" fmla="val 57980"/>
            </a:avLst>
          </a:prstGeom>
          <a:solidFill>
            <a:srgbClr val="FFFF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5664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vertical)">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up)">
                                      <p:cBhvr>
                                        <p:cTn id="12" dur="75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10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5"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randombar(vertical)">
                                      <p:cBhvr>
                                        <p:cTn id="20" dur="10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up)">
                                      <p:cBhvr>
                                        <p:cTn id="25" dur="1000"/>
                                        <p:tgtEl>
                                          <p:spTgt spid="14"/>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dissolve">
                                      <p:cBhvr>
                                        <p:cTn id="2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P spid="10" grpId="0"/>
      <p:bldP spid="11"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510666CB-2D59-AFFD-90E5-4DD4DCA696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94679A-FC3A-A434-62FE-7347AB83CE8C}"/>
              </a:ext>
            </a:extLst>
          </p:cNvPr>
          <p:cNvSpPr>
            <a:spLocks noGrp="1"/>
          </p:cNvSpPr>
          <p:nvPr>
            <p:ph idx="4294967295"/>
          </p:nvPr>
        </p:nvSpPr>
        <p:spPr>
          <a:xfrm>
            <a:off x="325011" y="1764405"/>
            <a:ext cx="8651564" cy="5016321"/>
          </a:xfrm>
        </p:spPr>
        <p:txBody>
          <a:bodyPr>
            <a:normAutofit/>
          </a:bodyPr>
          <a:lstStyle/>
          <a:p>
            <a:pPr marL="0" indent="0">
              <a:lnSpc>
                <a:spcPts val="3200"/>
              </a:lnSpc>
              <a:spcBef>
                <a:spcPts val="13200"/>
              </a:spcBef>
              <a:buNone/>
            </a:pPr>
            <a:r>
              <a:rPr lang="en-US" sz="3200" b="1" dirty="0">
                <a:latin typeface="Candara" panose="020E0502030303020204" pitchFamily="34" charset="0"/>
              </a:rPr>
              <a:t>This is the right object, sought in the right manner</a:t>
            </a:r>
          </a:p>
          <a:p>
            <a:pPr marL="0" indent="0">
              <a:lnSpc>
                <a:spcPts val="3200"/>
              </a:lnSpc>
              <a:spcBef>
                <a:spcPts val="14400"/>
              </a:spcBef>
              <a:buNone/>
            </a:pPr>
            <a:r>
              <a:rPr lang="en-US" sz="3200" b="1" dirty="0">
                <a:latin typeface="Candara" panose="020E0502030303020204" pitchFamily="34" charset="0"/>
              </a:rPr>
              <a:t>There is great danger to those who stray from God’s word </a:t>
            </a:r>
            <a:r>
              <a:rPr lang="en-US" sz="3200" i="1" dirty="0">
                <a:latin typeface="Candara" panose="020E0502030303020204" pitchFamily="34" charset="0"/>
              </a:rPr>
              <a:t>– Lam. 3:19</a:t>
            </a:r>
          </a:p>
          <a:p>
            <a:pPr marL="0" indent="0">
              <a:lnSpc>
                <a:spcPts val="3200"/>
              </a:lnSpc>
              <a:spcBef>
                <a:spcPts val="1800"/>
              </a:spcBef>
              <a:buNone/>
            </a:pPr>
            <a:r>
              <a:rPr lang="en-US" sz="3200" b="1" dirty="0">
                <a:latin typeface="Candara" panose="020E0502030303020204" pitchFamily="34" charset="0"/>
              </a:rPr>
              <a:t>We can seek the Lord by turning to His will</a:t>
            </a:r>
          </a:p>
          <a:p>
            <a:pPr marL="365760" indent="-274320">
              <a:lnSpc>
                <a:spcPts val="2900"/>
              </a:lnSpc>
              <a:spcBef>
                <a:spcPts val="0"/>
              </a:spcBef>
            </a:pPr>
            <a:r>
              <a:rPr lang="en-US" sz="2800" i="1" dirty="0">
                <a:latin typeface="Candara" panose="020E0502030303020204" pitchFamily="34" charset="0"/>
              </a:rPr>
              <a:t>Jer. 29:13; Matt. 7:7-8, cf. Acts 17:26-27</a:t>
            </a:r>
          </a:p>
        </p:txBody>
      </p:sp>
      <p:sp>
        <p:nvSpPr>
          <p:cNvPr id="2" name="Title 1">
            <a:extLst>
              <a:ext uri="{FF2B5EF4-FFF2-40B4-BE49-F238E27FC236}">
                <a16:creationId xmlns:a16="http://schemas.microsoft.com/office/drawing/2014/main" id="{FC22C63E-0206-3EED-7311-6E27021C6196}"/>
              </a:ext>
            </a:extLst>
          </p:cNvPr>
          <p:cNvSpPr>
            <a:spLocks noGrp="1"/>
          </p:cNvSpPr>
          <p:nvPr>
            <p:ph type="title"/>
          </p:nvPr>
        </p:nvSpPr>
        <p:spPr>
          <a:xfrm>
            <a:off x="363648" y="399244"/>
            <a:ext cx="8381106" cy="1223493"/>
          </a:xfrm>
          <a:solidFill>
            <a:schemeClr val="bg2">
              <a:lumMod val="90000"/>
            </a:schemeClr>
          </a:solidFill>
          <a:ln>
            <a:noFill/>
          </a:ln>
        </p:spPr>
        <p:txBody>
          <a:bodyPr/>
          <a:lstStyle/>
          <a:p>
            <a:pPr>
              <a:lnSpc>
                <a:spcPts val="4000"/>
              </a:lnSpc>
            </a:pPr>
            <a:r>
              <a:rPr lang="en-US" sz="4000" i="1" dirty="0">
                <a:latin typeface="Candara" panose="020E0502030303020204" pitchFamily="34" charset="0"/>
              </a:rPr>
              <a:t>“With my whole heart </a:t>
            </a:r>
            <a:r>
              <a:rPr lang="en-US" sz="4000" i="1" u="sng" dirty="0">
                <a:latin typeface="Candara" panose="020E0502030303020204" pitchFamily="34" charset="0"/>
              </a:rPr>
              <a:t>have I</a:t>
            </a:r>
            <a:r>
              <a:rPr lang="en-US" sz="4000" i="1" dirty="0">
                <a:latin typeface="Candara" panose="020E0502030303020204" pitchFamily="34" charset="0"/>
              </a:rPr>
              <a:t> sought thee” </a:t>
            </a:r>
            <a:r>
              <a:rPr lang="en-US" sz="3200" b="0" i="1" dirty="0">
                <a:latin typeface="Candara" panose="020E0502030303020204" pitchFamily="34" charset="0"/>
              </a:rPr>
              <a:t>(10)</a:t>
            </a:r>
          </a:p>
        </p:txBody>
      </p:sp>
      <p:sp>
        <p:nvSpPr>
          <p:cNvPr id="4" name="Slide Number Placeholder 3">
            <a:extLst>
              <a:ext uri="{FF2B5EF4-FFF2-40B4-BE49-F238E27FC236}">
                <a16:creationId xmlns:a16="http://schemas.microsoft.com/office/drawing/2014/main" id="{8639C339-49CF-B83A-74E8-44AEAD47E413}"/>
              </a:ext>
            </a:extLst>
          </p:cNvPr>
          <p:cNvSpPr>
            <a:spLocks noGrp="1"/>
          </p:cNvSpPr>
          <p:nvPr>
            <p:ph type="sldNum" sz="quarter" idx="12"/>
          </p:nvPr>
        </p:nvSpPr>
        <p:spPr/>
        <p:txBody>
          <a:bodyPr/>
          <a:lstStyle/>
          <a:p>
            <a:fld id="{6F705D35-D126-3B47-A82C-2A13EA9E0A67}" type="slidenum">
              <a:rPr lang="en-US" smtClean="0"/>
              <a:t>7</a:t>
            </a:fld>
            <a:endParaRPr lang="en-US" dirty="0"/>
          </a:p>
        </p:txBody>
      </p:sp>
      <p:sp>
        <p:nvSpPr>
          <p:cNvPr id="5" name="TextBox 4">
            <a:extLst>
              <a:ext uri="{FF2B5EF4-FFF2-40B4-BE49-F238E27FC236}">
                <a16:creationId xmlns:a16="http://schemas.microsoft.com/office/drawing/2014/main" id="{BD0E14D9-80D1-8C59-1654-1901B883A9C1}"/>
              </a:ext>
            </a:extLst>
          </p:cNvPr>
          <p:cNvSpPr txBox="1"/>
          <p:nvPr/>
        </p:nvSpPr>
        <p:spPr>
          <a:xfrm>
            <a:off x="363648" y="2730321"/>
            <a:ext cx="8381106" cy="1533625"/>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“One thing have I desired of the LORD, that will I seek after; that I may dwell in the house of the LORD all the days of my life, to behold the beauty of the LORD, and to enquire in his temple” </a:t>
            </a:r>
            <a:r>
              <a:rPr lang="en-US" sz="2800" i="1" dirty="0">
                <a:latin typeface="Candara" panose="020E0502030303020204" pitchFamily="34" charset="0"/>
              </a:rPr>
              <a:t>– Psa. 27:4 KJV</a:t>
            </a:r>
          </a:p>
        </p:txBody>
      </p:sp>
    </p:spTree>
    <p:extLst>
      <p:ext uri="{BB962C8B-B14F-4D97-AF65-F5344CB8AC3E}">
        <p14:creationId xmlns:p14="http://schemas.microsoft.com/office/powerpoint/2010/main" val="37420191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37"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outVertical)">
                                      <p:cBhvr>
                                        <p:cTn id="14" dur="125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12328E7-AFB8-7351-3B62-A44C0A737FA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BD731-A0E8-1EE7-DF19-AD7D2B318601}"/>
              </a:ext>
            </a:extLst>
          </p:cNvPr>
          <p:cNvSpPr>
            <a:spLocks noGrp="1"/>
          </p:cNvSpPr>
          <p:nvPr>
            <p:ph idx="4294967295"/>
          </p:nvPr>
        </p:nvSpPr>
        <p:spPr>
          <a:xfrm>
            <a:off x="325011" y="1764405"/>
            <a:ext cx="8651564" cy="5016321"/>
          </a:xfrm>
        </p:spPr>
        <p:txBody>
          <a:bodyPr>
            <a:normAutofit/>
          </a:bodyPr>
          <a:lstStyle/>
          <a:p>
            <a:pPr marL="0" indent="0">
              <a:lnSpc>
                <a:spcPts val="3200"/>
              </a:lnSpc>
              <a:spcBef>
                <a:spcPts val="13200"/>
              </a:spcBef>
              <a:buNone/>
            </a:pPr>
            <a:r>
              <a:rPr lang="en-US" sz="3200" b="1" dirty="0">
                <a:latin typeface="Candara" panose="020E0502030303020204" pitchFamily="34" charset="0"/>
              </a:rPr>
              <a:t>This are blessings and joyful deliverance when we walk in the Lord’s commandments</a:t>
            </a:r>
            <a:endParaRPr lang="en-US" sz="2800" i="1" dirty="0">
              <a:latin typeface="Candara" panose="020E0502030303020204" pitchFamily="34" charset="0"/>
            </a:endParaRPr>
          </a:p>
          <a:p>
            <a:pPr marL="0" indent="0">
              <a:lnSpc>
                <a:spcPts val="3200"/>
              </a:lnSpc>
              <a:spcBef>
                <a:spcPts val="1200"/>
              </a:spcBef>
              <a:buNone/>
            </a:pPr>
            <a:r>
              <a:rPr lang="en-US" sz="3200" b="1" dirty="0">
                <a:latin typeface="Candara" panose="020E0502030303020204" pitchFamily="34" charset="0"/>
              </a:rPr>
              <a:t>All of God’s ways are righteous </a:t>
            </a:r>
            <a:r>
              <a:rPr lang="en-US" sz="3200" i="1" dirty="0">
                <a:latin typeface="Candara" panose="020E0502030303020204" pitchFamily="34" charset="0"/>
              </a:rPr>
              <a:t>– Psa. 145:17</a:t>
            </a:r>
          </a:p>
          <a:p>
            <a:pPr marL="0" indent="0">
              <a:lnSpc>
                <a:spcPts val="3200"/>
              </a:lnSpc>
              <a:spcBef>
                <a:spcPts val="1200"/>
              </a:spcBef>
              <a:buNone/>
            </a:pPr>
            <a:r>
              <a:rPr lang="en-US" sz="3200" b="1" dirty="0">
                <a:latin typeface="Candara" panose="020E0502030303020204" pitchFamily="34" charset="0"/>
              </a:rPr>
              <a:t>Faith in Christ will lead us to the heavenly home (the spiritual promised land) the </a:t>
            </a:r>
            <a:r>
              <a:rPr lang="en-US" sz="3200" b="1" i="1" dirty="0">
                <a:latin typeface="Candara" panose="020E0502030303020204" pitchFamily="34" charset="0"/>
              </a:rPr>
              <a:t>“</a:t>
            </a:r>
            <a:r>
              <a:rPr lang="en-US" sz="3200" b="1" i="1" u="sng" dirty="0">
                <a:latin typeface="Candara" panose="020E0502030303020204" pitchFamily="34" charset="0"/>
              </a:rPr>
              <a:t>unsearchable riches of Christ</a:t>
            </a:r>
            <a:r>
              <a:rPr lang="en-US" sz="3200" b="1" i="1" dirty="0">
                <a:latin typeface="Candara" panose="020E0502030303020204" pitchFamily="34" charset="0"/>
              </a:rPr>
              <a:t>” </a:t>
            </a:r>
            <a:r>
              <a:rPr lang="en-US" sz="3200" i="1" dirty="0">
                <a:latin typeface="Candara" panose="020E0502030303020204" pitchFamily="34" charset="0"/>
              </a:rPr>
              <a:t>– Eph. 3:8; 1:3</a:t>
            </a:r>
          </a:p>
          <a:p>
            <a:pPr marL="365760" indent="-274320">
              <a:lnSpc>
                <a:spcPts val="2800"/>
              </a:lnSpc>
              <a:spcBef>
                <a:spcPts val="0"/>
              </a:spcBef>
            </a:pPr>
            <a:r>
              <a:rPr lang="en-US" sz="3200" i="1" dirty="0">
                <a:latin typeface="Candara" panose="020E0502030303020204" pitchFamily="34" charset="0"/>
              </a:rPr>
              <a:t> </a:t>
            </a:r>
            <a:r>
              <a:rPr lang="en-US" sz="2800" i="1" dirty="0">
                <a:latin typeface="Candara" panose="020E0502030303020204" pitchFamily="34" charset="0"/>
              </a:rPr>
              <a:t>Prov. 3:14</a:t>
            </a:r>
          </a:p>
          <a:p>
            <a:pPr marL="0" indent="0">
              <a:lnSpc>
                <a:spcPts val="3200"/>
              </a:lnSpc>
              <a:spcBef>
                <a:spcPts val="1800"/>
              </a:spcBef>
              <a:buNone/>
            </a:pPr>
            <a:endParaRPr lang="en-US" sz="3200" i="1" dirty="0">
              <a:latin typeface="Candara" panose="020E0502030303020204" pitchFamily="34" charset="0"/>
            </a:endParaRPr>
          </a:p>
        </p:txBody>
      </p:sp>
      <p:sp>
        <p:nvSpPr>
          <p:cNvPr id="2" name="Title 1">
            <a:extLst>
              <a:ext uri="{FF2B5EF4-FFF2-40B4-BE49-F238E27FC236}">
                <a16:creationId xmlns:a16="http://schemas.microsoft.com/office/drawing/2014/main" id="{F0D5498C-0BE6-2CD8-D29E-DAB6438D7903}"/>
              </a:ext>
            </a:extLst>
          </p:cNvPr>
          <p:cNvSpPr>
            <a:spLocks noGrp="1"/>
          </p:cNvSpPr>
          <p:nvPr>
            <p:ph type="title"/>
          </p:nvPr>
        </p:nvSpPr>
        <p:spPr>
          <a:xfrm>
            <a:off x="363648" y="399244"/>
            <a:ext cx="8381106" cy="1223493"/>
          </a:xfrm>
          <a:solidFill>
            <a:schemeClr val="bg2">
              <a:lumMod val="90000"/>
            </a:schemeClr>
          </a:solidFill>
          <a:ln>
            <a:noFill/>
          </a:ln>
        </p:spPr>
        <p:txBody>
          <a:bodyPr/>
          <a:lstStyle/>
          <a:p>
            <a:pPr>
              <a:lnSpc>
                <a:spcPts val="4000"/>
              </a:lnSpc>
            </a:pPr>
            <a:r>
              <a:rPr lang="en-US" sz="4000" i="1" dirty="0">
                <a:latin typeface="Candara" panose="020E0502030303020204" pitchFamily="34" charset="0"/>
              </a:rPr>
              <a:t>“</a:t>
            </a:r>
            <a:r>
              <a:rPr lang="en-US" sz="4000" i="1" u="sng" dirty="0">
                <a:latin typeface="Candara" panose="020E0502030303020204" pitchFamily="34" charset="0"/>
              </a:rPr>
              <a:t>I have</a:t>
            </a:r>
            <a:r>
              <a:rPr lang="en-US" sz="4000" i="1" dirty="0">
                <a:latin typeface="Candara" panose="020E0502030303020204" pitchFamily="34" charset="0"/>
              </a:rPr>
              <a:t> rejoiced in the way of thy testimonies” </a:t>
            </a:r>
            <a:r>
              <a:rPr lang="en-US" sz="3200" b="0" i="1" dirty="0">
                <a:latin typeface="Candara" panose="020E0502030303020204" pitchFamily="34" charset="0"/>
              </a:rPr>
              <a:t>(14)</a:t>
            </a:r>
          </a:p>
        </p:txBody>
      </p:sp>
      <p:sp>
        <p:nvSpPr>
          <p:cNvPr id="4" name="Slide Number Placeholder 3">
            <a:extLst>
              <a:ext uri="{FF2B5EF4-FFF2-40B4-BE49-F238E27FC236}">
                <a16:creationId xmlns:a16="http://schemas.microsoft.com/office/drawing/2014/main" id="{0A37860D-939F-A5BB-A4F2-ADF047950FA8}"/>
              </a:ext>
            </a:extLst>
          </p:cNvPr>
          <p:cNvSpPr>
            <a:spLocks noGrp="1"/>
          </p:cNvSpPr>
          <p:nvPr>
            <p:ph type="sldNum" sz="quarter" idx="12"/>
          </p:nvPr>
        </p:nvSpPr>
        <p:spPr/>
        <p:txBody>
          <a:bodyPr/>
          <a:lstStyle/>
          <a:p>
            <a:fld id="{6F705D35-D126-3B47-A82C-2A13EA9E0A67}" type="slidenum">
              <a:rPr lang="en-US" smtClean="0"/>
              <a:t>8</a:t>
            </a:fld>
            <a:endParaRPr lang="en-US" dirty="0"/>
          </a:p>
        </p:txBody>
      </p:sp>
      <p:sp>
        <p:nvSpPr>
          <p:cNvPr id="6" name="TextBox 5">
            <a:extLst>
              <a:ext uri="{FF2B5EF4-FFF2-40B4-BE49-F238E27FC236}">
                <a16:creationId xmlns:a16="http://schemas.microsoft.com/office/drawing/2014/main" id="{E004695E-B0E2-981F-5BB2-F8EF725672CC}"/>
              </a:ext>
            </a:extLst>
          </p:cNvPr>
          <p:cNvSpPr txBox="1"/>
          <p:nvPr/>
        </p:nvSpPr>
        <p:spPr>
          <a:xfrm>
            <a:off x="363648" y="5010766"/>
            <a:ext cx="8381106" cy="1533625"/>
          </a:xfrm>
          <a:prstGeom prst="rect">
            <a:avLst/>
          </a:prstGeom>
          <a:solidFill>
            <a:schemeClr val="bg2">
              <a:lumMod val="90000"/>
            </a:schemeClr>
          </a:solidFill>
        </p:spPr>
        <p:txBody>
          <a:bodyPr wrap="square" rtlCol="0">
            <a:spAutoFit/>
          </a:bodyPr>
          <a:lstStyle/>
          <a:p>
            <a:pPr>
              <a:lnSpc>
                <a:spcPts val="2800"/>
              </a:lnSpc>
            </a:pPr>
            <a:r>
              <a:rPr lang="en-US" sz="2800" b="1" i="1" dirty="0">
                <a:latin typeface="Candara" panose="020E0502030303020204" pitchFamily="34" charset="0"/>
              </a:rPr>
              <a:t>“Thus saith the LORD, Stand ye in the ways, and see, and ask for the old paths, where is the good way, and walk therein, and ye shall find rest for your souls. But they said, We will not walk therein” </a:t>
            </a:r>
            <a:r>
              <a:rPr lang="en-US" sz="2800" i="1" dirty="0">
                <a:latin typeface="Candara" panose="020E0502030303020204" pitchFamily="34" charset="0"/>
              </a:rPr>
              <a:t>– Jer. 6:16 KJV</a:t>
            </a:r>
            <a:endParaRPr lang="en-US" sz="2800" dirty="0">
              <a:latin typeface="Candara" panose="020E0502030303020204" pitchFamily="34" charset="0"/>
            </a:endParaRPr>
          </a:p>
        </p:txBody>
      </p:sp>
    </p:spTree>
    <p:extLst>
      <p:ext uri="{BB962C8B-B14F-4D97-AF65-F5344CB8AC3E}">
        <p14:creationId xmlns:p14="http://schemas.microsoft.com/office/powerpoint/2010/main" val="35854987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6" presetClass="entr" presetSubtype="37"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arn(outVertical)">
                                      <p:cBhvr>
                                        <p:cTn id="33" dur="1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E782070-9CEA-A0B8-A1C7-970A1E24DDA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127A25-0AE1-970F-1CD5-4F48AC7E7566}"/>
              </a:ext>
            </a:extLst>
          </p:cNvPr>
          <p:cNvSpPr>
            <a:spLocks noGrp="1"/>
          </p:cNvSpPr>
          <p:nvPr>
            <p:ph idx="4294967295"/>
          </p:nvPr>
        </p:nvSpPr>
        <p:spPr>
          <a:xfrm>
            <a:off x="325010" y="1236372"/>
            <a:ext cx="8818989" cy="4172756"/>
          </a:xfrm>
        </p:spPr>
        <p:txBody>
          <a:bodyPr>
            <a:normAutofit/>
          </a:bodyPr>
          <a:lstStyle/>
          <a:p>
            <a:pPr marL="0" indent="0">
              <a:lnSpc>
                <a:spcPts val="3200"/>
              </a:lnSpc>
              <a:spcBef>
                <a:spcPts val="13200"/>
              </a:spcBef>
              <a:buNone/>
            </a:pPr>
            <a:r>
              <a:rPr lang="en-US" sz="3200" b="1" dirty="0">
                <a:latin typeface="Candara" panose="020E0502030303020204" pitchFamily="34" charset="0"/>
              </a:rPr>
              <a:t>All of man’s ways are in the view of God no matter what they are </a:t>
            </a:r>
            <a:r>
              <a:rPr lang="en-US" sz="3200" i="1" dirty="0">
                <a:latin typeface="Candara" panose="020E0502030303020204" pitchFamily="34" charset="0"/>
              </a:rPr>
              <a:t>– Psa. 139:1-10</a:t>
            </a:r>
          </a:p>
          <a:p>
            <a:pPr marL="0" indent="0">
              <a:lnSpc>
                <a:spcPts val="3200"/>
              </a:lnSpc>
              <a:spcBef>
                <a:spcPts val="600"/>
              </a:spcBef>
              <a:buNone/>
            </a:pPr>
            <a:r>
              <a:rPr lang="en-US" sz="3200" b="1" dirty="0">
                <a:latin typeface="Candara" panose="020E0502030303020204" pitchFamily="34" charset="0"/>
              </a:rPr>
              <a:t>The psalmist declared </a:t>
            </a:r>
            <a:r>
              <a:rPr lang="en-US" sz="3200" b="1" i="1" dirty="0">
                <a:latin typeface="Candara" panose="020E0502030303020204" pitchFamily="34" charset="0"/>
              </a:rPr>
              <a:t>“</a:t>
            </a:r>
            <a:r>
              <a:rPr lang="en-US" sz="3200" b="1" i="1" u="sng" dirty="0">
                <a:latin typeface="Candara" panose="020E0502030303020204" pitchFamily="34" charset="0"/>
              </a:rPr>
              <a:t>there is not that doeth good, no not one</a:t>
            </a:r>
            <a:r>
              <a:rPr lang="en-US" sz="3200" b="1" i="1" dirty="0">
                <a:latin typeface="Candara" panose="020E0502030303020204" pitchFamily="34" charset="0"/>
              </a:rPr>
              <a:t>” </a:t>
            </a:r>
            <a:r>
              <a:rPr lang="en-US" sz="3200" i="1" dirty="0">
                <a:latin typeface="Candara" panose="020E0502030303020204" pitchFamily="34" charset="0"/>
              </a:rPr>
              <a:t>– Psa. 14:3; cf. Rom. 3:10-12</a:t>
            </a:r>
          </a:p>
          <a:p>
            <a:pPr marL="365760" indent="-274320">
              <a:lnSpc>
                <a:spcPts val="2800"/>
              </a:lnSpc>
              <a:spcBef>
                <a:spcPts val="600"/>
              </a:spcBef>
            </a:pPr>
            <a:r>
              <a:rPr lang="en-US" sz="2800" dirty="0">
                <a:latin typeface="Candara" panose="020E0502030303020204" pitchFamily="34" charset="0"/>
              </a:rPr>
              <a:t>We must have a desire to understand and apply God’s Word – to learn of the blessings and greatness of God’s plan of redemption through Christ </a:t>
            </a:r>
            <a:r>
              <a:rPr lang="en-US" sz="2800" i="1" dirty="0">
                <a:latin typeface="Candara" panose="020E0502030303020204" pitchFamily="34" charset="0"/>
              </a:rPr>
              <a:t>– Eph. 1:7; Col. 1:14</a:t>
            </a:r>
            <a:endParaRPr lang="en-US" sz="2800" b="1" dirty="0">
              <a:latin typeface="Candara" panose="020E0502030303020204" pitchFamily="34" charset="0"/>
            </a:endParaRPr>
          </a:p>
          <a:p>
            <a:pPr marL="365760" indent="-274320">
              <a:lnSpc>
                <a:spcPts val="2800"/>
              </a:lnSpc>
              <a:spcBef>
                <a:spcPts val="600"/>
              </a:spcBef>
            </a:pPr>
            <a:r>
              <a:rPr lang="en-US" sz="2800" dirty="0">
                <a:latin typeface="Candara" panose="020E0502030303020204" pitchFamily="34" charset="0"/>
              </a:rPr>
              <a:t>May we have the humility of the publican who begged for God’s mercy – </a:t>
            </a:r>
            <a:r>
              <a:rPr lang="en-US" sz="2800" i="1" dirty="0">
                <a:latin typeface="Candara" panose="020E0502030303020204" pitchFamily="34" charset="0"/>
              </a:rPr>
              <a:t>Luke 18:13</a:t>
            </a:r>
          </a:p>
          <a:p>
            <a:pPr marL="0" indent="0">
              <a:lnSpc>
                <a:spcPts val="3200"/>
              </a:lnSpc>
              <a:spcBef>
                <a:spcPts val="1800"/>
              </a:spcBef>
              <a:buNone/>
            </a:pPr>
            <a:endParaRPr lang="en-US" sz="3200" i="1" dirty="0">
              <a:latin typeface="Candara" panose="020E0502030303020204" pitchFamily="34" charset="0"/>
            </a:endParaRPr>
          </a:p>
        </p:txBody>
      </p:sp>
      <p:sp>
        <p:nvSpPr>
          <p:cNvPr id="2" name="Title 1">
            <a:extLst>
              <a:ext uri="{FF2B5EF4-FFF2-40B4-BE49-F238E27FC236}">
                <a16:creationId xmlns:a16="http://schemas.microsoft.com/office/drawing/2014/main" id="{1CD70AC7-1E1E-5636-480D-481538764E64}"/>
              </a:ext>
            </a:extLst>
          </p:cNvPr>
          <p:cNvSpPr>
            <a:spLocks noGrp="1"/>
          </p:cNvSpPr>
          <p:nvPr>
            <p:ph type="title"/>
          </p:nvPr>
        </p:nvSpPr>
        <p:spPr>
          <a:xfrm>
            <a:off x="363648" y="399245"/>
            <a:ext cx="8381106" cy="631066"/>
          </a:xfrm>
          <a:solidFill>
            <a:schemeClr val="bg2">
              <a:lumMod val="90000"/>
            </a:schemeClr>
          </a:solidFill>
          <a:ln>
            <a:noFill/>
          </a:ln>
        </p:spPr>
        <p:txBody>
          <a:bodyPr/>
          <a:lstStyle/>
          <a:p>
            <a:pPr>
              <a:lnSpc>
                <a:spcPts val="4000"/>
              </a:lnSpc>
            </a:pPr>
            <a:r>
              <a:rPr lang="en-US" sz="4000" i="1" dirty="0">
                <a:latin typeface="Candara" panose="020E0502030303020204" pitchFamily="34" charset="0"/>
              </a:rPr>
              <a:t>“</a:t>
            </a:r>
            <a:r>
              <a:rPr lang="en-US" sz="4000" i="1" u="sng" dirty="0">
                <a:latin typeface="Candara" panose="020E0502030303020204" pitchFamily="34" charset="0"/>
              </a:rPr>
              <a:t>I have</a:t>
            </a:r>
            <a:r>
              <a:rPr lang="en-US" sz="4000" i="1" dirty="0">
                <a:latin typeface="Candara" panose="020E0502030303020204" pitchFamily="34" charset="0"/>
              </a:rPr>
              <a:t> declared my ways” </a:t>
            </a:r>
            <a:r>
              <a:rPr lang="en-US" sz="3200" b="0" i="1" dirty="0">
                <a:latin typeface="Candara" panose="020E0502030303020204" pitchFamily="34" charset="0"/>
              </a:rPr>
              <a:t>(26)</a:t>
            </a:r>
          </a:p>
        </p:txBody>
      </p:sp>
      <p:sp>
        <p:nvSpPr>
          <p:cNvPr id="4" name="Slide Number Placeholder 3">
            <a:extLst>
              <a:ext uri="{FF2B5EF4-FFF2-40B4-BE49-F238E27FC236}">
                <a16:creationId xmlns:a16="http://schemas.microsoft.com/office/drawing/2014/main" id="{8203F3A3-35D5-1C12-1FE5-C54DD718468E}"/>
              </a:ext>
            </a:extLst>
          </p:cNvPr>
          <p:cNvSpPr>
            <a:spLocks noGrp="1"/>
          </p:cNvSpPr>
          <p:nvPr>
            <p:ph type="sldNum" sz="quarter" idx="12"/>
          </p:nvPr>
        </p:nvSpPr>
        <p:spPr/>
        <p:txBody>
          <a:bodyPr/>
          <a:lstStyle/>
          <a:p>
            <a:fld id="{6F705D35-D126-3B47-A82C-2A13EA9E0A67}" type="slidenum">
              <a:rPr lang="en-US" smtClean="0"/>
              <a:t>9</a:t>
            </a:fld>
            <a:endParaRPr lang="en-US" dirty="0"/>
          </a:p>
        </p:txBody>
      </p:sp>
      <p:sp>
        <p:nvSpPr>
          <p:cNvPr id="5" name="TextBox 4">
            <a:extLst>
              <a:ext uri="{FF2B5EF4-FFF2-40B4-BE49-F238E27FC236}">
                <a16:creationId xmlns:a16="http://schemas.microsoft.com/office/drawing/2014/main" id="{8467B4CA-18BB-6119-C750-5B09A125339B}"/>
              </a:ext>
            </a:extLst>
          </p:cNvPr>
          <p:cNvSpPr txBox="1"/>
          <p:nvPr/>
        </p:nvSpPr>
        <p:spPr>
          <a:xfrm>
            <a:off x="363649" y="5389484"/>
            <a:ext cx="8455341" cy="1174552"/>
          </a:xfrm>
          <a:prstGeom prst="rect">
            <a:avLst/>
          </a:prstGeom>
          <a:solidFill>
            <a:schemeClr val="bg2">
              <a:lumMod val="90000"/>
            </a:schemeClr>
          </a:solidFill>
        </p:spPr>
        <p:txBody>
          <a:bodyPr wrap="square" rtlCol="0">
            <a:spAutoFit/>
          </a:bodyPr>
          <a:lstStyle/>
          <a:p>
            <a:pPr>
              <a:lnSpc>
                <a:spcPts val="2800"/>
              </a:lnSpc>
            </a:pPr>
            <a:r>
              <a:rPr lang="en-US" sz="2700" b="1" i="1" dirty="0">
                <a:latin typeface="Candara" panose="020E0502030303020204" pitchFamily="34" charset="0"/>
              </a:rPr>
              <a:t>“And the publican, standing afar off, would not lift up so much as his eyes unto heaven, but smote upon his breast, saying, </a:t>
            </a:r>
            <a:r>
              <a:rPr lang="en-US" sz="2700" b="1" i="1" u="sng" dirty="0">
                <a:latin typeface="Candara" panose="020E0502030303020204" pitchFamily="34" charset="0"/>
              </a:rPr>
              <a:t>God be merciful to me a sinner</a:t>
            </a:r>
            <a:r>
              <a:rPr lang="en-US" sz="2700" b="1" i="1" dirty="0">
                <a:latin typeface="Candara" panose="020E0502030303020204" pitchFamily="34" charset="0"/>
              </a:rPr>
              <a:t>” – </a:t>
            </a:r>
            <a:r>
              <a:rPr lang="en-US" sz="2700" i="1" dirty="0">
                <a:latin typeface="Candara" panose="020E0502030303020204" pitchFamily="34" charset="0"/>
              </a:rPr>
              <a:t>Luke 18:13</a:t>
            </a:r>
            <a:endParaRPr lang="en-US" sz="2700" dirty="0">
              <a:latin typeface="Candara" panose="020E0502030303020204" pitchFamily="34" charset="0"/>
            </a:endParaRPr>
          </a:p>
        </p:txBody>
      </p:sp>
    </p:spTree>
    <p:extLst>
      <p:ext uri="{BB962C8B-B14F-4D97-AF65-F5344CB8AC3E}">
        <p14:creationId xmlns:p14="http://schemas.microsoft.com/office/powerpoint/2010/main" val="36466228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37"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barn(outVertical)">
                                      <p:cBhvr>
                                        <p:cTn id="35"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animBg="1"/>
    </p:bldLst>
  </p:timing>
</p:sld>
</file>

<file path=ppt/theme/theme1.xml><?xml version="1.0" encoding="utf-8"?>
<a:theme xmlns:a="http://schemas.openxmlformats.org/drawingml/2006/main" name="Minimal and Muted_ALT">
  <a:themeElements>
    <a:clrScheme name="Japan 2">
      <a:dk1>
        <a:srgbClr val="231B23"/>
      </a:dk1>
      <a:lt1>
        <a:srgbClr val="FCF5E5"/>
      </a:lt1>
      <a:dk2>
        <a:srgbClr val="231B23"/>
      </a:dk2>
      <a:lt2>
        <a:srgbClr val="FCF5E5"/>
      </a:lt2>
      <a:accent1>
        <a:srgbClr val="FDA431"/>
      </a:accent1>
      <a:accent2>
        <a:srgbClr val="4DA1A8"/>
      </a:accent2>
      <a:accent3>
        <a:srgbClr val="D7E7BA"/>
      </a:accent3>
      <a:accent4>
        <a:srgbClr val="FCF5E5"/>
      </a:accent4>
      <a:accent5>
        <a:srgbClr val="231B23"/>
      </a:accent5>
      <a:accent6>
        <a:srgbClr val="EECED3"/>
      </a:accent6>
      <a:hlink>
        <a:srgbClr val="FCA330"/>
      </a:hlink>
      <a:folHlink>
        <a:srgbClr val="4DA1A8"/>
      </a:folHlink>
    </a:clrScheme>
    <a:fontScheme name="Japanese Template">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D9CFDCE-107C-4BA4-BAF5-1A16F67739C2}" vid="{98006FC8-790D-4EF4-A18C-2AD650A278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Japanese business presentation</Template>
  <TotalTime>3557</TotalTime>
  <Words>4003</Words>
  <Application>Microsoft Office PowerPoint</Application>
  <PresentationFormat>On-screen Show (4:3)</PresentationFormat>
  <Paragraphs>217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Meiryo</vt:lpstr>
      <vt:lpstr>Meiryo UI</vt:lpstr>
      <vt:lpstr>Arial</vt:lpstr>
      <vt:lpstr>Calibri</vt:lpstr>
      <vt:lpstr>Candara</vt:lpstr>
      <vt:lpstr>Wingdings</vt:lpstr>
      <vt:lpstr>Minimal and Muted_ALT</vt:lpstr>
      <vt:lpstr>“O How Love I Thy Law”</vt:lpstr>
      <vt:lpstr>Psalms 119:97, KJV</vt:lpstr>
      <vt:lpstr>Introduction</vt:lpstr>
      <vt:lpstr>Introduction</vt:lpstr>
      <vt:lpstr>“I have respect unto all thy commandments” (6)</vt:lpstr>
      <vt:lpstr>The Bible Is Inspired of God</vt:lpstr>
      <vt:lpstr>“With my whole heart have I sought thee” (10)</vt:lpstr>
      <vt:lpstr>“I have rejoiced in the way of thy testimonies” (14)</vt:lpstr>
      <vt:lpstr>“I have declared my ways” (26)</vt:lpstr>
      <vt:lpstr>“I have respect unto all thy commandments” (6)</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Tommy McClure</dc:creator>
  <cp:lastModifiedBy>Tommy McClure</cp:lastModifiedBy>
  <cp:revision>34</cp:revision>
  <cp:lastPrinted>2024-12-08T15:52:11Z</cp:lastPrinted>
  <dcterms:created xsi:type="dcterms:W3CDTF">2023-09-14T23:28:19Z</dcterms:created>
  <dcterms:modified xsi:type="dcterms:W3CDTF">2024-12-09T21:57:04Z</dcterms:modified>
</cp:coreProperties>
</file>