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852" r:id="rId4"/>
  </p:sldMasterIdLst>
  <p:notesMasterIdLst>
    <p:notesMasterId r:id="rId19"/>
  </p:notesMasterIdLst>
  <p:handoutMasterIdLst>
    <p:handoutMasterId r:id="rId20"/>
  </p:handoutMasterIdLst>
  <p:sldIdLst>
    <p:sldId id="268" r:id="rId5"/>
    <p:sldId id="272" r:id="rId6"/>
    <p:sldId id="273" r:id="rId7"/>
    <p:sldId id="276" r:id="rId8"/>
    <p:sldId id="382" r:id="rId9"/>
    <p:sldId id="383" r:id="rId10"/>
    <p:sldId id="384" r:id="rId11"/>
    <p:sldId id="385" r:id="rId12"/>
    <p:sldId id="386" r:id="rId13"/>
    <p:sldId id="387" r:id="rId14"/>
    <p:sldId id="388" r:id="rId15"/>
    <p:sldId id="389" r:id="rId16"/>
    <p:sldId id="286" r:id="rId17"/>
    <p:sldId id="380"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A3FF86-049C-4978-8D9E-914D74C07E77}" v="508" dt="2024-12-01T22:50:05.0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07" autoAdjust="0"/>
    <p:restoredTop sz="62958" autoAdjust="0"/>
  </p:normalViewPr>
  <p:slideViewPr>
    <p:cSldViewPr snapToGrid="0">
      <p:cViewPr varScale="1">
        <p:scale>
          <a:sx n="66" d="100"/>
          <a:sy n="66" d="100"/>
        </p:scale>
        <p:origin x="2718" y="78"/>
      </p:cViewPr>
      <p:guideLst/>
    </p:cSldViewPr>
  </p:slideViewPr>
  <p:notesTextViewPr>
    <p:cViewPr>
      <p:scale>
        <a:sx n="1" d="1"/>
        <a:sy n="1" d="1"/>
      </p:scale>
      <p:origin x="0" y="0"/>
    </p:cViewPr>
  </p:notesTextViewPr>
  <p:notesViewPr>
    <p:cSldViewPr snapToGrid="0">
      <p:cViewPr varScale="1">
        <p:scale>
          <a:sx n="80" d="100"/>
          <a:sy n="80" d="100"/>
        </p:scale>
        <p:origin x="4002" y="11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my McClure" userId="5f57beb918c8a44c" providerId="LiveId" clId="{4547EA4A-125E-410D-9916-B01F0473BCB4}"/>
    <pc:docChg chg="undo custSel addSld delSld modSld sldOrd">
      <pc:chgData name="Tommy McClure" userId="5f57beb918c8a44c" providerId="LiveId" clId="{4547EA4A-125E-410D-9916-B01F0473BCB4}" dt="2023-10-29T15:08:48.883" v="2260" actId="113"/>
      <pc:docMkLst>
        <pc:docMk/>
      </pc:docMkLst>
      <pc:sldChg chg="modSp mod ord modAnim modNotes modNotesTx">
        <pc:chgData name="Tommy McClure" userId="5f57beb918c8a44c" providerId="LiveId" clId="{4547EA4A-125E-410D-9916-B01F0473BCB4}" dt="2023-10-29T03:47:16.159" v="1984" actId="115"/>
        <pc:sldMkLst>
          <pc:docMk/>
          <pc:sldMk cId="0" sldId="263"/>
        </pc:sldMkLst>
      </pc:sldChg>
      <pc:sldChg chg="modSp">
        <pc:chgData name="Tommy McClure" userId="5f57beb918c8a44c" providerId="LiveId" clId="{4547EA4A-125E-410D-9916-B01F0473BCB4}" dt="2023-10-29T05:39:04.716" v="2230" actId="255"/>
        <pc:sldMkLst>
          <pc:docMk/>
          <pc:sldMk cId="3226644016" sldId="268"/>
        </pc:sldMkLst>
      </pc:sldChg>
      <pc:sldChg chg="del">
        <pc:chgData name="Tommy McClure" userId="5f57beb918c8a44c" providerId="LiveId" clId="{4547EA4A-125E-410D-9916-B01F0473BCB4}" dt="2023-10-28T17:44:11.118" v="1031" actId="2696"/>
        <pc:sldMkLst>
          <pc:docMk/>
          <pc:sldMk cId="692096037" sldId="270"/>
        </pc:sldMkLst>
      </pc:sldChg>
      <pc:sldChg chg="del ord">
        <pc:chgData name="Tommy McClure" userId="5f57beb918c8a44c" providerId="LiveId" clId="{4547EA4A-125E-410D-9916-B01F0473BCB4}" dt="2023-10-28T17:33:39.276" v="552" actId="2696"/>
        <pc:sldMkLst>
          <pc:docMk/>
          <pc:sldMk cId="232295266" sldId="271"/>
        </pc:sldMkLst>
      </pc:sldChg>
      <pc:sldChg chg="modNotes modNotesTx">
        <pc:chgData name="Tommy McClure" userId="5f57beb918c8a44c" providerId="LiveId" clId="{4547EA4A-125E-410D-9916-B01F0473BCB4}" dt="2023-10-29T04:40:30.466" v="2229" actId="2711"/>
        <pc:sldMkLst>
          <pc:docMk/>
          <pc:sldMk cId="1241746129" sldId="272"/>
        </pc:sldMkLst>
      </pc:sldChg>
      <pc:sldChg chg="modSp mod modNotes modNotesTx">
        <pc:chgData name="Tommy McClure" userId="5f57beb918c8a44c" providerId="LiveId" clId="{4547EA4A-125E-410D-9916-B01F0473BCB4}" dt="2023-10-29T03:34:47.375" v="1881" actId="14100"/>
        <pc:sldMkLst>
          <pc:docMk/>
          <pc:sldMk cId="2760936420" sldId="273"/>
        </pc:sldMkLst>
      </pc:sldChg>
      <pc:sldChg chg="modSp mod modAnim modNotes modNotesTx">
        <pc:chgData name="Tommy McClure" userId="5f57beb918c8a44c" providerId="LiveId" clId="{4547EA4A-125E-410D-9916-B01F0473BCB4}" dt="2023-10-29T03:35:03.431" v="1885" actId="14100"/>
        <pc:sldMkLst>
          <pc:docMk/>
          <pc:sldMk cId="3636223878" sldId="274"/>
        </pc:sldMkLst>
      </pc:sldChg>
      <pc:sldChg chg="modSp mod">
        <pc:chgData name="Tommy McClure" userId="5f57beb918c8a44c" providerId="LiveId" clId="{4547EA4A-125E-410D-9916-B01F0473BCB4}" dt="2023-10-29T04:22:47.200" v="2228" actId="20577"/>
        <pc:sldMkLst>
          <pc:docMk/>
          <pc:sldMk cId="2488605444" sldId="275"/>
        </pc:sldMkLst>
      </pc:sldChg>
      <pc:sldChg chg="modSp modNotes modNotesTx">
        <pc:chgData name="Tommy McClure" userId="5f57beb918c8a44c" providerId="LiveId" clId="{4547EA4A-125E-410D-9916-B01F0473BCB4}" dt="2023-10-29T03:35:21.980" v="1889" actId="14100"/>
        <pc:sldMkLst>
          <pc:docMk/>
          <pc:sldMk cId="368898295" sldId="276"/>
        </pc:sldMkLst>
      </pc:sldChg>
      <pc:sldChg chg="modNotes modNotesTx">
        <pc:chgData name="Tommy McClure" userId="5f57beb918c8a44c" providerId="LiveId" clId="{4547EA4A-125E-410D-9916-B01F0473BCB4}" dt="2023-10-29T03:35:39.718" v="1893" actId="14100"/>
        <pc:sldMkLst>
          <pc:docMk/>
          <pc:sldMk cId="824554092" sldId="277"/>
        </pc:sldMkLst>
      </pc:sldChg>
      <pc:sldChg chg="modNotes">
        <pc:chgData name="Tommy McClure" userId="5f57beb918c8a44c" providerId="LiveId" clId="{4547EA4A-125E-410D-9916-B01F0473BCB4}" dt="2023-10-29T03:36:25.880" v="1904" actId="14100"/>
        <pc:sldMkLst>
          <pc:docMk/>
          <pc:sldMk cId="3652826251" sldId="278"/>
        </pc:sldMkLst>
      </pc:sldChg>
      <pc:sldChg chg="addSp delSp modSp mod ord modNotes modNotesTx">
        <pc:chgData name="Tommy McClure" userId="5f57beb918c8a44c" providerId="LiveId" clId="{4547EA4A-125E-410D-9916-B01F0473BCB4}" dt="2023-10-29T15:08:48.883" v="2260" actId="113"/>
        <pc:sldMkLst>
          <pc:docMk/>
          <pc:sldMk cId="0" sldId="279"/>
        </pc:sldMkLst>
      </pc:sldChg>
      <pc:sldChg chg="modSp mod ord modAnim modNotes">
        <pc:chgData name="Tommy McClure" userId="5f57beb918c8a44c" providerId="LiveId" clId="{4547EA4A-125E-410D-9916-B01F0473BCB4}" dt="2023-10-29T03:52:16.707" v="2008"/>
        <pc:sldMkLst>
          <pc:docMk/>
          <pc:sldMk cId="2165209399" sldId="280"/>
        </pc:sldMkLst>
      </pc:sldChg>
      <pc:sldChg chg="modAnim modNotes">
        <pc:chgData name="Tommy McClure" userId="5f57beb918c8a44c" providerId="LiveId" clId="{4547EA4A-125E-410D-9916-B01F0473BCB4}" dt="2023-10-29T03:51:20.487" v="1990"/>
        <pc:sldMkLst>
          <pc:docMk/>
          <pc:sldMk cId="2347077486" sldId="281"/>
        </pc:sldMkLst>
      </pc:sldChg>
      <pc:sldChg chg="modSp modAnim">
        <pc:chgData name="Tommy McClure" userId="5f57beb918c8a44c" providerId="LiveId" clId="{4547EA4A-125E-410D-9916-B01F0473BCB4}" dt="2023-10-29T03:51:36.165" v="1996"/>
        <pc:sldMkLst>
          <pc:docMk/>
          <pc:sldMk cId="2221721759" sldId="282"/>
        </pc:sldMkLst>
      </pc:sldChg>
      <pc:sldChg chg="modSp modNotes">
        <pc:chgData name="Tommy McClure" userId="5f57beb918c8a44c" providerId="LiveId" clId="{4547EA4A-125E-410D-9916-B01F0473BCB4}" dt="2023-10-29T03:46:32.049" v="1981" actId="6549"/>
        <pc:sldMkLst>
          <pc:docMk/>
          <pc:sldMk cId="2977761098" sldId="283"/>
        </pc:sldMkLst>
      </pc:sldChg>
      <pc:sldChg chg="modAnim modNotes">
        <pc:chgData name="Tommy McClure" userId="5f57beb918c8a44c" providerId="LiveId" clId="{4547EA4A-125E-410D-9916-B01F0473BCB4}" dt="2023-10-29T05:45:05.668" v="2233"/>
        <pc:sldMkLst>
          <pc:docMk/>
          <pc:sldMk cId="1860924700" sldId="284"/>
        </pc:sldMkLst>
      </pc:sldChg>
      <pc:sldChg chg="modSp mod modAnim modNotes modNotesTx">
        <pc:chgData name="Tommy McClure" userId="5f57beb918c8a44c" providerId="LiveId" clId="{4547EA4A-125E-410D-9916-B01F0473BCB4}" dt="2023-10-29T03:51:58.140" v="2002"/>
        <pc:sldMkLst>
          <pc:docMk/>
          <pc:sldMk cId="3481689841" sldId="285"/>
        </pc:sldMkLst>
      </pc:sldChg>
      <pc:sldChg chg="addSp delSp modSp add mod ord modAnim modNotes modNotesTx">
        <pc:chgData name="Tommy McClure" userId="5f57beb918c8a44c" providerId="LiveId" clId="{4547EA4A-125E-410D-9916-B01F0473BCB4}" dt="2023-10-29T03:56:09.798" v="2032"/>
        <pc:sldMkLst>
          <pc:docMk/>
          <pc:sldMk cId="1564452432" sldId="286"/>
        </pc:sldMkLst>
      </pc:sldChg>
      <pc:sldChg chg="modSp mod modNotes">
        <pc:chgData name="Tommy McClure" userId="5f57beb918c8a44c" providerId="LiveId" clId="{4547EA4A-125E-410D-9916-B01F0473BCB4}" dt="2023-10-29T03:40:25.119" v="1969" actId="27636"/>
        <pc:sldMkLst>
          <pc:docMk/>
          <pc:sldMk cId="2970185068" sldId="380"/>
        </pc:sldMkLst>
      </pc:sldChg>
      <pc:sldChg chg="delSp modSp mod modAnim modNotesTx">
        <pc:chgData name="Tommy McClure" userId="5f57beb918c8a44c" providerId="LiveId" clId="{4547EA4A-125E-410D-9916-B01F0473BCB4}" dt="2023-10-29T04:18:51.900" v="2224" actId="115"/>
        <pc:sldMkLst>
          <pc:docMk/>
          <pc:sldMk cId="0" sldId="381"/>
        </pc:sldMkLst>
      </pc:sldChg>
      <pc:sldChg chg="modSp add del modAnim">
        <pc:chgData name="Tommy McClure" userId="5f57beb918c8a44c" providerId="LiveId" clId="{4547EA4A-125E-410D-9916-B01F0473BCB4}" dt="2023-10-28T18:43:16.955" v="1568" actId="2696"/>
        <pc:sldMkLst>
          <pc:docMk/>
          <pc:sldMk cId="1539275229" sldId="381"/>
        </pc:sldMkLst>
      </pc:sldChg>
    </pc:docChg>
  </pc:docChgLst>
  <pc:docChgLst>
    <pc:chgData name="Tommy McClure" userId="5f57beb918c8a44c" providerId="LiveId" clId="{0AA3FF86-049C-4978-8D9E-914D74C07E77}"/>
    <pc:docChg chg="undo custSel modSld sldOrd">
      <pc:chgData name="Tommy McClure" userId="5f57beb918c8a44c" providerId="LiveId" clId="{0AA3FF86-049C-4978-8D9E-914D74C07E77}" dt="2024-12-02T00:43:51.327" v="1936" actId="1076"/>
      <pc:docMkLst>
        <pc:docMk/>
      </pc:docMkLst>
      <pc:sldChg chg="modSp mod modNotes">
        <pc:chgData name="Tommy McClure" userId="5f57beb918c8a44c" providerId="LiveId" clId="{0AA3FF86-049C-4978-8D9E-914D74C07E77}" dt="2024-12-02T00:43:51.327" v="1936" actId="1076"/>
        <pc:sldMkLst>
          <pc:docMk/>
          <pc:sldMk cId="3226644016" sldId="268"/>
        </pc:sldMkLst>
        <pc:spChg chg="mod">
          <ac:chgData name="Tommy McClure" userId="5f57beb918c8a44c" providerId="LiveId" clId="{0AA3FF86-049C-4978-8D9E-914D74C07E77}" dt="2024-12-02T00:43:51.327" v="1936" actId="1076"/>
          <ac:spMkLst>
            <pc:docMk/>
            <pc:sldMk cId="3226644016" sldId="268"/>
            <ac:spMk id="2" creationId="{DAE48B8D-7A59-42A4-A61B-B66E6063DD0D}"/>
          </ac:spMkLst>
        </pc:spChg>
      </pc:sldChg>
      <pc:sldChg chg="modNotes">
        <pc:chgData name="Tommy McClure" userId="5f57beb918c8a44c" providerId="LiveId" clId="{0AA3FF86-049C-4978-8D9E-914D74C07E77}" dt="2024-12-02T00:30:39.858" v="1910" actId="113"/>
        <pc:sldMkLst>
          <pc:docMk/>
          <pc:sldMk cId="1241746129" sldId="272"/>
        </pc:sldMkLst>
      </pc:sldChg>
      <pc:sldChg chg="modSp mod modNotes">
        <pc:chgData name="Tommy McClure" userId="5f57beb918c8a44c" providerId="LiveId" clId="{0AA3FF86-049C-4978-8D9E-914D74C07E77}" dt="2024-11-30T23:25:59.755" v="1098" actId="14100"/>
        <pc:sldMkLst>
          <pc:docMk/>
          <pc:sldMk cId="2760936420" sldId="273"/>
        </pc:sldMkLst>
        <pc:spChg chg="mod">
          <ac:chgData name="Tommy McClure" userId="5f57beb918c8a44c" providerId="LiveId" clId="{0AA3FF86-049C-4978-8D9E-914D74C07E77}" dt="2024-11-30T19:56:20.194" v="432" actId="20577"/>
          <ac:spMkLst>
            <pc:docMk/>
            <pc:sldMk cId="2760936420" sldId="273"/>
            <ac:spMk id="3" creationId="{FC8CCB2D-FAF8-DD24-0E62-F8F54B01497F}"/>
          </ac:spMkLst>
        </pc:spChg>
        <pc:spChg chg="mod">
          <ac:chgData name="Tommy McClure" userId="5f57beb918c8a44c" providerId="LiveId" clId="{0AA3FF86-049C-4978-8D9E-914D74C07E77}" dt="2024-11-30T20:56:38.335" v="1051" actId="14100"/>
          <ac:spMkLst>
            <pc:docMk/>
            <pc:sldMk cId="2760936420" sldId="273"/>
            <ac:spMk id="6" creationId="{26622E93-29DA-3A76-7518-2752D1D99C3D}"/>
          </ac:spMkLst>
        </pc:spChg>
      </pc:sldChg>
      <pc:sldChg chg="modSp mod modAnim modNotes">
        <pc:chgData name="Tommy McClure" userId="5f57beb918c8a44c" providerId="LiveId" clId="{0AA3FF86-049C-4978-8D9E-914D74C07E77}" dt="2024-12-01T23:34:46.522" v="1576" actId="113"/>
        <pc:sldMkLst>
          <pc:docMk/>
          <pc:sldMk cId="368898295" sldId="276"/>
        </pc:sldMkLst>
        <pc:spChg chg="mod">
          <ac:chgData name="Tommy McClure" userId="5f57beb918c8a44c" providerId="LiveId" clId="{0AA3FF86-049C-4978-8D9E-914D74C07E77}" dt="2024-11-30T21:45:01.391" v="1083" actId="115"/>
          <ac:spMkLst>
            <pc:docMk/>
            <pc:sldMk cId="368898295" sldId="276"/>
            <ac:spMk id="2" creationId="{68B6EA0D-A83D-9225-E4FF-E655A650859C}"/>
          </ac:spMkLst>
        </pc:spChg>
      </pc:sldChg>
      <pc:sldChg chg="modSp modNotes modNotesTx">
        <pc:chgData name="Tommy McClure" userId="5f57beb918c8a44c" providerId="LiveId" clId="{0AA3FF86-049C-4978-8D9E-914D74C07E77}" dt="2024-12-02T00:04:55.449" v="1869" actId="20577"/>
        <pc:sldMkLst>
          <pc:docMk/>
          <pc:sldMk cId="1564452432" sldId="286"/>
        </pc:sldMkLst>
        <pc:spChg chg="mod">
          <ac:chgData name="Tommy McClure" userId="5f57beb918c8a44c" providerId="LiveId" clId="{0AA3FF86-049C-4978-8D9E-914D74C07E77}" dt="2024-11-30T21:45:53.077" v="1090" actId="207"/>
          <ac:spMkLst>
            <pc:docMk/>
            <pc:sldMk cId="1564452432" sldId="286"/>
            <ac:spMk id="3" creationId="{F2B29A4A-26DF-B051-6A9F-CA64E61CD406}"/>
          </ac:spMkLst>
        </pc:spChg>
      </pc:sldChg>
      <pc:sldChg chg="modSp mod modNotes modNotesTx">
        <pc:chgData name="Tommy McClure" userId="5f57beb918c8a44c" providerId="LiveId" clId="{0AA3FF86-049C-4978-8D9E-914D74C07E77}" dt="2024-11-30T23:28:06.053" v="1115" actId="27636"/>
        <pc:sldMkLst>
          <pc:docMk/>
          <pc:sldMk cId="2970185068" sldId="380"/>
        </pc:sldMkLst>
        <pc:spChg chg="mod">
          <ac:chgData name="Tommy McClure" userId="5f57beb918c8a44c" providerId="LiveId" clId="{0AA3FF86-049C-4978-8D9E-914D74C07E77}" dt="2024-11-30T21:01:48.867" v="1081" actId="1035"/>
          <ac:spMkLst>
            <pc:docMk/>
            <pc:sldMk cId="2970185068" sldId="380"/>
            <ac:spMk id="4" creationId="{FDB3C018-6904-4094-85A6-7BAF69A201A5}"/>
          </ac:spMkLst>
        </pc:spChg>
      </pc:sldChg>
      <pc:sldChg chg="modSp mod modAnim modNotes">
        <pc:chgData name="Tommy McClure" userId="5f57beb918c8a44c" providerId="LiveId" clId="{0AA3FF86-049C-4978-8D9E-914D74C07E77}" dt="2024-12-01T23:37:26.775" v="1585" actId="113"/>
        <pc:sldMkLst>
          <pc:docMk/>
          <pc:sldMk cId="1441161597" sldId="382"/>
        </pc:sldMkLst>
        <pc:spChg chg="mod">
          <ac:chgData name="Tommy McClure" userId="5f57beb918c8a44c" providerId="LiveId" clId="{0AA3FF86-049C-4978-8D9E-914D74C07E77}" dt="2024-11-30T21:45:07.917" v="1084" actId="115"/>
          <ac:spMkLst>
            <pc:docMk/>
            <pc:sldMk cId="1441161597" sldId="382"/>
            <ac:spMk id="2" creationId="{CCD13D07-D7C9-4646-B290-602E36FAFC16}"/>
          </ac:spMkLst>
        </pc:spChg>
      </pc:sldChg>
      <pc:sldChg chg="modSp mod modNotes modNotesTx">
        <pc:chgData name="Tommy McClure" userId="5f57beb918c8a44c" providerId="LiveId" clId="{0AA3FF86-049C-4978-8D9E-914D74C07E77}" dt="2024-12-01T23:49:43.308" v="1602" actId="113"/>
        <pc:sldMkLst>
          <pc:docMk/>
          <pc:sldMk cId="747504462" sldId="383"/>
        </pc:sldMkLst>
        <pc:spChg chg="mod">
          <ac:chgData name="Tommy McClure" userId="5f57beb918c8a44c" providerId="LiveId" clId="{0AA3FF86-049C-4978-8D9E-914D74C07E77}" dt="2024-11-30T21:45:14.938" v="1085" actId="115"/>
          <ac:spMkLst>
            <pc:docMk/>
            <pc:sldMk cId="747504462" sldId="383"/>
            <ac:spMk id="2" creationId="{E1625ADF-DC2E-9576-A430-7784A3920FAE}"/>
          </ac:spMkLst>
        </pc:spChg>
        <pc:spChg chg="mod">
          <ac:chgData name="Tommy McClure" userId="5f57beb918c8a44c" providerId="LiveId" clId="{0AA3FF86-049C-4978-8D9E-914D74C07E77}" dt="2024-11-30T20:57:56.072" v="1058" actId="20577"/>
          <ac:spMkLst>
            <pc:docMk/>
            <pc:sldMk cId="747504462" sldId="383"/>
            <ac:spMk id="3" creationId="{5B099DB0-F9EF-E4D9-7EA9-6B7504F06E8F}"/>
          </ac:spMkLst>
        </pc:spChg>
      </pc:sldChg>
      <pc:sldChg chg="modSp mod modAnim modNotes modNotesTx">
        <pc:chgData name="Tommy McClure" userId="5f57beb918c8a44c" providerId="LiveId" clId="{0AA3FF86-049C-4978-8D9E-914D74C07E77}" dt="2024-12-02T00:02:48.053" v="1866" actId="20577"/>
        <pc:sldMkLst>
          <pc:docMk/>
          <pc:sldMk cId="2147674097" sldId="384"/>
        </pc:sldMkLst>
        <pc:spChg chg="mod">
          <ac:chgData name="Tommy McClure" userId="5f57beb918c8a44c" providerId="LiveId" clId="{0AA3FF86-049C-4978-8D9E-914D74C07E77}" dt="2024-11-30T21:45:20.752" v="1086" actId="115"/>
          <ac:spMkLst>
            <pc:docMk/>
            <pc:sldMk cId="2147674097" sldId="384"/>
            <ac:spMk id="2" creationId="{EE204077-441B-E5E4-2107-F152C860A53E}"/>
          </ac:spMkLst>
        </pc:spChg>
        <pc:spChg chg="mod">
          <ac:chgData name="Tommy McClure" userId="5f57beb918c8a44c" providerId="LiveId" clId="{0AA3FF86-049C-4978-8D9E-914D74C07E77}" dt="2024-11-30T20:48:38.278" v="1033" actId="5793"/>
          <ac:spMkLst>
            <pc:docMk/>
            <pc:sldMk cId="2147674097" sldId="384"/>
            <ac:spMk id="3" creationId="{2E3E5DFF-AC1F-BF05-79DD-68585F60DE63}"/>
          </ac:spMkLst>
        </pc:spChg>
        <pc:spChg chg="mod">
          <ac:chgData name="Tommy McClure" userId="5f57beb918c8a44c" providerId="LiveId" clId="{0AA3FF86-049C-4978-8D9E-914D74C07E77}" dt="2024-11-30T20:06:13.233" v="722" actId="255"/>
          <ac:spMkLst>
            <pc:docMk/>
            <pc:sldMk cId="2147674097" sldId="384"/>
            <ac:spMk id="4" creationId="{1E15F385-FDC5-C905-A80F-20F3CBFACA92}"/>
          </ac:spMkLst>
        </pc:spChg>
      </pc:sldChg>
      <pc:sldChg chg="modSp mod ord modNotes modNotesTx">
        <pc:chgData name="Tommy McClure" userId="5f57beb918c8a44c" providerId="LiveId" clId="{0AA3FF86-049C-4978-8D9E-914D74C07E77}" dt="2024-11-30T23:28:24.824" v="1117" actId="14100"/>
        <pc:sldMkLst>
          <pc:docMk/>
          <pc:sldMk cId="1138773832" sldId="385"/>
        </pc:sldMkLst>
        <pc:spChg chg="mod">
          <ac:chgData name="Tommy McClure" userId="5f57beb918c8a44c" providerId="LiveId" clId="{0AA3FF86-049C-4978-8D9E-914D74C07E77}" dt="2024-11-30T21:45:29.773" v="1087" actId="115"/>
          <ac:spMkLst>
            <pc:docMk/>
            <pc:sldMk cId="1138773832" sldId="385"/>
            <ac:spMk id="2" creationId="{A14B964F-72F2-6871-00D0-5522EB806CE8}"/>
          </ac:spMkLst>
        </pc:spChg>
        <pc:spChg chg="mod">
          <ac:chgData name="Tommy McClure" userId="5f57beb918c8a44c" providerId="LiveId" clId="{0AA3FF86-049C-4978-8D9E-914D74C07E77}" dt="2024-11-30T20:54:04.201" v="1041" actId="20577"/>
          <ac:spMkLst>
            <pc:docMk/>
            <pc:sldMk cId="1138773832" sldId="385"/>
            <ac:spMk id="3" creationId="{000289E6-5C08-187B-06F1-2B73D094D0B9}"/>
          </ac:spMkLst>
        </pc:spChg>
      </pc:sldChg>
      <pc:sldChg chg="modSp mod modNotes modNotesTx">
        <pc:chgData name="Tommy McClure" userId="5f57beb918c8a44c" providerId="LiveId" clId="{0AA3FF86-049C-4978-8D9E-914D74C07E77}" dt="2024-11-30T23:28:33.546" v="1118" actId="1076"/>
        <pc:sldMkLst>
          <pc:docMk/>
          <pc:sldMk cId="570840357" sldId="386"/>
        </pc:sldMkLst>
        <pc:spChg chg="mod">
          <ac:chgData name="Tommy McClure" userId="5f57beb918c8a44c" providerId="LiveId" clId="{0AA3FF86-049C-4978-8D9E-914D74C07E77}" dt="2024-11-30T14:17:54.258" v="63" actId="20577"/>
          <ac:spMkLst>
            <pc:docMk/>
            <pc:sldMk cId="570840357" sldId="386"/>
            <ac:spMk id="7" creationId="{8FE6C5BC-38B6-8295-33C8-2544EB26A022}"/>
          </ac:spMkLst>
        </pc:spChg>
      </pc:sldChg>
      <pc:sldChg chg="modSp mod modNotes modNotesTx">
        <pc:chgData name="Tommy McClure" userId="5f57beb918c8a44c" providerId="LiveId" clId="{0AA3FF86-049C-4978-8D9E-914D74C07E77}" dt="2024-11-30T23:28:38.154" v="1119" actId="1076"/>
        <pc:sldMkLst>
          <pc:docMk/>
          <pc:sldMk cId="655856214" sldId="387"/>
        </pc:sldMkLst>
        <pc:spChg chg="mod">
          <ac:chgData name="Tommy McClure" userId="5f57beb918c8a44c" providerId="LiveId" clId="{0AA3FF86-049C-4978-8D9E-914D74C07E77}" dt="2024-11-30T14:18:10.003" v="74"/>
          <ac:spMkLst>
            <pc:docMk/>
            <pc:sldMk cId="655856214" sldId="387"/>
            <ac:spMk id="7" creationId="{46DA59ED-4E3E-9D01-50B6-388C353BA13F}"/>
          </ac:spMkLst>
        </pc:spChg>
      </pc:sldChg>
      <pc:sldChg chg="modSp mod modNotes modNotesTx">
        <pc:chgData name="Tommy McClure" userId="5f57beb918c8a44c" providerId="LiveId" clId="{0AA3FF86-049C-4978-8D9E-914D74C07E77}" dt="2024-11-30T23:28:42.848" v="1120" actId="1076"/>
        <pc:sldMkLst>
          <pc:docMk/>
          <pc:sldMk cId="1392343744" sldId="388"/>
        </pc:sldMkLst>
        <pc:spChg chg="mod">
          <ac:chgData name="Tommy McClure" userId="5f57beb918c8a44c" providerId="LiveId" clId="{0AA3FF86-049C-4978-8D9E-914D74C07E77}" dt="2024-11-30T14:18:22.992" v="89"/>
          <ac:spMkLst>
            <pc:docMk/>
            <pc:sldMk cId="1392343744" sldId="388"/>
            <ac:spMk id="7" creationId="{022D9D37-01EB-79B9-D9B1-AB85AEBF27C1}"/>
          </ac:spMkLst>
        </pc:spChg>
      </pc:sldChg>
      <pc:sldChg chg="modSp mod modNotes modNotesTx">
        <pc:chgData name="Tommy McClure" userId="5f57beb918c8a44c" providerId="LiveId" clId="{0AA3FF86-049C-4978-8D9E-914D74C07E77}" dt="2024-12-02T00:04:43.136" v="1868" actId="14100"/>
        <pc:sldMkLst>
          <pc:docMk/>
          <pc:sldMk cId="2408504336" sldId="389"/>
        </pc:sldMkLst>
        <pc:spChg chg="mod">
          <ac:chgData name="Tommy McClure" userId="5f57beb918c8a44c" providerId="LiveId" clId="{0AA3FF86-049C-4978-8D9E-914D74C07E77}" dt="2024-11-30T21:45:36.538" v="1088" actId="115"/>
          <ac:spMkLst>
            <pc:docMk/>
            <pc:sldMk cId="2408504336" sldId="389"/>
            <ac:spMk id="2" creationId="{30B0D888-8D98-B45C-A123-44ED392664D5}"/>
          </ac:spMkLst>
        </pc:spChg>
        <pc:spChg chg="mod">
          <ac:chgData name="Tommy McClure" userId="5f57beb918c8a44c" providerId="LiveId" clId="{0AA3FF86-049C-4978-8D9E-914D74C07E77}" dt="2024-11-30T20:17:53.977" v="796" actId="114"/>
          <ac:spMkLst>
            <pc:docMk/>
            <pc:sldMk cId="2408504336" sldId="389"/>
            <ac:spMk id="3" creationId="{5FA144AB-EEE2-CA4E-A2C3-0809826F219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788AB4-DCA9-DB44-6D43-3AE06986521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A405D31-0D40-46C4-3CBE-B0841EEBF36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r>
              <a:rPr lang="en-US"/>
              <a:t>12/1/2024 PM</a:t>
            </a:r>
          </a:p>
        </p:txBody>
      </p:sp>
      <p:sp>
        <p:nvSpPr>
          <p:cNvPr id="4" name="Footer Placeholder 3">
            <a:extLst>
              <a:ext uri="{FF2B5EF4-FFF2-40B4-BE49-F238E27FC236}">
                <a16:creationId xmlns:a16="http://schemas.microsoft.com/office/drawing/2014/main" id="{745467E5-C603-19E2-9735-A61CCF853BF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FCB8244-5524-3197-7A5E-48399E7969F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3D12A18-6605-443E-B23A-1F5208DEDC35}" type="slidenum">
              <a:rPr lang="en-US" smtClean="0"/>
              <a:t>‹#›</a:t>
            </a:fld>
            <a:endParaRPr lang="en-US"/>
          </a:p>
        </p:txBody>
      </p:sp>
    </p:spTree>
    <p:extLst>
      <p:ext uri="{BB962C8B-B14F-4D97-AF65-F5344CB8AC3E}">
        <p14:creationId xmlns:p14="http://schemas.microsoft.com/office/powerpoint/2010/main" val="126461962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r>
              <a:rPr lang="en-US"/>
              <a:t>12/1/2024 PM</a:t>
            </a:r>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F7FBCA-4BE8-4FB5-91BD-69C6AC6BDB5D}" type="slidenum">
              <a:rPr lang="en-US" smtClean="0"/>
              <a:t>‹#›</a:t>
            </a:fld>
            <a:endParaRPr lang="en-US" dirty="0"/>
          </a:p>
        </p:txBody>
      </p:sp>
    </p:spTree>
    <p:extLst>
      <p:ext uri="{BB962C8B-B14F-4D97-AF65-F5344CB8AC3E}">
        <p14:creationId xmlns:p14="http://schemas.microsoft.com/office/powerpoint/2010/main" val="711236712"/>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920750"/>
            <a:ext cx="4114800" cy="308610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t>12/1/2024 PM</a:t>
            </a:r>
            <a:endParaRPr lang="en-US" dirty="0"/>
          </a:p>
        </p:txBody>
      </p:sp>
      <p:sp>
        <p:nvSpPr>
          <p:cNvPr id="5" name="Slide Number Placeholder 4"/>
          <p:cNvSpPr>
            <a:spLocks noGrp="1"/>
          </p:cNvSpPr>
          <p:nvPr>
            <p:ph type="sldNum" sz="quarter" idx="5"/>
          </p:nvPr>
        </p:nvSpPr>
        <p:spPr/>
        <p:txBody>
          <a:bodyPr/>
          <a:lstStyle/>
          <a:p>
            <a:fld id="{52F7FBCA-4BE8-4FB5-91BD-69C6AC6BDB5D}" type="slidenum">
              <a:rPr lang="en-US" smtClean="0"/>
              <a:t>1</a:t>
            </a:fld>
            <a:endParaRPr lang="en-US" dirty="0"/>
          </a:p>
        </p:txBody>
      </p:sp>
    </p:spTree>
    <p:extLst>
      <p:ext uri="{BB962C8B-B14F-4D97-AF65-F5344CB8AC3E}">
        <p14:creationId xmlns:p14="http://schemas.microsoft.com/office/powerpoint/2010/main" val="1085233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5E11E3-6F04-246E-F915-4BF9407095D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280E2A4-2DA7-024B-038C-686542C3FD26}"/>
              </a:ext>
            </a:extLst>
          </p:cNvPr>
          <p:cNvSpPr>
            <a:spLocks noGrp="1" noRot="1" noChangeAspect="1"/>
          </p:cNvSpPr>
          <p:nvPr>
            <p:ph type="sldImg"/>
          </p:nvPr>
        </p:nvSpPr>
        <p:spPr>
          <a:xfrm>
            <a:off x="1370013" y="277813"/>
            <a:ext cx="4114800" cy="3086100"/>
          </a:xfrm>
        </p:spPr>
      </p:sp>
      <p:sp>
        <p:nvSpPr>
          <p:cNvPr id="3" name="Notes Placeholder 2">
            <a:extLst>
              <a:ext uri="{FF2B5EF4-FFF2-40B4-BE49-F238E27FC236}">
                <a16:creationId xmlns:a16="http://schemas.microsoft.com/office/drawing/2014/main" id="{66D23C11-E50E-1B70-4116-0B54F38C611B}"/>
              </a:ext>
            </a:extLst>
          </p:cNvPr>
          <p:cNvSpPr>
            <a:spLocks noGrp="1"/>
          </p:cNvSpPr>
          <p:nvPr>
            <p:ph type="body" idx="1"/>
          </p:nvPr>
        </p:nvSpPr>
        <p:spPr>
          <a:xfrm>
            <a:off x="-1" y="4229100"/>
            <a:ext cx="6856413" cy="4914900"/>
          </a:xfrm>
        </p:spPr>
        <p: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b="1" dirty="0">
                <a:latin typeface="Arial" panose="020B0604020202020204" pitchFamily="34" charset="0"/>
                <a:cs typeface="Arial" panose="020B0604020202020204" pitchFamily="34" charset="0"/>
              </a:rPr>
              <a:t>John 19:16-18 KJV 16 </a:t>
            </a:r>
            <a:r>
              <a:rPr lang="en-US" b="0" dirty="0">
                <a:latin typeface="Arial" panose="020B0604020202020204" pitchFamily="34" charset="0"/>
                <a:cs typeface="Arial" panose="020B0604020202020204" pitchFamily="34" charset="0"/>
              </a:rPr>
              <a:t>Then delivered he him therefore unto them to be crucified. And they took Jesus, and led him away. </a:t>
            </a:r>
            <a:r>
              <a:rPr lang="en-US" b="1" dirty="0">
                <a:latin typeface="Arial" panose="020B0604020202020204" pitchFamily="34" charset="0"/>
                <a:cs typeface="Arial" panose="020B0604020202020204" pitchFamily="34" charset="0"/>
              </a:rPr>
              <a:t>17</a:t>
            </a:r>
            <a:r>
              <a:rPr lang="en-US" b="0" dirty="0">
                <a:latin typeface="Arial" panose="020B0604020202020204" pitchFamily="34" charset="0"/>
                <a:cs typeface="Arial" panose="020B0604020202020204" pitchFamily="34" charset="0"/>
              </a:rPr>
              <a:t> And he bearing his cross went forth into a place called the place of a skull, which is called in the Hebrew Golgotha: </a:t>
            </a:r>
            <a:r>
              <a:rPr lang="en-US" b="1" i="1" dirty="0">
                <a:latin typeface="Arial" panose="020B0604020202020204" pitchFamily="34" charset="0"/>
                <a:cs typeface="Arial" panose="020B0604020202020204" pitchFamily="34" charset="0"/>
              </a:rPr>
              <a:t>18 Where they crucified him, and two other with him, on either side one, and Jesus in the midst</a:t>
            </a:r>
          </a:p>
          <a:p>
            <a:pPr marL="0" indent="0">
              <a:buFont typeface="Wingdings" panose="05000000000000000000" pitchFamily="2" charset="2"/>
              <a:buNone/>
            </a:pPr>
            <a:endParaRPr lang="en-US" b="0"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F64A8C3A-D589-28AC-92C5-42218A1CD64A}"/>
              </a:ext>
            </a:extLst>
          </p:cNvPr>
          <p:cNvSpPr>
            <a:spLocks noGrp="1"/>
          </p:cNvSpPr>
          <p:nvPr>
            <p:ph type="dt" idx="1"/>
          </p:nvPr>
        </p:nvSpPr>
        <p:spPr/>
        <p:txBody>
          <a:bodyPr/>
          <a:lstStyle/>
          <a:p>
            <a:r>
              <a:rPr lang="en-US"/>
              <a:t>12/1/2024 PM</a:t>
            </a:r>
            <a:endParaRPr lang="en-US" dirty="0"/>
          </a:p>
        </p:txBody>
      </p:sp>
      <p:sp>
        <p:nvSpPr>
          <p:cNvPr id="5" name="Slide Number Placeholder 4">
            <a:extLst>
              <a:ext uri="{FF2B5EF4-FFF2-40B4-BE49-F238E27FC236}">
                <a16:creationId xmlns:a16="http://schemas.microsoft.com/office/drawing/2014/main" id="{CCEA9860-30A5-757D-1955-9216AF0AFCE9}"/>
              </a:ext>
            </a:extLst>
          </p:cNvPr>
          <p:cNvSpPr>
            <a:spLocks noGrp="1"/>
          </p:cNvSpPr>
          <p:nvPr>
            <p:ph type="sldNum" sz="quarter" idx="5"/>
          </p:nvPr>
        </p:nvSpPr>
        <p:spPr/>
        <p:txBody>
          <a:bodyPr/>
          <a:lstStyle/>
          <a:p>
            <a:fld id="{52F7FBCA-4BE8-4FB5-91BD-69C6AC6BDB5D}" type="slidenum">
              <a:rPr lang="en-US" smtClean="0"/>
              <a:t>10</a:t>
            </a:fld>
            <a:endParaRPr lang="en-US" dirty="0"/>
          </a:p>
        </p:txBody>
      </p:sp>
    </p:spTree>
    <p:extLst>
      <p:ext uri="{BB962C8B-B14F-4D97-AF65-F5344CB8AC3E}">
        <p14:creationId xmlns:p14="http://schemas.microsoft.com/office/powerpoint/2010/main" val="10100191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1E76EA-E9C6-8ABC-D0E5-89F3A9B46D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B33501D-A9A4-A27D-CD7C-DD9C9178E7FD}"/>
              </a:ext>
            </a:extLst>
          </p:cNvPr>
          <p:cNvSpPr>
            <a:spLocks noGrp="1" noRot="1" noChangeAspect="1"/>
          </p:cNvSpPr>
          <p:nvPr>
            <p:ph type="sldImg"/>
          </p:nvPr>
        </p:nvSpPr>
        <p:spPr>
          <a:xfrm>
            <a:off x="1370013" y="254000"/>
            <a:ext cx="4114800" cy="3086100"/>
          </a:xfrm>
        </p:spPr>
      </p:sp>
      <p:sp>
        <p:nvSpPr>
          <p:cNvPr id="3" name="Notes Placeholder 2">
            <a:extLst>
              <a:ext uri="{FF2B5EF4-FFF2-40B4-BE49-F238E27FC236}">
                <a16:creationId xmlns:a16="http://schemas.microsoft.com/office/drawing/2014/main" id="{5C9812B7-5924-0670-75D9-5A6171412316}"/>
              </a:ext>
            </a:extLst>
          </p:cNvPr>
          <p:cNvSpPr>
            <a:spLocks noGrp="1"/>
          </p:cNvSpPr>
          <p:nvPr>
            <p:ph type="body" idx="1"/>
          </p:nvPr>
        </p:nvSpPr>
        <p:spPr>
          <a:xfrm>
            <a:off x="-1" y="4229100"/>
            <a:ext cx="6856413" cy="4914900"/>
          </a:xfrm>
        </p:spPr>
        <p: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b="1" dirty="0">
                <a:latin typeface="Arial" panose="020B0604020202020204" pitchFamily="34" charset="0"/>
                <a:cs typeface="Arial" panose="020B0604020202020204" pitchFamily="34" charset="0"/>
              </a:rPr>
              <a:t>John 19:16-18 KJV 16 </a:t>
            </a:r>
            <a:r>
              <a:rPr lang="en-US" b="0" dirty="0">
                <a:latin typeface="Arial" panose="020B0604020202020204" pitchFamily="34" charset="0"/>
                <a:cs typeface="Arial" panose="020B0604020202020204" pitchFamily="34" charset="0"/>
              </a:rPr>
              <a:t>Then delivered he him therefore unto them to be crucified. And they took Jesus, and led him away. </a:t>
            </a:r>
            <a:r>
              <a:rPr lang="en-US" b="1" dirty="0">
                <a:latin typeface="Arial" panose="020B0604020202020204" pitchFamily="34" charset="0"/>
                <a:cs typeface="Arial" panose="020B0604020202020204" pitchFamily="34" charset="0"/>
              </a:rPr>
              <a:t>17</a:t>
            </a:r>
            <a:r>
              <a:rPr lang="en-US" b="0" dirty="0">
                <a:latin typeface="Arial" panose="020B0604020202020204" pitchFamily="34" charset="0"/>
                <a:cs typeface="Arial" panose="020B0604020202020204" pitchFamily="34" charset="0"/>
              </a:rPr>
              <a:t> And he bearing his cross went forth into a place called the place of a skull, which is called in the Hebrew Golgotha: </a:t>
            </a:r>
            <a:r>
              <a:rPr lang="en-US" b="1" i="1" dirty="0">
                <a:latin typeface="Arial" panose="020B0604020202020204" pitchFamily="34" charset="0"/>
                <a:cs typeface="Arial" panose="020B0604020202020204" pitchFamily="34" charset="0"/>
              </a:rPr>
              <a:t>18 Where they crucified him, and two other with him, on either side one, and Jesus in the midst</a:t>
            </a:r>
          </a:p>
          <a:p>
            <a:pPr marL="0" indent="0">
              <a:buFont typeface="Wingdings" panose="05000000000000000000" pitchFamily="2" charset="2"/>
              <a:buNone/>
            </a:pPr>
            <a:endParaRPr lang="en-US" b="0"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532ADE5C-7AFB-1D65-9F88-C39AA4E26BDC}"/>
              </a:ext>
            </a:extLst>
          </p:cNvPr>
          <p:cNvSpPr>
            <a:spLocks noGrp="1"/>
          </p:cNvSpPr>
          <p:nvPr>
            <p:ph type="dt" idx="1"/>
          </p:nvPr>
        </p:nvSpPr>
        <p:spPr/>
        <p:txBody>
          <a:bodyPr/>
          <a:lstStyle/>
          <a:p>
            <a:r>
              <a:rPr lang="en-US"/>
              <a:t>12/1/2024 PM</a:t>
            </a:r>
            <a:endParaRPr lang="en-US" dirty="0"/>
          </a:p>
        </p:txBody>
      </p:sp>
      <p:sp>
        <p:nvSpPr>
          <p:cNvPr id="5" name="Slide Number Placeholder 4">
            <a:extLst>
              <a:ext uri="{FF2B5EF4-FFF2-40B4-BE49-F238E27FC236}">
                <a16:creationId xmlns:a16="http://schemas.microsoft.com/office/drawing/2014/main" id="{A09B93F5-D284-7EE3-D041-E037057DED8B}"/>
              </a:ext>
            </a:extLst>
          </p:cNvPr>
          <p:cNvSpPr>
            <a:spLocks noGrp="1"/>
          </p:cNvSpPr>
          <p:nvPr>
            <p:ph type="sldNum" sz="quarter" idx="5"/>
          </p:nvPr>
        </p:nvSpPr>
        <p:spPr/>
        <p:txBody>
          <a:bodyPr/>
          <a:lstStyle/>
          <a:p>
            <a:fld id="{52F7FBCA-4BE8-4FB5-91BD-69C6AC6BDB5D}" type="slidenum">
              <a:rPr lang="en-US" smtClean="0"/>
              <a:t>11</a:t>
            </a:fld>
            <a:endParaRPr lang="en-US" dirty="0"/>
          </a:p>
        </p:txBody>
      </p:sp>
    </p:spTree>
    <p:extLst>
      <p:ext uri="{BB962C8B-B14F-4D97-AF65-F5344CB8AC3E}">
        <p14:creationId xmlns:p14="http://schemas.microsoft.com/office/powerpoint/2010/main" val="31490309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CD65DD-BFEF-8035-8E55-C28E381D0A4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771B3A4-118E-7558-3957-AD16AD1D5156}"/>
              </a:ext>
            </a:extLst>
          </p:cNvPr>
          <p:cNvSpPr>
            <a:spLocks noGrp="1" noRot="1" noChangeAspect="1"/>
          </p:cNvSpPr>
          <p:nvPr>
            <p:ph type="sldImg"/>
          </p:nvPr>
        </p:nvSpPr>
        <p:spPr>
          <a:xfrm>
            <a:off x="1370013" y="277813"/>
            <a:ext cx="4114800" cy="3086100"/>
          </a:xfrm>
        </p:spPr>
      </p:sp>
      <p:sp>
        <p:nvSpPr>
          <p:cNvPr id="3" name="Notes Placeholder 2">
            <a:extLst>
              <a:ext uri="{FF2B5EF4-FFF2-40B4-BE49-F238E27FC236}">
                <a16:creationId xmlns:a16="http://schemas.microsoft.com/office/drawing/2014/main" id="{648DBB88-A911-8355-E1B3-3C670C9E7C45}"/>
              </a:ext>
            </a:extLst>
          </p:cNvPr>
          <p:cNvSpPr>
            <a:spLocks noGrp="1"/>
          </p:cNvSpPr>
          <p:nvPr>
            <p:ph type="body" idx="1"/>
          </p:nvPr>
        </p:nvSpPr>
        <p:spPr>
          <a:xfrm>
            <a:off x="-794" y="3363913"/>
            <a:ext cx="6856413" cy="5502274"/>
          </a:xfrm>
        </p:spPr>
        <p:txBody>
          <a:bodyPr/>
          <a:lstStyle/>
          <a:p>
            <a:pPr marL="0" indent="0">
              <a:buFont typeface="Wingdings" panose="05000000000000000000" pitchFamily="2" charset="2"/>
              <a:buNone/>
            </a:pPr>
            <a:r>
              <a:rPr lang="en-US" b="1" dirty="0">
                <a:latin typeface="Arial" panose="020B0604020202020204" pitchFamily="34" charset="0"/>
                <a:cs typeface="Arial" panose="020B0604020202020204" pitchFamily="34" charset="0"/>
              </a:rPr>
              <a:t>1 Corinthians 15:1-4 KJV 1 </a:t>
            </a:r>
            <a:r>
              <a:rPr lang="en-US" b="0" dirty="0">
                <a:latin typeface="Arial" panose="020B0604020202020204" pitchFamily="34" charset="0"/>
                <a:cs typeface="Arial" panose="020B0604020202020204" pitchFamily="34" charset="0"/>
              </a:rPr>
              <a:t>Moreover, brethren, I declare unto you the gospel which I preached unto you, which also ye have received, and wherein ye stand; </a:t>
            </a:r>
            <a:r>
              <a:rPr lang="en-US" b="1" dirty="0">
                <a:latin typeface="Arial" panose="020B0604020202020204" pitchFamily="34" charset="0"/>
                <a:cs typeface="Arial" panose="020B0604020202020204" pitchFamily="34" charset="0"/>
              </a:rPr>
              <a:t>2 </a:t>
            </a:r>
            <a:r>
              <a:rPr lang="en-US" b="0" dirty="0">
                <a:latin typeface="Arial" panose="020B0604020202020204" pitchFamily="34" charset="0"/>
                <a:cs typeface="Arial" panose="020B0604020202020204" pitchFamily="34" charset="0"/>
              </a:rPr>
              <a:t>By which also ye are saved, if ye keep in memory what I preached unto you, unless ye have believed in vain. </a:t>
            </a:r>
            <a:r>
              <a:rPr lang="en-US" b="1" dirty="0">
                <a:latin typeface="Arial" panose="020B0604020202020204" pitchFamily="34" charset="0"/>
                <a:cs typeface="Arial" panose="020B0604020202020204" pitchFamily="34" charset="0"/>
              </a:rPr>
              <a:t>3</a:t>
            </a:r>
            <a:r>
              <a:rPr lang="en-US" b="0" dirty="0">
                <a:latin typeface="Arial" panose="020B0604020202020204" pitchFamily="34" charset="0"/>
                <a:cs typeface="Arial" panose="020B0604020202020204" pitchFamily="34" charset="0"/>
              </a:rPr>
              <a:t> For I delivered unto you first of all that which I also received, how that Christ died for our sins according to the scriptures; 4 And that he was buried, and that he rose again the third day according to the scriptures</a:t>
            </a: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Romans 1:16 KJV 16 </a:t>
            </a:r>
            <a:r>
              <a:rPr lang="en-US" b="0" dirty="0">
                <a:latin typeface="Arial" panose="020B0604020202020204" pitchFamily="34" charset="0"/>
                <a:cs typeface="Arial" panose="020B0604020202020204" pitchFamily="34" charset="0"/>
              </a:rPr>
              <a:t>For I am not ashamed of the gospel of Christ: </a:t>
            </a:r>
            <a:r>
              <a:rPr lang="en-US" b="1" dirty="0">
                <a:latin typeface="Arial" panose="020B0604020202020204" pitchFamily="34" charset="0"/>
                <a:cs typeface="Arial" panose="020B0604020202020204" pitchFamily="34" charset="0"/>
              </a:rPr>
              <a:t>for it is the power of God unto salvation to every one that belie</a:t>
            </a:r>
            <a:r>
              <a:rPr lang="en-US" b="0" dirty="0">
                <a:latin typeface="Arial" panose="020B0604020202020204" pitchFamily="34" charset="0"/>
                <a:cs typeface="Arial" panose="020B0604020202020204" pitchFamily="34" charset="0"/>
              </a:rPr>
              <a:t>veth; to the Jew first, and also to the Greek.</a:t>
            </a:r>
          </a:p>
          <a:p>
            <a:pPr marL="171450" indent="-171450">
              <a:buFont typeface="Wingdings" panose="05000000000000000000" pitchFamily="2" charset="2"/>
              <a:buChar char="§"/>
            </a:pPr>
            <a:endParaRPr lang="en-US" b="0"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b="1" dirty="0">
                <a:latin typeface="Arial" panose="020B0604020202020204" pitchFamily="34" charset="0"/>
                <a:cs typeface="Arial" panose="020B0604020202020204" pitchFamily="34" charset="0"/>
              </a:rPr>
              <a:t>2 Thessalonians 1:7-9 KJV 7 </a:t>
            </a:r>
            <a:r>
              <a:rPr lang="en-US" b="0" dirty="0">
                <a:latin typeface="Arial" panose="020B0604020202020204" pitchFamily="34" charset="0"/>
                <a:cs typeface="Arial" panose="020B0604020202020204" pitchFamily="34" charset="0"/>
              </a:rPr>
              <a:t>And to you who are troubled rest with us, when the Lord Jesus shall be revealed from heaven with his mighty angels</a:t>
            </a:r>
            <a:r>
              <a:rPr lang="en-US" b="1" dirty="0">
                <a:latin typeface="Arial" panose="020B0604020202020204" pitchFamily="34" charset="0"/>
                <a:cs typeface="Arial" panose="020B0604020202020204" pitchFamily="34" charset="0"/>
              </a:rPr>
              <a:t>, 8 </a:t>
            </a:r>
            <a:r>
              <a:rPr lang="en-US" b="0" dirty="0">
                <a:latin typeface="Arial" panose="020B0604020202020204" pitchFamily="34" charset="0"/>
                <a:cs typeface="Arial" panose="020B0604020202020204" pitchFamily="34" charset="0"/>
              </a:rPr>
              <a:t>In flaming fire taking vengeance on them that know not God, and </a:t>
            </a:r>
            <a:r>
              <a:rPr lang="en-US" b="1" dirty="0">
                <a:latin typeface="Arial" panose="020B0604020202020204" pitchFamily="34" charset="0"/>
                <a:cs typeface="Arial" panose="020B0604020202020204" pitchFamily="34" charset="0"/>
              </a:rPr>
              <a:t>that obey not the gospel </a:t>
            </a:r>
            <a:r>
              <a:rPr lang="en-US" b="0" dirty="0">
                <a:latin typeface="Arial" panose="020B0604020202020204" pitchFamily="34" charset="0"/>
                <a:cs typeface="Arial" panose="020B0604020202020204" pitchFamily="34" charset="0"/>
              </a:rPr>
              <a:t>of our Lord Jesus Christ: </a:t>
            </a:r>
            <a:r>
              <a:rPr lang="en-US" b="1" dirty="0">
                <a:latin typeface="Arial" panose="020B0604020202020204" pitchFamily="34" charset="0"/>
                <a:cs typeface="Arial" panose="020B0604020202020204" pitchFamily="34" charset="0"/>
              </a:rPr>
              <a:t>9 </a:t>
            </a:r>
            <a:r>
              <a:rPr lang="en-US" b="0" dirty="0">
                <a:latin typeface="Arial" panose="020B0604020202020204" pitchFamily="34" charset="0"/>
                <a:cs typeface="Arial" panose="020B0604020202020204" pitchFamily="34" charset="0"/>
              </a:rPr>
              <a:t>Who shall be punished with everlasting destruction from the presence of the Lord, and from the glory of his power;</a:t>
            </a: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Romans 6:4 KJV 4 </a:t>
            </a:r>
            <a:r>
              <a:rPr lang="en-US" b="0" dirty="0">
                <a:latin typeface="Arial" panose="020B0604020202020204" pitchFamily="34" charset="0"/>
                <a:cs typeface="Arial" panose="020B0604020202020204" pitchFamily="34" charset="0"/>
              </a:rPr>
              <a:t>Therefore </a:t>
            </a:r>
            <a:r>
              <a:rPr lang="en-US" b="1" dirty="0">
                <a:latin typeface="Arial" panose="020B0604020202020204" pitchFamily="34" charset="0"/>
                <a:cs typeface="Arial" panose="020B0604020202020204" pitchFamily="34" charset="0"/>
              </a:rPr>
              <a:t>we are buried with him by baptism into death</a:t>
            </a:r>
            <a:r>
              <a:rPr lang="en-US" b="0" dirty="0">
                <a:latin typeface="Arial" panose="020B0604020202020204" pitchFamily="34" charset="0"/>
                <a:cs typeface="Arial" panose="020B0604020202020204" pitchFamily="34" charset="0"/>
              </a:rPr>
              <a:t>: that </a:t>
            </a:r>
            <a:r>
              <a:rPr lang="en-US" b="1" dirty="0">
                <a:latin typeface="Arial" panose="020B0604020202020204" pitchFamily="34" charset="0"/>
                <a:cs typeface="Arial" panose="020B0604020202020204" pitchFamily="34" charset="0"/>
              </a:rPr>
              <a:t>like as </a:t>
            </a:r>
            <a:r>
              <a:rPr lang="en-US" b="0" dirty="0">
                <a:latin typeface="Arial" panose="020B0604020202020204" pitchFamily="34" charset="0"/>
                <a:cs typeface="Arial" panose="020B0604020202020204" pitchFamily="34" charset="0"/>
              </a:rPr>
              <a:t>Christ was raised up from the dead by the glory of the Father, even so we also should walk in newness of life.</a:t>
            </a: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Romans 6:17-18 KJV 17 </a:t>
            </a:r>
            <a:r>
              <a:rPr lang="en-US" b="0" dirty="0">
                <a:latin typeface="Arial" panose="020B0604020202020204" pitchFamily="34" charset="0"/>
                <a:cs typeface="Arial" panose="020B0604020202020204" pitchFamily="34" charset="0"/>
              </a:rPr>
              <a:t>But God be thanked, that ye were the servants of sin, but ye have obeyed from the heart </a:t>
            </a:r>
            <a:r>
              <a:rPr lang="en-US" b="1" dirty="0">
                <a:latin typeface="Arial" panose="020B0604020202020204" pitchFamily="34" charset="0"/>
                <a:cs typeface="Arial" panose="020B0604020202020204" pitchFamily="34" charset="0"/>
              </a:rPr>
              <a:t>that form of doctrine </a:t>
            </a:r>
            <a:r>
              <a:rPr lang="en-US" b="0" dirty="0">
                <a:latin typeface="Arial" panose="020B0604020202020204" pitchFamily="34" charset="0"/>
                <a:cs typeface="Arial" panose="020B0604020202020204" pitchFamily="34" charset="0"/>
              </a:rPr>
              <a:t>which was delivered you. </a:t>
            </a:r>
            <a:r>
              <a:rPr lang="en-US" b="1" dirty="0">
                <a:latin typeface="Arial" panose="020B0604020202020204" pitchFamily="34" charset="0"/>
                <a:cs typeface="Arial" panose="020B0604020202020204" pitchFamily="34" charset="0"/>
              </a:rPr>
              <a:t>18</a:t>
            </a:r>
            <a:r>
              <a:rPr lang="en-US" b="0" dirty="0">
                <a:latin typeface="Arial" panose="020B0604020202020204" pitchFamily="34" charset="0"/>
                <a:cs typeface="Arial" panose="020B0604020202020204" pitchFamily="34" charset="0"/>
              </a:rPr>
              <a:t> Being then made free from sin, ye became the servants of righteousness.</a:t>
            </a:r>
          </a:p>
          <a:p>
            <a:pPr marL="0" indent="0">
              <a:buFont typeface="Wingdings" panose="05000000000000000000" pitchFamily="2" charset="2"/>
              <a:buNone/>
            </a:pPr>
            <a:endParaRPr lang="en-US" b="0"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b="1" dirty="0">
                <a:latin typeface="Arial" panose="020B0604020202020204" pitchFamily="34" charset="0"/>
                <a:cs typeface="Arial" panose="020B0604020202020204" pitchFamily="34" charset="0"/>
              </a:rPr>
              <a:t>Hebrews 8:6 KJV 6 </a:t>
            </a:r>
            <a:r>
              <a:rPr lang="en-US" b="0" dirty="0">
                <a:latin typeface="Arial" panose="020B0604020202020204" pitchFamily="34" charset="0"/>
                <a:cs typeface="Arial" panose="020B0604020202020204" pitchFamily="34" charset="0"/>
              </a:rPr>
              <a:t>But now hath he obtained a more excellent ministry, by how much also he is the mediator of a better covenant, which was established upon better promises.</a:t>
            </a: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Hebrews 8:13 KJV 13 </a:t>
            </a:r>
            <a:r>
              <a:rPr lang="en-US" b="0" dirty="0">
                <a:latin typeface="Arial" panose="020B0604020202020204" pitchFamily="34" charset="0"/>
                <a:cs typeface="Arial" panose="020B0604020202020204" pitchFamily="34" charset="0"/>
              </a:rPr>
              <a:t>In that he saith, </a:t>
            </a:r>
            <a:r>
              <a:rPr lang="en-US" b="1" dirty="0">
                <a:latin typeface="Arial" panose="020B0604020202020204" pitchFamily="34" charset="0"/>
                <a:cs typeface="Arial" panose="020B0604020202020204" pitchFamily="34" charset="0"/>
              </a:rPr>
              <a:t>A new covenant</a:t>
            </a:r>
            <a:r>
              <a:rPr lang="en-US" b="0" dirty="0">
                <a:latin typeface="Arial" panose="020B0604020202020204" pitchFamily="34" charset="0"/>
                <a:cs typeface="Arial" panose="020B0604020202020204" pitchFamily="34" charset="0"/>
              </a:rPr>
              <a:t>, he hath made the </a:t>
            </a:r>
            <a:r>
              <a:rPr lang="en-US" b="1" dirty="0">
                <a:latin typeface="Arial" panose="020B0604020202020204" pitchFamily="34" charset="0"/>
                <a:cs typeface="Arial" panose="020B0604020202020204" pitchFamily="34" charset="0"/>
              </a:rPr>
              <a:t>first o</a:t>
            </a:r>
            <a:r>
              <a:rPr lang="en-US" b="0" dirty="0">
                <a:latin typeface="Arial" panose="020B0604020202020204" pitchFamily="34" charset="0"/>
                <a:cs typeface="Arial" panose="020B0604020202020204" pitchFamily="34" charset="0"/>
              </a:rPr>
              <a:t>ld. Now that which </a:t>
            </a:r>
            <a:r>
              <a:rPr lang="en-US" b="0" dirty="0" err="1">
                <a:latin typeface="Arial" panose="020B0604020202020204" pitchFamily="34" charset="0"/>
                <a:cs typeface="Arial" panose="020B0604020202020204" pitchFamily="34" charset="0"/>
              </a:rPr>
              <a:t>decayeth</a:t>
            </a:r>
            <a:r>
              <a:rPr lang="en-US" b="0" dirty="0">
                <a:latin typeface="Arial" panose="020B0604020202020204" pitchFamily="34" charset="0"/>
                <a:cs typeface="Arial" panose="020B0604020202020204" pitchFamily="34" charset="0"/>
              </a:rPr>
              <a:t> and </a:t>
            </a:r>
            <a:r>
              <a:rPr lang="en-US" b="0" dirty="0" err="1">
                <a:latin typeface="Arial" panose="020B0604020202020204" pitchFamily="34" charset="0"/>
                <a:cs typeface="Arial" panose="020B0604020202020204" pitchFamily="34" charset="0"/>
              </a:rPr>
              <a:t>waxeth</a:t>
            </a:r>
            <a:r>
              <a:rPr lang="en-US" b="0" dirty="0">
                <a:latin typeface="Arial" panose="020B0604020202020204" pitchFamily="34" charset="0"/>
                <a:cs typeface="Arial" panose="020B0604020202020204" pitchFamily="34" charset="0"/>
              </a:rPr>
              <a:t> old is ready to vanish away.</a:t>
            </a: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Hebrews 9:15-17 KJV 15 </a:t>
            </a:r>
            <a:r>
              <a:rPr lang="en-US" b="0" i="1" u="sng" dirty="0">
                <a:latin typeface="Arial" panose="020B0604020202020204" pitchFamily="34" charset="0"/>
                <a:cs typeface="Arial" panose="020B0604020202020204" pitchFamily="34" charset="0"/>
              </a:rPr>
              <a:t>And for this cause he is the mediator of the new testament, that by means of death, for the redemption of the transgressions that were under the first testament, they which are called might receive the promise of eternal inheritance</a:t>
            </a:r>
            <a:r>
              <a:rPr lang="en-US" b="0"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16</a:t>
            </a:r>
            <a:r>
              <a:rPr lang="en-US" b="0" dirty="0">
                <a:latin typeface="Arial" panose="020B0604020202020204" pitchFamily="34" charset="0"/>
                <a:cs typeface="Arial" panose="020B0604020202020204" pitchFamily="34" charset="0"/>
              </a:rPr>
              <a:t> For where a testament is, there must also of necessity be the death of the testator. </a:t>
            </a:r>
            <a:r>
              <a:rPr lang="en-US" b="1" dirty="0">
                <a:latin typeface="Arial" panose="020B0604020202020204" pitchFamily="34" charset="0"/>
                <a:cs typeface="Arial" panose="020B0604020202020204" pitchFamily="34" charset="0"/>
              </a:rPr>
              <a:t>17</a:t>
            </a:r>
            <a:r>
              <a:rPr lang="en-US" b="0" dirty="0">
                <a:latin typeface="Arial" panose="020B0604020202020204" pitchFamily="34" charset="0"/>
                <a:cs typeface="Arial" panose="020B0604020202020204" pitchFamily="34" charset="0"/>
              </a:rPr>
              <a:t> For a testament is of force after men are dead: otherwise it is of no strength at all while the testator </a:t>
            </a:r>
            <a:r>
              <a:rPr lang="en-US" b="0" dirty="0" err="1">
                <a:latin typeface="Arial" panose="020B0604020202020204" pitchFamily="34" charset="0"/>
                <a:cs typeface="Arial" panose="020B0604020202020204" pitchFamily="34" charset="0"/>
              </a:rPr>
              <a:t>liveth</a:t>
            </a:r>
            <a:r>
              <a:rPr lang="en-US" b="0" dirty="0">
                <a:latin typeface="Arial" panose="020B0604020202020204" pitchFamily="34" charset="0"/>
                <a:cs typeface="Arial" panose="020B0604020202020204" pitchFamily="34" charset="0"/>
              </a:rPr>
              <a:t>.</a:t>
            </a:r>
          </a:p>
          <a:p>
            <a:pPr marL="171450" indent="-171450">
              <a:buFont typeface="Wingdings" panose="05000000000000000000" pitchFamily="2" charset="2"/>
              <a:buChar char="§"/>
            </a:pPr>
            <a:endParaRPr lang="en-US" b="0"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b="1" dirty="0">
                <a:latin typeface="Arial" panose="020B0604020202020204" pitchFamily="34" charset="0"/>
                <a:cs typeface="Arial" panose="020B0604020202020204" pitchFamily="34" charset="0"/>
              </a:rPr>
              <a:t>Hebrews 9:22 KJV 22 </a:t>
            </a:r>
            <a:r>
              <a:rPr lang="en-US" b="0" dirty="0">
                <a:latin typeface="Arial" panose="020B0604020202020204" pitchFamily="34" charset="0"/>
                <a:cs typeface="Arial" panose="020B0604020202020204" pitchFamily="34" charset="0"/>
              </a:rPr>
              <a:t>And almost all things are by the law purged with blood; and without shedding of blood is no remission.</a:t>
            </a: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Hebrews 9:27-28 KJV 27 </a:t>
            </a:r>
            <a:r>
              <a:rPr lang="en-US" b="0" dirty="0">
                <a:latin typeface="Arial" panose="020B0604020202020204" pitchFamily="34" charset="0"/>
                <a:cs typeface="Arial" panose="020B0604020202020204" pitchFamily="34" charset="0"/>
              </a:rPr>
              <a:t>And as it is appointed unto men once to die, but after this the judgment: </a:t>
            </a:r>
            <a:r>
              <a:rPr lang="en-US" b="1" dirty="0">
                <a:latin typeface="Arial" panose="020B0604020202020204" pitchFamily="34" charset="0"/>
                <a:cs typeface="Arial" panose="020B0604020202020204" pitchFamily="34" charset="0"/>
              </a:rPr>
              <a:t>28</a:t>
            </a:r>
            <a:r>
              <a:rPr lang="en-US" b="0" dirty="0">
                <a:latin typeface="Arial" panose="020B0604020202020204" pitchFamily="34" charset="0"/>
                <a:cs typeface="Arial" panose="020B0604020202020204" pitchFamily="34" charset="0"/>
              </a:rPr>
              <a:t> So Christ was once offered to bear the sins of many; and unto them that look for him shall he appear the second time without sin unto salvation</a:t>
            </a:r>
          </a:p>
          <a:p>
            <a:pPr marL="0" indent="0">
              <a:buFont typeface="Wingdings" panose="05000000000000000000" pitchFamily="2" charset="2"/>
              <a:buNone/>
            </a:pPr>
            <a:endParaRPr lang="en-US" b="0"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b="1" dirty="0">
                <a:latin typeface="Arial" panose="020B0604020202020204" pitchFamily="34" charset="0"/>
                <a:cs typeface="Arial" panose="020B0604020202020204" pitchFamily="34" charset="0"/>
              </a:rPr>
              <a:t>Acts 20:28 KJV 28</a:t>
            </a:r>
            <a:r>
              <a:rPr lang="en-US" b="0" dirty="0">
                <a:latin typeface="Arial" panose="020B0604020202020204" pitchFamily="34" charset="0"/>
                <a:cs typeface="Arial" panose="020B0604020202020204" pitchFamily="34" charset="0"/>
              </a:rPr>
              <a:t> Take heed therefore unto yourselves, and to all the flock, over the which the Holy Ghost hath made you overseers, </a:t>
            </a:r>
            <a:r>
              <a:rPr lang="en-US" b="1" dirty="0">
                <a:latin typeface="Arial" panose="020B0604020202020204" pitchFamily="34" charset="0"/>
                <a:cs typeface="Arial" panose="020B0604020202020204" pitchFamily="34" charset="0"/>
              </a:rPr>
              <a:t>to feed the church of God</a:t>
            </a:r>
            <a:r>
              <a:rPr lang="en-US" b="0"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which he hath purchased with his own blood.</a:t>
            </a:r>
          </a:p>
        </p:txBody>
      </p:sp>
      <p:sp>
        <p:nvSpPr>
          <p:cNvPr id="4" name="Date Placeholder 3">
            <a:extLst>
              <a:ext uri="{FF2B5EF4-FFF2-40B4-BE49-F238E27FC236}">
                <a16:creationId xmlns:a16="http://schemas.microsoft.com/office/drawing/2014/main" id="{A1B89FCE-3D4E-F99F-324D-53231ABD4A46}"/>
              </a:ext>
            </a:extLst>
          </p:cNvPr>
          <p:cNvSpPr>
            <a:spLocks noGrp="1"/>
          </p:cNvSpPr>
          <p:nvPr>
            <p:ph type="dt" idx="1"/>
          </p:nvPr>
        </p:nvSpPr>
        <p:spPr/>
        <p:txBody>
          <a:bodyPr/>
          <a:lstStyle/>
          <a:p>
            <a:r>
              <a:rPr lang="en-US"/>
              <a:t>12/1/2024 PM</a:t>
            </a:r>
            <a:endParaRPr lang="en-US" dirty="0"/>
          </a:p>
        </p:txBody>
      </p:sp>
      <p:sp>
        <p:nvSpPr>
          <p:cNvPr id="5" name="Slide Number Placeholder 4">
            <a:extLst>
              <a:ext uri="{FF2B5EF4-FFF2-40B4-BE49-F238E27FC236}">
                <a16:creationId xmlns:a16="http://schemas.microsoft.com/office/drawing/2014/main" id="{CF0D8888-825E-6B08-5F2C-26608820C259}"/>
              </a:ext>
            </a:extLst>
          </p:cNvPr>
          <p:cNvSpPr>
            <a:spLocks noGrp="1"/>
          </p:cNvSpPr>
          <p:nvPr>
            <p:ph type="sldNum" sz="quarter" idx="5"/>
          </p:nvPr>
        </p:nvSpPr>
        <p:spPr/>
        <p:txBody>
          <a:bodyPr/>
          <a:lstStyle/>
          <a:p>
            <a:fld id="{52F7FBCA-4BE8-4FB5-91BD-69C6AC6BDB5D}" type="slidenum">
              <a:rPr lang="en-US" smtClean="0"/>
              <a:t>12</a:t>
            </a:fld>
            <a:endParaRPr lang="en-US" dirty="0"/>
          </a:p>
        </p:txBody>
      </p:sp>
    </p:spTree>
    <p:extLst>
      <p:ext uri="{BB962C8B-B14F-4D97-AF65-F5344CB8AC3E}">
        <p14:creationId xmlns:p14="http://schemas.microsoft.com/office/powerpoint/2010/main" val="21279210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0013" y="230188"/>
            <a:ext cx="4114800" cy="3086100"/>
          </a:xfrm>
        </p:spPr>
      </p:sp>
      <p:sp>
        <p:nvSpPr>
          <p:cNvPr id="3" name="Notes Placeholder 2"/>
          <p:cNvSpPr>
            <a:spLocks noGrp="1"/>
          </p:cNvSpPr>
          <p:nvPr>
            <p:ph type="body" idx="1"/>
          </p:nvPr>
        </p:nvSpPr>
        <p:spPr>
          <a:xfrm>
            <a:off x="1587" y="3370263"/>
            <a:ext cx="6856413" cy="5653421"/>
          </a:xfrm>
        </p:spPr>
        <p:txBody>
          <a:bodyPr/>
          <a:lstStyle/>
          <a:p>
            <a:r>
              <a:rPr lang="en-US" b="1" dirty="0">
                <a:latin typeface="Arial" panose="020B0604020202020204" pitchFamily="34" charset="0"/>
                <a:cs typeface="Arial" panose="020B0604020202020204" pitchFamily="34" charset="0"/>
              </a:rPr>
              <a:t>Romans 6:3-4 KJV 3  </a:t>
            </a:r>
            <a:r>
              <a:rPr lang="en-US" b="0" dirty="0">
                <a:latin typeface="Arial" panose="020B0604020202020204" pitchFamily="34" charset="0"/>
                <a:cs typeface="Arial" panose="020B0604020202020204" pitchFamily="34" charset="0"/>
              </a:rPr>
              <a:t>Know ye not, that so many of us as were baptized into Jesus Christ were baptized into his death? </a:t>
            </a:r>
            <a:r>
              <a:rPr lang="en-US" b="1" dirty="0">
                <a:latin typeface="Arial" panose="020B0604020202020204" pitchFamily="34" charset="0"/>
                <a:cs typeface="Arial" panose="020B0604020202020204" pitchFamily="34" charset="0"/>
              </a:rPr>
              <a:t>4 </a:t>
            </a:r>
            <a:r>
              <a:rPr lang="en-US" b="0" dirty="0">
                <a:latin typeface="Arial" panose="020B0604020202020204" pitchFamily="34" charset="0"/>
                <a:cs typeface="Arial" panose="020B0604020202020204" pitchFamily="34" charset="0"/>
              </a:rPr>
              <a:t>Therefore we are buried with him by baptism into death: that like as Christ was raised up from the dead by the glory of the Father, even so we also should walk in newness of life.</a:t>
            </a:r>
          </a:p>
          <a:p>
            <a:endParaRPr lang="en-US" b="0"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1 John 1:5-7 KJV 5</a:t>
            </a:r>
            <a:r>
              <a:rPr lang="en-US" b="0" dirty="0">
                <a:latin typeface="Arial" panose="020B0604020202020204" pitchFamily="34" charset="0"/>
                <a:cs typeface="Arial" panose="020B0604020202020204" pitchFamily="34" charset="0"/>
              </a:rPr>
              <a:t> This then is the message which we have heard of him, and declare unto you, that God is light, and in him is no darkness at all. </a:t>
            </a:r>
            <a:r>
              <a:rPr lang="en-US" b="1" dirty="0">
                <a:latin typeface="Arial" panose="020B0604020202020204" pitchFamily="34" charset="0"/>
                <a:cs typeface="Arial" panose="020B0604020202020204" pitchFamily="34" charset="0"/>
              </a:rPr>
              <a:t>6 </a:t>
            </a:r>
            <a:r>
              <a:rPr lang="en-US" b="0" dirty="0">
                <a:latin typeface="Arial" panose="020B0604020202020204" pitchFamily="34" charset="0"/>
                <a:cs typeface="Arial" panose="020B0604020202020204" pitchFamily="34" charset="0"/>
              </a:rPr>
              <a:t>If we say that we have fellowship with him, and walk in darkness, we lie, and do not the truth: </a:t>
            </a:r>
            <a:r>
              <a:rPr lang="en-US" b="1" dirty="0">
                <a:latin typeface="Arial" panose="020B0604020202020204" pitchFamily="34" charset="0"/>
                <a:cs typeface="Arial" panose="020B0604020202020204" pitchFamily="34" charset="0"/>
              </a:rPr>
              <a:t>7</a:t>
            </a:r>
            <a:r>
              <a:rPr lang="en-US" b="0" dirty="0">
                <a:latin typeface="Arial" panose="020B0604020202020204" pitchFamily="34" charset="0"/>
                <a:cs typeface="Arial" panose="020B0604020202020204" pitchFamily="34" charset="0"/>
              </a:rPr>
              <a:t> But if we walk in the light, as he is in the light, we have fellowship one with another, and the blood of Jesus Christ his Son </a:t>
            </a:r>
            <a:r>
              <a:rPr lang="en-US" b="0" dirty="0" err="1">
                <a:latin typeface="Arial" panose="020B0604020202020204" pitchFamily="34" charset="0"/>
                <a:cs typeface="Arial" panose="020B0604020202020204" pitchFamily="34" charset="0"/>
              </a:rPr>
              <a:t>cleanseth</a:t>
            </a:r>
            <a:r>
              <a:rPr lang="en-US" b="0" dirty="0">
                <a:latin typeface="Arial" panose="020B0604020202020204" pitchFamily="34" charset="0"/>
                <a:cs typeface="Arial" panose="020B0604020202020204" pitchFamily="34" charset="0"/>
              </a:rPr>
              <a:t> us from all sin.</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Romans 5:6-11 ASV </a:t>
            </a:r>
            <a:r>
              <a:rPr lang="en-US" b="1" i="0" u="sng" dirty="0">
                <a:latin typeface="Arial" panose="020B0604020202020204" pitchFamily="34" charset="0"/>
                <a:cs typeface="Arial" panose="020B0604020202020204" pitchFamily="34" charset="0"/>
              </a:rPr>
              <a:t>6</a:t>
            </a:r>
            <a:r>
              <a:rPr lang="en-US" b="0" i="0" u="sng" dirty="0">
                <a:latin typeface="Arial" panose="020B0604020202020204" pitchFamily="34" charset="0"/>
                <a:cs typeface="Arial" panose="020B0604020202020204" pitchFamily="34" charset="0"/>
              </a:rPr>
              <a:t> For while we were yet weak, in due season Christ died for the ungodly</a:t>
            </a:r>
            <a:r>
              <a:rPr lang="en-US" b="1" i="0" u="sng" dirty="0">
                <a:latin typeface="Arial" panose="020B0604020202020204" pitchFamily="34" charset="0"/>
                <a:cs typeface="Arial" panose="020B0604020202020204" pitchFamily="34" charset="0"/>
              </a:rPr>
              <a:t>. 7</a:t>
            </a:r>
            <a:r>
              <a:rPr lang="en-US" b="0" i="0" u="sng" dirty="0">
                <a:latin typeface="Arial" panose="020B0604020202020204" pitchFamily="34" charset="0"/>
                <a:cs typeface="Arial" panose="020B0604020202020204" pitchFamily="34" charset="0"/>
              </a:rPr>
              <a:t> For scarcely for a righteous man will one die: for peradventure for the good man some one would even dare to die. 8 But God </a:t>
            </a:r>
            <a:r>
              <a:rPr lang="en-US" b="0" i="0" u="sng" dirty="0" err="1">
                <a:latin typeface="Arial" panose="020B0604020202020204" pitchFamily="34" charset="0"/>
                <a:cs typeface="Arial" panose="020B0604020202020204" pitchFamily="34" charset="0"/>
              </a:rPr>
              <a:t>commendeth</a:t>
            </a:r>
            <a:r>
              <a:rPr lang="en-US" b="0" i="0" u="sng" dirty="0">
                <a:latin typeface="Arial" panose="020B0604020202020204" pitchFamily="34" charset="0"/>
                <a:cs typeface="Arial" panose="020B0604020202020204" pitchFamily="34" charset="0"/>
              </a:rPr>
              <a:t> his own love toward us, in that, while we were yet sinners, Christ died for us</a:t>
            </a:r>
            <a:r>
              <a:rPr lang="en-US" b="1" dirty="0">
                <a:latin typeface="Arial" panose="020B0604020202020204" pitchFamily="34" charset="0"/>
                <a:cs typeface="Arial" panose="020B0604020202020204" pitchFamily="34" charset="0"/>
              </a:rPr>
              <a:t>. 9</a:t>
            </a:r>
            <a:r>
              <a:rPr lang="en-US" b="0" dirty="0">
                <a:latin typeface="Arial" panose="020B0604020202020204" pitchFamily="34" charset="0"/>
                <a:cs typeface="Arial" panose="020B0604020202020204" pitchFamily="34" charset="0"/>
              </a:rPr>
              <a:t> Much more then, being now justified by his blood, shall we be saved from the wrath of God through him. </a:t>
            </a:r>
            <a:r>
              <a:rPr lang="en-US" b="1" dirty="0">
                <a:latin typeface="Arial" panose="020B0604020202020204" pitchFamily="34" charset="0"/>
                <a:cs typeface="Arial" panose="020B0604020202020204" pitchFamily="34" charset="0"/>
              </a:rPr>
              <a:t>10</a:t>
            </a:r>
            <a:r>
              <a:rPr lang="en-US" b="0" dirty="0">
                <a:latin typeface="Arial" panose="020B0604020202020204" pitchFamily="34" charset="0"/>
                <a:cs typeface="Arial" panose="020B0604020202020204" pitchFamily="34" charset="0"/>
              </a:rPr>
              <a:t> For if, while we were enemies, we were reconciled to God through the death of his Son, much more, being reconciled, shall we be saved by his life; </a:t>
            </a:r>
            <a:r>
              <a:rPr lang="en-US" b="1" dirty="0">
                <a:latin typeface="Arial" panose="020B0604020202020204" pitchFamily="34" charset="0"/>
                <a:cs typeface="Arial" panose="020B0604020202020204" pitchFamily="34" charset="0"/>
              </a:rPr>
              <a:t>11</a:t>
            </a:r>
            <a:r>
              <a:rPr lang="en-US" b="0" dirty="0">
                <a:latin typeface="Arial" panose="020B0604020202020204" pitchFamily="34" charset="0"/>
                <a:cs typeface="Arial" panose="020B0604020202020204" pitchFamily="34" charset="0"/>
              </a:rPr>
              <a:t> and not only so, but we also rejoice in God through our Lord Jesus Christ, through whom we have now received the reconciliation.</a:t>
            </a:r>
          </a:p>
        </p:txBody>
      </p:sp>
      <p:sp>
        <p:nvSpPr>
          <p:cNvPr id="4" name="Slide Number Placeholder 3"/>
          <p:cNvSpPr>
            <a:spLocks noGrp="1"/>
          </p:cNvSpPr>
          <p:nvPr>
            <p:ph type="sldNum" sz="quarter" idx="5"/>
          </p:nvPr>
        </p:nvSpPr>
        <p:spPr/>
        <p:txBody>
          <a:bodyPr/>
          <a:lstStyle/>
          <a:p>
            <a:pPr>
              <a:defRPr/>
            </a:pPr>
            <a:fld id="{03395FC5-D053-48ED-A4B3-02E5EC42AC1F}" type="slidenum">
              <a:rPr lang="en-US" smtClean="0"/>
              <a:pPr>
                <a:defRPr/>
              </a:pPr>
              <a:t>13</a:t>
            </a:fld>
            <a:endParaRPr lang="en-US"/>
          </a:p>
        </p:txBody>
      </p:sp>
      <p:sp>
        <p:nvSpPr>
          <p:cNvPr id="5" name="Date Placeholder 4">
            <a:extLst>
              <a:ext uri="{FF2B5EF4-FFF2-40B4-BE49-F238E27FC236}">
                <a16:creationId xmlns:a16="http://schemas.microsoft.com/office/drawing/2014/main" id="{649735B9-0E76-F27E-7148-0EDFD69E722A}"/>
              </a:ext>
            </a:extLst>
          </p:cNvPr>
          <p:cNvSpPr>
            <a:spLocks noGrp="1"/>
          </p:cNvSpPr>
          <p:nvPr>
            <p:ph type="dt" idx="1"/>
          </p:nvPr>
        </p:nvSpPr>
        <p:spPr/>
        <p:txBody>
          <a:bodyPr/>
          <a:lstStyle/>
          <a:p>
            <a:r>
              <a:rPr lang="en-US"/>
              <a:t>12/1/2024 PM</a:t>
            </a:r>
            <a:endParaRPr lang="en-US" dirty="0"/>
          </a:p>
        </p:txBody>
      </p:sp>
    </p:spTree>
    <p:extLst>
      <p:ext uri="{BB962C8B-B14F-4D97-AF65-F5344CB8AC3E}">
        <p14:creationId xmlns:p14="http://schemas.microsoft.com/office/powerpoint/2010/main" val="23686713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9350" y="90488"/>
            <a:ext cx="4559300" cy="3419475"/>
          </a:xfrm>
        </p:spPr>
      </p:sp>
      <p:sp>
        <p:nvSpPr>
          <p:cNvPr id="3" name="Notes Placeholder 2"/>
          <p:cNvSpPr>
            <a:spLocks noGrp="1"/>
          </p:cNvSpPr>
          <p:nvPr>
            <p:ph type="body" idx="1"/>
          </p:nvPr>
        </p:nvSpPr>
        <p:spPr>
          <a:xfrm>
            <a:off x="8869" y="3600451"/>
            <a:ext cx="6849131" cy="5543549"/>
          </a:xfrm>
        </p:spPr>
        <p:txBody>
          <a:bodyPr>
            <a:normAutofit fontScale="85000" lnSpcReduction="10000"/>
          </a:bodyPr>
          <a:lstStyle/>
          <a:p>
            <a:pPr>
              <a:lnSpc>
                <a:spcPts val="1400"/>
              </a:lnSpc>
              <a:defRPr/>
            </a:pPr>
            <a:r>
              <a:rPr lang="en-US" altLang="en-US" sz="1600" b="1" u="sng" dirty="0">
                <a:latin typeface="Arial" panose="020B0604020202020204" pitchFamily="34" charset="0"/>
                <a:cs typeface="Arial" panose="020B0604020202020204" pitchFamily="34" charset="0"/>
              </a:rPr>
              <a:t>Acts 16:30-33 KJV 30 </a:t>
            </a:r>
            <a:r>
              <a:rPr lang="en-US" altLang="en-US" sz="1600" dirty="0">
                <a:latin typeface="Arial" panose="020B0604020202020204" pitchFamily="34" charset="0"/>
                <a:cs typeface="Arial" panose="020B0604020202020204" pitchFamily="34" charset="0"/>
              </a:rPr>
              <a:t>And brought them out, and said</a:t>
            </a:r>
            <a:r>
              <a:rPr lang="en-US" altLang="en-US" sz="1600" b="1" dirty="0">
                <a:latin typeface="Arial" panose="020B0604020202020204" pitchFamily="34" charset="0"/>
                <a:cs typeface="Arial" panose="020B0604020202020204" pitchFamily="34" charset="0"/>
              </a:rPr>
              <a:t>, Sirs, what must I do to be saved? 31</a:t>
            </a:r>
            <a:r>
              <a:rPr lang="en-US" altLang="en-US" sz="1600" dirty="0">
                <a:latin typeface="Arial" panose="020B0604020202020204" pitchFamily="34" charset="0"/>
                <a:cs typeface="Arial" panose="020B0604020202020204" pitchFamily="34" charset="0"/>
              </a:rPr>
              <a:t> And they said, Believe on the Lord Jesus Christ, and thou shalt be saved, and thy house. </a:t>
            </a:r>
            <a:r>
              <a:rPr lang="en-US" altLang="en-US" sz="1600" b="1" dirty="0">
                <a:latin typeface="Arial" panose="020B0604020202020204" pitchFamily="34" charset="0"/>
                <a:cs typeface="Arial" panose="020B0604020202020204" pitchFamily="34" charset="0"/>
              </a:rPr>
              <a:t>32</a:t>
            </a:r>
            <a:r>
              <a:rPr lang="en-US" altLang="en-US" sz="1600" dirty="0">
                <a:latin typeface="Arial" panose="020B0604020202020204" pitchFamily="34" charset="0"/>
                <a:cs typeface="Arial" panose="020B0604020202020204" pitchFamily="34" charset="0"/>
              </a:rPr>
              <a:t> And they </a:t>
            </a:r>
            <a:r>
              <a:rPr lang="en-US" altLang="en-US" sz="1600" b="1" dirty="0">
                <a:latin typeface="Arial" panose="020B0604020202020204" pitchFamily="34" charset="0"/>
                <a:cs typeface="Arial" panose="020B0604020202020204" pitchFamily="34" charset="0"/>
              </a:rPr>
              <a:t>spake unto him the word of the Lord</a:t>
            </a:r>
            <a:r>
              <a:rPr lang="en-US" altLang="en-US" sz="1600" dirty="0">
                <a:latin typeface="Arial" panose="020B0604020202020204" pitchFamily="34" charset="0"/>
                <a:cs typeface="Arial" panose="020B0604020202020204" pitchFamily="34" charset="0"/>
              </a:rPr>
              <a:t>, and to all that were in his house. </a:t>
            </a:r>
            <a:r>
              <a:rPr lang="en-US" altLang="en-US" sz="1600" b="1" dirty="0">
                <a:latin typeface="Arial" panose="020B0604020202020204" pitchFamily="34" charset="0"/>
                <a:cs typeface="Arial" panose="020B0604020202020204" pitchFamily="34" charset="0"/>
              </a:rPr>
              <a:t>33</a:t>
            </a:r>
            <a:r>
              <a:rPr lang="en-US" altLang="en-US" sz="1600" dirty="0">
                <a:latin typeface="Arial" panose="020B0604020202020204" pitchFamily="34" charset="0"/>
                <a:cs typeface="Arial" panose="020B0604020202020204" pitchFamily="34" charset="0"/>
              </a:rPr>
              <a:t> And he took them the same hour of the night, and washed their stripes; and was baptized, he and all his, straightway.</a:t>
            </a:r>
          </a:p>
          <a:p>
            <a:pPr>
              <a:lnSpc>
                <a:spcPts val="1400"/>
              </a:lnSpc>
              <a:defRPr/>
            </a:pPr>
            <a:r>
              <a:rPr lang="en-US" altLang="en-US" sz="1600" b="1" u="sng" dirty="0">
                <a:latin typeface="Arial" panose="020B0604020202020204" pitchFamily="34" charset="0"/>
                <a:cs typeface="Arial" panose="020B0604020202020204" pitchFamily="34" charset="0"/>
              </a:rPr>
              <a:t>Rom. 10:17 </a:t>
            </a:r>
            <a:r>
              <a:rPr lang="en-US" altLang="en-US" sz="1600" dirty="0">
                <a:latin typeface="Arial" panose="020B0604020202020204" pitchFamily="34" charset="0"/>
                <a:cs typeface="Arial" panose="020B0604020202020204" pitchFamily="34" charset="0"/>
              </a:rPr>
              <a:t>- So then faith cometh by hearing, and hearing by the word of God.</a:t>
            </a:r>
          </a:p>
          <a:p>
            <a:pPr>
              <a:lnSpc>
                <a:spcPts val="1400"/>
              </a:lnSpc>
              <a:defRPr/>
            </a:pPr>
            <a:r>
              <a:rPr lang="en-US" altLang="en-US" sz="1600" b="1" u="sng" dirty="0">
                <a:latin typeface="Arial" panose="020B0604020202020204" pitchFamily="34" charset="0"/>
                <a:cs typeface="Arial" panose="020B0604020202020204" pitchFamily="34" charset="0"/>
              </a:rPr>
              <a:t>Heb 11:6</a:t>
            </a:r>
            <a:r>
              <a:rPr lang="en-US" altLang="en-US" sz="1600" b="1" dirty="0">
                <a:latin typeface="Arial" panose="020B0604020202020204" pitchFamily="34" charset="0"/>
                <a:cs typeface="Arial" panose="020B0604020202020204" pitchFamily="34" charset="0"/>
              </a:rPr>
              <a:t> </a:t>
            </a:r>
            <a:r>
              <a:rPr lang="en-US" altLang="en-US" sz="1600" dirty="0">
                <a:latin typeface="Arial" panose="020B0604020202020204" pitchFamily="34" charset="0"/>
                <a:cs typeface="Arial" panose="020B0604020202020204" pitchFamily="34" charset="0"/>
              </a:rPr>
              <a:t>But without faith it is impossible to please him: for he that cometh to God </a:t>
            </a:r>
            <a:r>
              <a:rPr lang="en-US" altLang="en-US" sz="1600" b="1" dirty="0">
                <a:latin typeface="Arial" panose="020B0604020202020204" pitchFamily="34" charset="0"/>
                <a:cs typeface="Arial" panose="020B0604020202020204" pitchFamily="34" charset="0"/>
              </a:rPr>
              <a:t>must believe that he is</a:t>
            </a:r>
            <a:r>
              <a:rPr lang="en-US" altLang="en-US" sz="1600" dirty="0">
                <a:latin typeface="Arial" panose="020B0604020202020204" pitchFamily="34" charset="0"/>
                <a:cs typeface="Arial" panose="020B0604020202020204" pitchFamily="34" charset="0"/>
              </a:rPr>
              <a:t>, and that he is a rewarder of </a:t>
            </a:r>
            <a:r>
              <a:rPr lang="en-US" altLang="en-US" sz="1600" b="1" dirty="0">
                <a:latin typeface="Arial" panose="020B0604020202020204" pitchFamily="34" charset="0"/>
                <a:cs typeface="Arial" panose="020B0604020202020204" pitchFamily="34" charset="0"/>
              </a:rPr>
              <a:t>them that diligently seek him</a:t>
            </a:r>
            <a:r>
              <a:rPr lang="en-US" altLang="en-US" sz="1600" dirty="0">
                <a:latin typeface="Arial" panose="020B0604020202020204" pitchFamily="34" charset="0"/>
                <a:cs typeface="Arial" panose="020B0604020202020204" pitchFamily="34" charset="0"/>
              </a:rPr>
              <a:t>.</a:t>
            </a:r>
          </a:p>
          <a:p>
            <a:pPr>
              <a:lnSpc>
                <a:spcPts val="1400"/>
              </a:lnSpc>
              <a:defRPr/>
            </a:pPr>
            <a:r>
              <a:rPr lang="en-US" altLang="en-US" sz="1600" b="1" u="sng" dirty="0">
                <a:latin typeface="Arial" panose="020B0604020202020204" pitchFamily="34" charset="0"/>
                <a:cs typeface="Arial" panose="020B0604020202020204" pitchFamily="34" charset="0"/>
              </a:rPr>
              <a:t>Jn. 8:24 </a:t>
            </a:r>
            <a:r>
              <a:rPr lang="en-US" altLang="en-US" sz="1600" dirty="0">
                <a:latin typeface="Arial" panose="020B0604020202020204" pitchFamily="34" charset="0"/>
                <a:cs typeface="Arial" panose="020B0604020202020204" pitchFamily="34" charset="0"/>
              </a:rPr>
              <a:t>-  I said therefore unto you, that ye shall die in your sins: for if ye believe not that I am he, ye shall die in your sins.</a:t>
            </a:r>
          </a:p>
          <a:p>
            <a:pPr>
              <a:lnSpc>
                <a:spcPts val="1400"/>
              </a:lnSpc>
              <a:defRPr/>
            </a:pPr>
            <a:r>
              <a:rPr lang="en-US" altLang="en-US" sz="1600" b="1" u="sng" dirty="0">
                <a:latin typeface="Arial" panose="020B0604020202020204" pitchFamily="34" charset="0"/>
                <a:cs typeface="Arial" panose="020B0604020202020204" pitchFamily="34" charset="0"/>
              </a:rPr>
              <a:t>Acts 17:30-31 </a:t>
            </a:r>
            <a:r>
              <a:rPr lang="en-US" altLang="en-US" sz="1600" dirty="0">
                <a:latin typeface="Arial" panose="020B0604020202020204" pitchFamily="34" charset="0"/>
                <a:cs typeface="Arial" panose="020B0604020202020204" pitchFamily="34" charset="0"/>
              </a:rPr>
              <a:t>- And the times of this ignorance God winked at; but now </a:t>
            </a:r>
            <a:r>
              <a:rPr lang="en-US" altLang="en-US" sz="1600" dirty="0" err="1">
                <a:latin typeface="Arial" panose="020B0604020202020204" pitchFamily="34" charset="0"/>
                <a:cs typeface="Arial" panose="020B0604020202020204" pitchFamily="34" charset="0"/>
              </a:rPr>
              <a:t>commandeth</a:t>
            </a:r>
            <a:r>
              <a:rPr lang="en-US" altLang="en-US" sz="1600" dirty="0">
                <a:latin typeface="Arial" panose="020B0604020202020204" pitchFamily="34" charset="0"/>
                <a:cs typeface="Arial" panose="020B0604020202020204" pitchFamily="34" charset="0"/>
              </a:rPr>
              <a:t> all men every where to repent: 31 Because he hath appointed a day, in the which he will judge the world in righteousness by that man whom he hath ordained; whereof he hath given assurance unto all men, in that he hath raised him from the dead.</a:t>
            </a:r>
          </a:p>
          <a:p>
            <a:pPr>
              <a:lnSpc>
                <a:spcPts val="1400"/>
              </a:lnSpc>
              <a:defRPr/>
            </a:pPr>
            <a:r>
              <a:rPr lang="en-US" altLang="en-US" sz="1600" b="1" u="sng" dirty="0">
                <a:latin typeface="Arial" panose="020B0604020202020204" pitchFamily="34" charset="0"/>
                <a:cs typeface="Arial" panose="020B0604020202020204" pitchFamily="34" charset="0"/>
              </a:rPr>
              <a:t>Matt. 10:32 </a:t>
            </a:r>
            <a:r>
              <a:rPr lang="en-US" altLang="en-US" sz="1600" dirty="0">
                <a:latin typeface="Arial" panose="020B0604020202020204" pitchFamily="34" charset="0"/>
                <a:cs typeface="Arial" panose="020B0604020202020204" pitchFamily="34" charset="0"/>
              </a:rPr>
              <a:t>- Whosoever therefore shall confess me before men, him will I confess also before my Father which is in heaven.</a:t>
            </a:r>
          </a:p>
          <a:p>
            <a:pPr>
              <a:lnSpc>
                <a:spcPts val="1400"/>
              </a:lnSpc>
              <a:defRPr/>
            </a:pPr>
            <a:r>
              <a:rPr lang="en-US" altLang="en-US" sz="1600" b="1" u="sng" dirty="0">
                <a:latin typeface="Arial" panose="020B0604020202020204" pitchFamily="34" charset="0"/>
                <a:cs typeface="Arial" panose="020B0604020202020204" pitchFamily="34" charset="0"/>
              </a:rPr>
              <a:t>Acts 2:38 </a:t>
            </a:r>
            <a:r>
              <a:rPr lang="en-US" altLang="en-US" sz="1600" dirty="0">
                <a:latin typeface="Arial" panose="020B0604020202020204" pitchFamily="34" charset="0"/>
                <a:cs typeface="Arial" panose="020B0604020202020204" pitchFamily="34" charset="0"/>
              </a:rPr>
              <a:t>- Then Peter said unto them, Repent, and be baptized every one of you in the name of Jesus Christ for the remission of sins, and ye shall receive the gift of the Holy Ghost.</a:t>
            </a:r>
          </a:p>
          <a:p>
            <a:pPr>
              <a:lnSpc>
                <a:spcPts val="1400"/>
              </a:lnSpc>
              <a:defRPr/>
            </a:pPr>
            <a:r>
              <a:rPr lang="en-US" altLang="en-US" sz="1600" b="1" u="sng" dirty="0">
                <a:latin typeface="Arial" panose="020B0604020202020204" pitchFamily="34" charset="0"/>
                <a:cs typeface="Arial" panose="020B0604020202020204" pitchFamily="34" charset="0"/>
              </a:rPr>
              <a:t>1 Jn. 1:7-9 </a:t>
            </a:r>
            <a:r>
              <a:rPr lang="en-US" altLang="en-US" sz="1600" dirty="0">
                <a:latin typeface="Arial" panose="020B0604020202020204" pitchFamily="34" charset="0"/>
                <a:cs typeface="Arial" panose="020B0604020202020204" pitchFamily="34" charset="0"/>
              </a:rPr>
              <a:t>- But if we walk in the light, as he is in the light, we have fellowship one with another, and the blood of Jesus Christ his Son </a:t>
            </a:r>
            <a:r>
              <a:rPr lang="en-US" altLang="en-US" sz="1600" dirty="0" err="1">
                <a:latin typeface="Arial" panose="020B0604020202020204" pitchFamily="34" charset="0"/>
                <a:cs typeface="Arial" panose="020B0604020202020204" pitchFamily="34" charset="0"/>
              </a:rPr>
              <a:t>cleanseth</a:t>
            </a:r>
            <a:r>
              <a:rPr lang="en-US" altLang="en-US" sz="1600" dirty="0">
                <a:latin typeface="Arial" panose="020B0604020202020204" pitchFamily="34" charset="0"/>
                <a:cs typeface="Arial" panose="020B0604020202020204" pitchFamily="34" charset="0"/>
              </a:rPr>
              <a:t> us from all sin</a:t>
            </a:r>
            <a:r>
              <a:rPr lang="en-US" altLang="en-US" sz="1600" b="1" dirty="0">
                <a:latin typeface="Arial" panose="020B0604020202020204" pitchFamily="34" charset="0"/>
                <a:cs typeface="Arial" panose="020B0604020202020204" pitchFamily="34" charset="0"/>
              </a:rPr>
              <a:t>. 8 </a:t>
            </a:r>
            <a:r>
              <a:rPr lang="en-US" altLang="en-US" sz="1600" dirty="0">
                <a:latin typeface="Arial" panose="020B0604020202020204" pitchFamily="34" charset="0"/>
                <a:cs typeface="Arial" panose="020B0604020202020204" pitchFamily="34" charset="0"/>
              </a:rPr>
              <a:t>If we say that we have no sin, we deceive ourselves, and the truth is not in us. </a:t>
            </a:r>
            <a:r>
              <a:rPr lang="en-US" altLang="en-US" sz="1600" b="1" dirty="0">
                <a:latin typeface="Arial" panose="020B0604020202020204" pitchFamily="34" charset="0"/>
                <a:cs typeface="Arial" panose="020B0604020202020204" pitchFamily="34" charset="0"/>
              </a:rPr>
              <a:t>9</a:t>
            </a:r>
            <a:r>
              <a:rPr lang="en-US" altLang="en-US" sz="1600" dirty="0">
                <a:latin typeface="Arial" panose="020B0604020202020204" pitchFamily="34" charset="0"/>
                <a:cs typeface="Arial" panose="020B0604020202020204" pitchFamily="34" charset="0"/>
              </a:rPr>
              <a:t> If we confess our sins, he is faithful and just to forgive us our sins, and to cleanse us from all unrighteousness.</a:t>
            </a:r>
          </a:p>
          <a:p>
            <a:pPr>
              <a:lnSpc>
                <a:spcPts val="1400"/>
              </a:lnSpc>
              <a:defRPr/>
            </a:pPr>
            <a:r>
              <a:rPr lang="en-US" altLang="en-US" sz="1600" b="1" u="sng" dirty="0">
                <a:latin typeface="Arial" panose="020B0604020202020204" pitchFamily="34" charset="0"/>
                <a:cs typeface="Arial" panose="020B0604020202020204" pitchFamily="34" charset="0"/>
              </a:rPr>
              <a:t>Rev. 2:10 </a:t>
            </a:r>
            <a:r>
              <a:rPr lang="en-US" altLang="en-US" sz="1600" dirty="0">
                <a:latin typeface="Arial" panose="020B0604020202020204" pitchFamily="34" charset="0"/>
                <a:cs typeface="Arial" panose="020B0604020202020204" pitchFamily="34" charset="0"/>
              </a:rPr>
              <a:t>- Fear none of those things which thou shalt suffer: behold, the devil shall cast some of you into prison, that ye may be tried; and ye shall have tribulation ten days: </a:t>
            </a:r>
            <a:r>
              <a:rPr lang="en-US" altLang="en-US" sz="1600" b="1" u="sng" dirty="0">
                <a:latin typeface="Arial" panose="020B0604020202020204" pitchFamily="34" charset="0"/>
                <a:cs typeface="Arial" panose="020B0604020202020204" pitchFamily="34" charset="0"/>
              </a:rPr>
              <a:t>be thou faithful unto death, and I will give thee a crown of life</a:t>
            </a:r>
            <a:r>
              <a:rPr lang="en-US" altLang="en-US" sz="1600" b="1" dirty="0">
                <a:latin typeface="Arial" panose="020B0604020202020204" pitchFamily="34" charset="0"/>
                <a:cs typeface="Arial" panose="020B0604020202020204" pitchFamily="34" charset="0"/>
              </a:rPr>
              <a:t>.</a:t>
            </a:r>
          </a:p>
          <a:p>
            <a:endParaRPr lang="en-US" dirty="0"/>
          </a:p>
        </p:txBody>
      </p:sp>
      <p:sp>
        <p:nvSpPr>
          <p:cNvPr id="4" name="Date Placeholder 3"/>
          <p:cNvSpPr>
            <a:spLocks noGrp="1"/>
          </p:cNvSpPr>
          <p:nvPr>
            <p:ph type="dt" idx="1"/>
          </p:nvPr>
        </p:nvSpPr>
        <p:spPr/>
        <p:txBody>
          <a:bodyPr/>
          <a:lstStyle/>
          <a:p>
            <a:r>
              <a:rPr lang="en-US"/>
              <a:t>12/1/2024 PM</a:t>
            </a:r>
            <a:endParaRPr lang="en-US" dirty="0"/>
          </a:p>
        </p:txBody>
      </p:sp>
      <p:sp>
        <p:nvSpPr>
          <p:cNvPr id="5" name="Slide Number Placeholder 4"/>
          <p:cNvSpPr>
            <a:spLocks noGrp="1"/>
          </p:cNvSpPr>
          <p:nvPr>
            <p:ph type="sldNum" sz="quarter" idx="5"/>
          </p:nvPr>
        </p:nvSpPr>
        <p:spPr/>
        <p:txBody>
          <a:bodyPr/>
          <a:lstStyle/>
          <a:p>
            <a:fld id="{DC0D42F3-CDD5-4B19-B3DB-7C5223465AF0}" type="slidenum">
              <a:rPr lang="en-US" smtClean="0"/>
              <a:t>14</a:t>
            </a:fld>
            <a:endParaRPr lang="en-US" dirty="0"/>
          </a:p>
        </p:txBody>
      </p:sp>
    </p:spTree>
    <p:extLst>
      <p:ext uri="{BB962C8B-B14F-4D97-AF65-F5344CB8AC3E}">
        <p14:creationId xmlns:p14="http://schemas.microsoft.com/office/powerpoint/2010/main" val="547384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60563" y="252413"/>
            <a:ext cx="2933700" cy="2200275"/>
          </a:xfrm>
        </p:spPr>
      </p:sp>
      <p:sp>
        <p:nvSpPr>
          <p:cNvPr id="3" name="Notes Placeholder 2"/>
          <p:cNvSpPr>
            <a:spLocks noGrp="1"/>
          </p:cNvSpPr>
          <p:nvPr>
            <p:ph type="body" idx="1"/>
          </p:nvPr>
        </p:nvSpPr>
        <p:spPr>
          <a:xfrm>
            <a:off x="-1" y="2452688"/>
            <a:ext cx="6856413" cy="6691312"/>
          </a:xfrm>
        </p:spPr>
        <p:txBody>
          <a:bodyPr/>
          <a:lstStyle/>
          <a:p>
            <a:pPr algn="l"/>
            <a:r>
              <a:rPr lang="en-US" b="1" i="0" u="none" strike="noStrike" baseline="0" dirty="0">
                <a:latin typeface="Arial" panose="020B0604020202020204" pitchFamily="34" charset="0"/>
                <a:cs typeface="Arial" panose="020B0604020202020204" pitchFamily="34" charset="0"/>
              </a:rPr>
              <a:t>Romans 5:6-8 KJV 6 </a:t>
            </a:r>
            <a:r>
              <a:rPr lang="en-US" b="0" i="0" u="none" strike="noStrike" baseline="0" dirty="0">
                <a:latin typeface="Arial" panose="020B0604020202020204" pitchFamily="34" charset="0"/>
                <a:cs typeface="Arial" panose="020B0604020202020204" pitchFamily="34" charset="0"/>
              </a:rPr>
              <a:t>For when we were yet without strength, in due time Christ died for the ungodly. </a:t>
            </a:r>
            <a:r>
              <a:rPr lang="en-US" b="1" i="0" u="none" strike="noStrike" baseline="0" dirty="0">
                <a:latin typeface="Arial" panose="020B0604020202020204" pitchFamily="34" charset="0"/>
                <a:cs typeface="Arial" panose="020B0604020202020204" pitchFamily="34" charset="0"/>
              </a:rPr>
              <a:t>7</a:t>
            </a:r>
            <a:r>
              <a:rPr lang="en-US" b="0" i="0" u="none" strike="noStrike" baseline="0" dirty="0">
                <a:latin typeface="Arial" panose="020B0604020202020204" pitchFamily="34" charset="0"/>
                <a:cs typeface="Arial" panose="020B0604020202020204" pitchFamily="34" charset="0"/>
              </a:rPr>
              <a:t> For scarcely for a righteous man will one die: yet peradventure for a good man some would even dare to die. </a:t>
            </a:r>
            <a:r>
              <a:rPr lang="en-US" b="1" i="0" u="none" strike="noStrike" baseline="0" dirty="0">
                <a:latin typeface="Arial" panose="020B0604020202020204" pitchFamily="34" charset="0"/>
                <a:cs typeface="Arial" panose="020B0604020202020204" pitchFamily="34" charset="0"/>
              </a:rPr>
              <a:t>8 </a:t>
            </a:r>
            <a:r>
              <a:rPr lang="en-US" b="0" i="0" u="none" strike="noStrike" baseline="0" dirty="0">
                <a:latin typeface="Arial" panose="020B0604020202020204" pitchFamily="34" charset="0"/>
                <a:cs typeface="Arial" panose="020B0604020202020204" pitchFamily="34" charset="0"/>
              </a:rPr>
              <a:t>But God </a:t>
            </a:r>
            <a:r>
              <a:rPr lang="en-US" b="1" i="0" u="sng" strike="noStrike" baseline="0" dirty="0" err="1">
                <a:latin typeface="Arial" panose="020B0604020202020204" pitchFamily="34" charset="0"/>
                <a:cs typeface="Arial" panose="020B0604020202020204" pitchFamily="34" charset="0"/>
              </a:rPr>
              <a:t>commendeth</a:t>
            </a:r>
            <a:r>
              <a:rPr lang="en-US" b="1" i="0" u="none" strike="noStrike" baseline="0" dirty="0">
                <a:latin typeface="Arial" panose="020B0604020202020204" pitchFamily="34" charset="0"/>
                <a:cs typeface="Arial" panose="020B0604020202020204" pitchFamily="34" charset="0"/>
              </a:rPr>
              <a:t> </a:t>
            </a:r>
            <a:r>
              <a:rPr lang="en-US" b="0" i="0" u="none" strike="noStrike" baseline="0" dirty="0">
                <a:latin typeface="Arial" panose="020B0604020202020204" pitchFamily="34" charset="0"/>
                <a:cs typeface="Arial" panose="020B0604020202020204" pitchFamily="34" charset="0"/>
              </a:rPr>
              <a:t>his love toward us, in that, </a:t>
            </a:r>
            <a:r>
              <a:rPr lang="en-US" b="1" i="0" u="none" strike="noStrike" baseline="0" dirty="0">
                <a:latin typeface="Arial" panose="020B0604020202020204" pitchFamily="34" charset="0"/>
                <a:cs typeface="Arial" panose="020B0604020202020204" pitchFamily="34" charset="0"/>
              </a:rPr>
              <a:t>while we were yet sinners</a:t>
            </a:r>
            <a:r>
              <a:rPr lang="en-US" b="0" i="0" u="none" strike="noStrike" baseline="0" dirty="0">
                <a:latin typeface="Arial" panose="020B0604020202020204" pitchFamily="34" charset="0"/>
                <a:cs typeface="Arial" panose="020B0604020202020204" pitchFamily="34" charset="0"/>
              </a:rPr>
              <a:t>, Christ died for us. </a:t>
            </a:r>
          </a:p>
          <a:p>
            <a:pPr algn="l"/>
            <a:endParaRPr lang="en-US" dirty="0">
              <a:latin typeface="Arial" panose="020B0604020202020204" pitchFamily="34" charset="0"/>
              <a:cs typeface="Arial" panose="020B0604020202020204" pitchFamily="34" charset="0"/>
            </a:endParaRPr>
          </a:p>
          <a:p>
            <a:pPr algn="l"/>
            <a:r>
              <a:rPr lang="en-US" b="1" dirty="0">
                <a:latin typeface="Arial" panose="020B0604020202020204" pitchFamily="34" charset="0"/>
                <a:cs typeface="Arial" panose="020B0604020202020204" pitchFamily="34" charset="0"/>
              </a:rPr>
              <a:t>Romans 5:6-8 NKJV 6 </a:t>
            </a:r>
            <a:r>
              <a:rPr lang="en-US" dirty="0">
                <a:latin typeface="Arial" panose="020B0604020202020204" pitchFamily="34" charset="0"/>
                <a:cs typeface="Arial" panose="020B0604020202020204" pitchFamily="34" charset="0"/>
              </a:rPr>
              <a:t>For when we were still without strength, in due time Christ died for the ungodly. </a:t>
            </a:r>
            <a:r>
              <a:rPr lang="en-US" b="1" dirty="0">
                <a:latin typeface="Arial" panose="020B0604020202020204" pitchFamily="34" charset="0"/>
                <a:cs typeface="Arial" panose="020B0604020202020204" pitchFamily="34" charset="0"/>
              </a:rPr>
              <a:t>7 </a:t>
            </a:r>
            <a:r>
              <a:rPr lang="en-US" dirty="0">
                <a:latin typeface="Arial" panose="020B0604020202020204" pitchFamily="34" charset="0"/>
                <a:cs typeface="Arial" panose="020B0604020202020204" pitchFamily="34" charset="0"/>
              </a:rPr>
              <a:t>For scarcely for a righteous man will one die; yet perhaps for a good man someone would even dare to die. </a:t>
            </a:r>
            <a:r>
              <a:rPr lang="en-US" b="1" dirty="0">
                <a:latin typeface="Arial" panose="020B0604020202020204" pitchFamily="34" charset="0"/>
                <a:cs typeface="Arial" panose="020B0604020202020204" pitchFamily="34" charset="0"/>
              </a:rPr>
              <a:t>8 </a:t>
            </a:r>
            <a:r>
              <a:rPr lang="en-US" dirty="0">
                <a:latin typeface="Arial" panose="020B0604020202020204" pitchFamily="34" charset="0"/>
                <a:cs typeface="Arial" panose="020B0604020202020204" pitchFamily="34" charset="0"/>
              </a:rPr>
              <a:t>But God </a:t>
            </a:r>
            <a:r>
              <a:rPr lang="en-US" b="1" u="sng" dirty="0">
                <a:latin typeface="Arial" panose="020B0604020202020204" pitchFamily="34" charset="0"/>
                <a:cs typeface="Arial" panose="020B0604020202020204" pitchFamily="34" charset="0"/>
              </a:rPr>
              <a:t>demonstrates</a:t>
            </a:r>
            <a:r>
              <a:rPr lang="en-US" dirty="0">
                <a:latin typeface="Arial" panose="020B0604020202020204" pitchFamily="34" charset="0"/>
                <a:cs typeface="Arial" panose="020B0604020202020204" pitchFamily="34" charset="0"/>
              </a:rPr>
              <a:t> His own love toward us, in that </a:t>
            </a:r>
            <a:r>
              <a:rPr lang="en-US" b="1" dirty="0">
                <a:latin typeface="Arial" panose="020B0604020202020204" pitchFamily="34" charset="0"/>
                <a:cs typeface="Arial" panose="020B0604020202020204" pitchFamily="34" charset="0"/>
              </a:rPr>
              <a:t>while we were still sinners</a:t>
            </a:r>
            <a:r>
              <a:rPr lang="en-US" dirty="0">
                <a:latin typeface="Arial" panose="020B0604020202020204" pitchFamily="34" charset="0"/>
                <a:cs typeface="Arial" panose="020B0604020202020204" pitchFamily="34" charset="0"/>
              </a:rPr>
              <a:t>, Christ died for us. </a:t>
            </a:r>
            <a:r>
              <a:rPr lang="en-US" b="1" dirty="0">
                <a:latin typeface="Arial" panose="020B0604020202020204" pitchFamily="34" charset="0"/>
                <a:cs typeface="Arial" panose="020B0604020202020204" pitchFamily="34" charset="0"/>
              </a:rPr>
              <a:t>9 </a:t>
            </a:r>
            <a:r>
              <a:rPr lang="en-US" dirty="0">
                <a:latin typeface="Arial" panose="020B0604020202020204" pitchFamily="34" charset="0"/>
                <a:cs typeface="Arial" panose="020B0604020202020204" pitchFamily="34" charset="0"/>
              </a:rPr>
              <a:t>Much more then, having now been justified by His blood, we shall be saved from wrath through Him. </a:t>
            </a:r>
            <a:r>
              <a:rPr lang="en-US" b="1" dirty="0">
                <a:latin typeface="Arial" panose="020B0604020202020204" pitchFamily="34" charset="0"/>
                <a:cs typeface="Arial" panose="020B0604020202020204" pitchFamily="34" charset="0"/>
              </a:rPr>
              <a:t>10</a:t>
            </a:r>
            <a:r>
              <a:rPr lang="en-US" dirty="0">
                <a:latin typeface="Arial" panose="020B0604020202020204" pitchFamily="34" charset="0"/>
                <a:cs typeface="Arial" panose="020B0604020202020204" pitchFamily="34" charset="0"/>
              </a:rPr>
              <a:t> For if when we were enemies we were reconciled to God through the death of His Son, much more, having been reconciled, we shall be saved by His life. </a:t>
            </a:r>
            <a:r>
              <a:rPr lang="en-US" b="1" dirty="0">
                <a:latin typeface="Arial" panose="020B0604020202020204" pitchFamily="34" charset="0"/>
                <a:cs typeface="Arial" panose="020B0604020202020204" pitchFamily="34" charset="0"/>
              </a:rPr>
              <a:t>11</a:t>
            </a:r>
            <a:r>
              <a:rPr lang="en-US" dirty="0">
                <a:latin typeface="Arial" panose="020B0604020202020204" pitchFamily="34" charset="0"/>
                <a:cs typeface="Arial" panose="020B0604020202020204" pitchFamily="34" charset="0"/>
              </a:rPr>
              <a:t> And not only that, but we also rejoice in God through our Lord Jesus Christ, through whom we have now received the reconciliation.</a:t>
            </a:r>
            <a:endParaRPr lang="en-US" b="0" i="0" u="none" strike="noStrike" baseline="0" dirty="0">
              <a:latin typeface="Arial" panose="020B0604020202020204" pitchFamily="34" charset="0"/>
              <a:cs typeface="Arial" panose="020B0604020202020204" pitchFamily="34" charset="0"/>
            </a:endParaRPr>
          </a:p>
          <a:p>
            <a:pPr algn="l"/>
            <a:endParaRPr lang="en-US" dirty="0">
              <a:latin typeface="Arial" panose="020B0604020202020204" pitchFamily="34" charset="0"/>
              <a:cs typeface="Arial" panose="020B0604020202020204" pitchFamily="34" charset="0"/>
            </a:endParaRPr>
          </a:p>
          <a:p>
            <a:pPr algn="l"/>
            <a:endParaRPr lang="en-US" dirty="0">
              <a:latin typeface="Arial" panose="020B0604020202020204" pitchFamily="34" charset="0"/>
              <a:cs typeface="Arial" panose="020B0604020202020204" pitchFamily="34" charset="0"/>
            </a:endParaRPr>
          </a:p>
        </p:txBody>
      </p:sp>
      <p:sp>
        <p:nvSpPr>
          <p:cNvPr id="4" name="Date Placeholder 3"/>
          <p:cNvSpPr>
            <a:spLocks noGrp="1"/>
          </p:cNvSpPr>
          <p:nvPr>
            <p:ph type="dt" idx="1"/>
          </p:nvPr>
        </p:nvSpPr>
        <p:spPr/>
        <p:txBody>
          <a:bodyPr/>
          <a:lstStyle/>
          <a:p>
            <a:r>
              <a:rPr lang="en-US"/>
              <a:t>12/1/2024 PM</a:t>
            </a:r>
            <a:endParaRPr lang="en-US" dirty="0"/>
          </a:p>
        </p:txBody>
      </p:sp>
      <p:sp>
        <p:nvSpPr>
          <p:cNvPr id="5" name="Slide Number Placeholder 4"/>
          <p:cNvSpPr>
            <a:spLocks noGrp="1"/>
          </p:cNvSpPr>
          <p:nvPr>
            <p:ph type="sldNum" sz="quarter" idx="5"/>
          </p:nvPr>
        </p:nvSpPr>
        <p:spPr/>
        <p:txBody>
          <a:bodyPr/>
          <a:lstStyle/>
          <a:p>
            <a:fld id="{52F7FBCA-4BE8-4FB5-91BD-69C6AC6BDB5D}" type="slidenum">
              <a:rPr lang="en-US" smtClean="0"/>
              <a:t>2</a:t>
            </a:fld>
            <a:endParaRPr lang="en-US" dirty="0"/>
          </a:p>
        </p:txBody>
      </p:sp>
    </p:spTree>
    <p:extLst>
      <p:ext uri="{BB962C8B-B14F-4D97-AF65-F5344CB8AC3E}">
        <p14:creationId xmlns:p14="http://schemas.microsoft.com/office/powerpoint/2010/main" val="990287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0013" y="230188"/>
            <a:ext cx="4114800" cy="3086100"/>
          </a:xfrm>
        </p:spPr>
      </p:sp>
      <p:sp>
        <p:nvSpPr>
          <p:cNvPr id="3" name="Notes Placeholder 2"/>
          <p:cNvSpPr>
            <a:spLocks noGrp="1"/>
          </p:cNvSpPr>
          <p:nvPr>
            <p:ph type="body" idx="1"/>
          </p:nvPr>
        </p:nvSpPr>
        <p:spPr>
          <a:xfrm>
            <a:off x="-1" y="3429000"/>
            <a:ext cx="6856413" cy="5715000"/>
          </a:xfrm>
        </p:spPr>
        <p:txBody>
          <a:bodyPr/>
          <a:lstStyle/>
          <a:p>
            <a:endParaRPr lang="en-US" b="0" dirty="0">
              <a:latin typeface="Arial" panose="020B0604020202020204" pitchFamily="34" charset="0"/>
              <a:cs typeface="Arial" panose="020B0604020202020204" pitchFamily="34" charset="0"/>
            </a:endParaRPr>
          </a:p>
        </p:txBody>
      </p:sp>
      <p:sp>
        <p:nvSpPr>
          <p:cNvPr id="4" name="Date Placeholder 3"/>
          <p:cNvSpPr>
            <a:spLocks noGrp="1"/>
          </p:cNvSpPr>
          <p:nvPr>
            <p:ph type="dt" idx="1"/>
          </p:nvPr>
        </p:nvSpPr>
        <p:spPr/>
        <p:txBody>
          <a:bodyPr/>
          <a:lstStyle/>
          <a:p>
            <a:r>
              <a:rPr lang="en-US"/>
              <a:t>12/1/2024 PM</a:t>
            </a:r>
            <a:endParaRPr lang="en-US" dirty="0"/>
          </a:p>
        </p:txBody>
      </p:sp>
      <p:sp>
        <p:nvSpPr>
          <p:cNvPr id="5" name="Slide Number Placeholder 4"/>
          <p:cNvSpPr>
            <a:spLocks noGrp="1"/>
          </p:cNvSpPr>
          <p:nvPr>
            <p:ph type="sldNum" sz="quarter" idx="5"/>
          </p:nvPr>
        </p:nvSpPr>
        <p:spPr/>
        <p:txBody>
          <a:bodyPr/>
          <a:lstStyle/>
          <a:p>
            <a:fld id="{52F7FBCA-4BE8-4FB5-91BD-69C6AC6BDB5D}" type="slidenum">
              <a:rPr lang="en-US" smtClean="0"/>
              <a:t>3</a:t>
            </a:fld>
            <a:endParaRPr lang="en-US" dirty="0"/>
          </a:p>
        </p:txBody>
      </p:sp>
    </p:spTree>
    <p:extLst>
      <p:ext uri="{BB962C8B-B14F-4D97-AF65-F5344CB8AC3E}">
        <p14:creationId xmlns:p14="http://schemas.microsoft.com/office/powerpoint/2010/main" val="7150027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0013" y="231775"/>
            <a:ext cx="4114800" cy="3086100"/>
          </a:xfrm>
        </p:spPr>
      </p:sp>
      <p:sp>
        <p:nvSpPr>
          <p:cNvPr id="3" name="Notes Placeholder 2"/>
          <p:cNvSpPr>
            <a:spLocks noGrp="1"/>
          </p:cNvSpPr>
          <p:nvPr>
            <p:ph type="body" idx="1"/>
          </p:nvPr>
        </p:nvSpPr>
        <p:spPr>
          <a:xfrm>
            <a:off x="1587" y="3368675"/>
            <a:ext cx="6856413" cy="5679071"/>
          </a:xfrm>
        </p:spPr>
        <p:txBody>
          <a:bodyPr/>
          <a:lstStyle/>
          <a:p>
            <a:r>
              <a:rPr lang="en-US" sz="1200" b="1" dirty="0">
                <a:latin typeface="Arial" panose="020B0604020202020204" pitchFamily="34" charset="0"/>
                <a:cs typeface="Arial" panose="020B0604020202020204" pitchFamily="34" charset="0"/>
              </a:rPr>
              <a:t>Galatians 4:4 NKJV 4 </a:t>
            </a:r>
            <a:r>
              <a:rPr lang="en-US" sz="1200" b="0" dirty="0">
                <a:latin typeface="Arial" panose="020B0604020202020204" pitchFamily="34" charset="0"/>
                <a:cs typeface="Arial" panose="020B0604020202020204" pitchFamily="34" charset="0"/>
              </a:rPr>
              <a:t>But when the fullness of the time had come, God sent forth His Son, </a:t>
            </a:r>
            <a:r>
              <a:rPr lang="en-US" sz="1200" b="1" dirty="0">
                <a:latin typeface="Arial" panose="020B0604020202020204" pitchFamily="34" charset="0"/>
                <a:cs typeface="Arial" panose="020B0604020202020204" pitchFamily="34" charset="0"/>
              </a:rPr>
              <a:t>born of a woman</a:t>
            </a:r>
            <a:r>
              <a:rPr lang="en-US" sz="1200" b="0" dirty="0">
                <a:latin typeface="Arial" panose="020B0604020202020204" pitchFamily="34" charset="0"/>
                <a:cs typeface="Arial" panose="020B0604020202020204" pitchFamily="34" charset="0"/>
              </a:rPr>
              <a:t>, born under the law,</a:t>
            </a:r>
          </a:p>
          <a:p>
            <a:endParaRPr lang="en-US" sz="1200" b="0"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Matthew 1:18-25 NKJV 18 </a:t>
            </a:r>
            <a:r>
              <a:rPr lang="en-US" sz="1200" b="0" dirty="0">
                <a:latin typeface="Arial" panose="020B0604020202020204" pitchFamily="34" charset="0"/>
                <a:cs typeface="Arial" panose="020B0604020202020204" pitchFamily="34" charset="0"/>
              </a:rPr>
              <a:t>Now the birth of Jesus Christ was as follows: After His mother Mary was betrothed to Joseph, before they came together, she was found with child of the Holy Spirit. </a:t>
            </a:r>
            <a:r>
              <a:rPr lang="en-US" sz="1200" b="1" dirty="0">
                <a:latin typeface="Arial" panose="020B0604020202020204" pitchFamily="34" charset="0"/>
                <a:cs typeface="Arial" panose="020B0604020202020204" pitchFamily="34" charset="0"/>
              </a:rPr>
              <a:t>19</a:t>
            </a:r>
            <a:r>
              <a:rPr lang="en-US" sz="1200" b="0" dirty="0">
                <a:latin typeface="Arial" panose="020B0604020202020204" pitchFamily="34" charset="0"/>
                <a:cs typeface="Arial" panose="020B0604020202020204" pitchFamily="34" charset="0"/>
              </a:rPr>
              <a:t> Then Joseph her husband, being a just man, and not wanting to make her a public example, was minded to put her away secretly. </a:t>
            </a:r>
            <a:r>
              <a:rPr lang="en-US" sz="1200" b="1" dirty="0">
                <a:latin typeface="Arial" panose="020B0604020202020204" pitchFamily="34" charset="0"/>
                <a:cs typeface="Arial" panose="020B0604020202020204" pitchFamily="34" charset="0"/>
              </a:rPr>
              <a:t>20</a:t>
            </a:r>
            <a:r>
              <a:rPr lang="en-US" sz="1200" b="0" dirty="0">
                <a:latin typeface="Arial" panose="020B0604020202020204" pitchFamily="34" charset="0"/>
                <a:cs typeface="Arial" panose="020B0604020202020204" pitchFamily="34" charset="0"/>
              </a:rPr>
              <a:t> But while he thought about these things, behold, </a:t>
            </a:r>
            <a:r>
              <a:rPr lang="en-US" sz="1200" b="1" dirty="0">
                <a:latin typeface="Arial" panose="020B0604020202020204" pitchFamily="34" charset="0"/>
                <a:cs typeface="Arial" panose="020B0604020202020204" pitchFamily="34" charset="0"/>
              </a:rPr>
              <a:t>an angel of the Lord</a:t>
            </a:r>
            <a:r>
              <a:rPr lang="en-US" sz="1200" b="0" dirty="0">
                <a:latin typeface="Arial" panose="020B0604020202020204" pitchFamily="34" charset="0"/>
                <a:cs typeface="Arial" panose="020B0604020202020204" pitchFamily="34" charset="0"/>
              </a:rPr>
              <a:t> appeared to him in a dream, saying, "Joseph, son of David, do not be afraid to take to you Mary your wife, for that which is conceived in her is of the Holy Spirit. </a:t>
            </a:r>
            <a:r>
              <a:rPr lang="en-US" sz="1200" b="1" dirty="0">
                <a:latin typeface="Arial" panose="020B0604020202020204" pitchFamily="34" charset="0"/>
                <a:cs typeface="Arial" panose="020B0604020202020204" pitchFamily="34" charset="0"/>
              </a:rPr>
              <a:t>21 </a:t>
            </a:r>
            <a:r>
              <a:rPr lang="en-US" sz="1200" b="0" dirty="0">
                <a:latin typeface="Arial" panose="020B0604020202020204" pitchFamily="34" charset="0"/>
                <a:cs typeface="Arial" panose="020B0604020202020204" pitchFamily="34" charset="0"/>
              </a:rPr>
              <a:t>"And she will bring forth a Son, and you shall </a:t>
            </a:r>
            <a:r>
              <a:rPr lang="en-US" sz="1200" b="1" dirty="0">
                <a:latin typeface="Arial" panose="020B0604020202020204" pitchFamily="34" charset="0"/>
                <a:cs typeface="Arial" panose="020B0604020202020204" pitchFamily="34" charset="0"/>
              </a:rPr>
              <a:t>call His name JESUS</a:t>
            </a:r>
            <a:r>
              <a:rPr lang="en-US" sz="1200" b="0" dirty="0">
                <a:latin typeface="Arial" panose="020B0604020202020204" pitchFamily="34" charset="0"/>
                <a:cs typeface="Arial" panose="020B0604020202020204" pitchFamily="34" charset="0"/>
              </a:rPr>
              <a:t>, for </a:t>
            </a:r>
            <a:r>
              <a:rPr lang="en-US" sz="1200" b="1" dirty="0">
                <a:latin typeface="Arial" panose="020B0604020202020204" pitchFamily="34" charset="0"/>
                <a:cs typeface="Arial" panose="020B0604020202020204" pitchFamily="34" charset="0"/>
              </a:rPr>
              <a:t>He will save His people from their sins." 22</a:t>
            </a:r>
            <a:r>
              <a:rPr lang="en-US" sz="1200" b="0" dirty="0">
                <a:latin typeface="Arial" panose="020B0604020202020204" pitchFamily="34" charset="0"/>
                <a:cs typeface="Arial" panose="020B0604020202020204" pitchFamily="34" charset="0"/>
              </a:rPr>
              <a:t> So all this was done that it might be fulfilled which was spoken by the Lord through the prophet, saying: </a:t>
            </a:r>
            <a:r>
              <a:rPr lang="en-US" sz="1200" b="1" dirty="0">
                <a:latin typeface="Arial" panose="020B0604020202020204" pitchFamily="34" charset="0"/>
                <a:cs typeface="Arial" panose="020B0604020202020204" pitchFamily="34" charset="0"/>
              </a:rPr>
              <a:t>23 </a:t>
            </a:r>
            <a:r>
              <a:rPr lang="en-US" sz="1200" b="0" dirty="0">
                <a:latin typeface="Arial" panose="020B0604020202020204" pitchFamily="34" charset="0"/>
                <a:cs typeface="Arial" panose="020B0604020202020204" pitchFamily="34" charset="0"/>
              </a:rPr>
              <a:t>"Behold, the virgin shall be with child, and bear a Son, </a:t>
            </a:r>
            <a:r>
              <a:rPr lang="en-US" sz="1200" b="1" dirty="0">
                <a:latin typeface="Arial" panose="020B0604020202020204" pitchFamily="34" charset="0"/>
                <a:cs typeface="Arial" panose="020B0604020202020204" pitchFamily="34" charset="0"/>
              </a:rPr>
              <a:t>and they shall call His name </a:t>
            </a:r>
            <a:r>
              <a:rPr lang="en-US" sz="1200" b="1" u="sng" dirty="0">
                <a:latin typeface="Arial" panose="020B0604020202020204" pitchFamily="34" charset="0"/>
                <a:cs typeface="Arial" panose="020B0604020202020204" pitchFamily="34" charset="0"/>
              </a:rPr>
              <a:t>Immanuel," which is translated, "God with us</a:t>
            </a:r>
            <a:r>
              <a:rPr lang="en-US" sz="1200" b="1" dirty="0">
                <a:latin typeface="Arial" panose="020B0604020202020204" pitchFamily="34" charset="0"/>
                <a:cs typeface="Arial" panose="020B0604020202020204" pitchFamily="34" charset="0"/>
              </a:rPr>
              <a:t>." 24 </a:t>
            </a:r>
            <a:r>
              <a:rPr lang="en-US" sz="1200" b="0" dirty="0">
                <a:latin typeface="Arial" panose="020B0604020202020204" pitchFamily="34" charset="0"/>
                <a:cs typeface="Arial" panose="020B0604020202020204" pitchFamily="34" charset="0"/>
              </a:rPr>
              <a:t>Then Joseph, being aroused from sleep, did as the angel of the Lord commanded him and took to him his wife, </a:t>
            </a:r>
            <a:r>
              <a:rPr lang="en-US" sz="1200" b="1" dirty="0">
                <a:latin typeface="Arial" panose="020B0604020202020204" pitchFamily="34" charset="0"/>
                <a:cs typeface="Arial" panose="020B0604020202020204" pitchFamily="34" charset="0"/>
              </a:rPr>
              <a:t>25</a:t>
            </a:r>
            <a:r>
              <a:rPr lang="en-US" sz="1200" b="0" dirty="0">
                <a:latin typeface="Arial" panose="020B0604020202020204" pitchFamily="34" charset="0"/>
                <a:cs typeface="Arial" panose="020B0604020202020204" pitchFamily="34" charset="0"/>
              </a:rPr>
              <a:t> and did not know her till she had brought forth her firstborn Son. And he called His name JESUS.</a:t>
            </a:r>
          </a:p>
          <a:p>
            <a:pPr marL="171450" indent="-171450">
              <a:buFont typeface="Wingdings" panose="05000000000000000000" pitchFamily="2" charset="2"/>
              <a:buChar char="§"/>
            </a:pPr>
            <a:r>
              <a:rPr lang="en-US" sz="1200" b="1" dirty="0">
                <a:latin typeface="Arial" panose="020B0604020202020204" pitchFamily="34" charset="0"/>
                <a:cs typeface="Arial" panose="020B0604020202020204" pitchFamily="34" charset="0"/>
              </a:rPr>
              <a:t>Isaiah 7:14 NKJV 14 </a:t>
            </a:r>
            <a:r>
              <a:rPr lang="en-US" sz="1200" b="0" dirty="0">
                <a:latin typeface="Arial" panose="020B0604020202020204" pitchFamily="34" charset="0"/>
                <a:cs typeface="Arial" panose="020B0604020202020204" pitchFamily="34" charset="0"/>
              </a:rPr>
              <a:t>"Therefore the Lord Himself will give you a sign: </a:t>
            </a:r>
            <a:r>
              <a:rPr lang="en-US" sz="1200" b="1" dirty="0">
                <a:latin typeface="Arial" panose="020B0604020202020204" pitchFamily="34" charset="0"/>
                <a:cs typeface="Arial" panose="020B0604020202020204" pitchFamily="34" charset="0"/>
              </a:rPr>
              <a:t>Behold, the virgin shall conceive and bear a Son, and shall call His name Immanuel.</a:t>
            </a:r>
          </a:p>
          <a:p>
            <a:endParaRPr lang="en-US" sz="1200" b="0"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John 1:1-2 NKJV 1 </a:t>
            </a:r>
            <a:r>
              <a:rPr lang="en-US" sz="1200" b="0" dirty="0">
                <a:latin typeface="Arial" panose="020B0604020202020204" pitchFamily="34" charset="0"/>
                <a:cs typeface="Arial" panose="020B0604020202020204" pitchFamily="34" charset="0"/>
              </a:rPr>
              <a:t>In the beginning was the Word, </a:t>
            </a:r>
            <a:r>
              <a:rPr lang="en-US" sz="1200" b="1" dirty="0">
                <a:latin typeface="Arial" panose="020B0604020202020204" pitchFamily="34" charset="0"/>
                <a:cs typeface="Arial" panose="020B0604020202020204" pitchFamily="34" charset="0"/>
              </a:rPr>
              <a:t>and the Word was with God, and the Word was God</a:t>
            </a:r>
            <a:r>
              <a:rPr lang="en-US" sz="1200" b="0"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2</a:t>
            </a:r>
            <a:r>
              <a:rPr lang="en-US" sz="1200" b="0" dirty="0">
                <a:latin typeface="Arial" panose="020B0604020202020204" pitchFamily="34" charset="0"/>
                <a:cs typeface="Arial" panose="020B0604020202020204" pitchFamily="34" charset="0"/>
              </a:rPr>
              <a:t> He </a:t>
            </a:r>
            <a:r>
              <a:rPr lang="en-US" sz="1200" b="1" dirty="0">
                <a:latin typeface="Arial" panose="020B0604020202020204" pitchFamily="34" charset="0"/>
                <a:cs typeface="Arial" panose="020B0604020202020204" pitchFamily="34" charset="0"/>
              </a:rPr>
              <a:t>was in the beginning with God</a:t>
            </a:r>
            <a:r>
              <a:rPr lang="en-US" sz="1200" b="0" dirty="0">
                <a:latin typeface="Arial" panose="020B0604020202020204" pitchFamily="34" charset="0"/>
                <a:cs typeface="Arial" panose="020B0604020202020204" pitchFamily="34" charset="0"/>
              </a:rPr>
              <a:t>. (NKJV)</a:t>
            </a:r>
          </a:p>
          <a:p>
            <a:pPr marL="171450" indent="-171450">
              <a:buFont typeface="Wingdings" panose="05000000000000000000" pitchFamily="2" charset="2"/>
              <a:buChar char="§"/>
            </a:pPr>
            <a:r>
              <a:rPr lang="en-US" sz="1200" b="1" dirty="0">
                <a:latin typeface="Arial" panose="020B0604020202020204" pitchFamily="34" charset="0"/>
                <a:cs typeface="Arial" panose="020B0604020202020204" pitchFamily="34" charset="0"/>
              </a:rPr>
              <a:t>John 1:14 NKJV 14 </a:t>
            </a:r>
            <a:r>
              <a:rPr lang="en-US" sz="1200" b="0" dirty="0">
                <a:latin typeface="Arial" panose="020B0604020202020204" pitchFamily="34" charset="0"/>
                <a:cs typeface="Arial" panose="020B0604020202020204" pitchFamily="34" charset="0"/>
              </a:rPr>
              <a:t>And </a:t>
            </a:r>
            <a:r>
              <a:rPr lang="en-US" sz="1200" b="1" dirty="0">
                <a:latin typeface="Arial" panose="020B0604020202020204" pitchFamily="34" charset="0"/>
                <a:cs typeface="Arial" panose="020B0604020202020204" pitchFamily="34" charset="0"/>
              </a:rPr>
              <a:t>the Word became flesh and dwelt among us, and we beheld His glory, the glory as of the only begotten of the Father, full of grace and truth.</a:t>
            </a:r>
          </a:p>
          <a:p>
            <a:pPr marL="171450" indent="-171450">
              <a:buFont typeface="Wingdings" panose="05000000000000000000" pitchFamily="2" charset="2"/>
              <a:buChar char="§"/>
            </a:pPr>
            <a:r>
              <a:rPr lang="en-US" sz="1200" b="1" dirty="0">
                <a:latin typeface="Arial" panose="020B0604020202020204" pitchFamily="34" charset="0"/>
                <a:cs typeface="Arial" panose="020B0604020202020204" pitchFamily="34" charset="0"/>
              </a:rPr>
              <a:t>John 17:5 NKJV 5 "</a:t>
            </a:r>
            <a:r>
              <a:rPr lang="en-US" sz="1200" b="0" dirty="0">
                <a:latin typeface="Arial" panose="020B0604020202020204" pitchFamily="34" charset="0"/>
                <a:cs typeface="Arial" panose="020B0604020202020204" pitchFamily="34" charset="0"/>
              </a:rPr>
              <a:t>And now, O Father, </a:t>
            </a:r>
            <a:r>
              <a:rPr lang="en-US" sz="1200" b="1" dirty="0">
                <a:latin typeface="Arial" panose="020B0604020202020204" pitchFamily="34" charset="0"/>
                <a:cs typeface="Arial" panose="020B0604020202020204" pitchFamily="34" charset="0"/>
              </a:rPr>
              <a:t>glorify Me together with Yourself, with the glory which I had with You before the world was.</a:t>
            </a:r>
          </a:p>
          <a:p>
            <a:pPr marL="0" indent="0">
              <a:buFont typeface="Wingdings" panose="05000000000000000000" pitchFamily="2" charset="2"/>
              <a:buNone/>
            </a:pPr>
            <a:endParaRPr lang="en-US" sz="1200" b="1" dirty="0">
              <a:latin typeface="Arial" panose="020B0604020202020204" pitchFamily="34" charset="0"/>
              <a:cs typeface="Arial" panose="020B0604020202020204" pitchFamily="34" charset="0"/>
            </a:endParaRPr>
          </a:p>
          <a:p>
            <a:pPr algn="l"/>
            <a:r>
              <a:rPr lang="en-US" sz="1200" b="1" i="0" u="none" strike="noStrike" baseline="0" dirty="0">
                <a:latin typeface="Arial" panose="020B0604020202020204" pitchFamily="34" charset="0"/>
                <a:cs typeface="Arial" panose="020B0604020202020204" pitchFamily="34" charset="0"/>
              </a:rPr>
              <a:t>Philippians 2:5-8 NKJV 5 </a:t>
            </a:r>
            <a:r>
              <a:rPr lang="en-US" sz="1200" b="0" i="0" u="none" strike="noStrike" baseline="0" dirty="0">
                <a:latin typeface="Arial" panose="020B0604020202020204" pitchFamily="34" charset="0"/>
                <a:cs typeface="Arial" panose="020B0604020202020204" pitchFamily="34" charset="0"/>
              </a:rPr>
              <a:t>Let this mind be in you which was also in Christ Jesus, </a:t>
            </a:r>
            <a:r>
              <a:rPr lang="en-US" sz="1200" b="1" i="0" u="none" strike="noStrike" baseline="0" dirty="0">
                <a:latin typeface="Arial" panose="020B0604020202020204" pitchFamily="34" charset="0"/>
                <a:cs typeface="Arial" panose="020B0604020202020204" pitchFamily="34" charset="0"/>
              </a:rPr>
              <a:t>6</a:t>
            </a:r>
            <a:r>
              <a:rPr lang="en-US" sz="1200" b="0" i="0" u="none" strike="noStrike" baseline="0" dirty="0">
                <a:latin typeface="Arial" panose="020B0604020202020204" pitchFamily="34" charset="0"/>
                <a:cs typeface="Arial" panose="020B0604020202020204" pitchFamily="34" charset="0"/>
              </a:rPr>
              <a:t> who, being in the form of God, did not consider it robbery to be equal with God,</a:t>
            </a:r>
            <a:r>
              <a:rPr lang="en-US" sz="1200" b="1" i="0" u="none" strike="noStrike" baseline="0" dirty="0">
                <a:latin typeface="Arial" panose="020B0604020202020204" pitchFamily="34" charset="0"/>
                <a:cs typeface="Arial" panose="020B0604020202020204" pitchFamily="34" charset="0"/>
              </a:rPr>
              <a:t> 7 </a:t>
            </a:r>
            <a:r>
              <a:rPr lang="en-US" sz="1200" b="0" i="0" u="none" strike="noStrike" baseline="0" dirty="0">
                <a:latin typeface="Arial" panose="020B0604020202020204" pitchFamily="34" charset="0"/>
                <a:cs typeface="Arial" panose="020B0604020202020204" pitchFamily="34" charset="0"/>
              </a:rPr>
              <a:t>but made </a:t>
            </a:r>
            <a:r>
              <a:rPr lang="en-US" sz="1200" b="1" i="0" u="none" strike="noStrike" baseline="0" dirty="0">
                <a:latin typeface="Arial" panose="020B0604020202020204" pitchFamily="34" charset="0"/>
                <a:cs typeface="Arial" panose="020B0604020202020204" pitchFamily="34" charset="0"/>
              </a:rPr>
              <a:t>Himself of no reputation, t</a:t>
            </a:r>
            <a:r>
              <a:rPr lang="en-US" sz="1200" b="0" i="0" u="none" strike="noStrike" baseline="0" dirty="0">
                <a:latin typeface="Arial" panose="020B0604020202020204" pitchFamily="34" charset="0"/>
                <a:cs typeface="Arial" panose="020B0604020202020204" pitchFamily="34" charset="0"/>
              </a:rPr>
              <a:t>aking the form of a bondservant, and coming in the likeness of men. </a:t>
            </a:r>
            <a:r>
              <a:rPr lang="en-US" sz="1200" b="1" i="0" u="none" strike="noStrike" baseline="0" dirty="0">
                <a:latin typeface="Arial" panose="020B0604020202020204" pitchFamily="34" charset="0"/>
                <a:cs typeface="Arial" panose="020B0604020202020204" pitchFamily="34" charset="0"/>
              </a:rPr>
              <a:t>8 </a:t>
            </a:r>
            <a:r>
              <a:rPr lang="en-US" sz="1200" b="0" i="0" u="none" strike="noStrike" baseline="0" dirty="0">
                <a:latin typeface="Arial" panose="020B0604020202020204" pitchFamily="34" charset="0"/>
                <a:cs typeface="Arial" panose="020B0604020202020204" pitchFamily="34" charset="0"/>
              </a:rPr>
              <a:t>And being found in appearance as a man, </a:t>
            </a:r>
            <a:r>
              <a:rPr lang="en-US" sz="1200" i="0" u="none" strike="noStrike" baseline="0" dirty="0">
                <a:latin typeface="Arial" panose="020B0604020202020204" pitchFamily="34" charset="0"/>
                <a:cs typeface="Arial" panose="020B0604020202020204" pitchFamily="34" charset="0"/>
              </a:rPr>
              <a:t>He humbled Himself </a:t>
            </a:r>
            <a:r>
              <a:rPr lang="en-US" sz="1200" b="0" i="0" u="none" strike="noStrike" baseline="0" dirty="0">
                <a:latin typeface="Arial" panose="020B0604020202020204" pitchFamily="34" charset="0"/>
                <a:cs typeface="Arial" panose="020B0604020202020204" pitchFamily="34" charset="0"/>
              </a:rPr>
              <a:t>and became obedient to the point of death, even the death of the cross.</a:t>
            </a:r>
          </a:p>
          <a:p>
            <a:pPr algn="l"/>
            <a:endParaRPr lang="en-US" sz="1200" b="1" i="1" u="none" strike="noStrike" baseline="0" dirty="0">
              <a:latin typeface="Arial" panose="020B0604020202020204" pitchFamily="34" charset="0"/>
              <a:cs typeface="Arial" panose="020B0604020202020204" pitchFamily="34" charset="0"/>
            </a:endParaRPr>
          </a:p>
          <a:p>
            <a:pPr algn="l"/>
            <a:endParaRPr lang="en-US" sz="1200" b="1" i="1" u="none" strike="noStrike" baseline="0" dirty="0">
              <a:latin typeface="Arial" panose="020B0604020202020204" pitchFamily="34" charset="0"/>
              <a:cs typeface="Arial" panose="020B0604020202020204" pitchFamily="34" charset="0"/>
            </a:endParaRPr>
          </a:p>
          <a:p>
            <a:pPr algn="l"/>
            <a:r>
              <a:rPr lang="en-US" sz="1200" b="1" i="0" u="none" strike="noStrike" baseline="0" dirty="0">
                <a:latin typeface="Arial" panose="020B0604020202020204" pitchFamily="34" charset="0"/>
                <a:cs typeface="Arial" panose="020B0604020202020204" pitchFamily="34" charset="0"/>
              </a:rPr>
              <a:t>Matthew 4:5-8 NKJV 5 </a:t>
            </a:r>
            <a:r>
              <a:rPr lang="en-US" sz="1200" b="0" i="0" u="none" strike="noStrike" baseline="0" dirty="0">
                <a:latin typeface="Arial" panose="020B0604020202020204" pitchFamily="34" charset="0"/>
                <a:cs typeface="Arial" panose="020B0604020202020204" pitchFamily="34" charset="0"/>
              </a:rPr>
              <a:t>Then the devil took Him up into the holy city, set Him on the pinnacle of the temple</a:t>
            </a:r>
            <a:r>
              <a:rPr lang="en-US" sz="1200" b="1" i="0" u="none" strike="noStrike" baseline="0" dirty="0">
                <a:latin typeface="Arial" panose="020B0604020202020204" pitchFamily="34" charset="0"/>
                <a:cs typeface="Arial" panose="020B0604020202020204" pitchFamily="34" charset="0"/>
              </a:rPr>
              <a:t>, 6 </a:t>
            </a:r>
            <a:r>
              <a:rPr lang="en-US" sz="1200" b="0" i="0" u="none" strike="noStrike" baseline="0" dirty="0">
                <a:latin typeface="Arial" panose="020B0604020202020204" pitchFamily="34" charset="0"/>
                <a:cs typeface="Arial" panose="020B0604020202020204" pitchFamily="34" charset="0"/>
              </a:rPr>
              <a:t>and said to Him, </a:t>
            </a:r>
            <a:r>
              <a:rPr lang="en-US" sz="1200" b="1" i="1" u="none" strike="noStrike" baseline="0" dirty="0">
                <a:latin typeface="Arial" panose="020B0604020202020204" pitchFamily="34" charset="0"/>
                <a:cs typeface="Arial" panose="020B0604020202020204" pitchFamily="34" charset="0"/>
              </a:rPr>
              <a:t>"If You are the Son of God, throw Yourself down. For it is written: 'He shall give His angels charge over you,' and, 'In their hands they shall bear you up, Lest you dash your foot against a stone.'"</a:t>
            </a:r>
            <a:r>
              <a:rPr lang="en-US" sz="1200" b="0" i="0" u="none" strike="noStrike" baseline="0" dirty="0">
                <a:latin typeface="Arial" panose="020B0604020202020204" pitchFamily="34" charset="0"/>
                <a:cs typeface="Arial" panose="020B0604020202020204" pitchFamily="34" charset="0"/>
              </a:rPr>
              <a:t> </a:t>
            </a:r>
            <a:r>
              <a:rPr lang="en-US" sz="1200" b="1" i="0" u="none" strike="noStrike" baseline="0" dirty="0">
                <a:latin typeface="Arial" panose="020B0604020202020204" pitchFamily="34" charset="0"/>
                <a:cs typeface="Arial" panose="020B0604020202020204" pitchFamily="34" charset="0"/>
              </a:rPr>
              <a:t>7</a:t>
            </a:r>
            <a:r>
              <a:rPr lang="en-US" sz="1200" b="0" i="0" u="none" strike="noStrike" baseline="0" dirty="0">
                <a:latin typeface="Arial" panose="020B0604020202020204" pitchFamily="34" charset="0"/>
                <a:cs typeface="Arial" panose="020B0604020202020204" pitchFamily="34" charset="0"/>
              </a:rPr>
              <a:t> Jesus said to him, </a:t>
            </a:r>
            <a:r>
              <a:rPr lang="en-US" sz="1200" b="1" i="1" u="none" strike="noStrike" baseline="0" dirty="0">
                <a:latin typeface="Arial" panose="020B0604020202020204" pitchFamily="34" charset="0"/>
                <a:cs typeface="Arial" panose="020B0604020202020204" pitchFamily="34" charset="0"/>
              </a:rPr>
              <a:t>"It is written again</a:t>
            </a:r>
            <a:r>
              <a:rPr lang="en-US" sz="1200" b="0" i="0" u="none" strike="noStrike" baseline="0" dirty="0">
                <a:latin typeface="Arial" panose="020B0604020202020204" pitchFamily="34" charset="0"/>
                <a:cs typeface="Arial" panose="020B0604020202020204" pitchFamily="34" charset="0"/>
              </a:rPr>
              <a:t>, 'You shall not tempt the LORD your God.’”</a:t>
            </a:r>
          </a:p>
          <a:p>
            <a:pPr marL="285750" indent="-285750" algn="l">
              <a:buFont typeface="Wingdings" panose="05000000000000000000" pitchFamily="2" charset="2"/>
              <a:buChar char="§"/>
            </a:pPr>
            <a:r>
              <a:rPr lang="en-US" sz="1200" b="1" i="0" u="none" strike="noStrike" baseline="0" dirty="0">
                <a:latin typeface="Arial" panose="020B0604020202020204" pitchFamily="34" charset="0"/>
                <a:cs typeface="Arial" panose="020B0604020202020204" pitchFamily="34" charset="0"/>
              </a:rPr>
              <a:t>Matthew 26:52-54 NKJV 52 </a:t>
            </a:r>
            <a:r>
              <a:rPr lang="en-US" sz="1200" b="0" i="0" u="none" strike="noStrike" baseline="0" dirty="0">
                <a:latin typeface="Arial" panose="020B0604020202020204" pitchFamily="34" charset="0"/>
                <a:cs typeface="Arial" panose="020B0604020202020204" pitchFamily="34" charset="0"/>
              </a:rPr>
              <a:t>But Jesus said to him, "Put your sword in its place, for all who take the sword will perish by the sword. </a:t>
            </a:r>
            <a:r>
              <a:rPr lang="en-US" sz="1200" b="1" i="0" u="none" strike="noStrike" baseline="0" dirty="0">
                <a:latin typeface="Arial" panose="020B0604020202020204" pitchFamily="34" charset="0"/>
                <a:cs typeface="Arial" panose="020B0604020202020204" pitchFamily="34" charset="0"/>
              </a:rPr>
              <a:t>53 "</a:t>
            </a:r>
            <a:r>
              <a:rPr lang="en-US" sz="1200" b="1" i="0" u="sng" strike="noStrike" baseline="0" dirty="0">
                <a:latin typeface="Arial" panose="020B0604020202020204" pitchFamily="34" charset="0"/>
                <a:cs typeface="Arial" panose="020B0604020202020204" pitchFamily="34" charset="0"/>
              </a:rPr>
              <a:t>Or do you think that I cannot now pray to My Father, and He will provide Me with more than twelve legions of angels</a:t>
            </a:r>
            <a:r>
              <a:rPr lang="en-US" sz="1200" b="1" i="0" u="none" strike="noStrike" baseline="0" dirty="0">
                <a:latin typeface="Arial" panose="020B0604020202020204" pitchFamily="34" charset="0"/>
                <a:cs typeface="Arial" panose="020B0604020202020204" pitchFamily="34" charset="0"/>
              </a:rPr>
              <a:t>? 54 "How then could the Scriptures be fulfilled, that it must happen thus?“</a:t>
            </a:r>
          </a:p>
          <a:p>
            <a:pPr marL="285750" indent="-285750" algn="l">
              <a:buFont typeface="Wingdings" panose="05000000000000000000" pitchFamily="2" charset="2"/>
              <a:buChar char="§"/>
            </a:pPr>
            <a:r>
              <a:rPr lang="en-US" sz="1200" b="1" i="0" u="none" strike="noStrike" baseline="0" dirty="0">
                <a:latin typeface="Arial" panose="020B0604020202020204" pitchFamily="34" charset="0"/>
                <a:cs typeface="Arial" panose="020B0604020202020204" pitchFamily="34" charset="0"/>
              </a:rPr>
              <a:t>Luke 22:42-44 NKJV 42 </a:t>
            </a:r>
            <a:r>
              <a:rPr lang="en-US" sz="1200" b="0" i="0" u="none" strike="noStrike" baseline="0" dirty="0">
                <a:latin typeface="Arial" panose="020B0604020202020204" pitchFamily="34" charset="0"/>
                <a:cs typeface="Arial" panose="020B0604020202020204" pitchFamily="34" charset="0"/>
              </a:rPr>
              <a:t>saying, "Father, if it is Your will, take this cup away from Me; nevertheless not My will, but Yours, be done." </a:t>
            </a:r>
            <a:r>
              <a:rPr lang="en-US" sz="1200" b="1" i="0" u="none" strike="noStrike" baseline="0" dirty="0">
                <a:latin typeface="Arial" panose="020B0604020202020204" pitchFamily="34" charset="0"/>
                <a:cs typeface="Arial" panose="020B0604020202020204" pitchFamily="34" charset="0"/>
              </a:rPr>
              <a:t>43 Then an angel appeared to Him from heaven, strengthening Him</a:t>
            </a:r>
            <a:r>
              <a:rPr lang="en-US" sz="1200" b="0" i="0" u="none" strike="noStrike" baseline="0" dirty="0">
                <a:latin typeface="Arial" panose="020B0604020202020204" pitchFamily="34" charset="0"/>
                <a:cs typeface="Arial" panose="020B0604020202020204" pitchFamily="34" charset="0"/>
              </a:rPr>
              <a:t>. </a:t>
            </a:r>
            <a:r>
              <a:rPr lang="en-US" sz="1200" b="1" i="0" u="none" strike="noStrike" baseline="0" dirty="0">
                <a:latin typeface="Arial" panose="020B0604020202020204" pitchFamily="34" charset="0"/>
                <a:cs typeface="Arial" panose="020B0604020202020204" pitchFamily="34" charset="0"/>
              </a:rPr>
              <a:t>44 </a:t>
            </a:r>
            <a:r>
              <a:rPr lang="en-US" sz="1200" b="0" i="0" u="none" strike="noStrike" baseline="0" dirty="0">
                <a:latin typeface="Arial" panose="020B0604020202020204" pitchFamily="34" charset="0"/>
                <a:cs typeface="Arial" panose="020B0604020202020204" pitchFamily="34" charset="0"/>
              </a:rPr>
              <a:t>And being in agony, He prayed more earnestly. Then His sweat became like great drops of blood falling down to the ground.</a:t>
            </a:r>
          </a:p>
          <a:p>
            <a:pPr marL="285750" indent="-285750" algn="l">
              <a:buFont typeface="Wingdings" panose="05000000000000000000" pitchFamily="2" charset="2"/>
              <a:buChar char="§"/>
            </a:pPr>
            <a:r>
              <a:rPr lang="en-US" sz="1200" b="1" i="0" u="none" strike="noStrike" baseline="0" dirty="0">
                <a:latin typeface="Arial" panose="020B0604020202020204" pitchFamily="34" charset="0"/>
                <a:cs typeface="Arial" panose="020B0604020202020204" pitchFamily="34" charset="0"/>
              </a:rPr>
              <a:t>1 Peter 2:21-25 NKJV 21 </a:t>
            </a:r>
            <a:r>
              <a:rPr lang="en-US" sz="1200" b="0" i="0" u="none" strike="noStrike" baseline="0" dirty="0">
                <a:latin typeface="Arial" panose="020B0604020202020204" pitchFamily="34" charset="0"/>
                <a:cs typeface="Arial" panose="020B0604020202020204" pitchFamily="34" charset="0"/>
              </a:rPr>
              <a:t>For to this you were called, </a:t>
            </a:r>
            <a:r>
              <a:rPr lang="en-US" sz="1200" b="1" i="1" u="sng" strike="noStrike" baseline="0" dirty="0">
                <a:latin typeface="Arial" panose="020B0604020202020204" pitchFamily="34" charset="0"/>
                <a:cs typeface="Arial" panose="020B0604020202020204" pitchFamily="34" charset="0"/>
              </a:rPr>
              <a:t>because Christ also suffered for us, leaving us an example, that you should follow His steps</a:t>
            </a:r>
            <a:r>
              <a:rPr lang="en-US" sz="1200" b="0" i="0" u="none" strike="noStrike" baseline="0" dirty="0">
                <a:latin typeface="Arial" panose="020B0604020202020204" pitchFamily="34" charset="0"/>
                <a:cs typeface="Arial" panose="020B0604020202020204" pitchFamily="34" charset="0"/>
              </a:rPr>
              <a:t>: </a:t>
            </a:r>
            <a:r>
              <a:rPr lang="en-US" sz="1200" b="1" i="0" u="none" strike="noStrike" baseline="0" dirty="0">
                <a:latin typeface="Arial" panose="020B0604020202020204" pitchFamily="34" charset="0"/>
                <a:cs typeface="Arial" panose="020B0604020202020204" pitchFamily="34" charset="0"/>
              </a:rPr>
              <a:t>22</a:t>
            </a:r>
            <a:r>
              <a:rPr lang="en-US" sz="1200" b="0" i="0" u="none" strike="noStrike" baseline="0" dirty="0">
                <a:latin typeface="Arial" panose="020B0604020202020204" pitchFamily="34" charset="0"/>
                <a:cs typeface="Arial" panose="020B0604020202020204" pitchFamily="34" charset="0"/>
              </a:rPr>
              <a:t> "Who committed no sin, Nor was deceit found in His mouth"; </a:t>
            </a:r>
            <a:r>
              <a:rPr lang="en-US" sz="1200" b="1" i="0" u="none" strike="noStrike" baseline="0" dirty="0">
                <a:latin typeface="Arial" panose="020B0604020202020204" pitchFamily="34" charset="0"/>
                <a:cs typeface="Arial" panose="020B0604020202020204" pitchFamily="34" charset="0"/>
              </a:rPr>
              <a:t>23</a:t>
            </a:r>
            <a:r>
              <a:rPr lang="en-US" sz="1200" b="0" i="0" u="none" strike="noStrike" baseline="0" dirty="0">
                <a:latin typeface="Arial" panose="020B0604020202020204" pitchFamily="34" charset="0"/>
                <a:cs typeface="Arial" panose="020B0604020202020204" pitchFamily="34" charset="0"/>
              </a:rPr>
              <a:t> who, when He was reviled, did not revile in return; when He suffered, He did not threaten, but committed Himself to Him who judges righteously; </a:t>
            </a:r>
            <a:r>
              <a:rPr lang="en-US" sz="1200" b="1" i="0" u="none" strike="noStrike" baseline="0" dirty="0">
                <a:latin typeface="Arial" panose="020B0604020202020204" pitchFamily="34" charset="0"/>
                <a:cs typeface="Arial" panose="020B0604020202020204" pitchFamily="34" charset="0"/>
              </a:rPr>
              <a:t>24</a:t>
            </a:r>
            <a:r>
              <a:rPr lang="en-US" sz="1200" b="0" i="0" u="none" strike="noStrike" baseline="0" dirty="0">
                <a:latin typeface="Arial" panose="020B0604020202020204" pitchFamily="34" charset="0"/>
                <a:cs typeface="Arial" panose="020B0604020202020204" pitchFamily="34" charset="0"/>
              </a:rPr>
              <a:t> who Himself bore our sins in His own body on the tree, that we, having died to sins, might live for righteousness--by whose stripes you were healed. </a:t>
            </a:r>
            <a:r>
              <a:rPr lang="en-US" sz="1200" b="1" i="0" u="none" strike="noStrike" baseline="0" dirty="0">
                <a:latin typeface="Arial" panose="020B0604020202020204" pitchFamily="34" charset="0"/>
                <a:cs typeface="Arial" panose="020B0604020202020204" pitchFamily="34" charset="0"/>
              </a:rPr>
              <a:t>25</a:t>
            </a:r>
            <a:r>
              <a:rPr lang="en-US" sz="1200" b="0" i="0" u="none" strike="noStrike" baseline="0" dirty="0">
                <a:latin typeface="Arial" panose="020B0604020202020204" pitchFamily="34" charset="0"/>
                <a:cs typeface="Arial" panose="020B0604020202020204" pitchFamily="34" charset="0"/>
              </a:rPr>
              <a:t> For you were like sheep going astray, but have now returned to the </a:t>
            </a:r>
            <a:r>
              <a:rPr lang="en-US" sz="1200" b="1" i="0" u="none" strike="noStrike" baseline="0" dirty="0">
                <a:latin typeface="Arial" panose="020B0604020202020204" pitchFamily="34" charset="0"/>
                <a:cs typeface="Arial" panose="020B0604020202020204" pitchFamily="34" charset="0"/>
              </a:rPr>
              <a:t>Shepherd and Overseer of your souls. </a:t>
            </a:r>
            <a:r>
              <a:rPr lang="en-US" sz="1200" b="1" i="1" u="sng" strike="noStrike" baseline="0" dirty="0">
                <a:latin typeface="Arial" panose="020B0604020202020204" pitchFamily="34" charset="0"/>
                <a:cs typeface="Arial" panose="020B0604020202020204" pitchFamily="34" charset="0"/>
              </a:rPr>
              <a:t>John 10:11</a:t>
            </a:r>
            <a:r>
              <a:rPr lang="en-US" sz="1200" b="1" i="1" strike="noStrike" baseline="0" dirty="0">
                <a:latin typeface="Arial" panose="020B0604020202020204" pitchFamily="34" charset="0"/>
                <a:cs typeface="Arial" panose="020B0604020202020204" pitchFamily="34" charset="0"/>
              </a:rPr>
              <a:t> </a:t>
            </a:r>
            <a:r>
              <a:rPr lang="en-US" sz="1200" b="1" i="0" u="none" strike="noStrike" baseline="0" dirty="0">
                <a:latin typeface="Arial" panose="020B0604020202020204" pitchFamily="34" charset="0"/>
                <a:cs typeface="Arial" panose="020B0604020202020204" pitchFamily="34" charset="0"/>
              </a:rPr>
              <a:t>"I am the good shepherd. The good shepherd gives His life for the sheep. (NKJV)</a:t>
            </a:r>
          </a:p>
          <a:p>
            <a:pPr marL="0" indent="0" algn="l">
              <a:buFont typeface="Wingdings" panose="05000000000000000000" pitchFamily="2" charset="2"/>
              <a:buNone/>
            </a:pPr>
            <a:endParaRPr lang="en-US" sz="1200" b="1" i="0" u="none" strike="noStrike" baseline="0" dirty="0">
              <a:latin typeface="Arial" panose="020B0604020202020204" pitchFamily="34" charset="0"/>
              <a:cs typeface="Arial" panose="020B0604020202020204" pitchFamily="34" charset="0"/>
            </a:endParaRPr>
          </a:p>
          <a:p>
            <a:pPr marL="0" indent="0" algn="l">
              <a:buFont typeface="Wingdings" panose="05000000000000000000" pitchFamily="2" charset="2"/>
              <a:buNone/>
            </a:pPr>
            <a:r>
              <a:rPr lang="en-US" sz="1200" b="1" i="0" u="none" strike="noStrike" baseline="0" dirty="0">
                <a:latin typeface="Arial" panose="020B0604020202020204" pitchFamily="34" charset="0"/>
                <a:cs typeface="Arial" panose="020B0604020202020204" pitchFamily="34" charset="0"/>
              </a:rPr>
              <a:t>John 8:24 NKJV 24 </a:t>
            </a:r>
            <a:r>
              <a:rPr lang="en-US" sz="1200" b="0" i="0" u="none" strike="noStrike" baseline="0" dirty="0">
                <a:latin typeface="Arial" panose="020B0604020202020204" pitchFamily="34" charset="0"/>
                <a:cs typeface="Arial" panose="020B0604020202020204" pitchFamily="34" charset="0"/>
              </a:rPr>
              <a:t>"Therefore I said to you that you will die in your sins; </a:t>
            </a:r>
            <a:r>
              <a:rPr lang="en-US" sz="1200" b="1" i="0" u="none" strike="noStrike" baseline="0" dirty="0">
                <a:latin typeface="Arial" panose="020B0604020202020204" pitchFamily="34" charset="0"/>
                <a:cs typeface="Arial" panose="020B0604020202020204" pitchFamily="34" charset="0"/>
              </a:rPr>
              <a:t>for if you do not believe that I am He, you will die in your sins.”</a:t>
            </a:r>
          </a:p>
          <a:p>
            <a:pPr marL="285750" indent="-285750" algn="l">
              <a:buFont typeface="Wingdings" panose="05000000000000000000" pitchFamily="2" charset="2"/>
              <a:buChar char="§"/>
            </a:pPr>
            <a:r>
              <a:rPr lang="en-US" sz="1200" b="1" i="0" u="none" strike="noStrike" baseline="0" dirty="0">
                <a:latin typeface="Arial" panose="020B0604020202020204" pitchFamily="34" charset="0"/>
                <a:cs typeface="Arial" panose="020B0604020202020204" pitchFamily="34" charset="0"/>
              </a:rPr>
              <a:t>John 8:58 NKJV 58 </a:t>
            </a:r>
            <a:r>
              <a:rPr lang="en-US" sz="1200" b="0" i="0" u="none" strike="noStrike" baseline="0" dirty="0">
                <a:latin typeface="Arial" panose="020B0604020202020204" pitchFamily="34" charset="0"/>
                <a:cs typeface="Arial" panose="020B0604020202020204" pitchFamily="34" charset="0"/>
              </a:rPr>
              <a:t>Jesus said to them, </a:t>
            </a:r>
            <a:r>
              <a:rPr lang="en-US" sz="1200" b="1" i="0" u="none" strike="noStrike" baseline="0" dirty="0">
                <a:latin typeface="Arial" panose="020B0604020202020204" pitchFamily="34" charset="0"/>
                <a:cs typeface="Arial" panose="020B0604020202020204" pitchFamily="34" charset="0"/>
              </a:rPr>
              <a:t>"Most assuredly, I say to you, before Abraham was, I AM."</a:t>
            </a:r>
          </a:p>
          <a:p>
            <a:pPr marL="0" indent="0" algn="l">
              <a:buFont typeface="Wingdings" panose="05000000000000000000" pitchFamily="2" charset="2"/>
              <a:buNone/>
            </a:pPr>
            <a:endParaRPr lang="en-US" sz="1200" b="0" i="0" u="none" strike="noStrike" baseline="0" dirty="0">
              <a:latin typeface="Arial" panose="020B0604020202020204" pitchFamily="34" charset="0"/>
              <a:cs typeface="Arial" panose="020B0604020202020204" pitchFamily="34" charset="0"/>
            </a:endParaRPr>
          </a:p>
          <a:p>
            <a:pPr marL="0" indent="0" algn="l">
              <a:buFont typeface="Wingdings" panose="05000000000000000000" pitchFamily="2" charset="2"/>
              <a:buNone/>
            </a:pPr>
            <a:r>
              <a:rPr lang="en-US" sz="1200" b="1" i="0" u="none" strike="noStrike" baseline="0" dirty="0">
                <a:latin typeface="Arial" panose="020B0604020202020204" pitchFamily="34" charset="0"/>
                <a:cs typeface="Arial" panose="020B0604020202020204" pitchFamily="34" charset="0"/>
              </a:rPr>
              <a:t>Matthew 9:6 NKJV 6 </a:t>
            </a:r>
            <a:r>
              <a:rPr lang="en-US" sz="1200" b="0" i="0" u="none" strike="noStrike" baseline="0" dirty="0">
                <a:latin typeface="Arial" panose="020B0604020202020204" pitchFamily="34" charset="0"/>
                <a:cs typeface="Arial" panose="020B0604020202020204" pitchFamily="34" charset="0"/>
              </a:rPr>
              <a:t>"But that you may know that the Son of Man has power on earth to forgive sins" --then He said to the paralytic, "Arise, take up your bed, and go to your house.“</a:t>
            </a:r>
          </a:p>
          <a:p>
            <a:pPr marL="0" indent="0" algn="l">
              <a:buFont typeface="Wingdings" panose="05000000000000000000" pitchFamily="2" charset="2"/>
              <a:buNone/>
            </a:pPr>
            <a:endParaRPr lang="en-US" sz="1200" b="0" i="0" u="none" strike="noStrike" baseline="0" dirty="0">
              <a:latin typeface="Arial" panose="020B0604020202020204" pitchFamily="34" charset="0"/>
              <a:cs typeface="Arial" panose="020B0604020202020204" pitchFamily="34" charset="0"/>
            </a:endParaRPr>
          </a:p>
          <a:p>
            <a:pPr marL="0" indent="0" algn="l">
              <a:buFont typeface="Wingdings" panose="05000000000000000000" pitchFamily="2" charset="2"/>
              <a:buNone/>
            </a:pPr>
            <a:r>
              <a:rPr lang="en-US" sz="1200" b="1" i="0" u="none" strike="noStrike" baseline="0" dirty="0">
                <a:latin typeface="Arial" panose="020B0604020202020204" pitchFamily="34" charset="0"/>
                <a:cs typeface="Arial" panose="020B0604020202020204" pitchFamily="34" charset="0"/>
              </a:rPr>
              <a:t>John 1:1-2 NKJV 1 </a:t>
            </a:r>
            <a:r>
              <a:rPr lang="en-US" sz="1200" b="0" i="0" u="none" strike="noStrike" baseline="0" dirty="0">
                <a:latin typeface="Arial" panose="020B0604020202020204" pitchFamily="34" charset="0"/>
                <a:cs typeface="Arial" panose="020B0604020202020204" pitchFamily="34" charset="0"/>
              </a:rPr>
              <a:t>In the beginning was the Word, and the Word was with God, and the Word was God. </a:t>
            </a:r>
            <a:r>
              <a:rPr lang="en-US" sz="1200" b="1" i="0" u="none" strike="noStrike" baseline="0" dirty="0">
                <a:latin typeface="Arial" panose="020B0604020202020204" pitchFamily="34" charset="0"/>
                <a:cs typeface="Arial" panose="020B0604020202020204" pitchFamily="34" charset="0"/>
              </a:rPr>
              <a:t>2</a:t>
            </a:r>
            <a:r>
              <a:rPr lang="en-US" sz="1200" b="0" i="0" u="none" strike="noStrike" baseline="0" dirty="0">
                <a:latin typeface="Arial" panose="020B0604020202020204" pitchFamily="34" charset="0"/>
                <a:cs typeface="Arial" panose="020B0604020202020204" pitchFamily="34" charset="0"/>
              </a:rPr>
              <a:t> He was in the beginning with God.</a:t>
            </a:r>
          </a:p>
          <a:p>
            <a:pPr marL="0" indent="0">
              <a:buFont typeface="Wingdings" panose="05000000000000000000" pitchFamily="2" charset="2"/>
              <a:buNone/>
            </a:pPr>
            <a:endParaRPr lang="en-US" b="1" dirty="0">
              <a:latin typeface="Arial" panose="020B0604020202020204" pitchFamily="34" charset="0"/>
              <a:cs typeface="Arial" panose="020B0604020202020204" pitchFamily="34" charset="0"/>
            </a:endParaRPr>
          </a:p>
        </p:txBody>
      </p:sp>
      <p:sp>
        <p:nvSpPr>
          <p:cNvPr id="4" name="Date Placeholder 3"/>
          <p:cNvSpPr>
            <a:spLocks noGrp="1"/>
          </p:cNvSpPr>
          <p:nvPr>
            <p:ph type="dt" idx="1"/>
          </p:nvPr>
        </p:nvSpPr>
        <p:spPr/>
        <p:txBody>
          <a:bodyPr/>
          <a:lstStyle/>
          <a:p>
            <a:r>
              <a:rPr lang="en-US"/>
              <a:t>12/1/2024 PM</a:t>
            </a:r>
            <a:endParaRPr lang="en-US" dirty="0"/>
          </a:p>
        </p:txBody>
      </p:sp>
      <p:sp>
        <p:nvSpPr>
          <p:cNvPr id="5" name="Slide Number Placeholder 4"/>
          <p:cNvSpPr>
            <a:spLocks noGrp="1"/>
          </p:cNvSpPr>
          <p:nvPr>
            <p:ph type="sldNum" sz="quarter" idx="5"/>
          </p:nvPr>
        </p:nvSpPr>
        <p:spPr/>
        <p:txBody>
          <a:bodyPr/>
          <a:lstStyle/>
          <a:p>
            <a:fld id="{52F7FBCA-4BE8-4FB5-91BD-69C6AC6BDB5D}" type="slidenum">
              <a:rPr lang="en-US" smtClean="0"/>
              <a:t>4</a:t>
            </a:fld>
            <a:endParaRPr lang="en-US" dirty="0"/>
          </a:p>
        </p:txBody>
      </p:sp>
    </p:spTree>
    <p:extLst>
      <p:ext uri="{BB962C8B-B14F-4D97-AF65-F5344CB8AC3E}">
        <p14:creationId xmlns:p14="http://schemas.microsoft.com/office/powerpoint/2010/main" val="34704929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E25BA4-B714-E4E0-DD8D-8BE7CF6A5CD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28AFFEA-127F-4A75-2EA2-4E226594DECD}"/>
              </a:ext>
            </a:extLst>
          </p:cNvPr>
          <p:cNvSpPr>
            <a:spLocks noGrp="1" noRot="1" noChangeAspect="1"/>
          </p:cNvSpPr>
          <p:nvPr>
            <p:ph type="sldImg"/>
          </p:nvPr>
        </p:nvSpPr>
        <p:spPr>
          <a:xfrm>
            <a:off x="1370013" y="230188"/>
            <a:ext cx="4114800" cy="3086100"/>
          </a:xfrm>
        </p:spPr>
      </p:sp>
      <p:sp>
        <p:nvSpPr>
          <p:cNvPr id="3" name="Notes Placeholder 2">
            <a:extLst>
              <a:ext uri="{FF2B5EF4-FFF2-40B4-BE49-F238E27FC236}">
                <a16:creationId xmlns:a16="http://schemas.microsoft.com/office/drawing/2014/main" id="{6E7675AE-65AE-FAC7-D7C1-41E6F82A71C2}"/>
              </a:ext>
            </a:extLst>
          </p:cNvPr>
          <p:cNvSpPr>
            <a:spLocks noGrp="1"/>
          </p:cNvSpPr>
          <p:nvPr>
            <p:ph type="body" idx="1"/>
          </p:nvPr>
        </p:nvSpPr>
        <p:spPr>
          <a:xfrm>
            <a:off x="1587" y="3370262"/>
            <a:ext cx="6856413" cy="5773737"/>
          </a:xfrm>
        </p:spPr>
        <p:txBody>
          <a:bodyPr/>
          <a:lstStyle/>
          <a:p>
            <a:r>
              <a:rPr lang="en-US" b="1" dirty="0">
                <a:latin typeface="Arial" panose="020B0604020202020204" pitchFamily="34" charset="0"/>
                <a:cs typeface="Arial" panose="020B0604020202020204" pitchFamily="34" charset="0"/>
              </a:rPr>
              <a:t>1 Corinthians 15:1-4 KJV 1 </a:t>
            </a:r>
            <a:r>
              <a:rPr lang="en-US" dirty="0">
                <a:latin typeface="Arial" panose="020B0604020202020204" pitchFamily="34" charset="0"/>
                <a:cs typeface="Arial" panose="020B0604020202020204" pitchFamily="34" charset="0"/>
              </a:rPr>
              <a:t>Moreover, brethren, I declare unto you the gospel which I preached unto you, which also ye have received, and wherein ye stand; </a:t>
            </a:r>
            <a:r>
              <a:rPr lang="en-US" b="1" dirty="0">
                <a:latin typeface="Arial" panose="020B0604020202020204" pitchFamily="34" charset="0"/>
                <a:cs typeface="Arial" panose="020B0604020202020204" pitchFamily="34" charset="0"/>
              </a:rPr>
              <a:t>2 </a:t>
            </a:r>
            <a:r>
              <a:rPr lang="en-US" dirty="0">
                <a:latin typeface="Arial" panose="020B0604020202020204" pitchFamily="34" charset="0"/>
                <a:cs typeface="Arial" panose="020B0604020202020204" pitchFamily="34" charset="0"/>
              </a:rPr>
              <a:t>By which also ye are saved, if ye keep in memory what I preached unto you, unless ye have believed in vain. </a:t>
            </a:r>
            <a:r>
              <a:rPr lang="en-US" b="1" dirty="0">
                <a:latin typeface="Arial" panose="020B0604020202020204" pitchFamily="34" charset="0"/>
                <a:cs typeface="Arial" panose="020B0604020202020204" pitchFamily="34" charset="0"/>
              </a:rPr>
              <a:t>3</a:t>
            </a:r>
            <a:r>
              <a:rPr lang="en-US" dirty="0">
                <a:latin typeface="Arial" panose="020B0604020202020204" pitchFamily="34" charset="0"/>
                <a:cs typeface="Arial" panose="020B0604020202020204" pitchFamily="34" charset="0"/>
              </a:rPr>
              <a:t> For I delivered unto you first of all that which I also received, how that Christ died for our sins according to the scriptures; </a:t>
            </a:r>
            <a:r>
              <a:rPr lang="en-US" b="1" dirty="0">
                <a:latin typeface="Arial" panose="020B0604020202020204" pitchFamily="34" charset="0"/>
                <a:cs typeface="Arial" panose="020B0604020202020204" pitchFamily="34" charset="0"/>
              </a:rPr>
              <a:t>4</a:t>
            </a:r>
            <a:r>
              <a:rPr lang="en-US" dirty="0">
                <a:latin typeface="Arial" panose="020B0604020202020204" pitchFamily="34" charset="0"/>
                <a:cs typeface="Arial" panose="020B0604020202020204" pitchFamily="34" charset="0"/>
              </a:rPr>
              <a:t> And that he was buried, and that he rose again the third day according to the scriptures</a:t>
            </a: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Romans 5:7-9 KJV 7 </a:t>
            </a:r>
            <a:r>
              <a:rPr lang="en-US" b="0" dirty="0">
                <a:latin typeface="Arial" panose="020B0604020202020204" pitchFamily="34" charset="0"/>
                <a:cs typeface="Arial" panose="020B0604020202020204" pitchFamily="34" charset="0"/>
              </a:rPr>
              <a:t>For scarcely for a righteous man will one die: yet peradventure for a good man some would even dare to die. </a:t>
            </a:r>
            <a:r>
              <a:rPr lang="en-US" b="1" dirty="0">
                <a:latin typeface="Arial" panose="020B0604020202020204" pitchFamily="34" charset="0"/>
                <a:cs typeface="Arial" panose="020B0604020202020204" pitchFamily="34" charset="0"/>
              </a:rPr>
              <a:t>8 </a:t>
            </a:r>
            <a:r>
              <a:rPr lang="en-US" b="0" dirty="0">
                <a:latin typeface="Arial" panose="020B0604020202020204" pitchFamily="34" charset="0"/>
                <a:cs typeface="Arial" panose="020B0604020202020204" pitchFamily="34" charset="0"/>
              </a:rPr>
              <a:t>But God </a:t>
            </a:r>
            <a:r>
              <a:rPr lang="en-US" b="0" dirty="0" err="1">
                <a:latin typeface="Arial" panose="020B0604020202020204" pitchFamily="34" charset="0"/>
                <a:cs typeface="Arial" panose="020B0604020202020204" pitchFamily="34" charset="0"/>
              </a:rPr>
              <a:t>commendeth</a:t>
            </a:r>
            <a:r>
              <a:rPr lang="en-US" b="0" dirty="0">
                <a:latin typeface="Arial" panose="020B0604020202020204" pitchFamily="34" charset="0"/>
                <a:cs typeface="Arial" panose="020B0604020202020204" pitchFamily="34" charset="0"/>
              </a:rPr>
              <a:t> his love toward us, in that, while we were yet sinners, Christ died for us. </a:t>
            </a:r>
            <a:r>
              <a:rPr lang="en-US" b="1" dirty="0">
                <a:latin typeface="Arial" panose="020B0604020202020204" pitchFamily="34" charset="0"/>
                <a:cs typeface="Arial" panose="020B0604020202020204" pitchFamily="34" charset="0"/>
              </a:rPr>
              <a:t>9</a:t>
            </a:r>
            <a:r>
              <a:rPr lang="en-US" b="0" dirty="0">
                <a:latin typeface="Arial" panose="020B0604020202020204" pitchFamily="34" charset="0"/>
                <a:cs typeface="Arial" panose="020B0604020202020204" pitchFamily="34" charset="0"/>
              </a:rPr>
              <a:t> Much more then, being now justified by his blood, we shall be saved from wrath through him.</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Hebrews 2:9 KJV 9</a:t>
            </a:r>
            <a:r>
              <a:rPr lang="en-US" b="0" dirty="0">
                <a:latin typeface="Arial" panose="020B0604020202020204" pitchFamily="34" charset="0"/>
                <a:cs typeface="Arial" panose="020B0604020202020204" pitchFamily="34" charset="0"/>
              </a:rPr>
              <a:t> But we see Jesus, who was made a little lower than the angels for the suffering of death, crowned with glory and </a:t>
            </a:r>
            <a:r>
              <a:rPr lang="en-US" b="0" dirty="0" err="1">
                <a:latin typeface="Arial" panose="020B0604020202020204" pitchFamily="34" charset="0"/>
                <a:cs typeface="Arial" panose="020B0604020202020204" pitchFamily="34" charset="0"/>
              </a:rPr>
              <a:t>honour</a:t>
            </a:r>
            <a:r>
              <a:rPr lang="en-US" b="0" dirty="0">
                <a:latin typeface="Arial" panose="020B0604020202020204" pitchFamily="34" charset="0"/>
                <a:cs typeface="Arial" panose="020B0604020202020204" pitchFamily="34" charset="0"/>
              </a:rPr>
              <a:t>; that he by the grace of God </a:t>
            </a:r>
            <a:r>
              <a:rPr lang="en-US" b="1" dirty="0">
                <a:latin typeface="Arial" panose="020B0604020202020204" pitchFamily="34" charset="0"/>
                <a:cs typeface="Arial" panose="020B0604020202020204" pitchFamily="34" charset="0"/>
              </a:rPr>
              <a:t>should taste death for every man.</a:t>
            </a:r>
          </a:p>
          <a:p>
            <a:r>
              <a:rPr lang="en-US" b="1" dirty="0">
                <a:latin typeface="Arial" panose="020B0604020202020204" pitchFamily="34" charset="0"/>
                <a:cs typeface="Arial" panose="020B0604020202020204" pitchFamily="34" charset="0"/>
              </a:rPr>
              <a:t>1 Timothy 2:6 KJV 6 </a:t>
            </a:r>
            <a:r>
              <a:rPr lang="en-US" dirty="0">
                <a:latin typeface="Arial" panose="020B0604020202020204" pitchFamily="34" charset="0"/>
                <a:cs typeface="Arial" panose="020B0604020202020204" pitchFamily="34" charset="0"/>
              </a:rPr>
              <a:t>Who gave </a:t>
            </a:r>
            <a:r>
              <a:rPr lang="en-US" b="1" dirty="0">
                <a:latin typeface="Arial" panose="020B0604020202020204" pitchFamily="34" charset="0"/>
                <a:cs typeface="Arial" panose="020B0604020202020204" pitchFamily="34" charset="0"/>
              </a:rPr>
              <a:t>himself a ransom for all</a:t>
            </a:r>
            <a:r>
              <a:rPr lang="en-US" dirty="0">
                <a:latin typeface="Arial" panose="020B0604020202020204" pitchFamily="34" charset="0"/>
                <a:cs typeface="Arial" panose="020B0604020202020204" pitchFamily="34" charset="0"/>
              </a:rPr>
              <a:t>, to be testified in due time.</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Jn. 3:16-17 </a:t>
            </a:r>
            <a:r>
              <a:rPr lang="en-US" dirty="0">
                <a:latin typeface="Arial" panose="020B0604020202020204" pitchFamily="34" charset="0"/>
                <a:cs typeface="Arial" panose="020B0604020202020204" pitchFamily="34" charset="0"/>
              </a:rPr>
              <a:t>- For God so loved the world, that </a:t>
            </a:r>
            <a:r>
              <a:rPr lang="en-US" b="1" dirty="0">
                <a:latin typeface="Arial" panose="020B0604020202020204" pitchFamily="34" charset="0"/>
                <a:cs typeface="Arial" panose="020B0604020202020204" pitchFamily="34" charset="0"/>
              </a:rPr>
              <a:t>he gave his only begotten Son, that whosoever believeth in him should not perish, but have everlasting life. 17</a:t>
            </a:r>
            <a:r>
              <a:rPr lang="en-US" dirty="0">
                <a:latin typeface="Arial" panose="020B0604020202020204" pitchFamily="34" charset="0"/>
                <a:cs typeface="Arial" panose="020B0604020202020204" pitchFamily="34" charset="0"/>
              </a:rPr>
              <a:t> For God sent not his Son into the world to condemn the world; but that the world through him might be saved.</a:t>
            </a: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2 Peter 3:9 KJV 9 </a:t>
            </a:r>
            <a:r>
              <a:rPr lang="en-US" b="0" i="0" dirty="0">
                <a:latin typeface="Arial" panose="020B0604020202020204" pitchFamily="34" charset="0"/>
                <a:cs typeface="Arial" panose="020B0604020202020204" pitchFamily="34" charset="0"/>
              </a:rPr>
              <a:t>The Lord is not slack concerning his promise, as some men count slackness; but is longsuffering to us-ward, </a:t>
            </a:r>
            <a:r>
              <a:rPr lang="en-US" b="1" i="0" dirty="0">
                <a:latin typeface="Arial" panose="020B0604020202020204" pitchFamily="34" charset="0"/>
                <a:cs typeface="Arial" panose="020B0604020202020204" pitchFamily="34" charset="0"/>
              </a:rPr>
              <a:t>not willing that any should perish, but that all should come to repentance.</a:t>
            </a:r>
          </a:p>
          <a:p>
            <a:pPr marL="171450" indent="-171450">
              <a:buFont typeface="Wingdings" panose="05000000000000000000" pitchFamily="2" charset="2"/>
              <a:buChar char="§"/>
            </a:pPr>
            <a:r>
              <a:rPr lang="en-US" b="1" i="0" dirty="0">
                <a:latin typeface="Arial" panose="020B0604020202020204" pitchFamily="34" charset="0"/>
                <a:cs typeface="Arial" panose="020B0604020202020204" pitchFamily="34" charset="0"/>
              </a:rPr>
              <a:t>1 Timothy 2:3-5 KJV 3 </a:t>
            </a:r>
            <a:r>
              <a:rPr lang="en-US" b="0" i="0" dirty="0">
                <a:latin typeface="Arial" panose="020B0604020202020204" pitchFamily="34" charset="0"/>
                <a:cs typeface="Arial" panose="020B0604020202020204" pitchFamily="34" charset="0"/>
              </a:rPr>
              <a:t>For this is good and acceptable in the sight of </a:t>
            </a:r>
            <a:r>
              <a:rPr lang="en-US" b="1" i="0" dirty="0">
                <a:latin typeface="Arial" panose="020B0604020202020204" pitchFamily="34" charset="0"/>
                <a:cs typeface="Arial" panose="020B0604020202020204" pitchFamily="34" charset="0"/>
              </a:rPr>
              <a:t>God our </a:t>
            </a:r>
            <a:r>
              <a:rPr lang="en-US" b="1" i="0" dirty="0" err="1">
                <a:latin typeface="Arial" panose="020B0604020202020204" pitchFamily="34" charset="0"/>
                <a:cs typeface="Arial" panose="020B0604020202020204" pitchFamily="34" charset="0"/>
              </a:rPr>
              <a:t>Saviour</a:t>
            </a:r>
            <a:r>
              <a:rPr lang="en-US" b="0" i="0" dirty="0">
                <a:latin typeface="Arial" panose="020B0604020202020204" pitchFamily="34" charset="0"/>
                <a:cs typeface="Arial" panose="020B0604020202020204" pitchFamily="34" charset="0"/>
              </a:rPr>
              <a:t>; </a:t>
            </a:r>
            <a:r>
              <a:rPr lang="en-US" b="1" i="0" dirty="0">
                <a:latin typeface="Arial" panose="020B0604020202020204" pitchFamily="34" charset="0"/>
                <a:cs typeface="Arial" panose="020B0604020202020204" pitchFamily="34" charset="0"/>
              </a:rPr>
              <a:t>4</a:t>
            </a:r>
            <a:r>
              <a:rPr lang="en-US" b="0" i="0" dirty="0">
                <a:latin typeface="Arial" panose="020B0604020202020204" pitchFamily="34" charset="0"/>
                <a:cs typeface="Arial" panose="020B0604020202020204" pitchFamily="34" charset="0"/>
              </a:rPr>
              <a:t> </a:t>
            </a:r>
            <a:r>
              <a:rPr lang="en-US" b="1" i="0" dirty="0">
                <a:latin typeface="Arial" panose="020B0604020202020204" pitchFamily="34" charset="0"/>
                <a:cs typeface="Arial" panose="020B0604020202020204" pitchFamily="34" charset="0"/>
              </a:rPr>
              <a:t>Who will have all men to be saved</a:t>
            </a:r>
            <a:r>
              <a:rPr lang="en-US" b="0" i="0" dirty="0">
                <a:latin typeface="Arial" panose="020B0604020202020204" pitchFamily="34" charset="0"/>
                <a:cs typeface="Arial" panose="020B0604020202020204" pitchFamily="34" charset="0"/>
              </a:rPr>
              <a:t>, </a:t>
            </a:r>
            <a:r>
              <a:rPr lang="en-US" b="1" i="0" dirty="0">
                <a:latin typeface="Arial" panose="020B0604020202020204" pitchFamily="34" charset="0"/>
                <a:cs typeface="Arial" panose="020B0604020202020204" pitchFamily="34" charset="0"/>
              </a:rPr>
              <a:t>and to come unto the knowledge of the truth</a:t>
            </a:r>
            <a:r>
              <a:rPr lang="en-US" b="0" i="0" dirty="0">
                <a:latin typeface="Arial" panose="020B0604020202020204" pitchFamily="34" charset="0"/>
                <a:cs typeface="Arial" panose="020B0604020202020204" pitchFamily="34" charset="0"/>
              </a:rPr>
              <a:t>. </a:t>
            </a:r>
            <a:r>
              <a:rPr lang="en-US" b="1" i="0" dirty="0">
                <a:latin typeface="Arial" panose="020B0604020202020204" pitchFamily="34" charset="0"/>
                <a:cs typeface="Arial" panose="020B0604020202020204" pitchFamily="34" charset="0"/>
              </a:rPr>
              <a:t>5</a:t>
            </a:r>
            <a:r>
              <a:rPr lang="en-US" b="0" i="0" dirty="0">
                <a:latin typeface="Arial" panose="020B0604020202020204" pitchFamily="34" charset="0"/>
                <a:cs typeface="Arial" panose="020B0604020202020204" pitchFamily="34" charset="0"/>
              </a:rPr>
              <a:t> For there is </a:t>
            </a:r>
            <a:r>
              <a:rPr lang="en-US" b="1" i="0" dirty="0">
                <a:latin typeface="Arial" panose="020B0604020202020204" pitchFamily="34" charset="0"/>
                <a:cs typeface="Arial" panose="020B0604020202020204" pitchFamily="34" charset="0"/>
              </a:rPr>
              <a:t>one God</a:t>
            </a:r>
            <a:r>
              <a:rPr lang="en-US" b="0" i="0" dirty="0">
                <a:latin typeface="Arial" panose="020B0604020202020204" pitchFamily="34" charset="0"/>
                <a:cs typeface="Arial" panose="020B0604020202020204" pitchFamily="34" charset="0"/>
              </a:rPr>
              <a:t>, and one mediator between God and men, </a:t>
            </a:r>
            <a:r>
              <a:rPr lang="en-US" b="1" i="0" dirty="0">
                <a:latin typeface="Arial" panose="020B0604020202020204" pitchFamily="34" charset="0"/>
                <a:cs typeface="Arial" panose="020B0604020202020204" pitchFamily="34" charset="0"/>
              </a:rPr>
              <a:t>the </a:t>
            </a:r>
            <a:r>
              <a:rPr lang="en-US" b="1" i="0" u="sng" dirty="0">
                <a:latin typeface="Arial" panose="020B0604020202020204" pitchFamily="34" charset="0"/>
                <a:cs typeface="Arial" panose="020B0604020202020204" pitchFamily="34" charset="0"/>
              </a:rPr>
              <a:t>man</a:t>
            </a:r>
            <a:r>
              <a:rPr lang="en-US" b="1" i="0" dirty="0">
                <a:latin typeface="Arial" panose="020B0604020202020204" pitchFamily="34" charset="0"/>
                <a:cs typeface="Arial" panose="020B0604020202020204" pitchFamily="34" charset="0"/>
              </a:rPr>
              <a:t> Christ Jesus;</a:t>
            </a: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1 Jn. 4:10 </a:t>
            </a:r>
            <a:r>
              <a:rPr lang="en-US" dirty="0">
                <a:latin typeface="Arial" panose="020B0604020202020204" pitchFamily="34" charset="0"/>
                <a:cs typeface="Arial" panose="020B0604020202020204" pitchFamily="34" charset="0"/>
              </a:rPr>
              <a:t>- Herein is love, not that we loved God, but that </a:t>
            </a:r>
            <a:r>
              <a:rPr lang="en-US" b="1" dirty="0">
                <a:latin typeface="Arial" panose="020B0604020202020204" pitchFamily="34" charset="0"/>
                <a:cs typeface="Arial" panose="020B0604020202020204" pitchFamily="34" charset="0"/>
              </a:rPr>
              <a:t>he loved us, and sent his Son to be the propitiation for our sins. </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Matthew 16:25-26 KJV 25 </a:t>
            </a:r>
            <a:r>
              <a:rPr lang="en-US" b="0" dirty="0">
                <a:latin typeface="Arial" panose="020B0604020202020204" pitchFamily="34" charset="0"/>
                <a:cs typeface="Arial" panose="020B0604020202020204" pitchFamily="34" charset="0"/>
              </a:rPr>
              <a:t>For whosoever will save his life shall lose it: and whosoever will lose his life for my sake shall find it. </a:t>
            </a:r>
            <a:r>
              <a:rPr lang="en-US" b="1" dirty="0">
                <a:latin typeface="Arial" panose="020B0604020202020204" pitchFamily="34" charset="0"/>
                <a:cs typeface="Arial" panose="020B0604020202020204" pitchFamily="34" charset="0"/>
              </a:rPr>
              <a:t>26 </a:t>
            </a:r>
            <a:r>
              <a:rPr lang="en-US" b="0" dirty="0">
                <a:latin typeface="Arial" panose="020B0604020202020204" pitchFamily="34" charset="0"/>
                <a:cs typeface="Arial" panose="020B0604020202020204" pitchFamily="34" charset="0"/>
              </a:rPr>
              <a:t>For </a:t>
            </a:r>
            <a:r>
              <a:rPr lang="en-US" b="1" dirty="0">
                <a:latin typeface="Arial" panose="020B0604020202020204" pitchFamily="34" charset="0"/>
                <a:cs typeface="Arial" panose="020B0604020202020204" pitchFamily="34" charset="0"/>
              </a:rPr>
              <a:t>what is a man profited, if he shall gain the whole world, and lose his own soul? or what shall a man give in exchange for his soul?</a:t>
            </a:r>
          </a:p>
          <a:p>
            <a:endParaRPr lang="en-US" b="1" dirty="0">
              <a:latin typeface="Arial" panose="020B0604020202020204" pitchFamily="34" charset="0"/>
              <a:cs typeface="Arial" panose="020B0604020202020204" pitchFamily="34" charset="0"/>
            </a:endParaRP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Ephesians 2:4-7 KJV 4 </a:t>
            </a:r>
            <a:r>
              <a:rPr lang="en-US" b="0" dirty="0">
                <a:latin typeface="Arial" panose="020B0604020202020204" pitchFamily="34" charset="0"/>
                <a:cs typeface="Arial" panose="020B0604020202020204" pitchFamily="34" charset="0"/>
              </a:rPr>
              <a:t>But God, who is rich in mercy, </a:t>
            </a:r>
            <a:r>
              <a:rPr lang="en-US" b="1" dirty="0">
                <a:latin typeface="Arial" panose="020B0604020202020204" pitchFamily="34" charset="0"/>
                <a:cs typeface="Arial" panose="020B0604020202020204" pitchFamily="34" charset="0"/>
              </a:rPr>
              <a:t>for his great love wherewith he loved us, 5</a:t>
            </a:r>
            <a:r>
              <a:rPr lang="en-US" b="0" dirty="0">
                <a:latin typeface="Arial" panose="020B0604020202020204" pitchFamily="34" charset="0"/>
                <a:cs typeface="Arial" panose="020B0604020202020204" pitchFamily="34" charset="0"/>
              </a:rPr>
              <a:t> Even when we were dead in sins, hath quickened us together with Christ, (by grace ye are saved;) </a:t>
            </a:r>
            <a:r>
              <a:rPr lang="en-US" b="1" dirty="0">
                <a:latin typeface="Arial" panose="020B0604020202020204" pitchFamily="34" charset="0"/>
                <a:cs typeface="Arial" panose="020B0604020202020204" pitchFamily="34" charset="0"/>
              </a:rPr>
              <a:t>6</a:t>
            </a:r>
            <a:r>
              <a:rPr lang="en-US" b="0" dirty="0">
                <a:latin typeface="Arial" panose="020B0604020202020204" pitchFamily="34" charset="0"/>
                <a:cs typeface="Arial" panose="020B0604020202020204" pitchFamily="34" charset="0"/>
              </a:rPr>
              <a:t> And hath raised us up together, and made us sit together in heavenly places in Christ Jesus: </a:t>
            </a:r>
            <a:r>
              <a:rPr lang="en-US" b="1" dirty="0">
                <a:latin typeface="Arial" panose="020B0604020202020204" pitchFamily="34" charset="0"/>
                <a:cs typeface="Arial" panose="020B0604020202020204" pitchFamily="34" charset="0"/>
              </a:rPr>
              <a:t>7</a:t>
            </a:r>
            <a:r>
              <a:rPr lang="en-US" b="0" dirty="0">
                <a:latin typeface="Arial" panose="020B0604020202020204" pitchFamily="34" charset="0"/>
                <a:cs typeface="Arial" panose="020B0604020202020204" pitchFamily="34" charset="0"/>
              </a:rPr>
              <a:t> That in the ages to come he might shew the exceeding riches of his grace in his kindness toward us through Christ Jesus.</a:t>
            </a:r>
          </a:p>
          <a:p>
            <a:pPr marL="0" indent="0">
              <a:buFont typeface="Wingdings" panose="05000000000000000000" pitchFamily="2" charset="2"/>
              <a:buNone/>
            </a:pPr>
            <a:endParaRPr lang="en-US" b="0"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3F19B441-1789-FC2B-1F61-9D5B1AE53B56}"/>
              </a:ext>
            </a:extLst>
          </p:cNvPr>
          <p:cNvSpPr>
            <a:spLocks noGrp="1"/>
          </p:cNvSpPr>
          <p:nvPr>
            <p:ph type="dt" idx="1"/>
          </p:nvPr>
        </p:nvSpPr>
        <p:spPr/>
        <p:txBody>
          <a:bodyPr/>
          <a:lstStyle/>
          <a:p>
            <a:r>
              <a:rPr lang="en-US"/>
              <a:t>12/1/2024 PM</a:t>
            </a:r>
            <a:endParaRPr lang="en-US" dirty="0"/>
          </a:p>
        </p:txBody>
      </p:sp>
      <p:sp>
        <p:nvSpPr>
          <p:cNvPr id="5" name="Slide Number Placeholder 4">
            <a:extLst>
              <a:ext uri="{FF2B5EF4-FFF2-40B4-BE49-F238E27FC236}">
                <a16:creationId xmlns:a16="http://schemas.microsoft.com/office/drawing/2014/main" id="{B3EA7CEC-4D1B-AF5E-2841-5CD172633E01}"/>
              </a:ext>
            </a:extLst>
          </p:cNvPr>
          <p:cNvSpPr>
            <a:spLocks noGrp="1"/>
          </p:cNvSpPr>
          <p:nvPr>
            <p:ph type="sldNum" sz="quarter" idx="5"/>
          </p:nvPr>
        </p:nvSpPr>
        <p:spPr/>
        <p:txBody>
          <a:bodyPr/>
          <a:lstStyle/>
          <a:p>
            <a:fld id="{52F7FBCA-4BE8-4FB5-91BD-69C6AC6BDB5D}" type="slidenum">
              <a:rPr lang="en-US" smtClean="0"/>
              <a:t>5</a:t>
            </a:fld>
            <a:endParaRPr lang="en-US" dirty="0"/>
          </a:p>
        </p:txBody>
      </p:sp>
    </p:spTree>
    <p:extLst>
      <p:ext uri="{BB962C8B-B14F-4D97-AF65-F5344CB8AC3E}">
        <p14:creationId xmlns:p14="http://schemas.microsoft.com/office/powerpoint/2010/main" val="2741299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135389-B26D-F5C8-71FE-E8B09B8DA42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364DBE5-CA3A-37FF-042D-E3D7000C088A}"/>
              </a:ext>
            </a:extLst>
          </p:cNvPr>
          <p:cNvSpPr>
            <a:spLocks noGrp="1" noRot="1" noChangeAspect="1"/>
          </p:cNvSpPr>
          <p:nvPr>
            <p:ph type="sldImg"/>
          </p:nvPr>
        </p:nvSpPr>
        <p:spPr>
          <a:xfrm>
            <a:off x="1370013" y="241300"/>
            <a:ext cx="4114800" cy="3086100"/>
          </a:xfrm>
        </p:spPr>
      </p:sp>
      <p:sp>
        <p:nvSpPr>
          <p:cNvPr id="3" name="Notes Placeholder 2">
            <a:extLst>
              <a:ext uri="{FF2B5EF4-FFF2-40B4-BE49-F238E27FC236}">
                <a16:creationId xmlns:a16="http://schemas.microsoft.com/office/drawing/2014/main" id="{DA181516-C0C2-B4AF-821F-C92597EFD847}"/>
              </a:ext>
            </a:extLst>
          </p:cNvPr>
          <p:cNvSpPr>
            <a:spLocks noGrp="1"/>
          </p:cNvSpPr>
          <p:nvPr>
            <p:ph type="body" idx="1"/>
          </p:nvPr>
        </p:nvSpPr>
        <p:spPr>
          <a:xfrm>
            <a:off x="-1" y="3416968"/>
            <a:ext cx="6856413" cy="5727032"/>
          </a:xfrm>
        </p:spPr>
        <p:txBody>
          <a:bodyPr/>
          <a:lstStyle/>
          <a:p>
            <a:pPr marL="0" indent="0">
              <a:buFont typeface="Wingdings" panose="05000000000000000000" pitchFamily="2" charset="2"/>
              <a:buNone/>
            </a:pPr>
            <a:r>
              <a:rPr lang="en-US" b="1" dirty="0">
                <a:latin typeface="Arial" panose="020B0604020202020204" pitchFamily="34" charset="0"/>
                <a:cs typeface="Arial" panose="020B0604020202020204" pitchFamily="34" charset="0"/>
              </a:rPr>
              <a:t>Matthew 26:15 KJV 15 </a:t>
            </a:r>
            <a:r>
              <a:rPr lang="en-US" b="0" dirty="0">
                <a:latin typeface="Arial" panose="020B0604020202020204" pitchFamily="34" charset="0"/>
                <a:cs typeface="Arial" panose="020B0604020202020204" pitchFamily="34" charset="0"/>
              </a:rPr>
              <a:t>And said unto them, What will ye give me, and I will deliver him unto you? And they covenanted with him for thirty pieces of silver.</a:t>
            </a:r>
          </a:p>
          <a:p>
            <a:pPr marL="0" indent="0">
              <a:buFont typeface="Wingdings" panose="05000000000000000000" pitchFamily="2" charset="2"/>
              <a:buNone/>
            </a:pPr>
            <a:endParaRPr lang="en-US" b="0"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b="1" dirty="0">
                <a:latin typeface="Arial" panose="020B0604020202020204" pitchFamily="34" charset="0"/>
                <a:cs typeface="Arial" panose="020B0604020202020204" pitchFamily="34" charset="0"/>
              </a:rPr>
              <a:t>Matthew 26:34 KJV 34 </a:t>
            </a:r>
            <a:r>
              <a:rPr lang="en-US" b="0" dirty="0">
                <a:latin typeface="Arial" panose="020B0604020202020204" pitchFamily="34" charset="0"/>
                <a:cs typeface="Arial" panose="020B0604020202020204" pitchFamily="34" charset="0"/>
              </a:rPr>
              <a:t>Jesus said unto him, Verily I say unto thee, That this night, before the cock crow, thou shalt deny me thrice.</a:t>
            </a:r>
          </a:p>
          <a:p>
            <a:pPr marL="0" indent="0">
              <a:buFont typeface="Wingdings" panose="05000000000000000000" pitchFamily="2" charset="2"/>
              <a:buNone/>
            </a:pPr>
            <a:endParaRPr lang="en-US" b="0"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b="1" dirty="0">
                <a:latin typeface="Arial" panose="020B0604020202020204" pitchFamily="34" charset="0"/>
                <a:cs typeface="Arial" panose="020B0604020202020204" pitchFamily="34" charset="0"/>
              </a:rPr>
              <a:t>Matthew 26:56 KJV 56 </a:t>
            </a:r>
            <a:r>
              <a:rPr lang="en-US" b="0" dirty="0">
                <a:latin typeface="Arial" panose="020B0604020202020204" pitchFamily="34" charset="0"/>
                <a:cs typeface="Arial" panose="020B0604020202020204" pitchFamily="34" charset="0"/>
              </a:rPr>
              <a:t>But all this was done, that the scriptures of the prophets might be fulfilled. Then all the disciples forsook him, and fled.</a:t>
            </a:r>
          </a:p>
          <a:p>
            <a:pPr marL="0" indent="0">
              <a:buFont typeface="Wingdings" panose="05000000000000000000" pitchFamily="2" charset="2"/>
              <a:buNone/>
            </a:pPr>
            <a:endParaRPr lang="en-US" b="0"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b="1" dirty="0">
                <a:latin typeface="Arial" panose="020B0604020202020204" pitchFamily="34" charset="0"/>
                <a:cs typeface="Arial" panose="020B0604020202020204" pitchFamily="34" charset="0"/>
              </a:rPr>
              <a:t>Matthew 27:30 KJV 30 </a:t>
            </a:r>
            <a:r>
              <a:rPr lang="en-US" b="0" dirty="0">
                <a:latin typeface="Arial" panose="020B0604020202020204" pitchFamily="34" charset="0"/>
                <a:cs typeface="Arial" panose="020B0604020202020204" pitchFamily="34" charset="0"/>
              </a:rPr>
              <a:t>And they spit upon him, and took the reed, and smote him on the head.</a:t>
            </a:r>
          </a:p>
          <a:p>
            <a:pPr marL="0" indent="0">
              <a:buFont typeface="Wingdings" panose="05000000000000000000" pitchFamily="2" charset="2"/>
              <a:buNone/>
            </a:pPr>
            <a:endParaRPr lang="en-US" b="0"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b="1" dirty="0">
                <a:latin typeface="Arial" panose="020B0604020202020204" pitchFamily="34" charset="0"/>
                <a:cs typeface="Arial" panose="020B0604020202020204" pitchFamily="34" charset="0"/>
              </a:rPr>
              <a:t>Matthew 27:26 KJV 26 </a:t>
            </a:r>
            <a:r>
              <a:rPr lang="en-US" b="0" dirty="0">
                <a:latin typeface="Arial" panose="020B0604020202020204" pitchFamily="34" charset="0"/>
                <a:cs typeface="Arial" panose="020B0604020202020204" pitchFamily="34" charset="0"/>
              </a:rPr>
              <a:t>Then released he Barabbas unto them: and when he had scourged Jesus, he delivered him to be crucified</a:t>
            </a:r>
          </a:p>
          <a:p>
            <a:pPr marL="0" indent="0">
              <a:buFont typeface="Wingdings" panose="05000000000000000000" pitchFamily="2" charset="2"/>
              <a:buNone/>
            </a:pPr>
            <a:endParaRPr lang="en-US" b="0"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b="1" dirty="0">
                <a:latin typeface="Arial" panose="020B0604020202020204" pitchFamily="34" charset="0"/>
                <a:cs typeface="Arial" panose="020B0604020202020204" pitchFamily="34" charset="0"/>
              </a:rPr>
              <a:t>Matthew 27:38 KJV 38 </a:t>
            </a:r>
            <a:r>
              <a:rPr lang="en-US" b="0" dirty="0">
                <a:latin typeface="Arial" panose="020B0604020202020204" pitchFamily="34" charset="0"/>
                <a:cs typeface="Arial" panose="020B0604020202020204" pitchFamily="34" charset="0"/>
              </a:rPr>
              <a:t>Then were there two thieves crucified with him, one on the right hand, and another on the left.</a:t>
            </a:r>
          </a:p>
          <a:p>
            <a:pPr marL="0" indent="0">
              <a:buFont typeface="Wingdings" panose="05000000000000000000" pitchFamily="2" charset="2"/>
              <a:buNone/>
            </a:pPr>
            <a:endParaRPr lang="en-US" b="0"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b="1" dirty="0">
                <a:latin typeface="Arial" panose="020B0604020202020204" pitchFamily="34" charset="0"/>
                <a:cs typeface="Arial" panose="020B0604020202020204" pitchFamily="34" charset="0"/>
              </a:rPr>
              <a:t>Mark 14:55-59 NKJV 55 </a:t>
            </a:r>
            <a:r>
              <a:rPr lang="en-US" b="0" dirty="0">
                <a:latin typeface="Arial" panose="020B0604020202020204" pitchFamily="34" charset="0"/>
                <a:cs typeface="Arial" panose="020B0604020202020204" pitchFamily="34" charset="0"/>
              </a:rPr>
              <a:t>Now the chief priests and all the council sought testimony against Jesus to put Him to death, but found none. </a:t>
            </a:r>
            <a:r>
              <a:rPr lang="en-US" b="1" dirty="0">
                <a:latin typeface="Arial" panose="020B0604020202020204" pitchFamily="34" charset="0"/>
                <a:cs typeface="Arial" panose="020B0604020202020204" pitchFamily="34" charset="0"/>
              </a:rPr>
              <a:t>56</a:t>
            </a:r>
            <a:r>
              <a:rPr lang="en-US" b="0" dirty="0">
                <a:latin typeface="Arial" panose="020B0604020202020204" pitchFamily="34" charset="0"/>
                <a:cs typeface="Arial" panose="020B0604020202020204" pitchFamily="34" charset="0"/>
              </a:rPr>
              <a:t> For many </a:t>
            </a:r>
            <a:r>
              <a:rPr lang="en-US" b="1" dirty="0">
                <a:latin typeface="Arial" panose="020B0604020202020204" pitchFamily="34" charset="0"/>
                <a:cs typeface="Arial" panose="020B0604020202020204" pitchFamily="34" charset="0"/>
              </a:rPr>
              <a:t>bore false witness against Him</a:t>
            </a:r>
            <a:r>
              <a:rPr lang="en-US" b="0" dirty="0">
                <a:latin typeface="Arial" panose="020B0604020202020204" pitchFamily="34" charset="0"/>
                <a:cs typeface="Arial" panose="020B0604020202020204" pitchFamily="34" charset="0"/>
              </a:rPr>
              <a:t>, but their </a:t>
            </a:r>
            <a:r>
              <a:rPr lang="en-US" b="1" dirty="0">
                <a:latin typeface="Arial" panose="020B0604020202020204" pitchFamily="34" charset="0"/>
                <a:cs typeface="Arial" panose="020B0604020202020204" pitchFamily="34" charset="0"/>
              </a:rPr>
              <a:t>testimonies did not agree. 57</a:t>
            </a:r>
            <a:r>
              <a:rPr lang="en-US" b="0" dirty="0">
                <a:latin typeface="Arial" panose="020B0604020202020204" pitchFamily="34" charset="0"/>
                <a:cs typeface="Arial" panose="020B0604020202020204" pitchFamily="34" charset="0"/>
              </a:rPr>
              <a:t> Then some rose up and </a:t>
            </a:r>
            <a:r>
              <a:rPr lang="en-US" b="1" dirty="0">
                <a:latin typeface="Arial" panose="020B0604020202020204" pitchFamily="34" charset="0"/>
                <a:cs typeface="Arial" panose="020B0604020202020204" pitchFamily="34" charset="0"/>
              </a:rPr>
              <a:t>bore false witness against Him</a:t>
            </a:r>
            <a:r>
              <a:rPr lang="en-US" b="0" dirty="0">
                <a:latin typeface="Arial" panose="020B0604020202020204" pitchFamily="34" charset="0"/>
                <a:cs typeface="Arial" panose="020B0604020202020204" pitchFamily="34" charset="0"/>
              </a:rPr>
              <a:t>, saying, </a:t>
            </a:r>
            <a:r>
              <a:rPr lang="en-US" b="1" dirty="0">
                <a:latin typeface="Arial" panose="020B0604020202020204" pitchFamily="34" charset="0"/>
                <a:cs typeface="Arial" panose="020B0604020202020204" pitchFamily="34" charset="0"/>
              </a:rPr>
              <a:t>58</a:t>
            </a:r>
            <a:r>
              <a:rPr lang="en-US" b="0" dirty="0">
                <a:latin typeface="Arial" panose="020B0604020202020204" pitchFamily="34" charset="0"/>
                <a:cs typeface="Arial" panose="020B0604020202020204" pitchFamily="34" charset="0"/>
              </a:rPr>
              <a:t> "We heard Him say, 'I will destroy this temple made with hands, and within three days I will build another made without hands.'" </a:t>
            </a:r>
            <a:r>
              <a:rPr lang="en-US" b="1" dirty="0">
                <a:latin typeface="Arial" panose="020B0604020202020204" pitchFamily="34" charset="0"/>
                <a:cs typeface="Arial" panose="020B0604020202020204" pitchFamily="34" charset="0"/>
              </a:rPr>
              <a:t>59</a:t>
            </a:r>
            <a:r>
              <a:rPr lang="en-US" b="0"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But not even then did their testimony agree.</a:t>
            </a:r>
          </a:p>
          <a:p>
            <a:pPr marL="171450" indent="-171450">
              <a:buFont typeface="Wingdings" panose="05000000000000000000" pitchFamily="2" charset="2"/>
              <a:buChar char="§"/>
            </a:pPr>
            <a:r>
              <a:rPr lang="en-US" b="1" dirty="0">
                <a:latin typeface="Arial" panose="020B0604020202020204" pitchFamily="34" charset="0"/>
                <a:cs typeface="Arial" panose="020B0604020202020204" pitchFamily="34" charset="0"/>
              </a:rPr>
              <a:t>John 2:18-21 KJV 18</a:t>
            </a:r>
            <a:r>
              <a:rPr lang="en-US" dirty="0">
                <a:latin typeface="Arial" panose="020B0604020202020204" pitchFamily="34" charset="0"/>
                <a:cs typeface="Arial" panose="020B0604020202020204" pitchFamily="34" charset="0"/>
              </a:rPr>
              <a:t> Then answered the Jews and said unto him, What sign </a:t>
            </a:r>
            <a:r>
              <a:rPr lang="en-US" dirty="0" err="1">
                <a:latin typeface="Arial" panose="020B0604020202020204" pitchFamily="34" charset="0"/>
                <a:cs typeface="Arial" panose="020B0604020202020204" pitchFamily="34" charset="0"/>
              </a:rPr>
              <a:t>shewest</a:t>
            </a:r>
            <a:r>
              <a:rPr lang="en-US" dirty="0">
                <a:latin typeface="Arial" panose="020B0604020202020204" pitchFamily="34" charset="0"/>
                <a:cs typeface="Arial" panose="020B0604020202020204" pitchFamily="34" charset="0"/>
              </a:rPr>
              <a:t> thou unto us, seeing that thou </a:t>
            </a:r>
            <a:r>
              <a:rPr lang="en-US" dirty="0" err="1">
                <a:latin typeface="Arial" panose="020B0604020202020204" pitchFamily="34" charset="0"/>
                <a:cs typeface="Arial" panose="020B0604020202020204" pitchFamily="34" charset="0"/>
              </a:rPr>
              <a:t>doest</a:t>
            </a:r>
            <a:r>
              <a:rPr lang="en-US" dirty="0">
                <a:latin typeface="Arial" panose="020B0604020202020204" pitchFamily="34" charset="0"/>
                <a:cs typeface="Arial" panose="020B0604020202020204" pitchFamily="34" charset="0"/>
              </a:rPr>
              <a:t> these things? </a:t>
            </a:r>
            <a:r>
              <a:rPr lang="en-US" b="1" dirty="0">
                <a:latin typeface="Arial" panose="020B0604020202020204" pitchFamily="34" charset="0"/>
                <a:cs typeface="Arial" panose="020B0604020202020204" pitchFamily="34" charset="0"/>
              </a:rPr>
              <a:t>19</a:t>
            </a:r>
            <a:r>
              <a:rPr lang="en-US" dirty="0">
                <a:latin typeface="Arial" panose="020B0604020202020204" pitchFamily="34" charset="0"/>
                <a:cs typeface="Arial" panose="020B0604020202020204" pitchFamily="34" charset="0"/>
              </a:rPr>
              <a:t> Jesus answered and said unto them, </a:t>
            </a:r>
            <a:r>
              <a:rPr lang="en-US" b="1" i="1" dirty="0">
                <a:latin typeface="Arial" panose="020B0604020202020204" pitchFamily="34" charset="0"/>
                <a:cs typeface="Arial" panose="020B0604020202020204" pitchFamily="34" charset="0"/>
              </a:rPr>
              <a:t>Destroy this temple, and in three days I will raise it up</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20</a:t>
            </a:r>
            <a:r>
              <a:rPr lang="en-US" dirty="0">
                <a:latin typeface="Arial" panose="020B0604020202020204" pitchFamily="34" charset="0"/>
                <a:cs typeface="Arial" panose="020B0604020202020204" pitchFamily="34" charset="0"/>
              </a:rPr>
              <a:t> Then said the Jews, Forty and six years was this temple in building, and wilt thou rear it up in three days? </a:t>
            </a:r>
            <a:r>
              <a:rPr lang="en-US" b="1" dirty="0">
                <a:latin typeface="Arial" panose="020B0604020202020204" pitchFamily="34" charset="0"/>
                <a:cs typeface="Arial" panose="020B0604020202020204" pitchFamily="34" charset="0"/>
              </a:rPr>
              <a:t>21 But he spake of the temple of his body.</a:t>
            </a:r>
          </a:p>
        </p:txBody>
      </p:sp>
      <p:sp>
        <p:nvSpPr>
          <p:cNvPr id="4" name="Date Placeholder 3">
            <a:extLst>
              <a:ext uri="{FF2B5EF4-FFF2-40B4-BE49-F238E27FC236}">
                <a16:creationId xmlns:a16="http://schemas.microsoft.com/office/drawing/2014/main" id="{62E78B71-E9B7-1B85-EE95-0C81A752B70D}"/>
              </a:ext>
            </a:extLst>
          </p:cNvPr>
          <p:cNvSpPr>
            <a:spLocks noGrp="1"/>
          </p:cNvSpPr>
          <p:nvPr>
            <p:ph type="dt" idx="1"/>
          </p:nvPr>
        </p:nvSpPr>
        <p:spPr/>
        <p:txBody>
          <a:bodyPr/>
          <a:lstStyle/>
          <a:p>
            <a:r>
              <a:rPr lang="en-US"/>
              <a:t>12/1/2024 PM</a:t>
            </a:r>
            <a:endParaRPr lang="en-US" dirty="0"/>
          </a:p>
        </p:txBody>
      </p:sp>
      <p:sp>
        <p:nvSpPr>
          <p:cNvPr id="5" name="Slide Number Placeholder 4">
            <a:extLst>
              <a:ext uri="{FF2B5EF4-FFF2-40B4-BE49-F238E27FC236}">
                <a16:creationId xmlns:a16="http://schemas.microsoft.com/office/drawing/2014/main" id="{2FC83F3C-C56D-D134-327B-3224E9645A48}"/>
              </a:ext>
            </a:extLst>
          </p:cNvPr>
          <p:cNvSpPr>
            <a:spLocks noGrp="1"/>
          </p:cNvSpPr>
          <p:nvPr>
            <p:ph type="sldNum" sz="quarter" idx="5"/>
          </p:nvPr>
        </p:nvSpPr>
        <p:spPr/>
        <p:txBody>
          <a:bodyPr/>
          <a:lstStyle/>
          <a:p>
            <a:fld id="{52F7FBCA-4BE8-4FB5-91BD-69C6AC6BDB5D}" type="slidenum">
              <a:rPr lang="en-US" smtClean="0"/>
              <a:t>6</a:t>
            </a:fld>
            <a:endParaRPr lang="en-US" dirty="0"/>
          </a:p>
        </p:txBody>
      </p:sp>
    </p:spTree>
    <p:extLst>
      <p:ext uri="{BB962C8B-B14F-4D97-AF65-F5344CB8AC3E}">
        <p14:creationId xmlns:p14="http://schemas.microsoft.com/office/powerpoint/2010/main" val="7684561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0C87CE-0F20-E14F-6AA1-A0BE76CD211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69A6FE4-7828-9339-671A-DFA2DC82ED02}"/>
              </a:ext>
            </a:extLst>
          </p:cNvPr>
          <p:cNvSpPr>
            <a:spLocks noGrp="1" noRot="1" noChangeAspect="1"/>
          </p:cNvSpPr>
          <p:nvPr>
            <p:ph type="sldImg"/>
          </p:nvPr>
        </p:nvSpPr>
        <p:spPr>
          <a:xfrm>
            <a:off x="1370013" y="277813"/>
            <a:ext cx="4114800" cy="3086100"/>
          </a:xfrm>
        </p:spPr>
      </p:sp>
      <p:sp>
        <p:nvSpPr>
          <p:cNvPr id="3" name="Notes Placeholder 2">
            <a:extLst>
              <a:ext uri="{FF2B5EF4-FFF2-40B4-BE49-F238E27FC236}">
                <a16:creationId xmlns:a16="http://schemas.microsoft.com/office/drawing/2014/main" id="{EB1BCC74-E450-AA72-C19A-3AF8A5D65DFF}"/>
              </a:ext>
            </a:extLst>
          </p:cNvPr>
          <p:cNvSpPr>
            <a:spLocks noGrp="1"/>
          </p:cNvSpPr>
          <p:nvPr>
            <p:ph type="body" idx="1"/>
          </p:nvPr>
        </p:nvSpPr>
        <p:spPr>
          <a:xfrm>
            <a:off x="-1" y="3363913"/>
            <a:ext cx="6856413" cy="5780087"/>
          </a:xfrm>
        </p:spPr>
        <p:txBody>
          <a:bodyPr/>
          <a:lstStyle/>
          <a:p>
            <a:endParaRPr lang="en-US" b="0"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67C5EA2F-C2FD-28F9-8FD1-61202DD03968}"/>
              </a:ext>
            </a:extLst>
          </p:cNvPr>
          <p:cNvSpPr>
            <a:spLocks noGrp="1"/>
          </p:cNvSpPr>
          <p:nvPr>
            <p:ph type="dt" idx="1"/>
          </p:nvPr>
        </p:nvSpPr>
        <p:spPr/>
        <p:txBody>
          <a:bodyPr/>
          <a:lstStyle/>
          <a:p>
            <a:r>
              <a:rPr lang="en-US"/>
              <a:t>12/1/2024 PM</a:t>
            </a:r>
            <a:endParaRPr lang="en-US" dirty="0"/>
          </a:p>
        </p:txBody>
      </p:sp>
      <p:sp>
        <p:nvSpPr>
          <p:cNvPr id="5" name="Slide Number Placeholder 4">
            <a:extLst>
              <a:ext uri="{FF2B5EF4-FFF2-40B4-BE49-F238E27FC236}">
                <a16:creationId xmlns:a16="http://schemas.microsoft.com/office/drawing/2014/main" id="{4BCA8DFC-4142-D7CF-E92A-E8F3BF69E9F0}"/>
              </a:ext>
            </a:extLst>
          </p:cNvPr>
          <p:cNvSpPr>
            <a:spLocks noGrp="1"/>
          </p:cNvSpPr>
          <p:nvPr>
            <p:ph type="sldNum" sz="quarter" idx="5"/>
          </p:nvPr>
        </p:nvSpPr>
        <p:spPr/>
        <p:txBody>
          <a:bodyPr/>
          <a:lstStyle/>
          <a:p>
            <a:fld id="{52F7FBCA-4BE8-4FB5-91BD-69C6AC6BDB5D}" type="slidenum">
              <a:rPr lang="en-US" smtClean="0"/>
              <a:t>7</a:t>
            </a:fld>
            <a:endParaRPr lang="en-US" dirty="0"/>
          </a:p>
        </p:txBody>
      </p:sp>
    </p:spTree>
    <p:extLst>
      <p:ext uri="{BB962C8B-B14F-4D97-AF65-F5344CB8AC3E}">
        <p14:creationId xmlns:p14="http://schemas.microsoft.com/office/powerpoint/2010/main" val="1112318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729418-125A-E52C-B6E3-65EC9FCDFE8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905A54C-8D8D-9845-AB1F-A7D49C94EB85}"/>
              </a:ext>
            </a:extLst>
          </p:cNvPr>
          <p:cNvSpPr>
            <a:spLocks noGrp="1" noRot="1" noChangeAspect="1"/>
          </p:cNvSpPr>
          <p:nvPr>
            <p:ph type="sldImg"/>
          </p:nvPr>
        </p:nvSpPr>
        <p:spPr>
          <a:xfrm>
            <a:off x="1255713" y="288925"/>
            <a:ext cx="4114800" cy="3086100"/>
          </a:xfrm>
        </p:spPr>
      </p:sp>
      <p:sp>
        <p:nvSpPr>
          <p:cNvPr id="3" name="Notes Placeholder 2">
            <a:extLst>
              <a:ext uri="{FF2B5EF4-FFF2-40B4-BE49-F238E27FC236}">
                <a16:creationId xmlns:a16="http://schemas.microsoft.com/office/drawing/2014/main" id="{5432B9FB-565A-8320-59D7-4EB58319AA46}"/>
              </a:ext>
            </a:extLst>
          </p:cNvPr>
          <p:cNvSpPr>
            <a:spLocks noGrp="1"/>
          </p:cNvSpPr>
          <p:nvPr>
            <p:ph type="body" idx="1"/>
          </p:nvPr>
        </p:nvSpPr>
        <p:spPr>
          <a:xfrm>
            <a:off x="-1" y="3375025"/>
            <a:ext cx="6856413" cy="5768975"/>
          </a:xfrm>
        </p:spPr>
        <p:txBody>
          <a:bodyPr/>
          <a:lstStyle/>
          <a:p>
            <a:pPr marL="0" indent="0">
              <a:buFont typeface="Wingdings" panose="05000000000000000000" pitchFamily="2" charset="2"/>
              <a:buNone/>
            </a:pPr>
            <a:r>
              <a:rPr lang="en-US" b="1" dirty="0">
                <a:latin typeface="Arial" panose="020B0604020202020204" pitchFamily="34" charset="0"/>
                <a:cs typeface="Arial" panose="020B0604020202020204" pitchFamily="34" charset="0"/>
              </a:rPr>
              <a:t>Hebrews 12:1-2 NKJV 1 </a:t>
            </a:r>
            <a:r>
              <a:rPr lang="en-US" b="0" dirty="0">
                <a:latin typeface="Arial" panose="020B0604020202020204" pitchFamily="34" charset="0"/>
                <a:cs typeface="Arial" panose="020B0604020202020204" pitchFamily="34" charset="0"/>
              </a:rPr>
              <a:t>Therefore we also, since we are surrounded by so great a cloud of witnesses, let us lay aside every weight, and the sin which so easily ensnares us, and let us run with endurance the race that is set before us, </a:t>
            </a:r>
            <a:r>
              <a:rPr lang="en-US" b="1" dirty="0">
                <a:latin typeface="Arial" panose="020B0604020202020204" pitchFamily="34" charset="0"/>
                <a:cs typeface="Arial" panose="020B0604020202020204" pitchFamily="34" charset="0"/>
              </a:rPr>
              <a:t>2</a:t>
            </a:r>
            <a:r>
              <a:rPr lang="en-US" b="0" dirty="0">
                <a:latin typeface="Arial" panose="020B0604020202020204" pitchFamily="34" charset="0"/>
                <a:cs typeface="Arial" panose="020B0604020202020204" pitchFamily="34" charset="0"/>
              </a:rPr>
              <a:t> looking unto Jesus, the author and finisher of our faith, who for the joy that was set before Him </a:t>
            </a:r>
            <a:r>
              <a:rPr lang="en-US" b="1" dirty="0">
                <a:latin typeface="Arial" panose="020B0604020202020204" pitchFamily="34" charset="0"/>
                <a:cs typeface="Arial" panose="020B0604020202020204" pitchFamily="34" charset="0"/>
              </a:rPr>
              <a:t>endured the cross, despising the shame</a:t>
            </a:r>
            <a:r>
              <a:rPr lang="en-US" b="0" dirty="0">
                <a:latin typeface="Arial" panose="020B0604020202020204" pitchFamily="34" charset="0"/>
                <a:cs typeface="Arial" panose="020B0604020202020204" pitchFamily="34" charset="0"/>
              </a:rPr>
              <a:t>, and has sat down at the right hand of the throne of God.</a:t>
            </a:r>
          </a:p>
          <a:p>
            <a:pPr marL="0" indent="0">
              <a:buFont typeface="Wingdings" panose="05000000000000000000" pitchFamily="2" charset="2"/>
              <a:buNone/>
            </a:pPr>
            <a:endParaRPr lang="en-US" b="0"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b="1" dirty="0">
                <a:latin typeface="Arial" panose="020B0604020202020204" pitchFamily="34" charset="0"/>
                <a:cs typeface="Arial" panose="020B0604020202020204" pitchFamily="34" charset="0"/>
              </a:rPr>
              <a:t>Luke 22:40-44 NKJV 40 </a:t>
            </a:r>
            <a:r>
              <a:rPr lang="en-US" b="0" dirty="0">
                <a:latin typeface="Arial" panose="020B0604020202020204" pitchFamily="34" charset="0"/>
                <a:cs typeface="Arial" panose="020B0604020202020204" pitchFamily="34" charset="0"/>
              </a:rPr>
              <a:t>When He came to the place, He said to them, "Pray that you may not enter into temptation." </a:t>
            </a:r>
            <a:r>
              <a:rPr lang="en-US" b="1" dirty="0">
                <a:latin typeface="Arial" panose="020B0604020202020204" pitchFamily="34" charset="0"/>
                <a:cs typeface="Arial" panose="020B0604020202020204" pitchFamily="34" charset="0"/>
              </a:rPr>
              <a:t>41</a:t>
            </a:r>
            <a:r>
              <a:rPr lang="en-US" b="0" dirty="0">
                <a:latin typeface="Arial" panose="020B0604020202020204" pitchFamily="34" charset="0"/>
                <a:cs typeface="Arial" panose="020B0604020202020204" pitchFamily="34" charset="0"/>
              </a:rPr>
              <a:t> And He was withdrawn from them about a stone's throw, and He knelt down and prayed, 42 saying, "Father, if it is Your will, take this cup away from Me; nevertheless not My will, but Yours, be done." </a:t>
            </a:r>
            <a:r>
              <a:rPr lang="en-US" b="1" dirty="0">
                <a:latin typeface="Arial" panose="020B0604020202020204" pitchFamily="34" charset="0"/>
                <a:cs typeface="Arial" panose="020B0604020202020204" pitchFamily="34" charset="0"/>
              </a:rPr>
              <a:t>43</a:t>
            </a:r>
            <a:r>
              <a:rPr lang="en-US" b="0" dirty="0">
                <a:latin typeface="Arial" panose="020B0604020202020204" pitchFamily="34" charset="0"/>
                <a:cs typeface="Arial" panose="020B0604020202020204" pitchFamily="34" charset="0"/>
              </a:rPr>
              <a:t> Then </a:t>
            </a:r>
            <a:r>
              <a:rPr lang="en-US" b="1" u="sng" dirty="0">
                <a:latin typeface="Arial" panose="020B0604020202020204" pitchFamily="34" charset="0"/>
                <a:cs typeface="Arial" panose="020B0604020202020204" pitchFamily="34" charset="0"/>
              </a:rPr>
              <a:t>an angel appeared to Him from heaven, strengthening H</a:t>
            </a:r>
            <a:r>
              <a:rPr lang="en-US" b="1" dirty="0">
                <a:latin typeface="Arial" panose="020B0604020202020204" pitchFamily="34" charset="0"/>
                <a:cs typeface="Arial" panose="020B0604020202020204" pitchFamily="34" charset="0"/>
              </a:rPr>
              <a:t>im</a:t>
            </a:r>
            <a:r>
              <a:rPr lang="en-US" b="0" dirty="0">
                <a:latin typeface="Arial" panose="020B0604020202020204" pitchFamily="34" charset="0"/>
                <a:cs typeface="Arial" panose="020B0604020202020204" pitchFamily="34" charset="0"/>
              </a:rPr>
              <a:t>. </a:t>
            </a:r>
            <a:r>
              <a:rPr lang="en-US" b="1" i="1" dirty="0">
                <a:latin typeface="Arial" panose="020B0604020202020204" pitchFamily="34" charset="0"/>
                <a:cs typeface="Arial" panose="020B0604020202020204" pitchFamily="34" charset="0"/>
              </a:rPr>
              <a:t>44 And being in agony, He prayed more earnestly. Then His sweat became like great drops of blood falling down to the ground.</a:t>
            </a:r>
          </a:p>
          <a:p>
            <a:pPr marL="0" indent="0">
              <a:buFont typeface="Wingdings" panose="05000000000000000000" pitchFamily="2" charset="2"/>
              <a:buNone/>
            </a:pPr>
            <a:endParaRPr lang="en-US" b="0" i="1"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b="1" i="0" dirty="0">
                <a:latin typeface="Arial" panose="020B0604020202020204" pitchFamily="34" charset="0"/>
                <a:cs typeface="Arial" panose="020B0604020202020204" pitchFamily="34" charset="0"/>
              </a:rPr>
              <a:t>John 19:28-30 NKJV 28 </a:t>
            </a:r>
            <a:r>
              <a:rPr lang="en-US" b="0" i="0" dirty="0">
                <a:latin typeface="Arial" panose="020B0604020202020204" pitchFamily="34" charset="0"/>
                <a:cs typeface="Arial" panose="020B0604020202020204" pitchFamily="34" charset="0"/>
              </a:rPr>
              <a:t>After this, Jesus, knowing that all things were now accomplished, that the Scripture might be fulfilled, said, </a:t>
            </a:r>
            <a:r>
              <a:rPr lang="en-US" b="1" i="1" dirty="0">
                <a:latin typeface="Arial" panose="020B0604020202020204" pitchFamily="34" charset="0"/>
                <a:cs typeface="Arial" panose="020B0604020202020204" pitchFamily="34" charset="0"/>
              </a:rPr>
              <a:t>"I thirst!" </a:t>
            </a:r>
            <a:r>
              <a:rPr lang="en-US" b="1" i="0" dirty="0">
                <a:latin typeface="Arial" panose="020B0604020202020204" pitchFamily="34" charset="0"/>
                <a:cs typeface="Arial" panose="020B0604020202020204" pitchFamily="34" charset="0"/>
              </a:rPr>
              <a:t>29</a:t>
            </a:r>
            <a:r>
              <a:rPr lang="en-US" b="0" i="0" dirty="0">
                <a:latin typeface="Arial" panose="020B0604020202020204" pitchFamily="34" charset="0"/>
                <a:cs typeface="Arial" panose="020B0604020202020204" pitchFamily="34" charset="0"/>
              </a:rPr>
              <a:t> Now a vessel full of sour wine was sitting there; and they filled a sponge with sour wine, put it on hyssop, and put it to His mouth. </a:t>
            </a:r>
            <a:r>
              <a:rPr lang="en-US" b="1" i="0" dirty="0">
                <a:latin typeface="Arial" panose="020B0604020202020204" pitchFamily="34" charset="0"/>
                <a:cs typeface="Arial" panose="020B0604020202020204" pitchFamily="34" charset="0"/>
              </a:rPr>
              <a:t>30 </a:t>
            </a:r>
            <a:r>
              <a:rPr lang="en-US" b="0" i="0" dirty="0">
                <a:latin typeface="Arial" panose="020B0604020202020204" pitchFamily="34" charset="0"/>
                <a:cs typeface="Arial" panose="020B0604020202020204" pitchFamily="34" charset="0"/>
              </a:rPr>
              <a:t>So when Jesus had received the sour wine, He said, </a:t>
            </a:r>
            <a:r>
              <a:rPr lang="en-US" b="1" i="1" dirty="0">
                <a:latin typeface="Arial" panose="020B0604020202020204" pitchFamily="34" charset="0"/>
                <a:cs typeface="Arial" panose="020B0604020202020204" pitchFamily="34" charset="0"/>
              </a:rPr>
              <a:t>"It is finished!" </a:t>
            </a:r>
            <a:r>
              <a:rPr lang="en-US" b="0" i="0" dirty="0">
                <a:latin typeface="Arial" panose="020B0604020202020204" pitchFamily="34" charset="0"/>
                <a:cs typeface="Arial" panose="020B0604020202020204" pitchFamily="34" charset="0"/>
              </a:rPr>
              <a:t>And bowing His head, He gave up His spirit.</a:t>
            </a:r>
          </a:p>
        </p:txBody>
      </p:sp>
      <p:sp>
        <p:nvSpPr>
          <p:cNvPr id="4" name="Date Placeholder 3">
            <a:extLst>
              <a:ext uri="{FF2B5EF4-FFF2-40B4-BE49-F238E27FC236}">
                <a16:creationId xmlns:a16="http://schemas.microsoft.com/office/drawing/2014/main" id="{A7FA59FE-9D43-07FB-B054-5B27CAF28E47}"/>
              </a:ext>
            </a:extLst>
          </p:cNvPr>
          <p:cNvSpPr>
            <a:spLocks noGrp="1"/>
          </p:cNvSpPr>
          <p:nvPr>
            <p:ph type="dt" idx="1"/>
          </p:nvPr>
        </p:nvSpPr>
        <p:spPr/>
        <p:txBody>
          <a:bodyPr/>
          <a:lstStyle/>
          <a:p>
            <a:r>
              <a:rPr lang="en-US"/>
              <a:t>12/1/2024 PM</a:t>
            </a:r>
            <a:endParaRPr lang="en-US" dirty="0"/>
          </a:p>
        </p:txBody>
      </p:sp>
      <p:sp>
        <p:nvSpPr>
          <p:cNvPr id="5" name="Slide Number Placeholder 4">
            <a:extLst>
              <a:ext uri="{FF2B5EF4-FFF2-40B4-BE49-F238E27FC236}">
                <a16:creationId xmlns:a16="http://schemas.microsoft.com/office/drawing/2014/main" id="{41A63CB5-D96B-B275-44E7-AA8000879399}"/>
              </a:ext>
            </a:extLst>
          </p:cNvPr>
          <p:cNvSpPr>
            <a:spLocks noGrp="1"/>
          </p:cNvSpPr>
          <p:nvPr>
            <p:ph type="sldNum" sz="quarter" idx="5"/>
          </p:nvPr>
        </p:nvSpPr>
        <p:spPr/>
        <p:txBody>
          <a:bodyPr/>
          <a:lstStyle/>
          <a:p>
            <a:fld id="{52F7FBCA-4BE8-4FB5-91BD-69C6AC6BDB5D}" type="slidenum">
              <a:rPr lang="en-US" smtClean="0"/>
              <a:t>8</a:t>
            </a:fld>
            <a:endParaRPr lang="en-US" dirty="0"/>
          </a:p>
        </p:txBody>
      </p:sp>
    </p:spTree>
    <p:extLst>
      <p:ext uri="{BB962C8B-B14F-4D97-AF65-F5344CB8AC3E}">
        <p14:creationId xmlns:p14="http://schemas.microsoft.com/office/powerpoint/2010/main" val="4027679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2D31F9-D9F2-1171-04EB-4F3658D67D1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150218C-8849-2AF8-1B5C-F295F6C73598}"/>
              </a:ext>
            </a:extLst>
          </p:cNvPr>
          <p:cNvSpPr>
            <a:spLocks noGrp="1" noRot="1" noChangeAspect="1"/>
          </p:cNvSpPr>
          <p:nvPr>
            <p:ph type="sldImg"/>
          </p:nvPr>
        </p:nvSpPr>
        <p:spPr>
          <a:xfrm>
            <a:off x="1370013" y="254000"/>
            <a:ext cx="4114800" cy="3086100"/>
          </a:xfrm>
        </p:spPr>
      </p:sp>
      <p:sp>
        <p:nvSpPr>
          <p:cNvPr id="3" name="Notes Placeholder 2">
            <a:extLst>
              <a:ext uri="{FF2B5EF4-FFF2-40B4-BE49-F238E27FC236}">
                <a16:creationId xmlns:a16="http://schemas.microsoft.com/office/drawing/2014/main" id="{EDC40716-1ED3-F841-8B1E-E2B2F97D399D}"/>
              </a:ext>
            </a:extLst>
          </p:cNvPr>
          <p:cNvSpPr>
            <a:spLocks noGrp="1"/>
          </p:cNvSpPr>
          <p:nvPr>
            <p:ph type="body" idx="1"/>
          </p:nvPr>
        </p:nvSpPr>
        <p:spPr>
          <a:xfrm>
            <a:off x="-1" y="4229100"/>
            <a:ext cx="6856413" cy="4914900"/>
          </a:xfrm>
        </p:spPr>
        <p:txBody>
          <a:bodyPr/>
          <a:lstStyle/>
          <a:p>
            <a:pPr marL="0" indent="0">
              <a:buFont typeface="Wingdings" panose="05000000000000000000" pitchFamily="2" charset="2"/>
              <a:buNone/>
            </a:pPr>
            <a:r>
              <a:rPr lang="en-US" b="1" dirty="0">
                <a:latin typeface="Arial" panose="020B0604020202020204" pitchFamily="34" charset="0"/>
                <a:cs typeface="Arial" panose="020B0604020202020204" pitchFamily="34" charset="0"/>
              </a:rPr>
              <a:t>John 19:16-18 KJV 16 </a:t>
            </a:r>
            <a:r>
              <a:rPr lang="en-US" b="0" dirty="0">
                <a:latin typeface="Arial" panose="020B0604020202020204" pitchFamily="34" charset="0"/>
                <a:cs typeface="Arial" panose="020B0604020202020204" pitchFamily="34" charset="0"/>
              </a:rPr>
              <a:t>Then delivered he him therefore unto them to be crucified. And they took Jesus, and led him away. </a:t>
            </a:r>
            <a:r>
              <a:rPr lang="en-US" b="1" dirty="0">
                <a:latin typeface="Arial" panose="020B0604020202020204" pitchFamily="34" charset="0"/>
                <a:cs typeface="Arial" panose="020B0604020202020204" pitchFamily="34" charset="0"/>
              </a:rPr>
              <a:t>17</a:t>
            </a:r>
            <a:r>
              <a:rPr lang="en-US" b="0" dirty="0">
                <a:latin typeface="Arial" panose="020B0604020202020204" pitchFamily="34" charset="0"/>
                <a:cs typeface="Arial" panose="020B0604020202020204" pitchFamily="34" charset="0"/>
              </a:rPr>
              <a:t> And he bearing his cross went forth into a place called the place of a skull, which is called in the Hebrew Golgotha: </a:t>
            </a:r>
            <a:r>
              <a:rPr lang="en-US" b="1" i="1" dirty="0">
                <a:latin typeface="Arial" panose="020B0604020202020204" pitchFamily="34" charset="0"/>
                <a:cs typeface="Arial" panose="020B0604020202020204" pitchFamily="34" charset="0"/>
              </a:rPr>
              <a:t>18 Where they crucified him, and two other with him, on either side one, and Jesus in the midst</a:t>
            </a:r>
          </a:p>
        </p:txBody>
      </p:sp>
      <p:sp>
        <p:nvSpPr>
          <p:cNvPr id="4" name="Date Placeholder 3">
            <a:extLst>
              <a:ext uri="{FF2B5EF4-FFF2-40B4-BE49-F238E27FC236}">
                <a16:creationId xmlns:a16="http://schemas.microsoft.com/office/drawing/2014/main" id="{59765055-3F3C-01BE-8E80-11A9363DDA0F}"/>
              </a:ext>
            </a:extLst>
          </p:cNvPr>
          <p:cNvSpPr>
            <a:spLocks noGrp="1"/>
          </p:cNvSpPr>
          <p:nvPr>
            <p:ph type="dt" idx="1"/>
          </p:nvPr>
        </p:nvSpPr>
        <p:spPr/>
        <p:txBody>
          <a:bodyPr/>
          <a:lstStyle/>
          <a:p>
            <a:r>
              <a:rPr lang="en-US"/>
              <a:t>12/1/2024 PM</a:t>
            </a:r>
            <a:endParaRPr lang="en-US" dirty="0"/>
          </a:p>
        </p:txBody>
      </p:sp>
      <p:sp>
        <p:nvSpPr>
          <p:cNvPr id="5" name="Slide Number Placeholder 4">
            <a:extLst>
              <a:ext uri="{FF2B5EF4-FFF2-40B4-BE49-F238E27FC236}">
                <a16:creationId xmlns:a16="http://schemas.microsoft.com/office/drawing/2014/main" id="{BE7CD358-E128-B79D-AC46-78A53FB8E9D8}"/>
              </a:ext>
            </a:extLst>
          </p:cNvPr>
          <p:cNvSpPr>
            <a:spLocks noGrp="1"/>
          </p:cNvSpPr>
          <p:nvPr>
            <p:ph type="sldNum" sz="quarter" idx="5"/>
          </p:nvPr>
        </p:nvSpPr>
        <p:spPr/>
        <p:txBody>
          <a:bodyPr/>
          <a:lstStyle/>
          <a:p>
            <a:fld id="{52F7FBCA-4BE8-4FB5-91BD-69C6AC6BDB5D}" type="slidenum">
              <a:rPr lang="en-US" smtClean="0"/>
              <a:t>9</a:t>
            </a:fld>
            <a:endParaRPr lang="en-US" dirty="0"/>
          </a:p>
        </p:txBody>
      </p:sp>
    </p:spTree>
    <p:extLst>
      <p:ext uri="{BB962C8B-B14F-4D97-AF65-F5344CB8AC3E}">
        <p14:creationId xmlns:p14="http://schemas.microsoft.com/office/powerpoint/2010/main" val="283097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46404" y="758952"/>
            <a:ext cx="7063740" cy="4041648"/>
          </a:xfrm>
        </p:spPr>
        <p:txBody>
          <a:bodyPr anchor="b">
            <a:normAutofit/>
          </a:bodyPr>
          <a:lstStyle>
            <a:lvl1pPr algn="l">
              <a:lnSpc>
                <a:spcPct val="85000"/>
              </a:lnSpc>
              <a:defRPr sz="66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946404" y="4800600"/>
            <a:ext cx="7063740" cy="1691640"/>
          </a:xfrm>
        </p:spPr>
        <p:txBody>
          <a:bodyPr>
            <a:normAutofit/>
          </a:bodyPr>
          <a:lstStyle>
            <a:lvl1pPr marL="0" indent="0" algn="l">
              <a:buNone/>
              <a:defRPr sz="2000" baseline="0">
                <a:solidFill>
                  <a:schemeClr val="tx1">
                    <a:lumMod val="8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Rectangle 6"/>
          <p:cNvSpPr/>
          <p:nvPr/>
        </p:nvSpPr>
        <p:spPr>
          <a:xfrm>
            <a:off x="0"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Date Placeholder 7"/>
          <p:cNvSpPr>
            <a:spLocks noGrp="1"/>
          </p:cNvSpPr>
          <p:nvPr>
            <p:ph type="dt" sz="half" idx="10"/>
          </p:nvPr>
        </p:nvSpPr>
        <p:spPr/>
        <p:txBody>
          <a:bodyPr/>
          <a:lstStyle>
            <a:lvl1pPr>
              <a:defRPr>
                <a:solidFill>
                  <a:schemeClr val="bg2">
                    <a:lumMod val="20000"/>
                    <a:lumOff val="80000"/>
                  </a:schemeClr>
                </a:solidFill>
              </a:defRPr>
            </a:lvl1pPr>
          </a:lstStyle>
          <a:p>
            <a:fld id="{2C3B9FDB-E1E3-410A-A41B-50120A19C909}" type="datetime1">
              <a:rPr lang="en-US" smtClean="0"/>
              <a:t>12/3/2024</a:t>
            </a:fld>
            <a:endParaRPr lang="en-US" dirty="0"/>
          </a:p>
        </p:txBody>
      </p:sp>
      <p:sp>
        <p:nvSpPr>
          <p:cNvPr id="9" name="Footer Placeholder 8"/>
          <p:cNvSpPr>
            <a:spLocks noGrp="1"/>
          </p:cNvSpPr>
          <p:nvPr>
            <p:ph type="ftr" sz="quarter" idx="11"/>
          </p:nvPr>
        </p:nvSpPr>
        <p:spPr/>
        <p:txBody>
          <a:bodyPr/>
          <a:lstStyle>
            <a:lvl1pPr>
              <a:defRPr>
                <a:solidFill>
                  <a:schemeClr val="bg2">
                    <a:lumMod val="20000"/>
                    <a:lumOff val="80000"/>
                  </a:schemeClr>
                </a:solidFill>
              </a:defRPr>
            </a:lvl1pPr>
          </a:lstStyle>
          <a:p>
            <a:r>
              <a:rPr lang="en-US"/>
              <a:t>The Si9999n Problem</a:t>
            </a:r>
            <a:endParaRPr lang="en-US" dirty="0"/>
          </a:p>
        </p:txBody>
      </p:sp>
      <p:sp>
        <p:nvSpPr>
          <p:cNvPr id="10" name="Slide Number Placeholder 9"/>
          <p:cNvSpPr>
            <a:spLocks noGrp="1"/>
          </p:cNvSpPr>
          <p:nvPr>
            <p:ph type="sldNum" sz="quarter" idx="12"/>
          </p:nvPr>
        </p:nvSpPr>
        <p:spPr/>
        <p:txBody>
          <a:bodyPr/>
          <a:lstStyle>
            <a:lvl1pPr>
              <a:defRPr>
                <a:solidFill>
                  <a:schemeClr val="bg2">
                    <a:lumMod val="60000"/>
                    <a:lumOff val="40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3779318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C68548-F107-4EF4-85A5-245075B5A617}" type="datetime1">
              <a:rPr lang="en-US" smtClean="0"/>
              <a:t>12/3/2024</a:t>
            </a:fld>
            <a:endParaRPr lang="en-US" dirty="0"/>
          </a:p>
        </p:txBody>
      </p:sp>
      <p:sp>
        <p:nvSpPr>
          <p:cNvPr id="5" name="Footer Placeholder 4"/>
          <p:cNvSpPr>
            <a:spLocks noGrp="1"/>
          </p:cNvSpPr>
          <p:nvPr>
            <p:ph type="ftr" sz="quarter" idx="11"/>
          </p:nvPr>
        </p:nvSpPr>
        <p:spPr/>
        <p:txBody>
          <a:bodyPr/>
          <a:lstStyle/>
          <a:p>
            <a:r>
              <a:rPr lang="en-US"/>
              <a:t>The Si9999n Problem</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6955192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6525" y="381000"/>
            <a:ext cx="1857375"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71500" y="381000"/>
            <a:ext cx="5800725"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AC071E-2707-4C14-8F9C-2A3FA58CD70A}" type="datetime1">
              <a:rPr lang="en-US" smtClean="0"/>
              <a:t>12/3/2024</a:t>
            </a:fld>
            <a:endParaRPr lang="en-US" dirty="0"/>
          </a:p>
        </p:txBody>
      </p:sp>
      <p:sp>
        <p:nvSpPr>
          <p:cNvPr id="5" name="Footer Placeholder 4"/>
          <p:cNvSpPr>
            <a:spLocks noGrp="1"/>
          </p:cNvSpPr>
          <p:nvPr>
            <p:ph type="ftr" sz="quarter" idx="11"/>
          </p:nvPr>
        </p:nvSpPr>
        <p:spPr/>
        <p:txBody>
          <a:bodyPr/>
          <a:lstStyle/>
          <a:p>
            <a:r>
              <a:rPr lang="en-US"/>
              <a:t>The Si9999n Problem</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9374549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587102-9D45-4A42-8AB5-958273551116}" type="datetime1">
              <a:rPr lang="en-US" smtClean="0"/>
              <a:t>12/3/2024</a:t>
            </a:fld>
            <a:endParaRPr lang="en-US" dirty="0"/>
          </a:p>
        </p:txBody>
      </p:sp>
      <p:sp>
        <p:nvSpPr>
          <p:cNvPr id="5" name="Footer Placeholder 4"/>
          <p:cNvSpPr>
            <a:spLocks noGrp="1"/>
          </p:cNvSpPr>
          <p:nvPr>
            <p:ph type="ftr" sz="quarter" idx="11"/>
          </p:nvPr>
        </p:nvSpPr>
        <p:spPr/>
        <p:txBody>
          <a:bodyPr/>
          <a:lstStyle/>
          <a:p>
            <a:r>
              <a:rPr lang="en-US"/>
              <a:t>The Si9999n Problem</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9973438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46404" y="758952"/>
            <a:ext cx="7063740" cy="4041648"/>
          </a:xfrm>
        </p:spPr>
        <p:txBody>
          <a:bodyPr anchor="b">
            <a:normAutofit/>
          </a:bodyPr>
          <a:lstStyle>
            <a:lvl1pPr>
              <a:lnSpc>
                <a:spcPct val="85000"/>
              </a:lnSpc>
              <a:defRPr sz="6600" b="0"/>
            </a:lvl1pPr>
          </a:lstStyle>
          <a:p>
            <a:r>
              <a:rPr lang="en-US"/>
              <a:t>Click to edit Master title style</a:t>
            </a:r>
            <a:endParaRPr lang="en-US" dirty="0"/>
          </a:p>
        </p:txBody>
      </p:sp>
      <p:sp>
        <p:nvSpPr>
          <p:cNvPr id="3" name="Text Placeholder 2"/>
          <p:cNvSpPr>
            <a:spLocks noGrp="1"/>
          </p:cNvSpPr>
          <p:nvPr>
            <p:ph type="body" idx="1"/>
          </p:nvPr>
        </p:nvSpPr>
        <p:spPr>
          <a:xfrm>
            <a:off x="946404" y="4800600"/>
            <a:ext cx="7063740" cy="1691640"/>
          </a:xfrm>
        </p:spPr>
        <p:txBody>
          <a:bodyPr anchor="t">
            <a:normAutofit/>
          </a:bodyPr>
          <a:lstStyle>
            <a:lvl1pPr marL="0" indent="0">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E6499B-4C55-49F4-B08B-227AD4C78044}" type="datetime1">
              <a:rPr lang="en-US" smtClean="0"/>
              <a:t>12/3/2024</a:t>
            </a:fld>
            <a:endParaRPr lang="en-US" dirty="0"/>
          </a:p>
        </p:txBody>
      </p:sp>
      <p:sp>
        <p:nvSpPr>
          <p:cNvPr id="5" name="Footer Placeholder 4"/>
          <p:cNvSpPr>
            <a:spLocks noGrp="1"/>
          </p:cNvSpPr>
          <p:nvPr>
            <p:ph type="ftr" sz="quarter" idx="11"/>
          </p:nvPr>
        </p:nvSpPr>
        <p:spPr/>
        <p:txBody>
          <a:bodyPr/>
          <a:lstStyle/>
          <a:p>
            <a:r>
              <a:rPr lang="en-US"/>
              <a:t>The Si9999n Problem</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
        <p:nvSpPr>
          <p:cNvPr id="7" name="Rectangle 6"/>
          <p:cNvSpPr/>
          <p:nvPr/>
        </p:nvSpPr>
        <p:spPr>
          <a:xfrm>
            <a:off x="0"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9294199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46404" y="1828801"/>
            <a:ext cx="336042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594860" y="1828801"/>
            <a:ext cx="336042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BED55FF-BF2C-42D7-9CB7-02821984494F}" type="datetime1">
              <a:rPr lang="en-US" smtClean="0"/>
              <a:t>12/3/2024</a:t>
            </a:fld>
            <a:endParaRPr lang="en-US" dirty="0"/>
          </a:p>
        </p:txBody>
      </p:sp>
      <p:sp>
        <p:nvSpPr>
          <p:cNvPr id="6" name="Footer Placeholder 5"/>
          <p:cNvSpPr>
            <a:spLocks noGrp="1"/>
          </p:cNvSpPr>
          <p:nvPr>
            <p:ph type="ftr" sz="quarter" idx="11"/>
          </p:nvPr>
        </p:nvSpPr>
        <p:spPr/>
        <p:txBody>
          <a:bodyPr/>
          <a:lstStyle/>
          <a:p>
            <a:r>
              <a:rPr lang="en-US"/>
              <a:t>The Si9999n Problem</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3296199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946404" y="1717185"/>
            <a:ext cx="3360420" cy="731520"/>
          </a:xfrm>
        </p:spPr>
        <p:txBody>
          <a:bodyPr anchor="b">
            <a:normAutofit/>
          </a:bodyPr>
          <a:lstStyle>
            <a:lvl1pPr marL="0" indent="0">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46404" y="2507550"/>
            <a:ext cx="336042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0"/>
          <p:cNvSpPr>
            <a:spLocks noGrp="1"/>
          </p:cNvSpPr>
          <p:nvPr>
            <p:ph type="body" sz="quarter" idx="13"/>
          </p:nvPr>
        </p:nvSpPr>
        <p:spPr>
          <a:xfrm>
            <a:off x="4599432" y="1717185"/>
            <a:ext cx="3364992" cy="731520"/>
          </a:xfrm>
        </p:spPr>
        <p:txBody>
          <a:bodyPr anchor="b">
            <a:normAutofit/>
          </a:bodyPr>
          <a:lstStyle>
            <a:lvl1pPr marL="0" indent="0">
              <a:buFontTx/>
              <a:buNone/>
              <a:defRPr lang="en-US" sz="1800" b="0" kern="1200" spc="10" baseline="0" dirty="0">
                <a:solidFill>
                  <a:schemeClr val="tx2"/>
                </a:solidFill>
                <a:latin typeface="+mn-lt"/>
                <a:ea typeface="+mn-ea"/>
                <a:cs typeface="+mn-cs"/>
              </a:defRPr>
            </a:lvl1pPr>
          </a:lstStyle>
          <a:p>
            <a:pPr marL="0" lvl="0" indent="0" algn="l" defTabSz="914400" rtl="0" eaLnBrk="1" latinLnBrk="0" hangingPunct="1">
              <a:lnSpc>
                <a:spcPct val="95000"/>
              </a:lnSpc>
              <a:spcBef>
                <a:spcPts val="0"/>
              </a:spcBef>
              <a:spcAft>
                <a:spcPts val="200"/>
              </a:spcAft>
              <a:buClr>
                <a:schemeClr val="accent1"/>
              </a:buClr>
              <a:buSzPct val="80000"/>
              <a:buNone/>
            </a:pPr>
            <a:r>
              <a:rPr lang="en-US"/>
              <a:t>Click to edit Master text styles</a:t>
            </a:r>
          </a:p>
        </p:txBody>
      </p:sp>
      <p:sp>
        <p:nvSpPr>
          <p:cNvPr id="6" name="Content Placeholder 5"/>
          <p:cNvSpPr>
            <a:spLocks noGrp="1"/>
          </p:cNvSpPr>
          <p:nvPr>
            <p:ph sz="quarter" idx="4"/>
          </p:nvPr>
        </p:nvSpPr>
        <p:spPr>
          <a:xfrm>
            <a:off x="4594860" y="2507550"/>
            <a:ext cx="336042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B6D76E-DBA1-413F-8893-C9C3F9AD8EBC}" type="datetime1">
              <a:rPr lang="en-US" smtClean="0"/>
              <a:t>12/3/2024</a:t>
            </a:fld>
            <a:endParaRPr lang="en-US" dirty="0"/>
          </a:p>
        </p:txBody>
      </p:sp>
      <p:sp>
        <p:nvSpPr>
          <p:cNvPr id="8" name="Footer Placeholder 7"/>
          <p:cNvSpPr>
            <a:spLocks noGrp="1"/>
          </p:cNvSpPr>
          <p:nvPr>
            <p:ph type="ftr" sz="quarter" idx="11"/>
          </p:nvPr>
        </p:nvSpPr>
        <p:spPr/>
        <p:txBody>
          <a:bodyPr/>
          <a:lstStyle/>
          <a:p>
            <a:r>
              <a:rPr lang="en-US"/>
              <a:t>The Si9999n Problem</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9246338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8F40B37-9C0C-4EFE-885F-17AEF0C55F6A}" type="datetime1">
              <a:rPr lang="en-US" smtClean="0"/>
              <a:t>12/3/2024</a:t>
            </a:fld>
            <a:endParaRPr lang="en-US" dirty="0"/>
          </a:p>
        </p:txBody>
      </p:sp>
      <p:sp>
        <p:nvSpPr>
          <p:cNvPr id="4" name="Footer Placeholder 3"/>
          <p:cNvSpPr>
            <a:spLocks noGrp="1"/>
          </p:cNvSpPr>
          <p:nvPr>
            <p:ph type="ftr" sz="quarter" idx="11"/>
          </p:nvPr>
        </p:nvSpPr>
        <p:spPr/>
        <p:txBody>
          <a:bodyPr/>
          <a:lstStyle/>
          <a:p>
            <a:r>
              <a:rPr lang="en-US"/>
              <a:t>The Si9999n Problem</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5807177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6A7614-A71C-4D74-B72E-2B54C547E779}" type="datetime1">
              <a:rPr lang="en-US" smtClean="0"/>
              <a:t>12/3/2024</a:t>
            </a:fld>
            <a:endParaRPr lang="en-US" dirty="0"/>
          </a:p>
        </p:txBody>
      </p:sp>
      <p:sp>
        <p:nvSpPr>
          <p:cNvPr id="3" name="Footer Placeholder 2"/>
          <p:cNvSpPr>
            <a:spLocks noGrp="1"/>
          </p:cNvSpPr>
          <p:nvPr>
            <p:ph type="ftr" sz="quarter" idx="11"/>
          </p:nvPr>
        </p:nvSpPr>
        <p:spPr/>
        <p:txBody>
          <a:bodyPr/>
          <a:lstStyle/>
          <a:p>
            <a:r>
              <a:rPr lang="en-US"/>
              <a:t>The Si9999n Problem</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3953393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400300" cy="1600197"/>
          </a:xfrm>
        </p:spPr>
        <p:txBody>
          <a:bodyPr anchor="b">
            <a:normAutofit/>
          </a:bodyPr>
          <a:lstStyle>
            <a:lvl1pPr>
              <a:defRPr sz="2800" b="0" baseline="0"/>
            </a:lvl1pPr>
          </a:lstStyle>
          <a:p>
            <a:r>
              <a:rPr lang="en-US"/>
              <a:t>Click to edit Master title style</a:t>
            </a:r>
            <a:endParaRPr lang="en-US" dirty="0"/>
          </a:p>
        </p:txBody>
      </p:sp>
      <p:sp>
        <p:nvSpPr>
          <p:cNvPr id="3" name="Content Placeholder 2"/>
          <p:cNvSpPr>
            <a:spLocks noGrp="1"/>
          </p:cNvSpPr>
          <p:nvPr>
            <p:ph idx="1"/>
          </p:nvPr>
        </p:nvSpPr>
        <p:spPr>
          <a:xfrm>
            <a:off x="3378200" y="685800"/>
            <a:ext cx="4559300" cy="5486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30936" y="2099735"/>
            <a:ext cx="24003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11832B-2904-4935-9109-A110C29A4715}" type="datetime1">
              <a:rPr lang="en-US" smtClean="0"/>
              <a:t>12/3/2024</a:t>
            </a:fld>
            <a:endParaRPr lang="en-US" dirty="0"/>
          </a:p>
        </p:txBody>
      </p:sp>
      <p:sp>
        <p:nvSpPr>
          <p:cNvPr id="6" name="Footer Placeholder 5"/>
          <p:cNvSpPr>
            <a:spLocks noGrp="1"/>
          </p:cNvSpPr>
          <p:nvPr>
            <p:ph type="ftr" sz="quarter" idx="11"/>
          </p:nvPr>
        </p:nvSpPr>
        <p:spPr/>
        <p:txBody>
          <a:bodyPr/>
          <a:lstStyle/>
          <a:p>
            <a:r>
              <a:rPr lang="en-US"/>
              <a:t>The Si9999n Problem</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1500918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846963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5800" y="5257800"/>
            <a:ext cx="7486650" cy="914400"/>
          </a:xfrm>
        </p:spPr>
        <p:txBody>
          <a:bodyPr anchor="b">
            <a:normAutofit/>
          </a:bodyPr>
          <a:lstStyle>
            <a:lvl1pPr>
              <a:defRPr sz="2800" b="0">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846963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6108590"/>
            <a:ext cx="748665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8A1A12C-B2BD-48BF-BDD3-A7E1AC3AAD1B}" type="datetime1">
              <a:rPr lang="en-US" smtClean="0"/>
              <a:t>12/3/2024</a:t>
            </a:fld>
            <a:endParaRPr lang="en-US" dirty="0"/>
          </a:p>
        </p:txBody>
      </p:sp>
      <p:sp>
        <p:nvSpPr>
          <p:cNvPr id="6" name="Footer Placeholder 5"/>
          <p:cNvSpPr>
            <a:spLocks noGrp="1"/>
          </p:cNvSpPr>
          <p:nvPr>
            <p:ph type="ftr" sz="quarter" idx="11"/>
          </p:nvPr>
        </p:nvSpPr>
        <p:spPr/>
        <p:txBody>
          <a:bodyPr/>
          <a:lstStyle/>
          <a:p>
            <a:r>
              <a:rPr lang="en-US"/>
              <a:t>The Si9999n Problem</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513643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8418195" y="0"/>
            <a:ext cx="73152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946404" y="365760"/>
            <a:ext cx="7269480"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46404" y="1828801"/>
            <a:ext cx="644652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7831456" y="1044178"/>
            <a:ext cx="1904999" cy="273844"/>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7046CFF9-F6BB-48F2-9B87-0A8713B0B602}" type="datetime1">
              <a:rPr lang="en-US" smtClean="0"/>
              <a:t>12/3/2024</a:t>
            </a:fld>
            <a:endParaRPr lang="en-US" dirty="0"/>
          </a:p>
        </p:txBody>
      </p:sp>
      <p:sp>
        <p:nvSpPr>
          <p:cNvPr id="5" name="Footer Placeholder 4"/>
          <p:cNvSpPr>
            <a:spLocks noGrp="1"/>
          </p:cNvSpPr>
          <p:nvPr>
            <p:ph type="ftr" sz="quarter" idx="3"/>
          </p:nvPr>
        </p:nvSpPr>
        <p:spPr>
          <a:xfrm rot="16200000">
            <a:off x="6993255" y="4092178"/>
            <a:ext cx="3581400" cy="273844"/>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r>
              <a:rPr lang="en-US"/>
              <a:t>The Si9999n Problem</a:t>
            </a:r>
            <a:endParaRPr lang="en-US" dirty="0"/>
          </a:p>
        </p:txBody>
      </p:sp>
      <p:sp>
        <p:nvSpPr>
          <p:cNvPr id="6" name="Slide Number Placeholder 5"/>
          <p:cNvSpPr>
            <a:spLocks noGrp="1"/>
          </p:cNvSpPr>
          <p:nvPr>
            <p:ph type="sldNum" sz="quarter" idx="4"/>
          </p:nvPr>
        </p:nvSpPr>
        <p:spPr>
          <a:xfrm>
            <a:off x="8441055" y="6172201"/>
            <a:ext cx="685800" cy="593725"/>
          </a:xfrm>
          <a:prstGeom prst="rect">
            <a:avLst/>
          </a:prstGeom>
        </p:spPr>
        <p:txBody>
          <a:bodyPr vert="horz" lIns="27432" tIns="45720" rIns="27432" bIns="45720" rtlCol="0" anchor="ctr">
            <a:normAutofit/>
          </a:bodyPr>
          <a:lstStyle>
            <a:lvl1pPr algn="ctr">
              <a:defRPr sz="3200">
                <a:solidFill>
                  <a:schemeClr val="tx2">
                    <a:lumMod val="60000"/>
                    <a:lumOff val="40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46601698"/>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hf hdr="0" ftr="0" dt="0"/>
  <p:txStyles>
    <p:titleStyle>
      <a:lvl1pPr algn="l" defTabSz="914400" rtl="0" eaLnBrk="1" latinLnBrk="0" hangingPunct="1">
        <a:lnSpc>
          <a:spcPct val="90000"/>
        </a:lnSpc>
        <a:spcBef>
          <a:spcPct val="0"/>
        </a:spcBef>
        <a:buNone/>
        <a:defRPr sz="40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48B8D-7A59-42A4-A61B-B66E6063DD0D}"/>
              </a:ext>
            </a:extLst>
          </p:cNvPr>
          <p:cNvSpPr>
            <a:spLocks noGrp="1"/>
          </p:cNvSpPr>
          <p:nvPr>
            <p:ph type="ctrTitle"/>
          </p:nvPr>
        </p:nvSpPr>
        <p:spPr>
          <a:xfrm>
            <a:off x="241223" y="2244725"/>
            <a:ext cx="8661554" cy="1285875"/>
          </a:xfrm>
        </p:spPr>
        <p:txBody>
          <a:bodyPr>
            <a:noAutofit/>
          </a:bodyPr>
          <a:lstStyle/>
          <a:p>
            <a:pPr algn="ctr"/>
            <a:r>
              <a:rPr lang="en-US" sz="8000" b="1" dirty="0">
                <a:latin typeface="Candara" panose="020E0502030303020204" pitchFamily="34" charset="0"/>
              </a:rPr>
              <a:t> </a:t>
            </a:r>
            <a:r>
              <a:rPr lang="en-US" sz="8000" b="1" i="1" dirty="0">
                <a:latin typeface="Candara" panose="020E0502030303020204" pitchFamily="34" charset="0"/>
              </a:rPr>
              <a:t>“Christ died for us”</a:t>
            </a:r>
          </a:p>
        </p:txBody>
      </p:sp>
      <p:sp>
        <p:nvSpPr>
          <p:cNvPr id="3" name="Subtitle 2">
            <a:extLst>
              <a:ext uri="{FF2B5EF4-FFF2-40B4-BE49-F238E27FC236}">
                <a16:creationId xmlns:a16="http://schemas.microsoft.com/office/drawing/2014/main" id="{93871044-9D2C-42D1-8B31-E3D6F11C6013}"/>
              </a:ext>
            </a:extLst>
          </p:cNvPr>
          <p:cNvSpPr>
            <a:spLocks noGrp="1"/>
          </p:cNvSpPr>
          <p:nvPr>
            <p:ph type="subTitle" idx="1"/>
          </p:nvPr>
        </p:nvSpPr>
        <p:spPr>
          <a:xfrm>
            <a:off x="3222950" y="3429000"/>
            <a:ext cx="2962877" cy="419100"/>
          </a:xfrm>
        </p:spPr>
        <p:txBody>
          <a:bodyPr>
            <a:noAutofit/>
          </a:bodyPr>
          <a:lstStyle/>
          <a:p>
            <a:r>
              <a:rPr lang="en-US" sz="2800" dirty="0">
                <a:latin typeface="Candara" panose="020E0502030303020204" pitchFamily="34" charset="0"/>
              </a:rPr>
              <a:t>Romans 5:6-8</a:t>
            </a:r>
            <a:endParaRPr lang="en-US" sz="2800" dirty="0">
              <a:solidFill>
                <a:schemeClr val="tx1">
                  <a:lumMod val="85000"/>
                </a:schemeClr>
              </a:solidFill>
              <a:latin typeface="Candara" panose="020E0502030303020204" pitchFamily="34" charset="0"/>
            </a:endParaRPr>
          </a:p>
        </p:txBody>
      </p:sp>
    </p:spTree>
    <p:extLst>
      <p:ext uri="{BB962C8B-B14F-4D97-AF65-F5344CB8AC3E}">
        <p14:creationId xmlns:p14="http://schemas.microsoft.com/office/powerpoint/2010/main" val="322664401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000"/>
                                        <p:tgtEl>
                                          <p:spTgt spid="2"/>
                                        </p:tgtEl>
                                      </p:cBhvr>
                                    </p:animEffect>
                                  </p:childTnLst>
                                </p:cTn>
                              </p:par>
                              <p:par>
                                <p:cTn id="8" presetID="12" presetClass="entr" presetSubtype="1"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 calcmode="lin" valueType="num">
                                      <p:cBhvr additive="base">
                                        <p:cTn id="10" dur="2500"/>
                                        <p:tgtEl>
                                          <p:spTgt spid="3">
                                            <p:txEl>
                                              <p:pRg st="0" end="0"/>
                                            </p:txEl>
                                          </p:spTgt>
                                        </p:tgtEl>
                                        <p:attrNameLst>
                                          <p:attrName>ppt_y</p:attrName>
                                        </p:attrNameLst>
                                      </p:cBhvr>
                                      <p:tavLst>
                                        <p:tav tm="0">
                                          <p:val>
                                            <p:strVal val="#ppt_y-#ppt_h*1.125000"/>
                                          </p:val>
                                        </p:tav>
                                        <p:tav tm="100000">
                                          <p:val>
                                            <p:strVal val="#ppt_y"/>
                                          </p:val>
                                        </p:tav>
                                      </p:tavLst>
                                    </p:anim>
                                    <p:animEffect transition="in" filter="wipe(down)">
                                      <p:cBhvr>
                                        <p:cTn id="11" dur="2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B7703F75-ED95-5275-BC15-4098161BE89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C75257-AC83-6F69-F60C-F6465D8FE9AE}"/>
              </a:ext>
            </a:extLst>
          </p:cNvPr>
          <p:cNvSpPr>
            <a:spLocks noGrp="1"/>
          </p:cNvSpPr>
          <p:nvPr>
            <p:ph idx="1"/>
          </p:nvPr>
        </p:nvSpPr>
        <p:spPr>
          <a:xfrm>
            <a:off x="142876" y="1200150"/>
            <a:ext cx="8858250" cy="5586410"/>
          </a:xfrm>
        </p:spPr>
        <p:txBody>
          <a:bodyPr>
            <a:noAutofit/>
          </a:bodyPr>
          <a:lstStyle/>
          <a:p>
            <a:pPr marL="0" indent="0">
              <a:lnSpc>
                <a:spcPts val="2900"/>
              </a:lnSpc>
              <a:buNone/>
            </a:pPr>
            <a:r>
              <a:rPr lang="en-US" sz="3000" i="1" dirty="0">
                <a:latin typeface="Candara" panose="020E0502030303020204" pitchFamily="34" charset="0"/>
              </a:rPr>
              <a:t>“</a:t>
            </a:r>
            <a:r>
              <a:rPr lang="en-US" sz="3000" b="0" i="1" u="none" strike="noStrike" baseline="0" dirty="0">
                <a:latin typeface="Candara" panose="020E0502030303020204" pitchFamily="34" charset="0"/>
              </a:rPr>
              <a:t>Through each foot was also driven a nail; and, to prevent the weight of the body from tearing the nails out of the hands and feet a wooden rod was inserted between the legs to support, in part, the sagging body. Then, the cross, with its human burden, was raised to a perpendicular position, and dropped into a hole dug for the purpose. It was not unusual when this was done for bones to become disjointed as the body lurched downward against its supports. Pictures of crosses high above the crowds are most likely incorrect; the feet of Jesus, on the cross, were no more than a foot or two from the ground; and thus he was able to look full into the faces of his tormentors.</a:t>
            </a:r>
          </a:p>
          <a:p>
            <a:pPr marL="0" indent="0">
              <a:lnSpc>
                <a:spcPts val="2900"/>
              </a:lnSpc>
              <a:buNone/>
            </a:pPr>
            <a:endParaRPr lang="en-US" sz="3000" dirty="0">
              <a:latin typeface="Candara" panose="020E0502030303020204" pitchFamily="34" charset="0"/>
            </a:endParaRPr>
          </a:p>
        </p:txBody>
      </p:sp>
      <p:sp>
        <p:nvSpPr>
          <p:cNvPr id="5" name="Slide Number Placeholder 4">
            <a:extLst>
              <a:ext uri="{FF2B5EF4-FFF2-40B4-BE49-F238E27FC236}">
                <a16:creationId xmlns:a16="http://schemas.microsoft.com/office/drawing/2014/main" id="{822260CE-F1D9-3E43-CD7F-6B17F74B5B4F}"/>
              </a:ext>
            </a:extLst>
          </p:cNvPr>
          <p:cNvSpPr>
            <a:spLocks noGrp="1"/>
          </p:cNvSpPr>
          <p:nvPr>
            <p:ph type="sldNum" sz="quarter" idx="12"/>
          </p:nvPr>
        </p:nvSpPr>
        <p:spPr/>
        <p:txBody>
          <a:bodyPr>
            <a:normAutofit/>
          </a:bodyPr>
          <a:lstStyle/>
          <a:p>
            <a:fld id="{4FAB73BC-B049-4115-A692-8D63A059BFB8}" type="slidenum">
              <a:rPr lang="en-US" sz="2000" smtClean="0">
                <a:latin typeface="Candara" panose="020E0502030303020204" pitchFamily="34" charset="0"/>
              </a:rPr>
              <a:t>10</a:t>
            </a:fld>
            <a:endParaRPr lang="en-US" sz="2000" dirty="0">
              <a:latin typeface="Candara" panose="020E0502030303020204" pitchFamily="34" charset="0"/>
            </a:endParaRPr>
          </a:p>
        </p:txBody>
      </p:sp>
      <p:sp>
        <p:nvSpPr>
          <p:cNvPr id="7" name="Title 1">
            <a:extLst>
              <a:ext uri="{FF2B5EF4-FFF2-40B4-BE49-F238E27FC236}">
                <a16:creationId xmlns:a16="http://schemas.microsoft.com/office/drawing/2014/main" id="{46DA59ED-4E3E-9D01-50B6-388C353BA13F}"/>
              </a:ext>
            </a:extLst>
          </p:cNvPr>
          <p:cNvSpPr>
            <a:spLocks noGrp="1"/>
          </p:cNvSpPr>
          <p:nvPr>
            <p:ph type="title"/>
          </p:nvPr>
        </p:nvSpPr>
        <p:spPr>
          <a:xfrm>
            <a:off x="319428" y="259696"/>
            <a:ext cx="8481672" cy="862405"/>
          </a:xfrm>
        </p:spPr>
        <p:txBody>
          <a:bodyPr>
            <a:normAutofit/>
          </a:bodyPr>
          <a:lstStyle/>
          <a:p>
            <a:r>
              <a:rPr lang="en-US" sz="4800" b="1" i="1" dirty="0">
                <a:latin typeface="Candara" panose="020E0502030303020204" pitchFamily="34" charset="0"/>
              </a:rPr>
              <a:t>Guy N. Woods on Crucifixion</a:t>
            </a:r>
          </a:p>
        </p:txBody>
      </p:sp>
    </p:spTree>
    <p:extLst>
      <p:ext uri="{BB962C8B-B14F-4D97-AF65-F5344CB8AC3E}">
        <p14:creationId xmlns:p14="http://schemas.microsoft.com/office/powerpoint/2010/main" val="65585621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9C1A7E8B-60BA-DF90-EB1E-58A357141CE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25917C-C404-0127-4A29-D5A44BD770AF}"/>
              </a:ext>
            </a:extLst>
          </p:cNvPr>
          <p:cNvSpPr>
            <a:spLocks noGrp="1"/>
          </p:cNvSpPr>
          <p:nvPr>
            <p:ph idx="1"/>
          </p:nvPr>
        </p:nvSpPr>
        <p:spPr>
          <a:xfrm>
            <a:off x="142876" y="1200150"/>
            <a:ext cx="8858250" cy="5586410"/>
          </a:xfrm>
        </p:spPr>
        <p:txBody>
          <a:bodyPr>
            <a:noAutofit/>
          </a:bodyPr>
          <a:lstStyle/>
          <a:p>
            <a:pPr marL="0" indent="0">
              <a:lnSpc>
                <a:spcPts val="2900"/>
              </a:lnSpc>
              <a:buNone/>
            </a:pPr>
            <a:r>
              <a:rPr lang="en-US" sz="3000" i="1" dirty="0">
                <a:latin typeface="Candara" panose="020E0502030303020204" pitchFamily="34" charset="0"/>
              </a:rPr>
              <a:t>“</a:t>
            </a:r>
            <a:r>
              <a:rPr lang="en-US" sz="3000" b="0" i="1" u="none" strike="noStrike" baseline="0" dirty="0">
                <a:latin typeface="Candara" panose="020E0502030303020204" pitchFamily="34" charset="0"/>
              </a:rPr>
              <a:t>As unspeakably inhuman as this mode of execution was, it stopped just short of producing merciful death and delivery from its agony and those thus executed often lingered for days on the cross unable to live, unable to die. The wrenched position made every movement one of agony; the pierced hands and feet soon became inflamed and then infected, arteries were distended and blocked, fever shot upward, intolerable headaches often drove those thus being put to death into insanity. It was to such a death that our Lord was condemned, and this by men who affected to be the guardians of the truth and the favored of Jehovah!”</a:t>
            </a:r>
          </a:p>
          <a:p>
            <a:pPr>
              <a:lnSpc>
                <a:spcPts val="2900"/>
              </a:lnSpc>
              <a:buFont typeface="Wingdings" panose="05000000000000000000" pitchFamily="2" charset="2"/>
              <a:buChar char="§"/>
            </a:pPr>
            <a:r>
              <a:rPr lang="en-US" sz="2800" b="1" i="1" u="none" strike="noStrike" baseline="0" dirty="0">
                <a:latin typeface="Candara" panose="020E0502030303020204" pitchFamily="34" charset="0"/>
              </a:rPr>
              <a:t>Gospel Advocate Commentary </a:t>
            </a:r>
            <a:r>
              <a:rPr lang="en-US" sz="2800" b="0" i="0" u="none" strike="noStrike" baseline="0" dirty="0">
                <a:latin typeface="Candara" panose="020E0502030303020204" pitchFamily="34" charset="0"/>
              </a:rPr>
              <a:t>on John, pp. 401- 402</a:t>
            </a:r>
            <a:endParaRPr lang="en-US" sz="2800" dirty="0">
              <a:latin typeface="Candara" panose="020E0502030303020204" pitchFamily="34" charset="0"/>
            </a:endParaRPr>
          </a:p>
        </p:txBody>
      </p:sp>
      <p:sp>
        <p:nvSpPr>
          <p:cNvPr id="5" name="Slide Number Placeholder 4">
            <a:extLst>
              <a:ext uri="{FF2B5EF4-FFF2-40B4-BE49-F238E27FC236}">
                <a16:creationId xmlns:a16="http://schemas.microsoft.com/office/drawing/2014/main" id="{D18ABE2D-A783-F9C4-19FC-FC39C48C02F8}"/>
              </a:ext>
            </a:extLst>
          </p:cNvPr>
          <p:cNvSpPr>
            <a:spLocks noGrp="1"/>
          </p:cNvSpPr>
          <p:nvPr>
            <p:ph type="sldNum" sz="quarter" idx="12"/>
          </p:nvPr>
        </p:nvSpPr>
        <p:spPr/>
        <p:txBody>
          <a:bodyPr>
            <a:normAutofit/>
          </a:bodyPr>
          <a:lstStyle/>
          <a:p>
            <a:fld id="{4FAB73BC-B049-4115-A692-8D63A059BFB8}" type="slidenum">
              <a:rPr lang="en-US" sz="2000" smtClean="0">
                <a:latin typeface="Candara" panose="020E0502030303020204" pitchFamily="34" charset="0"/>
              </a:rPr>
              <a:t>11</a:t>
            </a:fld>
            <a:endParaRPr lang="en-US" sz="2000" dirty="0">
              <a:latin typeface="Candara" panose="020E0502030303020204" pitchFamily="34" charset="0"/>
            </a:endParaRPr>
          </a:p>
        </p:txBody>
      </p:sp>
      <p:sp>
        <p:nvSpPr>
          <p:cNvPr id="7" name="Title 1">
            <a:extLst>
              <a:ext uri="{FF2B5EF4-FFF2-40B4-BE49-F238E27FC236}">
                <a16:creationId xmlns:a16="http://schemas.microsoft.com/office/drawing/2014/main" id="{022D9D37-01EB-79B9-D9B1-AB85AEBF27C1}"/>
              </a:ext>
            </a:extLst>
          </p:cNvPr>
          <p:cNvSpPr>
            <a:spLocks noGrp="1"/>
          </p:cNvSpPr>
          <p:nvPr>
            <p:ph type="title"/>
          </p:nvPr>
        </p:nvSpPr>
        <p:spPr>
          <a:xfrm>
            <a:off x="319428" y="259696"/>
            <a:ext cx="8481672" cy="862405"/>
          </a:xfrm>
        </p:spPr>
        <p:txBody>
          <a:bodyPr>
            <a:normAutofit/>
          </a:bodyPr>
          <a:lstStyle/>
          <a:p>
            <a:r>
              <a:rPr lang="en-US" sz="4800" b="1" i="1" dirty="0">
                <a:latin typeface="Candara" panose="020E0502030303020204" pitchFamily="34" charset="0"/>
              </a:rPr>
              <a:t>Guy N. </a:t>
            </a:r>
            <a:r>
              <a:rPr lang="en-US" sz="4800" b="1" i="1">
                <a:latin typeface="Candara" panose="020E0502030303020204" pitchFamily="34" charset="0"/>
              </a:rPr>
              <a:t>Woods on Crucifixion</a:t>
            </a:r>
            <a:endParaRPr lang="en-US" sz="4800" b="1" i="1" dirty="0">
              <a:latin typeface="Candara" panose="020E0502030303020204" pitchFamily="34" charset="0"/>
            </a:endParaRPr>
          </a:p>
        </p:txBody>
      </p:sp>
    </p:spTree>
    <p:extLst>
      <p:ext uri="{BB962C8B-B14F-4D97-AF65-F5344CB8AC3E}">
        <p14:creationId xmlns:p14="http://schemas.microsoft.com/office/powerpoint/2010/main" val="139234374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9A6F61-454F-25D8-6578-8958F7E1E5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B0D888-8D98-B45C-A123-44ED392664D5}"/>
              </a:ext>
            </a:extLst>
          </p:cNvPr>
          <p:cNvSpPr>
            <a:spLocks noGrp="1"/>
          </p:cNvSpPr>
          <p:nvPr>
            <p:ph type="title"/>
          </p:nvPr>
        </p:nvSpPr>
        <p:spPr>
          <a:xfrm>
            <a:off x="319428" y="259696"/>
            <a:ext cx="7269480" cy="862405"/>
          </a:xfrm>
        </p:spPr>
        <p:txBody>
          <a:bodyPr>
            <a:normAutofit/>
          </a:bodyPr>
          <a:lstStyle/>
          <a:p>
            <a:r>
              <a:rPr lang="en-US" sz="4800" b="1" i="1" dirty="0">
                <a:latin typeface="Candara" panose="020E0502030303020204" pitchFamily="34" charset="0"/>
              </a:rPr>
              <a:t>“Christ died</a:t>
            </a:r>
            <a:r>
              <a:rPr lang="en-US" sz="4800" b="1" i="1" dirty="0">
                <a:solidFill>
                  <a:srgbClr val="FF0000"/>
                </a:solidFill>
                <a:latin typeface="Candara" panose="020E0502030303020204" pitchFamily="34" charset="0"/>
              </a:rPr>
              <a:t> </a:t>
            </a:r>
            <a:r>
              <a:rPr lang="en-US" sz="4800" b="1" i="1" u="sng" dirty="0">
                <a:solidFill>
                  <a:srgbClr val="FF0000"/>
                </a:solidFill>
                <a:latin typeface="Candara" panose="020E0502030303020204" pitchFamily="34" charset="0"/>
              </a:rPr>
              <a:t>FOR US</a:t>
            </a:r>
            <a:r>
              <a:rPr lang="en-US" sz="4800" b="1" i="1" dirty="0">
                <a:latin typeface="Candara" panose="020E0502030303020204" pitchFamily="34" charset="0"/>
              </a:rPr>
              <a:t>”</a:t>
            </a:r>
          </a:p>
        </p:txBody>
      </p:sp>
      <p:sp>
        <p:nvSpPr>
          <p:cNvPr id="3" name="Content Placeholder 2">
            <a:extLst>
              <a:ext uri="{FF2B5EF4-FFF2-40B4-BE49-F238E27FC236}">
                <a16:creationId xmlns:a16="http://schemas.microsoft.com/office/drawing/2014/main" id="{5FA144AB-EEE2-CA4E-A2C3-0809826F219B}"/>
              </a:ext>
            </a:extLst>
          </p:cNvPr>
          <p:cNvSpPr>
            <a:spLocks noGrp="1"/>
          </p:cNvSpPr>
          <p:nvPr>
            <p:ph idx="1"/>
          </p:nvPr>
        </p:nvSpPr>
        <p:spPr>
          <a:xfrm>
            <a:off x="588027" y="1308846"/>
            <a:ext cx="7853028" cy="5457079"/>
          </a:xfrm>
        </p:spPr>
        <p:txBody>
          <a:bodyPr>
            <a:normAutofit/>
          </a:bodyPr>
          <a:lstStyle/>
          <a:p>
            <a:pPr marL="0" indent="0">
              <a:lnSpc>
                <a:spcPts val="3600"/>
              </a:lnSpc>
              <a:spcBef>
                <a:spcPts val="600"/>
              </a:spcBef>
              <a:buNone/>
            </a:pPr>
            <a:r>
              <a:rPr lang="en-US" sz="3600" b="1" dirty="0">
                <a:latin typeface="Candara" panose="020E0502030303020204" pitchFamily="34" charset="0"/>
              </a:rPr>
              <a:t>What did His </a:t>
            </a:r>
            <a:r>
              <a:rPr lang="en-US" sz="3600" b="1" i="1" dirty="0">
                <a:latin typeface="Candara" panose="020E0502030303020204" pitchFamily="34" charset="0"/>
              </a:rPr>
              <a:t>death</a:t>
            </a:r>
            <a:r>
              <a:rPr lang="en-US" sz="3600" b="1" dirty="0">
                <a:latin typeface="Candara" panose="020E0502030303020204" pitchFamily="34" charset="0"/>
              </a:rPr>
              <a:t> do for us? </a:t>
            </a:r>
            <a:endParaRPr lang="en-US" sz="3600" i="1" dirty="0">
              <a:latin typeface="Candara" panose="020E0502030303020204" pitchFamily="34" charset="0"/>
            </a:endParaRPr>
          </a:p>
          <a:p>
            <a:pPr marL="365760" indent="-274320">
              <a:lnSpc>
                <a:spcPts val="3200"/>
              </a:lnSpc>
              <a:spcBef>
                <a:spcPts val="600"/>
              </a:spcBef>
              <a:buSzPct val="100000"/>
              <a:buFont typeface="Wingdings" panose="05000000000000000000" pitchFamily="2" charset="2"/>
              <a:buChar char="§"/>
            </a:pPr>
            <a:r>
              <a:rPr lang="en-US" sz="3200" dirty="0">
                <a:latin typeface="Candara" panose="020E0502030303020204" pitchFamily="34" charset="0"/>
              </a:rPr>
              <a:t>Gave us the gospel, God’s power to save</a:t>
            </a:r>
          </a:p>
          <a:p>
            <a:pPr marL="640080" lvl="1" indent="-274320">
              <a:lnSpc>
                <a:spcPts val="3000"/>
              </a:lnSpc>
              <a:spcBef>
                <a:spcPts val="0"/>
              </a:spcBef>
              <a:buFont typeface="Wingdings" panose="05000000000000000000" pitchFamily="2" charset="2"/>
              <a:buChar char="§"/>
            </a:pPr>
            <a:r>
              <a:rPr lang="en-US" sz="3000" i="1" dirty="0">
                <a:latin typeface="Candara" panose="020E0502030303020204" pitchFamily="34" charset="0"/>
              </a:rPr>
              <a:t>1 Cor. 15:1-4; Rom 1:16</a:t>
            </a:r>
          </a:p>
          <a:p>
            <a:pPr marL="365760" indent="-274320">
              <a:lnSpc>
                <a:spcPts val="3000"/>
              </a:lnSpc>
              <a:spcBef>
                <a:spcPts val="300"/>
              </a:spcBef>
              <a:spcAft>
                <a:spcPts val="0"/>
              </a:spcAft>
              <a:buSzPct val="100000"/>
              <a:buFont typeface="Wingdings" panose="05000000000000000000" pitchFamily="2" charset="2"/>
              <a:buChar char="§"/>
            </a:pPr>
            <a:r>
              <a:rPr lang="en-US" sz="3200" dirty="0">
                <a:latin typeface="Candara" panose="020E0502030303020204" pitchFamily="34" charset="0"/>
              </a:rPr>
              <a:t>It must be obeyed </a:t>
            </a:r>
            <a:r>
              <a:rPr lang="en-US" sz="3200" i="1" dirty="0">
                <a:latin typeface="Candara" panose="020E0502030303020204" pitchFamily="34" charset="0"/>
              </a:rPr>
              <a:t>– 2 Thess. 1:7-9</a:t>
            </a:r>
          </a:p>
          <a:p>
            <a:pPr marL="640080" lvl="1" indent="-274320">
              <a:lnSpc>
                <a:spcPts val="3000"/>
              </a:lnSpc>
              <a:spcBef>
                <a:spcPts val="0"/>
              </a:spcBef>
              <a:spcAft>
                <a:spcPts val="0"/>
              </a:spcAft>
              <a:buSzPct val="100000"/>
              <a:buFont typeface="Wingdings" panose="05000000000000000000" pitchFamily="2" charset="2"/>
              <a:buChar char="§"/>
            </a:pPr>
            <a:r>
              <a:rPr lang="en-US" sz="3000" dirty="0">
                <a:latin typeface="Candara" panose="020E0502030303020204" pitchFamily="34" charset="0"/>
              </a:rPr>
              <a:t>That form of death – burial &amp; resurrection</a:t>
            </a:r>
          </a:p>
          <a:p>
            <a:pPr marL="914400" lvl="2" indent="-274320">
              <a:lnSpc>
                <a:spcPts val="2800"/>
              </a:lnSpc>
              <a:spcBef>
                <a:spcPts val="0"/>
              </a:spcBef>
              <a:spcAft>
                <a:spcPts val="0"/>
              </a:spcAft>
              <a:buSzPct val="100000"/>
              <a:buFont typeface="Wingdings" panose="05000000000000000000" pitchFamily="2" charset="2"/>
              <a:buChar char="§"/>
            </a:pPr>
            <a:r>
              <a:rPr lang="en-US" sz="2800" i="1" dirty="0">
                <a:latin typeface="Candara" panose="020E0502030303020204" pitchFamily="34" charset="0"/>
              </a:rPr>
              <a:t>Rom. 6:4, 17, 18</a:t>
            </a:r>
          </a:p>
          <a:p>
            <a:pPr marL="365760" lvl="1" indent="-274320">
              <a:lnSpc>
                <a:spcPts val="3200"/>
              </a:lnSpc>
              <a:spcAft>
                <a:spcPts val="0"/>
              </a:spcAft>
              <a:buFont typeface="Wingdings" panose="05000000000000000000" pitchFamily="2" charset="2"/>
              <a:buChar char="§"/>
            </a:pPr>
            <a:r>
              <a:rPr lang="en-US" sz="3000" dirty="0">
                <a:latin typeface="Candara" panose="020E0502030303020204" pitchFamily="34" charset="0"/>
              </a:rPr>
              <a:t>Gave us a better covenant </a:t>
            </a:r>
            <a:r>
              <a:rPr lang="en-US" sz="3000" i="1" dirty="0">
                <a:latin typeface="Candara" panose="020E0502030303020204" pitchFamily="34" charset="0"/>
              </a:rPr>
              <a:t>– Heb. 8:6, 13 </a:t>
            </a:r>
          </a:p>
          <a:p>
            <a:pPr marL="640080" lvl="2" indent="-274320">
              <a:lnSpc>
                <a:spcPts val="2800"/>
              </a:lnSpc>
              <a:spcBef>
                <a:spcPts val="0"/>
              </a:spcBef>
              <a:buFont typeface="Wingdings" panose="05000000000000000000" pitchFamily="2" charset="2"/>
              <a:buChar char="§"/>
            </a:pPr>
            <a:r>
              <a:rPr lang="en-US" sz="2800" i="1" dirty="0">
                <a:latin typeface="Candara" panose="020E0502030303020204" pitchFamily="34" charset="0"/>
              </a:rPr>
              <a:t>Heb. 9:15-17</a:t>
            </a:r>
          </a:p>
          <a:p>
            <a:pPr marL="365760" lvl="1" indent="-274320">
              <a:lnSpc>
                <a:spcPts val="3200"/>
              </a:lnSpc>
              <a:spcAft>
                <a:spcPts val="0"/>
              </a:spcAft>
              <a:buFont typeface="Wingdings" panose="05000000000000000000" pitchFamily="2" charset="2"/>
              <a:buChar char="§"/>
            </a:pPr>
            <a:r>
              <a:rPr lang="en-US" sz="3000" dirty="0">
                <a:latin typeface="Candara" panose="020E0502030303020204" pitchFamily="34" charset="0"/>
              </a:rPr>
              <a:t>Gave us remission of sins </a:t>
            </a:r>
            <a:r>
              <a:rPr lang="en-US" sz="3000" i="1" dirty="0">
                <a:latin typeface="Candara" panose="020E0502030303020204" pitchFamily="34" charset="0"/>
              </a:rPr>
              <a:t>– Heb. 9:22, 27-28</a:t>
            </a:r>
          </a:p>
          <a:p>
            <a:pPr marL="365760" lvl="1" indent="-274320">
              <a:lnSpc>
                <a:spcPts val="3200"/>
              </a:lnSpc>
              <a:spcAft>
                <a:spcPts val="0"/>
              </a:spcAft>
              <a:buFont typeface="Wingdings" panose="05000000000000000000" pitchFamily="2" charset="2"/>
              <a:buChar char="§"/>
            </a:pPr>
            <a:r>
              <a:rPr lang="en-US" sz="3000" dirty="0">
                <a:latin typeface="Candara" panose="020E0502030303020204" pitchFamily="34" charset="0"/>
              </a:rPr>
              <a:t>Gave us the promise of eternal life </a:t>
            </a:r>
            <a:r>
              <a:rPr lang="en-US" sz="3000" i="1" dirty="0">
                <a:latin typeface="Candara" panose="020E0502030303020204" pitchFamily="34" charset="0"/>
              </a:rPr>
              <a:t>– Heb. 9:15</a:t>
            </a:r>
          </a:p>
          <a:p>
            <a:pPr marL="365760" lvl="1" indent="-274320">
              <a:lnSpc>
                <a:spcPts val="3200"/>
              </a:lnSpc>
              <a:spcAft>
                <a:spcPts val="0"/>
              </a:spcAft>
              <a:buFont typeface="Wingdings" panose="05000000000000000000" pitchFamily="2" charset="2"/>
              <a:buChar char="§"/>
            </a:pPr>
            <a:r>
              <a:rPr lang="en-US" sz="3000" dirty="0">
                <a:latin typeface="Candara" panose="020E0502030303020204" pitchFamily="34" charset="0"/>
              </a:rPr>
              <a:t>Made us His church </a:t>
            </a:r>
            <a:r>
              <a:rPr lang="en-US" sz="3000" i="1" dirty="0">
                <a:latin typeface="Candara" panose="020E0502030303020204" pitchFamily="34" charset="0"/>
              </a:rPr>
              <a:t>– Acts 20:28</a:t>
            </a:r>
            <a:endParaRPr lang="en-US" sz="3000" dirty="0">
              <a:latin typeface="Candara" panose="020E0502030303020204" pitchFamily="34" charset="0"/>
            </a:endParaRPr>
          </a:p>
        </p:txBody>
      </p:sp>
      <p:sp>
        <p:nvSpPr>
          <p:cNvPr id="5" name="Slide Number Placeholder 4">
            <a:extLst>
              <a:ext uri="{FF2B5EF4-FFF2-40B4-BE49-F238E27FC236}">
                <a16:creationId xmlns:a16="http://schemas.microsoft.com/office/drawing/2014/main" id="{44DBA7E8-1D89-FC68-05C2-96ABFA99C420}"/>
              </a:ext>
            </a:extLst>
          </p:cNvPr>
          <p:cNvSpPr>
            <a:spLocks noGrp="1"/>
          </p:cNvSpPr>
          <p:nvPr>
            <p:ph type="sldNum" sz="quarter" idx="12"/>
          </p:nvPr>
        </p:nvSpPr>
        <p:spPr/>
        <p:txBody>
          <a:bodyPr/>
          <a:lstStyle/>
          <a:p>
            <a:fld id="{4FAB73BC-B049-4115-A692-8D63A059BFB8}" type="slidenum">
              <a:rPr lang="en-US" smtClean="0"/>
              <a:t>12</a:t>
            </a:fld>
            <a:endParaRPr lang="en-US" dirty="0"/>
          </a:p>
        </p:txBody>
      </p:sp>
    </p:spTree>
    <p:extLst>
      <p:ext uri="{BB962C8B-B14F-4D97-AF65-F5344CB8AC3E}">
        <p14:creationId xmlns:p14="http://schemas.microsoft.com/office/powerpoint/2010/main" val="240850433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1000"/>
                                        <p:tgtEl>
                                          <p:spTgt spid="3">
                                            <p:txEl>
                                              <p:pRg st="6" end="6"/>
                                            </p:txEl>
                                          </p:spTgt>
                                        </p:tgtEl>
                                      </p:cBhvr>
                                    </p:animEffect>
                                    <p:anim calcmode="lin" valueType="num">
                                      <p:cBhvr>
                                        <p:cTn id="4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fade">
                                      <p:cBhvr>
                                        <p:cTn id="50" dur="1000"/>
                                        <p:tgtEl>
                                          <p:spTgt spid="3">
                                            <p:txEl>
                                              <p:pRg st="7" end="7"/>
                                            </p:txEl>
                                          </p:spTgt>
                                        </p:tgtEl>
                                      </p:cBhvr>
                                    </p:animEffect>
                                    <p:anim calcmode="lin" valueType="num">
                                      <p:cBhvr>
                                        <p:cTn id="5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Effect transition="in" filter="fade">
                                      <p:cBhvr>
                                        <p:cTn id="57" dur="1000"/>
                                        <p:tgtEl>
                                          <p:spTgt spid="3">
                                            <p:txEl>
                                              <p:pRg st="8" end="8"/>
                                            </p:txEl>
                                          </p:spTgt>
                                        </p:tgtEl>
                                      </p:cBhvr>
                                    </p:animEffect>
                                    <p:anim calcmode="lin" valueType="num">
                                      <p:cBhvr>
                                        <p:cTn id="5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grpId="0" nodeType="clickEffect">
                                  <p:stCondLst>
                                    <p:cond delay="0"/>
                                  </p:stCondLst>
                                  <p:childTnLst>
                                    <p:set>
                                      <p:cBhvr>
                                        <p:cTn id="63" dur="1" fill="hold">
                                          <p:stCondLst>
                                            <p:cond delay="0"/>
                                          </p:stCondLst>
                                        </p:cTn>
                                        <p:tgtEl>
                                          <p:spTgt spid="3">
                                            <p:txEl>
                                              <p:pRg st="9" end="9"/>
                                            </p:txEl>
                                          </p:spTgt>
                                        </p:tgtEl>
                                        <p:attrNameLst>
                                          <p:attrName>style.visibility</p:attrName>
                                        </p:attrNameLst>
                                      </p:cBhvr>
                                      <p:to>
                                        <p:strVal val="visible"/>
                                      </p:to>
                                    </p:set>
                                    <p:animEffect transition="in" filter="fade">
                                      <p:cBhvr>
                                        <p:cTn id="64" dur="1000"/>
                                        <p:tgtEl>
                                          <p:spTgt spid="3">
                                            <p:txEl>
                                              <p:pRg st="9" end="9"/>
                                            </p:txEl>
                                          </p:spTgt>
                                        </p:tgtEl>
                                      </p:cBhvr>
                                    </p:animEffect>
                                    <p:anim calcmode="lin" valueType="num">
                                      <p:cBhvr>
                                        <p:cTn id="65"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6"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grpId="0" nodeType="clickEffect">
                                  <p:stCondLst>
                                    <p:cond delay="0"/>
                                  </p:stCondLst>
                                  <p:childTnLst>
                                    <p:set>
                                      <p:cBhvr>
                                        <p:cTn id="70" dur="1" fill="hold">
                                          <p:stCondLst>
                                            <p:cond delay="0"/>
                                          </p:stCondLst>
                                        </p:cTn>
                                        <p:tgtEl>
                                          <p:spTgt spid="3">
                                            <p:txEl>
                                              <p:pRg st="10" end="10"/>
                                            </p:txEl>
                                          </p:spTgt>
                                        </p:tgtEl>
                                        <p:attrNameLst>
                                          <p:attrName>style.visibility</p:attrName>
                                        </p:attrNameLst>
                                      </p:cBhvr>
                                      <p:to>
                                        <p:strVal val="visible"/>
                                      </p:to>
                                    </p:set>
                                    <p:animEffect transition="in" filter="fade">
                                      <p:cBhvr>
                                        <p:cTn id="71" dur="1000"/>
                                        <p:tgtEl>
                                          <p:spTgt spid="3">
                                            <p:txEl>
                                              <p:pRg st="10" end="10"/>
                                            </p:txEl>
                                          </p:spTgt>
                                        </p:tgtEl>
                                      </p:cBhvr>
                                    </p:animEffect>
                                    <p:anim calcmode="lin" valueType="num">
                                      <p:cBhvr>
                                        <p:cTn id="7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3"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2"/>
          <p:cNvSpPr>
            <a:spLocks noGrp="1"/>
          </p:cNvSpPr>
          <p:nvPr>
            <p:ph idx="1"/>
          </p:nvPr>
        </p:nvSpPr>
        <p:spPr>
          <a:xfrm>
            <a:off x="600075" y="1710041"/>
            <a:ext cx="7300913" cy="2304747"/>
          </a:xfrm>
        </p:spPr>
        <p:txBody>
          <a:bodyPr>
            <a:normAutofit/>
          </a:bodyPr>
          <a:lstStyle/>
          <a:p>
            <a:pPr marL="0" lvl="1" indent="0" eaLnBrk="1" hangingPunct="1">
              <a:spcBef>
                <a:spcPts val="0"/>
              </a:spcBef>
              <a:spcAft>
                <a:spcPts val="0"/>
              </a:spcAft>
              <a:buNone/>
            </a:pPr>
            <a:r>
              <a:rPr lang="en-US" sz="3600" b="1" dirty="0">
                <a:latin typeface="Candara" panose="020E0502030303020204" pitchFamily="34" charset="0"/>
              </a:rPr>
              <a:t>By being baptized into His death!</a:t>
            </a:r>
          </a:p>
          <a:p>
            <a:pPr marL="365760" lvl="1" indent="-274320" eaLnBrk="1" hangingPunct="1">
              <a:lnSpc>
                <a:spcPts val="3200"/>
              </a:lnSpc>
              <a:spcAft>
                <a:spcPts val="0"/>
              </a:spcAft>
              <a:buFont typeface="Wingdings" panose="05000000000000000000" pitchFamily="2" charset="2"/>
              <a:buChar char="§"/>
            </a:pPr>
            <a:r>
              <a:rPr lang="en-US" sz="3200" i="1" dirty="0">
                <a:latin typeface="Candara" panose="020E0502030303020204" pitchFamily="34" charset="0"/>
              </a:rPr>
              <a:t>Rom. 6:3</a:t>
            </a:r>
          </a:p>
          <a:p>
            <a:pPr marL="0" lvl="1" indent="0" eaLnBrk="1" hangingPunct="1">
              <a:lnSpc>
                <a:spcPts val="3200"/>
              </a:lnSpc>
              <a:spcBef>
                <a:spcPts val="1800"/>
              </a:spcBef>
              <a:spcAft>
                <a:spcPts val="0"/>
              </a:spcAft>
              <a:buNone/>
            </a:pPr>
            <a:r>
              <a:rPr lang="en-US" sz="3600" b="1" dirty="0">
                <a:latin typeface="Candara" panose="020E0502030303020204" pitchFamily="34" charset="0"/>
              </a:rPr>
              <a:t>By walking in the light!</a:t>
            </a:r>
          </a:p>
          <a:p>
            <a:pPr marL="365760" lvl="1" indent="-274320" eaLnBrk="1" hangingPunct="1">
              <a:lnSpc>
                <a:spcPts val="3200"/>
              </a:lnSpc>
              <a:spcBef>
                <a:spcPts val="0"/>
              </a:spcBef>
              <a:spcAft>
                <a:spcPts val="0"/>
              </a:spcAft>
              <a:buFont typeface="Wingdings" panose="05000000000000000000" pitchFamily="2" charset="2"/>
              <a:buChar char="§"/>
            </a:pPr>
            <a:r>
              <a:rPr lang="en-US" sz="3200" i="1" dirty="0">
                <a:latin typeface="Candara" panose="020E0502030303020204" pitchFamily="34" charset="0"/>
              </a:rPr>
              <a:t>1 John 1:5-7</a:t>
            </a:r>
          </a:p>
        </p:txBody>
      </p:sp>
      <p:sp>
        <p:nvSpPr>
          <p:cNvPr id="4" name="Rectangle 3">
            <a:extLst>
              <a:ext uri="{FF2B5EF4-FFF2-40B4-BE49-F238E27FC236}">
                <a16:creationId xmlns:a16="http://schemas.microsoft.com/office/drawing/2014/main" id="{834260A0-FC30-8059-8712-FC0AEB526AB9}"/>
              </a:ext>
            </a:extLst>
          </p:cNvPr>
          <p:cNvSpPr/>
          <p:nvPr/>
        </p:nvSpPr>
        <p:spPr>
          <a:xfrm rot="16200000">
            <a:off x="6602052" y="2779027"/>
            <a:ext cx="4363806" cy="923330"/>
          </a:xfrm>
          <a:prstGeom prst="rect">
            <a:avLst/>
          </a:prstGeom>
          <a:noFill/>
        </p:spPr>
        <p:txBody>
          <a:bodyPr wrap="square" lIns="91440" tIns="45720" rIns="91440" bIns="45720">
            <a:spAutoFit/>
          </a:bodyPr>
          <a:lstStyle/>
          <a:p>
            <a:pPr algn="ctr"/>
            <a:r>
              <a:rPr lang="en-U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Candara" panose="020E0502030303020204" pitchFamily="34" charset="0"/>
              </a:rPr>
              <a:t> </a:t>
            </a:r>
            <a:r>
              <a:rPr lang="en-US" sz="5000" b="1" i="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Candara" panose="020E0502030303020204" pitchFamily="34" charset="0"/>
              </a:rPr>
              <a:t>CONCLUSION</a:t>
            </a:r>
            <a:endParaRPr lang="en-US" sz="5000" b="1" i="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Candara" panose="020E0502030303020204" pitchFamily="34" charset="0"/>
            </a:endParaRPr>
          </a:p>
        </p:txBody>
      </p:sp>
      <p:sp>
        <p:nvSpPr>
          <p:cNvPr id="7" name="Title 1">
            <a:extLst>
              <a:ext uri="{FF2B5EF4-FFF2-40B4-BE49-F238E27FC236}">
                <a16:creationId xmlns:a16="http://schemas.microsoft.com/office/drawing/2014/main" id="{AD37524B-17FA-B633-EB95-E96FF85A5069}"/>
              </a:ext>
            </a:extLst>
          </p:cNvPr>
          <p:cNvSpPr>
            <a:spLocks noGrp="1"/>
          </p:cNvSpPr>
          <p:nvPr>
            <p:ph type="title"/>
          </p:nvPr>
        </p:nvSpPr>
        <p:spPr>
          <a:xfrm>
            <a:off x="471488" y="349780"/>
            <a:ext cx="7726107" cy="1360261"/>
          </a:xfrm>
        </p:spPr>
        <p:txBody>
          <a:bodyPr>
            <a:noAutofit/>
          </a:bodyPr>
          <a:lstStyle/>
          <a:p>
            <a:pPr eaLnBrk="1" fontAlgn="auto" hangingPunct="1">
              <a:lnSpc>
                <a:spcPts val="4800"/>
              </a:lnSpc>
              <a:spcAft>
                <a:spcPts val="0"/>
              </a:spcAft>
              <a:defRPr/>
            </a:pPr>
            <a:r>
              <a:rPr lang="en-US" sz="4800" b="1" dirty="0">
                <a:latin typeface="Candara" panose="020E0502030303020204" pitchFamily="34" charset="0"/>
              </a:rPr>
              <a:t>How do we benefit from His death?</a:t>
            </a:r>
          </a:p>
        </p:txBody>
      </p:sp>
      <p:sp>
        <p:nvSpPr>
          <p:cNvPr id="5" name="Slide Number Placeholder 4">
            <a:extLst>
              <a:ext uri="{FF2B5EF4-FFF2-40B4-BE49-F238E27FC236}">
                <a16:creationId xmlns:a16="http://schemas.microsoft.com/office/drawing/2014/main" id="{026731AE-5107-713D-45B9-A4AD605F9201}"/>
              </a:ext>
            </a:extLst>
          </p:cNvPr>
          <p:cNvSpPr>
            <a:spLocks noGrp="1"/>
          </p:cNvSpPr>
          <p:nvPr>
            <p:ph type="sldNum" sz="quarter" idx="12"/>
          </p:nvPr>
        </p:nvSpPr>
        <p:spPr/>
        <p:txBody>
          <a:bodyPr/>
          <a:lstStyle/>
          <a:p>
            <a:fld id="{4FAB73BC-B049-4115-A692-8D63A059BFB8}" type="slidenum">
              <a:rPr lang="en-US" smtClean="0"/>
              <a:t>13</a:t>
            </a:fld>
            <a:endParaRPr lang="en-US" dirty="0"/>
          </a:p>
        </p:txBody>
      </p:sp>
      <p:sp>
        <p:nvSpPr>
          <p:cNvPr id="3" name="TextBox 2">
            <a:extLst>
              <a:ext uri="{FF2B5EF4-FFF2-40B4-BE49-F238E27FC236}">
                <a16:creationId xmlns:a16="http://schemas.microsoft.com/office/drawing/2014/main" id="{F2B29A4A-26DF-B051-6A9F-CA64E61CD406}"/>
              </a:ext>
            </a:extLst>
          </p:cNvPr>
          <p:cNvSpPr txBox="1"/>
          <p:nvPr/>
        </p:nvSpPr>
        <p:spPr>
          <a:xfrm>
            <a:off x="600075" y="4042248"/>
            <a:ext cx="7415212" cy="2144241"/>
          </a:xfrm>
          <a:prstGeom prst="rect">
            <a:avLst/>
          </a:prstGeom>
          <a:solidFill>
            <a:schemeClr val="bg1">
              <a:lumMod val="85000"/>
            </a:schemeClr>
          </a:solidFill>
        </p:spPr>
        <p:txBody>
          <a:bodyPr wrap="square" rtlCol="0">
            <a:spAutoFit/>
          </a:bodyPr>
          <a:lstStyle/>
          <a:p>
            <a:pPr>
              <a:lnSpc>
                <a:spcPts val="3600"/>
              </a:lnSpc>
            </a:pPr>
            <a:r>
              <a:rPr lang="en-US" sz="3600" dirty="0">
                <a:latin typeface="Candara" panose="020E0502030303020204" pitchFamily="34" charset="0"/>
              </a:rPr>
              <a:t>Never loose sight of Paul’s statement in our text – </a:t>
            </a:r>
            <a:r>
              <a:rPr lang="en-US" sz="3600" i="1" dirty="0">
                <a:latin typeface="Candara" panose="020E0502030303020204" pitchFamily="34" charset="0"/>
              </a:rPr>
              <a:t>Rom. 5:6-8</a:t>
            </a:r>
            <a:r>
              <a:rPr lang="en-US" sz="3600" dirty="0">
                <a:latin typeface="Candara" panose="020E0502030303020204" pitchFamily="34" charset="0"/>
              </a:rPr>
              <a:t>!</a:t>
            </a:r>
          </a:p>
          <a:p>
            <a:pPr>
              <a:lnSpc>
                <a:spcPts val="3800"/>
              </a:lnSpc>
              <a:spcBef>
                <a:spcPts val="1200"/>
              </a:spcBef>
            </a:pPr>
            <a:r>
              <a:rPr lang="en-US" sz="3600" dirty="0">
                <a:latin typeface="Candara" panose="020E0502030303020204" pitchFamily="34" charset="0"/>
              </a:rPr>
              <a:t>Since Christ died for </a:t>
            </a:r>
            <a:r>
              <a:rPr lang="en-US" sz="3600" b="1" dirty="0">
                <a:solidFill>
                  <a:srgbClr val="FF0000"/>
                </a:solidFill>
                <a:latin typeface="Candara" panose="020E0502030303020204" pitchFamily="34" charset="0"/>
              </a:rPr>
              <a:t>YOU</a:t>
            </a:r>
            <a:r>
              <a:rPr lang="en-US" sz="3600" dirty="0">
                <a:latin typeface="Candara" panose="020E0502030303020204" pitchFamily="34" charset="0"/>
              </a:rPr>
              <a:t>, what are you doing for </a:t>
            </a:r>
            <a:r>
              <a:rPr lang="en-US" sz="3600" b="1" dirty="0">
                <a:solidFill>
                  <a:srgbClr val="FF0000"/>
                </a:solidFill>
                <a:latin typeface="Candara" panose="020E0502030303020204" pitchFamily="34" charset="0"/>
              </a:rPr>
              <a:t>HIM?</a:t>
            </a:r>
          </a:p>
        </p:txBody>
      </p:sp>
    </p:spTree>
    <p:extLst>
      <p:ext uri="{BB962C8B-B14F-4D97-AF65-F5344CB8AC3E}">
        <p14:creationId xmlns:p14="http://schemas.microsoft.com/office/powerpoint/2010/main" val="156445243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fade">
                                      <p:cBhvr>
                                        <p:cTn id="7" dur="1000"/>
                                        <p:tgtEl>
                                          <p:spTgt spid="17411">
                                            <p:txEl>
                                              <p:pRg st="0" end="0"/>
                                            </p:txEl>
                                          </p:spTgt>
                                        </p:tgtEl>
                                      </p:cBhvr>
                                    </p:animEffect>
                                    <p:anim calcmode="lin" valueType="num">
                                      <p:cBhvr>
                                        <p:cTn id="8" dur="10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7411">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fade">
                                      <p:cBhvr>
                                        <p:cTn id="12" dur="1000"/>
                                        <p:tgtEl>
                                          <p:spTgt spid="17411">
                                            <p:txEl>
                                              <p:pRg st="1" end="1"/>
                                            </p:txEl>
                                          </p:spTgt>
                                        </p:tgtEl>
                                      </p:cBhvr>
                                    </p:animEffect>
                                    <p:anim calcmode="lin" valueType="num">
                                      <p:cBhvr>
                                        <p:cTn id="13" dur="1000" fill="hold"/>
                                        <p:tgtEl>
                                          <p:spTgt spid="17411">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74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7411">
                                            <p:txEl>
                                              <p:pRg st="2" end="2"/>
                                            </p:txEl>
                                          </p:spTgt>
                                        </p:tgtEl>
                                        <p:attrNameLst>
                                          <p:attrName>style.visibility</p:attrName>
                                        </p:attrNameLst>
                                      </p:cBhvr>
                                      <p:to>
                                        <p:strVal val="visible"/>
                                      </p:to>
                                    </p:set>
                                    <p:animEffect transition="in" filter="fade">
                                      <p:cBhvr>
                                        <p:cTn id="19" dur="1000"/>
                                        <p:tgtEl>
                                          <p:spTgt spid="17411">
                                            <p:txEl>
                                              <p:pRg st="2" end="2"/>
                                            </p:txEl>
                                          </p:spTgt>
                                        </p:tgtEl>
                                      </p:cBhvr>
                                    </p:animEffect>
                                    <p:anim calcmode="lin" valueType="num">
                                      <p:cBhvr>
                                        <p:cTn id="20" dur="1000" fill="hold"/>
                                        <p:tgtEl>
                                          <p:spTgt spid="17411">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17411">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7411">
                                            <p:txEl>
                                              <p:pRg st="3" end="3"/>
                                            </p:txEl>
                                          </p:spTgt>
                                        </p:tgtEl>
                                        <p:attrNameLst>
                                          <p:attrName>style.visibility</p:attrName>
                                        </p:attrNameLst>
                                      </p:cBhvr>
                                      <p:to>
                                        <p:strVal val="visible"/>
                                      </p:to>
                                    </p:set>
                                    <p:animEffect transition="in" filter="fade">
                                      <p:cBhvr>
                                        <p:cTn id="24" dur="1000"/>
                                        <p:tgtEl>
                                          <p:spTgt spid="17411">
                                            <p:txEl>
                                              <p:pRg st="3" end="3"/>
                                            </p:txEl>
                                          </p:spTgt>
                                        </p:tgtEl>
                                      </p:cBhvr>
                                    </p:animEffect>
                                    <p:anim calcmode="lin" valueType="num">
                                      <p:cBhvr>
                                        <p:cTn id="25" dur="1000" fill="hold"/>
                                        <p:tgtEl>
                                          <p:spTgt spid="17411">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1741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fade">
                                      <p:cBhvr>
                                        <p:cTn id="31" dur="1000"/>
                                        <p:tgtEl>
                                          <p:spTgt spid="3"/>
                                        </p:tgtEl>
                                      </p:cBhvr>
                                    </p:animEffect>
                                    <p:anim calcmode="lin" valueType="num">
                                      <p:cBhvr>
                                        <p:cTn id="32" dur="1000" fill="hold"/>
                                        <p:tgtEl>
                                          <p:spTgt spid="3"/>
                                        </p:tgtEl>
                                        <p:attrNameLst>
                                          <p:attrName>ppt_x</p:attrName>
                                        </p:attrNameLst>
                                      </p:cBhvr>
                                      <p:tavLst>
                                        <p:tav tm="0">
                                          <p:val>
                                            <p:strVal val="#ppt_x"/>
                                          </p:val>
                                        </p:tav>
                                        <p:tav tm="100000">
                                          <p:val>
                                            <p:strVal val="#ppt_x"/>
                                          </p:val>
                                        </p:tav>
                                      </p:tavLst>
                                    </p:anim>
                                    <p:anim calcmode="lin" valueType="num">
                                      <p:cBhvr>
                                        <p:cTn id="33" dur="1000" fill="hold"/>
                                        <p:tgtEl>
                                          <p:spTgt spid="3"/>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0" end="0"/>
                                            </p:txEl>
                                          </p:spTgt>
                                        </p:tgtEl>
                                        <p:attrNameLst>
                                          <p:attrName>style.visibility</p:attrName>
                                        </p:attrNameLst>
                                      </p:cBhvr>
                                      <p:to>
                                        <p:strVal val="visible"/>
                                      </p:to>
                                    </p:set>
                                    <p:animEffect transition="in" filter="fade">
                                      <p:cBhvr>
                                        <p:cTn id="36" dur="1000"/>
                                        <p:tgtEl>
                                          <p:spTgt spid="3">
                                            <p:txEl>
                                              <p:pRg st="0" end="0"/>
                                            </p:txEl>
                                          </p:spTgt>
                                        </p:tgtEl>
                                      </p:cBhvr>
                                    </p:animEffect>
                                    <p:anim calcmode="lin" valueType="num">
                                      <p:cBhvr>
                                        <p:cTn id="3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animEffect transition="in" filter="fade">
                                      <p:cBhvr>
                                        <p:cTn id="43" dur="1000"/>
                                        <p:tgtEl>
                                          <p:spTgt spid="3">
                                            <p:txEl>
                                              <p:pRg st="1" end="1"/>
                                            </p:txEl>
                                          </p:spTgt>
                                        </p:tgtEl>
                                      </p:cBhvr>
                                    </p:animEffect>
                                    <p:anim calcmode="lin" valueType="num">
                                      <p:cBhvr>
                                        <p:cTn id="4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uiExpand="1" build="p"/>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7BF28A0-721A-441C-A00B-EFD5CA5530F7}"/>
              </a:ext>
            </a:extLst>
          </p:cNvPr>
          <p:cNvSpPr/>
          <p:nvPr/>
        </p:nvSpPr>
        <p:spPr>
          <a:xfrm>
            <a:off x="493324" y="5773207"/>
            <a:ext cx="6965578" cy="707886"/>
          </a:xfrm>
          <a:prstGeom prst="rect">
            <a:avLst/>
          </a:prstGeom>
          <a:noFill/>
        </p:spPr>
        <p:txBody>
          <a:bodyPr wrap="square" lIns="91440" tIns="45720" rIns="91440" bIns="45720">
            <a:spAutoFit/>
          </a:bodyPr>
          <a:lstStyle/>
          <a:p>
            <a:pPr algn="ctr"/>
            <a:endParaRPr lang="en-US" sz="40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Candara" panose="020E0502030303020204" pitchFamily="34" charset="0"/>
            </a:endParaRPr>
          </a:p>
        </p:txBody>
      </p:sp>
      <p:sp>
        <p:nvSpPr>
          <p:cNvPr id="10" name="Rectangle 9">
            <a:extLst>
              <a:ext uri="{FF2B5EF4-FFF2-40B4-BE49-F238E27FC236}">
                <a16:creationId xmlns:a16="http://schemas.microsoft.com/office/drawing/2014/main" id="{BB8A7FBA-4C4C-4440-9886-90F8BD6246FB}"/>
              </a:ext>
            </a:extLst>
          </p:cNvPr>
          <p:cNvSpPr/>
          <p:nvPr/>
        </p:nvSpPr>
        <p:spPr>
          <a:xfrm>
            <a:off x="556824" y="358793"/>
            <a:ext cx="8083321" cy="1015663"/>
          </a:xfrm>
          <a:prstGeom prst="rect">
            <a:avLst/>
          </a:prstGeom>
          <a:solidFill>
            <a:schemeClr val="bg1">
              <a:lumMod val="85000"/>
            </a:schemeClr>
          </a:solidFill>
          <a:ln>
            <a:solidFill>
              <a:schemeClr val="tx2"/>
            </a:solidFill>
          </a:ln>
        </p:spPr>
        <p:txBody>
          <a:bodyPr wrap="square" lIns="91440" tIns="45720" rIns="91440" bIns="45720" anchor="ctr">
            <a:spAutoFit/>
          </a:bodyPr>
          <a:lstStyle/>
          <a:p>
            <a:r>
              <a:rPr lang="en-US" sz="6000" b="1" i="1" cap="none" spc="0" dirty="0">
                <a:ln w="12700">
                  <a:solidFill>
                    <a:schemeClr val="tx2">
                      <a:lumMod val="75000"/>
                    </a:schemeClr>
                  </a:solidFill>
                  <a:prstDash val="solid"/>
                </a:ln>
                <a:latin typeface="Candara" panose="020E0502030303020204" pitchFamily="34" charset="0"/>
              </a:rPr>
              <a:t>Sirs, What MUST I do…?</a:t>
            </a:r>
          </a:p>
        </p:txBody>
      </p:sp>
      <p:sp>
        <p:nvSpPr>
          <p:cNvPr id="4" name="TextBox 3">
            <a:extLst>
              <a:ext uri="{FF2B5EF4-FFF2-40B4-BE49-F238E27FC236}">
                <a16:creationId xmlns:a16="http://schemas.microsoft.com/office/drawing/2014/main" id="{FDB3C018-6904-4094-85A6-7BAF69A201A5}"/>
              </a:ext>
            </a:extLst>
          </p:cNvPr>
          <p:cNvSpPr txBox="1"/>
          <p:nvPr/>
        </p:nvSpPr>
        <p:spPr>
          <a:xfrm>
            <a:off x="7302386" y="443201"/>
            <a:ext cx="721326" cy="557204"/>
          </a:xfrm>
          <a:prstGeom prst="rect">
            <a:avLst/>
          </a:prstGeom>
          <a:noFill/>
        </p:spPr>
        <p:txBody>
          <a:bodyPr wrap="square" rtlCol="0">
            <a:spAutoFit/>
          </a:bodyPr>
          <a:lstStyle/>
          <a:p>
            <a:pPr algn="ctr">
              <a:lnSpc>
                <a:spcPts val="1800"/>
              </a:lnSpc>
            </a:pPr>
            <a:r>
              <a:rPr lang="en-US" i="1" dirty="0">
                <a:latin typeface="Candara" panose="020E0502030303020204" pitchFamily="34" charset="0"/>
              </a:rPr>
              <a:t>Acts </a:t>
            </a:r>
          </a:p>
          <a:p>
            <a:pPr algn="ctr">
              <a:lnSpc>
                <a:spcPts val="1800"/>
              </a:lnSpc>
            </a:pPr>
            <a:r>
              <a:rPr lang="en-US" i="1" dirty="0">
                <a:latin typeface="Candara" panose="020E0502030303020204" pitchFamily="34" charset="0"/>
              </a:rPr>
              <a:t>16:30</a:t>
            </a:r>
          </a:p>
        </p:txBody>
      </p:sp>
      <p:sp>
        <p:nvSpPr>
          <p:cNvPr id="7" name="Content Placeholder 2">
            <a:extLst>
              <a:ext uri="{FF2B5EF4-FFF2-40B4-BE49-F238E27FC236}">
                <a16:creationId xmlns:a16="http://schemas.microsoft.com/office/drawing/2014/main" id="{2A6B56C3-77F0-4E92-B09D-C8D4A68D5E79}"/>
              </a:ext>
            </a:extLst>
          </p:cNvPr>
          <p:cNvSpPr>
            <a:spLocks noGrp="1"/>
          </p:cNvSpPr>
          <p:nvPr>
            <p:ph idx="1"/>
          </p:nvPr>
        </p:nvSpPr>
        <p:spPr>
          <a:xfrm>
            <a:off x="544124" y="1581344"/>
            <a:ext cx="8106552" cy="4733732"/>
          </a:xfrm>
          <a:solidFill>
            <a:schemeClr val="bg1">
              <a:lumMod val="85000"/>
            </a:schemeClr>
          </a:solidFill>
          <a:ln>
            <a:solidFill>
              <a:schemeClr val="accent1"/>
            </a:solidFill>
          </a:ln>
        </p:spPr>
        <p:txBody>
          <a:bodyPr vert="horz" wrap="square" lIns="68580" tIns="34290" rIns="68580" bIns="34290" numCol="1" rtlCol="0" anchor="t" anchorCtr="0" compatLnSpc="1">
            <a:prstTxWarp prst="textNoShape">
              <a:avLst/>
            </a:prstTxWarp>
            <a:noAutofit/>
          </a:bodyPr>
          <a:lstStyle/>
          <a:p>
            <a:pPr marL="0" indent="0">
              <a:spcBef>
                <a:spcPts val="0"/>
              </a:spcBef>
              <a:buClr>
                <a:schemeClr val="bg1"/>
              </a:buClr>
              <a:buNone/>
              <a:defRPr/>
            </a:pPr>
            <a:r>
              <a:rPr lang="en-US" altLang="en-US" sz="3600" b="1" dirty="0">
                <a:effectLst/>
                <a:latin typeface="Candara" panose="020E0502030303020204" pitchFamily="34" charset="0"/>
              </a:rPr>
              <a:t>Alien sinners </a:t>
            </a:r>
            <a:r>
              <a:rPr lang="en-US" altLang="en-US" sz="3600" b="1" i="1" u="sng" dirty="0">
                <a:latin typeface="Candara" panose="020E0502030303020204" pitchFamily="34" charset="0"/>
              </a:rPr>
              <a:t>MUST</a:t>
            </a:r>
            <a:r>
              <a:rPr lang="en-US" altLang="en-US" sz="3600" b="1" dirty="0">
                <a:effectLst/>
                <a:latin typeface="Candara" panose="020E0502030303020204" pitchFamily="34" charset="0"/>
              </a:rPr>
              <a:t>…</a:t>
            </a:r>
          </a:p>
          <a:p>
            <a:pPr marL="457200">
              <a:lnSpc>
                <a:spcPct val="100000"/>
              </a:lnSpc>
              <a:spcBef>
                <a:spcPts val="0"/>
              </a:spcBef>
              <a:spcAft>
                <a:spcPts val="0"/>
              </a:spcAft>
              <a:buClrTx/>
              <a:buSzPct val="100000"/>
              <a:buFont typeface="Wingdings" panose="05000000000000000000" pitchFamily="2" charset="2"/>
              <a:buChar char="§"/>
              <a:defRPr/>
            </a:pPr>
            <a:r>
              <a:rPr lang="en-US" altLang="en-US" sz="2800" dirty="0">
                <a:effectLst/>
                <a:latin typeface="Candara" panose="020E0502030303020204" pitchFamily="34" charset="0"/>
              </a:rPr>
              <a:t>Hear the Gospel – </a:t>
            </a:r>
            <a:r>
              <a:rPr lang="en-US" altLang="en-US" sz="2800" i="1" dirty="0">
                <a:effectLst/>
                <a:latin typeface="Candara" panose="020E0502030303020204" pitchFamily="34" charset="0"/>
              </a:rPr>
              <a:t>Romans 10:17; Hebrews 11:6</a:t>
            </a:r>
          </a:p>
          <a:p>
            <a:pPr marL="457200">
              <a:lnSpc>
                <a:spcPct val="100000"/>
              </a:lnSpc>
              <a:spcBef>
                <a:spcPts val="0"/>
              </a:spcBef>
              <a:spcAft>
                <a:spcPts val="0"/>
              </a:spcAft>
              <a:buClrTx/>
              <a:buSzPct val="100000"/>
              <a:buFont typeface="Wingdings" panose="05000000000000000000" pitchFamily="2" charset="2"/>
              <a:buChar char="§"/>
              <a:defRPr/>
            </a:pPr>
            <a:r>
              <a:rPr lang="en-US" altLang="en-US" sz="2800" dirty="0">
                <a:effectLst/>
                <a:latin typeface="Candara" panose="020E0502030303020204" pitchFamily="34" charset="0"/>
              </a:rPr>
              <a:t>Believe it – </a:t>
            </a:r>
            <a:r>
              <a:rPr lang="en-US" altLang="en-US" sz="2800" i="1" dirty="0">
                <a:effectLst/>
                <a:latin typeface="Candara" panose="020E0502030303020204" pitchFamily="34" charset="0"/>
              </a:rPr>
              <a:t>John 8:24</a:t>
            </a:r>
          </a:p>
          <a:p>
            <a:pPr marL="457200">
              <a:lnSpc>
                <a:spcPct val="100000"/>
              </a:lnSpc>
              <a:spcBef>
                <a:spcPts val="0"/>
              </a:spcBef>
              <a:spcAft>
                <a:spcPts val="0"/>
              </a:spcAft>
              <a:buClrTx/>
              <a:buSzPct val="100000"/>
              <a:buFont typeface="Wingdings" panose="05000000000000000000" pitchFamily="2" charset="2"/>
              <a:buChar char="§"/>
              <a:defRPr/>
            </a:pPr>
            <a:r>
              <a:rPr lang="en-US" altLang="en-US" sz="2800" dirty="0">
                <a:effectLst/>
                <a:latin typeface="Candara" panose="020E0502030303020204" pitchFamily="34" charset="0"/>
              </a:rPr>
              <a:t>Repent of sin in your life – </a:t>
            </a:r>
            <a:r>
              <a:rPr lang="en-US" altLang="en-US" sz="2800" i="1" dirty="0">
                <a:effectLst/>
                <a:latin typeface="Candara" panose="020E0502030303020204" pitchFamily="34" charset="0"/>
              </a:rPr>
              <a:t>Acts 17:30</a:t>
            </a:r>
          </a:p>
          <a:p>
            <a:pPr marL="457200">
              <a:lnSpc>
                <a:spcPct val="100000"/>
              </a:lnSpc>
              <a:spcBef>
                <a:spcPts val="0"/>
              </a:spcBef>
              <a:spcAft>
                <a:spcPts val="0"/>
              </a:spcAft>
              <a:buClrTx/>
              <a:buSzPct val="100000"/>
              <a:buFont typeface="Wingdings" panose="05000000000000000000" pitchFamily="2" charset="2"/>
              <a:buChar char="§"/>
              <a:defRPr/>
            </a:pPr>
            <a:r>
              <a:rPr lang="en-US" altLang="en-US" sz="2800" dirty="0">
                <a:effectLst/>
                <a:latin typeface="Candara" panose="020E0502030303020204" pitchFamily="34" charset="0"/>
              </a:rPr>
              <a:t>Confess </a:t>
            </a:r>
            <a:r>
              <a:rPr lang="en-US" altLang="en-US" sz="2800" dirty="0">
                <a:latin typeface="Candara" panose="020E0502030303020204" pitchFamily="34" charset="0"/>
              </a:rPr>
              <a:t>that </a:t>
            </a:r>
            <a:r>
              <a:rPr lang="en-US" altLang="en-US" sz="2800" dirty="0">
                <a:effectLst/>
                <a:latin typeface="Candara" panose="020E0502030303020204" pitchFamily="34" charset="0"/>
              </a:rPr>
              <a:t>Christ </a:t>
            </a:r>
            <a:r>
              <a:rPr lang="en-US" altLang="en-US" sz="2800" dirty="0">
                <a:latin typeface="Candara" panose="020E0502030303020204" pitchFamily="34" charset="0"/>
              </a:rPr>
              <a:t>is God’s Son </a:t>
            </a:r>
            <a:r>
              <a:rPr lang="en-US" altLang="en-US" sz="2800" dirty="0">
                <a:effectLst/>
                <a:latin typeface="Candara" panose="020E0502030303020204" pitchFamily="34" charset="0"/>
              </a:rPr>
              <a:t>– </a:t>
            </a:r>
            <a:r>
              <a:rPr lang="en-US" altLang="en-US" sz="2800" i="1" dirty="0">
                <a:effectLst/>
                <a:latin typeface="Candara" panose="020E0502030303020204" pitchFamily="34" charset="0"/>
              </a:rPr>
              <a:t>Matthew 10:32</a:t>
            </a:r>
          </a:p>
          <a:p>
            <a:pPr marL="457200">
              <a:lnSpc>
                <a:spcPct val="100000"/>
              </a:lnSpc>
              <a:spcBef>
                <a:spcPts val="0"/>
              </a:spcBef>
              <a:spcAft>
                <a:spcPts val="0"/>
              </a:spcAft>
              <a:buClrTx/>
              <a:buSzPct val="100000"/>
              <a:buFont typeface="Wingdings" panose="05000000000000000000" pitchFamily="2" charset="2"/>
              <a:buChar char="§"/>
              <a:defRPr/>
            </a:pPr>
            <a:r>
              <a:rPr lang="en-US" altLang="en-US" sz="2800" dirty="0">
                <a:effectLst/>
                <a:latin typeface="Candara" panose="020E0502030303020204" pitchFamily="34" charset="0"/>
              </a:rPr>
              <a:t>Be baptized </a:t>
            </a:r>
            <a:r>
              <a:rPr lang="en-US" altLang="en-US" sz="2800" dirty="0">
                <a:latin typeface="Candara" panose="020E0502030303020204" pitchFamily="34" charset="0"/>
              </a:rPr>
              <a:t>to wash away your</a:t>
            </a:r>
            <a:r>
              <a:rPr lang="en-US" altLang="en-US" sz="2800" dirty="0">
                <a:effectLst/>
                <a:latin typeface="Candara" panose="020E0502030303020204" pitchFamily="34" charset="0"/>
              </a:rPr>
              <a:t> sins – </a:t>
            </a:r>
            <a:r>
              <a:rPr lang="en-US" altLang="en-US" sz="2800" i="1" dirty="0">
                <a:effectLst/>
                <a:latin typeface="Candara" panose="020E0502030303020204" pitchFamily="34" charset="0"/>
              </a:rPr>
              <a:t>Acts 2:38</a:t>
            </a:r>
          </a:p>
          <a:p>
            <a:pPr marL="0" lvl="1" indent="0">
              <a:spcBef>
                <a:spcPts val="338"/>
              </a:spcBef>
              <a:spcAft>
                <a:spcPts val="0"/>
              </a:spcAft>
              <a:buClr>
                <a:schemeClr val="bg1"/>
              </a:buClr>
              <a:buNone/>
              <a:defRPr/>
            </a:pPr>
            <a:r>
              <a:rPr lang="en-US" altLang="en-US" sz="3600" b="1" dirty="0">
                <a:solidFill>
                  <a:schemeClr val="tx1"/>
                </a:solidFill>
                <a:effectLst/>
                <a:latin typeface="Candara" panose="020E0502030303020204" pitchFamily="34" charset="0"/>
              </a:rPr>
              <a:t>An erring child of God </a:t>
            </a:r>
            <a:r>
              <a:rPr lang="en-US" altLang="en-US" sz="3600" b="1" i="1" u="sng" dirty="0">
                <a:solidFill>
                  <a:schemeClr val="tx1"/>
                </a:solidFill>
                <a:latin typeface="Candara" panose="020E0502030303020204" pitchFamily="34" charset="0"/>
              </a:rPr>
              <a:t>MUST</a:t>
            </a:r>
            <a:r>
              <a:rPr lang="en-US" altLang="en-US" sz="3600" b="1" dirty="0">
                <a:solidFill>
                  <a:schemeClr val="tx1"/>
                </a:solidFill>
                <a:effectLst/>
                <a:latin typeface="Candara" panose="020E0502030303020204" pitchFamily="34" charset="0"/>
              </a:rPr>
              <a:t>…</a:t>
            </a:r>
          </a:p>
          <a:p>
            <a:pPr marL="457200" algn="just">
              <a:lnSpc>
                <a:spcPct val="100000"/>
              </a:lnSpc>
              <a:spcBef>
                <a:spcPts val="0"/>
              </a:spcBef>
              <a:spcAft>
                <a:spcPts val="0"/>
              </a:spcAft>
              <a:buClrTx/>
              <a:buSzPct val="100000"/>
              <a:buFont typeface="Wingdings" panose="05000000000000000000" pitchFamily="2" charset="2"/>
              <a:buChar char="§"/>
              <a:defRPr/>
            </a:pPr>
            <a:r>
              <a:rPr lang="en-US" altLang="en-US" sz="2800" dirty="0">
                <a:effectLst/>
                <a:latin typeface="Candara" panose="020E0502030303020204" pitchFamily="34" charset="0"/>
              </a:rPr>
              <a:t>Repent and Pray for Forgiveness – 1 </a:t>
            </a:r>
            <a:r>
              <a:rPr lang="en-US" altLang="en-US" sz="2800" i="1" dirty="0">
                <a:effectLst/>
                <a:latin typeface="Candara" panose="020E0502030303020204" pitchFamily="34" charset="0"/>
              </a:rPr>
              <a:t>John 1:7-9</a:t>
            </a:r>
          </a:p>
          <a:p>
            <a:pPr marL="0" indent="0" algn="just">
              <a:spcBef>
                <a:spcPts val="338"/>
              </a:spcBef>
              <a:spcAft>
                <a:spcPts val="0"/>
              </a:spcAft>
              <a:buClr>
                <a:schemeClr val="bg1"/>
              </a:buClr>
              <a:buSzPct val="99000"/>
              <a:buNone/>
              <a:defRPr/>
            </a:pPr>
            <a:r>
              <a:rPr lang="en-US" altLang="en-US" sz="3600" b="1" dirty="0">
                <a:latin typeface="Candara" panose="020E0502030303020204" pitchFamily="34" charset="0"/>
              </a:rPr>
              <a:t>Christians</a:t>
            </a:r>
            <a:r>
              <a:rPr lang="en-US" altLang="en-US" sz="3600" b="1" i="1" dirty="0">
                <a:latin typeface="Candara" panose="020E0502030303020204" pitchFamily="34" charset="0"/>
              </a:rPr>
              <a:t> </a:t>
            </a:r>
            <a:r>
              <a:rPr lang="en-US" altLang="en-US" sz="3600" b="1" i="1" u="sng" dirty="0">
                <a:latin typeface="Candara" panose="020E0502030303020204" pitchFamily="34" charset="0"/>
              </a:rPr>
              <a:t>MUST</a:t>
            </a:r>
            <a:r>
              <a:rPr lang="en-US" altLang="en-US" sz="3600" b="1" i="1" dirty="0">
                <a:latin typeface="Candara" panose="020E0502030303020204" pitchFamily="34" charset="0"/>
              </a:rPr>
              <a:t> </a:t>
            </a:r>
            <a:r>
              <a:rPr lang="en-US" altLang="en-US" sz="3600" b="1" i="1" dirty="0">
                <a:effectLst/>
                <a:latin typeface="Candara" panose="020E0502030303020204" pitchFamily="34" charset="0"/>
              </a:rPr>
              <a:t>“be faithful </a:t>
            </a:r>
            <a:r>
              <a:rPr lang="en-US" altLang="en-US" sz="3600" b="1" i="1" u="sng" dirty="0">
                <a:effectLst/>
                <a:latin typeface="Candara" panose="020E0502030303020204" pitchFamily="34" charset="0"/>
              </a:rPr>
              <a:t>unto</a:t>
            </a:r>
            <a:r>
              <a:rPr lang="en-US" altLang="en-US" sz="3600" b="1" i="1" dirty="0">
                <a:effectLst/>
                <a:latin typeface="Candara" panose="020E0502030303020204" pitchFamily="34" charset="0"/>
              </a:rPr>
              <a:t> death”</a:t>
            </a:r>
          </a:p>
          <a:p>
            <a:pPr marL="457200">
              <a:lnSpc>
                <a:spcPct val="100000"/>
              </a:lnSpc>
              <a:spcBef>
                <a:spcPts val="0"/>
              </a:spcBef>
              <a:buClrTx/>
              <a:buSzPct val="100000"/>
              <a:buFont typeface="Wingdings" panose="05000000000000000000" pitchFamily="2" charset="2"/>
              <a:buChar char="§"/>
              <a:defRPr/>
            </a:pPr>
            <a:r>
              <a:rPr lang="en-US" altLang="en-US" sz="2800" i="1" dirty="0">
                <a:effectLst/>
                <a:latin typeface="Candara" panose="020E0502030303020204" pitchFamily="34" charset="0"/>
              </a:rPr>
              <a:t>Revelation 2:10</a:t>
            </a:r>
          </a:p>
        </p:txBody>
      </p:sp>
      <p:sp>
        <p:nvSpPr>
          <p:cNvPr id="3" name="Slide Number Placeholder 2">
            <a:extLst>
              <a:ext uri="{FF2B5EF4-FFF2-40B4-BE49-F238E27FC236}">
                <a16:creationId xmlns:a16="http://schemas.microsoft.com/office/drawing/2014/main" id="{CC39F5B5-71D6-7447-BFFE-719522563EE0}"/>
              </a:ext>
            </a:extLst>
          </p:cNvPr>
          <p:cNvSpPr>
            <a:spLocks noGrp="1"/>
          </p:cNvSpPr>
          <p:nvPr>
            <p:ph type="sldNum" sz="quarter" idx="12"/>
          </p:nvPr>
        </p:nvSpPr>
        <p:spPr/>
        <p:txBody>
          <a:bodyPr>
            <a:normAutofit/>
          </a:bodyPr>
          <a:lstStyle/>
          <a:p>
            <a:fld id="{4FAB73BC-B049-4115-A692-8D63A059BFB8}" type="slidenum">
              <a:rPr lang="en-US" sz="2000" smtClean="0">
                <a:latin typeface="Candara" panose="020E0502030303020204" pitchFamily="34" charset="0"/>
              </a:rPr>
              <a:t>14</a:t>
            </a:fld>
            <a:endParaRPr lang="en-US" sz="2000" dirty="0">
              <a:latin typeface="Candara" panose="020E0502030303020204" pitchFamily="34" charset="0"/>
            </a:endParaRPr>
          </a:p>
        </p:txBody>
      </p:sp>
    </p:spTree>
    <p:extLst>
      <p:ext uri="{BB962C8B-B14F-4D97-AF65-F5344CB8AC3E}">
        <p14:creationId xmlns:p14="http://schemas.microsoft.com/office/powerpoint/2010/main" val="29701850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fade">
                                      <p:cBhvr>
                                        <p:cTn id="7" dur="750"/>
                                        <p:tgtEl>
                                          <p:spTgt spid="7">
                                            <p:bg/>
                                          </p:spTgt>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750"/>
                                        <p:tgtEl>
                                          <p:spTgt spid="7">
                                            <p:txEl>
                                              <p:pRg st="0" end="0"/>
                                            </p:txEl>
                                          </p:spTgt>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750"/>
                                        <p:tgtEl>
                                          <p:spTgt spid="7">
                                            <p:txEl>
                                              <p:pRg st="1" end="1"/>
                                            </p:txEl>
                                          </p:spTgt>
                                        </p:tgtEl>
                                      </p:cBhvr>
                                    </p:animEffect>
                                  </p:childTnLst>
                                </p:cTn>
                              </p:par>
                            </p:childTnLst>
                          </p:cTn>
                        </p:par>
                        <p:par>
                          <p:cTn id="16" fill="hold">
                            <p:stCondLst>
                              <p:cond delay="2250"/>
                            </p:stCondLst>
                            <p:childTnLst>
                              <p:par>
                                <p:cTn id="17" presetID="10" presetClass="entr" presetSubtype="0" fill="hold" grpId="0" nodeType="after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750"/>
                                        <p:tgtEl>
                                          <p:spTgt spid="7">
                                            <p:txEl>
                                              <p:pRg st="2" end="2"/>
                                            </p:txEl>
                                          </p:spTgt>
                                        </p:tgtEl>
                                      </p:cBhvr>
                                    </p:animEffect>
                                  </p:childTnLst>
                                </p:cTn>
                              </p:par>
                            </p:childTnLst>
                          </p:cTn>
                        </p:par>
                        <p:par>
                          <p:cTn id="20" fill="hold">
                            <p:stCondLst>
                              <p:cond delay="3000"/>
                            </p:stCondLst>
                            <p:childTnLst>
                              <p:par>
                                <p:cTn id="21" presetID="10" presetClass="entr" presetSubtype="0" fill="hold" grpId="0" nodeType="after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animEffect transition="in" filter="fade">
                                      <p:cBhvr>
                                        <p:cTn id="23" dur="750"/>
                                        <p:tgtEl>
                                          <p:spTgt spid="7">
                                            <p:txEl>
                                              <p:pRg st="3" end="3"/>
                                            </p:txEl>
                                          </p:spTgt>
                                        </p:tgtEl>
                                      </p:cBhvr>
                                    </p:animEffect>
                                  </p:childTnLst>
                                </p:cTn>
                              </p:par>
                            </p:childTnLst>
                          </p:cTn>
                        </p:par>
                        <p:par>
                          <p:cTn id="24" fill="hold">
                            <p:stCondLst>
                              <p:cond delay="3750"/>
                            </p:stCondLst>
                            <p:childTnLst>
                              <p:par>
                                <p:cTn id="25" presetID="10" presetClass="entr" presetSubtype="0" fill="hold" grpId="0" nodeType="after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750"/>
                                        <p:tgtEl>
                                          <p:spTgt spid="7">
                                            <p:txEl>
                                              <p:pRg st="4" end="4"/>
                                            </p:txEl>
                                          </p:spTgt>
                                        </p:tgtEl>
                                      </p:cBhvr>
                                    </p:animEffect>
                                  </p:childTnLst>
                                </p:cTn>
                              </p:par>
                            </p:childTnLst>
                          </p:cTn>
                        </p:par>
                        <p:par>
                          <p:cTn id="28" fill="hold">
                            <p:stCondLst>
                              <p:cond delay="4500"/>
                            </p:stCondLst>
                            <p:childTnLst>
                              <p:par>
                                <p:cTn id="29" presetID="10" presetClass="entr" presetSubtype="0" fill="hold" grpId="0" nodeType="after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animEffect transition="in" filter="fade">
                                      <p:cBhvr>
                                        <p:cTn id="31" dur="750"/>
                                        <p:tgtEl>
                                          <p:spTgt spid="7">
                                            <p:txEl>
                                              <p:pRg st="5" end="5"/>
                                            </p:txEl>
                                          </p:spTgt>
                                        </p:tgtEl>
                                      </p:cBhvr>
                                    </p:animEffect>
                                  </p:childTnLst>
                                </p:cTn>
                              </p:par>
                            </p:childTnLst>
                          </p:cTn>
                        </p:par>
                        <p:par>
                          <p:cTn id="32" fill="hold">
                            <p:stCondLst>
                              <p:cond delay="5250"/>
                            </p:stCondLst>
                            <p:childTnLst>
                              <p:par>
                                <p:cTn id="33" presetID="10" presetClass="entr" presetSubtype="0" fill="hold" grpId="0" nodeType="afterEffect">
                                  <p:stCondLst>
                                    <p:cond delay="0"/>
                                  </p:stCondLst>
                                  <p:childTnLst>
                                    <p:set>
                                      <p:cBhvr>
                                        <p:cTn id="34" dur="1" fill="hold">
                                          <p:stCondLst>
                                            <p:cond delay="0"/>
                                          </p:stCondLst>
                                        </p:cTn>
                                        <p:tgtEl>
                                          <p:spTgt spid="7">
                                            <p:txEl>
                                              <p:pRg st="6" end="6"/>
                                            </p:txEl>
                                          </p:spTgt>
                                        </p:tgtEl>
                                        <p:attrNameLst>
                                          <p:attrName>style.visibility</p:attrName>
                                        </p:attrNameLst>
                                      </p:cBhvr>
                                      <p:to>
                                        <p:strVal val="visible"/>
                                      </p:to>
                                    </p:set>
                                    <p:animEffect transition="in" filter="fade">
                                      <p:cBhvr>
                                        <p:cTn id="35" dur="750"/>
                                        <p:tgtEl>
                                          <p:spTgt spid="7">
                                            <p:txEl>
                                              <p:pRg st="6" end="6"/>
                                            </p:txEl>
                                          </p:spTgt>
                                        </p:tgtEl>
                                      </p:cBhvr>
                                    </p:animEffect>
                                  </p:childTnLst>
                                </p:cTn>
                              </p:par>
                            </p:childTnLst>
                          </p:cTn>
                        </p:par>
                        <p:par>
                          <p:cTn id="36" fill="hold">
                            <p:stCondLst>
                              <p:cond delay="6000"/>
                            </p:stCondLst>
                            <p:childTnLst>
                              <p:par>
                                <p:cTn id="37" presetID="10" presetClass="entr" presetSubtype="0" fill="hold" grpId="0" nodeType="afterEffect">
                                  <p:stCondLst>
                                    <p:cond delay="0"/>
                                  </p:stCondLst>
                                  <p:childTnLst>
                                    <p:set>
                                      <p:cBhvr>
                                        <p:cTn id="38" dur="1" fill="hold">
                                          <p:stCondLst>
                                            <p:cond delay="0"/>
                                          </p:stCondLst>
                                        </p:cTn>
                                        <p:tgtEl>
                                          <p:spTgt spid="7">
                                            <p:txEl>
                                              <p:pRg st="7" end="7"/>
                                            </p:txEl>
                                          </p:spTgt>
                                        </p:tgtEl>
                                        <p:attrNameLst>
                                          <p:attrName>style.visibility</p:attrName>
                                        </p:attrNameLst>
                                      </p:cBhvr>
                                      <p:to>
                                        <p:strVal val="visible"/>
                                      </p:to>
                                    </p:set>
                                    <p:animEffect transition="in" filter="fade">
                                      <p:cBhvr>
                                        <p:cTn id="39" dur="750"/>
                                        <p:tgtEl>
                                          <p:spTgt spid="7">
                                            <p:txEl>
                                              <p:pRg st="7" end="7"/>
                                            </p:txEl>
                                          </p:spTgt>
                                        </p:tgtEl>
                                      </p:cBhvr>
                                    </p:animEffect>
                                  </p:childTnLst>
                                </p:cTn>
                              </p:par>
                            </p:childTnLst>
                          </p:cTn>
                        </p:par>
                        <p:par>
                          <p:cTn id="40" fill="hold">
                            <p:stCondLst>
                              <p:cond delay="6750"/>
                            </p:stCondLst>
                            <p:childTnLst>
                              <p:par>
                                <p:cTn id="41" presetID="10" presetClass="entr" presetSubtype="0" fill="hold" grpId="0" nodeType="afterEffect">
                                  <p:stCondLst>
                                    <p:cond delay="0"/>
                                  </p:stCondLst>
                                  <p:childTnLst>
                                    <p:set>
                                      <p:cBhvr>
                                        <p:cTn id="42" dur="1" fill="hold">
                                          <p:stCondLst>
                                            <p:cond delay="0"/>
                                          </p:stCondLst>
                                        </p:cTn>
                                        <p:tgtEl>
                                          <p:spTgt spid="7">
                                            <p:txEl>
                                              <p:pRg st="8" end="8"/>
                                            </p:txEl>
                                          </p:spTgt>
                                        </p:tgtEl>
                                        <p:attrNameLst>
                                          <p:attrName>style.visibility</p:attrName>
                                        </p:attrNameLst>
                                      </p:cBhvr>
                                      <p:to>
                                        <p:strVal val="visible"/>
                                      </p:to>
                                    </p:set>
                                    <p:animEffect transition="in" filter="fade">
                                      <p:cBhvr>
                                        <p:cTn id="43" dur="750"/>
                                        <p:tgtEl>
                                          <p:spTgt spid="7">
                                            <p:txEl>
                                              <p:pRg st="8" end="8"/>
                                            </p:txEl>
                                          </p:spTgt>
                                        </p:tgtEl>
                                      </p:cBhvr>
                                    </p:animEffect>
                                  </p:childTnLst>
                                </p:cTn>
                              </p:par>
                            </p:childTnLst>
                          </p:cTn>
                        </p:par>
                        <p:par>
                          <p:cTn id="44" fill="hold">
                            <p:stCondLst>
                              <p:cond delay="7500"/>
                            </p:stCondLst>
                            <p:childTnLst>
                              <p:par>
                                <p:cTn id="45" presetID="10" presetClass="entr" presetSubtype="0" fill="hold" grpId="0" nodeType="afterEffect">
                                  <p:stCondLst>
                                    <p:cond delay="0"/>
                                  </p:stCondLst>
                                  <p:childTnLst>
                                    <p:set>
                                      <p:cBhvr>
                                        <p:cTn id="46" dur="1" fill="hold">
                                          <p:stCondLst>
                                            <p:cond delay="0"/>
                                          </p:stCondLst>
                                        </p:cTn>
                                        <p:tgtEl>
                                          <p:spTgt spid="7">
                                            <p:txEl>
                                              <p:pRg st="9" end="9"/>
                                            </p:txEl>
                                          </p:spTgt>
                                        </p:tgtEl>
                                        <p:attrNameLst>
                                          <p:attrName>style.visibility</p:attrName>
                                        </p:attrNameLst>
                                      </p:cBhvr>
                                      <p:to>
                                        <p:strVal val="visible"/>
                                      </p:to>
                                    </p:set>
                                    <p:animEffect transition="in" filter="fade">
                                      <p:cBhvr>
                                        <p:cTn id="47" dur="75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72D6F-55E3-2714-4445-065B5CC19F5A}"/>
              </a:ext>
            </a:extLst>
          </p:cNvPr>
          <p:cNvSpPr>
            <a:spLocks noGrp="1"/>
          </p:cNvSpPr>
          <p:nvPr>
            <p:ph type="title"/>
          </p:nvPr>
        </p:nvSpPr>
        <p:spPr>
          <a:xfrm>
            <a:off x="319419" y="265746"/>
            <a:ext cx="7269480" cy="862405"/>
          </a:xfrm>
        </p:spPr>
        <p:txBody>
          <a:bodyPr>
            <a:normAutofit/>
          </a:bodyPr>
          <a:lstStyle/>
          <a:p>
            <a:r>
              <a:rPr lang="en-US" sz="4800" b="1" dirty="0">
                <a:latin typeface="Candara" panose="020E0502030303020204" pitchFamily="34" charset="0"/>
              </a:rPr>
              <a:t>Romans 5:6-8</a:t>
            </a:r>
          </a:p>
        </p:txBody>
      </p:sp>
      <p:sp>
        <p:nvSpPr>
          <p:cNvPr id="5" name="Slide Number Placeholder 4">
            <a:extLst>
              <a:ext uri="{FF2B5EF4-FFF2-40B4-BE49-F238E27FC236}">
                <a16:creationId xmlns:a16="http://schemas.microsoft.com/office/drawing/2014/main" id="{B01117CE-2924-6885-EA3D-1CBA833CE575}"/>
              </a:ext>
            </a:extLst>
          </p:cNvPr>
          <p:cNvSpPr>
            <a:spLocks noGrp="1"/>
          </p:cNvSpPr>
          <p:nvPr>
            <p:ph type="sldNum" sz="quarter" idx="12"/>
          </p:nvPr>
        </p:nvSpPr>
        <p:spPr/>
        <p:txBody>
          <a:bodyPr/>
          <a:lstStyle/>
          <a:p>
            <a:fld id="{4FAB73BC-B049-4115-A692-8D63A059BFB8}" type="slidenum">
              <a:rPr lang="en-US" smtClean="0"/>
              <a:t>2</a:t>
            </a:fld>
            <a:endParaRPr lang="en-US" dirty="0"/>
          </a:p>
        </p:txBody>
      </p:sp>
      <p:sp>
        <p:nvSpPr>
          <p:cNvPr id="4" name="Rectangle 3">
            <a:extLst>
              <a:ext uri="{FF2B5EF4-FFF2-40B4-BE49-F238E27FC236}">
                <a16:creationId xmlns:a16="http://schemas.microsoft.com/office/drawing/2014/main" id="{8AD8E650-A465-FB15-0BE7-C8A2329A4E22}"/>
              </a:ext>
            </a:extLst>
          </p:cNvPr>
          <p:cNvSpPr/>
          <p:nvPr/>
        </p:nvSpPr>
        <p:spPr>
          <a:xfrm>
            <a:off x="2116474" y="5415143"/>
            <a:ext cx="3561066" cy="5000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8FEB472-C7E5-C370-AC6D-6CC7910A2552}"/>
              </a:ext>
            </a:extLst>
          </p:cNvPr>
          <p:cNvSpPr>
            <a:spLocks noGrp="1"/>
          </p:cNvSpPr>
          <p:nvPr>
            <p:ph idx="1"/>
          </p:nvPr>
        </p:nvSpPr>
        <p:spPr>
          <a:xfrm>
            <a:off x="485774" y="1307122"/>
            <a:ext cx="7572375" cy="5285132"/>
          </a:xfrm>
        </p:spPr>
        <p:txBody>
          <a:bodyPr>
            <a:noAutofit/>
          </a:bodyPr>
          <a:lstStyle/>
          <a:p>
            <a:pPr marL="0" indent="0">
              <a:lnSpc>
                <a:spcPts val="3800"/>
              </a:lnSpc>
              <a:buNone/>
            </a:pPr>
            <a:r>
              <a:rPr lang="en-US" sz="3600" b="1" i="1" dirty="0"/>
              <a:t>“</a:t>
            </a:r>
            <a:r>
              <a:rPr lang="en-US" sz="3600" b="1" i="1" dirty="0">
                <a:solidFill>
                  <a:schemeClr val="bg1">
                    <a:lumMod val="50000"/>
                  </a:schemeClr>
                </a:solidFill>
                <a:latin typeface="Candara" panose="020E0502030303020204" pitchFamily="34" charset="0"/>
              </a:rPr>
              <a:t>6</a:t>
            </a:r>
            <a:r>
              <a:rPr lang="en-US" sz="3600" b="1" i="1" dirty="0">
                <a:latin typeface="Candara" panose="020E0502030303020204" pitchFamily="34" charset="0"/>
              </a:rPr>
              <a:t> For when we were yet without strength, in due time Christ died for the ungodly.</a:t>
            </a:r>
          </a:p>
          <a:p>
            <a:pPr marL="0" indent="0">
              <a:lnSpc>
                <a:spcPts val="3800"/>
              </a:lnSpc>
              <a:spcBef>
                <a:spcPts val="600"/>
              </a:spcBef>
              <a:buNone/>
            </a:pPr>
            <a:r>
              <a:rPr lang="en-US" sz="3600" b="1" i="1" dirty="0">
                <a:solidFill>
                  <a:schemeClr val="bg1">
                    <a:lumMod val="50000"/>
                  </a:schemeClr>
                </a:solidFill>
                <a:latin typeface="Candara" panose="020E0502030303020204" pitchFamily="34" charset="0"/>
              </a:rPr>
              <a:t>7</a:t>
            </a:r>
            <a:r>
              <a:rPr lang="en-US" sz="3600" b="1" i="1" dirty="0">
                <a:latin typeface="Candara" panose="020E0502030303020204" pitchFamily="34" charset="0"/>
              </a:rPr>
              <a:t> For scarcely for a righteous man will one die: yet peradventure for a good man some would even dare to die. </a:t>
            </a:r>
          </a:p>
          <a:p>
            <a:pPr marL="0" indent="0">
              <a:lnSpc>
                <a:spcPts val="3800"/>
              </a:lnSpc>
              <a:spcBef>
                <a:spcPts val="600"/>
              </a:spcBef>
              <a:buNone/>
            </a:pPr>
            <a:r>
              <a:rPr lang="en-US" sz="3600" b="1" i="1" dirty="0">
                <a:solidFill>
                  <a:schemeClr val="bg1">
                    <a:lumMod val="50000"/>
                  </a:schemeClr>
                </a:solidFill>
                <a:latin typeface="Candara" panose="020E0502030303020204" pitchFamily="34" charset="0"/>
              </a:rPr>
              <a:t>8</a:t>
            </a:r>
            <a:r>
              <a:rPr lang="en-US" sz="3600" b="1" i="1" dirty="0">
                <a:latin typeface="Candara" panose="020E0502030303020204" pitchFamily="34" charset="0"/>
              </a:rPr>
              <a:t> But God </a:t>
            </a:r>
            <a:r>
              <a:rPr lang="en-US" sz="3600" b="1" i="1" dirty="0" err="1">
                <a:latin typeface="Candara" panose="020E0502030303020204" pitchFamily="34" charset="0"/>
              </a:rPr>
              <a:t>commendeth</a:t>
            </a:r>
            <a:r>
              <a:rPr lang="en-US" sz="3600" b="1" i="1" dirty="0">
                <a:latin typeface="Candara" panose="020E0502030303020204" pitchFamily="34" charset="0"/>
              </a:rPr>
              <a:t> his love toward us, in that, while we were yet sinners, Christ died for us”</a:t>
            </a:r>
          </a:p>
        </p:txBody>
      </p:sp>
    </p:spTree>
    <p:extLst>
      <p:ext uri="{BB962C8B-B14F-4D97-AF65-F5344CB8AC3E}">
        <p14:creationId xmlns:p14="http://schemas.microsoft.com/office/powerpoint/2010/main" val="124174612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6EA0D-A83D-9225-E4FF-E655A650859C}"/>
              </a:ext>
            </a:extLst>
          </p:cNvPr>
          <p:cNvSpPr>
            <a:spLocks noGrp="1"/>
          </p:cNvSpPr>
          <p:nvPr>
            <p:ph type="title"/>
          </p:nvPr>
        </p:nvSpPr>
        <p:spPr>
          <a:xfrm>
            <a:off x="319425" y="265744"/>
            <a:ext cx="7269480" cy="862405"/>
          </a:xfrm>
        </p:spPr>
        <p:txBody>
          <a:bodyPr>
            <a:normAutofit/>
          </a:bodyPr>
          <a:lstStyle/>
          <a:p>
            <a:r>
              <a:rPr lang="en-US" sz="4800" b="1" dirty="0">
                <a:latin typeface="Candara" panose="020E0502030303020204" pitchFamily="34" charset="0"/>
              </a:rPr>
              <a:t>INTRODUCTION</a:t>
            </a:r>
          </a:p>
        </p:txBody>
      </p:sp>
      <p:sp>
        <p:nvSpPr>
          <p:cNvPr id="3" name="Content Placeholder 2">
            <a:extLst>
              <a:ext uri="{FF2B5EF4-FFF2-40B4-BE49-F238E27FC236}">
                <a16:creationId xmlns:a16="http://schemas.microsoft.com/office/drawing/2014/main" id="{FC8CCB2D-FAF8-DD24-0E62-F8F54B01497F}"/>
              </a:ext>
            </a:extLst>
          </p:cNvPr>
          <p:cNvSpPr>
            <a:spLocks noGrp="1"/>
          </p:cNvSpPr>
          <p:nvPr>
            <p:ph idx="1"/>
          </p:nvPr>
        </p:nvSpPr>
        <p:spPr>
          <a:xfrm>
            <a:off x="457200" y="1308847"/>
            <a:ext cx="7951694" cy="5262282"/>
          </a:xfrm>
        </p:spPr>
        <p:txBody>
          <a:bodyPr>
            <a:normAutofit/>
          </a:bodyPr>
          <a:lstStyle/>
          <a:p>
            <a:pPr marL="0" indent="0">
              <a:lnSpc>
                <a:spcPts val="3600"/>
              </a:lnSpc>
              <a:buNone/>
            </a:pPr>
            <a:r>
              <a:rPr lang="en-US" sz="3600" b="1" dirty="0">
                <a:latin typeface="Candara" panose="020E0502030303020204" pitchFamily="34" charset="0"/>
              </a:rPr>
              <a:t>What goes through your mind when you read this passage?</a:t>
            </a:r>
          </a:p>
          <a:p>
            <a:pPr marL="365760" indent="-274320">
              <a:lnSpc>
                <a:spcPts val="3200"/>
              </a:lnSpc>
              <a:spcBef>
                <a:spcPts val="600"/>
              </a:spcBef>
              <a:buFont typeface="Wingdings" panose="05000000000000000000" pitchFamily="2" charset="2"/>
              <a:buChar char="§"/>
            </a:pPr>
            <a:r>
              <a:rPr lang="en-US" sz="3200" dirty="0">
                <a:latin typeface="Candara" panose="020E0502030303020204" pitchFamily="34" charset="0"/>
              </a:rPr>
              <a:t>Do you lack gratitude or are you just indifferent?</a:t>
            </a:r>
          </a:p>
          <a:p>
            <a:pPr marL="365760" indent="-274320">
              <a:lnSpc>
                <a:spcPts val="3200"/>
              </a:lnSpc>
              <a:spcBef>
                <a:spcPts val="600"/>
              </a:spcBef>
              <a:buFont typeface="Wingdings" panose="05000000000000000000" pitchFamily="2" charset="2"/>
              <a:buChar char="§"/>
            </a:pPr>
            <a:r>
              <a:rPr lang="en-US" sz="3200" dirty="0">
                <a:latin typeface="Candara" panose="020E0502030303020204" pitchFamily="34" charset="0"/>
              </a:rPr>
              <a:t>Do you have deep sorrow?</a:t>
            </a:r>
          </a:p>
          <a:p>
            <a:pPr marL="365760" indent="-274320">
              <a:lnSpc>
                <a:spcPts val="3200"/>
              </a:lnSpc>
              <a:spcBef>
                <a:spcPts val="600"/>
              </a:spcBef>
              <a:buFont typeface="Wingdings" panose="05000000000000000000" pitchFamily="2" charset="2"/>
              <a:buChar char="§"/>
            </a:pPr>
            <a:r>
              <a:rPr lang="en-US" sz="3200" dirty="0">
                <a:latin typeface="Candara" panose="020E0502030303020204" pitchFamily="34" charset="0"/>
              </a:rPr>
              <a:t>Are you thankful that Christ died for you?</a:t>
            </a:r>
          </a:p>
          <a:p>
            <a:pPr marL="365760" indent="-274320">
              <a:lnSpc>
                <a:spcPts val="3200"/>
              </a:lnSpc>
              <a:spcBef>
                <a:spcPts val="600"/>
              </a:spcBef>
              <a:buFont typeface="Wingdings" panose="05000000000000000000" pitchFamily="2" charset="2"/>
              <a:buChar char="§"/>
            </a:pPr>
            <a:r>
              <a:rPr lang="en-US" sz="3200" dirty="0">
                <a:latin typeface="Candara" panose="020E0502030303020204" pitchFamily="34" charset="0"/>
              </a:rPr>
              <a:t>When you pray, how do you approach the message of this text?</a:t>
            </a:r>
          </a:p>
          <a:p>
            <a:pPr marL="0" indent="0">
              <a:lnSpc>
                <a:spcPts val="3600"/>
              </a:lnSpc>
              <a:spcBef>
                <a:spcPts val="1200"/>
              </a:spcBef>
              <a:buNone/>
            </a:pPr>
            <a:r>
              <a:rPr lang="en-US" sz="3600" b="1" dirty="0">
                <a:latin typeface="Candara" panose="020E0502030303020204" pitchFamily="34" charset="0"/>
              </a:rPr>
              <a:t>In this lesson we will examine the words of this text </a:t>
            </a:r>
            <a:r>
              <a:rPr lang="en-US" sz="3600" i="1" dirty="0">
                <a:latin typeface="Candara" panose="020E0502030303020204" pitchFamily="34" charset="0"/>
              </a:rPr>
              <a:t> </a:t>
            </a:r>
          </a:p>
          <a:p>
            <a:pPr marL="0" indent="0">
              <a:lnSpc>
                <a:spcPts val="3600"/>
              </a:lnSpc>
              <a:buNone/>
            </a:pPr>
            <a:endParaRPr lang="en-US" sz="3600" i="1" dirty="0">
              <a:latin typeface="Candara" panose="020E0502030303020204" pitchFamily="34" charset="0"/>
            </a:endParaRPr>
          </a:p>
        </p:txBody>
      </p:sp>
      <p:sp>
        <p:nvSpPr>
          <p:cNvPr id="5" name="Slide Number Placeholder 4">
            <a:extLst>
              <a:ext uri="{FF2B5EF4-FFF2-40B4-BE49-F238E27FC236}">
                <a16:creationId xmlns:a16="http://schemas.microsoft.com/office/drawing/2014/main" id="{00B4ACF5-AE0A-E949-99E0-BD76A6413A4A}"/>
              </a:ext>
            </a:extLst>
          </p:cNvPr>
          <p:cNvSpPr>
            <a:spLocks noGrp="1"/>
          </p:cNvSpPr>
          <p:nvPr>
            <p:ph type="sldNum" sz="quarter" idx="12"/>
          </p:nvPr>
        </p:nvSpPr>
        <p:spPr/>
        <p:txBody>
          <a:bodyPr/>
          <a:lstStyle/>
          <a:p>
            <a:fld id="{4FAB73BC-B049-4115-A692-8D63A059BFB8}" type="slidenum">
              <a:rPr lang="en-US" smtClean="0"/>
              <a:t>3</a:t>
            </a:fld>
            <a:endParaRPr lang="en-US" dirty="0"/>
          </a:p>
        </p:txBody>
      </p:sp>
      <p:sp>
        <p:nvSpPr>
          <p:cNvPr id="4" name="Rectangle 3">
            <a:extLst>
              <a:ext uri="{FF2B5EF4-FFF2-40B4-BE49-F238E27FC236}">
                <a16:creationId xmlns:a16="http://schemas.microsoft.com/office/drawing/2014/main" id="{7F6FC693-B244-D1DD-F55E-CC55D376B901}"/>
              </a:ext>
            </a:extLst>
          </p:cNvPr>
          <p:cNvSpPr/>
          <p:nvPr/>
        </p:nvSpPr>
        <p:spPr>
          <a:xfrm rot="16200000">
            <a:off x="6047993" y="2721838"/>
            <a:ext cx="5330241" cy="861774"/>
          </a:xfrm>
          <a:prstGeom prst="rect">
            <a:avLst/>
          </a:prstGeom>
          <a:noFill/>
        </p:spPr>
        <p:txBody>
          <a:bodyPr wrap="none" lIns="91440" tIns="45720" rIns="91440" bIns="45720">
            <a:spAutoFit/>
          </a:bodyPr>
          <a:lstStyle/>
          <a:p>
            <a:pPr algn="ctr"/>
            <a:r>
              <a:rPr lang="en-US" sz="5000" b="1" i="1" cap="none" spc="0" dirty="0">
                <a:ln w="10160">
                  <a:solidFill>
                    <a:schemeClr val="accent5"/>
                  </a:solidFill>
                  <a:prstDash val="solid"/>
                </a:ln>
                <a:solidFill>
                  <a:srgbClr val="FFFFFF"/>
                </a:solidFill>
                <a:latin typeface="Candara" panose="020E0502030303020204" pitchFamily="34" charset="0"/>
              </a:rPr>
              <a:t>“Christ died for us”</a:t>
            </a:r>
          </a:p>
        </p:txBody>
      </p:sp>
      <p:sp>
        <p:nvSpPr>
          <p:cNvPr id="6" name="Arrow: Curved Right 5">
            <a:extLst>
              <a:ext uri="{FF2B5EF4-FFF2-40B4-BE49-F238E27FC236}">
                <a16:creationId xmlns:a16="http://schemas.microsoft.com/office/drawing/2014/main" id="{26622E93-29DA-3A76-7518-2752D1D99C3D}"/>
              </a:ext>
            </a:extLst>
          </p:cNvPr>
          <p:cNvSpPr/>
          <p:nvPr/>
        </p:nvSpPr>
        <p:spPr>
          <a:xfrm rot="15605844">
            <a:off x="6812689" y="4327928"/>
            <a:ext cx="706976" cy="3790806"/>
          </a:xfrm>
          <a:prstGeom prst="curvedRightArrow">
            <a:avLst>
              <a:gd name="adj1" fmla="val 21079"/>
              <a:gd name="adj2" fmla="val 86178"/>
              <a:gd name="adj3" fmla="val 62360"/>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Rectangle 6">
            <a:extLst>
              <a:ext uri="{FF2B5EF4-FFF2-40B4-BE49-F238E27FC236}">
                <a16:creationId xmlns:a16="http://schemas.microsoft.com/office/drawing/2014/main" id="{867CC23B-F3A5-8A6E-0D7E-3E62FEB93B47}"/>
              </a:ext>
            </a:extLst>
          </p:cNvPr>
          <p:cNvSpPr/>
          <p:nvPr/>
        </p:nvSpPr>
        <p:spPr>
          <a:xfrm>
            <a:off x="4067738" y="5717838"/>
            <a:ext cx="2939303" cy="4572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3600" b="1" i="1" dirty="0">
                <a:solidFill>
                  <a:srgbClr val="FF0000"/>
                </a:solidFill>
                <a:latin typeface="Candara" panose="020E0502030303020204" pitchFamily="34" charset="0"/>
              </a:rPr>
              <a:t>– Rom. 5:8</a:t>
            </a:r>
          </a:p>
        </p:txBody>
      </p:sp>
    </p:spTree>
    <p:extLst>
      <p:ext uri="{BB962C8B-B14F-4D97-AF65-F5344CB8AC3E}">
        <p14:creationId xmlns:p14="http://schemas.microsoft.com/office/powerpoint/2010/main" val="276093642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Effect transition="in" filter="wipe(left)">
                                      <p:cBhvr>
                                        <p:cTn id="49" dur="1000"/>
                                        <p:tgtEl>
                                          <p:spTgt spid="7"/>
                                        </p:tgtEl>
                                      </p:cBhvr>
                                    </p:animEffect>
                                  </p:childTnLst>
                                </p:cTn>
                              </p:par>
                            </p:childTnLst>
                          </p:cTn>
                        </p:par>
                        <p:par>
                          <p:cTn id="50" fill="hold">
                            <p:stCondLst>
                              <p:cond delay="1000"/>
                            </p:stCondLst>
                            <p:childTnLst>
                              <p:par>
                                <p:cTn id="51" presetID="22" presetClass="entr" presetSubtype="8" fill="hold" grpId="0" nodeType="afterEffect">
                                  <p:stCondLst>
                                    <p:cond delay="0"/>
                                  </p:stCondLst>
                                  <p:childTnLst>
                                    <p:set>
                                      <p:cBhvr>
                                        <p:cTn id="52" dur="1" fill="hold">
                                          <p:stCondLst>
                                            <p:cond delay="0"/>
                                          </p:stCondLst>
                                        </p:cTn>
                                        <p:tgtEl>
                                          <p:spTgt spid="6"/>
                                        </p:tgtEl>
                                        <p:attrNameLst>
                                          <p:attrName>style.visibility</p:attrName>
                                        </p:attrNameLst>
                                      </p:cBhvr>
                                      <p:to>
                                        <p:strVal val="visible"/>
                                      </p:to>
                                    </p:set>
                                    <p:animEffect transition="in" filter="wipe(left)">
                                      <p:cBhvr>
                                        <p:cTn id="53" dur="750"/>
                                        <p:tgtEl>
                                          <p:spTgt spid="6"/>
                                        </p:tgtEl>
                                      </p:cBhvr>
                                    </p:animEffect>
                                  </p:childTnLst>
                                </p:cTn>
                              </p:par>
                            </p:childTnLst>
                          </p:cTn>
                        </p:par>
                        <p:par>
                          <p:cTn id="54" fill="hold">
                            <p:stCondLst>
                              <p:cond delay="1750"/>
                            </p:stCondLst>
                            <p:childTnLst>
                              <p:par>
                                <p:cTn id="55" presetID="22" presetClass="entr" presetSubtype="4" fill="hold" nodeType="afterEffect">
                                  <p:stCondLst>
                                    <p:cond delay="0"/>
                                  </p:stCondLst>
                                  <p:childTnLst>
                                    <p:set>
                                      <p:cBhvr>
                                        <p:cTn id="56" dur="1" fill="hold">
                                          <p:stCondLst>
                                            <p:cond delay="0"/>
                                          </p:stCondLst>
                                        </p:cTn>
                                        <p:tgtEl>
                                          <p:spTgt spid="4">
                                            <p:txEl>
                                              <p:pRg st="0" end="0"/>
                                            </p:txEl>
                                          </p:spTgt>
                                        </p:tgtEl>
                                        <p:attrNameLst>
                                          <p:attrName>style.visibility</p:attrName>
                                        </p:attrNameLst>
                                      </p:cBhvr>
                                      <p:to>
                                        <p:strVal val="visible"/>
                                      </p:to>
                                    </p:set>
                                    <p:animEffect transition="in" filter="wipe(down)">
                                      <p:cBhvr>
                                        <p:cTn id="57" dur="75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6EA0D-A83D-9225-E4FF-E655A650859C}"/>
              </a:ext>
            </a:extLst>
          </p:cNvPr>
          <p:cNvSpPr>
            <a:spLocks noGrp="1"/>
          </p:cNvSpPr>
          <p:nvPr>
            <p:ph type="title"/>
          </p:nvPr>
        </p:nvSpPr>
        <p:spPr>
          <a:xfrm>
            <a:off x="319428" y="259696"/>
            <a:ext cx="7269480" cy="862405"/>
          </a:xfrm>
        </p:spPr>
        <p:txBody>
          <a:bodyPr>
            <a:normAutofit/>
          </a:bodyPr>
          <a:lstStyle/>
          <a:p>
            <a:r>
              <a:rPr lang="en-US" sz="4800" b="1" i="1" dirty="0">
                <a:latin typeface="Candara" panose="020E0502030303020204" pitchFamily="34" charset="0"/>
              </a:rPr>
              <a:t>“</a:t>
            </a:r>
            <a:r>
              <a:rPr lang="en-US" sz="4800" b="1" i="1" u="sng" dirty="0">
                <a:solidFill>
                  <a:srgbClr val="FF0000"/>
                </a:solidFill>
                <a:latin typeface="Candara" panose="020E0502030303020204" pitchFamily="34" charset="0"/>
              </a:rPr>
              <a:t>CHRIST</a:t>
            </a:r>
            <a:r>
              <a:rPr lang="en-US" sz="4800" b="1" i="1" dirty="0">
                <a:latin typeface="Candara" panose="020E0502030303020204" pitchFamily="34" charset="0"/>
              </a:rPr>
              <a:t> died for us”</a:t>
            </a:r>
          </a:p>
        </p:txBody>
      </p:sp>
      <p:sp>
        <p:nvSpPr>
          <p:cNvPr id="3" name="Content Placeholder 2">
            <a:extLst>
              <a:ext uri="{FF2B5EF4-FFF2-40B4-BE49-F238E27FC236}">
                <a16:creationId xmlns:a16="http://schemas.microsoft.com/office/drawing/2014/main" id="{FC8CCB2D-FAF8-DD24-0E62-F8F54B01497F}"/>
              </a:ext>
            </a:extLst>
          </p:cNvPr>
          <p:cNvSpPr>
            <a:spLocks noGrp="1"/>
          </p:cNvSpPr>
          <p:nvPr>
            <p:ph idx="1"/>
          </p:nvPr>
        </p:nvSpPr>
        <p:spPr>
          <a:xfrm>
            <a:off x="573740" y="1308846"/>
            <a:ext cx="7867315" cy="5549153"/>
          </a:xfrm>
        </p:spPr>
        <p:txBody>
          <a:bodyPr>
            <a:normAutofit/>
          </a:bodyPr>
          <a:lstStyle/>
          <a:p>
            <a:pPr marL="0" indent="0">
              <a:buNone/>
            </a:pPr>
            <a:r>
              <a:rPr lang="en-US" sz="3600" b="1" dirty="0">
                <a:latin typeface="Candara" panose="020E0502030303020204" pitchFamily="34" charset="0"/>
              </a:rPr>
              <a:t>Christ was both Human and Deity</a:t>
            </a:r>
          </a:p>
          <a:p>
            <a:pPr marL="365760" indent="-274320">
              <a:lnSpc>
                <a:spcPts val="3200"/>
              </a:lnSpc>
              <a:spcBef>
                <a:spcPts val="0"/>
              </a:spcBef>
              <a:spcAft>
                <a:spcPts val="0"/>
              </a:spcAft>
              <a:buSzPct val="100000"/>
              <a:buFont typeface="Wingdings" panose="05000000000000000000" pitchFamily="2" charset="2"/>
              <a:buChar char="§"/>
            </a:pPr>
            <a:r>
              <a:rPr lang="en-US" sz="3200" u="sng" dirty="0">
                <a:latin typeface="Candara" panose="020E0502030303020204" pitchFamily="34" charset="0"/>
              </a:rPr>
              <a:t>Human</a:t>
            </a:r>
            <a:r>
              <a:rPr lang="en-US" sz="3200" dirty="0">
                <a:latin typeface="Candara" panose="020E0502030303020204" pitchFamily="34" charset="0"/>
              </a:rPr>
              <a:t> – of a virgin birth </a:t>
            </a:r>
          </a:p>
          <a:p>
            <a:pPr marL="640080" lvl="1" indent="-274320">
              <a:lnSpc>
                <a:spcPts val="3200"/>
              </a:lnSpc>
              <a:spcBef>
                <a:spcPts val="400"/>
              </a:spcBef>
              <a:spcAft>
                <a:spcPts val="0"/>
              </a:spcAft>
              <a:buFont typeface="Wingdings" panose="05000000000000000000" pitchFamily="2" charset="2"/>
              <a:buChar char="§"/>
            </a:pPr>
            <a:r>
              <a:rPr lang="en-US" sz="3000" b="1" i="1" dirty="0">
                <a:latin typeface="Candara" panose="020E0502030303020204" pitchFamily="34" charset="0"/>
              </a:rPr>
              <a:t>“Born of a woman” </a:t>
            </a:r>
            <a:r>
              <a:rPr lang="en-US" sz="3000" i="1" dirty="0">
                <a:latin typeface="Candara" panose="020E0502030303020204" pitchFamily="34" charset="0"/>
              </a:rPr>
              <a:t>– Gal. 4:4</a:t>
            </a:r>
          </a:p>
          <a:p>
            <a:pPr marL="640080" lvl="1" indent="-274320">
              <a:lnSpc>
                <a:spcPts val="3200"/>
              </a:lnSpc>
              <a:spcBef>
                <a:spcPts val="400"/>
              </a:spcBef>
              <a:spcAft>
                <a:spcPts val="0"/>
              </a:spcAft>
              <a:buFont typeface="Wingdings" panose="05000000000000000000" pitchFamily="2" charset="2"/>
              <a:buChar char="§"/>
            </a:pPr>
            <a:r>
              <a:rPr lang="en-US" sz="3000" b="1" i="1" dirty="0">
                <a:latin typeface="Candara" panose="020E0502030303020204" pitchFamily="34" charset="0"/>
              </a:rPr>
              <a:t>“God with us” </a:t>
            </a:r>
            <a:r>
              <a:rPr lang="en-US" sz="3000" i="1" dirty="0">
                <a:latin typeface="Candara" panose="020E0502030303020204" pitchFamily="34" charset="0"/>
              </a:rPr>
              <a:t>– Matt. 1:18-25; Isa. 7:14</a:t>
            </a:r>
          </a:p>
          <a:p>
            <a:pPr marL="640080" lvl="1" indent="-274320">
              <a:lnSpc>
                <a:spcPts val="3200"/>
              </a:lnSpc>
              <a:spcBef>
                <a:spcPts val="400"/>
              </a:spcBef>
              <a:spcAft>
                <a:spcPts val="0"/>
              </a:spcAft>
              <a:buFont typeface="Wingdings" panose="05000000000000000000" pitchFamily="2" charset="2"/>
              <a:buChar char="§"/>
            </a:pPr>
            <a:r>
              <a:rPr lang="en-US" sz="3000" dirty="0">
                <a:latin typeface="Candara" panose="020E0502030303020204" pitchFamily="34" charset="0"/>
              </a:rPr>
              <a:t>God in the flesh – fully God and fully Man</a:t>
            </a:r>
          </a:p>
          <a:p>
            <a:pPr marL="914400" lvl="2" indent="-274320">
              <a:lnSpc>
                <a:spcPts val="2800"/>
              </a:lnSpc>
              <a:spcBef>
                <a:spcPts val="0"/>
              </a:spcBef>
              <a:spcAft>
                <a:spcPts val="0"/>
              </a:spcAft>
              <a:buFont typeface="Wingdings" panose="05000000000000000000" pitchFamily="2" charset="2"/>
              <a:buChar char="§"/>
            </a:pPr>
            <a:r>
              <a:rPr lang="en-US" sz="2800" i="1" dirty="0">
                <a:latin typeface="Candara" panose="020E0502030303020204" pitchFamily="34" charset="0"/>
              </a:rPr>
              <a:t>John 1:1-2, 14; cf. John 17:5</a:t>
            </a:r>
          </a:p>
          <a:p>
            <a:pPr marL="640080" lvl="1" indent="-274320">
              <a:lnSpc>
                <a:spcPts val="3000"/>
              </a:lnSpc>
              <a:spcBef>
                <a:spcPts val="400"/>
              </a:spcBef>
              <a:spcAft>
                <a:spcPts val="0"/>
              </a:spcAft>
              <a:buFont typeface="Wingdings" panose="05000000000000000000" pitchFamily="2" charset="2"/>
              <a:buChar char="§"/>
            </a:pPr>
            <a:r>
              <a:rPr lang="en-US" sz="3000" dirty="0">
                <a:latin typeface="Candara" panose="020E0502030303020204" pitchFamily="34" charset="0"/>
              </a:rPr>
              <a:t>He gave up the glories of heaven, and took on servitude, but retained His Deity</a:t>
            </a:r>
          </a:p>
          <a:p>
            <a:pPr marL="914400" lvl="2" indent="-274320">
              <a:lnSpc>
                <a:spcPts val="2800"/>
              </a:lnSpc>
              <a:spcBef>
                <a:spcPts val="0"/>
              </a:spcBef>
              <a:spcAft>
                <a:spcPts val="0"/>
              </a:spcAft>
              <a:buFont typeface="Wingdings" panose="05000000000000000000" pitchFamily="2" charset="2"/>
              <a:buChar char="§"/>
            </a:pPr>
            <a:r>
              <a:rPr lang="en-US" sz="2800" i="1" dirty="0">
                <a:latin typeface="Candara" panose="020E0502030303020204" pitchFamily="34" charset="0"/>
              </a:rPr>
              <a:t>Phil. 2:5-8; cf. Matt. 4:1-11; 26:53-54; Lk. 22:42-44</a:t>
            </a:r>
          </a:p>
          <a:p>
            <a:pPr marL="640080" lvl="1" indent="-274320">
              <a:lnSpc>
                <a:spcPts val="2800"/>
              </a:lnSpc>
              <a:spcBef>
                <a:spcPts val="600"/>
              </a:spcBef>
              <a:spcAft>
                <a:spcPts val="0"/>
              </a:spcAft>
              <a:buFont typeface="Wingdings" panose="05000000000000000000" pitchFamily="2" charset="2"/>
              <a:buChar char="§"/>
            </a:pPr>
            <a:r>
              <a:rPr lang="en-US" sz="3000" dirty="0">
                <a:latin typeface="Candara" panose="020E0502030303020204" pitchFamily="34" charset="0"/>
              </a:rPr>
              <a:t>He claimed to be God while on earth</a:t>
            </a:r>
          </a:p>
          <a:p>
            <a:pPr marL="914400" lvl="2" indent="-274320">
              <a:lnSpc>
                <a:spcPts val="2800"/>
              </a:lnSpc>
              <a:spcBef>
                <a:spcPts val="0"/>
              </a:spcBef>
              <a:spcAft>
                <a:spcPts val="0"/>
              </a:spcAft>
              <a:buFont typeface="Wingdings" panose="05000000000000000000" pitchFamily="2" charset="2"/>
              <a:buChar char="§"/>
            </a:pPr>
            <a:r>
              <a:rPr lang="en-US" sz="2800" i="1" dirty="0">
                <a:latin typeface="Candara" panose="020E0502030303020204" pitchFamily="34" charset="0"/>
              </a:rPr>
              <a:t>John 8:24, 58</a:t>
            </a:r>
          </a:p>
          <a:p>
            <a:pPr marL="365760" indent="-274320">
              <a:lnSpc>
                <a:spcPts val="2800"/>
              </a:lnSpc>
              <a:spcBef>
                <a:spcPts val="1200"/>
              </a:spcBef>
              <a:spcAft>
                <a:spcPts val="0"/>
              </a:spcAft>
              <a:buFont typeface="Wingdings" panose="05000000000000000000" pitchFamily="2" charset="2"/>
              <a:buChar char="§"/>
            </a:pPr>
            <a:r>
              <a:rPr lang="en-US" sz="3200" u="sng" dirty="0">
                <a:latin typeface="Candara" panose="020E0502030303020204" pitchFamily="34" charset="0"/>
              </a:rPr>
              <a:t>Deity</a:t>
            </a:r>
            <a:r>
              <a:rPr lang="en-US" sz="3200" dirty="0">
                <a:latin typeface="Candara" panose="020E0502030303020204" pitchFamily="34" charset="0"/>
              </a:rPr>
              <a:t> – eternal with God </a:t>
            </a:r>
            <a:r>
              <a:rPr lang="en-US" sz="3200" i="1" dirty="0">
                <a:latin typeface="Candara" panose="020E0502030303020204" pitchFamily="34" charset="0"/>
              </a:rPr>
              <a:t>– John 1:1-2</a:t>
            </a:r>
          </a:p>
          <a:p>
            <a:pPr marL="640080" lvl="2" indent="0">
              <a:lnSpc>
                <a:spcPts val="2800"/>
              </a:lnSpc>
              <a:spcBef>
                <a:spcPts val="0"/>
              </a:spcBef>
              <a:spcAft>
                <a:spcPts val="0"/>
              </a:spcAft>
              <a:buNone/>
            </a:pPr>
            <a:endParaRPr lang="en-US" sz="2800" i="1" dirty="0">
              <a:latin typeface="Candara" panose="020E0502030303020204" pitchFamily="34" charset="0"/>
            </a:endParaRPr>
          </a:p>
        </p:txBody>
      </p:sp>
      <p:sp>
        <p:nvSpPr>
          <p:cNvPr id="5" name="Slide Number Placeholder 4">
            <a:extLst>
              <a:ext uri="{FF2B5EF4-FFF2-40B4-BE49-F238E27FC236}">
                <a16:creationId xmlns:a16="http://schemas.microsoft.com/office/drawing/2014/main" id="{85486DCD-B1CB-3410-48E2-7FA68D570097}"/>
              </a:ext>
            </a:extLst>
          </p:cNvPr>
          <p:cNvSpPr>
            <a:spLocks noGrp="1"/>
          </p:cNvSpPr>
          <p:nvPr>
            <p:ph type="sldNum" sz="quarter" idx="12"/>
          </p:nvPr>
        </p:nvSpPr>
        <p:spPr/>
        <p:txBody>
          <a:bodyPr/>
          <a:lstStyle/>
          <a:p>
            <a:fld id="{4FAB73BC-B049-4115-A692-8D63A059BFB8}" type="slidenum">
              <a:rPr lang="en-US" smtClean="0"/>
              <a:t>4</a:t>
            </a:fld>
            <a:endParaRPr lang="en-US" dirty="0"/>
          </a:p>
        </p:txBody>
      </p:sp>
    </p:spTree>
    <p:extLst>
      <p:ext uri="{BB962C8B-B14F-4D97-AF65-F5344CB8AC3E}">
        <p14:creationId xmlns:p14="http://schemas.microsoft.com/office/powerpoint/2010/main" val="36889829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fade">
                                      <p:cBhvr>
                                        <p:cTn id="47" dur="1000"/>
                                        <p:tgtEl>
                                          <p:spTgt spid="3">
                                            <p:txEl>
                                              <p:pRg st="6" end="6"/>
                                            </p:txEl>
                                          </p:spTgt>
                                        </p:tgtEl>
                                      </p:cBhvr>
                                    </p:animEffect>
                                    <p:anim calcmode="lin" valueType="num">
                                      <p:cBhvr>
                                        <p:cTn id="4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fade">
                                      <p:cBhvr>
                                        <p:cTn id="52" dur="1000"/>
                                        <p:tgtEl>
                                          <p:spTgt spid="3">
                                            <p:txEl>
                                              <p:pRg st="7" end="7"/>
                                            </p:txEl>
                                          </p:spTgt>
                                        </p:tgtEl>
                                      </p:cBhvr>
                                    </p:animEffect>
                                    <p:anim calcmode="lin" valueType="num">
                                      <p:cBhvr>
                                        <p:cTn id="5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animEffect transition="in" filter="fade">
                                      <p:cBhvr>
                                        <p:cTn id="59" dur="1000"/>
                                        <p:tgtEl>
                                          <p:spTgt spid="3">
                                            <p:txEl>
                                              <p:pRg st="8" end="8"/>
                                            </p:txEl>
                                          </p:spTgt>
                                        </p:tgtEl>
                                      </p:cBhvr>
                                    </p:animEffect>
                                    <p:anim calcmode="lin" valueType="num">
                                      <p:cBhvr>
                                        <p:cTn id="6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1" dur="1000" fill="hold"/>
                                        <p:tgtEl>
                                          <p:spTgt spid="3">
                                            <p:txEl>
                                              <p:pRg st="8" end="8"/>
                                            </p:txEl>
                                          </p:spTgt>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3">
                                            <p:txEl>
                                              <p:pRg st="9" end="9"/>
                                            </p:txEl>
                                          </p:spTgt>
                                        </p:tgtEl>
                                        <p:attrNameLst>
                                          <p:attrName>style.visibility</p:attrName>
                                        </p:attrNameLst>
                                      </p:cBhvr>
                                      <p:to>
                                        <p:strVal val="visible"/>
                                      </p:to>
                                    </p:set>
                                    <p:animEffect transition="in" filter="fade">
                                      <p:cBhvr>
                                        <p:cTn id="64" dur="1000"/>
                                        <p:tgtEl>
                                          <p:spTgt spid="3">
                                            <p:txEl>
                                              <p:pRg st="9" end="9"/>
                                            </p:txEl>
                                          </p:spTgt>
                                        </p:tgtEl>
                                      </p:cBhvr>
                                    </p:animEffect>
                                    <p:anim calcmode="lin" valueType="num">
                                      <p:cBhvr>
                                        <p:cTn id="65"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6"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grpId="0" nodeType="clickEffect">
                                  <p:stCondLst>
                                    <p:cond delay="0"/>
                                  </p:stCondLst>
                                  <p:childTnLst>
                                    <p:set>
                                      <p:cBhvr>
                                        <p:cTn id="70" dur="1" fill="hold">
                                          <p:stCondLst>
                                            <p:cond delay="0"/>
                                          </p:stCondLst>
                                        </p:cTn>
                                        <p:tgtEl>
                                          <p:spTgt spid="3">
                                            <p:txEl>
                                              <p:pRg st="10" end="10"/>
                                            </p:txEl>
                                          </p:spTgt>
                                        </p:tgtEl>
                                        <p:attrNameLst>
                                          <p:attrName>style.visibility</p:attrName>
                                        </p:attrNameLst>
                                      </p:cBhvr>
                                      <p:to>
                                        <p:strVal val="visible"/>
                                      </p:to>
                                    </p:set>
                                    <p:animEffect transition="in" filter="fade">
                                      <p:cBhvr>
                                        <p:cTn id="71" dur="1000"/>
                                        <p:tgtEl>
                                          <p:spTgt spid="3">
                                            <p:txEl>
                                              <p:pRg st="10" end="10"/>
                                            </p:txEl>
                                          </p:spTgt>
                                        </p:tgtEl>
                                      </p:cBhvr>
                                    </p:animEffect>
                                    <p:anim calcmode="lin" valueType="num">
                                      <p:cBhvr>
                                        <p:cTn id="7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3"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80ED39-E92F-6923-BB4F-7D70260068B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D13D07-D7C9-4646-B290-602E36FAFC16}"/>
              </a:ext>
            </a:extLst>
          </p:cNvPr>
          <p:cNvSpPr>
            <a:spLocks noGrp="1"/>
          </p:cNvSpPr>
          <p:nvPr>
            <p:ph type="title"/>
          </p:nvPr>
        </p:nvSpPr>
        <p:spPr>
          <a:xfrm>
            <a:off x="319428" y="259696"/>
            <a:ext cx="7269480" cy="862405"/>
          </a:xfrm>
        </p:spPr>
        <p:txBody>
          <a:bodyPr>
            <a:normAutofit/>
          </a:bodyPr>
          <a:lstStyle/>
          <a:p>
            <a:r>
              <a:rPr lang="en-US" sz="4800" b="1" i="1" dirty="0">
                <a:latin typeface="Candara" panose="020E0502030303020204" pitchFamily="34" charset="0"/>
              </a:rPr>
              <a:t>“Christ </a:t>
            </a:r>
            <a:r>
              <a:rPr lang="en-US" sz="4800" b="1" i="1" u="sng" dirty="0">
                <a:solidFill>
                  <a:srgbClr val="FF0000"/>
                </a:solidFill>
                <a:latin typeface="Candara" panose="020E0502030303020204" pitchFamily="34" charset="0"/>
              </a:rPr>
              <a:t>DIED</a:t>
            </a:r>
            <a:r>
              <a:rPr lang="en-US" sz="4800" b="1" i="1" dirty="0">
                <a:solidFill>
                  <a:srgbClr val="FF0000"/>
                </a:solidFill>
                <a:latin typeface="Candara" panose="020E0502030303020204" pitchFamily="34" charset="0"/>
              </a:rPr>
              <a:t> </a:t>
            </a:r>
            <a:r>
              <a:rPr lang="en-US" sz="4800" b="1" i="1" dirty="0">
                <a:latin typeface="Candara" panose="020E0502030303020204" pitchFamily="34" charset="0"/>
              </a:rPr>
              <a:t>for us”</a:t>
            </a:r>
          </a:p>
        </p:txBody>
      </p:sp>
      <p:sp>
        <p:nvSpPr>
          <p:cNvPr id="3" name="Content Placeholder 2">
            <a:extLst>
              <a:ext uri="{FF2B5EF4-FFF2-40B4-BE49-F238E27FC236}">
                <a16:creationId xmlns:a16="http://schemas.microsoft.com/office/drawing/2014/main" id="{1D9C13C6-57FF-CB22-E293-331922FFF4BC}"/>
              </a:ext>
            </a:extLst>
          </p:cNvPr>
          <p:cNvSpPr>
            <a:spLocks noGrp="1"/>
          </p:cNvSpPr>
          <p:nvPr>
            <p:ph idx="1"/>
          </p:nvPr>
        </p:nvSpPr>
        <p:spPr>
          <a:xfrm>
            <a:off x="573740" y="1308846"/>
            <a:ext cx="7867315" cy="5549153"/>
          </a:xfrm>
        </p:spPr>
        <p:txBody>
          <a:bodyPr>
            <a:normAutofit/>
          </a:bodyPr>
          <a:lstStyle/>
          <a:p>
            <a:pPr marL="0" indent="0">
              <a:lnSpc>
                <a:spcPts val="3600"/>
              </a:lnSpc>
              <a:spcBef>
                <a:spcPts val="600"/>
              </a:spcBef>
              <a:buNone/>
            </a:pPr>
            <a:r>
              <a:rPr lang="en-US" sz="3600" b="1" dirty="0">
                <a:latin typeface="Candara" panose="020E0502030303020204" pitchFamily="34" charset="0"/>
              </a:rPr>
              <a:t>Christ paid the price of death for our sins </a:t>
            </a:r>
            <a:r>
              <a:rPr lang="en-US" sz="3600" i="1" dirty="0">
                <a:latin typeface="Candara" panose="020E0502030303020204" pitchFamily="34" charset="0"/>
              </a:rPr>
              <a:t>– 1 Cor. 15:3; Rom. 5:7-9</a:t>
            </a:r>
          </a:p>
          <a:p>
            <a:pPr marL="0" lvl="1" indent="0">
              <a:buNone/>
            </a:pPr>
            <a:r>
              <a:rPr lang="en-US" sz="3600" b="1" dirty="0">
                <a:latin typeface="Candara" panose="020E0502030303020204" pitchFamily="34" charset="0"/>
              </a:rPr>
              <a:t>Jesus did </a:t>
            </a:r>
            <a:r>
              <a:rPr lang="en-US" sz="3600" b="1" i="1" dirty="0">
                <a:latin typeface="Candara" panose="020E0502030303020204" pitchFamily="34" charset="0"/>
              </a:rPr>
              <a:t>“taste death for </a:t>
            </a:r>
            <a:r>
              <a:rPr lang="en-US" sz="3600" b="1" i="1" u="sng" dirty="0">
                <a:latin typeface="Candara" panose="020E0502030303020204" pitchFamily="34" charset="0"/>
              </a:rPr>
              <a:t>every man</a:t>
            </a:r>
            <a:r>
              <a:rPr lang="en-US" sz="3600" b="1" i="1" dirty="0">
                <a:latin typeface="Candara" panose="020E0502030303020204" pitchFamily="34" charset="0"/>
              </a:rPr>
              <a:t>”</a:t>
            </a:r>
          </a:p>
          <a:p>
            <a:pPr marL="274320" lvl="1" indent="-274320">
              <a:lnSpc>
                <a:spcPts val="3200"/>
              </a:lnSpc>
              <a:spcBef>
                <a:spcPts val="0"/>
              </a:spcBef>
              <a:buFont typeface="Wingdings" panose="05000000000000000000" pitchFamily="2" charset="2"/>
              <a:buChar char="§"/>
            </a:pPr>
            <a:r>
              <a:rPr lang="en-US" sz="3200" i="1" dirty="0">
                <a:latin typeface="Candara" panose="020E0502030303020204" pitchFamily="34" charset="0"/>
              </a:rPr>
              <a:t>Hebrews 2:9; 1 Tim. 2:6</a:t>
            </a:r>
          </a:p>
          <a:p>
            <a:pPr marL="0" lvl="1" indent="-274320">
              <a:spcBef>
                <a:spcPts val="1200"/>
              </a:spcBef>
              <a:buNone/>
            </a:pPr>
            <a:r>
              <a:rPr lang="en-US" sz="3600" b="1" dirty="0">
                <a:latin typeface="Candara" panose="020E0502030303020204" pitchFamily="34" charset="0"/>
              </a:rPr>
              <a:t>God giving His Only Son shows the </a:t>
            </a:r>
            <a:r>
              <a:rPr lang="en-US" sz="3600" b="1" i="1" u="sng" dirty="0">
                <a:latin typeface="Candara" panose="020E0502030303020204" pitchFamily="34" charset="0"/>
              </a:rPr>
              <a:t>depth</a:t>
            </a:r>
            <a:r>
              <a:rPr lang="en-US" sz="3600" b="1" dirty="0">
                <a:latin typeface="Candara" panose="020E0502030303020204" pitchFamily="34" charset="0"/>
              </a:rPr>
              <a:t> of God’s Love for </a:t>
            </a:r>
            <a:r>
              <a:rPr lang="en-US" sz="3600" b="1" i="1" u="sng" dirty="0">
                <a:latin typeface="Candara" panose="020E0502030303020204" pitchFamily="34" charset="0"/>
              </a:rPr>
              <a:t>every</a:t>
            </a:r>
            <a:r>
              <a:rPr lang="en-US" sz="3600" b="1" dirty="0">
                <a:latin typeface="Candara" panose="020E0502030303020204" pitchFamily="34" charset="0"/>
              </a:rPr>
              <a:t> man</a:t>
            </a:r>
          </a:p>
          <a:p>
            <a:pPr marL="274320" lvl="1" indent="-274320">
              <a:spcBef>
                <a:spcPts val="0"/>
              </a:spcBef>
              <a:spcAft>
                <a:spcPts val="0"/>
              </a:spcAft>
              <a:buFont typeface="Wingdings" panose="05000000000000000000" pitchFamily="2" charset="2"/>
              <a:buChar char="§"/>
            </a:pPr>
            <a:r>
              <a:rPr lang="en-US" sz="3200" i="1" dirty="0">
                <a:latin typeface="Candara" panose="020E0502030303020204" pitchFamily="34" charset="0"/>
              </a:rPr>
              <a:t>John 3:16; 2 Pet. 3:9; 1 Tim. 2:4; 1 John 4:10</a:t>
            </a:r>
          </a:p>
          <a:p>
            <a:pPr marL="0" lvl="1" indent="-274320">
              <a:spcBef>
                <a:spcPts val="1200"/>
              </a:spcBef>
              <a:buNone/>
            </a:pPr>
            <a:r>
              <a:rPr lang="en-US" sz="3600" b="1" dirty="0">
                <a:latin typeface="Candara" panose="020E0502030303020204" pitchFamily="34" charset="0"/>
              </a:rPr>
              <a:t>The price God and His Son paid to remedy sin, indicates the </a:t>
            </a:r>
            <a:r>
              <a:rPr lang="en-US" sz="3600" b="1" i="1" u="sng" dirty="0">
                <a:latin typeface="Candara" panose="020E0502030303020204" pitchFamily="34" charset="0"/>
              </a:rPr>
              <a:t>great worth </a:t>
            </a:r>
            <a:r>
              <a:rPr lang="en-US" sz="3600" b="1" dirty="0">
                <a:latin typeface="Candara" panose="020E0502030303020204" pitchFamily="34" charset="0"/>
              </a:rPr>
              <a:t>of man’s soul </a:t>
            </a:r>
            <a:r>
              <a:rPr lang="en-US" sz="3600" i="1" dirty="0">
                <a:latin typeface="Candara" panose="020E0502030303020204" pitchFamily="34" charset="0"/>
              </a:rPr>
              <a:t>– M</a:t>
            </a:r>
            <a:r>
              <a:rPr lang="en-US" sz="3200" i="1" dirty="0">
                <a:latin typeface="Candara" panose="020E0502030303020204" pitchFamily="34" charset="0"/>
              </a:rPr>
              <a:t>att. 16:26; Eph. 2:4-7</a:t>
            </a:r>
          </a:p>
          <a:p>
            <a:pPr marL="0" indent="0">
              <a:lnSpc>
                <a:spcPts val="3600"/>
              </a:lnSpc>
              <a:spcBef>
                <a:spcPts val="600"/>
              </a:spcBef>
              <a:buNone/>
            </a:pPr>
            <a:endParaRPr lang="en-US" sz="2800" i="1" dirty="0">
              <a:latin typeface="Candara" panose="020E0502030303020204" pitchFamily="34" charset="0"/>
            </a:endParaRPr>
          </a:p>
        </p:txBody>
      </p:sp>
      <p:sp>
        <p:nvSpPr>
          <p:cNvPr id="5" name="Slide Number Placeholder 4">
            <a:extLst>
              <a:ext uri="{FF2B5EF4-FFF2-40B4-BE49-F238E27FC236}">
                <a16:creationId xmlns:a16="http://schemas.microsoft.com/office/drawing/2014/main" id="{99E76C66-8A35-6149-D77D-67785F827C6B}"/>
              </a:ext>
            </a:extLst>
          </p:cNvPr>
          <p:cNvSpPr>
            <a:spLocks noGrp="1"/>
          </p:cNvSpPr>
          <p:nvPr>
            <p:ph type="sldNum" sz="quarter" idx="12"/>
          </p:nvPr>
        </p:nvSpPr>
        <p:spPr/>
        <p:txBody>
          <a:bodyPr/>
          <a:lstStyle/>
          <a:p>
            <a:fld id="{4FAB73BC-B049-4115-A692-8D63A059BFB8}" type="slidenum">
              <a:rPr lang="en-US" smtClean="0"/>
              <a:t>5</a:t>
            </a:fld>
            <a:endParaRPr lang="en-US" dirty="0"/>
          </a:p>
        </p:txBody>
      </p:sp>
    </p:spTree>
    <p:extLst>
      <p:ext uri="{BB962C8B-B14F-4D97-AF65-F5344CB8AC3E}">
        <p14:creationId xmlns:p14="http://schemas.microsoft.com/office/powerpoint/2010/main" val="144116159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EA63F7-1CB6-2ADA-8200-B6939811873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625ADF-DC2E-9576-A430-7784A3920FAE}"/>
              </a:ext>
            </a:extLst>
          </p:cNvPr>
          <p:cNvSpPr>
            <a:spLocks noGrp="1"/>
          </p:cNvSpPr>
          <p:nvPr>
            <p:ph type="title"/>
          </p:nvPr>
        </p:nvSpPr>
        <p:spPr>
          <a:xfrm>
            <a:off x="319428" y="259696"/>
            <a:ext cx="7269480" cy="862405"/>
          </a:xfrm>
        </p:spPr>
        <p:txBody>
          <a:bodyPr>
            <a:normAutofit/>
          </a:bodyPr>
          <a:lstStyle/>
          <a:p>
            <a:r>
              <a:rPr lang="en-US" sz="4800" b="1" i="1" dirty="0">
                <a:latin typeface="Candara" panose="020E0502030303020204" pitchFamily="34" charset="0"/>
              </a:rPr>
              <a:t>“Christ </a:t>
            </a:r>
            <a:r>
              <a:rPr lang="en-US" sz="4800" b="1" i="1" u="sng" dirty="0">
                <a:solidFill>
                  <a:srgbClr val="FF0000"/>
                </a:solidFill>
                <a:latin typeface="Candara" panose="020E0502030303020204" pitchFamily="34" charset="0"/>
              </a:rPr>
              <a:t>DIED</a:t>
            </a:r>
            <a:r>
              <a:rPr lang="en-US" sz="4800" b="1" i="1" dirty="0">
                <a:solidFill>
                  <a:srgbClr val="FF0000"/>
                </a:solidFill>
                <a:latin typeface="Candara" panose="020E0502030303020204" pitchFamily="34" charset="0"/>
              </a:rPr>
              <a:t> </a:t>
            </a:r>
            <a:r>
              <a:rPr lang="en-US" sz="4800" b="1" i="1" dirty="0">
                <a:latin typeface="Candara" panose="020E0502030303020204" pitchFamily="34" charset="0"/>
              </a:rPr>
              <a:t>for us”</a:t>
            </a:r>
          </a:p>
        </p:txBody>
      </p:sp>
      <p:sp>
        <p:nvSpPr>
          <p:cNvPr id="3" name="Content Placeholder 2">
            <a:extLst>
              <a:ext uri="{FF2B5EF4-FFF2-40B4-BE49-F238E27FC236}">
                <a16:creationId xmlns:a16="http://schemas.microsoft.com/office/drawing/2014/main" id="{5B099DB0-F9EF-E4D9-7EA9-6B7504F06E8F}"/>
              </a:ext>
            </a:extLst>
          </p:cNvPr>
          <p:cNvSpPr>
            <a:spLocks noGrp="1"/>
          </p:cNvSpPr>
          <p:nvPr>
            <p:ph idx="1"/>
          </p:nvPr>
        </p:nvSpPr>
        <p:spPr>
          <a:xfrm>
            <a:off x="573740" y="1308846"/>
            <a:ext cx="7867315" cy="5063379"/>
          </a:xfrm>
        </p:spPr>
        <p:txBody>
          <a:bodyPr>
            <a:normAutofit/>
          </a:bodyPr>
          <a:lstStyle/>
          <a:p>
            <a:pPr marL="0" indent="0">
              <a:lnSpc>
                <a:spcPts val="3600"/>
              </a:lnSpc>
              <a:spcBef>
                <a:spcPts val="600"/>
              </a:spcBef>
              <a:buNone/>
            </a:pPr>
            <a:r>
              <a:rPr lang="en-US" sz="3600" b="1" dirty="0">
                <a:latin typeface="Candara" panose="020E0502030303020204" pitchFamily="34" charset="0"/>
              </a:rPr>
              <a:t>He suffered an agonizing and shameful death</a:t>
            </a:r>
            <a:endParaRPr lang="en-US" sz="3200" i="1" dirty="0">
              <a:latin typeface="Candara" panose="020E0502030303020204" pitchFamily="34" charset="0"/>
            </a:endParaRPr>
          </a:p>
          <a:p>
            <a:pPr marL="365760" indent="-274320">
              <a:lnSpc>
                <a:spcPts val="3200"/>
              </a:lnSpc>
              <a:spcBef>
                <a:spcPts val="0"/>
              </a:spcBef>
              <a:buFont typeface="Wingdings" panose="05000000000000000000" pitchFamily="2" charset="2"/>
              <a:buChar char="§"/>
            </a:pPr>
            <a:r>
              <a:rPr lang="en-US" sz="3200" dirty="0">
                <a:latin typeface="Candara" panose="020E0502030303020204" pitchFamily="34" charset="0"/>
              </a:rPr>
              <a:t>He was shamefully treated…</a:t>
            </a:r>
          </a:p>
          <a:p>
            <a:pPr marL="640080" lvl="1" indent="-274320">
              <a:lnSpc>
                <a:spcPts val="2800"/>
              </a:lnSpc>
              <a:spcBef>
                <a:spcPts val="600"/>
              </a:spcBef>
              <a:buFont typeface="Wingdings" panose="05000000000000000000" pitchFamily="2" charset="2"/>
              <a:buChar char="§"/>
            </a:pPr>
            <a:r>
              <a:rPr lang="en-US" sz="2800" dirty="0">
                <a:latin typeface="Candara" panose="020E0502030303020204" pitchFamily="34" charset="0"/>
              </a:rPr>
              <a:t>Betrayed by Judas for a little sum </a:t>
            </a:r>
            <a:r>
              <a:rPr lang="en-US" sz="2800" i="1" dirty="0">
                <a:latin typeface="Candara" panose="020E0502030303020204" pitchFamily="34" charset="0"/>
              </a:rPr>
              <a:t>– Matt. 26:15</a:t>
            </a:r>
          </a:p>
          <a:p>
            <a:pPr marL="640080" lvl="1" indent="-274320">
              <a:lnSpc>
                <a:spcPts val="2800"/>
              </a:lnSpc>
              <a:spcBef>
                <a:spcPts val="600"/>
              </a:spcBef>
              <a:buFont typeface="Wingdings" panose="05000000000000000000" pitchFamily="2" charset="2"/>
              <a:buChar char="§"/>
            </a:pPr>
            <a:r>
              <a:rPr lang="en-US" sz="2800" dirty="0">
                <a:latin typeface="Candara" panose="020E0502030303020204" pitchFamily="34" charset="0"/>
              </a:rPr>
              <a:t>Denied by Peter three times – </a:t>
            </a:r>
            <a:r>
              <a:rPr lang="en-US" sz="2800" i="1" dirty="0">
                <a:latin typeface="Candara" panose="020E0502030303020204" pitchFamily="34" charset="0"/>
              </a:rPr>
              <a:t>Matt. 26:34</a:t>
            </a:r>
          </a:p>
          <a:p>
            <a:pPr marL="640080" lvl="1" indent="-274320">
              <a:lnSpc>
                <a:spcPts val="2800"/>
              </a:lnSpc>
              <a:spcBef>
                <a:spcPts val="600"/>
              </a:spcBef>
              <a:buFont typeface="Wingdings" panose="05000000000000000000" pitchFamily="2" charset="2"/>
              <a:buChar char="§"/>
            </a:pPr>
            <a:r>
              <a:rPr lang="en-US" sz="2800" dirty="0">
                <a:latin typeface="Candara" panose="020E0502030303020204" pitchFamily="34" charset="0"/>
              </a:rPr>
              <a:t>Forsaken by His disciples – </a:t>
            </a:r>
            <a:r>
              <a:rPr lang="en-US" sz="2800" i="1" dirty="0">
                <a:latin typeface="Candara" panose="020E0502030303020204" pitchFamily="34" charset="0"/>
              </a:rPr>
              <a:t>Matt. 26:56</a:t>
            </a:r>
          </a:p>
          <a:p>
            <a:pPr marL="640080" lvl="1" indent="-274320">
              <a:lnSpc>
                <a:spcPts val="2800"/>
              </a:lnSpc>
              <a:spcBef>
                <a:spcPts val="600"/>
              </a:spcBef>
              <a:buFont typeface="Wingdings" panose="05000000000000000000" pitchFamily="2" charset="2"/>
              <a:buChar char="§"/>
            </a:pPr>
            <a:r>
              <a:rPr lang="en-US" sz="2800" dirty="0">
                <a:latin typeface="Candara" panose="020E0502030303020204" pitchFamily="34" charset="0"/>
              </a:rPr>
              <a:t>Mocked and abused by soldiers – </a:t>
            </a:r>
            <a:r>
              <a:rPr lang="en-US" sz="2800" i="1" dirty="0">
                <a:latin typeface="Candara" panose="020E0502030303020204" pitchFamily="34" charset="0"/>
              </a:rPr>
              <a:t>Matt. 27:30</a:t>
            </a:r>
          </a:p>
          <a:p>
            <a:pPr marL="640080" lvl="1" indent="-274320">
              <a:lnSpc>
                <a:spcPts val="2800"/>
              </a:lnSpc>
              <a:spcBef>
                <a:spcPts val="600"/>
              </a:spcBef>
              <a:buFont typeface="Wingdings" panose="05000000000000000000" pitchFamily="2" charset="2"/>
              <a:buChar char="§"/>
            </a:pPr>
            <a:r>
              <a:rPr lang="en-US" sz="2800" dirty="0">
                <a:latin typeface="Candara" panose="020E0502030303020204" pitchFamily="34" charset="0"/>
              </a:rPr>
              <a:t>Viewed as worse than Barabbas – </a:t>
            </a:r>
            <a:r>
              <a:rPr lang="en-US" sz="2800" i="1" dirty="0">
                <a:latin typeface="Candara" panose="020E0502030303020204" pitchFamily="34" charset="0"/>
              </a:rPr>
              <a:t>Matt. 27:26</a:t>
            </a:r>
          </a:p>
          <a:p>
            <a:pPr marL="640080" lvl="1" indent="-274320">
              <a:lnSpc>
                <a:spcPts val="2800"/>
              </a:lnSpc>
              <a:spcBef>
                <a:spcPts val="600"/>
              </a:spcBef>
              <a:buFont typeface="Wingdings" panose="05000000000000000000" pitchFamily="2" charset="2"/>
              <a:buChar char="§"/>
            </a:pPr>
            <a:r>
              <a:rPr lang="en-US" sz="2800" dirty="0">
                <a:latin typeface="Candara" panose="020E0502030303020204" pitchFamily="34" charset="0"/>
              </a:rPr>
              <a:t>Crucified between two thieves – </a:t>
            </a:r>
            <a:r>
              <a:rPr lang="en-US" sz="2800" i="1" dirty="0">
                <a:latin typeface="Candara" panose="020E0502030303020204" pitchFamily="34" charset="0"/>
              </a:rPr>
              <a:t>Matt. 27:38</a:t>
            </a:r>
          </a:p>
          <a:p>
            <a:pPr marL="640080" lvl="1" indent="-274320">
              <a:lnSpc>
                <a:spcPts val="3200"/>
              </a:lnSpc>
              <a:spcBef>
                <a:spcPts val="600"/>
              </a:spcBef>
              <a:buClr>
                <a:srgbClr val="FF0000"/>
              </a:buClr>
              <a:buFont typeface="Wingdings" panose="05000000000000000000" pitchFamily="2" charset="2"/>
              <a:buChar char="§"/>
            </a:pPr>
            <a:r>
              <a:rPr lang="en-US" sz="3600" b="1" dirty="0">
                <a:solidFill>
                  <a:srgbClr val="FF0000"/>
                </a:solidFill>
                <a:latin typeface="Candara" panose="020E0502030303020204" pitchFamily="34" charset="0"/>
              </a:rPr>
              <a:t>Illegally tried Jesus</a:t>
            </a:r>
            <a:r>
              <a:rPr lang="en-US" sz="3600" b="1" dirty="0">
                <a:latin typeface="Candara" panose="020E0502030303020204" pitchFamily="34" charset="0"/>
              </a:rPr>
              <a:t> </a:t>
            </a:r>
            <a:r>
              <a:rPr lang="en-US" sz="2800" i="1" dirty="0">
                <a:latin typeface="Candara" panose="020E0502030303020204" pitchFamily="34" charset="0"/>
              </a:rPr>
              <a:t>– Mark 14:55-59</a:t>
            </a:r>
          </a:p>
          <a:p>
            <a:pPr marL="365760" lvl="1" indent="0">
              <a:lnSpc>
                <a:spcPts val="3200"/>
              </a:lnSpc>
              <a:spcBef>
                <a:spcPts val="0"/>
              </a:spcBef>
              <a:buNone/>
            </a:pPr>
            <a:endParaRPr lang="en-US" sz="2800" dirty="0">
              <a:latin typeface="Candara" panose="020E0502030303020204" pitchFamily="34" charset="0"/>
            </a:endParaRPr>
          </a:p>
        </p:txBody>
      </p:sp>
      <p:sp>
        <p:nvSpPr>
          <p:cNvPr id="5" name="Slide Number Placeholder 4">
            <a:extLst>
              <a:ext uri="{FF2B5EF4-FFF2-40B4-BE49-F238E27FC236}">
                <a16:creationId xmlns:a16="http://schemas.microsoft.com/office/drawing/2014/main" id="{DACF21AF-F5DD-9541-7580-FCEA053E95F7}"/>
              </a:ext>
            </a:extLst>
          </p:cNvPr>
          <p:cNvSpPr>
            <a:spLocks noGrp="1"/>
          </p:cNvSpPr>
          <p:nvPr>
            <p:ph type="sldNum" sz="quarter" idx="12"/>
          </p:nvPr>
        </p:nvSpPr>
        <p:spPr/>
        <p:txBody>
          <a:bodyPr/>
          <a:lstStyle/>
          <a:p>
            <a:fld id="{4FAB73BC-B049-4115-A692-8D63A059BFB8}" type="slidenum">
              <a:rPr lang="en-US" smtClean="0"/>
              <a:t>6</a:t>
            </a:fld>
            <a:endParaRPr lang="en-US" dirty="0"/>
          </a:p>
        </p:txBody>
      </p:sp>
    </p:spTree>
    <p:extLst>
      <p:ext uri="{BB962C8B-B14F-4D97-AF65-F5344CB8AC3E}">
        <p14:creationId xmlns:p14="http://schemas.microsoft.com/office/powerpoint/2010/main" val="74750446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961AF3-3B88-358E-AF41-F01CB9DE18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204077-441B-E5E4-2107-F152C860A53E}"/>
              </a:ext>
            </a:extLst>
          </p:cNvPr>
          <p:cNvSpPr>
            <a:spLocks noGrp="1"/>
          </p:cNvSpPr>
          <p:nvPr>
            <p:ph type="title"/>
          </p:nvPr>
        </p:nvSpPr>
        <p:spPr>
          <a:xfrm>
            <a:off x="319428" y="259696"/>
            <a:ext cx="7269480" cy="862405"/>
          </a:xfrm>
        </p:spPr>
        <p:txBody>
          <a:bodyPr>
            <a:normAutofit/>
          </a:bodyPr>
          <a:lstStyle/>
          <a:p>
            <a:r>
              <a:rPr lang="en-US" sz="4800" b="1" i="1" dirty="0">
                <a:latin typeface="Candara" panose="020E0502030303020204" pitchFamily="34" charset="0"/>
              </a:rPr>
              <a:t>“Christ </a:t>
            </a:r>
            <a:r>
              <a:rPr lang="en-US" sz="4800" b="1" i="1" u="sng" dirty="0">
                <a:solidFill>
                  <a:srgbClr val="FF0000"/>
                </a:solidFill>
                <a:latin typeface="Candara" panose="020E0502030303020204" pitchFamily="34" charset="0"/>
              </a:rPr>
              <a:t>DIED</a:t>
            </a:r>
            <a:r>
              <a:rPr lang="en-US" sz="4800" b="1" i="1" dirty="0">
                <a:solidFill>
                  <a:srgbClr val="FF0000"/>
                </a:solidFill>
                <a:latin typeface="Candara" panose="020E0502030303020204" pitchFamily="34" charset="0"/>
              </a:rPr>
              <a:t> </a:t>
            </a:r>
            <a:r>
              <a:rPr lang="en-US" sz="4800" b="1" i="1" dirty="0">
                <a:latin typeface="Candara" panose="020E0502030303020204" pitchFamily="34" charset="0"/>
              </a:rPr>
              <a:t>for us”</a:t>
            </a:r>
          </a:p>
        </p:txBody>
      </p:sp>
      <p:sp>
        <p:nvSpPr>
          <p:cNvPr id="3" name="Content Placeholder 2">
            <a:extLst>
              <a:ext uri="{FF2B5EF4-FFF2-40B4-BE49-F238E27FC236}">
                <a16:creationId xmlns:a16="http://schemas.microsoft.com/office/drawing/2014/main" id="{2E3E5DFF-AC1F-BF05-79DD-68585F60DE63}"/>
              </a:ext>
            </a:extLst>
          </p:cNvPr>
          <p:cNvSpPr>
            <a:spLocks noGrp="1"/>
          </p:cNvSpPr>
          <p:nvPr>
            <p:ph idx="1"/>
          </p:nvPr>
        </p:nvSpPr>
        <p:spPr>
          <a:xfrm>
            <a:off x="573740" y="1308847"/>
            <a:ext cx="7867315" cy="593725"/>
          </a:xfrm>
        </p:spPr>
        <p:txBody>
          <a:bodyPr>
            <a:normAutofit/>
          </a:bodyPr>
          <a:lstStyle/>
          <a:p>
            <a:pPr marL="0" indent="0">
              <a:lnSpc>
                <a:spcPts val="3600"/>
              </a:lnSpc>
              <a:spcBef>
                <a:spcPts val="600"/>
              </a:spcBef>
              <a:buNone/>
            </a:pPr>
            <a:r>
              <a:rPr lang="en-US" sz="3600" b="1" dirty="0">
                <a:latin typeface="Candara" panose="020E0502030303020204" pitchFamily="34" charset="0"/>
              </a:rPr>
              <a:t>Roy Cogdill on Jesus’ Mock Trial…</a:t>
            </a:r>
          </a:p>
        </p:txBody>
      </p:sp>
      <p:sp>
        <p:nvSpPr>
          <p:cNvPr id="5" name="Slide Number Placeholder 4">
            <a:extLst>
              <a:ext uri="{FF2B5EF4-FFF2-40B4-BE49-F238E27FC236}">
                <a16:creationId xmlns:a16="http://schemas.microsoft.com/office/drawing/2014/main" id="{0D610D74-A90B-D27C-4A84-4A5871134DFD}"/>
              </a:ext>
            </a:extLst>
          </p:cNvPr>
          <p:cNvSpPr>
            <a:spLocks noGrp="1"/>
          </p:cNvSpPr>
          <p:nvPr>
            <p:ph type="sldNum" sz="quarter" idx="12"/>
          </p:nvPr>
        </p:nvSpPr>
        <p:spPr/>
        <p:txBody>
          <a:bodyPr/>
          <a:lstStyle/>
          <a:p>
            <a:fld id="{4FAB73BC-B049-4115-A692-8D63A059BFB8}" type="slidenum">
              <a:rPr lang="en-US" smtClean="0"/>
              <a:t>7</a:t>
            </a:fld>
            <a:endParaRPr lang="en-US" dirty="0"/>
          </a:p>
        </p:txBody>
      </p:sp>
      <p:sp>
        <p:nvSpPr>
          <p:cNvPr id="4" name="TextBox 3">
            <a:extLst>
              <a:ext uri="{FF2B5EF4-FFF2-40B4-BE49-F238E27FC236}">
                <a16:creationId xmlns:a16="http://schemas.microsoft.com/office/drawing/2014/main" id="{1E15F385-FDC5-C905-A80F-20F3CBFACA92}"/>
              </a:ext>
            </a:extLst>
          </p:cNvPr>
          <p:cNvSpPr txBox="1"/>
          <p:nvPr/>
        </p:nvSpPr>
        <p:spPr>
          <a:xfrm>
            <a:off x="573740" y="1991888"/>
            <a:ext cx="7754333" cy="4380173"/>
          </a:xfrm>
          <a:prstGeom prst="rect">
            <a:avLst/>
          </a:prstGeom>
          <a:noFill/>
        </p:spPr>
        <p:txBody>
          <a:bodyPr wrap="square" rtlCol="0">
            <a:spAutoFit/>
          </a:bodyPr>
          <a:lstStyle/>
          <a:p>
            <a:pPr>
              <a:lnSpc>
                <a:spcPts val="3000"/>
              </a:lnSpc>
            </a:pPr>
            <a:r>
              <a:rPr lang="en-US" sz="3200" b="0" i="1" u="none" strike="noStrike" baseline="0" dirty="0">
                <a:latin typeface="Candara" panose="020E0502030303020204" pitchFamily="34" charset="0"/>
              </a:rPr>
              <a:t>“From a legal point of view this trial represented the greatest miscarriage of justice and the greatest hoax that has ever been perpetrated against any person in all history. It was fraudulent from start to finish, illegal at almost every point and on every possible count. It was anything but a trial in which justice was in view in the desire of those conducting it.”</a:t>
            </a:r>
          </a:p>
          <a:p>
            <a:pPr marL="365760" indent="-274320">
              <a:lnSpc>
                <a:spcPts val="2600"/>
              </a:lnSpc>
              <a:spcBef>
                <a:spcPts val="1200"/>
              </a:spcBef>
              <a:buFont typeface="Wingdings" panose="05000000000000000000" pitchFamily="2" charset="2"/>
              <a:buChar char="§"/>
            </a:pPr>
            <a:r>
              <a:rPr lang="en-US" sz="2600" b="1" i="1" dirty="0">
                <a:latin typeface="Candara" panose="020E0502030303020204" pitchFamily="34" charset="0"/>
              </a:rPr>
              <a:t>The Trial of Jesus</a:t>
            </a:r>
            <a:r>
              <a:rPr lang="en-US" sz="2600" i="1" dirty="0">
                <a:latin typeface="Candara" panose="020E0502030303020204" pitchFamily="34" charset="0"/>
              </a:rPr>
              <a:t>, Roy E. Cogdill  (1907-1985), </a:t>
            </a:r>
            <a:r>
              <a:rPr lang="en-US" sz="2600" b="1" i="1" dirty="0">
                <a:latin typeface="Candara" panose="020E0502030303020204" pitchFamily="34" charset="0"/>
              </a:rPr>
              <a:t>Guardian of Truth</a:t>
            </a:r>
            <a:r>
              <a:rPr lang="en-US" sz="2600" i="1" dirty="0">
                <a:latin typeface="Candara" panose="020E0502030303020204" pitchFamily="34" charset="0"/>
              </a:rPr>
              <a:t>, October 15, 1987</a:t>
            </a:r>
          </a:p>
        </p:txBody>
      </p:sp>
    </p:spTree>
    <p:extLst>
      <p:ext uri="{BB962C8B-B14F-4D97-AF65-F5344CB8AC3E}">
        <p14:creationId xmlns:p14="http://schemas.microsoft.com/office/powerpoint/2010/main" val="214767409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283C5D-A128-F346-D544-54B1CCEE2E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14B964F-72F2-6871-00D0-5522EB806CE8}"/>
              </a:ext>
            </a:extLst>
          </p:cNvPr>
          <p:cNvSpPr>
            <a:spLocks noGrp="1"/>
          </p:cNvSpPr>
          <p:nvPr>
            <p:ph type="title"/>
          </p:nvPr>
        </p:nvSpPr>
        <p:spPr>
          <a:xfrm>
            <a:off x="319428" y="259696"/>
            <a:ext cx="7269480" cy="862405"/>
          </a:xfrm>
        </p:spPr>
        <p:txBody>
          <a:bodyPr>
            <a:normAutofit/>
          </a:bodyPr>
          <a:lstStyle/>
          <a:p>
            <a:r>
              <a:rPr lang="en-US" sz="4800" b="1" i="1" dirty="0">
                <a:latin typeface="Candara" panose="020E0502030303020204" pitchFamily="34" charset="0"/>
              </a:rPr>
              <a:t>“Christ </a:t>
            </a:r>
            <a:r>
              <a:rPr lang="en-US" sz="4800" b="1" i="1" u="sng" dirty="0">
                <a:solidFill>
                  <a:srgbClr val="FF0000"/>
                </a:solidFill>
                <a:latin typeface="Candara" panose="020E0502030303020204" pitchFamily="34" charset="0"/>
              </a:rPr>
              <a:t>DIED</a:t>
            </a:r>
            <a:r>
              <a:rPr lang="en-US" sz="4800" b="1" i="1" dirty="0">
                <a:solidFill>
                  <a:srgbClr val="FF0000"/>
                </a:solidFill>
                <a:latin typeface="Candara" panose="020E0502030303020204" pitchFamily="34" charset="0"/>
              </a:rPr>
              <a:t> </a:t>
            </a:r>
            <a:r>
              <a:rPr lang="en-US" sz="4800" b="1" i="1" dirty="0">
                <a:latin typeface="Candara" panose="020E0502030303020204" pitchFamily="34" charset="0"/>
              </a:rPr>
              <a:t>for us”</a:t>
            </a:r>
          </a:p>
        </p:txBody>
      </p:sp>
      <p:sp>
        <p:nvSpPr>
          <p:cNvPr id="3" name="Content Placeholder 2">
            <a:extLst>
              <a:ext uri="{FF2B5EF4-FFF2-40B4-BE49-F238E27FC236}">
                <a16:creationId xmlns:a16="http://schemas.microsoft.com/office/drawing/2014/main" id="{000289E6-5C08-187B-06F1-2B73D094D0B9}"/>
              </a:ext>
            </a:extLst>
          </p:cNvPr>
          <p:cNvSpPr>
            <a:spLocks noGrp="1"/>
          </p:cNvSpPr>
          <p:nvPr>
            <p:ph idx="1"/>
          </p:nvPr>
        </p:nvSpPr>
        <p:spPr>
          <a:xfrm>
            <a:off x="588027" y="1308847"/>
            <a:ext cx="7853028" cy="4863354"/>
          </a:xfrm>
        </p:spPr>
        <p:txBody>
          <a:bodyPr>
            <a:normAutofit/>
          </a:bodyPr>
          <a:lstStyle/>
          <a:p>
            <a:pPr marL="0" indent="0">
              <a:lnSpc>
                <a:spcPts val="3600"/>
              </a:lnSpc>
              <a:spcBef>
                <a:spcPts val="600"/>
              </a:spcBef>
              <a:buNone/>
            </a:pPr>
            <a:r>
              <a:rPr lang="en-US" sz="3600" b="1" dirty="0">
                <a:latin typeface="Candara" panose="020E0502030303020204" pitchFamily="34" charset="0"/>
              </a:rPr>
              <a:t>He suffered an agonizing, shameful death </a:t>
            </a:r>
            <a:r>
              <a:rPr lang="en-US" sz="3600" i="1" dirty="0">
                <a:latin typeface="Candara" panose="020E0502030303020204" pitchFamily="34" charset="0"/>
              </a:rPr>
              <a:t>– Heb. 12:2</a:t>
            </a:r>
          </a:p>
          <a:p>
            <a:pPr marL="365760" indent="-274320">
              <a:lnSpc>
                <a:spcPts val="3200"/>
              </a:lnSpc>
              <a:spcBef>
                <a:spcPts val="600"/>
              </a:spcBef>
              <a:buFont typeface="Wingdings" panose="05000000000000000000" pitchFamily="2" charset="2"/>
              <a:buChar char="§"/>
            </a:pPr>
            <a:r>
              <a:rPr lang="en-US" sz="3200" dirty="0">
                <a:latin typeface="Candara" panose="020E0502030303020204" pitchFamily="34" charset="0"/>
              </a:rPr>
              <a:t>Jesus’ agony was personal</a:t>
            </a:r>
          </a:p>
          <a:p>
            <a:pPr marL="640080" lvl="1" indent="-274320">
              <a:lnSpc>
                <a:spcPts val="3200"/>
              </a:lnSpc>
              <a:spcBef>
                <a:spcPts val="600"/>
              </a:spcBef>
              <a:buFont typeface="Wingdings" panose="05000000000000000000" pitchFamily="2" charset="2"/>
              <a:buChar char="§"/>
            </a:pPr>
            <a:r>
              <a:rPr lang="en-US" sz="3000" dirty="0">
                <a:latin typeface="Candara" panose="020E0502030303020204" pitchFamily="34" charset="0"/>
              </a:rPr>
              <a:t>He prayer – </a:t>
            </a:r>
            <a:r>
              <a:rPr lang="en-US" sz="3000" i="1" dirty="0">
                <a:latin typeface="Candara" panose="020E0502030303020204" pitchFamily="34" charset="0"/>
              </a:rPr>
              <a:t>Luke 22:40-44</a:t>
            </a:r>
          </a:p>
          <a:p>
            <a:pPr marL="640080" lvl="1" indent="-274320">
              <a:lnSpc>
                <a:spcPts val="3200"/>
              </a:lnSpc>
              <a:spcBef>
                <a:spcPts val="600"/>
              </a:spcBef>
              <a:buFont typeface="Wingdings" panose="05000000000000000000" pitchFamily="2" charset="2"/>
              <a:buChar char="§"/>
            </a:pPr>
            <a:r>
              <a:rPr lang="en-US" sz="3000" dirty="0">
                <a:latin typeface="Candara" panose="020E0502030303020204" pitchFamily="34" charset="0"/>
              </a:rPr>
              <a:t>His request for a drink </a:t>
            </a:r>
            <a:r>
              <a:rPr lang="en-US" sz="3000" i="1" dirty="0">
                <a:latin typeface="Candara" panose="020E0502030303020204" pitchFamily="34" charset="0"/>
              </a:rPr>
              <a:t>– John 19:28-30</a:t>
            </a:r>
          </a:p>
          <a:p>
            <a:pPr marL="640080" lvl="1" indent="-274320">
              <a:lnSpc>
                <a:spcPts val="3200"/>
              </a:lnSpc>
              <a:spcBef>
                <a:spcPts val="600"/>
              </a:spcBef>
              <a:buFont typeface="Wingdings" panose="05000000000000000000" pitchFamily="2" charset="2"/>
              <a:buChar char="§"/>
            </a:pPr>
            <a:r>
              <a:rPr lang="en-US" sz="3000" dirty="0">
                <a:latin typeface="Candara" panose="020E0502030303020204" pitchFamily="34" charset="0"/>
              </a:rPr>
              <a:t>His manner of death by means of crucifixion was the most agonizing way to die and so designed to be so!</a:t>
            </a:r>
          </a:p>
          <a:p>
            <a:pPr marL="640080" lvl="1" indent="-274320">
              <a:lnSpc>
                <a:spcPts val="3200"/>
              </a:lnSpc>
              <a:spcBef>
                <a:spcPts val="600"/>
              </a:spcBef>
              <a:buFont typeface="Wingdings" panose="05000000000000000000" pitchFamily="2" charset="2"/>
              <a:buChar char="§"/>
            </a:pPr>
            <a:endParaRPr lang="en-US" sz="3000" dirty="0">
              <a:latin typeface="Candara" panose="020E0502030303020204" pitchFamily="34" charset="0"/>
            </a:endParaRPr>
          </a:p>
          <a:p>
            <a:pPr marL="640080" lvl="1" indent="-274320">
              <a:lnSpc>
                <a:spcPts val="3200"/>
              </a:lnSpc>
              <a:spcBef>
                <a:spcPts val="600"/>
              </a:spcBef>
              <a:buFont typeface="Wingdings" panose="05000000000000000000" pitchFamily="2" charset="2"/>
              <a:buChar char="§"/>
            </a:pPr>
            <a:endParaRPr lang="en-US" sz="3000" dirty="0">
              <a:latin typeface="Candara" panose="020E0502030303020204" pitchFamily="34" charset="0"/>
            </a:endParaRPr>
          </a:p>
        </p:txBody>
      </p:sp>
      <p:sp>
        <p:nvSpPr>
          <p:cNvPr id="5" name="Slide Number Placeholder 4">
            <a:extLst>
              <a:ext uri="{FF2B5EF4-FFF2-40B4-BE49-F238E27FC236}">
                <a16:creationId xmlns:a16="http://schemas.microsoft.com/office/drawing/2014/main" id="{25CA2505-5EC9-6726-2B65-8578175FFC0B}"/>
              </a:ext>
            </a:extLst>
          </p:cNvPr>
          <p:cNvSpPr>
            <a:spLocks noGrp="1"/>
          </p:cNvSpPr>
          <p:nvPr>
            <p:ph type="sldNum" sz="quarter" idx="12"/>
          </p:nvPr>
        </p:nvSpPr>
        <p:spPr/>
        <p:txBody>
          <a:bodyPr/>
          <a:lstStyle/>
          <a:p>
            <a:fld id="{4FAB73BC-B049-4115-A692-8D63A059BFB8}" type="slidenum">
              <a:rPr lang="en-US" smtClean="0"/>
              <a:t>8</a:t>
            </a:fld>
            <a:endParaRPr lang="en-US" dirty="0"/>
          </a:p>
        </p:txBody>
      </p:sp>
    </p:spTree>
    <p:extLst>
      <p:ext uri="{BB962C8B-B14F-4D97-AF65-F5344CB8AC3E}">
        <p14:creationId xmlns:p14="http://schemas.microsoft.com/office/powerpoint/2010/main" val="113877383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EC496CE3-86D6-9A42-353E-109D7D86AA9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8EA21C-EE42-D1A6-101E-7CF368324488}"/>
              </a:ext>
            </a:extLst>
          </p:cNvPr>
          <p:cNvSpPr>
            <a:spLocks noGrp="1"/>
          </p:cNvSpPr>
          <p:nvPr>
            <p:ph idx="1"/>
          </p:nvPr>
        </p:nvSpPr>
        <p:spPr>
          <a:xfrm>
            <a:off x="142876" y="1200150"/>
            <a:ext cx="8858250" cy="5586410"/>
          </a:xfrm>
        </p:spPr>
        <p:txBody>
          <a:bodyPr>
            <a:noAutofit/>
          </a:bodyPr>
          <a:lstStyle/>
          <a:p>
            <a:pPr marL="0" indent="0">
              <a:lnSpc>
                <a:spcPts val="2900"/>
              </a:lnSpc>
              <a:buNone/>
            </a:pPr>
            <a:r>
              <a:rPr lang="en-US" sz="3000" i="1" dirty="0">
                <a:latin typeface="Candara" panose="020E0502030303020204" pitchFamily="34" charset="0"/>
              </a:rPr>
              <a:t>“In and effort to heighten the shame they sought to heap on Jesus in his death, they caused him to be crucified between two “robbers” (men of violence, </a:t>
            </a:r>
            <a:r>
              <a:rPr lang="en-US" sz="3000" i="1" dirty="0" err="1">
                <a:latin typeface="Candara" panose="020E0502030303020204" pitchFamily="34" charset="0"/>
              </a:rPr>
              <a:t>leestai</a:t>
            </a:r>
            <a:r>
              <a:rPr lang="en-US" sz="3000" i="1" dirty="0">
                <a:latin typeface="Candara" panose="020E0502030303020204" pitchFamily="34" charset="0"/>
              </a:rPr>
              <a:t> ), not petty thieves who stole by stealth (</a:t>
            </a:r>
            <a:r>
              <a:rPr lang="en-US" sz="3000" i="1" dirty="0" err="1">
                <a:latin typeface="Candara" panose="020E0502030303020204" pitchFamily="34" charset="0"/>
              </a:rPr>
              <a:t>kleptai</a:t>
            </a:r>
            <a:r>
              <a:rPr lang="en-US" sz="3000" i="1" dirty="0">
                <a:latin typeface="Candara" panose="020E0502030303020204" pitchFamily="34" charset="0"/>
              </a:rPr>
              <a:t>); he, in the central position, and thus, by implication, the greatest criminal of the three. It is difficult for us today to visualize fully the awful significance of death by crucifixion. Surely, diabolical human ingenuity never devised a crueler scheme for putting men to death. The victim, his clothes having been removed, was stretched out on the cross. His arms were extended along the horizontal timber, and into the palm of each hand was driven a large nail, fastening it to the cross. </a:t>
            </a:r>
            <a:endParaRPr lang="en-US" sz="3000" dirty="0">
              <a:latin typeface="Candara" panose="020E0502030303020204" pitchFamily="34" charset="0"/>
            </a:endParaRPr>
          </a:p>
        </p:txBody>
      </p:sp>
      <p:sp>
        <p:nvSpPr>
          <p:cNvPr id="5" name="Slide Number Placeholder 4">
            <a:extLst>
              <a:ext uri="{FF2B5EF4-FFF2-40B4-BE49-F238E27FC236}">
                <a16:creationId xmlns:a16="http://schemas.microsoft.com/office/drawing/2014/main" id="{2955C34F-12A0-4B0B-CC64-CA570BB11890}"/>
              </a:ext>
            </a:extLst>
          </p:cNvPr>
          <p:cNvSpPr>
            <a:spLocks noGrp="1"/>
          </p:cNvSpPr>
          <p:nvPr>
            <p:ph type="sldNum" sz="quarter" idx="12"/>
          </p:nvPr>
        </p:nvSpPr>
        <p:spPr/>
        <p:txBody>
          <a:bodyPr>
            <a:normAutofit/>
          </a:bodyPr>
          <a:lstStyle/>
          <a:p>
            <a:fld id="{4FAB73BC-B049-4115-A692-8D63A059BFB8}" type="slidenum">
              <a:rPr lang="en-US" sz="2000" smtClean="0">
                <a:latin typeface="Candara" panose="020E0502030303020204" pitchFamily="34" charset="0"/>
              </a:rPr>
              <a:t>9</a:t>
            </a:fld>
            <a:endParaRPr lang="en-US" sz="2000" dirty="0">
              <a:latin typeface="Candara" panose="020E0502030303020204" pitchFamily="34" charset="0"/>
            </a:endParaRPr>
          </a:p>
        </p:txBody>
      </p:sp>
      <p:sp>
        <p:nvSpPr>
          <p:cNvPr id="7" name="Title 1">
            <a:extLst>
              <a:ext uri="{FF2B5EF4-FFF2-40B4-BE49-F238E27FC236}">
                <a16:creationId xmlns:a16="http://schemas.microsoft.com/office/drawing/2014/main" id="{8FE6C5BC-38B6-8295-33C8-2544EB26A022}"/>
              </a:ext>
            </a:extLst>
          </p:cNvPr>
          <p:cNvSpPr>
            <a:spLocks noGrp="1"/>
          </p:cNvSpPr>
          <p:nvPr>
            <p:ph type="title"/>
          </p:nvPr>
        </p:nvSpPr>
        <p:spPr>
          <a:xfrm>
            <a:off x="319428" y="259696"/>
            <a:ext cx="8481672" cy="862405"/>
          </a:xfrm>
        </p:spPr>
        <p:txBody>
          <a:bodyPr>
            <a:normAutofit/>
          </a:bodyPr>
          <a:lstStyle/>
          <a:p>
            <a:r>
              <a:rPr lang="en-US" sz="4800" b="1" i="1" dirty="0">
                <a:latin typeface="Candara" panose="020E0502030303020204" pitchFamily="34" charset="0"/>
              </a:rPr>
              <a:t>Guy N. Woods on Crucifixion </a:t>
            </a:r>
          </a:p>
        </p:txBody>
      </p:sp>
    </p:spTree>
    <p:extLst>
      <p:ext uri="{BB962C8B-B14F-4D97-AF65-F5344CB8AC3E}">
        <p14:creationId xmlns:p14="http://schemas.microsoft.com/office/powerpoint/2010/main" val="57084035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E274086-DBC4-4534-ADD1-A99867C702D6}">
  <ds:schemaRefs>
    <ds:schemaRef ds:uri="http://schemas.microsoft.com/sharepoint/v3/contenttype/forms"/>
  </ds:schemaRefs>
</ds:datastoreItem>
</file>

<file path=customXml/itemProps2.xml><?xml version="1.0" encoding="utf-8"?>
<ds:datastoreItem xmlns:ds="http://schemas.openxmlformats.org/officeDocument/2006/customXml" ds:itemID="{7BC17B96-44E1-4D27-8275-49488FA5EBD9}">
  <ds:schemaRefs>
    <ds:schemaRef ds:uri="71af3243-3dd4-4a8d-8c0d-dd76da1f02a5"/>
    <ds:schemaRef ds:uri="http://purl.org/dc/dcmitype/"/>
    <ds:schemaRef ds:uri="http://purl.org/dc/terms/"/>
    <ds:schemaRef ds:uri="16c05727-aa75-4e4a-9b5f-8a80a1165891"/>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http://purl.org/dc/elements/1.1/"/>
  </ds:schemaRefs>
</ds:datastoreItem>
</file>

<file path=customXml/itemProps3.xml><?xml version="1.0" encoding="utf-8"?>
<ds:datastoreItem xmlns:ds="http://schemas.openxmlformats.org/officeDocument/2006/customXml" ds:itemID="{01F3672F-4ECD-442D-A450-8D0D8AE9AB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View</Template>
  <TotalTime>1319</TotalTime>
  <Words>5405</Words>
  <Application>Microsoft Office PowerPoint</Application>
  <PresentationFormat>On-screen Show (4:3)</PresentationFormat>
  <Paragraphs>226</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Candara</vt:lpstr>
      <vt:lpstr>Century Schoolbook</vt:lpstr>
      <vt:lpstr>Wingdings</vt:lpstr>
      <vt:lpstr>Wingdings 2</vt:lpstr>
      <vt:lpstr>View</vt:lpstr>
      <vt:lpstr> “Christ died for us”</vt:lpstr>
      <vt:lpstr>Romans 5:6-8</vt:lpstr>
      <vt:lpstr>INTRODUCTION</vt:lpstr>
      <vt:lpstr>“CHRIST died for us”</vt:lpstr>
      <vt:lpstr>“Christ DIED for us”</vt:lpstr>
      <vt:lpstr>“Christ DIED for us”</vt:lpstr>
      <vt:lpstr>“Christ DIED for us”</vt:lpstr>
      <vt:lpstr>“Christ DIED for us”</vt:lpstr>
      <vt:lpstr>Guy N. Woods on Crucifixion </vt:lpstr>
      <vt:lpstr>Guy N. Woods on Crucifixion</vt:lpstr>
      <vt:lpstr>Guy N. Woods on Crucifixion</vt:lpstr>
      <vt:lpstr>“Christ died FOR US”</vt:lpstr>
      <vt:lpstr>How do we benefit from His death?</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Lorem Ipsum</dc:title>
  <dc:creator>Tommy McClure</dc:creator>
  <cp:lastModifiedBy>Tommy McClure</cp:lastModifiedBy>
  <cp:revision>25</cp:revision>
  <cp:lastPrinted>2024-12-02T00:31:14Z</cp:lastPrinted>
  <dcterms:created xsi:type="dcterms:W3CDTF">2023-10-27T02:05:34Z</dcterms:created>
  <dcterms:modified xsi:type="dcterms:W3CDTF">2024-12-03T23:03:50Z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