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04" r:id="rId3"/>
    <p:sldMasterId id="2147483729" r:id="rId4"/>
    <p:sldMasterId id="2147483742" r:id="rId5"/>
  </p:sldMasterIdLst>
  <p:notesMasterIdLst>
    <p:notesMasterId r:id="rId29"/>
  </p:notesMasterIdLst>
  <p:sldIdLst>
    <p:sldId id="449" r:id="rId6"/>
    <p:sldId id="256" r:id="rId7"/>
    <p:sldId id="490" r:id="rId8"/>
    <p:sldId id="463" r:id="rId9"/>
    <p:sldId id="462" r:id="rId10"/>
    <p:sldId id="454" r:id="rId11"/>
    <p:sldId id="488" r:id="rId12"/>
    <p:sldId id="456" r:id="rId13"/>
    <p:sldId id="457" r:id="rId14"/>
    <p:sldId id="369" r:id="rId15"/>
    <p:sldId id="458" r:id="rId16"/>
    <p:sldId id="459" r:id="rId17"/>
    <p:sldId id="460" r:id="rId18"/>
    <p:sldId id="464" r:id="rId19"/>
    <p:sldId id="465" r:id="rId20"/>
    <p:sldId id="466" r:id="rId21"/>
    <p:sldId id="467" r:id="rId22"/>
    <p:sldId id="468" r:id="rId23"/>
    <p:sldId id="489" r:id="rId24"/>
    <p:sldId id="470" r:id="rId25"/>
    <p:sldId id="472" r:id="rId26"/>
    <p:sldId id="473" r:id="rId27"/>
    <p:sldId id="4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31" autoAdjust="0"/>
    <p:restoredTop sz="94595" autoAdjust="0"/>
  </p:normalViewPr>
  <p:slideViewPr>
    <p:cSldViewPr>
      <p:cViewPr varScale="1">
        <p:scale>
          <a:sx n="47" d="100"/>
          <a:sy n="47" d="100"/>
        </p:scale>
        <p:origin x="1179" y="5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40EEEB-B5C2-46EC-8BA9-983A25BC1854}" type="datetimeFigureOut">
              <a:rPr lang="en-US" smtClean="0"/>
              <a:t>12/1/2024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2E0C8C-E3B5-4E09-8C41-9FEEBC65FEFC}" type="slidenum">
              <a:rPr lang="en-US" smtClean="0"/>
              <a:t>‹#›</a:t>
            </a:fld>
            <a:endParaRPr lang="en-US"/>
          </a:p>
        </p:txBody>
      </p:sp>
    </p:spTree>
    <p:extLst>
      <p:ext uri="{BB962C8B-B14F-4D97-AF65-F5344CB8AC3E}">
        <p14:creationId xmlns:p14="http://schemas.microsoft.com/office/powerpoint/2010/main" val="3515737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911AB-9C88-4DE0-9682-405C4714E5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81ED9733-4AC4-457D-9005-0C80CC3F08C2}"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4247881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911AB-9C88-4DE0-9682-405C4714E5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0148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81ED9733-4AC4-457D-9005-0C80CC3F08C2}"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392498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50" y="4344990"/>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8507230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271860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36343119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20108227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50" y="4344990"/>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8506413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83710053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54238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181007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4"/>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4"/>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484293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757803"/>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2" y="1757803"/>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494165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346782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79269985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73408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78632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458292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257674003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26556682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50" y="4344990"/>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44509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101745745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355255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210438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4"/>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4"/>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974930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813300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757803"/>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2" y="1757803"/>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52036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819827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69718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30693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601905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49394146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53661956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730250" y="4344990"/>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2129369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301600795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760403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817831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494154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4"/>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4"/>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755447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757803"/>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2" y="1757803"/>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330022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983337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89190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89668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610435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38930687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96003163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239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4"/>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4"/>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0869126"/>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8789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12136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7220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58450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0724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01420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19712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56371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87523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962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757803"/>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2" y="1757803"/>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903337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2604521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890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02630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40732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12799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9922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565422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65190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68253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90"/>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7"/>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14297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9219"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629250065"/>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cs typeface="Arial" charset="0"/>
        </a:defRPr>
      </a:lvl2pPr>
      <a:lvl3pPr algn="l" defTabSz="912813" rtl="0" fontAlgn="base">
        <a:lnSpc>
          <a:spcPct val="90000"/>
        </a:lnSpc>
        <a:spcBef>
          <a:spcPct val="0"/>
        </a:spcBef>
        <a:spcAft>
          <a:spcPct val="0"/>
        </a:spcAft>
        <a:defRPr sz="4800">
          <a:solidFill>
            <a:schemeClr val="tx1"/>
          </a:solidFill>
          <a:latin typeface="Calibri" pitchFamily="34" charset="0"/>
          <a:cs typeface="Arial" charset="0"/>
        </a:defRPr>
      </a:lvl3pPr>
      <a:lvl4pPr algn="l" defTabSz="912813" rtl="0" fontAlgn="base">
        <a:lnSpc>
          <a:spcPct val="90000"/>
        </a:lnSpc>
        <a:spcBef>
          <a:spcPct val="0"/>
        </a:spcBef>
        <a:spcAft>
          <a:spcPct val="0"/>
        </a:spcAft>
        <a:defRPr sz="4800">
          <a:solidFill>
            <a:schemeClr val="tx1"/>
          </a:solidFill>
          <a:latin typeface="Calibri" pitchFamily="34" charset="0"/>
          <a:cs typeface="Arial" charset="0"/>
        </a:defRPr>
      </a:lvl4pPr>
      <a:lvl5pPr algn="l" defTabSz="912813" rtl="0" fontAlgn="base">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fontAlgn="base">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fontAlgn="base">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fontAlgn="base">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fontAlgn="base">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fontAlgn="base">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90"/>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7"/>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8589807"/>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90"/>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7"/>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2508335"/>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3544691"/>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92472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prstClr val="black"/>
              <a:schemeClr val="accent4">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CAF7-AD82-41DC-839B-1A95800B244D}"/>
              </a:ext>
            </a:extLst>
          </p:cNvPr>
          <p:cNvSpPr>
            <a:spLocks noGrp="1"/>
          </p:cNvSpPr>
          <p:nvPr>
            <p:ph type="title"/>
          </p:nvPr>
        </p:nvSpPr>
        <p:spPr/>
        <p:txBody>
          <a:bodyPr/>
          <a:lstStyle/>
          <a:p>
            <a:pPr algn="ctr"/>
            <a:r>
              <a:rPr lang="en-US" dirty="0"/>
              <a:t>The Descriptions of the Christ</a:t>
            </a:r>
          </a:p>
        </p:txBody>
      </p:sp>
      <p:sp>
        <p:nvSpPr>
          <p:cNvPr id="3" name="Content Placeholder 2"/>
          <p:cNvSpPr>
            <a:spLocks noGrp="1"/>
          </p:cNvSpPr>
          <p:nvPr>
            <p:ph type="body" sz="quarter" idx="10"/>
          </p:nvPr>
        </p:nvSpPr>
        <p:spPr>
          <a:xfrm>
            <a:off x="381000" y="1066800"/>
            <a:ext cx="8382000" cy="5429179"/>
          </a:xfrm>
          <a:noFill/>
        </p:spPr>
        <p:txBody>
          <a:bodyPr/>
          <a:lstStyle/>
          <a:p>
            <a:r>
              <a:rPr lang="en-US" sz="2800" dirty="0">
                <a:latin typeface="Times New Roman" panose="02020603050405020304" pitchFamily="18" charset="0"/>
                <a:cs typeface="Times New Roman" panose="02020603050405020304" pitchFamily="18" charset="0"/>
              </a:rPr>
              <a:t>What began as the seed of the woman, </a:t>
            </a:r>
          </a:p>
          <a:p>
            <a:r>
              <a:rPr lang="en-US" sz="2800" dirty="0">
                <a:latin typeface="Times New Roman" panose="02020603050405020304" pitchFamily="18" charset="0"/>
                <a:cs typeface="Times New Roman" panose="02020603050405020304" pitchFamily="18" charset="0"/>
              </a:rPr>
              <a:t>The seed of Abraham, Isaac and Jacob</a:t>
            </a:r>
          </a:p>
          <a:p>
            <a:r>
              <a:rPr lang="en-US" sz="2800" dirty="0">
                <a:latin typeface="Times New Roman" panose="02020603050405020304" pitchFamily="18" charset="0"/>
                <a:cs typeface="Times New Roman" panose="02020603050405020304" pitchFamily="18" charset="0"/>
              </a:rPr>
              <a:t>By the days of Isaiah has been revealed to be:  </a:t>
            </a:r>
          </a:p>
          <a:p>
            <a:r>
              <a:rPr lang="en-US" sz="2800" dirty="0">
                <a:latin typeface="Times New Roman" panose="02020603050405020304" pitchFamily="18" charset="0"/>
                <a:cs typeface="Times New Roman" panose="02020603050405020304" pitchFamily="18" charset="0"/>
              </a:rPr>
              <a:t>David’s Lord</a:t>
            </a:r>
          </a:p>
          <a:p>
            <a:r>
              <a:rPr lang="en-US" sz="2800" dirty="0">
                <a:latin typeface="Times New Roman" panose="02020603050405020304" pitchFamily="18" charset="0"/>
                <a:cs typeface="Times New Roman" panose="02020603050405020304" pitchFamily="18" charset="0"/>
              </a:rPr>
              <a:t>Sitting at God’s right hand</a:t>
            </a:r>
          </a:p>
          <a:p>
            <a:r>
              <a:rPr lang="en-US" sz="2800" dirty="0">
                <a:latin typeface="Times New Roman" panose="02020603050405020304" pitchFamily="18" charset="0"/>
                <a:cs typeface="Times New Roman" panose="02020603050405020304" pitchFamily="18" charset="0"/>
              </a:rPr>
              <a:t>A priest forever</a:t>
            </a:r>
          </a:p>
          <a:p>
            <a:r>
              <a:rPr lang="en-US" sz="2800" dirty="0">
                <a:latin typeface="Times New Roman" panose="02020603050405020304" pitchFamily="18" charset="0"/>
                <a:cs typeface="Times New Roman" panose="02020603050405020304" pitchFamily="18" charset="0"/>
              </a:rPr>
              <a:t>He will be called Immanuel – God with us</a:t>
            </a:r>
          </a:p>
          <a:p>
            <a:r>
              <a:rPr lang="en-US" sz="2800" dirty="0">
                <a:latin typeface="Times New Roman" panose="02020603050405020304" pitchFamily="18" charset="0"/>
                <a:cs typeface="Times New Roman" panose="02020603050405020304" pitchFamily="18" charset="0"/>
              </a:rPr>
              <a:t>His name will be called Wonderful, Counselor, Mighty God, Everlasting Father, Prince of Peace. </a:t>
            </a:r>
          </a:p>
          <a:p>
            <a:r>
              <a:rPr lang="en-US" sz="2800" dirty="0">
                <a:latin typeface="Times New Roman" panose="02020603050405020304" pitchFamily="18" charset="0"/>
                <a:cs typeface="Times New Roman" panose="02020603050405020304" pitchFamily="18" charset="0"/>
              </a:rPr>
              <a:t> Of the increase of His government and peace There will be no end, </a:t>
            </a:r>
          </a:p>
          <a:p>
            <a:r>
              <a:rPr lang="en-US" sz="2800" dirty="0">
                <a:latin typeface="Times New Roman" panose="02020603050405020304" pitchFamily="18" charset="0"/>
                <a:cs typeface="Times New Roman" panose="02020603050405020304" pitchFamily="18" charset="0"/>
              </a:rPr>
              <a:t>Upon the throne of David and over His kingdom.</a:t>
            </a:r>
          </a:p>
        </p:txBody>
      </p:sp>
    </p:spTree>
    <p:extLst>
      <p:ext uri="{BB962C8B-B14F-4D97-AF65-F5344CB8AC3E}">
        <p14:creationId xmlns:p14="http://schemas.microsoft.com/office/powerpoint/2010/main" val="3330800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76203"/>
            <a:ext cx="8458200" cy="664797"/>
          </a:xfrm>
        </p:spPr>
        <p:txBody>
          <a:bodyPr/>
          <a:lstStyle/>
          <a:p>
            <a:pPr algn="ctr"/>
            <a:r>
              <a:rPr lang="en-US" altLang="en-US" dirty="0"/>
              <a:t>God Unveiled and Revealed it All</a:t>
            </a:r>
          </a:p>
        </p:txBody>
      </p:sp>
      <p:sp>
        <p:nvSpPr>
          <p:cNvPr id="20483" name="Rectangle 3"/>
          <p:cNvSpPr>
            <a:spLocks noGrp="1" noChangeArrowheads="1"/>
          </p:cNvSpPr>
          <p:nvPr>
            <p:ph type="body" idx="1"/>
          </p:nvPr>
        </p:nvSpPr>
        <p:spPr>
          <a:xfrm>
            <a:off x="152400" y="1007908"/>
            <a:ext cx="8839200" cy="4087273"/>
          </a:xfrm>
        </p:spPr>
        <p:txBody>
          <a:bodyPr/>
          <a:lstStyle/>
          <a:p>
            <a:r>
              <a:rPr lang="en-US" dirty="0">
                <a:latin typeface="Times New Roman" panose="02020603050405020304" pitchFamily="18" charset="0"/>
                <a:cs typeface="Times New Roman" panose="02020603050405020304" pitchFamily="18" charset="0"/>
              </a:rPr>
              <a:t>The virgin conceived:  </a:t>
            </a:r>
            <a:r>
              <a:rPr lang="en-US" i="1" dirty="0">
                <a:latin typeface="Times New Roman" panose="02020603050405020304" pitchFamily="18" charset="0"/>
                <a:cs typeface="Times New Roman" panose="02020603050405020304" pitchFamily="18" charset="0"/>
              </a:rPr>
              <a:t>Immanuel</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God with us”</a:t>
            </a:r>
          </a:p>
          <a:p>
            <a:r>
              <a:rPr lang="en-US" b="1" i="1" dirty="0">
                <a:solidFill>
                  <a:srgbClr val="FFFF00"/>
                </a:solidFill>
                <a:latin typeface="Times New Roman" panose="02020603050405020304" pitchFamily="18" charset="0"/>
                <a:cs typeface="Times New Roman" panose="02020603050405020304" pitchFamily="18" charset="0"/>
              </a:rPr>
              <a:t>In the beginning was the Word</a:t>
            </a:r>
            <a:r>
              <a:rPr lang="en-US" i="1" dirty="0">
                <a:latin typeface="Times New Roman" panose="02020603050405020304" pitchFamily="18" charset="0"/>
                <a:cs typeface="Times New Roman" panose="02020603050405020304" pitchFamily="18" charset="0"/>
              </a:rPr>
              <a:t>, and </a:t>
            </a:r>
            <a:r>
              <a:rPr lang="en-US" b="1" i="1" dirty="0">
                <a:solidFill>
                  <a:srgbClr val="FFFF00"/>
                </a:solidFill>
                <a:latin typeface="Times New Roman" panose="02020603050405020304" pitchFamily="18" charset="0"/>
                <a:cs typeface="Times New Roman" panose="02020603050405020304" pitchFamily="18" charset="0"/>
              </a:rPr>
              <a:t>the Word was with God</a:t>
            </a:r>
            <a:r>
              <a:rPr lang="en-US" i="1" dirty="0">
                <a:latin typeface="Times New Roman" panose="02020603050405020304" pitchFamily="18" charset="0"/>
                <a:cs typeface="Times New Roman" panose="02020603050405020304" pitchFamily="18" charset="0"/>
              </a:rPr>
              <a:t>, and </a:t>
            </a:r>
            <a:r>
              <a:rPr lang="en-US" b="1" i="1" dirty="0">
                <a:solidFill>
                  <a:srgbClr val="FFFF00"/>
                </a:solidFill>
                <a:latin typeface="Times New Roman" panose="02020603050405020304" pitchFamily="18" charset="0"/>
                <a:cs typeface="Times New Roman" panose="02020603050405020304" pitchFamily="18" charset="0"/>
              </a:rPr>
              <a:t>the Word was God</a:t>
            </a:r>
            <a:r>
              <a:rPr lang="en-US" i="1" dirty="0">
                <a:latin typeface="Times New Roman" panose="02020603050405020304" pitchFamily="18" charset="0"/>
                <a:cs typeface="Times New Roman" panose="02020603050405020304" pitchFamily="18" charset="0"/>
              </a:rPr>
              <a:t>. 2 </a:t>
            </a:r>
            <a:r>
              <a:rPr lang="en-US" b="1" i="1" dirty="0">
                <a:solidFill>
                  <a:srgbClr val="FFFF00"/>
                </a:solidFill>
                <a:latin typeface="Times New Roman" panose="02020603050405020304" pitchFamily="18" charset="0"/>
                <a:cs typeface="Times New Roman" panose="02020603050405020304" pitchFamily="18" charset="0"/>
              </a:rPr>
              <a:t>He was in the beginning with God</a:t>
            </a:r>
            <a:r>
              <a:rPr lang="en-US" i="1" dirty="0">
                <a:latin typeface="Times New Roman" panose="02020603050405020304" pitchFamily="18" charset="0"/>
                <a:cs typeface="Times New Roman" panose="02020603050405020304" pitchFamily="18" charset="0"/>
              </a:rPr>
              <a:t>. 3 All things were made through Him, and without Him nothing was made that was made. … 14 And </a:t>
            </a:r>
            <a:r>
              <a:rPr lang="en-US" b="1" i="1" dirty="0">
                <a:solidFill>
                  <a:srgbClr val="FFFF00"/>
                </a:solidFill>
                <a:latin typeface="Times New Roman" panose="02020603050405020304" pitchFamily="18" charset="0"/>
                <a:cs typeface="Times New Roman" panose="02020603050405020304" pitchFamily="18" charset="0"/>
              </a:rPr>
              <a:t>the Word became flesh and dwelt among us</a:t>
            </a:r>
            <a:r>
              <a:rPr lang="en-US" i="1" dirty="0">
                <a:latin typeface="Times New Roman" panose="02020603050405020304" pitchFamily="18" charset="0"/>
                <a:cs typeface="Times New Roman" panose="02020603050405020304" pitchFamily="18" charset="0"/>
              </a:rPr>
              <a:t>, and we beheld His glory, the glory as of the only begotten of the Father, full of grace and truth. </a:t>
            </a:r>
            <a:r>
              <a:rPr lang="en-US" i="1" u="sng" dirty="0">
                <a:latin typeface="Times New Roman" panose="02020603050405020304" pitchFamily="18" charset="0"/>
                <a:cs typeface="Times New Roman" panose="02020603050405020304" pitchFamily="18" charset="0"/>
              </a:rPr>
              <a:t>Jn. 1:1-3, 14</a:t>
            </a:r>
          </a:p>
        </p:txBody>
      </p:sp>
    </p:spTree>
    <p:extLst>
      <p:ext uri="{BB962C8B-B14F-4D97-AF65-F5344CB8AC3E}">
        <p14:creationId xmlns:p14="http://schemas.microsoft.com/office/powerpoint/2010/main" val="55010287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20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20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76200"/>
            <a:ext cx="8382000" cy="664797"/>
          </a:xfrm>
        </p:spPr>
        <p:txBody>
          <a:bodyPr/>
          <a:lstStyle/>
          <a:p>
            <a:pPr algn="ctr"/>
            <a:r>
              <a:rPr lang="en-US" dirty="0">
                <a:latin typeface="Times New Roman" panose="02020603050405020304" pitchFamily="18" charset="0"/>
                <a:cs typeface="Times New Roman" panose="02020603050405020304" pitchFamily="18" charset="0"/>
              </a:rPr>
              <a:t>The Fullness of His Identity</a:t>
            </a:r>
          </a:p>
        </p:txBody>
      </p:sp>
      <p:sp>
        <p:nvSpPr>
          <p:cNvPr id="6" name="Text Placeholder 5"/>
          <p:cNvSpPr>
            <a:spLocks noGrp="1"/>
          </p:cNvSpPr>
          <p:nvPr>
            <p:ph type="body" sz="quarter" idx="10"/>
          </p:nvPr>
        </p:nvSpPr>
        <p:spPr>
          <a:xfrm>
            <a:off x="381000" y="685800"/>
            <a:ext cx="8382000" cy="5416868"/>
          </a:xfrm>
        </p:spPr>
        <p:txBody>
          <a:bodyPr/>
          <a:lstStyle/>
          <a:p>
            <a:r>
              <a:rPr lang="en-US" b="1" i="1" dirty="0">
                <a:solidFill>
                  <a:srgbClr val="FFFF00"/>
                </a:solidFill>
                <a:latin typeface="Times New Roman" panose="02020603050405020304" pitchFamily="18" charset="0"/>
                <a:cs typeface="Times New Roman" panose="02020603050405020304" pitchFamily="18" charset="0"/>
              </a:rPr>
              <a:t>All things were made through Him, without Him nothing was made that was made. </a:t>
            </a:r>
            <a:r>
              <a:rPr lang="en-US" i="1" u="sng" dirty="0">
                <a:latin typeface="Times New Roman" panose="02020603050405020304" pitchFamily="18" charset="0"/>
                <a:cs typeface="Times New Roman" panose="02020603050405020304" pitchFamily="18" charset="0"/>
              </a:rPr>
              <a:t>Jn 1:3</a:t>
            </a:r>
          </a:p>
          <a:p>
            <a:r>
              <a:rPr lang="en-US" i="1" dirty="0">
                <a:latin typeface="Times New Roman" panose="02020603050405020304" pitchFamily="18" charset="0"/>
                <a:cs typeface="Times New Roman" panose="02020603050405020304" pitchFamily="18" charset="0"/>
              </a:rPr>
              <a:t>God, who at various times and in various ways spoke in time past to the fathers by the prophets, 2 has </a:t>
            </a:r>
            <a:r>
              <a:rPr lang="en-US" b="1" i="1" dirty="0">
                <a:solidFill>
                  <a:srgbClr val="FFFF00"/>
                </a:solidFill>
                <a:latin typeface="Times New Roman" panose="02020603050405020304" pitchFamily="18" charset="0"/>
                <a:cs typeface="Times New Roman" panose="02020603050405020304" pitchFamily="18" charset="0"/>
              </a:rPr>
              <a:t>in these last days spoken to us by His Son</a:t>
            </a:r>
            <a:r>
              <a:rPr lang="en-US" i="1" dirty="0">
                <a:latin typeface="Times New Roman" panose="02020603050405020304" pitchFamily="18" charset="0"/>
                <a:cs typeface="Times New Roman" panose="02020603050405020304" pitchFamily="18" charset="0"/>
              </a:rPr>
              <a:t>, whom He has appointed heir of all things, </a:t>
            </a:r>
            <a:r>
              <a:rPr lang="en-US" b="1" i="1" dirty="0">
                <a:solidFill>
                  <a:srgbClr val="FFFF00"/>
                </a:solidFill>
                <a:latin typeface="Times New Roman" panose="02020603050405020304" pitchFamily="18" charset="0"/>
                <a:cs typeface="Times New Roman" panose="02020603050405020304" pitchFamily="18" charset="0"/>
              </a:rPr>
              <a:t>through whom also He made the worlds</a:t>
            </a:r>
            <a:r>
              <a:rPr lang="en-US" i="1" dirty="0">
                <a:latin typeface="Times New Roman" panose="02020603050405020304" pitchFamily="18" charset="0"/>
                <a:cs typeface="Times New Roman" panose="02020603050405020304" pitchFamily="18" charset="0"/>
              </a:rPr>
              <a:t>; 3 who </a:t>
            </a:r>
            <a:r>
              <a:rPr lang="en-US" b="1" i="1" dirty="0">
                <a:solidFill>
                  <a:srgbClr val="FFFF00"/>
                </a:solidFill>
                <a:latin typeface="Times New Roman" panose="02020603050405020304" pitchFamily="18" charset="0"/>
                <a:cs typeface="Times New Roman" panose="02020603050405020304" pitchFamily="18" charset="0"/>
              </a:rPr>
              <a:t>being the brightness of His glory </a:t>
            </a:r>
            <a:r>
              <a:rPr lang="en-US" i="1" dirty="0">
                <a:latin typeface="Times New Roman" panose="02020603050405020304" pitchFamily="18" charset="0"/>
                <a:cs typeface="Times New Roman" panose="02020603050405020304" pitchFamily="18" charset="0"/>
              </a:rPr>
              <a:t>and </a:t>
            </a:r>
            <a:r>
              <a:rPr lang="en-US" b="1" i="1" dirty="0">
                <a:solidFill>
                  <a:srgbClr val="FFFF00"/>
                </a:solidFill>
                <a:latin typeface="Times New Roman" panose="02020603050405020304" pitchFamily="18" charset="0"/>
                <a:cs typeface="Times New Roman" panose="02020603050405020304" pitchFamily="18" charset="0"/>
              </a:rPr>
              <a:t>the express image of His person</a:t>
            </a:r>
            <a:r>
              <a:rPr lang="en-US" i="1" dirty="0">
                <a:latin typeface="Times New Roman" panose="02020603050405020304" pitchFamily="18" charset="0"/>
                <a:cs typeface="Times New Roman" panose="02020603050405020304" pitchFamily="18" charset="0"/>
              </a:rPr>
              <a:t>, and </a:t>
            </a:r>
            <a:r>
              <a:rPr lang="en-US" b="1" i="1" dirty="0">
                <a:solidFill>
                  <a:srgbClr val="FFFF00"/>
                </a:solidFill>
                <a:latin typeface="Times New Roman" panose="02020603050405020304" pitchFamily="18" charset="0"/>
                <a:cs typeface="Times New Roman" panose="02020603050405020304" pitchFamily="18" charset="0"/>
              </a:rPr>
              <a:t>upholding all things by the word of His power</a:t>
            </a:r>
            <a:r>
              <a:rPr lang="en-US" i="1" dirty="0">
                <a:latin typeface="Times New Roman" panose="02020603050405020304" pitchFamily="18" charset="0"/>
                <a:cs typeface="Times New Roman" panose="02020603050405020304" pitchFamily="18" charset="0"/>
              </a:rPr>
              <a:t>, when He had </a:t>
            </a:r>
            <a:r>
              <a:rPr lang="en-US" b="1" i="1" dirty="0">
                <a:solidFill>
                  <a:srgbClr val="FFFF00"/>
                </a:solidFill>
                <a:latin typeface="Times New Roman" panose="02020603050405020304" pitchFamily="18" charset="0"/>
                <a:cs typeface="Times New Roman" panose="02020603050405020304" pitchFamily="18" charset="0"/>
              </a:rPr>
              <a:t>by Himself purged our sins,</a:t>
            </a:r>
            <a:r>
              <a:rPr lang="en-US" i="1" dirty="0">
                <a:latin typeface="Times New Roman" panose="02020603050405020304" pitchFamily="18" charset="0"/>
                <a:cs typeface="Times New Roman" panose="02020603050405020304" pitchFamily="18" charset="0"/>
              </a:rPr>
              <a:t> </a:t>
            </a:r>
            <a:r>
              <a:rPr lang="en-US" b="1" i="1" dirty="0">
                <a:solidFill>
                  <a:srgbClr val="FFFF00"/>
                </a:solidFill>
                <a:latin typeface="Times New Roman" panose="02020603050405020304" pitchFamily="18" charset="0"/>
                <a:cs typeface="Times New Roman" panose="02020603050405020304" pitchFamily="18" charset="0"/>
              </a:rPr>
              <a:t>sat down at the right hand of the Majesty on high,</a:t>
            </a:r>
            <a:r>
              <a:rPr lang="en-US" i="1" dirty="0">
                <a:latin typeface="Times New Roman" panose="02020603050405020304" pitchFamily="18" charset="0"/>
                <a:cs typeface="Times New Roman" panose="02020603050405020304" pitchFamily="18" charset="0"/>
              </a:rPr>
              <a:t> Heb 1:1-4</a:t>
            </a:r>
          </a:p>
        </p:txBody>
      </p:sp>
    </p:spTree>
    <p:extLst>
      <p:ext uri="{BB962C8B-B14F-4D97-AF65-F5344CB8AC3E}">
        <p14:creationId xmlns:p14="http://schemas.microsoft.com/office/powerpoint/2010/main" val="233485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To The Son (Jesus) He Says</a:t>
            </a:r>
          </a:p>
        </p:txBody>
      </p:sp>
      <p:sp>
        <p:nvSpPr>
          <p:cNvPr id="6" name="Text Placeholder 5"/>
          <p:cNvSpPr>
            <a:spLocks noGrp="1"/>
          </p:cNvSpPr>
          <p:nvPr>
            <p:ph type="body" sz="quarter" idx="10"/>
          </p:nvPr>
        </p:nvSpPr>
        <p:spPr>
          <a:xfrm>
            <a:off x="186219" y="894987"/>
            <a:ext cx="8771562" cy="5860066"/>
          </a:xfrm>
        </p:spPr>
        <p:txBody>
          <a:bodyPr/>
          <a:lstStyle/>
          <a:p>
            <a:r>
              <a:rPr lang="en-US" b="1" i="1" dirty="0">
                <a:solidFill>
                  <a:srgbClr val="FFFF00"/>
                </a:solidFill>
                <a:latin typeface="Times New Roman" panose="02020603050405020304" pitchFamily="18" charset="0"/>
                <a:cs typeface="Times New Roman" panose="02020603050405020304" pitchFamily="18" charset="0"/>
              </a:rPr>
              <a:t>But to the Son He says</a:t>
            </a:r>
            <a:r>
              <a:rPr lang="en-US" i="1" dirty="0">
                <a:latin typeface="Times New Roman" panose="02020603050405020304" pitchFamily="18" charset="0"/>
                <a:cs typeface="Times New Roman" panose="02020603050405020304" pitchFamily="18" charset="0"/>
              </a:rPr>
              <a:t>: "</a:t>
            </a:r>
            <a:r>
              <a:rPr lang="en-US" b="1" i="1" dirty="0">
                <a:solidFill>
                  <a:srgbClr val="FFFF00"/>
                </a:solidFill>
                <a:latin typeface="Times New Roman" panose="02020603050405020304" pitchFamily="18" charset="0"/>
                <a:cs typeface="Times New Roman" panose="02020603050405020304" pitchFamily="18" charset="0"/>
              </a:rPr>
              <a:t>Your throne, O God, is forever and ever</a:t>
            </a:r>
            <a:r>
              <a:rPr lang="en-US" i="1" dirty="0">
                <a:latin typeface="Times New Roman" panose="02020603050405020304" pitchFamily="18" charset="0"/>
                <a:cs typeface="Times New Roman" panose="02020603050405020304" pitchFamily="18" charset="0"/>
              </a:rPr>
              <a:t>; A scepter of righteousness is the scepter of Your kingdom. 9 You have loved righteousness and hated lawlessness; </a:t>
            </a:r>
            <a:r>
              <a:rPr lang="en-US" b="1" i="1" dirty="0">
                <a:solidFill>
                  <a:srgbClr val="FFFF00"/>
                </a:solidFill>
                <a:latin typeface="Times New Roman" panose="02020603050405020304" pitchFamily="18" charset="0"/>
                <a:cs typeface="Times New Roman" panose="02020603050405020304" pitchFamily="18" charset="0"/>
              </a:rPr>
              <a:t>Therefore God, Your God, has anointed You </a:t>
            </a:r>
            <a:r>
              <a:rPr lang="en-US" i="1" dirty="0">
                <a:latin typeface="Times New Roman" panose="02020603050405020304" pitchFamily="18" charset="0"/>
                <a:cs typeface="Times New Roman" panose="02020603050405020304" pitchFamily="18" charset="0"/>
              </a:rPr>
              <a:t>With the oil of gladness more than Your companions."   10 And:</a:t>
            </a:r>
          </a:p>
          <a:p>
            <a:r>
              <a:rPr lang="en-US" i="1" dirty="0">
                <a:latin typeface="Times New Roman" panose="02020603050405020304" pitchFamily="18" charset="0"/>
                <a:cs typeface="Times New Roman" panose="02020603050405020304" pitchFamily="18" charset="0"/>
              </a:rPr>
              <a:t>"</a:t>
            </a:r>
            <a:r>
              <a:rPr lang="en-US" b="1" i="1" dirty="0">
                <a:solidFill>
                  <a:srgbClr val="FFFF00"/>
                </a:solidFill>
                <a:latin typeface="Times New Roman" panose="02020603050405020304" pitchFamily="18" charset="0"/>
                <a:cs typeface="Times New Roman" panose="02020603050405020304" pitchFamily="18" charset="0"/>
              </a:rPr>
              <a:t>You, Lord, in the beginning laid the foundation of the earth</a:t>
            </a:r>
            <a:r>
              <a:rPr lang="en-US" i="1" dirty="0">
                <a:latin typeface="Times New Roman" panose="02020603050405020304" pitchFamily="18" charset="0"/>
                <a:cs typeface="Times New Roman" panose="02020603050405020304" pitchFamily="18" charset="0"/>
              </a:rPr>
              <a:t>, And </a:t>
            </a:r>
            <a:r>
              <a:rPr lang="en-US" b="1" i="1" dirty="0">
                <a:solidFill>
                  <a:srgbClr val="FFFF00"/>
                </a:solidFill>
                <a:latin typeface="Times New Roman" panose="02020603050405020304" pitchFamily="18" charset="0"/>
                <a:cs typeface="Times New Roman" panose="02020603050405020304" pitchFamily="18" charset="0"/>
              </a:rPr>
              <a:t>the heavens are the work of Your hands</a:t>
            </a:r>
            <a:r>
              <a:rPr lang="en-US" i="1" dirty="0">
                <a:latin typeface="Times New Roman" panose="02020603050405020304" pitchFamily="18" charset="0"/>
                <a:cs typeface="Times New Roman" panose="02020603050405020304" pitchFamily="18" charset="0"/>
              </a:rPr>
              <a:t>. 11 They will perish, but You remain; And they will all grow old like a garment; 12 Like a cloak You will fold them up, And </a:t>
            </a:r>
            <a:r>
              <a:rPr lang="en-US" b="1" i="1" dirty="0">
                <a:solidFill>
                  <a:srgbClr val="FFFF00"/>
                </a:solidFill>
                <a:latin typeface="Times New Roman" panose="02020603050405020304" pitchFamily="18" charset="0"/>
                <a:cs typeface="Times New Roman" panose="02020603050405020304" pitchFamily="18" charset="0"/>
              </a:rPr>
              <a:t>they will be changed</a:t>
            </a:r>
            <a:r>
              <a:rPr lang="en-US" i="1" dirty="0">
                <a:latin typeface="Times New Roman" panose="02020603050405020304" pitchFamily="18" charset="0"/>
                <a:cs typeface="Times New Roman" panose="02020603050405020304" pitchFamily="18" charset="0"/>
              </a:rPr>
              <a:t>. But </a:t>
            </a:r>
            <a:r>
              <a:rPr lang="en-US" b="1" i="1" dirty="0">
                <a:solidFill>
                  <a:srgbClr val="FFFF00"/>
                </a:solidFill>
                <a:latin typeface="Times New Roman" panose="02020603050405020304" pitchFamily="18" charset="0"/>
                <a:cs typeface="Times New Roman" panose="02020603050405020304" pitchFamily="18" charset="0"/>
              </a:rPr>
              <a:t>You are the same, And Your years will not fail</a:t>
            </a:r>
            <a:r>
              <a:rPr lang="en-US" i="1" dirty="0">
                <a:latin typeface="Times New Roman" panose="02020603050405020304" pitchFamily="18" charset="0"/>
                <a:cs typeface="Times New Roman" panose="02020603050405020304" pitchFamily="18" charset="0"/>
              </a:rPr>
              <a:t>." </a:t>
            </a:r>
            <a:r>
              <a:rPr lang="en-US" i="1" u="sng" dirty="0">
                <a:latin typeface="Times New Roman" panose="02020603050405020304" pitchFamily="18" charset="0"/>
                <a:cs typeface="Times New Roman" panose="02020603050405020304" pitchFamily="18" charset="0"/>
              </a:rPr>
              <a:t>Heb 1:8-12</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68766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33869"/>
            <a:ext cx="9144000" cy="581698"/>
          </a:xfrm>
        </p:spPr>
        <p:txBody>
          <a:bodyPr/>
          <a:lstStyle/>
          <a:p>
            <a:pPr algn="ctr"/>
            <a:r>
              <a:rPr lang="en-US" sz="4200" dirty="0">
                <a:latin typeface="Times New Roman" panose="02020603050405020304" pitchFamily="18" charset="0"/>
                <a:cs typeface="Times New Roman" panose="02020603050405020304" pitchFamily="18" charset="0"/>
              </a:rPr>
              <a:t>Did Jesus Create the Heavens and the Earth?  </a:t>
            </a:r>
          </a:p>
        </p:txBody>
      </p:sp>
      <p:sp>
        <p:nvSpPr>
          <p:cNvPr id="6" name="Text Placeholder 5"/>
          <p:cNvSpPr>
            <a:spLocks noGrp="1"/>
          </p:cNvSpPr>
          <p:nvPr>
            <p:ph type="body" sz="quarter" idx="10"/>
          </p:nvPr>
        </p:nvSpPr>
        <p:spPr>
          <a:xfrm>
            <a:off x="304800" y="676341"/>
            <a:ext cx="8534400" cy="5816977"/>
          </a:xfrm>
        </p:spPr>
        <p:txBody>
          <a:bodyPr/>
          <a:lstStyle/>
          <a:p>
            <a:pPr>
              <a:spcBef>
                <a:spcPts val="0"/>
              </a:spcBef>
            </a:pPr>
            <a:r>
              <a:rPr lang="en-US" sz="2800" i="1" dirty="0">
                <a:latin typeface="Times New Roman" panose="02020603050405020304" pitchFamily="18" charset="0"/>
                <a:cs typeface="Times New Roman" panose="02020603050405020304" pitchFamily="18" charset="0"/>
              </a:rPr>
              <a:t>1. All things were made through Him.</a:t>
            </a:r>
          </a:p>
          <a:p>
            <a:pPr>
              <a:spcBef>
                <a:spcPts val="0"/>
              </a:spcBef>
            </a:pPr>
            <a:r>
              <a:rPr lang="en-US" sz="2800" i="1" dirty="0">
                <a:latin typeface="Times New Roman" panose="02020603050405020304" pitchFamily="18" charset="0"/>
                <a:cs typeface="Times New Roman" panose="02020603050405020304" pitchFamily="18" charset="0"/>
              </a:rPr>
              <a:t>2. Without Him nothing was made. </a:t>
            </a:r>
          </a:p>
          <a:p>
            <a:pPr>
              <a:spcBef>
                <a:spcPts val="0"/>
              </a:spcBef>
            </a:pPr>
            <a:r>
              <a:rPr lang="en-US" sz="2800" i="1" dirty="0">
                <a:latin typeface="Times New Roman" panose="02020603050405020304" pitchFamily="18" charset="0"/>
                <a:cs typeface="Times New Roman" panose="02020603050405020304" pitchFamily="18" charset="0"/>
              </a:rPr>
              <a:t>3.  In these last days spoken to us through His Son </a:t>
            </a:r>
          </a:p>
          <a:p>
            <a:pPr>
              <a:spcBef>
                <a:spcPts val="0"/>
              </a:spcBef>
            </a:pPr>
            <a:r>
              <a:rPr lang="en-US" sz="2800" i="1" dirty="0">
                <a:latin typeface="Times New Roman" panose="02020603050405020304" pitchFamily="18" charset="0"/>
                <a:cs typeface="Times New Roman" panose="02020603050405020304" pitchFamily="18" charset="0"/>
              </a:rPr>
              <a:t>4. through whom also He made the worlds</a:t>
            </a:r>
          </a:p>
          <a:p>
            <a:pPr>
              <a:spcBef>
                <a:spcPts val="0"/>
              </a:spcBef>
            </a:pPr>
            <a:r>
              <a:rPr lang="en-US" sz="2800" i="1" dirty="0">
                <a:latin typeface="Times New Roman" panose="02020603050405020304" pitchFamily="18" charset="0"/>
                <a:cs typeface="Times New Roman" panose="02020603050405020304" pitchFamily="18" charset="0"/>
              </a:rPr>
              <a:t>4. To the Son (Jesus) God said: </a:t>
            </a:r>
          </a:p>
          <a:p>
            <a:pPr>
              <a:spcBef>
                <a:spcPts val="0"/>
              </a:spcBef>
            </a:pPr>
            <a:r>
              <a:rPr lang="en-US" sz="2800" i="1" dirty="0">
                <a:latin typeface="Times New Roman" panose="02020603050405020304" pitchFamily="18" charset="0"/>
                <a:cs typeface="Times New Roman" panose="02020603050405020304" pitchFamily="18" charset="0"/>
              </a:rPr>
              <a:t>    A. Your throne O God is forever and ever</a:t>
            </a:r>
          </a:p>
          <a:p>
            <a:pPr>
              <a:spcBef>
                <a:spcPts val="0"/>
              </a:spcBef>
            </a:pPr>
            <a:r>
              <a:rPr lang="en-US" sz="2800" i="1" dirty="0">
                <a:latin typeface="Times New Roman" panose="02020603050405020304" pitchFamily="18" charset="0"/>
                <a:cs typeface="Times New Roman" panose="02020603050405020304" pitchFamily="18" charset="0"/>
              </a:rPr>
              <a:t>    B. Therefore God, Your God has anointed you</a:t>
            </a:r>
          </a:p>
          <a:p>
            <a:pPr>
              <a:spcBef>
                <a:spcPts val="0"/>
              </a:spcBef>
            </a:pPr>
            <a:r>
              <a:rPr lang="en-US" sz="2800" i="1" dirty="0">
                <a:latin typeface="Times New Roman" panose="02020603050405020304" pitchFamily="18" charset="0"/>
                <a:cs typeface="Times New Roman" panose="02020603050405020304" pitchFamily="18" charset="0"/>
              </a:rPr>
              <a:t>    C. You Lord in the beginning </a:t>
            </a:r>
          </a:p>
          <a:p>
            <a:pPr lvl="3">
              <a:spcBef>
                <a:spcPts val="0"/>
              </a:spcBef>
            </a:pPr>
            <a:r>
              <a:rPr lang="en-US" sz="2800" i="1" dirty="0">
                <a:latin typeface="Times New Roman" panose="02020603050405020304" pitchFamily="18" charset="0"/>
                <a:cs typeface="Times New Roman" panose="02020603050405020304" pitchFamily="18" charset="0"/>
              </a:rPr>
              <a:t>Laid the foundation of the earth</a:t>
            </a:r>
          </a:p>
          <a:p>
            <a:pPr lvl="3">
              <a:spcBef>
                <a:spcPts val="0"/>
              </a:spcBef>
            </a:pPr>
            <a:r>
              <a:rPr lang="en-US" sz="2800" i="1" dirty="0">
                <a:latin typeface="Times New Roman" panose="02020603050405020304" pitchFamily="18" charset="0"/>
                <a:cs typeface="Times New Roman" panose="02020603050405020304" pitchFamily="18" charset="0"/>
              </a:rPr>
              <a:t>The heavens are the work of your hands</a:t>
            </a:r>
          </a:p>
          <a:p>
            <a:pPr lvl="3">
              <a:spcBef>
                <a:spcPts val="0"/>
              </a:spcBef>
            </a:pPr>
            <a:r>
              <a:rPr lang="en-US" sz="2800" i="1" dirty="0">
                <a:latin typeface="Times New Roman" panose="02020603050405020304" pitchFamily="18" charset="0"/>
                <a:cs typeface="Times New Roman" panose="02020603050405020304" pitchFamily="18" charset="0"/>
              </a:rPr>
              <a:t>They will grow old like a garment</a:t>
            </a:r>
          </a:p>
          <a:p>
            <a:pPr lvl="3">
              <a:spcBef>
                <a:spcPts val="0"/>
              </a:spcBef>
            </a:pPr>
            <a:r>
              <a:rPr lang="en-US" sz="2800" i="1" dirty="0">
                <a:latin typeface="Times New Roman" panose="02020603050405020304" pitchFamily="18" charset="0"/>
                <a:cs typeface="Times New Roman" panose="02020603050405020304" pitchFamily="18" charset="0"/>
              </a:rPr>
              <a:t>They will perish but you will remain</a:t>
            </a:r>
          </a:p>
          <a:p>
            <a:pPr lvl="3">
              <a:spcBef>
                <a:spcPts val="0"/>
              </a:spcBef>
            </a:pPr>
            <a:r>
              <a:rPr lang="en-US" sz="2800" i="1" dirty="0">
                <a:latin typeface="Times New Roman" panose="02020603050405020304" pitchFamily="18" charset="0"/>
                <a:cs typeface="Times New Roman" panose="02020603050405020304" pitchFamily="18" charset="0"/>
              </a:rPr>
              <a:t>They will be changed</a:t>
            </a:r>
          </a:p>
          <a:p>
            <a:pPr lvl="3">
              <a:spcBef>
                <a:spcPts val="0"/>
              </a:spcBef>
            </a:pPr>
            <a:r>
              <a:rPr lang="en-US" sz="2800" i="1" dirty="0">
                <a:latin typeface="Times New Roman" panose="02020603050405020304" pitchFamily="18" charset="0"/>
                <a:cs typeface="Times New Roman" panose="02020603050405020304" pitchFamily="18" charset="0"/>
              </a:rPr>
              <a:t>But you are the same … </a:t>
            </a:r>
          </a:p>
          <a:p>
            <a:pPr lvl="3">
              <a:spcBef>
                <a:spcPts val="0"/>
              </a:spcBef>
            </a:pPr>
            <a:r>
              <a:rPr lang="en-US" sz="2800" i="1" dirty="0">
                <a:latin typeface="Times New Roman" panose="02020603050405020304" pitchFamily="18" charset="0"/>
                <a:cs typeface="Times New Roman" panose="02020603050405020304" pitchFamily="18" charset="0"/>
              </a:rPr>
              <a:t>Your years will not fail</a:t>
            </a:r>
          </a:p>
        </p:txBody>
      </p:sp>
    </p:spTree>
    <p:extLst>
      <p:ext uri="{BB962C8B-B14F-4D97-AF65-F5344CB8AC3E}">
        <p14:creationId xmlns:p14="http://schemas.microsoft.com/office/powerpoint/2010/main" val="21523248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10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1000"/>
                                        <p:tgtEl>
                                          <p:spTgt spid="6">
                                            <p:txEl>
                                              <p:pRg st="7" end="7"/>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Effect transition="in" filter="fade">
                                      <p:cBhvr>
                                        <p:cTn id="45" dur="1000"/>
                                        <p:tgtEl>
                                          <p:spTgt spid="6">
                                            <p:txEl>
                                              <p:pRg st="8" end="8"/>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xEl>
                                              <p:pRg st="9" end="9"/>
                                            </p:txEl>
                                          </p:spTgt>
                                        </p:tgtEl>
                                        <p:attrNameLst>
                                          <p:attrName>style.visibility</p:attrName>
                                        </p:attrNameLst>
                                      </p:cBhvr>
                                      <p:to>
                                        <p:strVal val="visible"/>
                                      </p:to>
                                    </p:set>
                                    <p:animEffect transition="in" filter="fade">
                                      <p:cBhvr>
                                        <p:cTn id="48" dur="1000"/>
                                        <p:tgtEl>
                                          <p:spTgt spid="6">
                                            <p:txEl>
                                              <p:pRg st="9" end="9"/>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txEl>
                                              <p:pRg st="10" end="10"/>
                                            </p:txEl>
                                          </p:spTgt>
                                        </p:tgtEl>
                                        <p:attrNameLst>
                                          <p:attrName>style.visibility</p:attrName>
                                        </p:attrNameLst>
                                      </p:cBhvr>
                                      <p:to>
                                        <p:strVal val="visible"/>
                                      </p:to>
                                    </p:set>
                                    <p:animEffect transition="in" filter="fade">
                                      <p:cBhvr>
                                        <p:cTn id="51" dur="1000"/>
                                        <p:tgtEl>
                                          <p:spTgt spid="6">
                                            <p:txEl>
                                              <p:pRg st="10" end="1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txEl>
                                              <p:pRg st="11" end="11"/>
                                            </p:txEl>
                                          </p:spTgt>
                                        </p:tgtEl>
                                        <p:attrNameLst>
                                          <p:attrName>style.visibility</p:attrName>
                                        </p:attrNameLst>
                                      </p:cBhvr>
                                      <p:to>
                                        <p:strVal val="visible"/>
                                      </p:to>
                                    </p:set>
                                    <p:animEffect transition="in" filter="fade">
                                      <p:cBhvr>
                                        <p:cTn id="54" dur="1000"/>
                                        <p:tgtEl>
                                          <p:spTgt spid="6">
                                            <p:txEl>
                                              <p:pRg st="11" end="11"/>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
                                            <p:txEl>
                                              <p:pRg st="12" end="12"/>
                                            </p:txEl>
                                          </p:spTgt>
                                        </p:tgtEl>
                                        <p:attrNameLst>
                                          <p:attrName>style.visibility</p:attrName>
                                        </p:attrNameLst>
                                      </p:cBhvr>
                                      <p:to>
                                        <p:strVal val="visible"/>
                                      </p:to>
                                    </p:set>
                                    <p:animEffect transition="in" filter="fade">
                                      <p:cBhvr>
                                        <p:cTn id="57" dur="1000"/>
                                        <p:tgtEl>
                                          <p:spTgt spid="6">
                                            <p:txEl>
                                              <p:pRg st="12" end="12"/>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
                                            <p:txEl>
                                              <p:pRg st="13" end="13"/>
                                            </p:txEl>
                                          </p:spTgt>
                                        </p:tgtEl>
                                        <p:attrNameLst>
                                          <p:attrName>style.visibility</p:attrName>
                                        </p:attrNameLst>
                                      </p:cBhvr>
                                      <p:to>
                                        <p:strVal val="visible"/>
                                      </p:to>
                                    </p:set>
                                    <p:animEffect transition="in" filter="fade">
                                      <p:cBhvr>
                                        <p:cTn id="60" dur="1000"/>
                                        <p:tgtEl>
                                          <p:spTgt spid="6">
                                            <p:txEl>
                                              <p:pRg st="13" end="13"/>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
                                            <p:txEl>
                                              <p:pRg st="14" end="14"/>
                                            </p:txEl>
                                          </p:spTgt>
                                        </p:tgtEl>
                                        <p:attrNameLst>
                                          <p:attrName>style.visibility</p:attrName>
                                        </p:attrNameLst>
                                      </p:cBhvr>
                                      <p:to>
                                        <p:strVal val="visible"/>
                                      </p:to>
                                    </p:set>
                                    <p:animEffect transition="in" filter="fade">
                                      <p:cBhvr>
                                        <p:cTn id="63" dur="10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76200"/>
            <a:ext cx="8382000" cy="664797"/>
          </a:xfrm>
        </p:spPr>
        <p:txBody>
          <a:bodyPr/>
          <a:lstStyle/>
          <a:p>
            <a:pPr algn="ctr"/>
            <a:r>
              <a:rPr lang="en-US" dirty="0">
                <a:latin typeface="Times New Roman" panose="02020603050405020304" pitchFamily="18" charset="0"/>
                <a:cs typeface="Times New Roman" panose="02020603050405020304" pitchFamily="18" charset="0"/>
              </a:rPr>
              <a:t>The Holy Spirit Summed this Up</a:t>
            </a:r>
          </a:p>
        </p:txBody>
      </p:sp>
      <p:sp>
        <p:nvSpPr>
          <p:cNvPr id="6" name="Text Placeholder 5"/>
          <p:cNvSpPr>
            <a:spLocks noGrp="1"/>
          </p:cNvSpPr>
          <p:nvPr>
            <p:ph type="body" sz="quarter" idx="10"/>
          </p:nvPr>
        </p:nvSpPr>
        <p:spPr>
          <a:xfrm>
            <a:off x="381000" y="914400"/>
            <a:ext cx="8382000" cy="5072158"/>
          </a:xfrm>
        </p:spPr>
        <p:txBody>
          <a:bodyPr/>
          <a:lstStyle/>
          <a:p>
            <a:r>
              <a:rPr lang="en-US" b="1" i="1" dirty="0">
                <a:solidFill>
                  <a:srgbClr val="FFFF00"/>
                </a:solidFill>
                <a:latin typeface="Times New Roman" panose="02020603050405020304" pitchFamily="18" charset="0"/>
                <a:cs typeface="Times New Roman" panose="02020603050405020304" pitchFamily="18" charset="0"/>
              </a:rPr>
              <a:t>He is the image of the invisible God</a:t>
            </a:r>
            <a:r>
              <a:rPr lang="en-US" i="1" dirty="0">
                <a:latin typeface="Times New Roman" panose="02020603050405020304" pitchFamily="18" charset="0"/>
                <a:cs typeface="Times New Roman" panose="02020603050405020304" pitchFamily="18" charset="0"/>
              </a:rPr>
              <a:t>, the firstborn over all creation. 16 For </a:t>
            </a:r>
            <a:r>
              <a:rPr lang="en-US" b="1" i="1" dirty="0">
                <a:solidFill>
                  <a:srgbClr val="FFFF00"/>
                </a:solidFill>
                <a:latin typeface="Times New Roman" panose="02020603050405020304" pitchFamily="18" charset="0"/>
                <a:cs typeface="Times New Roman" panose="02020603050405020304" pitchFamily="18" charset="0"/>
              </a:rPr>
              <a:t>by Him all things were created that are in heaven and that are on earth</a:t>
            </a:r>
            <a:r>
              <a:rPr lang="en-US" i="1" dirty="0">
                <a:latin typeface="Times New Roman" panose="02020603050405020304" pitchFamily="18" charset="0"/>
                <a:cs typeface="Times New Roman" panose="02020603050405020304" pitchFamily="18" charset="0"/>
              </a:rPr>
              <a:t>, visible and invisible, whether thrones or dominions or principalities or powers. </a:t>
            </a:r>
            <a:r>
              <a:rPr lang="en-US" b="1" i="1" dirty="0">
                <a:solidFill>
                  <a:srgbClr val="FFFF00"/>
                </a:solidFill>
                <a:latin typeface="Times New Roman" panose="02020603050405020304" pitchFamily="18" charset="0"/>
                <a:cs typeface="Times New Roman" panose="02020603050405020304" pitchFamily="18" charset="0"/>
              </a:rPr>
              <a:t>All things were created through Him and for Him</a:t>
            </a:r>
            <a:r>
              <a:rPr lang="en-US" i="1" dirty="0">
                <a:latin typeface="Times New Roman" panose="02020603050405020304" pitchFamily="18" charset="0"/>
                <a:cs typeface="Times New Roman" panose="02020603050405020304" pitchFamily="18" charset="0"/>
              </a:rPr>
              <a:t>. 17 And </a:t>
            </a:r>
            <a:r>
              <a:rPr lang="en-US" b="1" i="1" dirty="0">
                <a:solidFill>
                  <a:srgbClr val="FFFF00"/>
                </a:solidFill>
                <a:latin typeface="Times New Roman" panose="02020603050405020304" pitchFamily="18" charset="0"/>
                <a:cs typeface="Times New Roman" panose="02020603050405020304" pitchFamily="18" charset="0"/>
              </a:rPr>
              <a:t>He is before all things, and in Him all things consist</a:t>
            </a:r>
            <a:r>
              <a:rPr lang="en-US" i="1" dirty="0">
                <a:latin typeface="Times New Roman" panose="02020603050405020304" pitchFamily="18" charset="0"/>
                <a:cs typeface="Times New Roman" panose="02020603050405020304" pitchFamily="18" charset="0"/>
              </a:rPr>
              <a:t>. </a:t>
            </a:r>
            <a:r>
              <a:rPr lang="en-US" i="1" u="sng" dirty="0">
                <a:latin typeface="Times New Roman" panose="02020603050405020304" pitchFamily="18" charset="0"/>
                <a:cs typeface="Times New Roman" panose="02020603050405020304" pitchFamily="18" charset="0"/>
              </a:rPr>
              <a:t>Col 1:15-18</a:t>
            </a:r>
          </a:p>
          <a:p>
            <a:r>
              <a:rPr lang="en-US" dirty="0">
                <a:latin typeface="Times New Roman" panose="02020603050405020304" pitchFamily="18" charset="0"/>
                <a:cs typeface="Times New Roman" panose="02020603050405020304" pitchFamily="18" charset="0"/>
              </a:rPr>
              <a:t>There is no doubt!</a:t>
            </a:r>
          </a:p>
          <a:p>
            <a:r>
              <a:rPr lang="en-US" dirty="0">
                <a:latin typeface="Times New Roman" panose="02020603050405020304" pitchFamily="18" charset="0"/>
                <a:cs typeface="Times New Roman" panose="02020603050405020304" pitchFamily="18" charset="0"/>
              </a:rPr>
              <a:t>The “</a:t>
            </a:r>
            <a:r>
              <a:rPr lang="en-US" i="1" dirty="0">
                <a:latin typeface="Times New Roman" panose="02020603050405020304" pitchFamily="18" charset="0"/>
                <a:cs typeface="Times New Roman" panose="02020603050405020304" pitchFamily="18" charset="0"/>
              </a:rPr>
              <a:t>me” </a:t>
            </a:r>
            <a:r>
              <a:rPr lang="en-US" dirty="0">
                <a:latin typeface="Times New Roman" panose="02020603050405020304" pitchFamily="18" charset="0"/>
                <a:cs typeface="Times New Roman" panose="02020603050405020304" pitchFamily="18" charset="0"/>
              </a:rPr>
              <a:t>in this do in remembrance of me created everything … He truly was God with us!</a:t>
            </a:r>
          </a:p>
        </p:txBody>
      </p:sp>
    </p:spTree>
    <p:extLst>
      <p:ext uri="{BB962C8B-B14F-4D97-AF65-F5344CB8AC3E}">
        <p14:creationId xmlns:p14="http://schemas.microsoft.com/office/powerpoint/2010/main" val="2938472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grayscl/>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8382000" cy="664797"/>
          </a:xfrm>
        </p:spPr>
        <p:txBody>
          <a:bodyPr/>
          <a:lstStyle/>
          <a:p>
            <a:pPr algn="ctr"/>
            <a:r>
              <a:rPr lang="en-US" dirty="0">
                <a:latin typeface="Times New Roman" panose="02020603050405020304" pitchFamily="18" charset="0"/>
                <a:cs typeface="Times New Roman" panose="02020603050405020304" pitchFamily="18" charset="0"/>
              </a:rPr>
              <a:t>Details Leading to the Incarnation</a:t>
            </a:r>
          </a:p>
        </p:txBody>
      </p:sp>
      <p:sp>
        <p:nvSpPr>
          <p:cNvPr id="6" name="Text Placeholder 5"/>
          <p:cNvSpPr>
            <a:spLocks noGrp="1"/>
          </p:cNvSpPr>
          <p:nvPr>
            <p:ph type="body" sz="quarter" idx="10"/>
          </p:nvPr>
        </p:nvSpPr>
        <p:spPr>
          <a:xfrm>
            <a:off x="381000" y="990600"/>
            <a:ext cx="8382000" cy="5712333"/>
          </a:xfrm>
        </p:spPr>
        <p:txBody>
          <a:bodyPr/>
          <a:lstStyle/>
          <a:p>
            <a:pPr lvl="0"/>
            <a:r>
              <a:rPr lang="en-US" i="1" dirty="0">
                <a:solidFill>
                  <a:srgbClr val="FFFFFF"/>
                </a:solidFill>
                <a:latin typeface="Times New Roman" panose="02020603050405020304" pitchFamily="18" charset="0"/>
                <a:cs typeface="Times New Roman" panose="02020603050405020304" pitchFamily="18" charset="0"/>
              </a:rPr>
              <a:t>Christ Jesus, 6 who, </a:t>
            </a:r>
            <a:r>
              <a:rPr lang="en-US" b="1" i="1" dirty="0">
                <a:solidFill>
                  <a:srgbClr val="FFFF00"/>
                </a:solidFill>
                <a:latin typeface="Times New Roman" panose="02020603050405020304" pitchFamily="18" charset="0"/>
                <a:cs typeface="Times New Roman" panose="02020603050405020304" pitchFamily="18" charset="0"/>
              </a:rPr>
              <a:t>though he was in the form of God</a:t>
            </a:r>
            <a:r>
              <a:rPr lang="en-US" i="1" dirty="0">
                <a:solidFill>
                  <a:srgbClr val="FFFFFF"/>
                </a:solidFill>
                <a:latin typeface="Times New Roman" panose="02020603050405020304" pitchFamily="18" charset="0"/>
                <a:cs typeface="Times New Roman" panose="02020603050405020304" pitchFamily="18" charset="0"/>
              </a:rPr>
              <a:t>, </a:t>
            </a:r>
            <a:r>
              <a:rPr lang="en-US" b="1" i="1" dirty="0">
                <a:solidFill>
                  <a:srgbClr val="FFFF00"/>
                </a:solidFill>
                <a:latin typeface="Times New Roman" panose="02020603050405020304" pitchFamily="18" charset="0"/>
                <a:cs typeface="Times New Roman" panose="02020603050405020304" pitchFamily="18" charset="0"/>
              </a:rPr>
              <a:t>did not count equality with God a thing to be grasped</a:t>
            </a:r>
            <a:r>
              <a:rPr lang="en-US" i="1" dirty="0">
                <a:solidFill>
                  <a:srgbClr val="FFFFFF"/>
                </a:solidFill>
                <a:latin typeface="Times New Roman" panose="02020603050405020304" pitchFamily="18" charset="0"/>
                <a:cs typeface="Times New Roman" panose="02020603050405020304" pitchFamily="18" charset="0"/>
              </a:rPr>
              <a:t>, 7 but </a:t>
            </a:r>
            <a:r>
              <a:rPr lang="en-US" b="1" i="1" dirty="0">
                <a:solidFill>
                  <a:srgbClr val="FFFF00"/>
                </a:solidFill>
                <a:latin typeface="Times New Roman" panose="02020603050405020304" pitchFamily="18" charset="0"/>
                <a:cs typeface="Times New Roman" panose="02020603050405020304" pitchFamily="18" charset="0"/>
              </a:rPr>
              <a:t>emptied himself</a:t>
            </a:r>
            <a:r>
              <a:rPr lang="en-US" i="1" dirty="0">
                <a:solidFill>
                  <a:srgbClr val="FFFFFF"/>
                </a:solidFill>
                <a:latin typeface="Times New Roman" panose="02020603050405020304" pitchFamily="18" charset="0"/>
                <a:cs typeface="Times New Roman" panose="02020603050405020304" pitchFamily="18" charset="0"/>
              </a:rPr>
              <a:t>, by </a:t>
            </a:r>
            <a:r>
              <a:rPr lang="en-US" b="1" i="1" dirty="0">
                <a:solidFill>
                  <a:srgbClr val="FFFF00"/>
                </a:solidFill>
                <a:latin typeface="Times New Roman" panose="02020603050405020304" pitchFamily="18" charset="0"/>
                <a:cs typeface="Times New Roman" panose="02020603050405020304" pitchFamily="18" charset="0"/>
              </a:rPr>
              <a:t>taking the form of a servan</a:t>
            </a:r>
            <a:r>
              <a:rPr lang="en-US" i="1" dirty="0">
                <a:solidFill>
                  <a:srgbClr val="FFFFFF"/>
                </a:solidFill>
                <a:latin typeface="Times New Roman" panose="02020603050405020304" pitchFamily="18" charset="0"/>
                <a:cs typeface="Times New Roman" panose="02020603050405020304" pitchFamily="18" charset="0"/>
              </a:rPr>
              <a:t>t, being </a:t>
            </a:r>
            <a:r>
              <a:rPr lang="en-US" b="1" i="1" dirty="0">
                <a:solidFill>
                  <a:srgbClr val="FFFF00"/>
                </a:solidFill>
                <a:latin typeface="Times New Roman" panose="02020603050405020304" pitchFamily="18" charset="0"/>
                <a:cs typeface="Times New Roman" panose="02020603050405020304" pitchFamily="18" charset="0"/>
              </a:rPr>
              <a:t>born in the likeness of men</a:t>
            </a:r>
            <a:r>
              <a:rPr lang="en-US" i="1" dirty="0">
                <a:solidFill>
                  <a:srgbClr val="FFFFFF"/>
                </a:solidFill>
                <a:latin typeface="Times New Roman" panose="02020603050405020304" pitchFamily="18" charset="0"/>
                <a:cs typeface="Times New Roman" panose="02020603050405020304" pitchFamily="18" charset="0"/>
              </a:rPr>
              <a:t>. </a:t>
            </a:r>
            <a:r>
              <a:rPr lang="en-US" i="1" u="sng" dirty="0">
                <a:solidFill>
                  <a:srgbClr val="FFFFFF"/>
                </a:solidFill>
                <a:latin typeface="Times New Roman" panose="02020603050405020304" pitchFamily="18" charset="0"/>
                <a:cs typeface="Times New Roman" panose="02020603050405020304" pitchFamily="18" charset="0"/>
              </a:rPr>
              <a:t>Phil 2:5-8</a:t>
            </a:r>
          </a:p>
          <a:p>
            <a:pPr lvl="0"/>
            <a:r>
              <a:rPr lang="en-US" dirty="0">
                <a:solidFill>
                  <a:srgbClr val="FFFFFF"/>
                </a:solidFill>
                <a:latin typeface="Times New Roman" panose="02020603050405020304" pitchFamily="18" charset="0"/>
                <a:cs typeface="Times New Roman" panose="02020603050405020304" pitchFamily="18" charset="0"/>
              </a:rPr>
              <a:t>The Word who was with God and was God:</a:t>
            </a:r>
          </a:p>
          <a:p>
            <a:pPr lvl="0"/>
            <a:r>
              <a:rPr lang="en-US" dirty="0">
                <a:solidFill>
                  <a:srgbClr val="FFFFFF"/>
                </a:solidFill>
                <a:latin typeface="Times New Roman" panose="02020603050405020304" pitchFamily="18" charset="0"/>
                <a:cs typeface="Times New Roman" panose="02020603050405020304" pitchFamily="18" charset="0"/>
              </a:rPr>
              <a:t>was in the form of God!</a:t>
            </a:r>
          </a:p>
          <a:p>
            <a:pPr lvl="0"/>
            <a:r>
              <a:rPr lang="en-US" dirty="0">
                <a:solidFill>
                  <a:srgbClr val="FFFFFF"/>
                </a:solidFill>
                <a:latin typeface="Times New Roman" panose="02020603050405020304" pitchFamily="18" charset="0"/>
                <a:cs typeface="Times New Roman" panose="02020603050405020304" pitchFamily="18" charset="0"/>
              </a:rPr>
              <a:t>was equal to God!</a:t>
            </a:r>
          </a:p>
          <a:p>
            <a:pPr lvl="0"/>
            <a:r>
              <a:rPr lang="en-US" dirty="0">
                <a:solidFill>
                  <a:srgbClr val="FFFFFF"/>
                </a:solidFill>
                <a:latin typeface="Times New Roman" panose="02020603050405020304" pitchFamily="18" charset="0"/>
                <a:cs typeface="Times New Roman" panose="02020603050405020304" pitchFamily="18" charset="0"/>
              </a:rPr>
              <a:t>Did not grasp that equality, but emptied Himself by taking the form of a servant in the likeness of men When He became flesh… He emptied Himself by taking for form of a servant. </a:t>
            </a:r>
          </a:p>
        </p:txBody>
      </p:sp>
    </p:spTree>
    <p:extLst>
      <p:ext uri="{BB962C8B-B14F-4D97-AF65-F5344CB8AC3E}">
        <p14:creationId xmlns:p14="http://schemas.microsoft.com/office/powerpoint/2010/main" val="3269333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prstClr val="black"/>
              <a:schemeClr val="accent4">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CAF7-AD82-41DC-839B-1A95800B244D}"/>
              </a:ext>
            </a:extLst>
          </p:cNvPr>
          <p:cNvSpPr>
            <a:spLocks noGrp="1"/>
          </p:cNvSpPr>
          <p:nvPr>
            <p:ph type="title"/>
          </p:nvPr>
        </p:nvSpPr>
        <p:spPr>
          <a:xfrm>
            <a:off x="0" y="230190"/>
            <a:ext cx="9067800" cy="637097"/>
          </a:xfrm>
        </p:spPr>
        <p:txBody>
          <a:bodyPr/>
          <a:lstStyle/>
          <a:p>
            <a:pPr algn="ctr"/>
            <a:r>
              <a:rPr lang="en-US" sz="4600" dirty="0"/>
              <a:t>His mind: When He Came into the World </a:t>
            </a:r>
          </a:p>
        </p:txBody>
      </p:sp>
      <p:sp>
        <p:nvSpPr>
          <p:cNvPr id="3" name="Content Placeholder 2"/>
          <p:cNvSpPr>
            <a:spLocks noGrp="1"/>
          </p:cNvSpPr>
          <p:nvPr>
            <p:ph type="body" sz="quarter" idx="10"/>
          </p:nvPr>
        </p:nvSpPr>
        <p:spPr>
          <a:xfrm>
            <a:off x="381000" y="1066800"/>
            <a:ext cx="8382000" cy="6697218"/>
          </a:xfrm>
          <a:noFill/>
        </p:spPr>
        <p:txBody>
          <a:bodyPr/>
          <a:lstStyle/>
          <a:p>
            <a:r>
              <a:rPr lang="en-US" i="1" dirty="0">
                <a:latin typeface="Times New Roman" panose="02020603050405020304" pitchFamily="18" charset="0"/>
                <a:cs typeface="Times New Roman" panose="02020603050405020304" pitchFamily="18" charset="0"/>
              </a:rPr>
              <a:t>For it is </a:t>
            </a:r>
            <a:r>
              <a:rPr lang="en-US" b="1" i="1" dirty="0">
                <a:solidFill>
                  <a:srgbClr val="FFFF00"/>
                </a:solidFill>
                <a:latin typeface="Times New Roman" panose="02020603050405020304" pitchFamily="18" charset="0"/>
                <a:cs typeface="Times New Roman" panose="02020603050405020304" pitchFamily="18" charset="0"/>
              </a:rPr>
              <a:t>not possible that the blood of bulls and goats could take away sins</a:t>
            </a:r>
            <a:r>
              <a:rPr lang="en-US" i="1" dirty="0">
                <a:latin typeface="Times New Roman" panose="02020603050405020304" pitchFamily="18" charset="0"/>
                <a:cs typeface="Times New Roman" panose="02020603050405020304" pitchFamily="18" charset="0"/>
              </a:rPr>
              <a:t>. 4 </a:t>
            </a:r>
            <a:r>
              <a:rPr lang="en-US" b="1" i="1" dirty="0">
                <a:solidFill>
                  <a:srgbClr val="FFFF00"/>
                </a:solidFill>
                <a:latin typeface="Times New Roman" panose="02020603050405020304" pitchFamily="18" charset="0"/>
                <a:cs typeface="Times New Roman" panose="02020603050405020304" pitchFamily="18" charset="0"/>
              </a:rPr>
              <a:t>Therefore, when He came into the world, He said: "Sacrifice and offering You did not desire, But a body You have prepared for Me</a:t>
            </a:r>
            <a:r>
              <a:rPr lang="en-US" i="1" dirty="0">
                <a:latin typeface="Times New Roman" panose="02020603050405020304" pitchFamily="18" charset="0"/>
                <a:cs typeface="Times New Roman" panose="02020603050405020304" pitchFamily="18" charset="0"/>
              </a:rPr>
              <a:t>.  6 In burnt offerings and sacrifices for sin You had no pleasure.  7 Then I said, 'Behold, </a:t>
            </a:r>
            <a:r>
              <a:rPr lang="en-US" b="1" i="1" dirty="0">
                <a:solidFill>
                  <a:srgbClr val="FFFF00"/>
                </a:solidFill>
                <a:latin typeface="Times New Roman" panose="02020603050405020304" pitchFamily="18" charset="0"/>
                <a:cs typeface="Times New Roman" panose="02020603050405020304" pitchFamily="18" charset="0"/>
              </a:rPr>
              <a:t>I have come </a:t>
            </a:r>
            <a:r>
              <a:rPr lang="en-US" i="1" dirty="0">
                <a:latin typeface="Times New Roman" panose="02020603050405020304" pitchFamily="18" charset="0"/>
                <a:cs typeface="Times New Roman" panose="02020603050405020304" pitchFamily="18" charset="0"/>
              </a:rPr>
              <a:t>—  In the volume of the book it is written of Me —  </a:t>
            </a:r>
            <a:r>
              <a:rPr lang="en-US" b="1" i="1" dirty="0">
                <a:solidFill>
                  <a:srgbClr val="FFFF00"/>
                </a:solidFill>
                <a:latin typeface="Times New Roman" panose="02020603050405020304" pitchFamily="18" charset="0"/>
                <a:cs typeface="Times New Roman" panose="02020603050405020304" pitchFamily="18" charset="0"/>
              </a:rPr>
              <a:t>To do Your will, O God</a:t>
            </a:r>
            <a:r>
              <a:rPr lang="en-US" i="1" dirty="0">
                <a:latin typeface="Times New Roman" panose="02020603050405020304" pitchFamily="18" charset="0"/>
                <a:cs typeface="Times New Roman" panose="02020603050405020304" pitchFamily="18" charset="0"/>
              </a:rPr>
              <a:t>.'" </a:t>
            </a:r>
            <a:r>
              <a:rPr lang="en-US" i="1" u="sng" dirty="0">
                <a:latin typeface="Times New Roman" panose="02020603050405020304" pitchFamily="18" charset="0"/>
                <a:cs typeface="Times New Roman" panose="02020603050405020304" pitchFamily="18" charset="0"/>
              </a:rPr>
              <a:t>Heb 10:4-7</a:t>
            </a:r>
          </a:p>
          <a:p>
            <a:r>
              <a:rPr lang="en-US" dirty="0">
                <a:latin typeface="Times New Roman" panose="02020603050405020304" pitchFamily="18" charset="0"/>
                <a:cs typeface="Times New Roman" panose="02020603050405020304" pitchFamily="18" charset="0"/>
              </a:rPr>
              <a:t>Took  form of a servant and the likeness of man.</a:t>
            </a:r>
          </a:p>
          <a:p>
            <a:r>
              <a:rPr lang="en-US" dirty="0">
                <a:latin typeface="Times New Roman" panose="02020603050405020304" pitchFamily="18" charset="0"/>
                <a:cs typeface="Times New Roman" panose="02020603050405020304" pitchFamily="18" charset="0"/>
              </a:rPr>
              <a:t>A body you have prepared for “</a:t>
            </a:r>
            <a:r>
              <a:rPr lang="en-US" i="1" dirty="0">
                <a:latin typeface="Times New Roman" panose="02020603050405020304" pitchFamily="18" charset="0"/>
                <a:cs typeface="Times New Roman" panose="02020603050405020304" pitchFamily="18" charset="0"/>
              </a:rPr>
              <a:t>me</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This is the “</a:t>
            </a:r>
            <a:r>
              <a:rPr lang="en-US" i="1" dirty="0">
                <a:latin typeface="Times New Roman" panose="02020603050405020304" pitchFamily="18" charset="0"/>
                <a:cs typeface="Times New Roman" panose="02020603050405020304" pitchFamily="18" charset="0"/>
              </a:rPr>
              <a:t>me</a:t>
            </a:r>
            <a:r>
              <a:rPr lang="en-US" dirty="0">
                <a:latin typeface="Times New Roman" panose="02020603050405020304" pitchFamily="18" charset="0"/>
                <a:cs typeface="Times New Roman" panose="02020603050405020304" pitchFamily="18" charset="0"/>
              </a:rPr>
              <a:t>” we remember</a:t>
            </a:r>
          </a:p>
          <a:p>
            <a:endParaRPr lang="en-US"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862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76203"/>
            <a:ext cx="9144000" cy="637097"/>
          </a:xfrm>
        </p:spPr>
        <p:txBody>
          <a:bodyPr/>
          <a:lstStyle/>
          <a:p>
            <a:pPr algn="ctr"/>
            <a:r>
              <a:rPr lang="en-US" altLang="en-US" sz="4600" dirty="0"/>
              <a:t>No One Knew… But we now Remember</a:t>
            </a:r>
          </a:p>
        </p:txBody>
      </p:sp>
      <p:sp>
        <p:nvSpPr>
          <p:cNvPr id="20483" name="Rectangle 3"/>
          <p:cNvSpPr>
            <a:spLocks noGrp="1" noChangeArrowheads="1"/>
          </p:cNvSpPr>
          <p:nvPr>
            <p:ph type="body" idx="1"/>
          </p:nvPr>
        </p:nvSpPr>
        <p:spPr>
          <a:xfrm>
            <a:off x="152400" y="741000"/>
            <a:ext cx="8839200" cy="6057043"/>
          </a:xfrm>
        </p:spPr>
        <p:txBody>
          <a:bodyPr/>
          <a:lstStyle/>
          <a:p>
            <a:pPr>
              <a:defRPr/>
            </a:pP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he had no form or majesty that we should look at him, and no beauty that we should desire him.” </a:t>
            </a:r>
          </a:p>
          <a:p>
            <a:pPr>
              <a:defRPr/>
            </a:pPr>
            <a:r>
              <a:rPr lang="en-US" dirty="0">
                <a:latin typeface="Times New Roman" panose="02020603050405020304" pitchFamily="18" charset="0"/>
                <a:cs typeface="Times New Roman" panose="02020603050405020304" pitchFamily="18" charset="0"/>
              </a:rPr>
              <a:t>While emptied  in the likeness of man, there was nothing in his form, body, or facial features. </a:t>
            </a:r>
          </a:p>
          <a:p>
            <a:pPr>
              <a:defRPr/>
            </a:pPr>
            <a:r>
              <a:rPr lang="en-US" i="1" dirty="0">
                <a:latin typeface="Times New Roman" panose="02020603050405020304" pitchFamily="18" charset="0"/>
                <a:cs typeface="Times New Roman" panose="02020603050405020304" pitchFamily="18" charset="0"/>
              </a:rPr>
              <a:t>He was despised and rejected by men; a man of sorrows, and acquainted with grief;  and as one from whom men hide their faces he was despised, and we esteemed him not. esteemed him stricken, smitten by God, and afflicted.” </a:t>
            </a:r>
          </a:p>
          <a:p>
            <a:pPr>
              <a:defRPr/>
            </a:pPr>
            <a:r>
              <a:rPr lang="en-US" dirty="0">
                <a:latin typeface="Times New Roman" panose="02020603050405020304" pitchFamily="18" charset="0"/>
                <a:cs typeface="Times New Roman" panose="02020603050405020304" pitchFamily="18" charset="0"/>
              </a:rPr>
              <a:t>No one knew at that time that </a:t>
            </a:r>
            <a:r>
              <a:rPr lang="en-US" i="1" dirty="0">
                <a:latin typeface="Times New Roman" panose="02020603050405020304" pitchFamily="18" charset="0"/>
                <a:cs typeface="Times New Roman" panose="02020603050405020304" pitchFamily="18" charset="0"/>
              </a:rPr>
              <a:t>“the Lord has laid on Him the iniquity of us all</a:t>
            </a:r>
            <a:r>
              <a:rPr lang="en-US" dirty="0">
                <a:latin typeface="Times New Roman" panose="02020603050405020304" pitchFamily="18" charset="0"/>
                <a:cs typeface="Times New Roman" panose="02020603050405020304" pitchFamily="18" charset="0"/>
              </a:rPr>
              <a:t>.” or that “</a:t>
            </a:r>
            <a:r>
              <a:rPr lang="en-US" i="1" dirty="0">
                <a:latin typeface="Times New Roman" panose="02020603050405020304" pitchFamily="18" charset="0"/>
                <a:cs typeface="Times New Roman" panose="02020603050405020304" pitchFamily="18" charset="0"/>
              </a:rPr>
              <a:t>it pleased the Lord to bruise Him; He has put Him to grief. When You make His soul an offering for sin.</a:t>
            </a:r>
            <a:r>
              <a:rPr lang="en-US" dirty="0">
                <a:latin typeface="Times New Roman" panose="02020603050405020304" pitchFamily="18" charset="0"/>
                <a:cs typeface="Times New Roman" panose="02020603050405020304" pitchFamily="18" charset="0"/>
              </a:rPr>
              <a:t>” Isa 53</a:t>
            </a:r>
            <a:endParaRPr lang="en-US" i="1"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324454632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2000"/>
                                        <p:tgtEl>
                                          <p:spTgt spid="2048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Effect transition="in" filter="fade">
                                      <p:cBhvr>
                                        <p:cTn id="11" dur="2000"/>
                                        <p:tgtEl>
                                          <p:spTgt spid="2048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Effect transition="in" filter="fade">
                                      <p:cBhvr>
                                        <p:cTn id="15" dur="2000"/>
                                        <p:tgtEl>
                                          <p:spTgt spid="2048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Effect transition="in" filter="fade">
                                      <p:cBhvr>
                                        <p:cTn id="19" dur="2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76200"/>
            <a:ext cx="8382000" cy="664797"/>
          </a:xfrm>
        </p:spPr>
        <p:txBody>
          <a:bodyPr/>
          <a:lstStyle/>
          <a:p>
            <a:pPr algn="ctr"/>
            <a:r>
              <a:rPr lang="en-US" dirty="0">
                <a:latin typeface="Times New Roman" panose="02020603050405020304" pitchFamily="18" charset="0"/>
                <a:cs typeface="Times New Roman" panose="02020603050405020304" pitchFamily="18" charset="0"/>
              </a:rPr>
              <a:t>After the Resurrection </a:t>
            </a:r>
          </a:p>
        </p:txBody>
      </p:sp>
      <p:sp>
        <p:nvSpPr>
          <p:cNvPr id="6" name="Text Placeholder 5"/>
          <p:cNvSpPr>
            <a:spLocks noGrp="1"/>
          </p:cNvSpPr>
          <p:nvPr>
            <p:ph type="body" sz="quarter" idx="10"/>
          </p:nvPr>
        </p:nvSpPr>
        <p:spPr>
          <a:xfrm>
            <a:off x="228600" y="1066800"/>
            <a:ext cx="8534400" cy="5179880"/>
          </a:xfrm>
        </p:spPr>
        <p:txBody>
          <a:bodyPr/>
          <a:lstStyle/>
          <a:p>
            <a:pPr>
              <a:spcBef>
                <a:spcPts val="0"/>
              </a:spcBef>
            </a:pPr>
            <a:r>
              <a:rPr lang="en-US" sz="3400" dirty="0">
                <a:latin typeface="Times New Roman" panose="02020603050405020304" pitchFamily="18" charset="0"/>
                <a:cs typeface="Times New Roman" panose="02020603050405020304" pitchFamily="18" charset="0"/>
              </a:rPr>
              <a:t> God wants us to know everything. </a:t>
            </a:r>
          </a:p>
          <a:p>
            <a:pPr>
              <a:spcBef>
                <a:spcPts val="0"/>
              </a:spcBef>
            </a:pPr>
            <a:r>
              <a:rPr lang="en-US" sz="3400" i="1" dirty="0">
                <a:latin typeface="Times New Roman" panose="02020603050405020304" pitchFamily="18" charset="0"/>
                <a:cs typeface="Times New Roman" panose="02020603050405020304" pitchFamily="18" charset="0"/>
              </a:rPr>
              <a:t> "I was watching in the night visions, And behold, One like the Son of Man, Coming with the clouds of heaven! He came to the Ancient of Days, And they brought Him near before Him.  14 Then to Him was given dominion and glory and a kingdom, That all peoples, nations, and languages should serve Him. His dominion is an everlasting dominion, Which shall not pass away, And His kingdom the one Which shall not be destroyed.  </a:t>
            </a:r>
            <a:r>
              <a:rPr lang="en-US" sz="3400" i="1" u="sng" dirty="0">
                <a:latin typeface="Times New Roman" panose="02020603050405020304" pitchFamily="18" charset="0"/>
                <a:cs typeface="Times New Roman" panose="02020603050405020304" pitchFamily="18" charset="0"/>
              </a:rPr>
              <a:t>Dan 7:13-14 </a:t>
            </a:r>
          </a:p>
        </p:txBody>
      </p:sp>
    </p:spTree>
    <p:extLst>
      <p:ext uri="{BB962C8B-B14F-4D97-AF65-F5344CB8AC3E}">
        <p14:creationId xmlns:p14="http://schemas.microsoft.com/office/powerpoint/2010/main" val="1223987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82C824A-8E69-D5A7-68D9-10F2B07D0C89}"/>
              </a:ext>
            </a:extLst>
          </p:cNvPr>
          <p:cNvSpPr>
            <a:spLocks noGrp="1"/>
          </p:cNvSpPr>
          <p:nvPr>
            <p:ph idx="1"/>
          </p:nvPr>
        </p:nvSpPr>
        <p:spPr>
          <a:xfrm>
            <a:off x="205154" y="762000"/>
            <a:ext cx="8733691" cy="5990493"/>
          </a:xfrm>
        </p:spPr>
        <p:txBody>
          <a:bodyPr>
            <a:normAutofit/>
          </a:bodyPr>
          <a:lstStyle/>
          <a:p>
            <a:r>
              <a:rPr lang="en-US" sz="3500" i="1" dirty="0"/>
              <a:t> For I received from the Lord that which I also delivered to you: that the Lord Jesus on the same night in which He was betrayed took bread; 24 and when He had given thanks, He broke it and said,  "Take, eat; this is My body which is broken for you; do this in remembrance of Me."  25 In the same manner He also took the cup after supper, saying, "This cup is the new covenant in My blood. This do, as often as you drink it, in remembrance of Me." 1 Cor 11:23-25</a:t>
            </a:r>
          </a:p>
          <a:p>
            <a:endParaRPr lang="en-US" sz="3500" i="1" dirty="0"/>
          </a:p>
        </p:txBody>
      </p:sp>
      <p:sp>
        <p:nvSpPr>
          <p:cNvPr id="2" name="Title 4">
            <a:extLst>
              <a:ext uri="{FF2B5EF4-FFF2-40B4-BE49-F238E27FC236}">
                <a16:creationId xmlns:a16="http://schemas.microsoft.com/office/drawing/2014/main" id="{03E57935-DBE7-1795-CAAF-DDB6ADD76523}"/>
              </a:ext>
            </a:extLst>
          </p:cNvPr>
          <p:cNvSpPr txBox="1">
            <a:spLocks/>
          </p:cNvSpPr>
          <p:nvPr/>
        </p:nvSpPr>
        <p:spPr>
          <a:xfrm>
            <a:off x="381000" y="149957"/>
            <a:ext cx="838200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dirty="0">
                <a:latin typeface="Times New Roman" panose="02020603050405020304" pitchFamily="18" charset="0"/>
                <a:cs typeface="Times New Roman" panose="02020603050405020304" pitchFamily="18" charset="0"/>
              </a:rPr>
              <a:t>In Remembrance of Me</a:t>
            </a:r>
          </a:p>
        </p:txBody>
      </p:sp>
    </p:spTree>
    <p:extLst>
      <p:ext uri="{BB962C8B-B14F-4D97-AF65-F5344CB8AC3E}">
        <p14:creationId xmlns:p14="http://schemas.microsoft.com/office/powerpoint/2010/main" val="1279279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76200"/>
            <a:ext cx="8382000" cy="664797"/>
          </a:xfrm>
        </p:spPr>
        <p:txBody>
          <a:bodyPr/>
          <a:lstStyle/>
          <a:p>
            <a:pPr algn="ctr"/>
            <a:r>
              <a:rPr lang="en-US" dirty="0">
                <a:latin typeface="Times New Roman" panose="02020603050405020304" pitchFamily="18" charset="0"/>
                <a:cs typeface="Times New Roman" panose="02020603050405020304" pitchFamily="18" charset="0"/>
              </a:rPr>
              <a:t>After the Resurrection </a:t>
            </a:r>
          </a:p>
        </p:txBody>
      </p:sp>
      <p:sp>
        <p:nvSpPr>
          <p:cNvPr id="6" name="Text Placeholder 5"/>
          <p:cNvSpPr>
            <a:spLocks noGrp="1"/>
          </p:cNvSpPr>
          <p:nvPr>
            <p:ph type="body" sz="quarter" idx="10"/>
          </p:nvPr>
        </p:nvSpPr>
        <p:spPr>
          <a:xfrm>
            <a:off x="152400" y="1248317"/>
            <a:ext cx="8724044" cy="4238083"/>
          </a:xfrm>
        </p:spPr>
        <p:txBody>
          <a:bodyPr/>
          <a:lstStyle/>
          <a:p>
            <a:pPr>
              <a:spcBef>
                <a:spcPts val="0"/>
              </a:spcBef>
            </a:pPr>
            <a:r>
              <a:rPr lang="en-US" sz="3400" dirty="0">
                <a:latin typeface="Times New Roman" panose="02020603050405020304" pitchFamily="18" charset="0"/>
                <a:cs typeface="Times New Roman" panose="02020603050405020304" pitchFamily="18" charset="0"/>
              </a:rPr>
              <a:t> God wants us to know everything. </a:t>
            </a:r>
          </a:p>
          <a:p>
            <a:pPr>
              <a:spcBef>
                <a:spcPts val="0"/>
              </a:spcBef>
            </a:pPr>
            <a:r>
              <a:rPr lang="en-US" sz="3400" i="1" dirty="0">
                <a:latin typeface="Times New Roman" panose="02020603050405020304" pitchFamily="18" charset="0"/>
                <a:cs typeface="Times New Roman" panose="02020603050405020304" pitchFamily="18" charset="0"/>
              </a:rPr>
              <a:t>"Yet I have set My King On My holy hill of Zion." 7 "I will declare the decree: The Lord has said to Me, 'You are My Son, Today I have begotten You. 8 Ask of Me, and I will give You The nations for Your inheritance, And the ends of the earth for Your possession. 9 You shall break them with a rod of iron; You shall dash them to pieces like a potter's vessel.'"  </a:t>
            </a:r>
            <a:r>
              <a:rPr lang="en-US" sz="3400" i="1" u="sng" dirty="0">
                <a:latin typeface="Times New Roman" panose="02020603050405020304" pitchFamily="18" charset="0"/>
                <a:cs typeface="Times New Roman" panose="02020603050405020304" pitchFamily="18" charset="0"/>
              </a:rPr>
              <a:t>Ps 2:6-9</a:t>
            </a:r>
          </a:p>
        </p:txBody>
      </p:sp>
    </p:spTree>
    <p:extLst>
      <p:ext uri="{BB962C8B-B14F-4D97-AF65-F5344CB8AC3E}">
        <p14:creationId xmlns:p14="http://schemas.microsoft.com/office/powerpoint/2010/main" val="1749533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33869"/>
            <a:ext cx="8382000" cy="664797"/>
          </a:xfrm>
        </p:spPr>
        <p:txBody>
          <a:bodyPr/>
          <a:lstStyle/>
          <a:p>
            <a:pPr algn="ctr"/>
            <a:r>
              <a:rPr lang="en-US" dirty="0">
                <a:latin typeface="Times New Roman" panose="02020603050405020304" pitchFamily="18" charset="0"/>
                <a:cs typeface="Times New Roman" panose="02020603050405020304" pitchFamily="18" charset="0"/>
              </a:rPr>
              <a:t>After the Resurrection </a:t>
            </a:r>
          </a:p>
        </p:txBody>
      </p:sp>
      <p:sp>
        <p:nvSpPr>
          <p:cNvPr id="6" name="Text Placeholder 5"/>
          <p:cNvSpPr>
            <a:spLocks noGrp="1"/>
          </p:cNvSpPr>
          <p:nvPr>
            <p:ph type="body" sz="quarter" idx="10"/>
          </p:nvPr>
        </p:nvSpPr>
        <p:spPr>
          <a:xfrm>
            <a:off x="228600" y="838200"/>
            <a:ext cx="8534400" cy="5761577"/>
          </a:xfrm>
        </p:spPr>
        <p:txBody>
          <a:bodyPr/>
          <a:lstStyle/>
          <a:p>
            <a:pPr>
              <a:spcBef>
                <a:spcPts val="0"/>
              </a:spcBef>
            </a:pPr>
            <a:r>
              <a:rPr lang="en-US" dirty="0">
                <a:latin typeface="Times New Roman" panose="02020603050405020304" pitchFamily="18" charset="0"/>
                <a:cs typeface="Times New Roman" panose="02020603050405020304" pitchFamily="18" charset="0"/>
              </a:rPr>
              <a:t>God wants us to know everything. </a:t>
            </a:r>
          </a:p>
          <a:p>
            <a:pPr>
              <a:spcBef>
                <a:spcPts val="0"/>
              </a:spcBef>
            </a:pPr>
            <a:r>
              <a:rPr lang="en-US" i="1" dirty="0">
                <a:latin typeface="Times New Roman" panose="02020603050405020304" pitchFamily="18" charset="0"/>
                <a:cs typeface="Times New Roman" panose="02020603050405020304" pitchFamily="18" charset="0"/>
              </a:rPr>
              <a:t>“For David did not ascend into the heavens, but he says himself:  ‘The Lord said to my Lord, ‘Sit at My right hand, Till I make Your enemies Your footstool.’ Therefore let all the house of Israel know assuredly that God has made this Jesus, whom you crucified, both Lord and Christ.” </a:t>
            </a:r>
            <a:r>
              <a:rPr lang="en-US" i="1" u="sng" dirty="0">
                <a:latin typeface="Times New Roman" panose="02020603050405020304" pitchFamily="18" charset="0"/>
                <a:cs typeface="Times New Roman" panose="02020603050405020304" pitchFamily="18" charset="0"/>
              </a:rPr>
              <a:t>Acts 2:34-36</a:t>
            </a:r>
          </a:p>
          <a:p>
            <a:pPr>
              <a:spcBef>
                <a:spcPts val="0"/>
              </a:spcBef>
            </a:pPr>
            <a:r>
              <a:rPr lang="en-US" dirty="0">
                <a:latin typeface="Times New Roman" panose="02020603050405020304" pitchFamily="18" charset="0"/>
                <a:cs typeface="Times New Roman" panose="02020603050405020304" pitchFamily="18" charset="0"/>
              </a:rPr>
              <a:t>There is so much more to think about during the Lord’s Supper. Who was in that body that we remember about him. </a:t>
            </a:r>
          </a:p>
          <a:p>
            <a:pPr>
              <a:spcBef>
                <a:spcPts val="0"/>
              </a:spcBef>
            </a:pPr>
            <a:r>
              <a:rPr lang="en-US" dirty="0">
                <a:latin typeface="Times New Roman" panose="02020603050405020304" pitchFamily="18" charset="0"/>
                <a:cs typeface="Times New Roman" panose="02020603050405020304" pitchFamily="18" charset="0"/>
              </a:rPr>
              <a:t>Who did they really crucify on the Cross</a:t>
            </a:r>
          </a:p>
          <a:p>
            <a:pPr>
              <a:spcBef>
                <a:spcPts val="0"/>
              </a:spcBef>
            </a:pPr>
            <a:r>
              <a:rPr lang="en-US" dirty="0">
                <a:latin typeface="Times New Roman" panose="02020603050405020304" pitchFamily="18" charset="0"/>
                <a:cs typeface="Times New Roman" panose="02020603050405020304" pitchFamily="18" charset="0"/>
              </a:rPr>
              <a:t>Who is the Lord we confess: Jesus is Lord</a:t>
            </a:r>
          </a:p>
        </p:txBody>
      </p:sp>
    </p:spTree>
    <p:extLst>
      <p:ext uri="{BB962C8B-B14F-4D97-AF65-F5344CB8AC3E}">
        <p14:creationId xmlns:p14="http://schemas.microsoft.com/office/powerpoint/2010/main" val="31147596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76200"/>
            <a:ext cx="8382000" cy="664797"/>
          </a:xfrm>
        </p:spPr>
        <p:txBody>
          <a:bodyPr/>
          <a:lstStyle/>
          <a:p>
            <a:pPr algn="ctr"/>
            <a:endParaRPr lang="en-US"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sz="quarter" idx="10"/>
          </p:nvPr>
        </p:nvSpPr>
        <p:spPr>
          <a:xfrm>
            <a:off x="304800" y="914400"/>
            <a:ext cx="8458200" cy="5860066"/>
          </a:xfrm>
        </p:spPr>
        <p:txBody>
          <a:bodyPr/>
          <a:lstStyle/>
          <a:p>
            <a:r>
              <a:rPr lang="en-US" i="1" dirty="0">
                <a:latin typeface="Times New Roman" panose="02020603050405020304" pitchFamily="18" charset="0"/>
                <a:cs typeface="Times New Roman" panose="02020603050405020304" pitchFamily="18" charset="0"/>
              </a:rPr>
              <a:t>This is the 'stone which was rejected by you builders, which has become the chief cornerstone.'  12 Nor is there salvation in any other, for there is no other name under heaven given among men by which we must be saved."  </a:t>
            </a:r>
            <a:r>
              <a:rPr lang="en-US" i="1" u="sng" dirty="0">
                <a:latin typeface="Times New Roman" panose="02020603050405020304" pitchFamily="18" charset="0"/>
                <a:cs typeface="Times New Roman" panose="02020603050405020304" pitchFamily="18" charset="0"/>
              </a:rPr>
              <a:t>Acts 4:11-12</a:t>
            </a:r>
          </a:p>
          <a:p>
            <a:r>
              <a:rPr lang="en-US" i="1" dirty="0">
                <a:latin typeface="Times New Roman" panose="02020603050405020304" pitchFamily="18" charset="0"/>
                <a:cs typeface="Times New Roman" panose="02020603050405020304" pitchFamily="18" charset="0"/>
              </a:rPr>
              <a:t>Therefore God also has highly exalted Him and given Him the name which is above every name, 10 that at the name of Jesus every knee should bow, of those in heaven, and of those on earth, and of those under the earth, 11 and that every tongue should confess that Jesus Christ is Lord, to the glory of God the Father. Phil 2:9-11</a:t>
            </a:r>
          </a:p>
        </p:txBody>
      </p:sp>
    </p:spTree>
    <p:extLst>
      <p:ext uri="{BB962C8B-B14F-4D97-AF65-F5344CB8AC3E}">
        <p14:creationId xmlns:p14="http://schemas.microsoft.com/office/powerpoint/2010/main" val="87531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590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B31CB02-EA35-D347-E128-4AB7E3EBD3A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E13125E-D5CB-ACDB-E10C-CEFAFCA888A1}"/>
              </a:ext>
            </a:extLst>
          </p:cNvPr>
          <p:cNvSpPr>
            <a:spLocks noGrp="1"/>
          </p:cNvSpPr>
          <p:nvPr>
            <p:ph idx="1"/>
          </p:nvPr>
        </p:nvSpPr>
        <p:spPr>
          <a:xfrm>
            <a:off x="205154" y="762000"/>
            <a:ext cx="8733691" cy="5990493"/>
          </a:xfrm>
        </p:spPr>
        <p:txBody>
          <a:bodyPr>
            <a:normAutofit/>
          </a:bodyPr>
          <a:lstStyle/>
          <a:p>
            <a:r>
              <a:rPr lang="en-US" sz="3500" i="1" dirty="0"/>
              <a:t> For I received from the Lord that which I also delivered to you: that the Lord Jesus on the same night in which He was betrayed took bread; 24 and when He had given thanks, He broke it and said,  "Take, eat; this is My body which is broken for you; </a:t>
            </a:r>
            <a:r>
              <a:rPr lang="en-US" sz="3500" b="1" i="1" dirty="0">
                <a:solidFill>
                  <a:srgbClr val="FFFF00"/>
                </a:solidFill>
              </a:rPr>
              <a:t>do this in remembrance of Me</a:t>
            </a:r>
            <a:r>
              <a:rPr lang="en-US" sz="3500" i="1" dirty="0"/>
              <a:t>."  25 In the same manner He also took the cup after supper, saying, "This cup is the new covenant in My blood. This do, as often as you drink it</a:t>
            </a:r>
            <a:r>
              <a:rPr lang="en-US" sz="3500" b="1" i="1" dirty="0">
                <a:solidFill>
                  <a:srgbClr val="FFFF00"/>
                </a:solidFill>
              </a:rPr>
              <a:t>, in remembrance of Me</a:t>
            </a:r>
            <a:r>
              <a:rPr lang="en-US" sz="3500" i="1" dirty="0"/>
              <a:t>." 1 Cor 11:23-25</a:t>
            </a:r>
          </a:p>
          <a:p>
            <a:endParaRPr lang="en-US" sz="3500" i="1" dirty="0"/>
          </a:p>
        </p:txBody>
      </p:sp>
      <p:sp>
        <p:nvSpPr>
          <p:cNvPr id="2" name="Title 4">
            <a:extLst>
              <a:ext uri="{FF2B5EF4-FFF2-40B4-BE49-F238E27FC236}">
                <a16:creationId xmlns:a16="http://schemas.microsoft.com/office/drawing/2014/main" id="{CD2AB8B5-D359-9CD7-6FB0-53CA41120EE7}"/>
              </a:ext>
            </a:extLst>
          </p:cNvPr>
          <p:cNvSpPr txBox="1">
            <a:spLocks/>
          </p:cNvSpPr>
          <p:nvPr/>
        </p:nvSpPr>
        <p:spPr>
          <a:xfrm>
            <a:off x="381000" y="149957"/>
            <a:ext cx="838200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In Remembrance of Me</a:t>
            </a:r>
          </a:p>
        </p:txBody>
      </p:sp>
    </p:spTree>
    <p:extLst>
      <p:ext uri="{BB962C8B-B14F-4D97-AF65-F5344CB8AC3E}">
        <p14:creationId xmlns:p14="http://schemas.microsoft.com/office/powerpoint/2010/main" val="300848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149957"/>
            <a:ext cx="8382000" cy="664797"/>
          </a:xfrm>
        </p:spPr>
        <p:txBody>
          <a:bodyPr/>
          <a:lstStyle/>
          <a:p>
            <a:pPr algn="ctr"/>
            <a:r>
              <a:rPr lang="en-US" dirty="0">
                <a:latin typeface="Times New Roman" panose="02020603050405020304" pitchFamily="18" charset="0"/>
                <a:cs typeface="Times New Roman" panose="02020603050405020304" pitchFamily="18" charset="0"/>
              </a:rPr>
              <a:t>Jesus - The Promised Seed</a:t>
            </a:r>
          </a:p>
        </p:txBody>
      </p:sp>
      <p:sp>
        <p:nvSpPr>
          <p:cNvPr id="6" name="Text Placeholder 5"/>
          <p:cNvSpPr>
            <a:spLocks noGrp="1"/>
          </p:cNvSpPr>
          <p:nvPr>
            <p:ph type="body" sz="quarter" idx="10"/>
          </p:nvPr>
        </p:nvSpPr>
        <p:spPr>
          <a:xfrm>
            <a:off x="228600" y="838200"/>
            <a:ext cx="8686800" cy="5515356"/>
          </a:xfrm>
        </p:spPr>
        <p:txBody>
          <a:bodyPr/>
          <a:lstStyle/>
          <a:p>
            <a:r>
              <a:rPr lang="en-US" i="1" dirty="0">
                <a:latin typeface="Times New Roman" panose="02020603050405020304" pitchFamily="18" charset="0"/>
                <a:cs typeface="Times New Roman" panose="02020603050405020304" pitchFamily="18" charset="0"/>
              </a:rPr>
              <a:t>And I will put enmity Between you and the woman, And between your seed and her Seed; He shall bruise your head, And you shall bruise His heel."  </a:t>
            </a:r>
            <a:r>
              <a:rPr lang="en-US" i="1" u="sng" dirty="0">
                <a:latin typeface="Times New Roman" panose="02020603050405020304" pitchFamily="18" charset="0"/>
                <a:cs typeface="Times New Roman" panose="02020603050405020304" pitchFamily="18" charset="0"/>
              </a:rPr>
              <a:t>Gen 3:15</a:t>
            </a:r>
          </a:p>
          <a:p>
            <a:r>
              <a:rPr lang="en-US" dirty="0">
                <a:latin typeface="Times New Roman" panose="02020603050405020304" pitchFamily="18" charset="0"/>
                <a:cs typeface="Times New Roman" panose="02020603050405020304" pitchFamily="18" charset="0"/>
              </a:rPr>
              <a:t>Jesus was that seed:</a:t>
            </a:r>
          </a:p>
          <a:p>
            <a:r>
              <a:rPr lang="en-US" i="1" dirty="0">
                <a:latin typeface="Times New Roman" panose="02020603050405020304" pitchFamily="18" charset="0"/>
                <a:cs typeface="Times New Roman" panose="02020603050405020304" pitchFamily="18" charset="0"/>
              </a:rPr>
              <a:t>Inasmuch then as </a:t>
            </a:r>
            <a:r>
              <a:rPr lang="en-US" b="1" i="1" dirty="0">
                <a:solidFill>
                  <a:srgbClr val="FFFF00"/>
                </a:solidFill>
                <a:latin typeface="Times New Roman" panose="02020603050405020304" pitchFamily="18" charset="0"/>
                <a:cs typeface="Times New Roman" panose="02020603050405020304" pitchFamily="18" charset="0"/>
              </a:rPr>
              <a:t>the children have partaken of flesh and blood</a:t>
            </a:r>
            <a:r>
              <a:rPr lang="en-US" i="1" dirty="0">
                <a:latin typeface="Times New Roman" panose="02020603050405020304" pitchFamily="18" charset="0"/>
                <a:cs typeface="Times New Roman" panose="02020603050405020304" pitchFamily="18" charset="0"/>
              </a:rPr>
              <a:t>, </a:t>
            </a:r>
            <a:r>
              <a:rPr lang="en-US" b="1" i="1" dirty="0">
                <a:solidFill>
                  <a:srgbClr val="FFFF00"/>
                </a:solidFill>
                <a:latin typeface="Times New Roman" panose="02020603050405020304" pitchFamily="18" charset="0"/>
                <a:cs typeface="Times New Roman" panose="02020603050405020304" pitchFamily="18" charset="0"/>
              </a:rPr>
              <a:t>He Himself likewise shared in the same</a:t>
            </a:r>
            <a:r>
              <a:rPr lang="en-US" i="1" dirty="0">
                <a:latin typeface="Times New Roman" panose="02020603050405020304" pitchFamily="18" charset="0"/>
                <a:cs typeface="Times New Roman" panose="02020603050405020304" pitchFamily="18" charset="0"/>
              </a:rPr>
              <a:t>, that </a:t>
            </a:r>
            <a:r>
              <a:rPr lang="en-US" b="1" i="1" dirty="0">
                <a:solidFill>
                  <a:srgbClr val="FFFF00"/>
                </a:solidFill>
                <a:latin typeface="Times New Roman" panose="02020603050405020304" pitchFamily="18" charset="0"/>
                <a:cs typeface="Times New Roman" panose="02020603050405020304" pitchFamily="18" charset="0"/>
              </a:rPr>
              <a:t>through death He might destroy him who had the power of death</a:t>
            </a:r>
            <a:r>
              <a:rPr lang="en-US" i="1" dirty="0">
                <a:latin typeface="Times New Roman" panose="02020603050405020304" pitchFamily="18" charset="0"/>
                <a:cs typeface="Times New Roman" panose="02020603050405020304" pitchFamily="18" charset="0"/>
              </a:rPr>
              <a:t>, that is, </a:t>
            </a:r>
            <a:r>
              <a:rPr lang="en-US" b="1" i="1" dirty="0">
                <a:latin typeface="Times New Roman" panose="02020603050405020304" pitchFamily="18" charset="0"/>
                <a:cs typeface="Times New Roman" panose="02020603050405020304" pitchFamily="18" charset="0"/>
              </a:rPr>
              <a:t>the devil</a:t>
            </a:r>
            <a:r>
              <a:rPr lang="en-US" i="1" dirty="0">
                <a:latin typeface="Times New Roman" panose="02020603050405020304" pitchFamily="18" charset="0"/>
                <a:cs typeface="Times New Roman" panose="02020603050405020304" pitchFamily="18" charset="0"/>
              </a:rPr>
              <a:t>, 15 and </a:t>
            </a:r>
            <a:r>
              <a:rPr lang="en-US" b="1" i="1" dirty="0">
                <a:solidFill>
                  <a:srgbClr val="FFFF00"/>
                </a:solidFill>
                <a:latin typeface="Times New Roman" panose="02020603050405020304" pitchFamily="18" charset="0"/>
                <a:cs typeface="Times New Roman" panose="02020603050405020304" pitchFamily="18" charset="0"/>
              </a:rPr>
              <a:t>release those who through fear of death were all their lifetime subject to bondage</a:t>
            </a:r>
            <a:r>
              <a:rPr lang="en-US" i="1" dirty="0">
                <a:latin typeface="Times New Roman" panose="02020603050405020304" pitchFamily="18" charset="0"/>
                <a:cs typeface="Times New Roman" panose="02020603050405020304" pitchFamily="18" charset="0"/>
              </a:rPr>
              <a:t>.</a:t>
            </a:r>
            <a:r>
              <a:rPr lang="en-US" i="1" u="sng" dirty="0">
                <a:latin typeface="Times New Roman" panose="02020603050405020304" pitchFamily="18" charset="0"/>
                <a:cs typeface="Times New Roman" panose="02020603050405020304" pitchFamily="18" charset="0"/>
              </a:rPr>
              <a:t> Heb 2:14-15</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5007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a14:imgLayer r:embed="rId3">
                    <a14:imgEffect>
                      <a14:sharpenSoften amount="-1000"/>
                    </a14:imgEffect>
                    <a14:imgEffect>
                      <a14:colorTemperature colorTemp="4700"/>
                    </a14:imgEffect>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0999" y="126606"/>
            <a:ext cx="8382000" cy="664797"/>
          </a:xfrm>
        </p:spPr>
        <p:txBody>
          <a:bodyPr/>
          <a:lstStyle/>
          <a:p>
            <a:pPr algn="ctr"/>
            <a:r>
              <a:rPr lang="en-US" dirty="0">
                <a:latin typeface="Times New Roman" panose="02020603050405020304" pitchFamily="18" charset="0"/>
                <a:cs typeface="Times New Roman" panose="02020603050405020304" pitchFamily="18" charset="0"/>
              </a:rPr>
              <a:t>Jesus – The Promised Seed</a:t>
            </a:r>
          </a:p>
        </p:txBody>
      </p:sp>
      <p:sp>
        <p:nvSpPr>
          <p:cNvPr id="6" name="Text Placeholder 5"/>
          <p:cNvSpPr>
            <a:spLocks noGrp="1"/>
          </p:cNvSpPr>
          <p:nvPr>
            <p:ph type="body" sz="quarter" idx="10"/>
          </p:nvPr>
        </p:nvSpPr>
        <p:spPr>
          <a:xfrm>
            <a:off x="76200" y="1676400"/>
            <a:ext cx="8686799" cy="3742563"/>
          </a:xfrm>
        </p:spPr>
        <p:txBody>
          <a:bodyPr/>
          <a:lstStyle/>
          <a:p>
            <a:pPr algn="just"/>
            <a:r>
              <a:rPr lang="en-US" i="1" dirty="0">
                <a:latin typeface="Times New Roman" panose="02020603050405020304" pitchFamily="18" charset="0"/>
                <a:cs typeface="Times New Roman" panose="02020603050405020304" pitchFamily="18" charset="0"/>
              </a:rPr>
              <a:t>"</a:t>
            </a:r>
            <a:r>
              <a:rPr lang="en-US" b="1" i="1" dirty="0">
                <a:solidFill>
                  <a:srgbClr val="FFFF00"/>
                </a:solidFill>
                <a:latin typeface="Times New Roman" panose="02020603050405020304" pitchFamily="18" charset="0"/>
                <a:cs typeface="Times New Roman" panose="02020603050405020304" pitchFamily="18" charset="0"/>
              </a:rPr>
              <a:t>By Myself I have sworn</a:t>
            </a:r>
            <a:r>
              <a:rPr lang="en-US" i="1" dirty="0">
                <a:latin typeface="Times New Roman" panose="02020603050405020304" pitchFamily="18" charset="0"/>
                <a:cs typeface="Times New Roman" panose="02020603050405020304" pitchFamily="18" charset="0"/>
              </a:rPr>
              <a:t>, … 18 </a:t>
            </a:r>
            <a:r>
              <a:rPr lang="en-US" b="1" i="1" dirty="0">
                <a:solidFill>
                  <a:srgbClr val="FFFF00"/>
                </a:solidFill>
                <a:latin typeface="Times New Roman" panose="02020603050405020304" pitchFamily="18" charset="0"/>
                <a:cs typeface="Times New Roman" panose="02020603050405020304" pitchFamily="18" charset="0"/>
              </a:rPr>
              <a:t>In your seed all the nations of the earth shall be blesse</a:t>
            </a:r>
            <a:r>
              <a:rPr lang="en-US" i="1" dirty="0">
                <a:latin typeface="Times New Roman" panose="02020603050405020304" pitchFamily="18" charset="0"/>
                <a:cs typeface="Times New Roman" panose="02020603050405020304" pitchFamily="18" charset="0"/>
              </a:rPr>
              <a:t>d, because you have obeyed My voice." 16 </a:t>
            </a:r>
            <a:r>
              <a:rPr lang="en-US" i="1" u="sng" dirty="0">
                <a:latin typeface="Times New Roman" panose="02020603050405020304" pitchFamily="18" charset="0"/>
                <a:cs typeface="Times New Roman" panose="02020603050405020304" pitchFamily="18" charset="0"/>
              </a:rPr>
              <a:t>Gen 22:16-19</a:t>
            </a:r>
          </a:p>
          <a:p>
            <a:pPr algn="just"/>
            <a:r>
              <a:rPr lang="en-US" i="1" dirty="0">
                <a:latin typeface="Times New Roman" panose="02020603050405020304" pitchFamily="18" charset="0"/>
                <a:cs typeface="Times New Roman" panose="02020603050405020304" pitchFamily="18" charset="0"/>
              </a:rPr>
              <a:t>Now to Abraham and his Seed were the promises made. He does not say, "And to seeds," as of many, but as of one, "</a:t>
            </a:r>
            <a:r>
              <a:rPr lang="en-US" b="1" i="1" dirty="0">
                <a:solidFill>
                  <a:srgbClr val="FFFF00"/>
                </a:solidFill>
                <a:latin typeface="Times New Roman" panose="02020603050405020304" pitchFamily="18" charset="0"/>
                <a:cs typeface="Times New Roman" panose="02020603050405020304" pitchFamily="18" charset="0"/>
              </a:rPr>
              <a:t>And to your Seed," who is Christ</a:t>
            </a:r>
            <a:r>
              <a:rPr lang="en-US" i="1" dirty="0">
                <a:latin typeface="Times New Roman" panose="02020603050405020304" pitchFamily="18" charset="0"/>
                <a:cs typeface="Times New Roman" panose="02020603050405020304" pitchFamily="18" charset="0"/>
              </a:rPr>
              <a:t>. </a:t>
            </a:r>
            <a:r>
              <a:rPr lang="en-US" i="1" u="sng" dirty="0">
                <a:latin typeface="Times New Roman" panose="02020603050405020304" pitchFamily="18" charset="0"/>
                <a:cs typeface="Times New Roman" panose="02020603050405020304" pitchFamily="18" charset="0"/>
              </a:rPr>
              <a:t>Gal. 3:16</a:t>
            </a:r>
          </a:p>
          <a:p>
            <a:pPr algn="just"/>
            <a:r>
              <a:rPr lang="en-US" i="1" dirty="0">
                <a:latin typeface="Times New Roman" panose="02020603050405020304" pitchFamily="18" charset="0"/>
                <a:cs typeface="Times New Roman" panose="02020603050405020304" pitchFamily="18" charset="0"/>
              </a:rPr>
              <a:t>Isaac: </a:t>
            </a:r>
            <a:r>
              <a:rPr lang="en-US" i="1" u="sng" dirty="0">
                <a:latin typeface="Times New Roman" panose="02020603050405020304" pitchFamily="18" charset="0"/>
                <a:cs typeface="Times New Roman" panose="02020603050405020304" pitchFamily="18" charset="0"/>
              </a:rPr>
              <a:t>Gen 26:4</a:t>
            </a:r>
            <a:r>
              <a:rPr lang="en-US" i="1" dirty="0">
                <a:latin typeface="Times New Roman" panose="02020603050405020304" pitchFamily="18" charset="0"/>
                <a:cs typeface="Times New Roman" panose="02020603050405020304" pitchFamily="18" charset="0"/>
              </a:rPr>
              <a:t>			Jacob </a:t>
            </a:r>
            <a:r>
              <a:rPr lang="en-US" i="1" u="sng" dirty="0">
                <a:latin typeface="Times New Roman" panose="02020603050405020304" pitchFamily="18" charset="0"/>
                <a:cs typeface="Times New Roman" panose="02020603050405020304" pitchFamily="18" charset="0"/>
              </a:rPr>
              <a:t>Gen 28:14</a:t>
            </a:r>
          </a:p>
        </p:txBody>
      </p:sp>
    </p:spTree>
    <p:extLst>
      <p:ext uri="{BB962C8B-B14F-4D97-AF65-F5344CB8AC3E}">
        <p14:creationId xmlns:p14="http://schemas.microsoft.com/office/powerpoint/2010/main" val="2138258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With Each New Prophesy</a:t>
            </a:r>
          </a:p>
        </p:txBody>
      </p:sp>
      <p:sp>
        <p:nvSpPr>
          <p:cNvPr id="6" name="Text Placeholder 5"/>
          <p:cNvSpPr>
            <a:spLocks noGrp="1"/>
          </p:cNvSpPr>
          <p:nvPr>
            <p:ph type="body" sz="quarter" idx="10"/>
          </p:nvPr>
        </p:nvSpPr>
        <p:spPr>
          <a:xfrm>
            <a:off x="228600" y="1143000"/>
            <a:ext cx="8686800" cy="5072158"/>
          </a:xfrm>
        </p:spPr>
        <p:txBody>
          <a:bodyPr/>
          <a:lstStyle/>
          <a:p>
            <a:r>
              <a:rPr lang="en-US" dirty="0">
                <a:latin typeface="Times New Roman" panose="02020603050405020304" pitchFamily="18" charset="0"/>
                <a:cs typeface="Times New Roman" panose="02020603050405020304" pitchFamily="18" charset="0"/>
              </a:rPr>
              <a:t> God made it more clear – An extraordinary man. </a:t>
            </a:r>
          </a:p>
          <a:p>
            <a:r>
              <a:rPr lang="en-US" dirty="0">
                <a:latin typeface="Times New Roman" panose="02020603050405020304" pitchFamily="18" charset="0"/>
                <a:cs typeface="Times New Roman" panose="02020603050405020304" pitchFamily="18" charset="0"/>
              </a:rPr>
              <a:t>Moses Revealed: He will be like me.</a:t>
            </a:r>
          </a:p>
          <a:p>
            <a:r>
              <a:rPr lang="en-US" i="1" dirty="0">
                <a:latin typeface="Times New Roman" panose="02020603050405020304" pitchFamily="18" charset="0"/>
                <a:cs typeface="Times New Roman" panose="02020603050405020304" pitchFamily="18" charset="0"/>
              </a:rPr>
              <a:t>15 </a:t>
            </a:r>
            <a:r>
              <a:rPr lang="en-US" i="1" dirty="0">
                <a:solidFill>
                  <a:srgbClr val="FFFF00"/>
                </a:solidFill>
                <a:latin typeface="Times New Roman" panose="02020603050405020304" pitchFamily="18" charset="0"/>
                <a:cs typeface="Times New Roman" panose="02020603050405020304" pitchFamily="18" charset="0"/>
              </a:rPr>
              <a:t>"</a:t>
            </a:r>
            <a:r>
              <a:rPr lang="en-US" b="1" i="1" dirty="0">
                <a:solidFill>
                  <a:srgbClr val="FFFF00"/>
                </a:solidFill>
                <a:latin typeface="Times New Roman" panose="02020603050405020304" pitchFamily="18" charset="0"/>
                <a:cs typeface="Times New Roman" panose="02020603050405020304" pitchFamily="18" charset="0"/>
              </a:rPr>
              <a:t>The Lord your God will raise up for you a Prophet like me</a:t>
            </a:r>
            <a:r>
              <a:rPr lang="en-US" i="1" dirty="0">
                <a:solidFill>
                  <a:srgbClr val="FFFF00"/>
                </a:solidFill>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from your midst, from your brethren. Him you shall hear, … 18 I</a:t>
            </a:r>
            <a:r>
              <a:rPr lang="en-US" b="1" i="1" dirty="0">
                <a:solidFill>
                  <a:srgbClr val="FFFF00"/>
                </a:solidFill>
                <a:latin typeface="Times New Roman" panose="02020603050405020304" pitchFamily="18" charset="0"/>
                <a:cs typeface="Times New Roman" panose="02020603050405020304" pitchFamily="18" charset="0"/>
              </a:rPr>
              <a:t> will raise up for them a Prophet like you from among their brethren</a:t>
            </a:r>
            <a:r>
              <a:rPr lang="en-US" i="1" dirty="0">
                <a:latin typeface="Times New Roman" panose="02020603050405020304" pitchFamily="18" charset="0"/>
                <a:cs typeface="Times New Roman" panose="02020603050405020304" pitchFamily="18" charset="0"/>
              </a:rPr>
              <a:t>, and will put My words in His mouth, and He shall speak to them all that I command Him. 19 And it shall be that whoever will not hear My words, which He speaks in My name, I will require it of him. </a:t>
            </a:r>
            <a:r>
              <a:rPr lang="en-US" i="1" u="sng" dirty="0" err="1">
                <a:latin typeface="Times New Roman" panose="02020603050405020304" pitchFamily="18" charset="0"/>
                <a:cs typeface="Times New Roman" panose="02020603050405020304" pitchFamily="18" charset="0"/>
              </a:rPr>
              <a:t>Deut</a:t>
            </a:r>
            <a:r>
              <a:rPr lang="en-US" i="1" u="sng" dirty="0">
                <a:latin typeface="Times New Roman" panose="02020603050405020304" pitchFamily="18" charset="0"/>
                <a:cs typeface="Times New Roman" panose="02020603050405020304" pitchFamily="18" charset="0"/>
              </a:rPr>
              <a:t> 18:15;18-19</a:t>
            </a:r>
          </a:p>
        </p:txBody>
      </p:sp>
    </p:spTree>
    <p:extLst>
      <p:ext uri="{BB962C8B-B14F-4D97-AF65-F5344CB8AC3E}">
        <p14:creationId xmlns:p14="http://schemas.microsoft.com/office/powerpoint/2010/main" val="4215327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33869"/>
            <a:ext cx="8382000" cy="664797"/>
          </a:xfrm>
        </p:spPr>
        <p:txBody>
          <a:bodyPr/>
          <a:lstStyle/>
          <a:p>
            <a:pPr algn="ctr"/>
            <a:r>
              <a:rPr lang="en-US" dirty="0">
                <a:latin typeface="Times New Roman" panose="02020603050405020304" pitchFamily="18" charset="0"/>
                <a:cs typeface="Times New Roman" panose="02020603050405020304" pitchFamily="18" charset="0"/>
              </a:rPr>
              <a:t>In The Days of David</a:t>
            </a:r>
          </a:p>
        </p:txBody>
      </p:sp>
      <p:sp>
        <p:nvSpPr>
          <p:cNvPr id="6" name="Text Placeholder 5"/>
          <p:cNvSpPr>
            <a:spLocks noGrp="1"/>
          </p:cNvSpPr>
          <p:nvPr>
            <p:ph type="body" sz="quarter" idx="10"/>
          </p:nvPr>
        </p:nvSpPr>
        <p:spPr>
          <a:xfrm>
            <a:off x="190500" y="762000"/>
            <a:ext cx="8763000" cy="5733877"/>
          </a:xfrm>
        </p:spPr>
        <p:txBody>
          <a:bodyPr/>
          <a:lstStyle/>
          <a:p>
            <a:pPr>
              <a:spcBef>
                <a:spcPts val="0"/>
              </a:spcBef>
            </a:pPr>
            <a:r>
              <a:rPr lang="en-US" sz="3100" b="1" i="1" dirty="0">
                <a:solidFill>
                  <a:srgbClr val="FFFF00"/>
                </a:solidFill>
                <a:latin typeface="Times New Roman" panose="02020603050405020304" pitchFamily="18" charset="0"/>
                <a:cs typeface="Times New Roman" panose="02020603050405020304" pitchFamily="18" charset="0"/>
              </a:rPr>
              <a:t>The Lord said to my Lord, "Sit at My right hand, Till I make Your enemies Your footstool</a:t>
            </a:r>
            <a:r>
              <a:rPr lang="en-US" sz="3100" i="1" dirty="0">
                <a:latin typeface="Times New Roman" panose="02020603050405020304" pitchFamily="18" charset="0"/>
                <a:cs typeface="Times New Roman" panose="02020603050405020304" pitchFamily="18" charset="0"/>
              </a:rPr>
              <a:t>."  </a:t>
            </a:r>
            <a:r>
              <a:rPr lang="en-US" sz="3100" i="1" u="sng" dirty="0">
                <a:latin typeface="Times New Roman" panose="02020603050405020304" pitchFamily="18" charset="0"/>
                <a:cs typeface="Times New Roman" panose="02020603050405020304" pitchFamily="18" charset="0"/>
              </a:rPr>
              <a:t>Ps 110:1</a:t>
            </a:r>
          </a:p>
          <a:p>
            <a:pPr>
              <a:spcBef>
                <a:spcPts val="0"/>
              </a:spcBef>
            </a:pPr>
            <a:r>
              <a:rPr lang="en-US" i="1" dirty="0">
                <a:latin typeface="Times New Roman" panose="02020603050405020304" pitchFamily="18" charset="0"/>
                <a:cs typeface="Times New Roman" panose="02020603050405020304" pitchFamily="18" charset="0"/>
              </a:rPr>
              <a:t>While the Pharisees were gathered together, Jesus asked them, 42 saying, </a:t>
            </a:r>
            <a:r>
              <a:rPr lang="en-US" b="1" i="1" dirty="0">
                <a:solidFill>
                  <a:srgbClr val="FFFF00"/>
                </a:solidFill>
                <a:latin typeface="Times New Roman" panose="02020603050405020304" pitchFamily="18" charset="0"/>
                <a:cs typeface="Times New Roman" panose="02020603050405020304" pitchFamily="18" charset="0"/>
              </a:rPr>
              <a:t>"What do you think about the Christ? Whose Son is He</a:t>
            </a:r>
            <a:r>
              <a:rPr lang="en-US" i="1" dirty="0">
                <a:latin typeface="Times New Roman" panose="02020603050405020304" pitchFamily="18" charset="0"/>
                <a:cs typeface="Times New Roman" panose="02020603050405020304" pitchFamily="18" charset="0"/>
              </a:rPr>
              <a:t>?“ They said to Him, "</a:t>
            </a:r>
            <a:r>
              <a:rPr lang="en-US" b="1" i="1" dirty="0">
                <a:solidFill>
                  <a:srgbClr val="FFFF00"/>
                </a:solidFill>
                <a:latin typeface="Times New Roman" panose="02020603050405020304" pitchFamily="18" charset="0"/>
                <a:cs typeface="Times New Roman" panose="02020603050405020304" pitchFamily="18" charset="0"/>
              </a:rPr>
              <a:t>The Son of David</a:t>
            </a:r>
            <a:r>
              <a:rPr lang="en-US" i="1" dirty="0">
                <a:latin typeface="Times New Roman" panose="02020603050405020304" pitchFamily="18" charset="0"/>
                <a:cs typeface="Times New Roman" panose="02020603050405020304" pitchFamily="18" charset="0"/>
              </a:rPr>
              <a:t>." 43 He said to them, </a:t>
            </a:r>
            <a:r>
              <a:rPr lang="en-US" b="1" i="1" dirty="0">
                <a:solidFill>
                  <a:srgbClr val="FFFF00"/>
                </a:solidFill>
                <a:latin typeface="Times New Roman" panose="02020603050405020304" pitchFamily="18" charset="0"/>
                <a:cs typeface="Times New Roman" panose="02020603050405020304" pitchFamily="18" charset="0"/>
              </a:rPr>
              <a:t>"How then does David in the Spirit call Him 'Lord,' saying</a:t>
            </a:r>
            <a:r>
              <a:rPr lang="en-US" i="1" dirty="0">
                <a:latin typeface="Times New Roman" panose="02020603050405020304" pitchFamily="18" charset="0"/>
                <a:cs typeface="Times New Roman" panose="02020603050405020304" pitchFamily="18" charset="0"/>
              </a:rPr>
              <a:t>: 44 'The Lord said to my Lord, "Sit at My right hand, Till I make Your enemies Your footstool“’?  45 </a:t>
            </a:r>
            <a:r>
              <a:rPr lang="en-US" b="1" i="1" dirty="0">
                <a:solidFill>
                  <a:srgbClr val="FFFF00"/>
                </a:solidFill>
                <a:latin typeface="Times New Roman" panose="02020603050405020304" pitchFamily="18" charset="0"/>
                <a:cs typeface="Times New Roman" panose="02020603050405020304" pitchFamily="18" charset="0"/>
              </a:rPr>
              <a:t>If David then calls Him 'Lord,' how is He his Son?"  </a:t>
            </a:r>
            <a:r>
              <a:rPr lang="en-US" i="1" dirty="0">
                <a:latin typeface="Times New Roman" panose="02020603050405020304" pitchFamily="18" charset="0"/>
                <a:cs typeface="Times New Roman" panose="02020603050405020304" pitchFamily="18" charset="0"/>
              </a:rPr>
              <a:t>46 And no one was able to answer Him a word, nor from that day on did anyone dare question Him anymore. </a:t>
            </a:r>
            <a:r>
              <a:rPr lang="en-US" i="1" u="sng" dirty="0">
                <a:latin typeface="Times New Roman" panose="02020603050405020304" pitchFamily="18" charset="0"/>
                <a:cs typeface="Times New Roman" panose="02020603050405020304" pitchFamily="18" charset="0"/>
              </a:rPr>
              <a:t>Mt 22:41-46</a:t>
            </a:r>
          </a:p>
        </p:txBody>
      </p:sp>
    </p:spTree>
    <p:extLst>
      <p:ext uri="{BB962C8B-B14F-4D97-AF65-F5344CB8AC3E}">
        <p14:creationId xmlns:p14="http://schemas.microsoft.com/office/powerpoint/2010/main" val="3715868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9067800" cy="683633"/>
          </a:xfrm>
        </p:spPr>
        <p:txBody>
          <a:bodyPr/>
          <a:lstStyle/>
          <a:p>
            <a:pPr algn="ctr"/>
            <a:r>
              <a:rPr lang="en-US" dirty="0">
                <a:latin typeface="Times New Roman" panose="02020603050405020304" pitchFamily="18" charset="0"/>
                <a:cs typeface="Times New Roman" panose="02020603050405020304" pitchFamily="18" charset="0"/>
              </a:rPr>
              <a:t>Four Unsolvable Questions of Ps. 110</a:t>
            </a:r>
          </a:p>
        </p:txBody>
      </p:sp>
      <p:sp>
        <p:nvSpPr>
          <p:cNvPr id="6" name="Text Placeholder 5"/>
          <p:cNvSpPr>
            <a:spLocks noGrp="1"/>
          </p:cNvSpPr>
          <p:nvPr>
            <p:ph type="body" sz="quarter" idx="10"/>
          </p:nvPr>
        </p:nvSpPr>
        <p:spPr>
          <a:xfrm>
            <a:off x="228600" y="836033"/>
            <a:ext cx="8610600" cy="5810822"/>
          </a:xfrm>
        </p:spPr>
        <p:txBody>
          <a:bodyPr/>
          <a:lstStyle/>
          <a:p>
            <a:r>
              <a:rPr lang="en-US" dirty="0">
                <a:latin typeface="Times New Roman" panose="02020603050405020304" pitchFamily="18" charset="0"/>
                <a:cs typeface="Times New Roman" panose="02020603050405020304" pitchFamily="18" charset="0"/>
              </a:rPr>
              <a:t>1. If Christ is David’s son, how can David call Him Lord? </a:t>
            </a:r>
          </a:p>
          <a:p>
            <a:r>
              <a:rPr lang="en-US" dirty="0">
                <a:latin typeface="Times New Roman" panose="02020603050405020304" pitchFamily="18" charset="0"/>
                <a:cs typeface="Times New Roman" panose="02020603050405020304" pitchFamily="18" charset="0"/>
              </a:rPr>
              <a:t>2. How can the Christ (the son of David – a human being) sit at God’s right hand? </a:t>
            </a:r>
          </a:p>
          <a:p>
            <a:r>
              <a:rPr lang="en-US" dirty="0">
                <a:latin typeface="Times New Roman" panose="02020603050405020304" pitchFamily="18" charset="0"/>
                <a:cs typeface="Times New Roman" panose="02020603050405020304" pitchFamily="18" charset="0"/>
              </a:rPr>
              <a:t>There are two more unsolvable questions in Ps 110:</a:t>
            </a:r>
          </a:p>
          <a:p>
            <a:r>
              <a:rPr lang="en-US" i="1" dirty="0">
                <a:latin typeface="Times New Roman" panose="02020603050405020304" pitchFamily="18" charset="0"/>
                <a:cs typeface="Times New Roman" panose="02020603050405020304" pitchFamily="18" charset="0"/>
              </a:rPr>
              <a:t>The Lord has sworn And will not relent, “</a:t>
            </a:r>
            <a:r>
              <a:rPr lang="en-US" b="1" i="1" dirty="0">
                <a:solidFill>
                  <a:srgbClr val="FFFF00"/>
                </a:solidFill>
                <a:latin typeface="Times New Roman" panose="02020603050405020304" pitchFamily="18" charset="0"/>
                <a:cs typeface="Times New Roman" panose="02020603050405020304" pitchFamily="18" charset="0"/>
              </a:rPr>
              <a:t>You are a priest forever According to the order of Melchizedek</a:t>
            </a:r>
            <a:r>
              <a:rPr lang="en-US" i="1" dirty="0">
                <a:latin typeface="Times New Roman" panose="02020603050405020304" pitchFamily="18" charset="0"/>
                <a:cs typeface="Times New Roman" panose="02020603050405020304" pitchFamily="18" charset="0"/>
              </a:rPr>
              <a:t>.” </a:t>
            </a:r>
            <a:r>
              <a:rPr lang="en-US" i="1" u="sng" dirty="0">
                <a:latin typeface="Times New Roman" panose="02020603050405020304" pitchFamily="18" charset="0"/>
                <a:cs typeface="Times New Roman" panose="02020603050405020304" pitchFamily="18" charset="0"/>
              </a:rPr>
              <a:t>Ps. 110:3</a:t>
            </a:r>
          </a:p>
          <a:p>
            <a:r>
              <a:rPr lang="en-US" dirty="0">
                <a:latin typeface="Times New Roman" panose="02020603050405020304" pitchFamily="18" charset="0"/>
                <a:cs typeface="Times New Roman" panose="02020603050405020304" pitchFamily="18" charset="0"/>
              </a:rPr>
              <a:t>3. How can the Christ  be both the king and the priest (Saul couldn’t)</a:t>
            </a:r>
          </a:p>
          <a:p>
            <a:r>
              <a:rPr lang="en-US" dirty="0">
                <a:latin typeface="Times New Roman" panose="02020603050405020304" pitchFamily="18" charset="0"/>
                <a:cs typeface="Times New Roman" panose="02020603050405020304" pitchFamily="18" charset="0"/>
              </a:rPr>
              <a:t>4. How can this king/priest be a priest forever?</a:t>
            </a:r>
          </a:p>
        </p:txBody>
      </p:sp>
    </p:spTree>
    <p:extLst>
      <p:ext uri="{BB962C8B-B14F-4D97-AF65-F5344CB8AC3E}">
        <p14:creationId xmlns:p14="http://schemas.microsoft.com/office/powerpoint/2010/main" val="27068629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grayscl/>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An Extraordinary Man</a:t>
            </a:r>
          </a:p>
        </p:txBody>
      </p:sp>
      <p:sp>
        <p:nvSpPr>
          <p:cNvPr id="6" name="Text Placeholder 5"/>
          <p:cNvSpPr>
            <a:spLocks noGrp="1"/>
          </p:cNvSpPr>
          <p:nvPr>
            <p:ph type="body" sz="quarter" idx="10"/>
          </p:nvPr>
        </p:nvSpPr>
        <p:spPr>
          <a:xfrm>
            <a:off x="416169" y="1059120"/>
            <a:ext cx="8382000" cy="5416868"/>
          </a:xfrm>
        </p:spPr>
        <p:txBody>
          <a:bodyPr/>
          <a:lstStyle/>
          <a:p>
            <a:pPr lvl="0"/>
            <a:r>
              <a:rPr lang="en-US" i="1" dirty="0">
                <a:solidFill>
                  <a:srgbClr val="FFFFFF"/>
                </a:solidFill>
                <a:latin typeface="Times New Roman" panose="02020603050405020304" pitchFamily="18" charset="0"/>
                <a:cs typeface="Times New Roman" panose="02020603050405020304" pitchFamily="18" charset="0"/>
              </a:rPr>
              <a:t>“Behold, </a:t>
            </a:r>
            <a:r>
              <a:rPr lang="en-US" b="1" i="1" dirty="0">
                <a:solidFill>
                  <a:srgbClr val="FFFF00"/>
                </a:solidFill>
                <a:latin typeface="Times New Roman" panose="02020603050405020304" pitchFamily="18" charset="0"/>
                <a:cs typeface="Times New Roman" panose="02020603050405020304" pitchFamily="18" charset="0"/>
              </a:rPr>
              <a:t>the virgin shall be with child, and bear a Son</a:t>
            </a:r>
            <a:r>
              <a:rPr lang="en-US" i="1" dirty="0">
                <a:solidFill>
                  <a:srgbClr val="FFFFFF"/>
                </a:solidFill>
                <a:latin typeface="Times New Roman" panose="02020603050405020304" pitchFamily="18" charset="0"/>
                <a:cs typeface="Times New Roman" panose="02020603050405020304" pitchFamily="18" charset="0"/>
              </a:rPr>
              <a:t>, and </a:t>
            </a:r>
            <a:r>
              <a:rPr lang="en-US" b="1" i="1" dirty="0">
                <a:solidFill>
                  <a:srgbClr val="FFFF00"/>
                </a:solidFill>
                <a:latin typeface="Times New Roman" panose="02020603050405020304" pitchFamily="18" charset="0"/>
                <a:cs typeface="Times New Roman" panose="02020603050405020304" pitchFamily="18" charset="0"/>
              </a:rPr>
              <a:t>they shall call His name Immanuel,” which is translated, “God with us.” </a:t>
            </a:r>
            <a:r>
              <a:rPr lang="en-US" i="1" dirty="0">
                <a:solidFill>
                  <a:srgbClr val="FFFFFF"/>
                </a:solidFill>
                <a:latin typeface="Times New Roman" panose="02020603050405020304" pitchFamily="18" charset="0"/>
                <a:cs typeface="Times New Roman" panose="02020603050405020304" pitchFamily="18" charset="0"/>
              </a:rPr>
              <a:t>(Isa. 7:14; Mt. 1:23). </a:t>
            </a:r>
          </a:p>
          <a:p>
            <a:pPr lvl="0"/>
            <a:r>
              <a:rPr lang="en-US" b="1" i="1" dirty="0">
                <a:solidFill>
                  <a:srgbClr val="FFFF00"/>
                </a:solidFill>
                <a:latin typeface="Times New Roman" panose="02020603050405020304" pitchFamily="18" charset="0"/>
                <a:cs typeface="Times New Roman" panose="02020603050405020304" pitchFamily="18" charset="0"/>
              </a:rPr>
              <a:t>For unto us a Child is born</a:t>
            </a:r>
            <a:r>
              <a:rPr lang="en-US" i="1" dirty="0">
                <a:solidFill>
                  <a:srgbClr val="FFFFFF"/>
                </a:solidFill>
                <a:latin typeface="Times New Roman" panose="02020603050405020304" pitchFamily="18" charset="0"/>
                <a:cs typeface="Times New Roman" panose="02020603050405020304" pitchFamily="18" charset="0"/>
              </a:rPr>
              <a:t>, Unto us </a:t>
            </a:r>
            <a:r>
              <a:rPr lang="en-US" b="1" i="1" dirty="0">
                <a:solidFill>
                  <a:srgbClr val="FFFF00"/>
                </a:solidFill>
                <a:latin typeface="Times New Roman" panose="02020603050405020304" pitchFamily="18" charset="0"/>
                <a:cs typeface="Times New Roman" panose="02020603050405020304" pitchFamily="18" charset="0"/>
              </a:rPr>
              <a:t>a Son is given</a:t>
            </a:r>
            <a:r>
              <a:rPr lang="en-US" i="1" dirty="0">
                <a:solidFill>
                  <a:srgbClr val="FFFFFF"/>
                </a:solidFill>
                <a:latin typeface="Times New Roman" panose="02020603050405020304" pitchFamily="18" charset="0"/>
                <a:cs typeface="Times New Roman" panose="02020603050405020304" pitchFamily="18" charset="0"/>
              </a:rPr>
              <a:t>; And </a:t>
            </a:r>
            <a:r>
              <a:rPr lang="en-US" b="1" i="1" dirty="0">
                <a:solidFill>
                  <a:srgbClr val="FFFF00"/>
                </a:solidFill>
                <a:latin typeface="Times New Roman" panose="02020603050405020304" pitchFamily="18" charset="0"/>
                <a:cs typeface="Times New Roman" panose="02020603050405020304" pitchFamily="18" charset="0"/>
              </a:rPr>
              <a:t>the government will be upon His shoulder</a:t>
            </a:r>
            <a:r>
              <a:rPr lang="en-US" i="1" dirty="0">
                <a:solidFill>
                  <a:srgbClr val="FFFFFF"/>
                </a:solidFill>
                <a:latin typeface="Times New Roman" panose="02020603050405020304" pitchFamily="18" charset="0"/>
                <a:cs typeface="Times New Roman" panose="02020603050405020304" pitchFamily="18" charset="0"/>
              </a:rPr>
              <a:t>. And </a:t>
            </a:r>
            <a:r>
              <a:rPr lang="en-US" b="1" i="1" dirty="0">
                <a:solidFill>
                  <a:srgbClr val="FFFF00"/>
                </a:solidFill>
                <a:latin typeface="Times New Roman" panose="02020603050405020304" pitchFamily="18" charset="0"/>
                <a:cs typeface="Times New Roman" panose="02020603050405020304" pitchFamily="18" charset="0"/>
              </a:rPr>
              <a:t>His name will be called Wonderful, Counselor, Mighty God, Everlasting Father, Prince of Peace</a:t>
            </a:r>
            <a:r>
              <a:rPr lang="en-US" i="1" dirty="0">
                <a:solidFill>
                  <a:srgbClr val="FFFFFF"/>
                </a:solidFill>
                <a:latin typeface="Times New Roman" panose="02020603050405020304" pitchFamily="18" charset="0"/>
                <a:cs typeface="Times New Roman" panose="02020603050405020304" pitchFamily="18" charset="0"/>
              </a:rPr>
              <a:t>. 7 </a:t>
            </a:r>
            <a:r>
              <a:rPr lang="en-US" b="1" i="1" dirty="0">
                <a:solidFill>
                  <a:srgbClr val="FFFF00"/>
                </a:solidFill>
                <a:latin typeface="Times New Roman" panose="02020603050405020304" pitchFamily="18" charset="0"/>
                <a:cs typeface="Times New Roman" panose="02020603050405020304" pitchFamily="18" charset="0"/>
              </a:rPr>
              <a:t>Of the increase of His government and peace There will be no end</a:t>
            </a:r>
            <a:r>
              <a:rPr lang="en-US" i="1" dirty="0">
                <a:solidFill>
                  <a:srgbClr val="FFFFFF"/>
                </a:solidFill>
                <a:latin typeface="Times New Roman" panose="02020603050405020304" pitchFamily="18" charset="0"/>
                <a:cs typeface="Times New Roman" panose="02020603050405020304" pitchFamily="18" charset="0"/>
              </a:rPr>
              <a:t>, </a:t>
            </a:r>
            <a:r>
              <a:rPr lang="en-US" b="1" i="1" dirty="0">
                <a:solidFill>
                  <a:srgbClr val="FFFF00"/>
                </a:solidFill>
                <a:latin typeface="Times New Roman" panose="02020603050405020304" pitchFamily="18" charset="0"/>
                <a:cs typeface="Times New Roman" panose="02020603050405020304" pitchFamily="18" charset="0"/>
              </a:rPr>
              <a:t>Upon the throne of David and over His kingdom</a:t>
            </a:r>
            <a:r>
              <a:rPr lang="en-US" i="1" dirty="0">
                <a:solidFill>
                  <a:srgbClr val="FFFFFF"/>
                </a:solidFill>
                <a:latin typeface="Times New Roman" panose="02020603050405020304" pitchFamily="18" charset="0"/>
                <a:cs typeface="Times New Roman" panose="02020603050405020304" pitchFamily="18" charset="0"/>
              </a:rPr>
              <a:t>. </a:t>
            </a:r>
            <a:r>
              <a:rPr lang="en-US" i="1" u="sng" dirty="0">
                <a:solidFill>
                  <a:srgbClr val="FFFFFF"/>
                </a:solidFill>
                <a:latin typeface="Times New Roman" panose="02020603050405020304" pitchFamily="18" charset="0"/>
                <a:cs typeface="Times New Roman" panose="02020603050405020304" pitchFamily="18" charset="0"/>
              </a:rPr>
              <a:t>Isa. 9:6-7</a:t>
            </a:r>
          </a:p>
        </p:txBody>
      </p:sp>
    </p:spTree>
    <p:extLst>
      <p:ext uri="{BB962C8B-B14F-4D97-AF65-F5344CB8AC3E}">
        <p14:creationId xmlns:p14="http://schemas.microsoft.com/office/powerpoint/2010/main" val="322850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5.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1_Dk Blue Streaky Beveled template 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2_Light and shadow PURPLE Segoe">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Light and shadow GREEN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Blue brushed metal 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21779</TotalTime>
  <Words>2461</Words>
  <Application>Microsoft Office PowerPoint</Application>
  <PresentationFormat>On-screen Show (4:3)</PresentationFormat>
  <Paragraphs>103</Paragraphs>
  <Slides>23</Slides>
  <Notes>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23</vt:i4>
      </vt:variant>
    </vt:vector>
  </HeadingPairs>
  <TitlesOfParts>
    <vt:vector size="33" baseType="lpstr">
      <vt:lpstr>Arial</vt:lpstr>
      <vt:lpstr>Calibri</vt:lpstr>
      <vt:lpstr>Times New Roman</vt:lpstr>
      <vt:lpstr>Wingdings</vt:lpstr>
      <vt:lpstr>Wingdings 3</vt:lpstr>
      <vt:lpstr>1_Dk Blue Streaky Beveled template Segoe</vt:lpstr>
      <vt:lpstr>2_Light and shadow PURPLE Segoe</vt:lpstr>
      <vt:lpstr>1_Light and shadow GREEN Segoe</vt:lpstr>
      <vt:lpstr>1_Blue brushed metal Segoe</vt:lpstr>
      <vt:lpstr>1_Ion</vt:lpstr>
      <vt:lpstr>PowerPoint Presentation</vt:lpstr>
      <vt:lpstr>PowerPoint Presentation</vt:lpstr>
      <vt:lpstr>PowerPoint Presentation</vt:lpstr>
      <vt:lpstr>Jesus - The Promised Seed</vt:lpstr>
      <vt:lpstr>Jesus – The Promised Seed</vt:lpstr>
      <vt:lpstr>With Each New Prophesy</vt:lpstr>
      <vt:lpstr>In The Days of David</vt:lpstr>
      <vt:lpstr>Four Unsolvable Questions of Ps. 110</vt:lpstr>
      <vt:lpstr>An Extraordinary Man</vt:lpstr>
      <vt:lpstr>The Descriptions of the Christ</vt:lpstr>
      <vt:lpstr>God Unveiled and Revealed it All</vt:lpstr>
      <vt:lpstr>The Fullness of His Identity</vt:lpstr>
      <vt:lpstr>To The Son (Jesus) He Says</vt:lpstr>
      <vt:lpstr>Did Jesus Create the Heavens and the Earth?  </vt:lpstr>
      <vt:lpstr>The Holy Spirit Summed this Up</vt:lpstr>
      <vt:lpstr>Details Leading to the Incarnation</vt:lpstr>
      <vt:lpstr>His mind: When He Came into the World </vt:lpstr>
      <vt:lpstr>No One Knew… But we now Remember</vt:lpstr>
      <vt:lpstr>After the Resurrection </vt:lpstr>
      <vt:lpstr>After the Resurrection </vt:lpstr>
      <vt:lpstr>After the Resurrection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dc:creator>
  <cp:lastModifiedBy>Alan Hitchen</cp:lastModifiedBy>
  <cp:revision>375</cp:revision>
  <dcterms:created xsi:type="dcterms:W3CDTF">2016-09-18T12:00:33Z</dcterms:created>
  <dcterms:modified xsi:type="dcterms:W3CDTF">2024-12-01T16:21:04Z</dcterms:modified>
</cp:coreProperties>
</file>