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7"/>
  </p:notesMasterIdLst>
  <p:handoutMasterIdLst>
    <p:handoutMasterId r:id="rId8"/>
  </p:handoutMasterIdLst>
  <p:sldIdLst>
    <p:sldId id="270" r:id="rId2"/>
    <p:sldId id="403" r:id="rId3"/>
    <p:sldId id="283" r:id="rId4"/>
    <p:sldId id="284" r:id="rId5"/>
    <p:sldId id="261" r:id="rId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AD7"/>
    <a:srgbClr val="514943"/>
    <a:srgbClr val="996633"/>
    <a:srgbClr val="514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226B94-9BBB-4709-8BAF-DC8EF70B1823}" v="1513" dt="2024-11-23T23:49:52.669"/>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565" autoAdjust="0"/>
  </p:normalViewPr>
  <p:slideViewPr>
    <p:cSldViewPr snapToGrid="0">
      <p:cViewPr varScale="1">
        <p:scale>
          <a:sx n="88" d="100"/>
          <a:sy n="88" d="100"/>
        </p:scale>
        <p:origin x="2310" y="90"/>
      </p:cViewPr>
      <p:guideLst/>
    </p:cSldViewPr>
  </p:slideViewPr>
  <p:notesTextViewPr>
    <p:cViewPr>
      <p:scale>
        <a:sx n="3" d="2"/>
        <a:sy n="3" d="2"/>
      </p:scale>
      <p:origin x="0" y="0"/>
    </p:cViewPr>
  </p:notesTextViewPr>
  <p:notesViewPr>
    <p:cSldViewPr snapToGrid="0">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1CBE89DD-1DB0-4A1E-ABF2-913F2D8E4BCE}"/>
    <pc:docChg chg="undo custSel modSld">
      <pc:chgData name="Tommy McClure" userId="5f57beb918c8a44c" providerId="LiveId" clId="{1CBE89DD-1DB0-4A1E-ABF2-913F2D8E4BCE}" dt="2024-07-24T21:27:28.957" v="1861" actId="1038"/>
      <pc:docMkLst>
        <pc:docMk/>
      </pc:docMkLst>
      <pc:sldChg chg="modSp mod">
        <pc:chgData name="Tommy McClure" userId="5f57beb918c8a44c" providerId="LiveId" clId="{1CBE89DD-1DB0-4A1E-ABF2-913F2D8E4BCE}" dt="2024-07-24T21:27:28.957" v="1861" actId="1038"/>
        <pc:sldMkLst>
          <pc:docMk/>
          <pc:sldMk cId="1096358168" sldId="270"/>
        </pc:sldMkLst>
      </pc:sldChg>
      <pc:sldChg chg="modSp mod modAnim">
        <pc:chgData name="Tommy McClure" userId="5f57beb918c8a44c" providerId="LiveId" clId="{1CBE89DD-1DB0-4A1E-ABF2-913F2D8E4BCE}" dt="2024-07-24T16:55:17.852" v="1828" actId="20577"/>
        <pc:sldMkLst>
          <pc:docMk/>
          <pc:sldMk cId="817661822" sldId="283"/>
        </pc:sldMkLst>
      </pc:sldChg>
      <pc:sldChg chg="modSp mod modAnim">
        <pc:chgData name="Tommy McClure" userId="5f57beb918c8a44c" providerId="LiveId" clId="{1CBE89DD-1DB0-4A1E-ABF2-913F2D8E4BCE}" dt="2024-07-24T16:56:12.198" v="1843" actId="20577"/>
        <pc:sldMkLst>
          <pc:docMk/>
          <pc:sldMk cId="1653586594" sldId="284"/>
        </pc:sldMkLst>
      </pc:sldChg>
    </pc:docChg>
  </pc:docChgLst>
  <pc:docChgLst>
    <pc:chgData name="Tommy McClure" userId="5f57beb918c8a44c" providerId="LiveId" clId="{6E226B94-9BBB-4709-8BAF-DC8EF70B1823}"/>
    <pc:docChg chg="undo custSel delSld modSld">
      <pc:chgData name="Tommy McClure" userId="5f57beb918c8a44c" providerId="LiveId" clId="{6E226B94-9BBB-4709-8BAF-DC8EF70B1823}" dt="2024-11-23T23:55:06.329" v="1680" actId="20577"/>
      <pc:docMkLst>
        <pc:docMk/>
      </pc:docMkLst>
      <pc:sldChg chg="modSp mod modAnim">
        <pc:chgData name="Tommy McClure" userId="5f57beb918c8a44c" providerId="LiveId" clId="{6E226B94-9BBB-4709-8BAF-DC8EF70B1823}" dt="2024-11-23T23:55:06.329" v="1680" actId="20577"/>
        <pc:sldMkLst>
          <pc:docMk/>
          <pc:sldMk cId="3473847554" sldId="261"/>
        </pc:sldMkLst>
        <pc:spChg chg="mod">
          <ac:chgData name="Tommy McClure" userId="5f57beb918c8a44c" providerId="LiveId" clId="{6E226B94-9BBB-4709-8BAF-DC8EF70B1823}" dt="2024-11-23T23:51:33.412" v="1641" actId="14100"/>
          <ac:spMkLst>
            <pc:docMk/>
            <pc:sldMk cId="3473847554" sldId="261"/>
            <ac:spMk id="2" creationId="{E53EC8BA-D94D-410A-8456-B7CCA90C9794}"/>
          </ac:spMkLst>
        </pc:spChg>
        <pc:spChg chg="mod">
          <ac:chgData name="Tommy McClure" userId="5f57beb918c8a44c" providerId="LiveId" clId="{6E226B94-9BBB-4709-8BAF-DC8EF70B1823}" dt="2024-11-23T23:55:06.329" v="1680" actId="20577"/>
          <ac:spMkLst>
            <pc:docMk/>
            <pc:sldMk cId="3473847554" sldId="261"/>
            <ac:spMk id="7" creationId="{2A6B56C3-77F0-4E92-B09D-C8D4A68D5E79}"/>
          </ac:spMkLst>
        </pc:spChg>
      </pc:sldChg>
      <pc:sldChg chg="modSp">
        <pc:chgData name="Tommy McClure" userId="5f57beb918c8a44c" providerId="LiveId" clId="{6E226B94-9BBB-4709-8BAF-DC8EF70B1823}" dt="2024-11-23T22:14:01.487" v="59" actId="20577"/>
        <pc:sldMkLst>
          <pc:docMk/>
          <pc:sldMk cId="1096358168" sldId="270"/>
        </pc:sldMkLst>
        <pc:spChg chg="mod">
          <ac:chgData name="Tommy McClure" userId="5f57beb918c8a44c" providerId="LiveId" clId="{6E226B94-9BBB-4709-8BAF-DC8EF70B1823}" dt="2024-11-23T22:14:01.487" v="59" actId="20577"/>
          <ac:spMkLst>
            <pc:docMk/>
            <pc:sldMk cId="1096358168" sldId="270"/>
            <ac:spMk id="2" creationId="{00000000-0000-0000-0000-000000000000}"/>
          </ac:spMkLst>
        </pc:spChg>
      </pc:sldChg>
      <pc:sldChg chg="modSp mod modAnim">
        <pc:chgData name="Tommy McClure" userId="5f57beb918c8a44c" providerId="LiveId" clId="{6E226B94-9BBB-4709-8BAF-DC8EF70B1823}" dt="2024-11-23T23:49:52.669" v="1635" actId="20577"/>
        <pc:sldMkLst>
          <pc:docMk/>
          <pc:sldMk cId="817661822" sldId="283"/>
        </pc:sldMkLst>
        <pc:spChg chg="mod">
          <ac:chgData name="Tommy McClure" userId="5f57beb918c8a44c" providerId="LiveId" clId="{6E226B94-9BBB-4709-8BAF-DC8EF70B1823}" dt="2024-11-23T23:49:52.669" v="1635" actId="20577"/>
          <ac:spMkLst>
            <pc:docMk/>
            <pc:sldMk cId="817661822" sldId="283"/>
            <ac:spMk id="3" creationId="{EE3E58EC-733E-4D00-9CA9-970380AD5790}"/>
          </ac:spMkLst>
        </pc:spChg>
        <pc:spChg chg="mod">
          <ac:chgData name="Tommy McClure" userId="5f57beb918c8a44c" providerId="LiveId" clId="{6E226B94-9BBB-4709-8BAF-DC8EF70B1823}" dt="2024-11-23T22:14:33.873" v="117" actId="20577"/>
          <ac:spMkLst>
            <pc:docMk/>
            <pc:sldMk cId="817661822" sldId="283"/>
            <ac:spMk id="8" creationId="{AE7EF5DD-41F2-AAD8-B2A0-560E5CD05DD3}"/>
          </ac:spMkLst>
        </pc:spChg>
      </pc:sldChg>
      <pc:sldChg chg="modSp mod modAnim">
        <pc:chgData name="Tommy McClure" userId="5f57beb918c8a44c" providerId="LiveId" clId="{6E226B94-9BBB-4709-8BAF-DC8EF70B1823}" dt="2024-11-23T23:15:55.384" v="1518" actId="20577"/>
        <pc:sldMkLst>
          <pc:docMk/>
          <pc:sldMk cId="1653586594" sldId="284"/>
        </pc:sldMkLst>
        <pc:spChg chg="mod">
          <ac:chgData name="Tommy McClure" userId="5f57beb918c8a44c" providerId="LiveId" clId="{6E226B94-9BBB-4709-8BAF-DC8EF70B1823}" dt="2024-11-23T23:14:56.023" v="1468" actId="20577"/>
          <ac:spMkLst>
            <pc:docMk/>
            <pc:sldMk cId="1653586594" sldId="284"/>
            <ac:spMk id="3" creationId="{EE3E58EC-733E-4D00-9CA9-970380AD5790}"/>
          </ac:spMkLst>
        </pc:spChg>
        <pc:spChg chg="mod">
          <ac:chgData name="Tommy McClure" userId="5f57beb918c8a44c" providerId="LiveId" clId="{6E226B94-9BBB-4709-8BAF-DC8EF70B1823}" dt="2024-11-23T23:15:55.384" v="1518" actId="20577"/>
          <ac:spMkLst>
            <pc:docMk/>
            <pc:sldMk cId="1653586594" sldId="284"/>
            <ac:spMk id="5" creationId="{CB6C8056-536B-B5DF-11C5-2B285A894566}"/>
          </ac:spMkLst>
        </pc:spChg>
      </pc:sldChg>
      <pc:sldChg chg="modSp mod">
        <pc:chgData name="Tommy McClure" userId="5f57beb918c8a44c" providerId="LiveId" clId="{6E226B94-9BBB-4709-8BAF-DC8EF70B1823}" dt="2024-11-23T23:18:19.504" v="1534" actId="20577"/>
        <pc:sldMkLst>
          <pc:docMk/>
          <pc:sldMk cId="2314493847" sldId="403"/>
        </pc:sldMkLst>
        <pc:spChg chg="mod">
          <ac:chgData name="Tommy McClure" userId="5f57beb918c8a44c" providerId="LiveId" clId="{6E226B94-9BBB-4709-8BAF-DC8EF70B1823}" dt="2024-11-23T23:17:25.418" v="1524" actId="14100"/>
          <ac:spMkLst>
            <pc:docMk/>
            <pc:sldMk cId="2314493847" sldId="403"/>
            <ac:spMk id="2" creationId="{5256AA66-F852-A03D-A582-96788B47A443}"/>
          </ac:spMkLst>
        </pc:spChg>
        <pc:spChg chg="mod">
          <ac:chgData name="Tommy McClure" userId="5f57beb918c8a44c" providerId="LiveId" clId="{6E226B94-9BBB-4709-8BAF-DC8EF70B1823}" dt="2024-11-23T23:18:01.981" v="1531" actId="1035"/>
          <ac:spMkLst>
            <pc:docMk/>
            <pc:sldMk cId="2314493847" sldId="403"/>
            <ac:spMk id="4" creationId="{876DD0E6-BF87-6358-3232-8C7D66A28F76}"/>
          </ac:spMkLst>
        </pc:spChg>
        <pc:spChg chg="mod">
          <ac:chgData name="Tommy McClure" userId="5f57beb918c8a44c" providerId="LiveId" clId="{6E226B94-9BBB-4709-8BAF-DC8EF70B1823}" dt="2024-11-23T23:18:19.504" v="1534" actId="20577"/>
          <ac:spMkLst>
            <pc:docMk/>
            <pc:sldMk cId="2314493847" sldId="403"/>
            <ac:spMk id="13" creationId="{00000000-0000-0000-0000-000000000000}"/>
          </ac:spMkLst>
        </pc:spChg>
        <pc:spChg chg="mod ord">
          <ac:chgData name="Tommy McClure" userId="5f57beb918c8a44c" providerId="LiveId" clId="{6E226B94-9BBB-4709-8BAF-DC8EF70B1823}" dt="2024-11-23T23:18:10.427" v="1532" actId="166"/>
          <ac:spMkLst>
            <pc:docMk/>
            <pc:sldMk cId="2314493847" sldId="403"/>
            <ac:spMk id="14" creationId="{00000000-0000-0000-0000-000000000000}"/>
          </ac:spMkLst>
        </pc:spChg>
      </pc:sldChg>
      <pc:sldChg chg="del">
        <pc:chgData name="Tommy McClure" userId="5f57beb918c8a44c" providerId="LiveId" clId="{6E226B94-9BBB-4709-8BAF-DC8EF70B1823}" dt="2024-11-23T22:15:35.946" v="125" actId="2696"/>
        <pc:sldMkLst>
          <pc:docMk/>
          <pc:sldMk cId="2975918251" sldId="404"/>
        </pc:sldMkLst>
      </pc:sldChg>
    </pc:docChg>
  </pc:docChgLst>
  <pc:docChgLst>
    <pc:chgData name="Tommy McClure" userId="5f57beb918c8a44c" providerId="LiveId" clId="{716A8A83-ACEF-46AD-9F68-25D3E281823D}"/>
    <pc:docChg chg="undo custSel addSld delSld modSld">
      <pc:chgData name="Tommy McClure" userId="5f57beb918c8a44c" providerId="LiveId" clId="{716A8A83-ACEF-46AD-9F68-25D3E281823D}" dt="2024-09-29T01:35:33.693" v="2404" actId="20577"/>
      <pc:docMkLst>
        <pc:docMk/>
      </pc:docMkLst>
      <pc:sldChg chg="delSp modSp mod modAnim">
        <pc:chgData name="Tommy McClure" userId="5f57beb918c8a44c" providerId="LiveId" clId="{716A8A83-ACEF-46AD-9F68-25D3E281823D}" dt="2024-09-29T01:34:13.712" v="2386" actId="20577"/>
        <pc:sldMkLst>
          <pc:docMk/>
          <pc:sldMk cId="817661822" sldId="283"/>
        </pc:sldMkLst>
        <pc:spChg chg="mod">
          <ac:chgData name="Tommy McClure" userId="5f57beb918c8a44c" providerId="LiveId" clId="{716A8A83-ACEF-46AD-9F68-25D3E281823D}" dt="2024-09-29T01:34:13.712" v="2386" actId="20577"/>
          <ac:spMkLst>
            <pc:docMk/>
            <pc:sldMk cId="817661822" sldId="283"/>
            <ac:spMk id="3" creationId="{EE3E58EC-733E-4D00-9CA9-970380AD5790}"/>
          </ac:spMkLst>
        </pc:spChg>
        <pc:spChg chg="mod">
          <ac:chgData name="Tommy McClure" userId="5f57beb918c8a44c" providerId="LiveId" clId="{716A8A83-ACEF-46AD-9F68-25D3E281823D}" dt="2024-09-28T21:02:52.329" v="81" actId="20577"/>
          <ac:spMkLst>
            <pc:docMk/>
            <pc:sldMk cId="817661822" sldId="283"/>
            <ac:spMk id="8" creationId="{AE7EF5DD-41F2-AAD8-B2A0-560E5CD05DD3}"/>
          </ac:spMkLst>
        </pc:spChg>
      </pc:sldChg>
      <pc:sldChg chg="addSp delSp modSp mod modAnim">
        <pc:chgData name="Tommy McClure" userId="5f57beb918c8a44c" providerId="LiveId" clId="{716A8A83-ACEF-46AD-9F68-25D3E281823D}" dt="2024-09-29T01:35:33.693" v="2404" actId="20577"/>
        <pc:sldMkLst>
          <pc:docMk/>
          <pc:sldMk cId="1653586594" sldId="284"/>
        </pc:sldMkLst>
        <pc:spChg chg="mod">
          <ac:chgData name="Tommy McClure" userId="5f57beb918c8a44c" providerId="LiveId" clId="{716A8A83-ACEF-46AD-9F68-25D3E281823D}" dt="2024-09-29T01:35:33.693" v="2404" actId="20577"/>
          <ac:spMkLst>
            <pc:docMk/>
            <pc:sldMk cId="1653586594" sldId="284"/>
            <ac:spMk id="3" creationId="{EE3E58EC-733E-4D00-9CA9-970380AD5790}"/>
          </ac:spMkLst>
        </pc:spChg>
      </pc:sldChg>
      <pc:sldChg chg="addSp delSp modSp new mod setBg">
        <pc:chgData name="Tommy McClure" userId="5f57beb918c8a44c" providerId="LiveId" clId="{716A8A83-ACEF-46AD-9F68-25D3E281823D}" dt="2024-09-28T22:36:54.929" v="1838" actId="14861"/>
        <pc:sldMkLst>
          <pc:docMk/>
          <pc:sldMk cId="816352785" sldId="285"/>
        </pc:sldMkLst>
      </pc:sldChg>
      <pc:sldChg chg="new del">
        <pc:chgData name="Tommy McClure" userId="5f57beb918c8a44c" providerId="LiveId" clId="{716A8A83-ACEF-46AD-9F68-25D3E281823D}" dt="2024-09-28T21:09:02.100" v="135" actId="680"/>
        <pc:sldMkLst>
          <pc:docMk/>
          <pc:sldMk cId="2004263811" sldId="286"/>
        </pc:sldMkLst>
      </pc:sldChg>
      <pc:sldChg chg="modSp mod">
        <pc:chgData name="Tommy McClure" userId="5f57beb918c8a44c" providerId="LiveId" clId="{716A8A83-ACEF-46AD-9F68-25D3E281823D}" dt="2024-09-28T23:47:03.139" v="2344" actId="20577"/>
        <pc:sldMkLst>
          <pc:docMk/>
          <pc:sldMk cId="2314493847" sldId="403"/>
        </pc:sldMkLst>
      </pc:sldChg>
    </pc:docChg>
  </pc:docChgLst>
  <pc:docChgLst>
    <pc:chgData name="Tommy McClure" userId="5f57beb918c8a44c" providerId="LiveId" clId="{BF73EE30-3694-442A-ACC8-1F283977A41C}"/>
    <pc:docChg chg="custSel delSld modSld">
      <pc:chgData name="Tommy McClure" userId="5f57beb918c8a44c" providerId="LiveId" clId="{BF73EE30-3694-442A-ACC8-1F283977A41C}" dt="2024-10-26T19:58:09.850" v="1548" actId="2696"/>
      <pc:docMkLst>
        <pc:docMk/>
      </pc:docMkLst>
      <pc:sldChg chg="modSp mod">
        <pc:chgData name="Tommy McClure" userId="5f57beb918c8a44c" providerId="LiveId" clId="{BF73EE30-3694-442A-ACC8-1F283977A41C}" dt="2024-10-26T18:44:32.988" v="53" actId="14100"/>
        <pc:sldMkLst>
          <pc:docMk/>
          <pc:sldMk cId="1096358168" sldId="270"/>
        </pc:sldMkLst>
        <pc:spChg chg="mod">
          <ac:chgData name="Tommy McClure" userId="5f57beb918c8a44c" providerId="LiveId" clId="{BF73EE30-3694-442A-ACC8-1F283977A41C}" dt="2024-10-26T18:44:32.988" v="53" actId="14100"/>
          <ac:spMkLst>
            <pc:docMk/>
            <pc:sldMk cId="1096358168" sldId="270"/>
            <ac:spMk id="2" creationId="{00000000-0000-0000-0000-000000000000}"/>
          </ac:spMkLst>
        </pc:spChg>
      </pc:sldChg>
      <pc:sldChg chg="modSp mod modAnim">
        <pc:chgData name="Tommy McClure" userId="5f57beb918c8a44c" providerId="LiveId" clId="{BF73EE30-3694-442A-ACC8-1F283977A41C}" dt="2024-10-26T19:51:44.107" v="1547" actId="20577"/>
        <pc:sldMkLst>
          <pc:docMk/>
          <pc:sldMk cId="817661822" sldId="283"/>
        </pc:sldMkLst>
        <pc:spChg chg="mod">
          <ac:chgData name="Tommy McClure" userId="5f57beb918c8a44c" providerId="LiveId" clId="{BF73EE30-3694-442A-ACC8-1F283977A41C}" dt="2024-10-26T19:51:44.107" v="1547" actId="20577"/>
          <ac:spMkLst>
            <pc:docMk/>
            <pc:sldMk cId="817661822" sldId="283"/>
            <ac:spMk id="3" creationId="{EE3E58EC-733E-4D00-9CA9-970380AD5790}"/>
          </ac:spMkLst>
        </pc:spChg>
        <pc:spChg chg="mod">
          <ac:chgData name="Tommy McClure" userId="5f57beb918c8a44c" providerId="LiveId" clId="{BF73EE30-3694-442A-ACC8-1F283977A41C}" dt="2024-10-26T18:46:48.122" v="132" actId="20577"/>
          <ac:spMkLst>
            <pc:docMk/>
            <pc:sldMk cId="817661822" sldId="283"/>
            <ac:spMk id="8" creationId="{AE7EF5DD-41F2-AAD8-B2A0-560E5CD05DD3}"/>
          </ac:spMkLst>
        </pc:spChg>
      </pc:sldChg>
      <pc:sldChg chg="addSp delSp modSp mod modAnim">
        <pc:chgData name="Tommy McClure" userId="5f57beb918c8a44c" providerId="LiveId" clId="{BF73EE30-3694-442A-ACC8-1F283977A41C}" dt="2024-10-26T19:34:35.446" v="1504" actId="20577"/>
        <pc:sldMkLst>
          <pc:docMk/>
          <pc:sldMk cId="1653586594" sldId="284"/>
        </pc:sldMkLst>
        <pc:spChg chg="mod">
          <ac:chgData name="Tommy McClure" userId="5f57beb918c8a44c" providerId="LiveId" clId="{BF73EE30-3694-442A-ACC8-1F283977A41C}" dt="2024-10-26T19:34:35.446" v="1504" actId="20577"/>
          <ac:spMkLst>
            <pc:docMk/>
            <pc:sldMk cId="1653586594" sldId="284"/>
            <ac:spMk id="3" creationId="{EE3E58EC-733E-4D00-9CA9-970380AD5790}"/>
          </ac:spMkLst>
        </pc:spChg>
        <pc:spChg chg="add mod">
          <ac:chgData name="Tommy McClure" userId="5f57beb918c8a44c" providerId="LiveId" clId="{BF73EE30-3694-442A-ACC8-1F283977A41C}" dt="2024-10-26T19:11:26.034" v="1025"/>
          <ac:spMkLst>
            <pc:docMk/>
            <pc:sldMk cId="1653586594" sldId="284"/>
            <ac:spMk id="5" creationId="{CB6C8056-536B-B5DF-11C5-2B285A894566}"/>
          </ac:spMkLst>
        </pc:spChg>
      </pc:sldChg>
      <pc:sldChg chg="del">
        <pc:chgData name="Tommy McClure" userId="5f57beb918c8a44c" providerId="LiveId" clId="{BF73EE30-3694-442A-ACC8-1F283977A41C}" dt="2024-10-26T19:58:09.850" v="1548" actId="2696"/>
        <pc:sldMkLst>
          <pc:docMk/>
          <pc:sldMk cId="816352785" sldId="285"/>
        </pc:sldMkLst>
      </pc:sldChg>
      <pc:sldChg chg="del">
        <pc:chgData name="Tommy McClure" userId="5f57beb918c8a44c" providerId="LiveId" clId="{BF73EE30-3694-442A-ACC8-1F283977A41C}" dt="2024-10-26T18:46:29.819" v="86" actId="2696"/>
        <pc:sldMkLst>
          <pc:docMk/>
          <pc:sldMk cId="2314493847" sldId="403"/>
        </pc:sldMkLst>
      </pc:sldChg>
      <pc:sldChg chg="modSp mod">
        <pc:chgData name="Tommy McClure" userId="5f57beb918c8a44c" providerId="LiveId" clId="{BF73EE30-3694-442A-ACC8-1F283977A41C}" dt="2024-10-26T18:46:16.372" v="85" actId="1036"/>
        <pc:sldMkLst>
          <pc:docMk/>
          <pc:sldMk cId="2975918251" sldId="404"/>
        </pc:sldMkLst>
      </pc:sldChg>
    </pc:docChg>
  </pc:docChgLst>
  <pc:docChgLst>
    <pc:chgData name="Tommy McClure" userId="5f57beb918c8a44c" providerId="LiveId" clId="{20DB879C-135C-489D-B1FA-80C6FD33D52C}"/>
    <pc:docChg chg="undo custSel modSld">
      <pc:chgData name="Tommy McClure" userId="5f57beb918c8a44c" providerId="LiveId" clId="{20DB879C-135C-489D-B1FA-80C6FD33D52C}" dt="2024-08-24T23:15:49.646" v="1363" actId="20577"/>
      <pc:docMkLst>
        <pc:docMk/>
      </pc:docMkLst>
      <pc:sldChg chg="modSp mod">
        <pc:chgData name="Tommy McClure" userId="5f57beb918c8a44c" providerId="LiveId" clId="{20DB879C-135C-489D-B1FA-80C6FD33D52C}" dt="2024-08-24T22:00:23.541" v="63" actId="14100"/>
        <pc:sldMkLst>
          <pc:docMk/>
          <pc:sldMk cId="1096358168" sldId="270"/>
        </pc:sldMkLst>
      </pc:sldChg>
      <pc:sldChg chg="addSp delSp modSp mod modAnim">
        <pc:chgData name="Tommy McClure" userId="5f57beb918c8a44c" providerId="LiveId" clId="{20DB879C-135C-489D-B1FA-80C6FD33D52C}" dt="2024-08-24T23:15:49.646" v="1363" actId="20577"/>
        <pc:sldMkLst>
          <pc:docMk/>
          <pc:sldMk cId="817661822" sldId="283"/>
        </pc:sldMkLst>
      </pc:sldChg>
      <pc:sldChg chg="addSp delSp modSp mod modAnim">
        <pc:chgData name="Tommy McClure" userId="5f57beb918c8a44c" providerId="LiveId" clId="{20DB879C-135C-489D-B1FA-80C6FD33D52C}" dt="2024-08-24T22:59:59.677" v="1339" actId="20577"/>
        <pc:sldMkLst>
          <pc:docMk/>
          <pc:sldMk cId="1653586594" sldId="284"/>
        </pc:sldMkLst>
      </pc:sldChg>
    </pc:docChg>
  </pc:docChgLst>
  <pc:docChgLst>
    <pc:chgData name="Tommy McClure" userId="5f57beb918c8a44c" providerId="LiveId" clId="{DA0416F2-2712-4311-94DA-089B95AE0208}"/>
    <pc:docChg chg="undo custSel modSld">
      <pc:chgData name="Tommy McClure" userId="5f57beb918c8a44c" providerId="LiveId" clId="{DA0416F2-2712-4311-94DA-089B95AE0208}" dt="2024-05-27T00:13:37.769" v="1529" actId="20577"/>
      <pc:docMkLst>
        <pc:docMk/>
      </pc:docMkLst>
      <pc:sldChg chg="modSp mod modAnim">
        <pc:chgData name="Tommy McClure" userId="5f57beb918c8a44c" providerId="LiveId" clId="{DA0416F2-2712-4311-94DA-089B95AE0208}" dt="2024-05-27T00:13:37.769" v="1529" actId="20577"/>
        <pc:sldMkLst>
          <pc:docMk/>
          <pc:sldMk cId="817661822" sldId="283"/>
        </pc:sldMkLst>
      </pc:sldChg>
      <pc:sldChg chg="modSp mod modAnim">
        <pc:chgData name="Tommy McClure" userId="5f57beb918c8a44c" providerId="LiveId" clId="{DA0416F2-2712-4311-94DA-089B95AE0208}" dt="2024-05-25T18:13:40.379" v="1509" actId="20577"/>
        <pc:sldMkLst>
          <pc:docMk/>
          <pc:sldMk cId="165358659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10/27/2024 PM</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B48944F-81ED-4843-A3E6-D41A6908762D}" type="slidenum">
              <a:rPr lang="en-US" smtClean="0"/>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10/27/2024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F1C5CE-222C-4659-9A99-B99FC42AF6EC}" type="slidenum">
              <a:rPr lang="en-US" smtClean="0"/>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1688" y="0"/>
            <a:ext cx="2938462" cy="2205038"/>
          </a:xfrm>
        </p:spPr>
      </p:sp>
      <p:sp>
        <p:nvSpPr>
          <p:cNvPr id="3" name="Notes Placeholder 2"/>
          <p:cNvSpPr>
            <a:spLocks noGrp="1"/>
          </p:cNvSpPr>
          <p:nvPr>
            <p:ph type="body" idx="1"/>
          </p:nvPr>
        </p:nvSpPr>
        <p:spPr>
          <a:xfrm>
            <a:off x="1693" y="2156002"/>
            <a:ext cx="7313507" cy="7445198"/>
          </a:xfrm>
        </p:spPr>
        <p:txBody>
          <a:bodyPr/>
          <a:lstStyle/>
          <a:p>
            <a:pPr algn="l"/>
            <a:endParaRPr lang="en-US" sz="120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10/27/2024 AM</a:t>
            </a:r>
          </a:p>
        </p:txBody>
      </p:sp>
      <p:sp>
        <p:nvSpPr>
          <p:cNvPr id="5" name="Slide Number Placeholder 4"/>
          <p:cNvSpPr>
            <a:spLocks noGrp="1"/>
          </p:cNvSpPr>
          <p:nvPr>
            <p:ph type="sldNum" sz="quarter" idx="5"/>
          </p:nvPr>
        </p:nvSpPr>
        <p:spPr/>
        <p:txBody>
          <a:bodyPr/>
          <a:lstStyle/>
          <a:p>
            <a:fld id="{0A3C37BE-C303-496D-B5CD-85F2937540FC}" type="slidenum">
              <a:rPr lang="en-US" smtClean="0"/>
              <a:t>2</a:t>
            </a:fld>
            <a:endParaRPr lang="en-US" dirty="0"/>
          </a:p>
        </p:txBody>
      </p:sp>
    </p:spTree>
    <p:extLst>
      <p:ext uri="{BB962C8B-B14F-4D97-AF65-F5344CB8AC3E}">
        <p14:creationId xmlns:p14="http://schemas.microsoft.com/office/powerpoint/2010/main" val="3298981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10/27/2024 PM</a:t>
            </a:r>
          </a:p>
        </p:txBody>
      </p:sp>
      <p:sp>
        <p:nvSpPr>
          <p:cNvPr id="5" name="Slide Number Placeholder 4"/>
          <p:cNvSpPr>
            <a:spLocks noGrp="1"/>
          </p:cNvSpPr>
          <p:nvPr>
            <p:ph type="sldNum" sz="quarter" idx="5"/>
          </p:nvPr>
        </p:nvSpPr>
        <p:spPr/>
        <p:txBody>
          <a:bodyPr/>
          <a:lstStyle/>
          <a:p>
            <a:fld id="{3DF1C5CE-222C-4659-9A99-B99FC42AF6EC}" type="slidenum">
              <a:rPr lang="en-US" smtClean="0"/>
              <a:t>3</a:t>
            </a:fld>
            <a:endParaRPr lang="en-US"/>
          </a:p>
        </p:txBody>
      </p:sp>
    </p:spTree>
    <p:extLst>
      <p:ext uri="{BB962C8B-B14F-4D97-AF65-F5344CB8AC3E}">
        <p14:creationId xmlns:p14="http://schemas.microsoft.com/office/powerpoint/2010/main" val="1171865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a:xfrm>
            <a:off x="1" y="4662251"/>
            <a:ext cx="7801074" cy="5419010"/>
          </a:xfrm>
        </p:spPr>
        <p:txBody>
          <a:bodyPr/>
          <a:lstStyle/>
          <a:p>
            <a:pPr>
              <a:defRPr/>
            </a:pPr>
            <a:r>
              <a:rPr lang="en-US" altLang="en-US" b="1" dirty="0">
                <a:latin typeface="Arial" panose="020B0604020202020204" pitchFamily="34" charset="0"/>
                <a:cs typeface="Arial" panose="020B0604020202020204" pitchFamily="34" charset="0"/>
              </a:rPr>
              <a:t>Acts 2:36-37 - </a:t>
            </a:r>
            <a:r>
              <a:rPr lang="en-US" altLang="en-US" dirty="0">
                <a:latin typeface="Arial" panose="020B0604020202020204" pitchFamily="34" charset="0"/>
                <a:cs typeface="Arial" panose="020B0604020202020204" pitchFamily="34" charset="0"/>
              </a:rPr>
              <a:t>36 Therefore let all the house of Israel know assuredly, that God hath made that same Jesus, whom ye have crucified, both Lord and Christ. 37 Now when they heard this, they were pricked in their heart, and said unto Peter and to the rest of the apostles, Men and brethren, </a:t>
            </a:r>
            <a:r>
              <a:rPr lang="en-US" altLang="en-US" b="1" dirty="0">
                <a:latin typeface="Arial" panose="020B0604020202020204" pitchFamily="34" charset="0"/>
                <a:cs typeface="Arial" panose="020B0604020202020204" pitchFamily="34" charset="0"/>
              </a:rPr>
              <a:t>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10:34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of life.</a:t>
            </a:r>
          </a:p>
          <a:p>
            <a:endParaRPr lang="en-US" dirty="0"/>
          </a:p>
        </p:txBody>
      </p:sp>
      <p:sp>
        <p:nvSpPr>
          <p:cNvPr id="4" name="Date Placeholder 3"/>
          <p:cNvSpPr>
            <a:spLocks noGrp="1"/>
          </p:cNvSpPr>
          <p:nvPr>
            <p:ph type="dt" idx="1"/>
          </p:nvPr>
        </p:nvSpPr>
        <p:spPr/>
        <p:txBody>
          <a:bodyPr/>
          <a:lstStyle/>
          <a:p>
            <a:r>
              <a:rPr lang="en-US"/>
              <a:t>10/27/2024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5</a:t>
            </a:fld>
            <a:endParaRPr lang="en-US" dirty="0"/>
          </a:p>
        </p:txBody>
      </p:sp>
    </p:spTree>
    <p:extLst>
      <p:ext uri="{BB962C8B-B14F-4D97-AF65-F5344CB8AC3E}">
        <p14:creationId xmlns:p14="http://schemas.microsoft.com/office/powerpoint/2010/main" val="597359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r>
              <a:rPr lang="en-US"/>
              <a:t>3/26/2023 PM</a:t>
            </a:r>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r>
              <a:rPr lang="en-US"/>
              <a:t>3/26/2023 PM</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r>
              <a:rPr lang="en-US"/>
              <a:t>3/26/2023 PM</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r>
              <a:rPr lang="en-US"/>
              <a:t>3/26/2023 PM</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r>
              <a:rPr lang="en-US"/>
              <a:t>3/26/2023 PM</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r>
              <a:rPr lang="en-US"/>
              <a:t>3/26/2023 PM</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lumMod val="95000"/>
          </a:schemeClr>
        </a:solidFill>
        <a:effectLst/>
      </p:bgPr>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r>
              <a:rPr lang="en-US"/>
              <a:t>3/26/2023 PM</a:t>
            </a:r>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sldNum="0" hdr="0" ftr="0" dt="0"/>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857" y="1567543"/>
            <a:ext cx="8142513" cy="3080655"/>
          </a:xfrm>
          <a:solidFill>
            <a:srgbClr val="DEDAD7"/>
          </a:solidFill>
        </p:spPr>
        <p:txBody>
          <a:bodyPr anchor="t"/>
          <a:lstStyle/>
          <a:p>
            <a:r>
              <a:rPr lang="en-US" sz="8000" b="1" i="1" dirty="0">
                <a:solidFill>
                  <a:srgbClr val="514843"/>
                </a:solidFill>
                <a:latin typeface="Candara" panose="020E0502030303020204" pitchFamily="34" charset="0"/>
              </a:rPr>
              <a:t>“Low In The Grave He Lay”</a:t>
            </a:r>
            <a:br>
              <a:rPr lang="en-US" sz="8000" b="1" i="1" dirty="0">
                <a:solidFill>
                  <a:srgbClr val="514843"/>
                </a:solidFill>
                <a:latin typeface="Candara" panose="020E0502030303020204" pitchFamily="34" charset="0"/>
              </a:rPr>
            </a:br>
            <a:r>
              <a:rPr lang="en-US" sz="2800" i="1" dirty="0">
                <a:solidFill>
                  <a:srgbClr val="514843"/>
                </a:solidFill>
                <a:latin typeface="Candara" panose="020E0502030303020204" pitchFamily="34" charset="0"/>
              </a:rPr>
              <a:t>Sermon-In-Song</a:t>
            </a:r>
            <a:br>
              <a:rPr lang="en-US" sz="2800" i="1" dirty="0">
                <a:solidFill>
                  <a:srgbClr val="514843"/>
                </a:solidFill>
                <a:latin typeface="Candara" panose="020E0502030303020204" pitchFamily="34" charset="0"/>
              </a:rPr>
            </a:br>
            <a:endParaRPr lang="en-US" sz="2400" dirty="0">
              <a:solidFill>
                <a:srgbClr val="514843"/>
              </a:solidFill>
              <a:latin typeface="Candara" panose="020E0502030303020204" pitchFamily="34" charset="0"/>
            </a:endParaRPr>
          </a:p>
        </p:txBody>
      </p:sp>
    </p:spTree>
    <p:extLst>
      <p:ext uri="{BB962C8B-B14F-4D97-AF65-F5344CB8AC3E}">
        <p14:creationId xmlns:p14="http://schemas.microsoft.com/office/powerpoint/2010/main" val="10963581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7711" y="128455"/>
            <a:ext cx="8063077" cy="807402"/>
          </a:xfrm>
        </p:spPr>
        <p:txBody>
          <a:bodyPr>
            <a:normAutofit/>
          </a:bodyPr>
          <a:lstStyle/>
          <a:p>
            <a:r>
              <a:rPr lang="en-US" sz="4400" b="1" i="1">
                <a:solidFill>
                  <a:schemeClr val="tx1"/>
                </a:solidFill>
                <a:latin typeface="Candara" panose="020E0502030303020204" pitchFamily="34" charset="0"/>
              </a:rPr>
              <a:t>Matthew 28:1-7, </a:t>
            </a:r>
            <a:r>
              <a:rPr lang="en-US" sz="4400" b="1" i="1" dirty="0">
                <a:solidFill>
                  <a:schemeClr val="tx1"/>
                </a:solidFill>
                <a:latin typeface="Candara" panose="020E0502030303020204" pitchFamily="34" charset="0"/>
              </a:rPr>
              <a:t>NKJV</a:t>
            </a:r>
            <a:endParaRPr lang="en-US" sz="4400" i="1" dirty="0">
              <a:solidFill>
                <a:schemeClr val="tx1"/>
              </a:solidFill>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p:txBody>
          <a:bodyPr/>
          <a:lstStyle/>
          <a:p>
            <a:fld id="{0FF54DE5-C571-48E8-A5BC-B369434E2F44}" type="slidenum">
              <a:rPr lang="en-US" smtClean="0"/>
              <a:t>2</a:t>
            </a:fld>
            <a:endParaRPr lang="en-US" dirty="0"/>
          </a:p>
        </p:txBody>
      </p:sp>
      <p:sp>
        <p:nvSpPr>
          <p:cNvPr id="2" name="Rectangle 1">
            <a:extLst>
              <a:ext uri="{FF2B5EF4-FFF2-40B4-BE49-F238E27FC236}">
                <a16:creationId xmlns:a16="http://schemas.microsoft.com/office/drawing/2014/main" id="{5256AA66-F852-A03D-A582-96788B47A443}"/>
              </a:ext>
            </a:extLst>
          </p:cNvPr>
          <p:cNvSpPr/>
          <p:nvPr/>
        </p:nvSpPr>
        <p:spPr>
          <a:xfrm>
            <a:off x="5693229" y="4780465"/>
            <a:ext cx="1763485" cy="365125"/>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76DD0E6-BF87-6358-3232-8C7D66A28F76}"/>
              </a:ext>
            </a:extLst>
          </p:cNvPr>
          <p:cNvSpPr/>
          <p:nvPr/>
        </p:nvSpPr>
        <p:spPr>
          <a:xfrm>
            <a:off x="5410200" y="5542476"/>
            <a:ext cx="1643743" cy="365125"/>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3"/>
          <p:cNvSpPr>
            <a:spLocks noGrp="1"/>
          </p:cNvSpPr>
          <p:nvPr>
            <p:ph idx="1"/>
          </p:nvPr>
        </p:nvSpPr>
        <p:spPr>
          <a:xfrm>
            <a:off x="119744" y="931245"/>
            <a:ext cx="8904513" cy="5926755"/>
          </a:xfrm>
        </p:spPr>
        <p:txBody>
          <a:bodyPr>
            <a:noAutofit/>
          </a:bodyPr>
          <a:lstStyle/>
          <a:p>
            <a:pPr marL="0" indent="0">
              <a:lnSpc>
                <a:spcPts val="3000"/>
              </a:lnSpc>
              <a:spcBef>
                <a:spcPts val="1200"/>
              </a:spcBef>
              <a:buNone/>
            </a:pPr>
            <a:r>
              <a:rPr lang="en-US" sz="3000" b="1" i="1" dirty="0">
                <a:latin typeface="Candara" panose="020E0502030303020204" pitchFamily="34" charset="0"/>
              </a:rPr>
              <a:t>“</a:t>
            </a:r>
            <a:r>
              <a:rPr lang="en-US" sz="3000" b="1" i="1" dirty="0">
                <a:solidFill>
                  <a:schemeClr val="tx1">
                    <a:lumMod val="60000"/>
                    <a:lumOff val="40000"/>
                  </a:schemeClr>
                </a:solidFill>
                <a:latin typeface="Candara" panose="020E0502030303020204" pitchFamily="34" charset="0"/>
              </a:rPr>
              <a:t>1</a:t>
            </a:r>
            <a:r>
              <a:rPr lang="en-US" sz="3000" b="1" i="1" dirty="0">
                <a:latin typeface="Candara" panose="020E0502030303020204" pitchFamily="34" charset="0"/>
              </a:rPr>
              <a:t> Now after the Sabbath, as the first day of the week began to dawn, Mary Magdalene and the other Mary came to see the tomb. </a:t>
            </a:r>
            <a:r>
              <a:rPr lang="en-US" sz="3000" b="1" i="1" dirty="0">
                <a:solidFill>
                  <a:schemeClr val="tx1">
                    <a:lumMod val="60000"/>
                    <a:lumOff val="40000"/>
                  </a:schemeClr>
                </a:solidFill>
                <a:latin typeface="Candara" panose="020E0502030303020204" pitchFamily="34" charset="0"/>
              </a:rPr>
              <a:t>2</a:t>
            </a:r>
            <a:r>
              <a:rPr lang="en-US" sz="3000" b="1" i="1" dirty="0">
                <a:latin typeface="Candara" panose="020E0502030303020204" pitchFamily="34" charset="0"/>
              </a:rPr>
              <a:t> And behold, there was a great earthquake; for an angel of the Lord descended from heaven, and came and rolled back the stone from the door, and sat on it. </a:t>
            </a:r>
            <a:r>
              <a:rPr lang="en-US" sz="3000" b="1" i="1" dirty="0">
                <a:solidFill>
                  <a:schemeClr val="tx1">
                    <a:lumMod val="60000"/>
                    <a:lumOff val="40000"/>
                  </a:schemeClr>
                </a:solidFill>
                <a:latin typeface="Candara" panose="020E0502030303020204" pitchFamily="34" charset="0"/>
              </a:rPr>
              <a:t>3</a:t>
            </a:r>
            <a:r>
              <a:rPr lang="en-US" sz="3000" b="1" i="1" dirty="0">
                <a:latin typeface="Candara" panose="020E0502030303020204" pitchFamily="34" charset="0"/>
              </a:rPr>
              <a:t> His countenance was like lightning, and his clothing as white as snow. </a:t>
            </a:r>
            <a:r>
              <a:rPr lang="en-US" sz="3000" b="1" i="1" dirty="0">
                <a:solidFill>
                  <a:schemeClr val="tx1">
                    <a:lumMod val="60000"/>
                    <a:lumOff val="40000"/>
                  </a:schemeClr>
                </a:solidFill>
                <a:latin typeface="Candara" panose="020E0502030303020204" pitchFamily="34" charset="0"/>
              </a:rPr>
              <a:t>4</a:t>
            </a:r>
            <a:r>
              <a:rPr lang="en-US" sz="3000" b="1" i="1" dirty="0">
                <a:latin typeface="Candara" panose="020E0502030303020204" pitchFamily="34" charset="0"/>
              </a:rPr>
              <a:t> And the guards shook for fear of him, and became like dead men. </a:t>
            </a:r>
            <a:r>
              <a:rPr lang="en-US" sz="3000" b="1" i="1" dirty="0">
                <a:solidFill>
                  <a:schemeClr val="tx1">
                    <a:lumMod val="60000"/>
                    <a:lumOff val="40000"/>
                  </a:schemeClr>
                </a:solidFill>
                <a:latin typeface="Candara" panose="020E0502030303020204" pitchFamily="34" charset="0"/>
              </a:rPr>
              <a:t>5</a:t>
            </a:r>
            <a:r>
              <a:rPr lang="en-US" sz="3000" b="1" i="1" dirty="0">
                <a:latin typeface="Candara" panose="020E0502030303020204" pitchFamily="34" charset="0"/>
              </a:rPr>
              <a:t> But the angel answered and said to the women, ‘Do not be afraid, for I know that you seek Jesus who was crucified. </a:t>
            </a:r>
            <a:r>
              <a:rPr lang="en-US" sz="3000" b="1" i="1" dirty="0">
                <a:solidFill>
                  <a:schemeClr val="tx1">
                    <a:lumMod val="60000"/>
                    <a:lumOff val="40000"/>
                  </a:schemeClr>
                </a:solidFill>
                <a:latin typeface="Candara" panose="020E0502030303020204" pitchFamily="34" charset="0"/>
              </a:rPr>
              <a:t>6</a:t>
            </a:r>
            <a:r>
              <a:rPr lang="en-US" sz="3000" b="1" i="1" dirty="0">
                <a:latin typeface="Candara" panose="020E0502030303020204" pitchFamily="34" charset="0"/>
              </a:rPr>
              <a:t> ‘He is not here; for He is risen, as He said. Come, see the place where the Lord lay. </a:t>
            </a:r>
            <a:r>
              <a:rPr lang="en-US" sz="3000" b="1" i="1" dirty="0">
                <a:solidFill>
                  <a:schemeClr val="tx1">
                    <a:lumMod val="60000"/>
                    <a:lumOff val="40000"/>
                  </a:schemeClr>
                </a:solidFill>
                <a:latin typeface="Candara" panose="020E0502030303020204" pitchFamily="34" charset="0"/>
              </a:rPr>
              <a:t>7</a:t>
            </a:r>
            <a:r>
              <a:rPr lang="en-US" sz="3000" b="1" i="1" dirty="0">
                <a:latin typeface="Candara" panose="020E0502030303020204" pitchFamily="34" charset="0"/>
              </a:rPr>
              <a:t> ‘And go quickly and tell His disciples that He is risen from the dead, and indeed He is going before you into Galilee; there you will see Him. Behold, I have told you”</a:t>
            </a:r>
          </a:p>
        </p:txBody>
      </p:sp>
    </p:spTree>
    <p:extLst>
      <p:ext uri="{BB962C8B-B14F-4D97-AF65-F5344CB8AC3E}">
        <p14:creationId xmlns:p14="http://schemas.microsoft.com/office/powerpoint/2010/main" val="2314493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3E58EC-733E-4D00-9CA9-970380AD5790}"/>
              </a:ext>
            </a:extLst>
          </p:cNvPr>
          <p:cNvSpPr>
            <a:spLocks noGrp="1"/>
          </p:cNvSpPr>
          <p:nvPr>
            <p:ph idx="1"/>
          </p:nvPr>
        </p:nvSpPr>
        <p:spPr>
          <a:xfrm>
            <a:off x="15234" y="925283"/>
            <a:ext cx="9117880" cy="5932717"/>
          </a:xfrm>
        </p:spPr>
        <p:txBody>
          <a:bodyPr>
            <a:noAutofit/>
          </a:bodyPr>
          <a:lstStyle/>
          <a:p>
            <a:pPr marL="91440" indent="0">
              <a:spcBef>
                <a:spcPts val="0"/>
              </a:spcBef>
              <a:buNone/>
            </a:pPr>
            <a:r>
              <a:rPr lang="en-US" sz="3600" b="1" i="1" dirty="0">
                <a:latin typeface="Candara" panose="020E0502030303020204" pitchFamily="34" charset="0"/>
              </a:rPr>
              <a:t>Jesus waited in the tomb for His day!</a:t>
            </a:r>
            <a:endParaRPr lang="en-US" sz="3600" i="1" dirty="0">
              <a:latin typeface="Candara" panose="020E0502030303020204" pitchFamily="34" charset="0"/>
            </a:endParaRPr>
          </a:p>
          <a:p>
            <a:pPr marL="548640" indent="-365760">
              <a:lnSpc>
                <a:spcPts val="3000"/>
              </a:lnSpc>
              <a:spcBef>
                <a:spcPts val="600"/>
              </a:spcBef>
              <a:buFont typeface="+mj-lt"/>
              <a:buAutoNum type="arabicPeriod"/>
            </a:pPr>
            <a:r>
              <a:rPr lang="en-US" sz="3000" i="1" dirty="0">
                <a:latin typeface="Candara" panose="020E0502030303020204" pitchFamily="34" charset="0"/>
              </a:rPr>
              <a:t>Matt. 28:1-7 </a:t>
            </a:r>
            <a:r>
              <a:rPr lang="en-US" sz="3000" dirty="0">
                <a:latin typeface="Candara" panose="020E0502030303020204" pitchFamily="34" charset="0"/>
              </a:rPr>
              <a:t>- #344 – </a:t>
            </a:r>
            <a:r>
              <a:rPr lang="en-US" sz="3000" b="1" i="1" dirty="0">
                <a:latin typeface="Candara" panose="020E0502030303020204" pitchFamily="34" charset="0"/>
              </a:rPr>
              <a:t>Low in the Grave He Lay </a:t>
            </a:r>
          </a:p>
          <a:p>
            <a:pPr marL="548640" indent="-365760">
              <a:lnSpc>
                <a:spcPts val="3000"/>
              </a:lnSpc>
              <a:spcBef>
                <a:spcPts val="1200"/>
              </a:spcBef>
              <a:buFont typeface="+mj-lt"/>
              <a:buAutoNum type="arabicPeriod"/>
            </a:pPr>
            <a:r>
              <a:rPr lang="en-US" sz="3000" i="1" dirty="0">
                <a:latin typeface="Candara" panose="020E0502030303020204" pitchFamily="34" charset="0"/>
              </a:rPr>
              <a:t>Matt. 28:8-10 </a:t>
            </a:r>
            <a:r>
              <a:rPr lang="en-US" sz="3000" dirty="0">
                <a:latin typeface="Candara" panose="020E0502030303020204" pitchFamily="34" charset="0"/>
              </a:rPr>
              <a:t>- #345 – </a:t>
            </a:r>
            <a:r>
              <a:rPr lang="en-US" sz="3000" b="1" i="1" dirty="0">
                <a:latin typeface="Candara" panose="020E0502030303020204" pitchFamily="34" charset="0"/>
              </a:rPr>
              <a:t>Christ the Lord Is Risen Today</a:t>
            </a:r>
          </a:p>
          <a:p>
            <a:pPr marL="548640" indent="-365760">
              <a:lnSpc>
                <a:spcPts val="3000"/>
              </a:lnSpc>
              <a:spcBef>
                <a:spcPts val="1200"/>
              </a:spcBef>
              <a:buFont typeface="+mj-lt"/>
              <a:buAutoNum type="arabicPeriod" startAt="3"/>
            </a:pPr>
            <a:r>
              <a:rPr lang="en-US" sz="3000" i="1" dirty="0">
                <a:latin typeface="Candara" panose="020E0502030303020204" pitchFamily="34" charset="0"/>
              </a:rPr>
              <a:t>Acts 10:36-38 - #387 – </a:t>
            </a:r>
            <a:r>
              <a:rPr lang="en-US" sz="3000" b="1" i="1" dirty="0">
                <a:latin typeface="Candara" panose="020E0502030303020204" pitchFamily="34" charset="0"/>
              </a:rPr>
              <a:t>Tell  Me the Story of Jesus</a:t>
            </a:r>
          </a:p>
          <a:p>
            <a:pPr marL="548640" indent="-365760">
              <a:spcBef>
                <a:spcPts val="600"/>
              </a:spcBef>
              <a:buFont typeface="+mj-lt"/>
              <a:buAutoNum type="arabicPeriod" startAt="3"/>
            </a:pPr>
            <a:r>
              <a:rPr lang="en-US" sz="3000" i="1" dirty="0">
                <a:latin typeface="Candara" panose="020E0502030303020204" pitchFamily="34" charset="0"/>
              </a:rPr>
              <a:t>Jn. 3:14-17 - #382</a:t>
            </a:r>
            <a:r>
              <a:rPr lang="en-US" sz="3000" dirty="0">
                <a:latin typeface="Candara" panose="020E0502030303020204" pitchFamily="34" charset="0"/>
              </a:rPr>
              <a:t> – </a:t>
            </a:r>
            <a:r>
              <a:rPr lang="en-US" sz="3000" b="1" i="1" dirty="0">
                <a:latin typeface="Candara" panose="020E0502030303020204" pitchFamily="34" charset="0"/>
              </a:rPr>
              <a:t>Why Did My Savior Come To Earth</a:t>
            </a:r>
          </a:p>
          <a:p>
            <a:pPr marL="91440" indent="0">
              <a:lnSpc>
                <a:spcPts val="4320"/>
              </a:lnSpc>
              <a:spcBef>
                <a:spcPts val="1200"/>
              </a:spcBef>
              <a:buNone/>
            </a:pPr>
            <a:r>
              <a:rPr lang="en-US" sz="3600" b="1" i="1" dirty="0">
                <a:latin typeface="Candara" panose="020E0502030303020204" pitchFamily="34" charset="0"/>
              </a:rPr>
              <a:t>God’s Purpose Was Not Defeated!</a:t>
            </a:r>
          </a:p>
          <a:p>
            <a:pPr marL="548640" indent="-365760">
              <a:lnSpc>
                <a:spcPts val="3000"/>
              </a:lnSpc>
              <a:spcBef>
                <a:spcPts val="600"/>
              </a:spcBef>
              <a:buFont typeface="+mj-lt"/>
              <a:buAutoNum type="arabicPeriod" startAt="5"/>
            </a:pPr>
            <a:r>
              <a:rPr lang="en-US" sz="3000" i="1" dirty="0">
                <a:latin typeface="Candara" panose="020E0502030303020204" pitchFamily="34" charset="0"/>
              </a:rPr>
              <a:t>Matt. 26::53-56 </a:t>
            </a:r>
            <a:r>
              <a:rPr lang="en-US" sz="3000" dirty="0">
                <a:latin typeface="Candara" panose="020E0502030303020204" pitchFamily="34" charset="0"/>
              </a:rPr>
              <a:t>- #349 – </a:t>
            </a:r>
            <a:r>
              <a:rPr lang="en-US" sz="3000" b="1" i="1" dirty="0">
                <a:latin typeface="Candara" panose="020E0502030303020204" pitchFamily="34" charset="0"/>
              </a:rPr>
              <a:t>Ten Thousand Angels</a:t>
            </a:r>
          </a:p>
          <a:p>
            <a:pPr marL="548640" indent="-365760">
              <a:lnSpc>
                <a:spcPts val="3000"/>
              </a:lnSpc>
              <a:spcBef>
                <a:spcPts val="1200"/>
              </a:spcBef>
              <a:buFont typeface="+mj-lt"/>
              <a:buAutoNum type="arabicPeriod" startAt="5"/>
            </a:pPr>
            <a:r>
              <a:rPr lang="en-US" sz="3000" i="1" dirty="0">
                <a:latin typeface="Candara" panose="020E0502030303020204" pitchFamily="34" charset="0"/>
              </a:rPr>
              <a:t>Gal. 6:14 </a:t>
            </a:r>
            <a:r>
              <a:rPr lang="en-US" sz="3000" dirty="0">
                <a:latin typeface="Candara" panose="020E0502030303020204" pitchFamily="34" charset="0"/>
              </a:rPr>
              <a:t>- #383 </a:t>
            </a:r>
            <a:r>
              <a:rPr lang="en-US" sz="3000" i="1" dirty="0">
                <a:latin typeface="Candara" panose="020E0502030303020204" pitchFamily="34" charset="0"/>
              </a:rPr>
              <a:t>– </a:t>
            </a:r>
            <a:r>
              <a:rPr lang="en-US" sz="3000" b="1" i="1" dirty="0">
                <a:latin typeface="Candara" panose="020E0502030303020204" pitchFamily="34" charset="0"/>
              </a:rPr>
              <a:t>Jesus, Keep Me Near The Cross</a:t>
            </a:r>
          </a:p>
          <a:p>
            <a:pPr marL="548640" indent="-365760">
              <a:lnSpc>
                <a:spcPts val="3000"/>
              </a:lnSpc>
              <a:spcBef>
                <a:spcPts val="1200"/>
              </a:spcBef>
              <a:buFont typeface="+mj-lt"/>
              <a:buAutoNum type="arabicPeriod" startAt="5"/>
            </a:pPr>
            <a:r>
              <a:rPr lang="en-US" sz="3000" i="1" dirty="0">
                <a:latin typeface="Candara" panose="020E0502030303020204" pitchFamily="34" charset="0"/>
              </a:rPr>
              <a:t>Mark 8:38 - </a:t>
            </a:r>
            <a:r>
              <a:rPr lang="en-US" sz="3000" dirty="0">
                <a:latin typeface="Candara" panose="020E0502030303020204" pitchFamily="34" charset="0"/>
              </a:rPr>
              <a:t>#699 </a:t>
            </a:r>
            <a:r>
              <a:rPr lang="en-US" sz="3000" i="1" dirty="0">
                <a:latin typeface="Candara" panose="020E0502030303020204" pitchFamily="34" charset="0"/>
              </a:rPr>
              <a:t>–</a:t>
            </a:r>
            <a:r>
              <a:rPr lang="en-US" sz="3000" b="1" i="1" dirty="0">
                <a:latin typeface="Candara" panose="020E0502030303020204" pitchFamily="34" charset="0"/>
              </a:rPr>
              <a:t> I’ll Be a Friend to Jesus</a:t>
            </a:r>
          </a:p>
          <a:p>
            <a:pPr marL="548640" indent="-365760">
              <a:lnSpc>
                <a:spcPts val="3000"/>
              </a:lnSpc>
              <a:spcBef>
                <a:spcPts val="1200"/>
              </a:spcBef>
              <a:buFont typeface="+mj-lt"/>
              <a:buAutoNum type="arabicPeriod" startAt="5"/>
            </a:pPr>
            <a:r>
              <a:rPr lang="en-US" sz="3000" i="1" dirty="0">
                <a:latin typeface="Candara" panose="020E0502030303020204" pitchFamily="34" charset="0"/>
              </a:rPr>
              <a:t>John 19:17 - </a:t>
            </a:r>
            <a:r>
              <a:rPr lang="en-US" sz="3000" dirty="0">
                <a:latin typeface="Candara" panose="020E0502030303020204" pitchFamily="34" charset="0"/>
              </a:rPr>
              <a:t>#337 </a:t>
            </a:r>
            <a:r>
              <a:rPr lang="en-US" sz="3000" i="1" dirty="0">
                <a:latin typeface="Candara" panose="020E0502030303020204" pitchFamily="34" charset="0"/>
              </a:rPr>
              <a:t>– </a:t>
            </a:r>
            <a:r>
              <a:rPr lang="en-US" sz="3000" b="1" i="1" dirty="0">
                <a:latin typeface="Candara" panose="020E0502030303020204" pitchFamily="34" charset="0"/>
              </a:rPr>
              <a:t>Hallelujah! What  a Savior</a:t>
            </a:r>
          </a:p>
          <a:p>
            <a:pPr lvl="1">
              <a:lnSpc>
                <a:spcPts val="1680"/>
              </a:lnSpc>
              <a:spcBef>
                <a:spcPts val="1200"/>
              </a:spcBef>
              <a:buFont typeface="Wingdings" panose="05000000000000000000" pitchFamily="2" charset="2"/>
              <a:buChar char="§"/>
            </a:pPr>
            <a:r>
              <a:rPr lang="en-US" sz="1400" dirty="0">
                <a:latin typeface="Candara" panose="020E0502030303020204" pitchFamily="34" charset="0"/>
              </a:rPr>
              <a:t>Song numbers and titles from </a:t>
            </a:r>
            <a:r>
              <a:rPr lang="en-US" sz="1400" b="1" i="1" dirty="0">
                <a:latin typeface="Candara" panose="020E0502030303020204" pitchFamily="34" charset="0"/>
              </a:rPr>
              <a:t>“Songs of Faith and Praise”</a:t>
            </a:r>
          </a:p>
          <a:p>
            <a:pPr marL="0" indent="0">
              <a:spcBef>
                <a:spcPts val="1800"/>
              </a:spcBef>
              <a:buNone/>
            </a:pPr>
            <a:endParaRPr lang="en-US" sz="3200" b="1" i="1" dirty="0">
              <a:latin typeface="Candara" panose="020E0502030303020204" pitchFamily="34" charset="0"/>
            </a:endParaRPr>
          </a:p>
        </p:txBody>
      </p:sp>
      <p:sp>
        <p:nvSpPr>
          <p:cNvPr id="8" name="Title 1">
            <a:extLst>
              <a:ext uri="{FF2B5EF4-FFF2-40B4-BE49-F238E27FC236}">
                <a16:creationId xmlns:a16="http://schemas.microsoft.com/office/drawing/2014/main" id="{AE7EF5DD-41F2-AAD8-B2A0-560E5CD05DD3}"/>
              </a:ext>
            </a:extLst>
          </p:cNvPr>
          <p:cNvSpPr>
            <a:spLocks noGrp="1"/>
          </p:cNvSpPr>
          <p:nvPr>
            <p:ph type="title"/>
          </p:nvPr>
        </p:nvSpPr>
        <p:spPr>
          <a:xfrm>
            <a:off x="0" y="184920"/>
            <a:ext cx="9144000" cy="735643"/>
          </a:xfrm>
        </p:spPr>
        <p:txBody>
          <a:bodyPr anchor="ctr"/>
          <a:lstStyle/>
          <a:p>
            <a:r>
              <a:rPr lang="en-US" sz="4400" b="1" i="1" dirty="0">
                <a:solidFill>
                  <a:srgbClr val="514943"/>
                </a:solidFill>
                <a:latin typeface="Candara" panose="020E0502030303020204" pitchFamily="34" charset="0"/>
              </a:rPr>
              <a:t>“Low In The Grave He Lay”</a:t>
            </a:r>
            <a:r>
              <a:rPr lang="en-US" sz="3200" dirty="0">
                <a:solidFill>
                  <a:srgbClr val="514943"/>
                </a:solidFill>
                <a:latin typeface="Candara" panose="020E0502030303020204" pitchFamily="34" charset="0"/>
              </a:rPr>
              <a:t> </a:t>
            </a:r>
          </a:p>
        </p:txBody>
      </p:sp>
    </p:spTree>
    <p:extLst>
      <p:ext uri="{BB962C8B-B14F-4D97-AF65-F5344CB8AC3E}">
        <p14:creationId xmlns:p14="http://schemas.microsoft.com/office/powerpoint/2010/main" val="8176618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3E58EC-733E-4D00-9CA9-970380AD5790}"/>
              </a:ext>
            </a:extLst>
          </p:cNvPr>
          <p:cNvSpPr>
            <a:spLocks noGrp="1"/>
          </p:cNvSpPr>
          <p:nvPr>
            <p:ph idx="1"/>
          </p:nvPr>
        </p:nvSpPr>
        <p:spPr>
          <a:xfrm>
            <a:off x="10885" y="920563"/>
            <a:ext cx="9148839" cy="5937437"/>
          </a:xfrm>
        </p:spPr>
        <p:txBody>
          <a:bodyPr>
            <a:normAutofit/>
          </a:bodyPr>
          <a:lstStyle/>
          <a:p>
            <a:pPr marL="91440" indent="0">
              <a:spcBef>
                <a:spcPts val="600"/>
              </a:spcBef>
              <a:buNone/>
            </a:pPr>
            <a:r>
              <a:rPr lang="en-US" sz="3600" b="1" i="1" dirty="0">
                <a:latin typeface="Candara" panose="020E0502030303020204" pitchFamily="34" charset="0"/>
              </a:rPr>
              <a:t>Jesus Is Our Victory Over Sin and Death!</a:t>
            </a:r>
          </a:p>
          <a:p>
            <a:pPr marL="697230" indent="-514350">
              <a:lnSpc>
                <a:spcPts val="3000"/>
              </a:lnSpc>
              <a:spcBef>
                <a:spcPts val="600"/>
              </a:spcBef>
              <a:buFont typeface="+mj-lt"/>
              <a:buAutoNum type="arabicPeriod" startAt="9"/>
            </a:pPr>
            <a:r>
              <a:rPr lang="en-US" sz="3000" i="1" dirty="0">
                <a:latin typeface="Candara" panose="020E0502030303020204" pitchFamily="34" charset="0"/>
              </a:rPr>
              <a:t>Matt. 10:38-39 </a:t>
            </a:r>
            <a:r>
              <a:rPr lang="en-US" sz="3000" dirty="0">
                <a:latin typeface="Candara" panose="020E0502030303020204" pitchFamily="34" charset="0"/>
              </a:rPr>
              <a:t>- #395 – </a:t>
            </a:r>
            <a:r>
              <a:rPr lang="en-US" sz="3000" b="1" i="1" dirty="0">
                <a:latin typeface="Candara" panose="020E0502030303020204" pitchFamily="34" charset="0"/>
              </a:rPr>
              <a:t>Follow Me</a:t>
            </a:r>
          </a:p>
          <a:p>
            <a:pPr marL="548640" indent="-365760">
              <a:lnSpc>
                <a:spcPts val="3000"/>
              </a:lnSpc>
              <a:spcBef>
                <a:spcPts val="1200"/>
              </a:spcBef>
              <a:buFont typeface="+mj-lt"/>
              <a:buAutoNum type="arabicPeriod" startAt="9"/>
            </a:pPr>
            <a:r>
              <a:rPr lang="en-US" sz="3000" i="1" dirty="0">
                <a:latin typeface="Candara" panose="020E0502030303020204" pitchFamily="34" charset="0"/>
              </a:rPr>
              <a:t> John 20:19-31 </a:t>
            </a:r>
            <a:r>
              <a:rPr lang="fr-FR" sz="3000" dirty="0">
                <a:latin typeface="Candara" panose="020E0502030303020204" pitchFamily="34" charset="0"/>
              </a:rPr>
              <a:t>- </a:t>
            </a:r>
            <a:r>
              <a:rPr lang="en-US" sz="3000" dirty="0">
                <a:latin typeface="Candara" panose="020E0502030303020204" pitchFamily="34" charset="0"/>
              </a:rPr>
              <a:t>#346 </a:t>
            </a:r>
            <a:r>
              <a:rPr lang="en-US" sz="3000" i="1" dirty="0">
                <a:latin typeface="Candara" panose="020E0502030303020204" pitchFamily="34" charset="0"/>
              </a:rPr>
              <a:t>–</a:t>
            </a:r>
            <a:r>
              <a:rPr lang="en-US" sz="3000" b="1" i="1" dirty="0">
                <a:latin typeface="Candara" panose="020E0502030303020204" pitchFamily="34" charset="0"/>
              </a:rPr>
              <a:t> He Lives</a:t>
            </a:r>
          </a:p>
          <a:p>
            <a:pPr marL="548640" indent="-365760">
              <a:lnSpc>
                <a:spcPts val="3000"/>
              </a:lnSpc>
              <a:spcBef>
                <a:spcPts val="1200"/>
              </a:spcBef>
              <a:buFont typeface="+mj-lt"/>
              <a:buAutoNum type="arabicPeriod" startAt="9"/>
            </a:pPr>
            <a:r>
              <a:rPr lang="en-US" sz="3000" i="1" dirty="0">
                <a:latin typeface="Candara" panose="020E0502030303020204" pitchFamily="34" charset="0"/>
              </a:rPr>
              <a:t> 1 Cor. 15:51-58 - #470 – </a:t>
            </a:r>
            <a:r>
              <a:rPr lang="en-US" sz="3000" b="1" i="1" dirty="0">
                <a:latin typeface="Candara" panose="020E0502030303020204" pitchFamily="34" charset="0"/>
              </a:rPr>
              <a:t>Victory In Jesus</a:t>
            </a:r>
          </a:p>
          <a:p>
            <a:pPr marL="91440" indent="0">
              <a:spcBef>
                <a:spcPts val="2400"/>
              </a:spcBef>
              <a:buNone/>
            </a:pPr>
            <a:r>
              <a:rPr lang="en-US" sz="3500" b="1" dirty="0">
                <a:latin typeface="Candara" panose="020E0502030303020204" pitchFamily="34" charset="0"/>
              </a:rPr>
              <a:t>INVITATION READING </a:t>
            </a:r>
            <a:r>
              <a:rPr lang="fr-FR" sz="3500" i="1" dirty="0">
                <a:latin typeface="Candara" panose="020E0502030303020204" pitchFamily="34" charset="0"/>
              </a:rPr>
              <a:t>–</a:t>
            </a:r>
            <a:r>
              <a:rPr lang="en-US" sz="3500" i="1" dirty="0">
                <a:latin typeface="Candara" panose="020E0502030303020204" pitchFamily="34" charset="0"/>
              </a:rPr>
              <a:t> John 15:5-14</a:t>
            </a:r>
          </a:p>
          <a:p>
            <a:pPr marL="300038" lvl="1" indent="0">
              <a:lnSpc>
                <a:spcPts val="3100"/>
              </a:lnSpc>
              <a:spcBef>
                <a:spcPts val="600"/>
              </a:spcBef>
              <a:buNone/>
            </a:pPr>
            <a:r>
              <a:rPr lang="en-US" sz="2800" dirty="0">
                <a:latin typeface="Candara" panose="020E0502030303020204" pitchFamily="34" charset="0"/>
              </a:rPr>
              <a:t>#</a:t>
            </a:r>
            <a:r>
              <a:rPr lang="en-US" sz="3000" dirty="0">
                <a:latin typeface="Candara" panose="020E0502030303020204" pitchFamily="34" charset="0"/>
              </a:rPr>
              <a:t>396 – </a:t>
            </a:r>
            <a:r>
              <a:rPr lang="en-US" sz="3000" b="1" i="1" dirty="0">
                <a:latin typeface="Candara" panose="020E0502030303020204" pitchFamily="34" charset="0"/>
              </a:rPr>
              <a:t>No Not One</a:t>
            </a:r>
            <a:endParaRPr lang="en-US" sz="2600" b="1" i="1" dirty="0">
              <a:latin typeface="Candara" panose="020E0502030303020204" pitchFamily="34" charset="0"/>
            </a:endParaRPr>
          </a:p>
          <a:p>
            <a:pPr lvl="1">
              <a:lnSpc>
                <a:spcPts val="3100"/>
              </a:lnSpc>
              <a:spcBef>
                <a:spcPts val="7800"/>
              </a:spcBef>
              <a:buFont typeface="Wingdings" panose="05000000000000000000" pitchFamily="2" charset="2"/>
              <a:buChar char="§"/>
            </a:pPr>
            <a:r>
              <a:rPr lang="en-US" sz="1400" dirty="0">
                <a:latin typeface="Candara" panose="020E0502030303020204" pitchFamily="34" charset="0"/>
              </a:rPr>
              <a:t>Song numbers and titles from </a:t>
            </a:r>
            <a:r>
              <a:rPr lang="en-US" sz="1400" b="1" i="1" dirty="0">
                <a:latin typeface="Candara" panose="020E0502030303020204" pitchFamily="34" charset="0"/>
              </a:rPr>
              <a:t>“Songs of Faith and Praise”</a:t>
            </a:r>
          </a:p>
        </p:txBody>
      </p:sp>
      <p:sp>
        <p:nvSpPr>
          <p:cNvPr id="5" name="Title 1">
            <a:extLst>
              <a:ext uri="{FF2B5EF4-FFF2-40B4-BE49-F238E27FC236}">
                <a16:creationId xmlns:a16="http://schemas.microsoft.com/office/drawing/2014/main" id="{CB6C8056-536B-B5DF-11C5-2B285A894566}"/>
              </a:ext>
            </a:extLst>
          </p:cNvPr>
          <p:cNvSpPr>
            <a:spLocks noGrp="1"/>
          </p:cNvSpPr>
          <p:nvPr>
            <p:ph type="title"/>
          </p:nvPr>
        </p:nvSpPr>
        <p:spPr>
          <a:xfrm>
            <a:off x="0" y="184920"/>
            <a:ext cx="9144000" cy="735643"/>
          </a:xfrm>
        </p:spPr>
        <p:txBody>
          <a:bodyPr anchor="ctr"/>
          <a:lstStyle/>
          <a:p>
            <a:r>
              <a:rPr lang="en-US" sz="4400" b="1" i="1" dirty="0">
                <a:solidFill>
                  <a:srgbClr val="514943"/>
                </a:solidFill>
                <a:latin typeface="Candara" panose="020E0502030303020204" pitchFamily="34" charset="0"/>
              </a:rPr>
              <a:t>“Low In The Grave He Lay”</a:t>
            </a:r>
            <a:r>
              <a:rPr lang="en-US" sz="3200" dirty="0">
                <a:solidFill>
                  <a:srgbClr val="514943"/>
                </a:solidFill>
                <a:latin typeface="Candara" panose="020E0502030303020204" pitchFamily="34" charset="0"/>
              </a:rPr>
              <a:t> </a:t>
            </a:r>
          </a:p>
        </p:txBody>
      </p:sp>
    </p:spTree>
    <p:extLst>
      <p:ext uri="{BB962C8B-B14F-4D97-AF65-F5344CB8AC3E}">
        <p14:creationId xmlns:p14="http://schemas.microsoft.com/office/powerpoint/2010/main" val="16535865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EC8BA-D94D-410A-8456-B7CCA90C9794}"/>
              </a:ext>
            </a:extLst>
          </p:cNvPr>
          <p:cNvSpPr>
            <a:spLocks noGrp="1"/>
          </p:cNvSpPr>
          <p:nvPr>
            <p:ph type="title"/>
          </p:nvPr>
        </p:nvSpPr>
        <p:spPr>
          <a:xfrm>
            <a:off x="841504" y="466165"/>
            <a:ext cx="7859280" cy="735106"/>
          </a:xfrm>
          <a:solidFill>
            <a:srgbClr val="DEDAD7"/>
          </a:solidFill>
          <a:ln>
            <a:solidFill>
              <a:schemeClr val="tx1"/>
            </a:solidFill>
          </a:ln>
        </p:spPr>
        <p:txBody>
          <a:bodyPr anchor="b">
            <a:normAutofit/>
          </a:bodyPr>
          <a:lstStyle/>
          <a:p>
            <a:r>
              <a:rPr lang="en-US" sz="4400" b="1" i="1" dirty="0">
                <a:solidFill>
                  <a:schemeClr val="tx1"/>
                </a:solidFill>
                <a:latin typeface="Candara" panose="020E0502030303020204" pitchFamily="34" charset="0"/>
              </a:rPr>
              <a:t>“What shall we do?”</a:t>
            </a:r>
            <a:r>
              <a:rPr lang="en-US" sz="2800" b="1" i="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 </a:t>
            </a:r>
            <a:r>
              <a:rPr lang="en-US" sz="2400" i="1" dirty="0">
                <a:solidFill>
                  <a:schemeClr val="tx1"/>
                </a:solidFill>
                <a:latin typeface="Candara" panose="020E0502030303020204" pitchFamily="34" charset="0"/>
              </a:rPr>
              <a:t>Acts 2:37</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849291" y="1513086"/>
            <a:ext cx="7859280" cy="4385690"/>
          </a:xfrm>
          <a:solidFill>
            <a:srgbClr val="DEDAD7"/>
          </a:solidFill>
          <a:ln>
            <a:solidFill>
              <a:schemeClr val="tx1"/>
            </a:solidFill>
          </a:ln>
        </p:spPr>
        <p:txBody>
          <a:bodyPr vert="horz" lIns="68580" tIns="34290" rIns="68580" bIns="34290" rtlCol="0" anchor="t">
            <a:normAutofit/>
          </a:bodyPr>
          <a:lstStyle/>
          <a:p>
            <a:pPr marL="0" indent="0">
              <a:spcBef>
                <a:spcPts val="0"/>
              </a:spcBef>
              <a:buNone/>
              <a:defRPr/>
            </a:pPr>
            <a:r>
              <a:rPr lang="en-US" altLang="en-US" sz="2925" b="1" dirty="0">
                <a:latin typeface="Candara" panose="020E0502030303020204" pitchFamily="34" charset="0"/>
              </a:rPr>
              <a:t>Alien sinners must…</a:t>
            </a:r>
          </a:p>
          <a:p>
            <a:pPr>
              <a:spcBef>
                <a:spcPts val="0"/>
              </a:spcBef>
              <a:buFont typeface="Wingdings" panose="05000000000000000000" pitchFamily="2" charset="2"/>
              <a:buChar char="§"/>
              <a:defRPr/>
            </a:pPr>
            <a:r>
              <a:rPr lang="en-US" altLang="en-US" sz="2800" dirty="0">
                <a:latin typeface="Candara" panose="020E0502030303020204" pitchFamily="34" charset="0"/>
              </a:rPr>
              <a:t>Hear the Gospel – </a:t>
            </a:r>
            <a:r>
              <a:rPr lang="en-US" altLang="en-US" sz="2800" i="1" dirty="0">
                <a:latin typeface="Candara" panose="020E0502030303020204" pitchFamily="34" charset="0"/>
              </a:rPr>
              <a:t>Romans 10:17</a:t>
            </a:r>
          </a:p>
          <a:p>
            <a:pPr>
              <a:spcBef>
                <a:spcPts val="0"/>
              </a:spcBef>
              <a:buFont typeface="Wingdings" panose="05000000000000000000" pitchFamily="2" charset="2"/>
              <a:buChar char="§"/>
              <a:defRPr/>
            </a:pPr>
            <a:r>
              <a:rPr lang="en-US" altLang="en-US" sz="2800" dirty="0">
                <a:latin typeface="Candara" panose="020E0502030303020204" pitchFamily="34" charset="0"/>
              </a:rPr>
              <a:t>Believe it – </a:t>
            </a:r>
            <a:r>
              <a:rPr lang="en-US" altLang="en-US" sz="2800" i="1" dirty="0">
                <a:latin typeface="Candara" panose="020E0502030303020204" pitchFamily="34" charset="0"/>
              </a:rPr>
              <a:t>John 8:24</a:t>
            </a:r>
          </a:p>
          <a:p>
            <a:pPr>
              <a:spcBef>
                <a:spcPts val="0"/>
              </a:spcBef>
              <a:buFont typeface="Wingdings" panose="05000000000000000000" pitchFamily="2" charset="2"/>
              <a:buChar char="§"/>
              <a:defRPr/>
            </a:pPr>
            <a:r>
              <a:rPr lang="en-US" altLang="en-US" sz="2800" dirty="0">
                <a:latin typeface="Candara" panose="020E0502030303020204" pitchFamily="34" charset="0"/>
              </a:rPr>
              <a:t>Repent of sin – </a:t>
            </a:r>
            <a:r>
              <a:rPr lang="en-US" altLang="en-US" sz="2800" i="1" dirty="0">
                <a:latin typeface="Candara" panose="020E0502030303020204" pitchFamily="34" charset="0"/>
              </a:rPr>
              <a:t>Acts 17:30</a:t>
            </a:r>
          </a:p>
          <a:p>
            <a:pPr>
              <a:spcBef>
                <a:spcPts val="0"/>
              </a:spcBef>
              <a:buFont typeface="Wingdings" panose="05000000000000000000" pitchFamily="2" charset="2"/>
              <a:buChar char="§"/>
              <a:defRPr/>
            </a:pPr>
            <a:r>
              <a:rPr lang="en-US" altLang="en-US" sz="2800" dirty="0">
                <a:latin typeface="Candara" panose="020E0502030303020204" pitchFamily="34" charset="0"/>
              </a:rPr>
              <a:t>Confess Christ as Lord – </a:t>
            </a:r>
            <a:r>
              <a:rPr lang="en-US" altLang="en-US" sz="2800" i="1" dirty="0">
                <a:latin typeface="Candara" panose="020E0502030303020204" pitchFamily="34" charset="0"/>
              </a:rPr>
              <a:t>Matthew 10:32</a:t>
            </a:r>
          </a:p>
          <a:p>
            <a:pPr>
              <a:spcBef>
                <a:spcPts val="0"/>
              </a:spcBef>
              <a:buFont typeface="Wingdings" panose="05000000000000000000" pitchFamily="2" charset="2"/>
              <a:buChar char="§"/>
              <a:defRPr/>
            </a:pPr>
            <a:r>
              <a:rPr lang="en-US" altLang="en-US" sz="2800" dirty="0">
                <a:latin typeface="Candara" panose="020E0502030303020204" pitchFamily="34" charset="0"/>
              </a:rPr>
              <a:t>Be baptized for the remission of sins – </a:t>
            </a:r>
            <a:r>
              <a:rPr lang="en-US" altLang="en-US" sz="2800" i="1" dirty="0">
                <a:latin typeface="Candara" panose="020E0502030303020204" pitchFamily="34" charset="0"/>
              </a:rPr>
              <a:t>Acts 2:38</a:t>
            </a:r>
          </a:p>
          <a:p>
            <a:pPr>
              <a:spcBef>
                <a:spcPts val="0"/>
              </a:spcBef>
              <a:buFont typeface="Wingdings" panose="05000000000000000000" pitchFamily="2" charset="2"/>
              <a:buChar char="§"/>
              <a:defRPr/>
            </a:pPr>
            <a:r>
              <a:rPr lang="en-US" altLang="en-US" sz="2925" b="1" dirty="0">
                <a:latin typeface="Candara" panose="020E0502030303020204" pitchFamily="34" charset="0"/>
              </a:rPr>
              <a:t>An erring child of God must…</a:t>
            </a:r>
          </a:p>
          <a:p>
            <a:pPr lvl="1" algn="just">
              <a:spcBef>
                <a:spcPts val="0"/>
              </a:spcBef>
              <a:buFont typeface="Wingdings" panose="05000000000000000000" pitchFamily="2" charset="2"/>
              <a:buChar char="§"/>
              <a:defRPr/>
            </a:pPr>
            <a:r>
              <a:rPr lang="en-US" altLang="en-US" sz="2475" dirty="0">
                <a:latin typeface="Candara" panose="020E0502030303020204" pitchFamily="34" charset="0"/>
              </a:rPr>
              <a:t> Repent and Pray for Forgiveness – </a:t>
            </a:r>
            <a:r>
              <a:rPr lang="en-US" altLang="en-US" sz="2475" i="1" dirty="0">
                <a:latin typeface="Candara" panose="020E0502030303020204" pitchFamily="34" charset="0"/>
              </a:rPr>
              <a:t>1 John 1:7-9</a:t>
            </a:r>
          </a:p>
          <a:p>
            <a:pPr algn="just">
              <a:spcBef>
                <a:spcPts val="338"/>
              </a:spcBef>
              <a:buFont typeface="Wingdings" panose="05000000000000000000" pitchFamily="2" charset="2"/>
              <a:buChar char="§"/>
              <a:defRPr/>
            </a:pPr>
            <a:r>
              <a:rPr lang="en-US" altLang="en-US" sz="2925" b="1" dirty="0">
                <a:latin typeface="Candara" panose="020E0502030303020204" pitchFamily="34" charset="0"/>
              </a:rPr>
              <a:t>Christians must </a:t>
            </a:r>
            <a:r>
              <a:rPr lang="en-US" altLang="en-US" sz="2925" b="1" i="1" dirty="0">
                <a:latin typeface="Candara" panose="020E0502030303020204" pitchFamily="34" charset="0"/>
              </a:rPr>
              <a:t>“be faithful </a:t>
            </a:r>
            <a:r>
              <a:rPr lang="en-US" altLang="en-US" sz="2925" b="1" i="1" u="sng" dirty="0">
                <a:latin typeface="Candara" panose="020E0502030303020204" pitchFamily="34" charset="0"/>
              </a:rPr>
              <a:t>unto</a:t>
            </a:r>
            <a:r>
              <a:rPr lang="en-US" altLang="en-US" sz="2925" b="1" i="1" dirty="0">
                <a:latin typeface="Candara" panose="020E0502030303020204" pitchFamily="34" charset="0"/>
              </a:rPr>
              <a:t> death”</a:t>
            </a:r>
          </a:p>
          <a:p>
            <a:pPr lvl="1">
              <a:lnSpc>
                <a:spcPts val="2800"/>
              </a:lnSpc>
              <a:spcBef>
                <a:spcPts val="0"/>
              </a:spcBef>
              <a:buFont typeface="Wingdings" panose="05000000000000000000" pitchFamily="2" charset="2"/>
              <a:buChar char="§"/>
              <a:defRPr/>
            </a:pPr>
            <a:r>
              <a:rPr lang="en-US" altLang="en-US" sz="2100" i="1" dirty="0">
                <a:latin typeface="Candara" panose="020E0502030303020204" pitchFamily="34" charset="0"/>
              </a:rPr>
              <a:t> </a:t>
            </a:r>
            <a:r>
              <a:rPr lang="en-US" altLang="en-US" sz="2475" i="1" dirty="0">
                <a:latin typeface="Candara" panose="020E0502030303020204" pitchFamily="34" charset="0"/>
              </a:rPr>
              <a:t>Revelation 2:10</a:t>
            </a:r>
          </a:p>
        </p:txBody>
      </p:sp>
      <p:sp>
        <p:nvSpPr>
          <p:cNvPr id="3" name="Rectangle 2">
            <a:extLst>
              <a:ext uri="{FF2B5EF4-FFF2-40B4-BE49-F238E27FC236}">
                <a16:creationId xmlns:a16="http://schemas.microsoft.com/office/drawing/2014/main" id="{B208DFBB-18FA-78A2-B7D8-2BD29A4CE76D}"/>
              </a:ext>
            </a:extLst>
          </p:cNvPr>
          <p:cNvSpPr/>
          <p:nvPr/>
        </p:nvSpPr>
        <p:spPr>
          <a:xfrm rot="16200000">
            <a:off x="-2619559" y="2757142"/>
            <a:ext cx="5889754"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Heaven’s Invitation</a:t>
            </a:r>
          </a:p>
        </p:txBody>
      </p:sp>
    </p:spTree>
    <p:extLst>
      <p:ext uri="{BB962C8B-B14F-4D97-AF65-F5344CB8AC3E}">
        <p14:creationId xmlns:p14="http://schemas.microsoft.com/office/powerpoint/2010/main" val="34738475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Company meeting presentation</Template>
  <TotalTime>2158</TotalTime>
  <Words>898</Words>
  <Application>Microsoft Office PowerPoint</Application>
  <PresentationFormat>On-screen Show (4:3)</PresentationFormat>
  <Paragraphs>50</Paragraphs>
  <Slides>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Candara</vt:lpstr>
      <vt:lpstr>Century Gothic</vt:lpstr>
      <vt:lpstr>Courier New</vt:lpstr>
      <vt:lpstr>Palatino Linotype</vt:lpstr>
      <vt:lpstr>Wingdings</vt:lpstr>
      <vt:lpstr>Company background presentation</vt:lpstr>
      <vt:lpstr>“Low In The Grave He Lay” Sermon-In-Song </vt:lpstr>
      <vt:lpstr>Matthew 28:1-7, NKJV</vt:lpstr>
      <vt:lpstr>“Low In The Grave He Lay” </vt:lpstr>
      <vt:lpstr>“Low In The Grave He Lay” </vt:lpstr>
      <vt:lpstr>“What shall we do?”  Acts 2:37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Redemption in Christ</dc:title>
  <dc:creator>Tommy McClure</dc:creator>
  <cp:lastModifiedBy>Tommy McClure</cp:lastModifiedBy>
  <cp:revision>60</cp:revision>
  <cp:lastPrinted>2024-10-26T19:54:33Z</cp:lastPrinted>
  <dcterms:created xsi:type="dcterms:W3CDTF">2022-01-30T22:20:48Z</dcterms:created>
  <dcterms:modified xsi:type="dcterms:W3CDTF">2024-11-24T00:56:19Z</dcterms:modified>
</cp:coreProperties>
</file>