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7"/>
  </p:notesMasterIdLst>
  <p:handoutMasterIdLst>
    <p:handoutMasterId r:id="rId8"/>
  </p:handoutMasterIdLst>
  <p:sldIdLst>
    <p:sldId id="270" r:id="rId2"/>
    <p:sldId id="403" r:id="rId3"/>
    <p:sldId id="283" r:id="rId4"/>
    <p:sldId id="284" r:id="rId5"/>
    <p:sldId id="261" r:id="rId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DAD7"/>
    <a:srgbClr val="514943"/>
    <a:srgbClr val="996633"/>
    <a:srgbClr val="5148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E226B94-9BBB-4709-8BAF-DC8EF70B1823}" v="1513" dt="2024-11-23T23:49:52.669"/>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65" autoAdjust="0"/>
  </p:normalViewPr>
  <p:slideViewPr>
    <p:cSldViewPr snapToGrid="0">
      <p:cViewPr varScale="1">
        <p:scale>
          <a:sx n="88" d="100"/>
          <a:sy n="88" d="100"/>
        </p:scale>
        <p:origin x="2310" y="90"/>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CBE89DD-1DB0-4A1E-ABF2-913F2D8E4BCE}"/>
    <pc:docChg chg="undo custSel modSld">
      <pc:chgData name="Tommy McClure" userId="5f57beb918c8a44c" providerId="LiveId" clId="{1CBE89DD-1DB0-4A1E-ABF2-913F2D8E4BCE}" dt="2024-07-24T21:27:28.957" v="1861" actId="1038"/>
      <pc:docMkLst>
        <pc:docMk/>
      </pc:docMkLst>
      <pc:sldChg chg="modSp mod">
        <pc:chgData name="Tommy McClure" userId="5f57beb918c8a44c" providerId="LiveId" clId="{1CBE89DD-1DB0-4A1E-ABF2-913F2D8E4BCE}" dt="2024-07-24T21:27:28.957" v="1861" actId="1038"/>
        <pc:sldMkLst>
          <pc:docMk/>
          <pc:sldMk cId="1096358168" sldId="270"/>
        </pc:sldMkLst>
      </pc:sldChg>
      <pc:sldChg chg="modSp mod modAnim">
        <pc:chgData name="Tommy McClure" userId="5f57beb918c8a44c" providerId="LiveId" clId="{1CBE89DD-1DB0-4A1E-ABF2-913F2D8E4BCE}" dt="2024-07-24T16:55:17.852" v="1828" actId="20577"/>
        <pc:sldMkLst>
          <pc:docMk/>
          <pc:sldMk cId="817661822" sldId="283"/>
        </pc:sldMkLst>
      </pc:sldChg>
      <pc:sldChg chg="modSp mod modAnim">
        <pc:chgData name="Tommy McClure" userId="5f57beb918c8a44c" providerId="LiveId" clId="{1CBE89DD-1DB0-4A1E-ABF2-913F2D8E4BCE}" dt="2024-07-24T16:56:12.198" v="1843" actId="20577"/>
        <pc:sldMkLst>
          <pc:docMk/>
          <pc:sldMk cId="1653586594" sldId="284"/>
        </pc:sldMkLst>
      </pc:sldChg>
    </pc:docChg>
  </pc:docChgLst>
  <pc:docChgLst>
    <pc:chgData name="Tommy McClure" userId="5f57beb918c8a44c" providerId="LiveId" clId="{6E226B94-9BBB-4709-8BAF-DC8EF70B1823}"/>
    <pc:docChg chg="undo custSel delSld modSld">
      <pc:chgData name="Tommy McClure" userId="5f57beb918c8a44c" providerId="LiveId" clId="{6E226B94-9BBB-4709-8BAF-DC8EF70B1823}" dt="2024-11-23T23:55:06.329" v="1680" actId="20577"/>
      <pc:docMkLst>
        <pc:docMk/>
      </pc:docMkLst>
      <pc:sldChg chg="modSp mod modAnim">
        <pc:chgData name="Tommy McClure" userId="5f57beb918c8a44c" providerId="LiveId" clId="{6E226B94-9BBB-4709-8BAF-DC8EF70B1823}" dt="2024-11-23T23:55:06.329" v="1680" actId="20577"/>
        <pc:sldMkLst>
          <pc:docMk/>
          <pc:sldMk cId="3473847554" sldId="261"/>
        </pc:sldMkLst>
        <pc:spChg chg="mod">
          <ac:chgData name="Tommy McClure" userId="5f57beb918c8a44c" providerId="LiveId" clId="{6E226B94-9BBB-4709-8BAF-DC8EF70B1823}" dt="2024-11-23T23:51:33.412" v="1641" actId="14100"/>
          <ac:spMkLst>
            <pc:docMk/>
            <pc:sldMk cId="3473847554" sldId="261"/>
            <ac:spMk id="2" creationId="{E53EC8BA-D94D-410A-8456-B7CCA90C9794}"/>
          </ac:spMkLst>
        </pc:spChg>
        <pc:spChg chg="mod">
          <ac:chgData name="Tommy McClure" userId="5f57beb918c8a44c" providerId="LiveId" clId="{6E226B94-9BBB-4709-8BAF-DC8EF70B1823}" dt="2024-11-23T23:55:06.329" v="1680" actId="20577"/>
          <ac:spMkLst>
            <pc:docMk/>
            <pc:sldMk cId="3473847554" sldId="261"/>
            <ac:spMk id="7" creationId="{2A6B56C3-77F0-4E92-B09D-C8D4A68D5E79}"/>
          </ac:spMkLst>
        </pc:spChg>
      </pc:sldChg>
      <pc:sldChg chg="modSp">
        <pc:chgData name="Tommy McClure" userId="5f57beb918c8a44c" providerId="LiveId" clId="{6E226B94-9BBB-4709-8BAF-DC8EF70B1823}" dt="2024-11-23T22:14:01.487" v="59" actId="20577"/>
        <pc:sldMkLst>
          <pc:docMk/>
          <pc:sldMk cId="1096358168" sldId="270"/>
        </pc:sldMkLst>
        <pc:spChg chg="mod">
          <ac:chgData name="Tommy McClure" userId="5f57beb918c8a44c" providerId="LiveId" clId="{6E226B94-9BBB-4709-8BAF-DC8EF70B1823}" dt="2024-11-23T22:14:01.487" v="59" actId="20577"/>
          <ac:spMkLst>
            <pc:docMk/>
            <pc:sldMk cId="1096358168" sldId="270"/>
            <ac:spMk id="2" creationId="{00000000-0000-0000-0000-000000000000}"/>
          </ac:spMkLst>
        </pc:spChg>
      </pc:sldChg>
      <pc:sldChg chg="modSp mod modAnim">
        <pc:chgData name="Tommy McClure" userId="5f57beb918c8a44c" providerId="LiveId" clId="{6E226B94-9BBB-4709-8BAF-DC8EF70B1823}" dt="2024-11-23T23:49:52.669" v="1635" actId="20577"/>
        <pc:sldMkLst>
          <pc:docMk/>
          <pc:sldMk cId="817661822" sldId="283"/>
        </pc:sldMkLst>
        <pc:spChg chg="mod">
          <ac:chgData name="Tommy McClure" userId="5f57beb918c8a44c" providerId="LiveId" clId="{6E226B94-9BBB-4709-8BAF-DC8EF70B1823}" dt="2024-11-23T23:49:52.669" v="1635" actId="20577"/>
          <ac:spMkLst>
            <pc:docMk/>
            <pc:sldMk cId="817661822" sldId="283"/>
            <ac:spMk id="3" creationId="{EE3E58EC-733E-4D00-9CA9-970380AD5790}"/>
          </ac:spMkLst>
        </pc:spChg>
        <pc:spChg chg="mod">
          <ac:chgData name="Tommy McClure" userId="5f57beb918c8a44c" providerId="LiveId" clId="{6E226B94-9BBB-4709-8BAF-DC8EF70B1823}" dt="2024-11-23T22:14:33.873" v="117" actId="20577"/>
          <ac:spMkLst>
            <pc:docMk/>
            <pc:sldMk cId="817661822" sldId="283"/>
            <ac:spMk id="8" creationId="{AE7EF5DD-41F2-AAD8-B2A0-560E5CD05DD3}"/>
          </ac:spMkLst>
        </pc:spChg>
      </pc:sldChg>
      <pc:sldChg chg="modSp mod modAnim">
        <pc:chgData name="Tommy McClure" userId="5f57beb918c8a44c" providerId="LiveId" clId="{6E226B94-9BBB-4709-8BAF-DC8EF70B1823}" dt="2024-11-23T23:15:55.384" v="1518" actId="20577"/>
        <pc:sldMkLst>
          <pc:docMk/>
          <pc:sldMk cId="1653586594" sldId="284"/>
        </pc:sldMkLst>
        <pc:spChg chg="mod">
          <ac:chgData name="Tommy McClure" userId="5f57beb918c8a44c" providerId="LiveId" clId="{6E226B94-9BBB-4709-8BAF-DC8EF70B1823}" dt="2024-11-23T23:14:56.023" v="1468" actId="20577"/>
          <ac:spMkLst>
            <pc:docMk/>
            <pc:sldMk cId="1653586594" sldId="284"/>
            <ac:spMk id="3" creationId="{EE3E58EC-733E-4D00-9CA9-970380AD5790}"/>
          </ac:spMkLst>
        </pc:spChg>
        <pc:spChg chg="mod">
          <ac:chgData name="Tommy McClure" userId="5f57beb918c8a44c" providerId="LiveId" clId="{6E226B94-9BBB-4709-8BAF-DC8EF70B1823}" dt="2024-11-23T23:15:55.384" v="1518" actId="20577"/>
          <ac:spMkLst>
            <pc:docMk/>
            <pc:sldMk cId="1653586594" sldId="284"/>
            <ac:spMk id="5" creationId="{CB6C8056-536B-B5DF-11C5-2B285A894566}"/>
          </ac:spMkLst>
        </pc:spChg>
      </pc:sldChg>
      <pc:sldChg chg="modSp mod">
        <pc:chgData name="Tommy McClure" userId="5f57beb918c8a44c" providerId="LiveId" clId="{6E226B94-9BBB-4709-8BAF-DC8EF70B1823}" dt="2024-11-23T23:18:19.504" v="1534" actId="20577"/>
        <pc:sldMkLst>
          <pc:docMk/>
          <pc:sldMk cId="2314493847" sldId="403"/>
        </pc:sldMkLst>
        <pc:spChg chg="mod">
          <ac:chgData name="Tommy McClure" userId="5f57beb918c8a44c" providerId="LiveId" clId="{6E226B94-9BBB-4709-8BAF-DC8EF70B1823}" dt="2024-11-23T23:17:25.418" v="1524" actId="14100"/>
          <ac:spMkLst>
            <pc:docMk/>
            <pc:sldMk cId="2314493847" sldId="403"/>
            <ac:spMk id="2" creationId="{5256AA66-F852-A03D-A582-96788B47A443}"/>
          </ac:spMkLst>
        </pc:spChg>
        <pc:spChg chg="mod">
          <ac:chgData name="Tommy McClure" userId="5f57beb918c8a44c" providerId="LiveId" clId="{6E226B94-9BBB-4709-8BAF-DC8EF70B1823}" dt="2024-11-23T23:18:01.981" v="1531" actId="1035"/>
          <ac:spMkLst>
            <pc:docMk/>
            <pc:sldMk cId="2314493847" sldId="403"/>
            <ac:spMk id="4" creationId="{876DD0E6-BF87-6358-3232-8C7D66A28F76}"/>
          </ac:spMkLst>
        </pc:spChg>
        <pc:spChg chg="mod">
          <ac:chgData name="Tommy McClure" userId="5f57beb918c8a44c" providerId="LiveId" clId="{6E226B94-9BBB-4709-8BAF-DC8EF70B1823}" dt="2024-11-23T23:18:19.504" v="1534" actId="20577"/>
          <ac:spMkLst>
            <pc:docMk/>
            <pc:sldMk cId="2314493847" sldId="403"/>
            <ac:spMk id="13" creationId="{00000000-0000-0000-0000-000000000000}"/>
          </ac:spMkLst>
        </pc:spChg>
        <pc:spChg chg="mod ord">
          <ac:chgData name="Tommy McClure" userId="5f57beb918c8a44c" providerId="LiveId" clId="{6E226B94-9BBB-4709-8BAF-DC8EF70B1823}" dt="2024-11-23T23:18:10.427" v="1532" actId="166"/>
          <ac:spMkLst>
            <pc:docMk/>
            <pc:sldMk cId="2314493847" sldId="403"/>
            <ac:spMk id="14" creationId="{00000000-0000-0000-0000-000000000000}"/>
          </ac:spMkLst>
        </pc:spChg>
      </pc:sldChg>
      <pc:sldChg chg="del">
        <pc:chgData name="Tommy McClure" userId="5f57beb918c8a44c" providerId="LiveId" clId="{6E226B94-9BBB-4709-8BAF-DC8EF70B1823}" dt="2024-11-23T22:15:35.946" v="125" actId="2696"/>
        <pc:sldMkLst>
          <pc:docMk/>
          <pc:sldMk cId="2975918251" sldId="404"/>
        </pc:sldMkLst>
      </pc:sldChg>
    </pc:docChg>
  </pc:docChgLst>
  <pc:docChgLst>
    <pc:chgData name="Tommy McClure" userId="5f57beb918c8a44c" providerId="LiveId" clId="{716A8A83-ACEF-46AD-9F68-25D3E281823D}"/>
    <pc:docChg chg="undo custSel addSld delSld modSld">
      <pc:chgData name="Tommy McClure" userId="5f57beb918c8a44c" providerId="LiveId" clId="{716A8A83-ACEF-46AD-9F68-25D3E281823D}" dt="2024-09-29T01:35:33.693" v="2404" actId="20577"/>
      <pc:docMkLst>
        <pc:docMk/>
      </pc:docMkLst>
      <pc:sldChg chg="delSp modSp mod modAnim">
        <pc:chgData name="Tommy McClure" userId="5f57beb918c8a44c" providerId="LiveId" clId="{716A8A83-ACEF-46AD-9F68-25D3E281823D}" dt="2024-09-29T01:34:13.712" v="2386" actId="20577"/>
        <pc:sldMkLst>
          <pc:docMk/>
          <pc:sldMk cId="817661822" sldId="283"/>
        </pc:sldMkLst>
        <pc:spChg chg="mod">
          <ac:chgData name="Tommy McClure" userId="5f57beb918c8a44c" providerId="LiveId" clId="{716A8A83-ACEF-46AD-9F68-25D3E281823D}" dt="2024-09-29T01:34:13.712" v="2386" actId="20577"/>
          <ac:spMkLst>
            <pc:docMk/>
            <pc:sldMk cId="817661822" sldId="283"/>
            <ac:spMk id="3" creationId="{EE3E58EC-733E-4D00-9CA9-970380AD5790}"/>
          </ac:spMkLst>
        </pc:spChg>
        <pc:spChg chg="mod">
          <ac:chgData name="Tommy McClure" userId="5f57beb918c8a44c" providerId="LiveId" clId="{716A8A83-ACEF-46AD-9F68-25D3E281823D}" dt="2024-09-28T21:02:52.329" v="81" actId="20577"/>
          <ac:spMkLst>
            <pc:docMk/>
            <pc:sldMk cId="817661822" sldId="283"/>
            <ac:spMk id="8" creationId="{AE7EF5DD-41F2-AAD8-B2A0-560E5CD05DD3}"/>
          </ac:spMkLst>
        </pc:spChg>
      </pc:sldChg>
      <pc:sldChg chg="addSp delSp modSp mod modAnim">
        <pc:chgData name="Tommy McClure" userId="5f57beb918c8a44c" providerId="LiveId" clId="{716A8A83-ACEF-46AD-9F68-25D3E281823D}" dt="2024-09-29T01:35:33.693" v="2404" actId="20577"/>
        <pc:sldMkLst>
          <pc:docMk/>
          <pc:sldMk cId="1653586594" sldId="284"/>
        </pc:sldMkLst>
        <pc:spChg chg="mod">
          <ac:chgData name="Tommy McClure" userId="5f57beb918c8a44c" providerId="LiveId" clId="{716A8A83-ACEF-46AD-9F68-25D3E281823D}" dt="2024-09-29T01:35:33.693" v="2404" actId="20577"/>
          <ac:spMkLst>
            <pc:docMk/>
            <pc:sldMk cId="1653586594" sldId="284"/>
            <ac:spMk id="3" creationId="{EE3E58EC-733E-4D00-9CA9-970380AD5790}"/>
          </ac:spMkLst>
        </pc:spChg>
      </pc:sldChg>
      <pc:sldChg chg="addSp delSp modSp new mod setBg">
        <pc:chgData name="Tommy McClure" userId="5f57beb918c8a44c" providerId="LiveId" clId="{716A8A83-ACEF-46AD-9F68-25D3E281823D}" dt="2024-09-28T22:36:54.929" v="1838" actId="14861"/>
        <pc:sldMkLst>
          <pc:docMk/>
          <pc:sldMk cId="816352785" sldId="285"/>
        </pc:sldMkLst>
      </pc:sldChg>
      <pc:sldChg chg="new del">
        <pc:chgData name="Tommy McClure" userId="5f57beb918c8a44c" providerId="LiveId" clId="{716A8A83-ACEF-46AD-9F68-25D3E281823D}" dt="2024-09-28T21:09:02.100" v="135" actId="680"/>
        <pc:sldMkLst>
          <pc:docMk/>
          <pc:sldMk cId="2004263811" sldId="286"/>
        </pc:sldMkLst>
      </pc:sldChg>
      <pc:sldChg chg="modSp mod">
        <pc:chgData name="Tommy McClure" userId="5f57beb918c8a44c" providerId="LiveId" clId="{716A8A83-ACEF-46AD-9F68-25D3E281823D}" dt="2024-09-28T23:47:03.139" v="2344" actId="20577"/>
        <pc:sldMkLst>
          <pc:docMk/>
          <pc:sldMk cId="2314493847" sldId="403"/>
        </pc:sldMkLst>
      </pc:sldChg>
    </pc:docChg>
  </pc:docChgLst>
  <pc:docChgLst>
    <pc:chgData name="Tommy McClure" userId="5f57beb918c8a44c" providerId="LiveId" clId="{BF73EE30-3694-442A-ACC8-1F283977A41C}"/>
    <pc:docChg chg="custSel delSld modSld">
      <pc:chgData name="Tommy McClure" userId="5f57beb918c8a44c" providerId="LiveId" clId="{BF73EE30-3694-442A-ACC8-1F283977A41C}" dt="2024-10-26T19:58:09.850" v="1548" actId="2696"/>
      <pc:docMkLst>
        <pc:docMk/>
      </pc:docMkLst>
      <pc:sldChg chg="modSp mod">
        <pc:chgData name="Tommy McClure" userId="5f57beb918c8a44c" providerId="LiveId" clId="{BF73EE30-3694-442A-ACC8-1F283977A41C}" dt="2024-10-26T18:44:32.988" v="53" actId="14100"/>
        <pc:sldMkLst>
          <pc:docMk/>
          <pc:sldMk cId="1096358168" sldId="270"/>
        </pc:sldMkLst>
        <pc:spChg chg="mod">
          <ac:chgData name="Tommy McClure" userId="5f57beb918c8a44c" providerId="LiveId" clId="{BF73EE30-3694-442A-ACC8-1F283977A41C}" dt="2024-10-26T18:44:32.988" v="53" actId="14100"/>
          <ac:spMkLst>
            <pc:docMk/>
            <pc:sldMk cId="1096358168" sldId="270"/>
            <ac:spMk id="2" creationId="{00000000-0000-0000-0000-000000000000}"/>
          </ac:spMkLst>
        </pc:spChg>
      </pc:sldChg>
      <pc:sldChg chg="modSp mod modAnim">
        <pc:chgData name="Tommy McClure" userId="5f57beb918c8a44c" providerId="LiveId" clId="{BF73EE30-3694-442A-ACC8-1F283977A41C}" dt="2024-10-26T19:51:44.107" v="1547" actId="20577"/>
        <pc:sldMkLst>
          <pc:docMk/>
          <pc:sldMk cId="817661822" sldId="283"/>
        </pc:sldMkLst>
        <pc:spChg chg="mod">
          <ac:chgData name="Tommy McClure" userId="5f57beb918c8a44c" providerId="LiveId" clId="{BF73EE30-3694-442A-ACC8-1F283977A41C}" dt="2024-10-26T19:51:44.107" v="1547" actId="20577"/>
          <ac:spMkLst>
            <pc:docMk/>
            <pc:sldMk cId="817661822" sldId="283"/>
            <ac:spMk id="3" creationId="{EE3E58EC-733E-4D00-9CA9-970380AD5790}"/>
          </ac:spMkLst>
        </pc:spChg>
        <pc:spChg chg="mod">
          <ac:chgData name="Tommy McClure" userId="5f57beb918c8a44c" providerId="LiveId" clId="{BF73EE30-3694-442A-ACC8-1F283977A41C}" dt="2024-10-26T18:46:48.122" v="132" actId="20577"/>
          <ac:spMkLst>
            <pc:docMk/>
            <pc:sldMk cId="817661822" sldId="283"/>
            <ac:spMk id="8" creationId="{AE7EF5DD-41F2-AAD8-B2A0-560E5CD05DD3}"/>
          </ac:spMkLst>
        </pc:spChg>
      </pc:sldChg>
      <pc:sldChg chg="addSp delSp modSp mod modAnim">
        <pc:chgData name="Tommy McClure" userId="5f57beb918c8a44c" providerId="LiveId" clId="{BF73EE30-3694-442A-ACC8-1F283977A41C}" dt="2024-10-26T19:34:35.446" v="1504" actId="20577"/>
        <pc:sldMkLst>
          <pc:docMk/>
          <pc:sldMk cId="1653586594" sldId="284"/>
        </pc:sldMkLst>
        <pc:spChg chg="mod">
          <ac:chgData name="Tommy McClure" userId="5f57beb918c8a44c" providerId="LiveId" clId="{BF73EE30-3694-442A-ACC8-1F283977A41C}" dt="2024-10-26T19:34:35.446" v="1504" actId="20577"/>
          <ac:spMkLst>
            <pc:docMk/>
            <pc:sldMk cId="1653586594" sldId="284"/>
            <ac:spMk id="3" creationId="{EE3E58EC-733E-4D00-9CA9-970380AD5790}"/>
          </ac:spMkLst>
        </pc:spChg>
        <pc:spChg chg="add mod">
          <ac:chgData name="Tommy McClure" userId="5f57beb918c8a44c" providerId="LiveId" clId="{BF73EE30-3694-442A-ACC8-1F283977A41C}" dt="2024-10-26T19:11:26.034" v="1025"/>
          <ac:spMkLst>
            <pc:docMk/>
            <pc:sldMk cId="1653586594" sldId="284"/>
            <ac:spMk id="5" creationId="{CB6C8056-536B-B5DF-11C5-2B285A894566}"/>
          </ac:spMkLst>
        </pc:spChg>
      </pc:sldChg>
      <pc:sldChg chg="del">
        <pc:chgData name="Tommy McClure" userId="5f57beb918c8a44c" providerId="LiveId" clId="{BF73EE30-3694-442A-ACC8-1F283977A41C}" dt="2024-10-26T19:58:09.850" v="1548" actId="2696"/>
        <pc:sldMkLst>
          <pc:docMk/>
          <pc:sldMk cId="816352785" sldId="285"/>
        </pc:sldMkLst>
      </pc:sldChg>
      <pc:sldChg chg="del">
        <pc:chgData name="Tommy McClure" userId="5f57beb918c8a44c" providerId="LiveId" clId="{BF73EE30-3694-442A-ACC8-1F283977A41C}" dt="2024-10-26T18:46:29.819" v="86" actId="2696"/>
        <pc:sldMkLst>
          <pc:docMk/>
          <pc:sldMk cId="2314493847" sldId="403"/>
        </pc:sldMkLst>
      </pc:sldChg>
      <pc:sldChg chg="modSp mod">
        <pc:chgData name="Tommy McClure" userId="5f57beb918c8a44c" providerId="LiveId" clId="{BF73EE30-3694-442A-ACC8-1F283977A41C}" dt="2024-10-26T18:46:16.372" v="85" actId="1036"/>
        <pc:sldMkLst>
          <pc:docMk/>
          <pc:sldMk cId="2975918251" sldId="404"/>
        </pc:sldMkLst>
      </pc:sldChg>
    </pc:docChg>
  </pc:docChgLst>
  <pc:docChgLst>
    <pc:chgData name="Tommy McClure" userId="5f57beb918c8a44c" providerId="LiveId" clId="{20DB879C-135C-489D-B1FA-80C6FD33D52C}"/>
    <pc:docChg chg="undo custSel modSld">
      <pc:chgData name="Tommy McClure" userId="5f57beb918c8a44c" providerId="LiveId" clId="{20DB879C-135C-489D-B1FA-80C6FD33D52C}" dt="2024-08-24T23:15:49.646" v="1363" actId="20577"/>
      <pc:docMkLst>
        <pc:docMk/>
      </pc:docMkLst>
      <pc:sldChg chg="modSp mod">
        <pc:chgData name="Tommy McClure" userId="5f57beb918c8a44c" providerId="LiveId" clId="{20DB879C-135C-489D-B1FA-80C6FD33D52C}" dt="2024-08-24T22:00:23.541" v="63" actId="14100"/>
        <pc:sldMkLst>
          <pc:docMk/>
          <pc:sldMk cId="1096358168" sldId="270"/>
        </pc:sldMkLst>
      </pc:sldChg>
      <pc:sldChg chg="addSp delSp modSp mod modAnim">
        <pc:chgData name="Tommy McClure" userId="5f57beb918c8a44c" providerId="LiveId" clId="{20DB879C-135C-489D-B1FA-80C6FD33D52C}" dt="2024-08-24T23:15:49.646" v="1363" actId="20577"/>
        <pc:sldMkLst>
          <pc:docMk/>
          <pc:sldMk cId="817661822" sldId="283"/>
        </pc:sldMkLst>
      </pc:sldChg>
      <pc:sldChg chg="addSp delSp modSp mod modAnim">
        <pc:chgData name="Tommy McClure" userId="5f57beb918c8a44c" providerId="LiveId" clId="{20DB879C-135C-489D-B1FA-80C6FD33D52C}" dt="2024-08-24T22:59:59.677" v="1339" actId="20577"/>
        <pc:sldMkLst>
          <pc:docMk/>
          <pc:sldMk cId="1653586594" sldId="284"/>
        </pc:sldMkLst>
      </pc:sldChg>
    </pc:docChg>
  </pc:docChgLst>
  <pc:docChgLst>
    <pc:chgData name="Tommy McClure" userId="5f57beb918c8a44c" providerId="LiveId" clId="{DA0416F2-2712-4311-94DA-089B95AE0208}"/>
    <pc:docChg chg="undo custSel modSld">
      <pc:chgData name="Tommy McClure" userId="5f57beb918c8a44c" providerId="LiveId" clId="{DA0416F2-2712-4311-94DA-089B95AE0208}" dt="2024-05-27T00:13:37.769" v="1529" actId="20577"/>
      <pc:docMkLst>
        <pc:docMk/>
      </pc:docMkLst>
      <pc:sldChg chg="modSp mod modAnim">
        <pc:chgData name="Tommy McClure" userId="5f57beb918c8a44c" providerId="LiveId" clId="{DA0416F2-2712-4311-94DA-089B95AE0208}" dt="2024-05-27T00:13:37.769" v="1529" actId="20577"/>
        <pc:sldMkLst>
          <pc:docMk/>
          <pc:sldMk cId="817661822" sldId="283"/>
        </pc:sldMkLst>
      </pc:sldChg>
      <pc:sldChg chg="modSp mod modAnim">
        <pc:chgData name="Tommy McClure" userId="5f57beb918c8a44c" providerId="LiveId" clId="{DA0416F2-2712-4311-94DA-089B95AE0208}" dt="2024-05-25T18:13:40.379" v="1509" actId="20577"/>
        <pc:sldMkLst>
          <pc:docMk/>
          <pc:sldMk cId="1653586594" sldId="28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10/27/2024 PM</a:t>
            </a:r>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10/27/2024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71688" y="0"/>
            <a:ext cx="2938462" cy="2205038"/>
          </a:xfrm>
        </p:spPr>
      </p:sp>
      <p:sp>
        <p:nvSpPr>
          <p:cNvPr id="3" name="Notes Placeholder 2"/>
          <p:cNvSpPr>
            <a:spLocks noGrp="1"/>
          </p:cNvSpPr>
          <p:nvPr>
            <p:ph type="body" idx="1"/>
          </p:nvPr>
        </p:nvSpPr>
        <p:spPr>
          <a:xfrm>
            <a:off x="1693" y="2156002"/>
            <a:ext cx="7313507" cy="7445198"/>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10/27/2024 AM</a:t>
            </a:r>
          </a:p>
        </p:txBody>
      </p:sp>
      <p:sp>
        <p:nvSpPr>
          <p:cNvPr id="5" name="Slide Number Placeholder 4"/>
          <p:cNvSpPr>
            <a:spLocks noGrp="1"/>
          </p:cNvSpPr>
          <p:nvPr>
            <p:ph type="sldNum" sz="quarter" idx="5"/>
          </p:nvPr>
        </p:nvSpPr>
        <p:spPr/>
        <p:txBody>
          <a:bodyPr/>
          <a:lstStyle/>
          <a:p>
            <a:fld id="{0A3C37BE-C303-496D-B5CD-85F2937540FC}" type="slidenum">
              <a:rPr lang="en-US" smtClean="0"/>
              <a:t>2</a:t>
            </a:fld>
            <a:endParaRPr lang="en-US" dirty="0"/>
          </a:p>
        </p:txBody>
      </p:sp>
    </p:spTree>
    <p:extLst>
      <p:ext uri="{BB962C8B-B14F-4D97-AF65-F5344CB8AC3E}">
        <p14:creationId xmlns:p14="http://schemas.microsoft.com/office/powerpoint/2010/main" val="32989818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r>
              <a:rPr lang="en-US"/>
              <a:t>10/27/2024 PM</a:t>
            </a:r>
          </a:p>
        </p:txBody>
      </p:sp>
      <p:sp>
        <p:nvSpPr>
          <p:cNvPr id="5" name="Slide Number Placeholder 4"/>
          <p:cNvSpPr>
            <a:spLocks noGrp="1"/>
          </p:cNvSpPr>
          <p:nvPr>
            <p:ph type="sldNum" sz="quarter" idx="5"/>
          </p:nvPr>
        </p:nvSpPr>
        <p:spPr/>
        <p:txBody>
          <a:bodyPr/>
          <a:lstStyle/>
          <a:p>
            <a:fld id="{3DF1C5CE-222C-4659-9A99-B99FC42AF6EC}" type="slidenum">
              <a:rPr lang="en-US" smtClean="0"/>
              <a:t>3</a:t>
            </a:fld>
            <a:endParaRPr lang="en-US"/>
          </a:p>
        </p:txBody>
      </p:sp>
    </p:spTree>
    <p:extLst>
      <p:ext uri="{BB962C8B-B14F-4D97-AF65-F5344CB8AC3E}">
        <p14:creationId xmlns:p14="http://schemas.microsoft.com/office/powerpoint/2010/main" val="11718651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4" cy="5419010"/>
          </a:xfrm>
        </p:spPr>
        <p:txBody>
          <a:bodyPr/>
          <a:lstStyle/>
          <a:p>
            <a:pPr>
              <a:defRPr/>
            </a:pPr>
            <a:r>
              <a:rPr lang="en-US" altLang="en-US" b="1" dirty="0">
                <a:latin typeface="Arial" panose="020B0604020202020204" pitchFamily="34" charset="0"/>
                <a:cs typeface="Arial" panose="020B0604020202020204" pitchFamily="34" charset="0"/>
              </a:rPr>
              <a:t>Acts 2:36-37 - </a:t>
            </a:r>
            <a:r>
              <a:rPr lang="en-US" altLang="en-US" dirty="0">
                <a:latin typeface="Arial" panose="020B0604020202020204" pitchFamily="34" charset="0"/>
                <a:cs typeface="Arial" panose="020B0604020202020204" pitchFamily="34" charset="0"/>
              </a:rPr>
              <a:t>36 Therefore let all the house of Israel know assuredly, that God hath made that same Jesus, whom ye have crucified, both Lord and Christ. 37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latin typeface="Arial" panose="020B0604020202020204" pitchFamily="34" charset="0"/>
                <a:cs typeface="Arial" panose="020B0604020202020204" pitchFamily="34" charset="0"/>
              </a:rPr>
              <a:t>Matt. 10:34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dirty="0">
                <a:latin typeface="Arial" panose="020B0604020202020204" pitchFamily="34" charset="0"/>
                <a:cs typeface="Arial" panose="020B0604020202020204" pitchFamily="34" charset="0"/>
              </a:rPr>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10/27/2024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5</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3/26/2023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3/26/2023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3/26/2023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3/26/2023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3/26/2023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3/26/2023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3/26/2023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89857" y="1567543"/>
            <a:ext cx="8142513" cy="3080655"/>
          </a:xfrm>
          <a:solidFill>
            <a:srgbClr val="DEDAD7"/>
          </a:solidFill>
        </p:spPr>
        <p:txBody>
          <a:bodyPr anchor="t"/>
          <a:lstStyle/>
          <a:p>
            <a:r>
              <a:rPr lang="en-US" sz="8000" b="1" i="1" dirty="0">
                <a:solidFill>
                  <a:srgbClr val="514843"/>
                </a:solidFill>
                <a:latin typeface="Candara" panose="020E0502030303020204" pitchFamily="34" charset="0"/>
              </a:rPr>
              <a:t>“Low In The Grave He Lay”</a:t>
            </a:r>
            <a:br>
              <a:rPr lang="en-US" sz="8000" b="1" i="1" dirty="0">
                <a:solidFill>
                  <a:srgbClr val="514843"/>
                </a:solidFill>
                <a:latin typeface="Candara" panose="020E0502030303020204" pitchFamily="34" charset="0"/>
              </a:rPr>
            </a:br>
            <a:r>
              <a:rPr lang="en-US" sz="2800" i="1" dirty="0">
                <a:solidFill>
                  <a:srgbClr val="514843"/>
                </a:solidFill>
                <a:latin typeface="Candara" panose="020E0502030303020204" pitchFamily="34" charset="0"/>
              </a:rPr>
              <a:t>Sermon-In-Song</a:t>
            </a:r>
            <a:br>
              <a:rPr lang="en-US" sz="2800" i="1" dirty="0">
                <a:solidFill>
                  <a:srgbClr val="514843"/>
                </a:solidFill>
                <a:latin typeface="Candara" panose="020E0502030303020204" pitchFamily="34" charset="0"/>
              </a:rPr>
            </a:br>
            <a:endParaRPr lang="en-US" sz="2400" dirty="0">
              <a:solidFill>
                <a:srgbClr val="514843"/>
              </a:solidFill>
              <a:latin typeface="Candara" panose="020E0502030303020204" pitchFamily="34" charset="0"/>
            </a:endParaRP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7711" y="128455"/>
            <a:ext cx="8063077" cy="807402"/>
          </a:xfrm>
        </p:spPr>
        <p:txBody>
          <a:bodyPr>
            <a:normAutofit/>
          </a:bodyPr>
          <a:lstStyle/>
          <a:p>
            <a:r>
              <a:rPr lang="en-US" sz="4400" b="1" i="1">
                <a:solidFill>
                  <a:schemeClr val="tx1"/>
                </a:solidFill>
                <a:latin typeface="Candara" panose="020E0502030303020204" pitchFamily="34" charset="0"/>
              </a:rPr>
              <a:t>Matthew 28:1-7, </a:t>
            </a:r>
            <a:r>
              <a:rPr lang="en-US" sz="4400" b="1" i="1" dirty="0">
                <a:solidFill>
                  <a:schemeClr val="tx1"/>
                </a:solidFill>
                <a:latin typeface="Candara" panose="020E0502030303020204" pitchFamily="34" charset="0"/>
              </a:rPr>
              <a:t>NKJV</a:t>
            </a:r>
            <a:endParaRPr lang="en-US" sz="4400" i="1" dirty="0">
              <a:solidFill>
                <a:schemeClr val="tx1"/>
              </a:solidFill>
              <a:latin typeface="Candara" panose="020E0502030303020204" pitchFamily="34" charset="0"/>
            </a:endParaRPr>
          </a:p>
        </p:txBody>
      </p:sp>
      <p:sp>
        <p:nvSpPr>
          <p:cNvPr id="3" name="Slide Number Placeholder 2">
            <a:extLst>
              <a:ext uri="{FF2B5EF4-FFF2-40B4-BE49-F238E27FC236}">
                <a16:creationId xmlns:a16="http://schemas.microsoft.com/office/drawing/2014/main" id="{33BBDA0F-E6E2-5939-B631-1A1D0DD1DABF}"/>
              </a:ext>
            </a:extLst>
          </p:cNvPr>
          <p:cNvSpPr>
            <a:spLocks noGrp="1"/>
          </p:cNvSpPr>
          <p:nvPr>
            <p:ph type="sldNum" sz="quarter" idx="12"/>
          </p:nvPr>
        </p:nvSpPr>
        <p:spPr/>
        <p:txBody>
          <a:bodyPr/>
          <a:lstStyle/>
          <a:p>
            <a:fld id="{0FF54DE5-C571-48E8-A5BC-B369434E2F44}" type="slidenum">
              <a:rPr lang="en-US" smtClean="0"/>
              <a:t>2</a:t>
            </a:fld>
            <a:endParaRPr lang="en-US" dirty="0"/>
          </a:p>
        </p:txBody>
      </p:sp>
      <p:sp>
        <p:nvSpPr>
          <p:cNvPr id="2" name="Rectangle 1">
            <a:extLst>
              <a:ext uri="{FF2B5EF4-FFF2-40B4-BE49-F238E27FC236}">
                <a16:creationId xmlns:a16="http://schemas.microsoft.com/office/drawing/2014/main" id="{5256AA66-F852-A03D-A582-96788B47A443}"/>
              </a:ext>
            </a:extLst>
          </p:cNvPr>
          <p:cNvSpPr/>
          <p:nvPr/>
        </p:nvSpPr>
        <p:spPr>
          <a:xfrm>
            <a:off x="5693229" y="4780465"/>
            <a:ext cx="1763485" cy="365125"/>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76DD0E6-BF87-6358-3232-8C7D66A28F76}"/>
              </a:ext>
            </a:extLst>
          </p:cNvPr>
          <p:cNvSpPr/>
          <p:nvPr/>
        </p:nvSpPr>
        <p:spPr>
          <a:xfrm>
            <a:off x="5410200" y="5542476"/>
            <a:ext cx="1643743" cy="365125"/>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Content Placeholder 13"/>
          <p:cNvSpPr>
            <a:spLocks noGrp="1"/>
          </p:cNvSpPr>
          <p:nvPr>
            <p:ph idx="1"/>
          </p:nvPr>
        </p:nvSpPr>
        <p:spPr>
          <a:xfrm>
            <a:off x="119744" y="931245"/>
            <a:ext cx="8904513" cy="5926755"/>
          </a:xfrm>
        </p:spPr>
        <p:txBody>
          <a:bodyPr>
            <a:noAutofit/>
          </a:bodyPr>
          <a:lstStyle/>
          <a:p>
            <a:pPr marL="0" indent="0">
              <a:lnSpc>
                <a:spcPts val="3000"/>
              </a:lnSpc>
              <a:spcBef>
                <a:spcPts val="1200"/>
              </a:spcBef>
              <a:buNone/>
            </a:pPr>
            <a:r>
              <a:rPr lang="en-US" sz="3000" b="1" i="1" dirty="0">
                <a:latin typeface="Candara" panose="020E0502030303020204" pitchFamily="34" charset="0"/>
              </a:rPr>
              <a:t>“</a:t>
            </a:r>
            <a:r>
              <a:rPr lang="en-US" sz="3000" b="1" i="1" dirty="0">
                <a:solidFill>
                  <a:schemeClr val="tx1">
                    <a:lumMod val="60000"/>
                    <a:lumOff val="40000"/>
                  </a:schemeClr>
                </a:solidFill>
                <a:latin typeface="Candara" panose="020E0502030303020204" pitchFamily="34" charset="0"/>
              </a:rPr>
              <a:t>1</a:t>
            </a:r>
            <a:r>
              <a:rPr lang="en-US" sz="3000" b="1" i="1" dirty="0">
                <a:latin typeface="Candara" panose="020E0502030303020204" pitchFamily="34" charset="0"/>
              </a:rPr>
              <a:t> Now after the Sabbath, as the first day of the week began to dawn, Mary Magdalene and the other Mary came to see the tomb. </a:t>
            </a:r>
            <a:r>
              <a:rPr lang="en-US" sz="3000" b="1" i="1" dirty="0">
                <a:solidFill>
                  <a:schemeClr val="tx1">
                    <a:lumMod val="60000"/>
                    <a:lumOff val="40000"/>
                  </a:schemeClr>
                </a:solidFill>
                <a:latin typeface="Candara" panose="020E0502030303020204" pitchFamily="34" charset="0"/>
              </a:rPr>
              <a:t>2</a:t>
            </a:r>
            <a:r>
              <a:rPr lang="en-US" sz="3000" b="1" i="1" dirty="0">
                <a:latin typeface="Candara" panose="020E0502030303020204" pitchFamily="34" charset="0"/>
              </a:rPr>
              <a:t> And behold, there was a great earthquake; for an angel of the Lord descended from heaven, and came and rolled back the stone from the door, and sat on it. </a:t>
            </a:r>
            <a:r>
              <a:rPr lang="en-US" sz="3000" b="1" i="1" dirty="0">
                <a:solidFill>
                  <a:schemeClr val="tx1">
                    <a:lumMod val="60000"/>
                    <a:lumOff val="40000"/>
                  </a:schemeClr>
                </a:solidFill>
                <a:latin typeface="Candara" panose="020E0502030303020204" pitchFamily="34" charset="0"/>
              </a:rPr>
              <a:t>3</a:t>
            </a:r>
            <a:r>
              <a:rPr lang="en-US" sz="3000" b="1" i="1" dirty="0">
                <a:latin typeface="Candara" panose="020E0502030303020204" pitchFamily="34" charset="0"/>
              </a:rPr>
              <a:t> His countenance was like lightning, and his clothing as white as snow. </a:t>
            </a:r>
            <a:r>
              <a:rPr lang="en-US" sz="3000" b="1" i="1" dirty="0">
                <a:solidFill>
                  <a:schemeClr val="tx1">
                    <a:lumMod val="60000"/>
                    <a:lumOff val="40000"/>
                  </a:schemeClr>
                </a:solidFill>
                <a:latin typeface="Candara" panose="020E0502030303020204" pitchFamily="34" charset="0"/>
              </a:rPr>
              <a:t>4</a:t>
            </a:r>
            <a:r>
              <a:rPr lang="en-US" sz="3000" b="1" i="1" dirty="0">
                <a:latin typeface="Candara" panose="020E0502030303020204" pitchFamily="34" charset="0"/>
              </a:rPr>
              <a:t> And the guards shook for fear of him, and became like dead men. </a:t>
            </a:r>
            <a:r>
              <a:rPr lang="en-US" sz="3000" b="1" i="1" dirty="0">
                <a:solidFill>
                  <a:schemeClr val="tx1">
                    <a:lumMod val="60000"/>
                    <a:lumOff val="40000"/>
                  </a:schemeClr>
                </a:solidFill>
                <a:latin typeface="Candara" panose="020E0502030303020204" pitchFamily="34" charset="0"/>
              </a:rPr>
              <a:t>5</a:t>
            </a:r>
            <a:r>
              <a:rPr lang="en-US" sz="3000" b="1" i="1" dirty="0">
                <a:latin typeface="Candara" panose="020E0502030303020204" pitchFamily="34" charset="0"/>
              </a:rPr>
              <a:t> But the angel answered and said to the women, ‘Do not be afraid, for I know that you seek Jesus who was crucified. </a:t>
            </a:r>
            <a:r>
              <a:rPr lang="en-US" sz="3000" b="1" i="1" dirty="0">
                <a:solidFill>
                  <a:schemeClr val="tx1">
                    <a:lumMod val="60000"/>
                    <a:lumOff val="40000"/>
                  </a:schemeClr>
                </a:solidFill>
                <a:latin typeface="Candara" panose="020E0502030303020204" pitchFamily="34" charset="0"/>
              </a:rPr>
              <a:t>6</a:t>
            </a:r>
            <a:r>
              <a:rPr lang="en-US" sz="3000" b="1" i="1" dirty="0">
                <a:latin typeface="Candara" panose="020E0502030303020204" pitchFamily="34" charset="0"/>
              </a:rPr>
              <a:t> ‘He is not here; for He is risen, as He said. Come, see the place where the Lord lay. </a:t>
            </a:r>
            <a:r>
              <a:rPr lang="en-US" sz="3000" b="1" i="1" dirty="0">
                <a:solidFill>
                  <a:schemeClr val="tx1">
                    <a:lumMod val="60000"/>
                    <a:lumOff val="40000"/>
                  </a:schemeClr>
                </a:solidFill>
                <a:latin typeface="Candara" panose="020E0502030303020204" pitchFamily="34" charset="0"/>
              </a:rPr>
              <a:t>7</a:t>
            </a:r>
            <a:r>
              <a:rPr lang="en-US" sz="3000" b="1" i="1" dirty="0">
                <a:latin typeface="Candara" panose="020E0502030303020204" pitchFamily="34" charset="0"/>
              </a:rPr>
              <a:t> ‘And go quickly and tell His disciples that He is risen from the dead, and indeed He is going before you into Galilee; there you will see Him. Behold, I have told you”</a:t>
            </a:r>
          </a:p>
        </p:txBody>
      </p:sp>
    </p:spTree>
    <p:extLst>
      <p:ext uri="{BB962C8B-B14F-4D97-AF65-F5344CB8AC3E}">
        <p14:creationId xmlns:p14="http://schemas.microsoft.com/office/powerpoint/2010/main" val="23144938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25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5234" y="925283"/>
            <a:ext cx="9117880" cy="5932717"/>
          </a:xfrm>
        </p:spPr>
        <p:txBody>
          <a:bodyPr>
            <a:noAutofit/>
          </a:bodyPr>
          <a:lstStyle/>
          <a:p>
            <a:pPr marL="91440" indent="0">
              <a:spcBef>
                <a:spcPts val="0"/>
              </a:spcBef>
              <a:buNone/>
            </a:pPr>
            <a:r>
              <a:rPr lang="en-US" sz="3600" b="1" i="1" dirty="0">
                <a:latin typeface="Candara" panose="020E0502030303020204" pitchFamily="34" charset="0"/>
              </a:rPr>
              <a:t>Jesus waited in the tomb for His day!</a:t>
            </a:r>
            <a:endParaRPr lang="en-US" sz="3600" i="1" dirty="0">
              <a:latin typeface="Candara" panose="020E0502030303020204" pitchFamily="34" charset="0"/>
            </a:endParaRPr>
          </a:p>
          <a:p>
            <a:pPr marL="548640" indent="-365760">
              <a:lnSpc>
                <a:spcPts val="3000"/>
              </a:lnSpc>
              <a:spcBef>
                <a:spcPts val="600"/>
              </a:spcBef>
              <a:buFont typeface="+mj-lt"/>
              <a:buAutoNum type="arabicPeriod"/>
            </a:pPr>
            <a:r>
              <a:rPr lang="en-US" sz="3000" i="1" dirty="0">
                <a:latin typeface="Candara" panose="020E0502030303020204" pitchFamily="34" charset="0"/>
              </a:rPr>
              <a:t>Matt. 28:1-7 </a:t>
            </a:r>
            <a:r>
              <a:rPr lang="en-US" sz="3000" dirty="0">
                <a:latin typeface="Candara" panose="020E0502030303020204" pitchFamily="34" charset="0"/>
              </a:rPr>
              <a:t>- #344 – </a:t>
            </a:r>
            <a:r>
              <a:rPr lang="en-US" sz="3000" b="1" i="1" dirty="0">
                <a:latin typeface="Candara" panose="020E0502030303020204" pitchFamily="34" charset="0"/>
              </a:rPr>
              <a:t>Low in the Grave He Lay </a:t>
            </a:r>
          </a:p>
          <a:p>
            <a:pPr marL="548640" indent="-365760">
              <a:lnSpc>
                <a:spcPts val="3000"/>
              </a:lnSpc>
              <a:spcBef>
                <a:spcPts val="1200"/>
              </a:spcBef>
              <a:buFont typeface="+mj-lt"/>
              <a:buAutoNum type="arabicPeriod"/>
            </a:pPr>
            <a:r>
              <a:rPr lang="en-US" sz="3000" i="1" dirty="0">
                <a:latin typeface="Candara" panose="020E0502030303020204" pitchFamily="34" charset="0"/>
              </a:rPr>
              <a:t>Matt. 28:8-10 </a:t>
            </a:r>
            <a:r>
              <a:rPr lang="en-US" sz="3000" dirty="0">
                <a:latin typeface="Candara" panose="020E0502030303020204" pitchFamily="34" charset="0"/>
              </a:rPr>
              <a:t>- #345 – </a:t>
            </a:r>
            <a:r>
              <a:rPr lang="en-US" sz="3000" b="1" i="1" dirty="0">
                <a:latin typeface="Candara" panose="020E0502030303020204" pitchFamily="34" charset="0"/>
              </a:rPr>
              <a:t>Christ the Lord Is Risen Today</a:t>
            </a:r>
          </a:p>
          <a:p>
            <a:pPr marL="548640" indent="-365760">
              <a:lnSpc>
                <a:spcPts val="3000"/>
              </a:lnSpc>
              <a:spcBef>
                <a:spcPts val="1200"/>
              </a:spcBef>
              <a:buFont typeface="+mj-lt"/>
              <a:buAutoNum type="arabicPeriod" startAt="3"/>
            </a:pPr>
            <a:r>
              <a:rPr lang="en-US" sz="3000" i="1" dirty="0">
                <a:latin typeface="Candara" panose="020E0502030303020204" pitchFamily="34" charset="0"/>
              </a:rPr>
              <a:t>Acts 10:36-38 - #387 – </a:t>
            </a:r>
            <a:r>
              <a:rPr lang="en-US" sz="3000" b="1" i="1" dirty="0">
                <a:latin typeface="Candara" panose="020E0502030303020204" pitchFamily="34" charset="0"/>
              </a:rPr>
              <a:t>Tell  Me the Story of Jesus</a:t>
            </a:r>
          </a:p>
          <a:p>
            <a:pPr marL="548640" indent="-365760">
              <a:spcBef>
                <a:spcPts val="600"/>
              </a:spcBef>
              <a:buFont typeface="+mj-lt"/>
              <a:buAutoNum type="arabicPeriod" startAt="3"/>
            </a:pPr>
            <a:r>
              <a:rPr lang="en-US" sz="3000" i="1" dirty="0">
                <a:latin typeface="Candara" panose="020E0502030303020204" pitchFamily="34" charset="0"/>
              </a:rPr>
              <a:t>Jn. 3:14-17 - #382</a:t>
            </a:r>
            <a:r>
              <a:rPr lang="en-US" sz="3000" dirty="0">
                <a:latin typeface="Candara" panose="020E0502030303020204" pitchFamily="34" charset="0"/>
              </a:rPr>
              <a:t> – </a:t>
            </a:r>
            <a:r>
              <a:rPr lang="en-US" sz="3000" b="1" i="1" dirty="0">
                <a:latin typeface="Candara" panose="020E0502030303020204" pitchFamily="34" charset="0"/>
              </a:rPr>
              <a:t>Why Did My Savior Come To Earth</a:t>
            </a:r>
          </a:p>
          <a:p>
            <a:pPr marL="91440" indent="0">
              <a:lnSpc>
                <a:spcPts val="4320"/>
              </a:lnSpc>
              <a:spcBef>
                <a:spcPts val="1200"/>
              </a:spcBef>
              <a:buNone/>
            </a:pPr>
            <a:r>
              <a:rPr lang="en-US" sz="3600" b="1" i="1" dirty="0">
                <a:latin typeface="Candara" panose="020E0502030303020204" pitchFamily="34" charset="0"/>
              </a:rPr>
              <a:t>God’s Purpose Was Not Defeated!</a:t>
            </a:r>
          </a:p>
          <a:p>
            <a:pPr marL="548640" indent="-365760">
              <a:lnSpc>
                <a:spcPts val="3000"/>
              </a:lnSpc>
              <a:spcBef>
                <a:spcPts val="600"/>
              </a:spcBef>
              <a:buFont typeface="+mj-lt"/>
              <a:buAutoNum type="arabicPeriod" startAt="5"/>
            </a:pPr>
            <a:r>
              <a:rPr lang="en-US" sz="3000" i="1" dirty="0">
                <a:latin typeface="Candara" panose="020E0502030303020204" pitchFamily="34" charset="0"/>
              </a:rPr>
              <a:t>Matt. 26::53-56 </a:t>
            </a:r>
            <a:r>
              <a:rPr lang="en-US" sz="3000" dirty="0">
                <a:latin typeface="Candara" panose="020E0502030303020204" pitchFamily="34" charset="0"/>
              </a:rPr>
              <a:t>- #349 – </a:t>
            </a:r>
            <a:r>
              <a:rPr lang="en-US" sz="3000" b="1" i="1" dirty="0">
                <a:latin typeface="Candara" panose="020E0502030303020204" pitchFamily="34" charset="0"/>
              </a:rPr>
              <a:t>Ten Thousand Angels</a:t>
            </a:r>
          </a:p>
          <a:p>
            <a:pPr marL="548640" indent="-365760">
              <a:lnSpc>
                <a:spcPts val="3000"/>
              </a:lnSpc>
              <a:spcBef>
                <a:spcPts val="1200"/>
              </a:spcBef>
              <a:buFont typeface="+mj-lt"/>
              <a:buAutoNum type="arabicPeriod" startAt="5"/>
            </a:pPr>
            <a:r>
              <a:rPr lang="en-US" sz="3000" i="1" dirty="0">
                <a:latin typeface="Candara" panose="020E0502030303020204" pitchFamily="34" charset="0"/>
              </a:rPr>
              <a:t>Gal. 6:14 </a:t>
            </a:r>
            <a:r>
              <a:rPr lang="en-US" sz="3000" dirty="0">
                <a:latin typeface="Candara" panose="020E0502030303020204" pitchFamily="34" charset="0"/>
              </a:rPr>
              <a:t>- #383 </a:t>
            </a:r>
            <a:r>
              <a:rPr lang="en-US" sz="3000" i="1" dirty="0">
                <a:latin typeface="Candara" panose="020E0502030303020204" pitchFamily="34" charset="0"/>
              </a:rPr>
              <a:t>– </a:t>
            </a:r>
            <a:r>
              <a:rPr lang="en-US" sz="3000" b="1" i="1" dirty="0">
                <a:latin typeface="Candara" panose="020E0502030303020204" pitchFamily="34" charset="0"/>
              </a:rPr>
              <a:t>Jesus, Keep Me Near The Cross</a:t>
            </a:r>
          </a:p>
          <a:p>
            <a:pPr marL="548640" indent="-365760">
              <a:lnSpc>
                <a:spcPts val="3000"/>
              </a:lnSpc>
              <a:spcBef>
                <a:spcPts val="1200"/>
              </a:spcBef>
              <a:buFont typeface="+mj-lt"/>
              <a:buAutoNum type="arabicPeriod" startAt="5"/>
            </a:pPr>
            <a:r>
              <a:rPr lang="en-US" sz="3000" i="1" dirty="0">
                <a:latin typeface="Candara" panose="020E0502030303020204" pitchFamily="34" charset="0"/>
              </a:rPr>
              <a:t>Mark 8:38 - </a:t>
            </a:r>
            <a:r>
              <a:rPr lang="en-US" sz="3000" dirty="0">
                <a:latin typeface="Candara" panose="020E0502030303020204" pitchFamily="34" charset="0"/>
              </a:rPr>
              <a:t>#699 </a:t>
            </a:r>
            <a:r>
              <a:rPr lang="en-US" sz="3000" i="1" dirty="0">
                <a:latin typeface="Candara" panose="020E0502030303020204" pitchFamily="34" charset="0"/>
              </a:rPr>
              <a:t>–</a:t>
            </a:r>
            <a:r>
              <a:rPr lang="en-US" sz="3000" b="1" i="1" dirty="0">
                <a:latin typeface="Candara" panose="020E0502030303020204" pitchFamily="34" charset="0"/>
              </a:rPr>
              <a:t> I’ll Be a Friend to Jesus</a:t>
            </a:r>
          </a:p>
          <a:p>
            <a:pPr marL="548640" indent="-365760">
              <a:lnSpc>
                <a:spcPts val="3000"/>
              </a:lnSpc>
              <a:spcBef>
                <a:spcPts val="1200"/>
              </a:spcBef>
              <a:buFont typeface="+mj-lt"/>
              <a:buAutoNum type="arabicPeriod" startAt="5"/>
            </a:pPr>
            <a:r>
              <a:rPr lang="en-US" sz="3000" i="1" dirty="0">
                <a:latin typeface="Candara" panose="020E0502030303020204" pitchFamily="34" charset="0"/>
              </a:rPr>
              <a:t>John 19:17 - </a:t>
            </a:r>
            <a:r>
              <a:rPr lang="en-US" sz="3000" dirty="0">
                <a:latin typeface="Candara" panose="020E0502030303020204" pitchFamily="34" charset="0"/>
              </a:rPr>
              <a:t>#337 </a:t>
            </a:r>
            <a:r>
              <a:rPr lang="en-US" sz="3000" i="1" dirty="0">
                <a:latin typeface="Candara" panose="020E0502030303020204" pitchFamily="34" charset="0"/>
              </a:rPr>
              <a:t>– </a:t>
            </a:r>
            <a:r>
              <a:rPr lang="en-US" sz="3000" b="1" i="1" dirty="0">
                <a:latin typeface="Candara" panose="020E0502030303020204" pitchFamily="34" charset="0"/>
              </a:rPr>
              <a:t>Hallelujah! What  a Savior</a:t>
            </a:r>
          </a:p>
          <a:p>
            <a:pPr lvl="1">
              <a:lnSpc>
                <a:spcPts val="1680"/>
              </a:lnSpc>
              <a:spcBef>
                <a:spcPts val="12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
        <p:nvSpPr>
          <p:cNvPr id="8" name="Title 1">
            <a:extLst>
              <a:ext uri="{FF2B5EF4-FFF2-40B4-BE49-F238E27FC236}">
                <a16:creationId xmlns:a16="http://schemas.microsoft.com/office/drawing/2014/main" id="{AE7EF5DD-41F2-AAD8-B2A0-560E5CD05DD3}"/>
              </a:ext>
            </a:extLst>
          </p:cNvPr>
          <p:cNvSpPr>
            <a:spLocks noGrp="1"/>
          </p:cNvSpPr>
          <p:nvPr>
            <p:ph type="title"/>
          </p:nvPr>
        </p:nvSpPr>
        <p:spPr>
          <a:xfrm>
            <a:off x="0" y="184920"/>
            <a:ext cx="9144000" cy="735643"/>
          </a:xfrm>
        </p:spPr>
        <p:txBody>
          <a:bodyPr anchor="ctr"/>
          <a:lstStyle/>
          <a:p>
            <a:r>
              <a:rPr lang="en-US" sz="4400" b="1" i="1" dirty="0">
                <a:solidFill>
                  <a:srgbClr val="514943"/>
                </a:solidFill>
                <a:latin typeface="Candara" panose="020E0502030303020204" pitchFamily="34" charset="0"/>
              </a:rPr>
              <a:t>“Low In The Grave He Lay”</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Effect transition="in" filter="fade">
                                      <p:cBhvr>
                                        <p:cTn id="63" dur="1000"/>
                                        <p:tgtEl>
                                          <p:spTgt spid="3">
                                            <p:txEl>
                                              <p:pRg st="8" end="8"/>
                                            </p:txEl>
                                          </p:spTgt>
                                        </p:tgtEl>
                                      </p:cBhvr>
                                    </p:animEffect>
                                    <p:anim calcmode="lin" valueType="num">
                                      <p:cBhvr>
                                        <p:cTn id="6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9" end="9"/>
                                            </p:txEl>
                                          </p:spTgt>
                                        </p:tgtEl>
                                        <p:attrNameLst>
                                          <p:attrName>style.visibility</p:attrName>
                                        </p:attrNameLst>
                                      </p:cBhvr>
                                      <p:to>
                                        <p:strVal val="visible"/>
                                      </p:to>
                                    </p:set>
                                    <p:animEffect transition="in" filter="fade">
                                      <p:cBhvr>
                                        <p:cTn id="70" dur="1000"/>
                                        <p:tgtEl>
                                          <p:spTgt spid="3">
                                            <p:txEl>
                                              <p:pRg st="9" end="9"/>
                                            </p:txEl>
                                          </p:spTgt>
                                        </p:tgtEl>
                                      </p:cBhvr>
                                    </p:animEffect>
                                    <p:anim calcmode="lin" valueType="num">
                                      <p:cBhvr>
                                        <p:cTn id="71"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0885" y="920563"/>
            <a:ext cx="9148839" cy="5937437"/>
          </a:xfrm>
        </p:spPr>
        <p:txBody>
          <a:bodyPr>
            <a:normAutofit/>
          </a:bodyPr>
          <a:lstStyle/>
          <a:p>
            <a:pPr marL="91440" indent="0">
              <a:spcBef>
                <a:spcPts val="600"/>
              </a:spcBef>
              <a:buNone/>
            </a:pPr>
            <a:r>
              <a:rPr lang="en-US" sz="3600" b="1" i="1" dirty="0">
                <a:latin typeface="Candara" panose="020E0502030303020204" pitchFamily="34" charset="0"/>
              </a:rPr>
              <a:t>Jesus Is Our Victory Over Sin and Death!</a:t>
            </a:r>
          </a:p>
          <a:p>
            <a:pPr marL="697230" indent="-514350">
              <a:lnSpc>
                <a:spcPts val="3000"/>
              </a:lnSpc>
              <a:spcBef>
                <a:spcPts val="600"/>
              </a:spcBef>
              <a:buFont typeface="+mj-lt"/>
              <a:buAutoNum type="arabicPeriod" startAt="9"/>
            </a:pPr>
            <a:r>
              <a:rPr lang="en-US" sz="3000" i="1" dirty="0">
                <a:latin typeface="Candara" panose="020E0502030303020204" pitchFamily="34" charset="0"/>
              </a:rPr>
              <a:t>Matt. 10:38-39 </a:t>
            </a:r>
            <a:r>
              <a:rPr lang="en-US" sz="3000" dirty="0">
                <a:latin typeface="Candara" panose="020E0502030303020204" pitchFamily="34" charset="0"/>
              </a:rPr>
              <a:t>- #395 – </a:t>
            </a:r>
            <a:r>
              <a:rPr lang="en-US" sz="3000" b="1" i="1" dirty="0">
                <a:latin typeface="Candara" panose="020E0502030303020204" pitchFamily="34" charset="0"/>
              </a:rPr>
              <a:t>Follow Me</a:t>
            </a:r>
          </a:p>
          <a:p>
            <a:pPr marL="548640" indent="-365760">
              <a:lnSpc>
                <a:spcPts val="3000"/>
              </a:lnSpc>
              <a:spcBef>
                <a:spcPts val="1200"/>
              </a:spcBef>
              <a:buFont typeface="+mj-lt"/>
              <a:buAutoNum type="arabicPeriod" startAt="9"/>
            </a:pPr>
            <a:r>
              <a:rPr lang="en-US" sz="3000" i="1" dirty="0">
                <a:latin typeface="Candara" panose="020E0502030303020204" pitchFamily="34" charset="0"/>
              </a:rPr>
              <a:t> John 20:19-31 </a:t>
            </a:r>
            <a:r>
              <a:rPr lang="fr-FR" sz="3000" dirty="0">
                <a:latin typeface="Candara" panose="020E0502030303020204" pitchFamily="34" charset="0"/>
              </a:rPr>
              <a:t>- </a:t>
            </a:r>
            <a:r>
              <a:rPr lang="en-US" sz="3000" dirty="0">
                <a:latin typeface="Candara" panose="020E0502030303020204" pitchFamily="34" charset="0"/>
              </a:rPr>
              <a:t>#346 </a:t>
            </a:r>
            <a:r>
              <a:rPr lang="en-US" sz="3000" i="1" dirty="0">
                <a:latin typeface="Candara" panose="020E0502030303020204" pitchFamily="34" charset="0"/>
              </a:rPr>
              <a:t>–</a:t>
            </a:r>
            <a:r>
              <a:rPr lang="en-US" sz="3000" b="1" i="1" dirty="0">
                <a:latin typeface="Candara" panose="020E0502030303020204" pitchFamily="34" charset="0"/>
              </a:rPr>
              <a:t> He Lives</a:t>
            </a:r>
          </a:p>
          <a:p>
            <a:pPr marL="548640" indent="-365760">
              <a:lnSpc>
                <a:spcPts val="3000"/>
              </a:lnSpc>
              <a:spcBef>
                <a:spcPts val="1200"/>
              </a:spcBef>
              <a:buFont typeface="+mj-lt"/>
              <a:buAutoNum type="arabicPeriod" startAt="9"/>
            </a:pPr>
            <a:r>
              <a:rPr lang="en-US" sz="3000" i="1" dirty="0">
                <a:latin typeface="Candara" panose="020E0502030303020204" pitchFamily="34" charset="0"/>
              </a:rPr>
              <a:t> 1 Cor. 15:51-58 - #470 – </a:t>
            </a:r>
            <a:r>
              <a:rPr lang="en-US" sz="3000" b="1" i="1" dirty="0">
                <a:latin typeface="Candara" panose="020E0502030303020204" pitchFamily="34" charset="0"/>
              </a:rPr>
              <a:t>Victory In Jesus</a:t>
            </a:r>
          </a:p>
          <a:p>
            <a:pPr marL="91440" indent="0">
              <a:spcBef>
                <a:spcPts val="2400"/>
              </a:spcBef>
              <a:buNone/>
            </a:pPr>
            <a:r>
              <a:rPr lang="en-US" sz="3500" b="1" dirty="0">
                <a:latin typeface="Candara" panose="020E0502030303020204" pitchFamily="34" charset="0"/>
              </a:rPr>
              <a:t>INVITATION READING </a:t>
            </a:r>
            <a:r>
              <a:rPr lang="fr-FR" sz="3500" i="1" dirty="0">
                <a:latin typeface="Candara" panose="020E0502030303020204" pitchFamily="34" charset="0"/>
              </a:rPr>
              <a:t>–</a:t>
            </a:r>
            <a:r>
              <a:rPr lang="en-US" sz="3500" i="1" dirty="0">
                <a:latin typeface="Candara" panose="020E0502030303020204" pitchFamily="34" charset="0"/>
              </a:rPr>
              <a:t> John 15:5-14</a:t>
            </a:r>
          </a:p>
          <a:p>
            <a:pPr marL="300038" lvl="1" indent="0">
              <a:lnSpc>
                <a:spcPts val="3100"/>
              </a:lnSpc>
              <a:spcBef>
                <a:spcPts val="600"/>
              </a:spcBef>
              <a:buNone/>
            </a:pPr>
            <a:r>
              <a:rPr lang="en-US" sz="2800" dirty="0">
                <a:latin typeface="Candara" panose="020E0502030303020204" pitchFamily="34" charset="0"/>
              </a:rPr>
              <a:t>#</a:t>
            </a:r>
            <a:r>
              <a:rPr lang="en-US" sz="3000" dirty="0">
                <a:latin typeface="Candara" panose="020E0502030303020204" pitchFamily="34" charset="0"/>
              </a:rPr>
              <a:t>396 – </a:t>
            </a:r>
            <a:r>
              <a:rPr lang="en-US" sz="3000" b="1" i="1" dirty="0">
                <a:latin typeface="Candara" panose="020E0502030303020204" pitchFamily="34" charset="0"/>
              </a:rPr>
              <a:t>No Not One</a:t>
            </a:r>
            <a:endParaRPr lang="en-US" sz="2600" b="1" i="1" dirty="0">
              <a:latin typeface="Candara" panose="020E0502030303020204" pitchFamily="34" charset="0"/>
            </a:endParaRPr>
          </a:p>
          <a:p>
            <a:pPr lvl="1">
              <a:lnSpc>
                <a:spcPts val="3100"/>
              </a:lnSpc>
              <a:spcBef>
                <a:spcPts val="7800"/>
              </a:spcBef>
              <a:buFont typeface="Wingdings" panose="05000000000000000000" pitchFamily="2" charset="2"/>
              <a:buChar char="§"/>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5" name="Title 1">
            <a:extLst>
              <a:ext uri="{FF2B5EF4-FFF2-40B4-BE49-F238E27FC236}">
                <a16:creationId xmlns:a16="http://schemas.microsoft.com/office/drawing/2014/main" id="{CB6C8056-536B-B5DF-11C5-2B285A894566}"/>
              </a:ext>
            </a:extLst>
          </p:cNvPr>
          <p:cNvSpPr>
            <a:spLocks noGrp="1"/>
          </p:cNvSpPr>
          <p:nvPr>
            <p:ph type="title"/>
          </p:nvPr>
        </p:nvSpPr>
        <p:spPr>
          <a:xfrm>
            <a:off x="0" y="184920"/>
            <a:ext cx="9144000" cy="735643"/>
          </a:xfrm>
        </p:spPr>
        <p:txBody>
          <a:bodyPr anchor="ctr"/>
          <a:lstStyle/>
          <a:p>
            <a:r>
              <a:rPr lang="en-US" sz="4400" b="1" i="1" dirty="0">
                <a:solidFill>
                  <a:srgbClr val="514943"/>
                </a:solidFill>
                <a:latin typeface="Candara" panose="020E0502030303020204" pitchFamily="34" charset="0"/>
              </a:rPr>
              <a:t>“Low In The Grave He Lay”</a:t>
            </a:r>
            <a:r>
              <a:rPr lang="en-US" sz="3200" dirty="0">
                <a:solidFill>
                  <a:srgbClr val="514943"/>
                </a:solidFill>
                <a:latin typeface="Candara" panose="020E0502030303020204" pitchFamily="34" charset="0"/>
              </a:rPr>
              <a:t> </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841504" y="466165"/>
            <a:ext cx="7859280" cy="735106"/>
          </a:xfrm>
          <a:solidFill>
            <a:srgbClr val="DEDAD7"/>
          </a:solidFill>
          <a:ln>
            <a:solidFill>
              <a:schemeClr val="tx1"/>
            </a:solidFill>
          </a:ln>
        </p:spPr>
        <p:txBody>
          <a:bodyPr anchor="b">
            <a:normAutofit/>
          </a:bodyPr>
          <a:lstStyle/>
          <a:p>
            <a:r>
              <a:rPr lang="en-US" sz="4400" b="1" i="1" dirty="0">
                <a:solidFill>
                  <a:schemeClr val="tx1"/>
                </a:solidFill>
                <a:latin typeface="Candara" panose="020E0502030303020204" pitchFamily="34" charset="0"/>
              </a:rPr>
              <a:t>“What shall we do?”</a:t>
            </a:r>
            <a:r>
              <a:rPr lang="en-US" sz="2800" b="1" i="1" dirty="0">
                <a:solidFill>
                  <a:schemeClr val="tx1"/>
                </a:solidFill>
                <a:latin typeface="Candara" panose="020E0502030303020204" pitchFamily="34" charset="0"/>
              </a:rPr>
              <a:t> </a:t>
            </a:r>
            <a:r>
              <a:rPr lang="en-US" sz="2800" dirty="0">
                <a:solidFill>
                  <a:schemeClr val="tx1"/>
                </a:solidFill>
                <a:latin typeface="Candara" panose="020E0502030303020204" pitchFamily="34" charset="0"/>
              </a:rPr>
              <a:t> </a:t>
            </a:r>
            <a:r>
              <a:rPr lang="en-US" sz="2400" i="1" dirty="0">
                <a:solidFill>
                  <a:schemeClr val="tx1"/>
                </a:solidFill>
                <a:latin typeface="Candara" panose="020E0502030303020204" pitchFamily="34" charset="0"/>
              </a:rPr>
              <a:t>Acts 2:37</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859280" cy="4385690"/>
          </a:xfrm>
          <a:solidFill>
            <a:srgbClr val="DEDAD7"/>
          </a:solidFill>
          <a:ln>
            <a:solidFill>
              <a:schemeClr val="tx1"/>
            </a:solidFill>
          </a:ln>
        </p:spPr>
        <p:txBody>
          <a:bodyPr vert="horz" lIns="68580" tIns="34290" rIns="68580" bIns="34290" rtlCol="0" anchor="t">
            <a:normAutofit/>
          </a:bodyPr>
          <a:lstStyle/>
          <a:p>
            <a:pPr marL="0" indent="0">
              <a:spcBef>
                <a:spcPts val="0"/>
              </a:spcBef>
              <a:buNone/>
              <a:defRPr/>
            </a:pPr>
            <a:r>
              <a:rPr lang="en-US" altLang="en-US" sz="2925" b="1" dirty="0">
                <a:latin typeface="Candara" panose="020E0502030303020204" pitchFamily="34" charset="0"/>
              </a:rPr>
              <a:t>Alien sinners must…</a:t>
            </a:r>
          </a:p>
          <a:p>
            <a:pPr>
              <a:spcBef>
                <a:spcPts val="0"/>
              </a:spcBef>
              <a:buFont typeface="Wingdings" panose="05000000000000000000" pitchFamily="2" charset="2"/>
              <a:buChar char="§"/>
              <a:defRPr/>
            </a:pPr>
            <a:r>
              <a:rPr lang="en-US" altLang="en-US" sz="2800" dirty="0">
                <a:latin typeface="Candara" panose="020E0502030303020204" pitchFamily="34" charset="0"/>
              </a:rPr>
              <a:t>Hear the Gospel – </a:t>
            </a:r>
            <a:r>
              <a:rPr lang="en-US" altLang="en-US" sz="2800" i="1" dirty="0">
                <a:latin typeface="Candara" panose="020E0502030303020204" pitchFamily="34" charset="0"/>
              </a:rPr>
              <a:t>Romans 10:17</a:t>
            </a:r>
          </a:p>
          <a:p>
            <a:pPr>
              <a:spcBef>
                <a:spcPts val="0"/>
              </a:spcBef>
              <a:buFont typeface="Wingdings" panose="05000000000000000000" pitchFamily="2" charset="2"/>
              <a:buChar char="§"/>
              <a:defRPr/>
            </a:pPr>
            <a:r>
              <a:rPr lang="en-US" altLang="en-US" sz="2800" dirty="0">
                <a:latin typeface="Candara" panose="020E0502030303020204" pitchFamily="34" charset="0"/>
              </a:rPr>
              <a:t>Believe it – </a:t>
            </a:r>
            <a:r>
              <a:rPr lang="en-US" altLang="en-US" sz="2800" i="1" dirty="0">
                <a:latin typeface="Candara" panose="020E0502030303020204" pitchFamily="34" charset="0"/>
              </a:rPr>
              <a:t>John 8:24</a:t>
            </a:r>
          </a:p>
          <a:p>
            <a:pPr>
              <a:spcBef>
                <a:spcPts val="0"/>
              </a:spcBef>
              <a:buFont typeface="Wingdings" panose="05000000000000000000" pitchFamily="2" charset="2"/>
              <a:buChar char="§"/>
              <a:defRPr/>
            </a:pPr>
            <a:r>
              <a:rPr lang="en-US" altLang="en-US" sz="2800" dirty="0">
                <a:latin typeface="Candara" panose="020E0502030303020204" pitchFamily="34" charset="0"/>
              </a:rPr>
              <a:t>Repent of sin – </a:t>
            </a:r>
            <a:r>
              <a:rPr lang="en-US" altLang="en-US" sz="2800" i="1" dirty="0">
                <a:latin typeface="Candara" panose="020E0502030303020204" pitchFamily="34" charset="0"/>
              </a:rPr>
              <a:t>Acts 17:30</a:t>
            </a:r>
          </a:p>
          <a:p>
            <a:pPr>
              <a:spcBef>
                <a:spcPts val="0"/>
              </a:spcBef>
              <a:buFont typeface="Wingdings" panose="05000000000000000000" pitchFamily="2" charset="2"/>
              <a:buChar char="§"/>
              <a:defRPr/>
            </a:pPr>
            <a:r>
              <a:rPr lang="en-US" altLang="en-US" sz="2800" dirty="0">
                <a:latin typeface="Candara" panose="020E0502030303020204" pitchFamily="34" charset="0"/>
              </a:rPr>
              <a:t>Confess Christ as Lord – </a:t>
            </a:r>
            <a:r>
              <a:rPr lang="en-US" altLang="en-US" sz="2800" i="1" dirty="0">
                <a:latin typeface="Candara" panose="020E0502030303020204" pitchFamily="34" charset="0"/>
              </a:rPr>
              <a:t>Matthew 10:32</a:t>
            </a:r>
          </a:p>
          <a:p>
            <a:pPr>
              <a:spcBef>
                <a:spcPts val="0"/>
              </a:spcBef>
              <a:buFont typeface="Wingdings" panose="05000000000000000000" pitchFamily="2" charset="2"/>
              <a:buChar char="§"/>
              <a:defRPr/>
            </a:pPr>
            <a:r>
              <a:rPr lang="en-US" altLang="en-US" sz="2800" dirty="0">
                <a:latin typeface="Candara" panose="020E0502030303020204" pitchFamily="34" charset="0"/>
              </a:rPr>
              <a:t>Be baptized for the remission of sins – </a:t>
            </a:r>
            <a:r>
              <a:rPr lang="en-US" altLang="en-US" sz="2800" i="1" dirty="0">
                <a:latin typeface="Candara" panose="020E0502030303020204" pitchFamily="34" charset="0"/>
              </a:rPr>
              <a:t>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0"/>
              </a:spcBef>
              <a:buFont typeface="Wingdings" panose="05000000000000000000" pitchFamily="2" charset="2"/>
              <a:buChar char="§"/>
              <a:defRPr/>
            </a:pPr>
            <a:r>
              <a:rPr lang="en-US" altLang="en-US" sz="2475" dirty="0">
                <a:latin typeface="Candara" panose="020E0502030303020204" pitchFamily="34" charset="0"/>
              </a:rPr>
              <a:t> Repent and Pray for Forgiveness – </a:t>
            </a:r>
            <a:r>
              <a:rPr lang="en-US" altLang="en-US" sz="2475" i="1" dirty="0">
                <a:latin typeface="Candara" panose="020E0502030303020204" pitchFamily="34" charset="0"/>
              </a:rPr>
              <a:t>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lnSpc>
                <a:spcPts val="2800"/>
              </a:lnSpc>
              <a:spcBef>
                <a:spcPts val="0"/>
              </a:spcBef>
              <a:buFont typeface="Wingdings" panose="05000000000000000000" pitchFamily="2" charset="2"/>
              <a:buChar char="§"/>
              <a:defRPr/>
            </a:pPr>
            <a:r>
              <a:rPr lang="en-US" altLang="en-US" sz="2100" i="1" dirty="0">
                <a:latin typeface="Candara" panose="020E0502030303020204" pitchFamily="34" charset="0"/>
              </a:rPr>
              <a:t> </a:t>
            </a:r>
            <a:r>
              <a:rPr lang="en-US" altLang="en-US" sz="2475" i="1" dirty="0">
                <a:latin typeface="Candara" panose="020E0502030303020204" pitchFamily="34" charset="0"/>
              </a:rPr>
              <a:t>Revelation 2:10</a:t>
            </a:r>
          </a:p>
        </p:txBody>
      </p:sp>
      <p:sp>
        <p:nvSpPr>
          <p:cNvPr id="3" name="Rectangle 2">
            <a:extLst>
              <a:ext uri="{FF2B5EF4-FFF2-40B4-BE49-F238E27FC236}">
                <a16:creationId xmlns:a16="http://schemas.microsoft.com/office/drawing/2014/main" id="{B208DFBB-18FA-78A2-B7D8-2BD29A4CE76D}"/>
              </a:ext>
            </a:extLst>
          </p:cNvPr>
          <p:cNvSpPr/>
          <p:nvPr/>
        </p:nvSpPr>
        <p:spPr>
          <a:xfrm rot="16200000">
            <a:off x="-2619559" y="2757142"/>
            <a:ext cx="5889754" cy="923330"/>
          </a:xfrm>
          <a:prstGeom prst="rect">
            <a:avLst/>
          </a:prstGeom>
          <a:noFill/>
        </p:spPr>
        <p:txBody>
          <a:bodyPr wrap="none" lIns="91440" tIns="45720" rIns="91440" bIns="45720">
            <a:spAutoFit/>
          </a:bodyPr>
          <a:lstStyle/>
          <a:p>
            <a:pPr algn="ctr"/>
            <a:r>
              <a:rPr lang="en-US" sz="5400" b="1" cap="none" spc="0" dirty="0">
                <a:ln/>
                <a:pattFill prst="dkUpDiag">
                  <a:fgClr>
                    <a:schemeClr val="bg1">
                      <a:lumMod val="50000"/>
                    </a:schemeClr>
                  </a:fgClr>
                  <a:bgClr>
                    <a:schemeClr val="tx1">
                      <a:lumMod val="75000"/>
                      <a:lumOff val="25000"/>
                    </a:schemeClr>
                  </a:bgClr>
                </a:pattFill>
                <a:effectLst>
                  <a:outerShdw blurRad="38100" dist="19050" dir="2700000" algn="tl" rotWithShape="0">
                    <a:schemeClr val="dk1">
                      <a:lumMod val="50000"/>
                      <a:alpha val="40000"/>
                    </a:schemeClr>
                  </a:outerShdw>
                </a:effectLst>
                <a:latin typeface="Candara" panose="020E0502030303020204" pitchFamily="34" charset="0"/>
              </a:rPr>
              <a:t>Heaven’s 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2158</TotalTime>
  <Words>898</Words>
  <Application>Microsoft Office PowerPoint</Application>
  <PresentationFormat>On-screen Show (4:3)</PresentationFormat>
  <Paragraphs>50</Paragraphs>
  <Slides>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Candara</vt:lpstr>
      <vt:lpstr>Century Gothic</vt:lpstr>
      <vt:lpstr>Courier New</vt:lpstr>
      <vt:lpstr>Palatino Linotype</vt:lpstr>
      <vt:lpstr>Wingdings</vt:lpstr>
      <vt:lpstr>Company background presentation</vt:lpstr>
      <vt:lpstr>“Low In The Grave He Lay” Sermon-In-Song </vt:lpstr>
      <vt:lpstr>Matthew 28:1-7, NKJV</vt:lpstr>
      <vt:lpstr>“Low In The Grave He Lay” </vt:lpstr>
      <vt:lpstr>“Low In The Grave He Lay” </vt:lpstr>
      <vt:lpstr>“What shall we do?”  Acts 2:37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60</cp:revision>
  <cp:lastPrinted>2024-10-26T19:54:33Z</cp:lastPrinted>
  <dcterms:created xsi:type="dcterms:W3CDTF">2022-01-30T22:20:48Z</dcterms:created>
  <dcterms:modified xsi:type="dcterms:W3CDTF">2024-11-24T00:56:19Z</dcterms:modified>
</cp:coreProperties>
</file>