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404" r:id="rId5"/>
    <p:sldId id="403" r:id="rId6"/>
    <p:sldId id="269" r:id="rId7"/>
    <p:sldId id="426" r:id="rId8"/>
    <p:sldId id="391" r:id="rId9"/>
    <p:sldId id="427" r:id="rId10"/>
    <p:sldId id="428" r:id="rId11"/>
    <p:sldId id="429" r:id="rId12"/>
    <p:sldId id="416" r:id="rId13"/>
    <p:sldId id="380"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26CA26-4676-469A-BD33-AD5D379542EA}" v="2703" dt="2024-11-24T15:39:05.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54867" autoAdjust="0"/>
  </p:normalViewPr>
  <p:slideViewPr>
    <p:cSldViewPr snapToGrid="0" showGuides="1">
      <p:cViewPr varScale="1">
        <p:scale>
          <a:sx n="58" d="100"/>
          <a:sy n="58" d="100"/>
        </p:scale>
        <p:origin x="2742" y="66"/>
      </p:cViewPr>
      <p:guideLst>
        <p:guide orient="horz" pos="2136"/>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3A5ACB2E-BED9-42A7-B3E3-DC4528809A81}"/>
    <pc:docChg chg="undo custSel addSld delSld modSld">
      <pc:chgData name="Tommy McClure" userId="5f57beb918c8a44c" providerId="LiveId" clId="{3A5ACB2E-BED9-42A7-B3E3-DC4528809A81}" dt="2024-10-26T20:11:32.221" v="6460" actId="14100"/>
      <pc:docMkLst>
        <pc:docMk/>
      </pc:docMkLst>
      <pc:sldChg chg="addSp delSp modSp mod modAnim">
        <pc:chgData name="Tommy McClure" userId="5f57beb918c8a44c" providerId="LiveId" clId="{3A5ACB2E-BED9-42A7-B3E3-DC4528809A81}" dt="2024-10-26T18:29:16.503" v="6250" actId="20577"/>
        <pc:sldMkLst>
          <pc:docMk/>
          <pc:sldMk cId="3695549463" sldId="269"/>
        </pc:sldMkLst>
        <pc:spChg chg="mod">
          <ac:chgData name="Tommy McClure" userId="5f57beb918c8a44c" providerId="LiveId" clId="{3A5ACB2E-BED9-42A7-B3E3-DC4528809A81}" dt="2024-10-26T18:29:16.503" v="6250" actId="20577"/>
          <ac:spMkLst>
            <pc:docMk/>
            <pc:sldMk cId="3695549463" sldId="269"/>
            <ac:spMk id="3" creationId="{53695C33-E9D2-5B83-BB24-636238D978A3}"/>
          </ac:spMkLst>
        </pc:spChg>
        <pc:spChg chg="add mod">
          <ac:chgData name="Tommy McClure" userId="5f57beb918c8a44c" providerId="LiveId" clId="{3A5ACB2E-BED9-42A7-B3E3-DC4528809A81}" dt="2024-10-25T20:02:49.457" v="213"/>
          <ac:spMkLst>
            <pc:docMk/>
            <pc:sldMk cId="3695549463" sldId="269"/>
            <ac:spMk id="8" creationId="{6FF4E949-242C-666C-E108-BFE00F1888D9}"/>
          </ac:spMkLst>
        </pc:spChg>
      </pc:sldChg>
      <pc:sldChg chg="modSp mod modAnim modNotesTx">
        <pc:chgData name="Tommy McClure" userId="5f57beb918c8a44c" providerId="LiveId" clId="{3A5ACB2E-BED9-42A7-B3E3-DC4528809A81}" dt="2024-10-26T18:23:22.702" v="6215" actId="20577"/>
        <pc:sldMkLst>
          <pc:docMk/>
          <pc:sldMk cId="2662349875" sldId="391"/>
        </pc:sldMkLst>
        <pc:spChg chg="mod">
          <ac:chgData name="Tommy McClure" userId="5f57beb918c8a44c" providerId="LiveId" clId="{3A5ACB2E-BED9-42A7-B3E3-DC4528809A81}" dt="2024-10-26T18:23:22.702" v="6215" actId="20577"/>
          <ac:spMkLst>
            <pc:docMk/>
            <pc:sldMk cId="2662349875" sldId="391"/>
            <ac:spMk id="7" creationId="{02ACA1A0-5294-681C-03C0-68EDD9131E38}"/>
          </ac:spMkLst>
        </pc:spChg>
      </pc:sldChg>
      <pc:sldChg chg="modSp mod modNotes modNotesTx">
        <pc:chgData name="Tommy McClure" userId="5f57beb918c8a44c" providerId="LiveId" clId="{3A5ACB2E-BED9-42A7-B3E3-DC4528809A81}" dt="2024-10-26T20:11:32.221" v="6460" actId="14100"/>
        <pc:sldMkLst>
          <pc:docMk/>
          <pc:sldMk cId="2314493847" sldId="403"/>
        </pc:sldMkLst>
        <pc:spChg chg="mod">
          <ac:chgData name="Tommy McClure" userId="5f57beb918c8a44c" providerId="LiveId" clId="{3A5ACB2E-BED9-42A7-B3E3-DC4528809A81}" dt="2024-10-25T19:52:53.991" v="30" actId="20577"/>
          <ac:spMkLst>
            <pc:docMk/>
            <pc:sldMk cId="2314493847" sldId="403"/>
            <ac:spMk id="13" creationId="{00000000-0000-0000-0000-000000000000}"/>
          </ac:spMkLst>
        </pc:spChg>
        <pc:spChg chg="mod">
          <ac:chgData name="Tommy McClure" userId="5f57beb918c8a44c" providerId="LiveId" clId="{3A5ACB2E-BED9-42A7-B3E3-DC4528809A81}" dt="2024-10-25T19:55:46.550" v="94" actId="1035"/>
          <ac:spMkLst>
            <pc:docMk/>
            <pc:sldMk cId="2314493847" sldId="403"/>
            <ac:spMk id="14" creationId="{00000000-0000-0000-0000-000000000000}"/>
          </ac:spMkLst>
        </pc:spChg>
      </pc:sldChg>
      <pc:sldChg chg="modAnim">
        <pc:chgData name="Tommy McClure" userId="5f57beb918c8a44c" providerId="LiveId" clId="{3A5ACB2E-BED9-42A7-B3E3-DC4528809A81}" dt="2024-10-26T18:27:57.682" v="6230"/>
        <pc:sldMkLst>
          <pc:docMk/>
          <pc:sldMk cId="2822173026" sldId="404"/>
        </pc:sldMkLst>
      </pc:sldChg>
      <pc:sldChg chg="addSp modSp mod modAnim modNotesTx">
        <pc:chgData name="Tommy McClure" userId="5f57beb918c8a44c" providerId="LiveId" clId="{3A5ACB2E-BED9-42A7-B3E3-DC4528809A81}" dt="2024-10-26T20:08:49.608" v="6440" actId="114"/>
        <pc:sldMkLst>
          <pc:docMk/>
          <pc:sldMk cId="1994658829" sldId="416"/>
        </pc:sldMkLst>
        <pc:spChg chg="mod">
          <ac:chgData name="Tommy McClure" userId="5f57beb918c8a44c" providerId="LiveId" clId="{3A5ACB2E-BED9-42A7-B3E3-DC4528809A81}" dt="2024-10-26T18:36:47.837" v="6308" actId="14100"/>
          <ac:spMkLst>
            <pc:docMk/>
            <pc:sldMk cId="1994658829" sldId="416"/>
            <ac:spMk id="13" creationId="{00000000-0000-0000-0000-000000000000}"/>
          </ac:spMkLst>
        </pc:spChg>
        <pc:spChg chg="mod">
          <ac:chgData name="Tommy McClure" userId="5f57beb918c8a44c" providerId="LiveId" clId="{3A5ACB2E-BED9-42A7-B3E3-DC4528809A81}" dt="2024-10-26T18:37:48.336" v="6313" actId="14100"/>
          <ac:spMkLst>
            <pc:docMk/>
            <pc:sldMk cId="1994658829" sldId="416"/>
            <ac:spMk id="14" creationId="{00000000-0000-0000-0000-000000000000}"/>
          </ac:spMkLst>
        </pc:spChg>
        <pc:cxnChg chg="add mod">
          <ac:chgData name="Tommy McClure" userId="5f57beb918c8a44c" providerId="LiveId" clId="{3A5ACB2E-BED9-42A7-B3E3-DC4528809A81}" dt="2024-10-26T18:37:41.063" v="6311" actId="1582"/>
          <ac:cxnSpMkLst>
            <pc:docMk/>
            <pc:sldMk cId="1994658829" sldId="416"/>
            <ac:cxnSpMk id="4" creationId="{3FF1D50E-2217-C929-CC45-D2D5927FFDB0}"/>
          </ac:cxnSpMkLst>
        </pc:cxnChg>
      </pc:sldChg>
      <pc:sldChg chg="del">
        <pc:chgData name="Tommy McClure" userId="5f57beb918c8a44c" providerId="LiveId" clId="{3A5ACB2E-BED9-42A7-B3E3-DC4528809A81}" dt="2024-10-26T18:20:05.352" v="6200" actId="2696"/>
        <pc:sldMkLst>
          <pc:docMk/>
          <pc:sldMk cId="966169472" sldId="417"/>
        </pc:sldMkLst>
      </pc:sldChg>
      <pc:sldChg chg="del">
        <pc:chgData name="Tommy McClure" userId="5f57beb918c8a44c" providerId="LiveId" clId="{3A5ACB2E-BED9-42A7-B3E3-DC4528809A81}" dt="2024-10-26T18:12:09.926" v="5910" actId="2696"/>
        <pc:sldMkLst>
          <pc:docMk/>
          <pc:sldMk cId="2740254094" sldId="418"/>
        </pc:sldMkLst>
      </pc:sldChg>
      <pc:sldChg chg="del">
        <pc:chgData name="Tommy McClure" userId="5f57beb918c8a44c" providerId="LiveId" clId="{3A5ACB2E-BED9-42A7-B3E3-DC4528809A81}" dt="2024-10-26T18:12:15.337" v="5911" actId="2696"/>
        <pc:sldMkLst>
          <pc:docMk/>
          <pc:sldMk cId="998311210" sldId="419"/>
        </pc:sldMkLst>
      </pc:sldChg>
      <pc:sldChg chg="del">
        <pc:chgData name="Tommy McClure" userId="5f57beb918c8a44c" providerId="LiveId" clId="{3A5ACB2E-BED9-42A7-B3E3-DC4528809A81}" dt="2024-10-26T18:12:25.307" v="5912" actId="2696"/>
        <pc:sldMkLst>
          <pc:docMk/>
          <pc:sldMk cId="3572750959" sldId="420"/>
        </pc:sldMkLst>
      </pc:sldChg>
      <pc:sldChg chg="del">
        <pc:chgData name="Tommy McClure" userId="5f57beb918c8a44c" providerId="LiveId" clId="{3A5ACB2E-BED9-42A7-B3E3-DC4528809A81}" dt="2024-10-26T18:12:29.714" v="5913" actId="2696"/>
        <pc:sldMkLst>
          <pc:docMk/>
          <pc:sldMk cId="1052868846" sldId="421"/>
        </pc:sldMkLst>
      </pc:sldChg>
      <pc:sldChg chg="new del">
        <pc:chgData name="Tommy McClure" userId="5f57beb918c8a44c" providerId="LiveId" clId="{3A5ACB2E-BED9-42A7-B3E3-DC4528809A81}" dt="2024-10-25T19:58:38.952" v="123" actId="2696"/>
        <pc:sldMkLst>
          <pc:docMk/>
          <pc:sldMk cId="769562043" sldId="422"/>
        </pc:sldMkLst>
      </pc:sldChg>
      <pc:sldChg chg="modSp add mod modAnim">
        <pc:chgData name="Tommy McClure" userId="5f57beb918c8a44c" providerId="LiveId" clId="{3A5ACB2E-BED9-42A7-B3E3-DC4528809A81}" dt="2024-10-26T18:32:39.555" v="6285" actId="20577"/>
        <pc:sldMkLst>
          <pc:docMk/>
          <pc:sldMk cId="1297081155" sldId="422"/>
        </pc:sldMkLst>
      </pc:sldChg>
      <pc:sldChg chg="del">
        <pc:chgData name="Tommy McClure" userId="5f57beb918c8a44c" providerId="LiveId" clId="{3A5ACB2E-BED9-42A7-B3E3-DC4528809A81}" dt="2024-10-25T19:55:57.070" v="95" actId="2696"/>
        <pc:sldMkLst>
          <pc:docMk/>
          <pc:sldMk cId="1392054152" sldId="422"/>
        </pc:sldMkLst>
      </pc:sldChg>
      <pc:sldChg chg="modSp new del mod">
        <pc:chgData name="Tommy McClure" userId="5f57beb918c8a44c" providerId="LiveId" clId="{3A5ACB2E-BED9-42A7-B3E3-DC4528809A81}" dt="2024-10-25T19:58:08.682" v="118" actId="680"/>
        <pc:sldMkLst>
          <pc:docMk/>
          <pc:sldMk cId="1784696566" sldId="422"/>
        </pc:sldMkLst>
      </pc:sldChg>
      <pc:sldChg chg="modSp add mod addAnim delAnim modAnim modNotesTx">
        <pc:chgData name="Tommy McClure" userId="5f57beb918c8a44c" providerId="LiveId" clId="{3A5ACB2E-BED9-42A7-B3E3-DC4528809A81}" dt="2024-10-26T18:32:39.257" v="6284" actId="20577"/>
        <pc:sldMkLst>
          <pc:docMk/>
          <pc:sldMk cId="913323604" sldId="423"/>
        </pc:sldMkLst>
      </pc:sldChg>
      <pc:sldChg chg="new del">
        <pc:chgData name="Tommy McClure" userId="5f57beb918c8a44c" providerId="LiveId" clId="{3A5ACB2E-BED9-42A7-B3E3-DC4528809A81}" dt="2024-10-25T19:58:32.487" v="122" actId="2696"/>
        <pc:sldMkLst>
          <pc:docMk/>
          <pc:sldMk cId="3579268959" sldId="423"/>
        </pc:sldMkLst>
      </pc:sldChg>
      <pc:sldChg chg="modSp add mod modAnim modNotesTx">
        <pc:chgData name="Tommy McClure" userId="5f57beb918c8a44c" providerId="LiveId" clId="{3A5ACB2E-BED9-42A7-B3E3-DC4528809A81}" dt="2024-10-26T18:35:08.961" v="6288"/>
        <pc:sldMkLst>
          <pc:docMk/>
          <pc:sldMk cId="738718337" sldId="424"/>
        </pc:sldMkLst>
      </pc:sldChg>
      <pc:sldChg chg="modSp add mod modAnim modNotesTx">
        <pc:chgData name="Tommy McClure" userId="5f57beb918c8a44c" providerId="LiveId" clId="{3A5ACB2E-BED9-42A7-B3E3-DC4528809A81}" dt="2024-10-26T18:35:45.556" v="6291"/>
        <pc:sldMkLst>
          <pc:docMk/>
          <pc:sldMk cId="1637157971" sldId="425"/>
        </pc:sldMkLst>
      </pc:sldChg>
      <pc:sldChg chg="add del">
        <pc:chgData name="Tommy McClure" userId="5f57beb918c8a44c" providerId="LiveId" clId="{3A5ACB2E-BED9-42A7-B3E3-DC4528809A81}" dt="2024-10-26T18:20:00.919" v="6199" actId="2696"/>
        <pc:sldMkLst>
          <pc:docMk/>
          <pc:sldMk cId="216943291" sldId="426"/>
        </pc:sldMkLst>
      </pc:sldChg>
    </pc:docChg>
  </pc:docChgLst>
  <pc:docChgLst>
    <pc:chgData name="Tommy McClure" userId="5f57beb918c8a44c" providerId="LiveId" clId="{2B26CA26-4676-469A-BD33-AD5D379542EA}"/>
    <pc:docChg chg="undo custSel addSld delSld modSld sldOrd">
      <pc:chgData name="Tommy McClure" userId="5f57beb918c8a44c" providerId="LiveId" clId="{2B26CA26-4676-469A-BD33-AD5D379542EA}" dt="2024-11-24T16:10:47.957" v="3670" actId="20577"/>
      <pc:docMkLst>
        <pc:docMk/>
      </pc:docMkLst>
      <pc:sldChg chg="addSp delSp modSp mod modAnim">
        <pc:chgData name="Tommy McClure" userId="5f57beb918c8a44c" providerId="LiveId" clId="{2B26CA26-4676-469A-BD33-AD5D379542EA}" dt="2024-11-24T04:21:38.692" v="3505" actId="20577"/>
        <pc:sldMkLst>
          <pc:docMk/>
          <pc:sldMk cId="3695549463" sldId="269"/>
        </pc:sldMkLst>
        <pc:spChg chg="add mod">
          <ac:chgData name="Tommy McClure" userId="5f57beb918c8a44c" providerId="LiveId" clId="{2B26CA26-4676-469A-BD33-AD5D379542EA}" dt="2024-11-24T00:19:24.933" v="3324"/>
          <ac:spMkLst>
            <pc:docMk/>
            <pc:sldMk cId="3695549463" sldId="269"/>
            <ac:spMk id="2" creationId="{495006A7-7801-E27E-9422-6C5F23201D15}"/>
          </ac:spMkLst>
        </pc:spChg>
        <pc:spChg chg="mod">
          <ac:chgData name="Tommy McClure" userId="5f57beb918c8a44c" providerId="LiveId" clId="{2B26CA26-4676-469A-BD33-AD5D379542EA}" dt="2024-11-24T04:21:38.692" v="3505" actId="20577"/>
          <ac:spMkLst>
            <pc:docMk/>
            <pc:sldMk cId="3695549463" sldId="269"/>
            <ac:spMk id="3" creationId="{53695C33-E9D2-5B83-BB24-636238D978A3}"/>
          </ac:spMkLst>
        </pc:spChg>
        <pc:spChg chg="del">
          <ac:chgData name="Tommy McClure" userId="5f57beb918c8a44c" providerId="LiveId" clId="{2B26CA26-4676-469A-BD33-AD5D379542EA}" dt="2024-11-24T00:19:04.349" v="3323" actId="478"/>
          <ac:spMkLst>
            <pc:docMk/>
            <pc:sldMk cId="3695549463" sldId="269"/>
            <ac:spMk id="9" creationId="{A4996C2D-F6EF-F497-D494-E4AF2EA44988}"/>
          </ac:spMkLst>
        </pc:spChg>
      </pc:sldChg>
      <pc:sldChg chg="addSp delSp modSp mod modAnim modNotes modNotesTx">
        <pc:chgData name="Tommy McClure" userId="5f57beb918c8a44c" providerId="LiveId" clId="{2B26CA26-4676-469A-BD33-AD5D379542EA}" dt="2024-11-24T02:09:41.487" v="3493" actId="14100"/>
        <pc:sldMkLst>
          <pc:docMk/>
          <pc:sldMk cId="2662349875" sldId="391"/>
        </pc:sldMkLst>
        <pc:spChg chg="del">
          <ac:chgData name="Tommy McClure" userId="5f57beb918c8a44c" providerId="LiveId" clId="{2B26CA26-4676-469A-BD33-AD5D379542EA}" dt="2024-11-24T00:18:44.863" v="3319" actId="478"/>
          <ac:spMkLst>
            <pc:docMk/>
            <pc:sldMk cId="2662349875" sldId="391"/>
            <ac:spMk id="2" creationId="{F4E36BF2-40E2-EB37-5A18-65DFF42BD04C}"/>
          </ac:spMkLst>
        </pc:spChg>
        <pc:spChg chg="add mod">
          <ac:chgData name="Tommy McClure" userId="5f57beb918c8a44c" providerId="LiveId" clId="{2B26CA26-4676-469A-BD33-AD5D379542EA}" dt="2024-11-24T00:18:48.100" v="3320"/>
          <ac:spMkLst>
            <pc:docMk/>
            <pc:sldMk cId="2662349875" sldId="391"/>
            <ac:spMk id="4" creationId="{D49299BB-87B0-F12D-5D8B-1E9E55DA40D4}"/>
          </ac:spMkLst>
        </pc:spChg>
        <pc:spChg chg="mod">
          <ac:chgData name="Tommy McClure" userId="5f57beb918c8a44c" providerId="LiveId" clId="{2B26CA26-4676-469A-BD33-AD5D379542EA}" dt="2024-11-23T18:39:03.801" v="812" actId="20577"/>
          <ac:spMkLst>
            <pc:docMk/>
            <pc:sldMk cId="2662349875" sldId="391"/>
            <ac:spMk id="7" creationId="{02ACA1A0-5294-681C-03C0-68EDD9131E38}"/>
          </ac:spMkLst>
        </pc:spChg>
      </pc:sldChg>
      <pc:sldChg chg="addSp modSp mod modAnim modNotes modNotesTx">
        <pc:chgData name="Tommy McClure" userId="5f57beb918c8a44c" providerId="LiveId" clId="{2B26CA26-4676-469A-BD33-AD5D379542EA}" dt="2024-11-24T16:10:47.957" v="3670" actId="20577"/>
        <pc:sldMkLst>
          <pc:docMk/>
          <pc:sldMk cId="2314493847" sldId="403"/>
        </pc:sldMkLst>
        <pc:spChg chg="add mod">
          <ac:chgData name="Tommy McClure" userId="5f57beb918c8a44c" providerId="LiveId" clId="{2B26CA26-4676-469A-BD33-AD5D379542EA}" dt="2024-11-23T20:24:51.777" v="2600" actId="1038"/>
          <ac:spMkLst>
            <pc:docMk/>
            <pc:sldMk cId="2314493847" sldId="403"/>
            <ac:spMk id="2" creationId="{5256AA66-F852-A03D-A582-96788B47A443}"/>
          </ac:spMkLst>
        </pc:spChg>
        <pc:spChg chg="add mod">
          <ac:chgData name="Tommy McClure" userId="5f57beb918c8a44c" providerId="LiveId" clId="{2B26CA26-4676-469A-BD33-AD5D379542EA}" dt="2024-11-23T20:24:39.689" v="2593" actId="14100"/>
          <ac:spMkLst>
            <pc:docMk/>
            <pc:sldMk cId="2314493847" sldId="403"/>
            <ac:spMk id="4" creationId="{876DD0E6-BF87-6358-3232-8C7D66A28F76}"/>
          </ac:spMkLst>
        </pc:spChg>
        <pc:spChg chg="mod">
          <ac:chgData name="Tommy McClure" userId="5f57beb918c8a44c" providerId="LiveId" clId="{2B26CA26-4676-469A-BD33-AD5D379542EA}" dt="2024-11-23T23:18:49.344" v="3233" actId="20577"/>
          <ac:spMkLst>
            <pc:docMk/>
            <pc:sldMk cId="2314493847" sldId="403"/>
            <ac:spMk id="13" creationId="{00000000-0000-0000-0000-000000000000}"/>
          </ac:spMkLst>
        </pc:spChg>
        <pc:spChg chg="mod ord">
          <ac:chgData name="Tommy McClure" userId="5f57beb918c8a44c" providerId="LiveId" clId="{2B26CA26-4676-469A-BD33-AD5D379542EA}" dt="2024-11-23T20:25:28.984" v="2611" actId="166"/>
          <ac:spMkLst>
            <pc:docMk/>
            <pc:sldMk cId="2314493847" sldId="403"/>
            <ac:spMk id="14" creationId="{00000000-0000-0000-0000-000000000000}"/>
          </ac:spMkLst>
        </pc:spChg>
      </pc:sldChg>
      <pc:sldChg chg="modSp ord modNotes modNotesTx">
        <pc:chgData name="Tommy McClure" userId="5f57beb918c8a44c" providerId="LiveId" clId="{2B26CA26-4676-469A-BD33-AD5D379542EA}" dt="2024-11-24T02:04:46.414" v="3468" actId="255"/>
        <pc:sldMkLst>
          <pc:docMk/>
          <pc:sldMk cId="2822173026" sldId="404"/>
        </pc:sldMkLst>
        <pc:spChg chg="mod">
          <ac:chgData name="Tommy McClure" userId="5f57beb918c8a44c" providerId="LiveId" clId="{2B26CA26-4676-469A-BD33-AD5D379542EA}" dt="2024-11-23T23:18:43.552" v="3231" actId="20577"/>
          <ac:spMkLst>
            <pc:docMk/>
            <pc:sldMk cId="2822173026" sldId="404"/>
            <ac:spMk id="7" creationId="{00000000-0000-0000-0000-000000000000}"/>
          </ac:spMkLst>
        </pc:spChg>
      </pc:sldChg>
      <pc:sldChg chg="modSp mod modAnim modNotesTx">
        <pc:chgData name="Tommy McClure" userId="5f57beb918c8a44c" providerId="LiveId" clId="{2B26CA26-4676-469A-BD33-AD5D379542EA}" dt="2024-11-23T21:56:08.505" v="2934" actId="113"/>
        <pc:sldMkLst>
          <pc:docMk/>
          <pc:sldMk cId="1994658829" sldId="416"/>
        </pc:sldMkLst>
        <pc:spChg chg="mod">
          <ac:chgData name="Tommy McClure" userId="5f57beb918c8a44c" providerId="LiveId" clId="{2B26CA26-4676-469A-BD33-AD5D379542EA}" dt="2024-11-23T19:43:45.202" v="2127" actId="1076"/>
          <ac:spMkLst>
            <pc:docMk/>
            <pc:sldMk cId="1994658829" sldId="416"/>
            <ac:spMk id="13" creationId="{00000000-0000-0000-0000-000000000000}"/>
          </ac:spMkLst>
        </pc:spChg>
        <pc:spChg chg="mod">
          <ac:chgData name="Tommy McClure" userId="5f57beb918c8a44c" providerId="LiveId" clId="{2B26CA26-4676-469A-BD33-AD5D379542EA}" dt="2024-11-23T21:55:25.339" v="2929" actId="20577"/>
          <ac:spMkLst>
            <pc:docMk/>
            <pc:sldMk cId="1994658829" sldId="416"/>
            <ac:spMk id="14" creationId="{00000000-0000-0000-0000-000000000000}"/>
          </ac:spMkLst>
        </pc:spChg>
        <pc:cxnChg chg="mod">
          <ac:chgData name="Tommy McClure" userId="5f57beb918c8a44c" providerId="LiveId" clId="{2B26CA26-4676-469A-BD33-AD5D379542EA}" dt="2024-11-23T19:43:49.197" v="2130" actId="1035"/>
          <ac:cxnSpMkLst>
            <pc:docMk/>
            <pc:sldMk cId="1994658829" sldId="416"/>
            <ac:cxnSpMk id="4" creationId="{3FF1D50E-2217-C929-CC45-D2D5927FFDB0}"/>
          </ac:cxnSpMkLst>
        </pc:cxnChg>
      </pc:sldChg>
      <pc:sldChg chg="del">
        <pc:chgData name="Tommy McClure" userId="5f57beb918c8a44c" providerId="LiveId" clId="{2B26CA26-4676-469A-BD33-AD5D379542EA}" dt="2024-11-23T19:42:15.868" v="2120" actId="2696"/>
        <pc:sldMkLst>
          <pc:docMk/>
          <pc:sldMk cId="1297081155" sldId="422"/>
        </pc:sldMkLst>
      </pc:sldChg>
      <pc:sldChg chg="del">
        <pc:chgData name="Tommy McClure" userId="5f57beb918c8a44c" providerId="LiveId" clId="{2B26CA26-4676-469A-BD33-AD5D379542EA}" dt="2024-11-23T19:42:19.321" v="2121" actId="2696"/>
        <pc:sldMkLst>
          <pc:docMk/>
          <pc:sldMk cId="913323604" sldId="423"/>
        </pc:sldMkLst>
      </pc:sldChg>
      <pc:sldChg chg="del">
        <pc:chgData name="Tommy McClure" userId="5f57beb918c8a44c" providerId="LiveId" clId="{2B26CA26-4676-469A-BD33-AD5D379542EA}" dt="2024-11-23T19:42:22.196" v="2122" actId="2696"/>
        <pc:sldMkLst>
          <pc:docMk/>
          <pc:sldMk cId="738718337" sldId="424"/>
        </pc:sldMkLst>
      </pc:sldChg>
      <pc:sldChg chg="del">
        <pc:chgData name="Tommy McClure" userId="5f57beb918c8a44c" providerId="LiveId" clId="{2B26CA26-4676-469A-BD33-AD5D379542EA}" dt="2024-11-23T19:42:25.214" v="2123" actId="2696"/>
        <pc:sldMkLst>
          <pc:docMk/>
          <pc:sldMk cId="1637157971" sldId="425"/>
        </pc:sldMkLst>
      </pc:sldChg>
      <pc:sldChg chg="addSp delSp modSp mod">
        <pc:chgData name="Tommy McClure" userId="5f57beb918c8a44c" providerId="LiveId" clId="{2B26CA26-4676-469A-BD33-AD5D379542EA}" dt="2024-11-24T00:18:58.140" v="3322"/>
        <pc:sldMkLst>
          <pc:docMk/>
          <pc:sldMk cId="1144998062" sldId="426"/>
        </pc:sldMkLst>
        <pc:spChg chg="add mod">
          <ac:chgData name="Tommy McClure" userId="5f57beb918c8a44c" providerId="LiveId" clId="{2B26CA26-4676-469A-BD33-AD5D379542EA}" dt="2024-11-24T00:18:58.140" v="3322"/>
          <ac:spMkLst>
            <pc:docMk/>
            <pc:sldMk cId="1144998062" sldId="426"/>
            <ac:spMk id="2" creationId="{80938D1B-AADE-B926-4DFA-8EA9C6B4B24D}"/>
          </ac:spMkLst>
        </pc:spChg>
        <pc:spChg chg="mod">
          <ac:chgData name="Tommy McClure" userId="5f57beb918c8a44c" providerId="LiveId" clId="{2B26CA26-4676-469A-BD33-AD5D379542EA}" dt="2024-11-23T19:54:41.451" v="2380" actId="113"/>
          <ac:spMkLst>
            <pc:docMk/>
            <pc:sldMk cId="1144998062" sldId="426"/>
            <ac:spMk id="3" creationId="{C8DA0AB2-6CE2-2B54-2FF1-E255265C1EFE}"/>
          </ac:spMkLst>
        </pc:spChg>
        <pc:spChg chg="del">
          <ac:chgData name="Tommy McClure" userId="5f57beb918c8a44c" providerId="LiveId" clId="{2B26CA26-4676-469A-BD33-AD5D379542EA}" dt="2024-11-24T00:18:54.568" v="3321" actId="478"/>
          <ac:spMkLst>
            <pc:docMk/>
            <pc:sldMk cId="1144998062" sldId="426"/>
            <ac:spMk id="9" creationId="{7F6EB320-EE7F-87F6-576C-CD06F3E320F9}"/>
          </ac:spMkLst>
        </pc:spChg>
      </pc:sldChg>
      <pc:sldChg chg="addSp delSp modSp mod modAnim modNotesTx">
        <pc:chgData name="Tommy McClure" userId="5f57beb918c8a44c" providerId="LiveId" clId="{2B26CA26-4676-469A-BD33-AD5D379542EA}" dt="2024-11-24T01:06:22.388" v="3467" actId="20577"/>
        <pc:sldMkLst>
          <pc:docMk/>
          <pc:sldMk cId="4088825847" sldId="427"/>
        </pc:sldMkLst>
        <pc:spChg chg="del">
          <ac:chgData name="Tommy McClure" userId="5f57beb918c8a44c" providerId="LiveId" clId="{2B26CA26-4676-469A-BD33-AD5D379542EA}" dt="2024-11-24T00:18:33.465" v="3317" actId="478"/>
          <ac:spMkLst>
            <pc:docMk/>
            <pc:sldMk cId="4088825847" sldId="427"/>
            <ac:spMk id="2" creationId="{C46FEEE3-527E-1D73-C6B1-B71C6CB7DBBA}"/>
          </ac:spMkLst>
        </pc:spChg>
        <pc:spChg chg="mod">
          <ac:chgData name="Tommy McClure" userId="5f57beb918c8a44c" providerId="LiveId" clId="{2B26CA26-4676-469A-BD33-AD5D379542EA}" dt="2024-11-23T18:34:11.909" v="777" actId="1076"/>
          <ac:spMkLst>
            <pc:docMk/>
            <pc:sldMk cId="4088825847" sldId="427"/>
            <ac:spMk id="3" creationId="{6E3AEE3D-BE15-79C4-5630-07129C6DD91D}"/>
          </ac:spMkLst>
        </pc:spChg>
        <pc:spChg chg="add mod">
          <ac:chgData name="Tommy McClure" userId="5f57beb918c8a44c" providerId="LiveId" clId="{2B26CA26-4676-469A-BD33-AD5D379542EA}" dt="2024-11-24T00:18:38.013" v="3318"/>
          <ac:spMkLst>
            <pc:docMk/>
            <pc:sldMk cId="4088825847" sldId="427"/>
            <ac:spMk id="4" creationId="{1039A913-0900-FB81-F96D-FAC5677DB113}"/>
          </ac:spMkLst>
        </pc:spChg>
        <pc:spChg chg="mod">
          <ac:chgData name="Tommy McClure" userId="5f57beb918c8a44c" providerId="LiveId" clId="{2B26CA26-4676-469A-BD33-AD5D379542EA}" dt="2024-11-24T01:06:22.388" v="3467" actId="20577"/>
          <ac:spMkLst>
            <pc:docMk/>
            <pc:sldMk cId="4088825847" sldId="427"/>
            <ac:spMk id="7" creationId="{9FAA950C-34BA-5448-037A-6BEBAEC85750}"/>
          </ac:spMkLst>
        </pc:spChg>
      </pc:sldChg>
      <pc:sldChg chg="addSp delSp modSp add mod modAnim modNotes modNotesTx">
        <pc:chgData name="Tommy McClure" userId="5f57beb918c8a44c" providerId="LiveId" clId="{2B26CA26-4676-469A-BD33-AD5D379542EA}" dt="2024-11-24T02:11:43.194" v="3499" actId="1076"/>
        <pc:sldMkLst>
          <pc:docMk/>
          <pc:sldMk cId="2224544776" sldId="428"/>
        </pc:sldMkLst>
        <pc:spChg chg="del">
          <ac:chgData name="Tommy McClure" userId="5f57beb918c8a44c" providerId="LiveId" clId="{2B26CA26-4676-469A-BD33-AD5D379542EA}" dt="2024-11-24T00:18:22.543" v="3315" actId="478"/>
          <ac:spMkLst>
            <pc:docMk/>
            <pc:sldMk cId="2224544776" sldId="428"/>
            <ac:spMk id="2" creationId="{A9F173AC-24EC-391C-497A-3781CED192F2}"/>
          </ac:spMkLst>
        </pc:spChg>
        <pc:spChg chg="add mod">
          <ac:chgData name="Tommy McClure" userId="5f57beb918c8a44c" providerId="LiveId" clId="{2B26CA26-4676-469A-BD33-AD5D379542EA}" dt="2024-11-24T00:18:27.710" v="3316"/>
          <ac:spMkLst>
            <pc:docMk/>
            <pc:sldMk cId="2224544776" sldId="428"/>
            <ac:spMk id="4" creationId="{42FB20EF-2C16-F1F5-1724-5A6BFB3B59B6}"/>
          </ac:spMkLst>
        </pc:spChg>
        <pc:spChg chg="mod">
          <ac:chgData name="Tommy McClure" userId="5f57beb918c8a44c" providerId="LiveId" clId="{2B26CA26-4676-469A-BD33-AD5D379542EA}" dt="2024-11-23T22:28:21.254" v="3105" actId="20577"/>
          <ac:spMkLst>
            <pc:docMk/>
            <pc:sldMk cId="2224544776" sldId="428"/>
            <ac:spMk id="7" creationId="{6B2A945D-1EAA-4C2A-D253-550474F463AB}"/>
          </ac:spMkLst>
        </pc:spChg>
      </pc:sldChg>
      <pc:sldChg chg="modSp add mod modAnim modNotesTx">
        <pc:chgData name="Tommy McClure" userId="5f57beb918c8a44c" providerId="LiveId" clId="{2B26CA26-4676-469A-BD33-AD5D379542EA}" dt="2024-11-24T00:18:10.544" v="3314" actId="1076"/>
        <pc:sldMkLst>
          <pc:docMk/>
          <pc:sldMk cId="2904460364" sldId="429"/>
        </pc:sldMkLst>
        <pc:spChg chg="mod">
          <ac:chgData name="Tommy McClure" userId="5f57beb918c8a44c" providerId="LiveId" clId="{2B26CA26-4676-469A-BD33-AD5D379542EA}" dt="2024-11-24T00:18:10.544" v="3314" actId="1076"/>
          <ac:spMkLst>
            <pc:docMk/>
            <pc:sldMk cId="2904460364" sldId="429"/>
            <ac:spMk id="2" creationId="{1039B17E-D7C2-7739-EEE8-8352B7B25B3D}"/>
          </ac:spMkLst>
        </pc:spChg>
        <pc:spChg chg="mod">
          <ac:chgData name="Tommy McClure" userId="5f57beb918c8a44c" providerId="LiveId" clId="{2B26CA26-4676-469A-BD33-AD5D379542EA}" dt="2024-11-24T00:08:54.269" v="3313" actId="1038"/>
          <ac:spMkLst>
            <pc:docMk/>
            <pc:sldMk cId="2904460364" sldId="429"/>
            <ac:spMk id="7" creationId="{23C3A07B-9712-B759-461A-7E31BF02995B}"/>
          </ac:spMkLst>
        </pc:spChg>
      </pc:sldChg>
    </pc:docChg>
  </pc:docChgLst>
  <pc:docChgLst>
    <pc:chgData name="Tommy McClure" userId="5f57beb918c8a44c" providerId="LiveId" clId="{121882F8-AD15-40E7-A808-3A483065FCF1}"/>
    <pc:docChg chg="modSld">
      <pc:chgData name="Tommy McClure" userId="5f57beb918c8a44c" providerId="LiveId" clId="{121882F8-AD15-40E7-A808-3A483065FCF1}" dt="2024-10-27T02:25:29.603" v="55" actId="115"/>
      <pc:docMkLst>
        <pc:docMk/>
      </pc:docMkLst>
      <pc:sldChg chg="modNotes">
        <pc:chgData name="Tommy McClure" userId="5f57beb918c8a44c" providerId="LiveId" clId="{121882F8-AD15-40E7-A808-3A483065FCF1}" dt="2024-10-27T02:20:58.711" v="49" actId="113"/>
        <pc:sldMkLst>
          <pc:docMk/>
          <pc:sldMk cId="2314493847" sldId="403"/>
        </pc:sldMkLst>
      </pc:sldChg>
      <pc:sldChg chg="modNotes">
        <pc:chgData name="Tommy McClure" userId="5f57beb918c8a44c" providerId="LiveId" clId="{121882F8-AD15-40E7-A808-3A483065FCF1}" dt="2024-10-27T02:25:29.603" v="55" actId="115"/>
        <pc:sldMkLst>
          <pc:docMk/>
          <pc:sldMk cId="1994658829" sldId="416"/>
        </pc:sldMkLst>
      </pc:sldChg>
      <pc:sldChg chg="modNotes">
        <pc:chgData name="Tommy McClure" userId="5f57beb918c8a44c" providerId="LiveId" clId="{121882F8-AD15-40E7-A808-3A483065FCF1}" dt="2024-10-27T02:24:38.220" v="52" actId="113"/>
        <pc:sldMkLst>
          <pc:docMk/>
          <pc:sldMk cId="1637157971" sldId="425"/>
        </pc:sldMkLst>
      </pc:sldChg>
    </pc:docChg>
  </pc:docChgLst>
  <pc:docChgLst>
    <pc:chgData name="Tommy McClure" userId="5f57beb918c8a44c" providerId="LiveId" clId="{E81C90B1-FEAB-49C4-8121-EEFC14533C90}"/>
    <pc:docChg chg="custSel modSld">
      <pc:chgData name="Tommy McClure" userId="5f57beb918c8a44c" providerId="LiveId" clId="{E81C90B1-FEAB-49C4-8121-EEFC14533C90}" dt="2023-07-30T14:18:59.735" v="135" actId="115"/>
      <pc:docMkLst>
        <pc:docMk/>
      </pc:docMkLst>
      <pc:sldChg chg="modSp mod modAnim modNotesTx">
        <pc:chgData name="Tommy McClure" userId="5f57beb918c8a44c" providerId="LiveId" clId="{E81C90B1-FEAB-49C4-8121-EEFC14533C90}" dt="2023-07-30T14:12:58.447" v="102" actId="2711"/>
        <pc:sldMkLst>
          <pc:docMk/>
          <pc:sldMk cId="3695549463" sldId="269"/>
        </pc:sldMkLst>
      </pc:sldChg>
      <pc:sldChg chg="modNotesTx">
        <pc:chgData name="Tommy McClure" userId="5f57beb918c8a44c" providerId="LiveId" clId="{E81C90B1-FEAB-49C4-8121-EEFC14533C90}" dt="2023-07-30T14:06:59.523" v="7" actId="113"/>
        <pc:sldMkLst>
          <pc:docMk/>
          <pc:sldMk cId="3656091068" sldId="270"/>
        </pc:sldMkLst>
      </pc:sldChg>
      <pc:sldChg chg="modNotesTx">
        <pc:chgData name="Tommy McClure" userId="5f57beb918c8a44c" providerId="LiveId" clId="{E81C90B1-FEAB-49C4-8121-EEFC14533C90}" dt="2023-07-30T14:18:59.735" v="135" actId="115"/>
        <pc:sldMkLst>
          <pc:docMk/>
          <pc:sldMk cId="2768436734" sldId="273"/>
        </pc:sldMkLst>
      </pc:sldChg>
    </pc:docChg>
  </pc:docChgLst>
  <pc:docChgLst>
    <pc:chgData name="Tommy McClure" userId="5f57beb918c8a44c" providerId="LiveId" clId="{2B5EDF89-2AF1-4945-B4BA-FCAB652BA3A4}"/>
    <pc:docChg chg="undo custSel addSld delSld modSld">
      <pc:chgData name="Tommy McClure" userId="5f57beb918c8a44c" providerId="LiveId" clId="{2B5EDF89-2AF1-4945-B4BA-FCAB652BA3A4}" dt="2024-01-28T15:43:51.482" v="5298" actId="6549"/>
      <pc:docMkLst>
        <pc:docMk/>
      </pc:docMkLst>
      <pc:sldChg chg="addSp modSp mod">
        <pc:chgData name="Tommy McClure" userId="5f57beb918c8a44c" providerId="LiveId" clId="{2B5EDF89-2AF1-4945-B4BA-FCAB652BA3A4}" dt="2024-01-27T23:04:49.129" v="4861" actId="1038"/>
        <pc:sldMkLst>
          <pc:docMk/>
          <pc:sldMk cId="1652133998" sldId="256"/>
        </pc:sldMkLst>
      </pc:sldChg>
      <pc:sldChg chg="addSp modSp mod modAnim modNotes modNotesTx">
        <pc:chgData name="Tommy McClure" userId="5f57beb918c8a44c" providerId="LiveId" clId="{2B5EDF89-2AF1-4945-B4BA-FCAB652BA3A4}" dt="2024-01-28T15:43:51.482" v="5298" actId="6549"/>
        <pc:sldMkLst>
          <pc:docMk/>
          <pc:sldMk cId="1654255301" sldId="257"/>
        </pc:sldMkLst>
      </pc:sldChg>
      <pc:sldChg chg="del">
        <pc:chgData name="Tommy McClure" userId="5f57beb918c8a44c" providerId="LiveId" clId="{2B5EDF89-2AF1-4945-B4BA-FCAB652BA3A4}" dt="2024-01-27T01:58:38.337" v="4625" actId="2696"/>
        <pc:sldMkLst>
          <pc:docMk/>
          <pc:sldMk cId="3683544629" sldId="266"/>
        </pc:sldMkLst>
      </pc:sldChg>
      <pc:sldChg chg="modSp mod modNotesTx">
        <pc:chgData name="Tommy McClure" userId="5f57beb918c8a44c" providerId="LiveId" clId="{2B5EDF89-2AF1-4945-B4BA-FCAB652BA3A4}" dt="2024-01-26T22:43:34.467" v="594" actId="14100"/>
        <pc:sldMkLst>
          <pc:docMk/>
          <pc:sldMk cId="3695549463" sldId="269"/>
        </pc:sldMkLst>
      </pc:sldChg>
      <pc:sldChg chg="del">
        <pc:chgData name="Tommy McClure" userId="5f57beb918c8a44c" providerId="LiveId" clId="{2B5EDF89-2AF1-4945-B4BA-FCAB652BA3A4}" dt="2024-01-27T01:57:51.223" v="4613" actId="2696"/>
        <pc:sldMkLst>
          <pc:docMk/>
          <pc:sldMk cId="3656091068" sldId="270"/>
        </pc:sldMkLst>
      </pc:sldChg>
      <pc:sldChg chg="del">
        <pc:chgData name="Tommy McClure" userId="5f57beb918c8a44c" providerId="LiveId" clId="{2B5EDF89-2AF1-4945-B4BA-FCAB652BA3A4}" dt="2024-01-27T01:57:57.279" v="4615" actId="2696"/>
        <pc:sldMkLst>
          <pc:docMk/>
          <pc:sldMk cId="1823397815" sldId="271"/>
        </pc:sldMkLst>
      </pc:sldChg>
      <pc:sldChg chg="del">
        <pc:chgData name="Tommy McClure" userId="5f57beb918c8a44c" providerId="LiveId" clId="{2B5EDF89-2AF1-4945-B4BA-FCAB652BA3A4}" dt="2024-01-27T01:58:00.059" v="4616" actId="2696"/>
        <pc:sldMkLst>
          <pc:docMk/>
          <pc:sldMk cId="77348872" sldId="272"/>
        </pc:sldMkLst>
      </pc:sldChg>
      <pc:sldChg chg="del">
        <pc:chgData name="Tommy McClure" userId="5f57beb918c8a44c" providerId="LiveId" clId="{2B5EDF89-2AF1-4945-B4BA-FCAB652BA3A4}" dt="2024-01-27T01:58:02.559" v="4617" actId="2696"/>
        <pc:sldMkLst>
          <pc:docMk/>
          <pc:sldMk cId="2768436734" sldId="273"/>
        </pc:sldMkLst>
      </pc:sldChg>
      <pc:sldChg chg="del">
        <pc:chgData name="Tommy McClure" userId="5f57beb918c8a44c" providerId="LiveId" clId="{2B5EDF89-2AF1-4945-B4BA-FCAB652BA3A4}" dt="2024-01-27T01:58:17.004" v="4622" actId="2696"/>
        <pc:sldMkLst>
          <pc:docMk/>
          <pc:sldMk cId="953849423" sldId="274"/>
        </pc:sldMkLst>
      </pc:sldChg>
      <pc:sldChg chg="del">
        <pc:chgData name="Tommy McClure" userId="5f57beb918c8a44c" providerId="LiveId" clId="{2B5EDF89-2AF1-4945-B4BA-FCAB652BA3A4}" dt="2024-01-27T01:58:08.406" v="4619" actId="2696"/>
        <pc:sldMkLst>
          <pc:docMk/>
          <pc:sldMk cId="1939248368" sldId="275"/>
        </pc:sldMkLst>
      </pc:sldChg>
      <pc:sldChg chg="del">
        <pc:chgData name="Tommy McClure" userId="5f57beb918c8a44c" providerId="LiveId" clId="{2B5EDF89-2AF1-4945-B4BA-FCAB652BA3A4}" dt="2024-01-27T01:58:05.346" v="4618" actId="2696"/>
        <pc:sldMkLst>
          <pc:docMk/>
          <pc:sldMk cId="361858454" sldId="276"/>
        </pc:sldMkLst>
      </pc:sldChg>
      <pc:sldChg chg="del">
        <pc:chgData name="Tommy McClure" userId="5f57beb918c8a44c" providerId="LiveId" clId="{2B5EDF89-2AF1-4945-B4BA-FCAB652BA3A4}" dt="2024-01-27T01:58:11.003" v="4620" actId="2696"/>
        <pc:sldMkLst>
          <pc:docMk/>
          <pc:sldMk cId="2351280357" sldId="277"/>
        </pc:sldMkLst>
      </pc:sldChg>
      <pc:sldChg chg="del">
        <pc:chgData name="Tommy McClure" userId="5f57beb918c8a44c" providerId="LiveId" clId="{2B5EDF89-2AF1-4945-B4BA-FCAB652BA3A4}" dt="2024-01-27T01:58:14.046" v="4621" actId="2696"/>
        <pc:sldMkLst>
          <pc:docMk/>
          <pc:sldMk cId="3718683771" sldId="278"/>
        </pc:sldMkLst>
      </pc:sldChg>
      <pc:sldChg chg="del">
        <pc:chgData name="Tommy McClure" userId="5f57beb918c8a44c" providerId="LiveId" clId="{2B5EDF89-2AF1-4945-B4BA-FCAB652BA3A4}" dt="2024-01-27T01:58:19.951" v="4623" actId="2696"/>
        <pc:sldMkLst>
          <pc:docMk/>
          <pc:sldMk cId="3898868205" sldId="279"/>
        </pc:sldMkLst>
      </pc:sldChg>
      <pc:sldChg chg="del">
        <pc:chgData name="Tommy McClure" userId="5f57beb918c8a44c" providerId="LiveId" clId="{2B5EDF89-2AF1-4945-B4BA-FCAB652BA3A4}" dt="2024-01-27T01:58:23.460" v="4624" actId="2696"/>
        <pc:sldMkLst>
          <pc:docMk/>
          <pc:sldMk cId="13724849" sldId="280"/>
        </pc:sldMkLst>
      </pc:sldChg>
      <pc:sldChg chg="modNotes">
        <pc:chgData name="Tommy McClure" userId="5f57beb918c8a44c" providerId="LiveId" clId="{2B5EDF89-2AF1-4945-B4BA-FCAB652BA3A4}" dt="2024-01-28T02:07:45.379" v="5229" actId="14100"/>
        <pc:sldMkLst>
          <pc:docMk/>
          <pc:sldMk cId="2970185068" sldId="380"/>
        </pc:sldMkLst>
      </pc:sldChg>
      <pc:sldChg chg="modSp mod modAnim">
        <pc:chgData name="Tommy McClure" userId="5f57beb918c8a44c" providerId="LiveId" clId="{2B5EDF89-2AF1-4945-B4BA-FCAB652BA3A4}" dt="2024-01-26T22:44:41.920" v="605" actId="20577"/>
        <pc:sldMkLst>
          <pc:docMk/>
          <pc:sldMk cId="2193981554" sldId="381"/>
        </pc:sldMkLst>
      </pc:sldChg>
      <pc:sldChg chg="modSp add mod modAnim">
        <pc:chgData name="Tommy McClure" userId="5f57beb918c8a44c" providerId="LiveId" clId="{2B5EDF89-2AF1-4945-B4BA-FCAB652BA3A4}" dt="2024-01-27T23:42:16.434" v="5153" actId="113"/>
        <pc:sldMkLst>
          <pc:docMk/>
          <pc:sldMk cId="3526668176" sldId="382"/>
        </pc:sldMkLst>
      </pc:sldChg>
      <pc:sldChg chg="modSp add mod modAnim modNotes modNotesTx">
        <pc:chgData name="Tommy McClure" userId="5f57beb918c8a44c" providerId="LiveId" clId="{2B5EDF89-2AF1-4945-B4BA-FCAB652BA3A4}" dt="2024-01-28T02:05:57.006" v="5208" actId="255"/>
        <pc:sldMkLst>
          <pc:docMk/>
          <pc:sldMk cId="169459066" sldId="383"/>
        </pc:sldMkLst>
      </pc:sldChg>
      <pc:sldChg chg="modSp add mod modAnim modNotes modNotesTx">
        <pc:chgData name="Tommy McClure" userId="5f57beb918c8a44c" providerId="LiveId" clId="{2B5EDF89-2AF1-4945-B4BA-FCAB652BA3A4}" dt="2024-01-28T02:06:26.944" v="5210" actId="255"/>
        <pc:sldMkLst>
          <pc:docMk/>
          <pc:sldMk cId="1169479130" sldId="384"/>
        </pc:sldMkLst>
      </pc:sldChg>
      <pc:sldChg chg="modSp add modAnim modNotes modNotesTx">
        <pc:chgData name="Tommy McClure" userId="5f57beb918c8a44c" providerId="LiveId" clId="{2B5EDF89-2AF1-4945-B4BA-FCAB652BA3A4}" dt="2024-01-28T02:06:34.910" v="5211" actId="255"/>
        <pc:sldMkLst>
          <pc:docMk/>
          <pc:sldMk cId="2768930653" sldId="385"/>
        </pc:sldMkLst>
      </pc:sldChg>
      <pc:sldChg chg="modSp add mod modAnim modNotes modNotesTx">
        <pc:chgData name="Tommy McClure" userId="5f57beb918c8a44c" providerId="LiveId" clId="{2B5EDF89-2AF1-4945-B4BA-FCAB652BA3A4}" dt="2024-01-28T02:06:44.674" v="5212" actId="255"/>
        <pc:sldMkLst>
          <pc:docMk/>
          <pc:sldMk cId="872634113" sldId="386"/>
        </pc:sldMkLst>
      </pc:sldChg>
      <pc:sldChg chg="modSp add mod modAnim modNotes modNotesTx">
        <pc:chgData name="Tommy McClure" userId="5f57beb918c8a44c" providerId="LiveId" clId="{2B5EDF89-2AF1-4945-B4BA-FCAB652BA3A4}" dt="2024-01-28T02:06:54.496" v="5213" actId="255"/>
        <pc:sldMkLst>
          <pc:docMk/>
          <pc:sldMk cId="2539116952" sldId="387"/>
        </pc:sldMkLst>
      </pc:sldChg>
      <pc:sldChg chg="add del">
        <pc:chgData name="Tommy McClure" userId="5f57beb918c8a44c" providerId="LiveId" clId="{2B5EDF89-2AF1-4945-B4BA-FCAB652BA3A4}" dt="2024-01-27T01:57:54.715" v="4614" actId="2696"/>
        <pc:sldMkLst>
          <pc:docMk/>
          <pc:sldMk cId="3690856607" sldId="388"/>
        </pc:sldMkLst>
      </pc:sldChg>
      <pc:sldChg chg="modSp add modAnim modNotes modNotesTx">
        <pc:chgData name="Tommy McClure" userId="5f57beb918c8a44c" providerId="LiveId" clId="{2B5EDF89-2AF1-4945-B4BA-FCAB652BA3A4}" dt="2024-01-28T02:07:02.659" v="5214" actId="255"/>
        <pc:sldMkLst>
          <pc:docMk/>
          <pc:sldMk cId="2303964517" sldId="389"/>
        </pc:sldMkLst>
      </pc:sldChg>
    </pc:docChg>
  </pc:docChgLst>
  <pc:docChgLst>
    <pc:chgData name="Tommy McClure" userId="5f57beb918c8a44c" providerId="LiveId" clId="{8962462E-A9E9-40DB-8A46-DB278ACFA5B5}"/>
    <pc:docChg chg="undo custSel addSld delSld modSld sldOrd modMainMaster">
      <pc:chgData name="Tommy McClure" userId="5f57beb918c8a44c" providerId="LiveId" clId="{8962462E-A9E9-40DB-8A46-DB278ACFA5B5}" dt="2023-07-30T01:16:50.513" v="4901" actId="113"/>
      <pc:docMkLst>
        <pc:docMk/>
      </pc:docMkLst>
      <pc:sldChg chg="modSp mod modTransition modAnim modNotes">
        <pc:chgData name="Tommy McClure" userId="5f57beb918c8a44c" providerId="LiveId" clId="{8962462E-A9E9-40DB-8A46-DB278ACFA5B5}" dt="2023-07-30T01:04:10.703" v="4742" actId="6549"/>
        <pc:sldMkLst>
          <pc:docMk/>
          <pc:sldMk cId="1652133998" sldId="256"/>
        </pc:sldMkLst>
      </pc:sldChg>
      <pc:sldChg chg="modSp mod ord modTransition">
        <pc:chgData name="Tommy McClure" userId="5f57beb918c8a44c" providerId="LiveId" clId="{8962462E-A9E9-40DB-8A46-DB278ACFA5B5}" dt="2023-07-28T23:17:48.958" v="4342"/>
        <pc:sldMkLst>
          <pc:docMk/>
          <pc:sldMk cId="1654255301" sldId="257"/>
        </pc:sldMkLst>
      </pc:sldChg>
      <pc:sldChg chg="del">
        <pc:chgData name="Tommy McClure" userId="5f57beb918c8a44c" providerId="LiveId" clId="{8962462E-A9E9-40DB-8A46-DB278ACFA5B5}" dt="2023-07-28T22:52:44.514" v="4158" actId="2696"/>
        <pc:sldMkLst>
          <pc:docMk/>
          <pc:sldMk cId="4010278615" sldId="258"/>
        </pc:sldMkLst>
      </pc:sldChg>
      <pc:sldChg chg="del">
        <pc:chgData name="Tommy McClure" userId="5f57beb918c8a44c" providerId="LiveId" clId="{8962462E-A9E9-40DB-8A46-DB278ACFA5B5}" dt="2023-07-28T22:52:47.259" v="4159" actId="2696"/>
        <pc:sldMkLst>
          <pc:docMk/>
          <pc:sldMk cId="2853788422" sldId="259"/>
        </pc:sldMkLst>
      </pc:sldChg>
      <pc:sldChg chg="del">
        <pc:chgData name="Tommy McClure" userId="5f57beb918c8a44c" providerId="LiveId" clId="{8962462E-A9E9-40DB-8A46-DB278ACFA5B5}" dt="2023-07-28T22:52:49.829" v="4160" actId="2696"/>
        <pc:sldMkLst>
          <pc:docMk/>
          <pc:sldMk cId="4224509479" sldId="260"/>
        </pc:sldMkLst>
      </pc:sldChg>
      <pc:sldChg chg="del">
        <pc:chgData name="Tommy McClure" userId="5f57beb918c8a44c" providerId="LiveId" clId="{8962462E-A9E9-40DB-8A46-DB278ACFA5B5}" dt="2023-07-28T23:15:00.247" v="4329" actId="2696"/>
        <pc:sldMkLst>
          <pc:docMk/>
          <pc:sldMk cId="132884364" sldId="261"/>
        </pc:sldMkLst>
      </pc:sldChg>
      <pc:sldChg chg="del">
        <pc:chgData name="Tommy McClure" userId="5f57beb918c8a44c" providerId="LiveId" clId="{8962462E-A9E9-40DB-8A46-DB278ACFA5B5}" dt="2023-07-28T23:15:02.861" v="4330" actId="2696"/>
        <pc:sldMkLst>
          <pc:docMk/>
          <pc:sldMk cId="2224495804" sldId="262"/>
        </pc:sldMkLst>
      </pc:sldChg>
      <pc:sldChg chg="del">
        <pc:chgData name="Tommy McClure" userId="5f57beb918c8a44c" providerId="LiveId" clId="{8962462E-A9E9-40DB-8A46-DB278ACFA5B5}" dt="2023-07-28T23:15:05.646" v="4331" actId="2696"/>
        <pc:sldMkLst>
          <pc:docMk/>
          <pc:sldMk cId="1527004159" sldId="263"/>
        </pc:sldMkLst>
      </pc:sldChg>
      <pc:sldChg chg="del">
        <pc:chgData name="Tommy McClure" userId="5f57beb918c8a44c" providerId="LiveId" clId="{8962462E-A9E9-40DB-8A46-DB278ACFA5B5}" dt="2023-07-28T23:15:08.080" v="4332" actId="2696"/>
        <pc:sldMkLst>
          <pc:docMk/>
          <pc:sldMk cId="1800380133" sldId="264"/>
        </pc:sldMkLst>
      </pc:sldChg>
      <pc:sldChg chg="del">
        <pc:chgData name="Tommy McClure" userId="5f57beb918c8a44c" providerId="LiveId" clId="{8962462E-A9E9-40DB-8A46-DB278ACFA5B5}" dt="2023-07-28T23:15:10.470" v="4333" actId="2696"/>
        <pc:sldMkLst>
          <pc:docMk/>
          <pc:sldMk cId="3197023440" sldId="265"/>
        </pc:sldMkLst>
      </pc:sldChg>
      <pc:sldChg chg="addSp delSp modSp mod modTransition modAnim">
        <pc:chgData name="Tommy McClure" userId="5f57beb918c8a44c" providerId="LiveId" clId="{8962462E-A9E9-40DB-8A46-DB278ACFA5B5}" dt="2023-07-28T23:17:48.958" v="4342"/>
        <pc:sldMkLst>
          <pc:docMk/>
          <pc:sldMk cId="3683544629" sldId="266"/>
        </pc:sldMkLst>
      </pc:sldChg>
      <pc:sldChg chg="del">
        <pc:chgData name="Tommy McClure" userId="5f57beb918c8a44c" providerId="LiveId" clId="{8962462E-A9E9-40DB-8A46-DB278ACFA5B5}" dt="2023-07-28T23:14:57.268" v="4328" actId="2696"/>
        <pc:sldMkLst>
          <pc:docMk/>
          <pc:sldMk cId="1315647518" sldId="268"/>
        </pc:sldMkLst>
      </pc:sldChg>
      <pc:sldChg chg="modSp modTransition modNotes modNotesTx">
        <pc:chgData name="Tommy McClure" userId="5f57beb918c8a44c" providerId="LiveId" clId="{8962462E-A9E9-40DB-8A46-DB278ACFA5B5}" dt="2023-07-30T01:16:28.160" v="4899" actId="113"/>
        <pc:sldMkLst>
          <pc:docMk/>
          <pc:sldMk cId="3695549463" sldId="269"/>
        </pc:sldMkLst>
      </pc:sldChg>
      <pc:sldChg chg="modSp modTransition modAnim modNotes modNotesTx">
        <pc:chgData name="Tommy McClure" userId="5f57beb918c8a44c" providerId="LiveId" clId="{8962462E-A9E9-40DB-8A46-DB278ACFA5B5}" dt="2023-07-30T01:12:52.619" v="4839" actId="113"/>
        <pc:sldMkLst>
          <pc:docMk/>
          <pc:sldMk cId="3656091068" sldId="270"/>
        </pc:sldMkLst>
      </pc:sldChg>
      <pc:sldChg chg="modSp new mod modTransition modAnim modNotes modNotesTx">
        <pc:chgData name="Tommy McClure" userId="5f57beb918c8a44c" providerId="LiveId" clId="{8962462E-A9E9-40DB-8A46-DB278ACFA5B5}" dt="2023-07-30T01:05:27.313" v="4758" actId="14100"/>
        <pc:sldMkLst>
          <pc:docMk/>
          <pc:sldMk cId="1823397815" sldId="271"/>
        </pc:sldMkLst>
      </pc:sldChg>
      <pc:sldChg chg="modSp add mod modTransition modAnim modNotes modNotesTx">
        <pc:chgData name="Tommy McClure" userId="5f57beb918c8a44c" providerId="LiveId" clId="{8962462E-A9E9-40DB-8A46-DB278ACFA5B5}" dt="2023-07-30T01:10:52.719" v="4815" actId="20577"/>
        <pc:sldMkLst>
          <pc:docMk/>
          <pc:sldMk cId="77348872" sldId="272"/>
        </pc:sldMkLst>
      </pc:sldChg>
      <pc:sldChg chg="modSp add mod modTransition modAnim modNotes modNotesTx">
        <pc:chgData name="Tommy McClure" userId="5f57beb918c8a44c" providerId="LiveId" clId="{8962462E-A9E9-40DB-8A46-DB278ACFA5B5}" dt="2023-07-30T01:06:50.331" v="4774" actId="2711"/>
        <pc:sldMkLst>
          <pc:docMk/>
          <pc:sldMk cId="2768436734" sldId="273"/>
        </pc:sldMkLst>
      </pc:sldChg>
      <pc:sldChg chg="addSp delSp modSp add mod ord modTransition addAnim delAnim modAnim modNotes modNotesTx">
        <pc:chgData name="Tommy McClure" userId="5f57beb918c8a44c" providerId="LiveId" clId="{8962462E-A9E9-40DB-8A46-DB278ACFA5B5}" dt="2023-07-30T01:16:00.546" v="4896" actId="113"/>
        <pc:sldMkLst>
          <pc:docMk/>
          <pc:sldMk cId="953849423" sldId="274"/>
        </pc:sldMkLst>
      </pc:sldChg>
      <pc:sldChg chg="addSp delSp modSp add mod modTransition modAnim modNotes modNotesTx">
        <pc:chgData name="Tommy McClure" userId="5f57beb918c8a44c" providerId="LiveId" clId="{8962462E-A9E9-40DB-8A46-DB278ACFA5B5}" dt="2023-07-30T01:16:09.832" v="4897" actId="113"/>
        <pc:sldMkLst>
          <pc:docMk/>
          <pc:sldMk cId="1939248368" sldId="275"/>
        </pc:sldMkLst>
      </pc:sldChg>
      <pc:sldChg chg="modSp add mod modTransition modAnim modNotes modNotesTx">
        <pc:chgData name="Tommy McClure" userId="5f57beb918c8a44c" providerId="LiveId" clId="{8962462E-A9E9-40DB-8A46-DB278ACFA5B5}" dt="2023-07-30T01:16:15.881" v="4898" actId="113"/>
        <pc:sldMkLst>
          <pc:docMk/>
          <pc:sldMk cId="361858454" sldId="276"/>
        </pc:sldMkLst>
      </pc:sldChg>
      <pc:sldChg chg="modSp add mod ord modTransition modAnim modNotes modNotesTx">
        <pc:chgData name="Tommy McClure" userId="5f57beb918c8a44c" providerId="LiveId" clId="{8962462E-A9E9-40DB-8A46-DB278ACFA5B5}" dt="2023-07-30T01:15:34.163" v="4891" actId="113"/>
        <pc:sldMkLst>
          <pc:docMk/>
          <pc:sldMk cId="2351280357" sldId="277"/>
        </pc:sldMkLst>
      </pc:sldChg>
      <pc:sldChg chg="modSp add mod modTransition modAnim modNotes modNotesTx">
        <pc:chgData name="Tommy McClure" userId="5f57beb918c8a44c" providerId="LiveId" clId="{8962462E-A9E9-40DB-8A46-DB278ACFA5B5}" dt="2023-07-30T01:14:06.233" v="4868" actId="20577"/>
        <pc:sldMkLst>
          <pc:docMk/>
          <pc:sldMk cId="3718683771" sldId="278"/>
        </pc:sldMkLst>
      </pc:sldChg>
      <pc:sldChg chg="modSp add mod modTransition modAnim modNotes modNotesTx">
        <pc:chgData name="Tommy McClure" userId="5f57beb918c8a44c" providerId="LiveId" clId="{8962462E-A9E9-40DB-8A46-DB278ACFA5B5}" dt="2023-07-30T01:16:42.955" v="4900" actId="113"/>
        <pc:sldMkLst>
          <pc:docMk/>
          <pc:sldMk cId="3898868205" sldId="279"/>
        </pc:sldMkLst>
      </pc:sldChg>
      <pc:sldChg chg="modSp add mod modTransition modAnim modNotes modNotesTx">
        <pc:chgData name="Tommy McClure" userId="5f57beb918c8a44c" providerId="LiveId" clId="{8962462E-A9E9-40DB-8A46-DB278ACFA5B5}" dt="2023-07-30T01:16:50.513" v="4901" actId="113"/>
        <pc:sldMkLst>
          <pc:docMk/>
          <pc:sldMk cId="13724849" sldId="280"/>
        </pc:sldMkLst>
      </pc:sldChg>
      <pc:sldChg chg="add del ord">
        <pc:chgData name="Tommy McClure" userId="5f57beb918c8a44c" providerId="LiveId" clId="{8962462E-A9E9-40DB-8A46-DB278ACFA5B5}" dt="2023-07-28T22:54:48.363" v="4169" actId="2696"/>
        <pc:sldMkLst>
          <pc:docMk/>
          <pc:sldMk cId="4225394132" sldId="281"/>
        </pc:sldMkLst>
      </pc:sldChg>
      <pc:sldChg chg="modSp mod modTransition modNotes">
        <pc:chgData name="Tommy McClure" userId="5f57beb918c8a44c" providerId="LiveId" clId="{8962462E-A9E9-40DB-8A46-DB278ACFA5B5}" dt="2023-07-30T01:09:27.662" v="4812" actId="1076"/>
        <pc:sldMkLst>
          <pc:docMk/>
          <pc:sldMk cId="2970185068" sldId="380"/>
        </pc:sldMkLst>
      </pc:sldChg>
      <pc:sldMasterChg chg="modTransition modSldLayout">
        <pc:chgData name="Tommy McClure" userId="5f57beb918c8a44c" providerId="LiveId" clId="{8962462E-A9E9-40DB-8A46-DB278ACFA5B5}" dt="2023-07-28T23:17:48.958" v="4342"/>
        <pc:sldMasterMkLst>
          <pc:docMk/>
          <pc:sldMasterMk cId="2346251051" sldId="2147483648"/>
        </pc:sldMasterMkLst>
        <pc:sldLayoutChg chg="modTransition">
          <pc:chgData name="Tommy McClure" userId="5f57beb918c8a44c" providerId="LiveId" clId="{8962462E-A9E9-40DB-8A46-DB278ACFA5B5}" dt="2023-07-28T23:17:48.958" v="4342"/>
          <pc:sldLayoutMkLst>
            <pc:docMk/>
            <pc:sldMasterMk cId="2346251051" sldId="2147483648"/>
            <pc:sldLayoutMk cId="1659756515" sldId="214748364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86876825" sldId="2147483650"/>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602678805" sldId="2147483651"/>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527791066" sldId="2147483652"/>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971016106" sldId="2147483653"/>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1758111529" sldId="2147483654"/>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02416926" sldId="2147483655"/>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69764688" sldId="2147483656"/>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769637093" sldId="2147483657"/>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012076707" sldId="2147483658"/>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445927127" sldId="214748365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673943605" sldId="2147483660"/>
          </pc:sldLayoutMkLst>
        </pc:sldLayoutChg>
      </pc:sldMasterChg>
    </pc:docChg>
  </pc:docChgLst>
  <pc:docChgLst>
    <pc:chgData name="Tommy McClure" userId="5f57beb918c8a44c" providerId="LiveId" clId="{2F6F6C8F-31BF-40E8-B707-4714E7EFB7B1}"/>
    <pc:docChg chg="undo custSel addSld delSld modSld sldOrd modNotesMaster modHandout">
      <pc:chgData name="Tommy McClure" userId="5f57beb918c8a44c" providerId="LiveId" clId="{2F6F6C8F-31BF-40E8-B707-4714E7EFB7B1}" dt="2024-04-28T14:17:53.448" v="9690" actId="113"/>
      <pc:docMkLst>
        <pc:docMk/>
      </pc:docMkLst>
      <pc:sldChg chg="modSp mod ord modNotes">
        <pc:chgData name="Tommy McClure" userId="5f57beb918c8a44c" providerId="LiveId" clId="{2F6F6C8F-31BF-40E8-B707-4714E7EFB7B1}" dt="2024-04-28T02:14:35.626" v="9404"/>
        <pc:sldMkLst>
          <pc:docMk/>
          <pc:sldMk cId="1652133998" sldId="256"/>
        </pc:sldMkLst>
      </pc:sldChg>
      <pc:sldChg chg="modNotes">
        <pc:chgData name="Tommy McClure" userId="5f57beb918c8a44c" providerId="LiveId" clId="{2F6F6C8F-31BF-40E8-B707-4714E7EFB7B1}" dt="2024-04-28T13:38:17.252" v="9442" actId="115"/>
        <pc:sldMkLst>
          <pc:docMk/>
          <pc:sldMk cId="1654255301" sldId="257"/>
        </pc:sldMkLst>
      </pc:sldChg>
      <pc:sldChg chg="modNotes">
        <pc:chgData name="Tommy McClure" userId="5f57beb918c8a44c" providerId="LiveId" clId="{2F6F6C8F-31BF-40E8-B707-4714E7EFB7B1}" dt="2024-04-28T02:14:35.626" v="9404"/>
        <pc:sldMkLst>
          <pc:docMk/>
          <pc:sldMk cId="2970185068" sldId="380"/>
        </pc:sldMkLst>
      </pc:sldChg>
      <pc:sldChg chg="del">
        <pc:chgData name="Tommy McClure" userId="5f57beb918c8a44c" providerId="LiveId" clId="{2F6F6C8F-31BF-40E8-B707-4714E7EFB7B1}" dt="2024-04-27T01:29:52.118" v="4520" actId="2696"/>
        <pc:sldMkLst>
          <pc:docMk/>
          <pc:sldMk cId="2193981554" sldId="381"/>
        </pc:sldMkLst>
      </pc:sldChg>
      <pc:sldChg chg="del">
        <pc:chgData name="Tommy McClure" userId="5f57beb918c8a44c" providerId="LiveId" clId="{2F6F6C8F-31BF-40E8-B707-4714E7EFB7B1}" dt="2024-04-27T01:29:49.610" v="4519" actId="2696"/>
        <pc:sldMkLst>
          <pc:docMk/>
          <pc:sldMk cId="3526668176" sldId="382"/>
        </pc:sldMkLst>
      </pc:sldChg>
      <pc:sldChg chg="del ord">
        <pc:chgData name="Tommy McClure" userId="5f57beb918c8a44c" providerId="LiveId" clId="{2F6F6C8F-31BF-40E8-B707-4714E7EFB7B1}" dt="2024-04-27T01:29:47.420" v="4518" actId="2696"/>
        <pc:sldMkLst>
          <pc:docMk/>
          <pc:sldMk cId="169459066" sldId="383"/>
        </pc:sldMkLst>
      </pc:sldChg>
      <pc:sldChg chg="del">
        <pc:chgData name="Tommy McClure" userId="5f57beb918c8a44c" providerId="LiveId" clId="{2F6F6C8F-31BF-40E8-B707-4714E7EFB7B1}" dt="2024-04-27T01:29:45.029" v="4517" actId="2696"/>
        <pc:sldMkLst>
          <pc:docMk/>
          <pc:sldMk cId="1169479130" sldId="384"/>
        </pc:sldMkLst>
      </pc:sldChg>
      <pc:sldChg chg="del">
        <pc:chgData name="Tommy McClure" userId="5f57beb918c8a44c" providerId="LiveId" clId="{2F6F6C8F-31BF-40E8-B707-4714E7EFB7B1}" dt="2024-04-27T01:29:41.700" v="4516" actId="2696"/>
        <pc:sldMkLst>
          <pc:docMk/>
          <pc:sldMk cId="2768930653" sldId="385"/>
        </pc:sldMkLst>
      </pc:sldChg>
      <pc:sldChg chg="del">
        <pc:chgData name="Tommy McClure" userId="5f57beb918c8a44c" providerId="LiveId" clId="{2F6F6C8F-31BF-40E8-B707-4714E7EFB7B1}" dt="2024-04-27T01:29:35.912" v="4515" actId="2696"/>
        <pc:sldMkLst>
          <pc:docMk/>
          <pc:sldMk cId="872634113" sldId="386"/>
        </pc:sldMkLst>
      </pc:sldChg>
      <pc:sldChg chg="del">
        <pc:chgData name="Tommy McClure" userId="5f57beb918c8a44c" providerId="LiveId" clId="{2F6F6C8F-31BF-40E8-B707-4714E7EFB7B1}" dt="2024-04-27T01:29:33.066" v="4514" actId="2696"/>
        <pc:sldMkLst>
          <pc:docMk/>
          <pc:sldMk cId="2539116952" sldId="387"/>
        </pc:sldMkLst>
      </pc:sldChg>
      <pc:sldChg chg="addSp delSp modSp mod modAnim modNotes modNotesTx">
        <pc:chgData name="Tommy McClure" userId="5f57beb918c8a44c" providerId="LiveId" clId="{2F6F6C8F-31BF-40E8-B707-4714E7EFB7B1}" dt="2024-04-28T02:45:52.668" v="9410" actId="255"/>
        <pc:sldMkLst>
          <pc:docMk/>
          <pc:sldMk cId="2303964517" sldId="389"/>
        </pc:sldMkLst>
      </pc:sldChg>
      <pc:sldChg chg="addSp delSp modSp add mod delAnim modAnim modNotes modNotesTx">
        <pc:chgData name="Tommy McClure" userId="5f57beb918c8a44c" providerId="LiveId" clId="{2F6F6C8F-31BF-40E8-B707-4714E7EFB7B1}" dt="2024-04-28T02:45:37.034" v="9408" actId="255"/>
        <pc:sldMkLst>
          <pc:docMk/>
          <pc:sldMk cId="3102821322" sldId="390"/>
        </pc:sldMkLst>
      </pc:sldChg>
      <pc:sldChg chg="modSp add ord modAnim modNotes modNotesTx">
        <pc:chgData name="Tommy McClure" userId="5f57beb918c8a44c" providerId="LiveId" clId="{2F6F6C8F-31BF-40E8-B707-4714E7EFB7B1}" dt="2024-04-28T02:14:35.626" v="9404"/>
        <pc:sldMkLst>
          <pc:docMk/>
          <pc:sldMk cId="2662349875" sldId="391"/>
        </pc:sldMkLst>
      </pc:sldChg>
      <pc:sldChg chg="addSp modSp add mod modAnim modNotes modNotesTx">
        <pc:chgData name="Tommy McClure" userId="5f57beb918c8a44c" providerId="LiveId" clId="{2F6F6C8F-31BF-40E8-B707-4714E7EFB7B1}" dt="2024-04-28T02:14:35.626" v="9404"/>
        <pc:sldMkLst>
          <pc:docMk/>
          <pc:sldMk cId="1075974986" sldId="392"/>
        </pc:sldMkLst>
      </pc:sldChg>
      <pc:sldChg chg="modSp add mod ord modNotes modNotesTx">
        <pc:chgData name="Tommy McClure" userId="5f57beb918c8a44c" providerId="LiveId" clId="{2F6F6C8F-31BF-40E8-B707-4714E7EFB7B1}" dt="2024-04-28T03:18:47.334" v="9424" actId="255"/>
        <pc:sldMkLst>
          <pc:docMk/>
          <pc:sldMk cId="2256426777" sldId="393"/>
        </pc:sldMkLst>
      </pc:sldChg>
      <pc:sldChg chg="modSp add ord modAnim modNotes modNotesTx">
        <pc:chgData name="Tommy McClure" userId="5f57beb918c8a44c" providerId="LiveId" clId="{2F6F6C8F-31BF-40E8-B707-4714E7EFB7B1}" dt="2024-04-28T02:45:25.239" v="9407" actId="255"/>
        <pc:sldMkLst>
          <pc:docMk/>
          <pc:sldMk cId="3596143194" sldId="394"/>
        </pc:sldMkLst>
      </pc:sldChg>
      <pc:sldChg chg="modSp add modAnim modNotes modNotesTx">
        <pc:chgData name="Tommy McClure" userId="5f57beb918c8a44c" providerId="LiveId" clId="{2F6F6C8F-31BF-40E8-B707-4714E7EFB7B1}" dt="2024-04-28T03:16:30.858" v="9423" actId="115"/>
        <pc:sldMkLst>
          <pc:docMk/>
          <pc:sldMk cId="771146421" sldId="395"/>
        </pc:sldMkLst>
      </pc:sldChg>
      <pc:sldChg chg="addSp modSp add mod modAnim modNotes modNotesTx">
        <pc:chgData name="Tommy McClure" userId="5f57beb918c8a44c" providerId="LiveId" clId="{2F6F6C8F-31BF-40E8-B707-4714E7EFB7B1}" dt="2024-04-28T02:14:35.626" v="9404"/>
        <pc:sldMkLst>
          <pc:docMk/>
          <pc:sldMk cId="324091114" sldId="396"/>
        </pc:sldMkLst>
      </pc:sldChg>
      <pc:sldChg chg="delSp modSp add mod modAnim modNotes modNotesTx">
        <pc:chgData name="Tommy McClure" userId="5f57beb918c8a44c" providerId="LiveId" clId="{2F6F6C8F-31BF-40E8-B707-4714E7EFB7B1}" dt="2024-04-28T02:14:35.626" v="9404"/>
        <pc:sldMkLst>
          <pc:docMk/>
          <pc:sldMk cId="1618969578" sldId="397"/>
        </pc:sldMkLst>
      </pc:sldChg>
      <pc:sldChg chg="new del">
        <pc:chgData name="Tommy McClure" userId="5f57beb918c8a44c" providerId="LiveId" clId="{2F6F6C8F-31BF-40E8-B707-4714E7EFB7B1}" dt="2024-04-27T20:01:59.139" v="6488" actId="680"/>
        <pc:sldMkLst>
          <pc:docMk/>
          <pc:sldMk cId="1662427646" sldId="398"/>
        </pc:sldMkLst>
      </pc:sldChg>
      <pc:sldChg chg="addSp modSp add mod modAnim modNotes modNotesTx">
        <pc:chgData name="Tommy McClure" userId="5f57beb918c8a44c" providerId="LiveId" clId="{2F6F6C8F-31BF-40E8-B707-4714E7EFB7B1}" dt="2024-04-28T02:46:10.431" v="9411" actId="255"/>
        <pc:sldMkLst>
          <pc:docMk/>
          <pc:sldMk cId="3755125502" sldId="398"/>
        </pc:sldMkLst>
      </pc:sldChg>
      <pc:sldChg chg="addSp delSp modSp add mod delAnim modAnim modNotes modNotesTx">
        <pc:chgData name="Tommy McClure" userId="5f57beb918c8a44c" providerId="LiveId" clId="{2F6F6C8F-31BF-40E8-B707-4714E7EFB7B1}" dt="2024-04-28T14:17:53.448" v="9690" actId="113"/>
        <pc:sldMkLst>
          <pc:docMk/>
          <pc:sldMk cId="2428964825" sldId="399"/>
        </pc:sldMkLst>
      </pc:sldChg>
      <pc:sldChg chg="addSp delSp modSp add mod delAnim modAnim modNotes modNotesTx">
        <pc:chgData name="Tommy McClure" userId="5f57beb918c8a44c" providerId="LiveId" clId="{2F6F6C8F-31BF-40E8-B707-4714E7EFB7B1}" dt="2024-04-28T02:14:35.626" v="9404"/>
        <pc:sldMkLst>
          <pc:docMk/>
          <pc:sldMk cId="3330071865" sldId="400"/>
        </pc:sldMkLst>
      </pc:sldChg>
      <pc:sldChg chg="addSp delSp modSp add mod ord delAnim">
        <pc:chgData name="Tommy McClure" userId="5f57beb918c8a44c" providerId="LiveId" clId="{2F6F6C8F-31BF-40E8-B707-4714E7EFB7B1}" dt="2024-04-28T14:16:33.172" v="9686" actId="1076"/>
        <pc:sldMkLst>
          <pc:docMk/>
          <pc:sldMk cId="453311138" sldId="401"/>
        </pc:sldMkLst>
      </pc:sldChg>
    </pc:docChg>
  </pc:docChgLst>
  <pc:docChgLst>
    <pc:chgData name="Tommy McClure" userId="5f57beb918c8a44c" providerId="LiveId" clId="{904065DD-A5F8-4440-A007-B0B6A387B08E}"/>
    <pc:docChg chg="undo custSel addSld delSld modSld sldOrd">
      <pc:chgData name="Tommy McClure" userId="5f57beb918c8a44c" providerId="LiveId" clId="{904065DD-A5F8-4440-A007-B0B6A387B08E}" dt="2024-09-29T04:35:44.204" v="7379" actId="20577"/>
      <pc:docMkLst>
        <pc:docMk/>
      </pc:docMkLst>
      <pc:sldChg chg="modSp mod">
        <pc:chgData name="Tommy McClure" userId="5f57beb918c8a44c" providerId="LiveId" clId="{904065DD-A5F8-4440-A007-B0B6A387B08E}" dt="2024-09-28T23:35:09.144" v="6817" actId="1076"/>
        <pc:sldMkLst>
          <pc:docMk/>
          <pc:sldMk cId="3695549463" sldId="269"/>
        </pc:sldMkLst>
        <pc:spChg chg="mod">
          <ac:chgData name="Tommy McClure" userId="5f57beb918c8a44c" providerId="LiveId" clId="{904065DD-A5F8-4440-A007-B0B6A387B08E}" dt="2024-09-28T18:58:16.346" v="6453" actId="114"/>
          <ac:spMkLst>
            <pc:docMk/>
            <pc:sldMk cId="3695549463" sldId="269"/>
            <ac:spMk id="3" creationId="{53695C33-E9D2-5B83-BB24-636238D978A3}"/>
          </ac:spMkLst>
        </pc:spChg>
      </pc:sldChg>
      <pc:sldChg chg="modNotes">
        <pc:chgData name="Tommy McClure" userId="5f57beb918c8a44c" providerId="LiveId" clId="{904065DD-A5F8-4440-A007-B0B6A387B08E}" dt="2024-09-29T02:07:58.834" v="7208" actId="14100"/>
        <pc:sldMkLst>
          <pc:docMk/>
          <pc:sldMk cId="2970185068" sldId="380"/>
        </pc:sldMkLst>
      </pc:sldChg>
      <pc:sldChg chg="addSp delSp modSp mod modAnim modNotes modNotesTx">
        <pc:chgData name="Tommy McClure" userId="5f57beb918c8a44c" providerId="LiveId" clId="{904065DD-A5F8-4440-A007-B0B6A387B08E}" dt="2024-09-29T04:35:44.204" v="7379" actId="20577"/>
        <pc:sldMkLst>
          <pc:docMk/>
          <pc:sldMk cId="2662349875" sldId="391"/>
        </pc:sldMkLst>
        <pc:spChg chg="mod">
          <ac:chgData name="Tommy McClure" userId="5f57beb918c8a44c" providerId="LiveId" clId="{904065DD-A5F8-4440-A007-B0B6A387B08E}" dt="2024-09-29T04:19:05.728" v="7229" actId="20577"/>
          <ac:spMkLst>
            <pc:docMk/>
            <pc:sldMk cId="2662349875" sldId="391"/>
            <ac:spMk id="7" creationId="{02ACA1A0-5294-681C-03C0-68EDD9131E38}"/>
          </ac:spMkLst>
        </pc:spChg>
      </pc:sldChg>
      <pc:sldChg chg="del">
        <pc:chgData name="Tommy McClure" userId="5f57beb918c8a44c" providerId="LiveId" clId="{904065DD-A5F8-4440-A007-B0B6A387B08E}" dt="2024-09-28T18:45:29.035" v="6028" actId="2696"/>
        <pc:sldMkLst>
          <pc:docMk/>
          <pc:sldMk cId="3596143194" sldId="394"/>
        </pc:sldMkLst>
      </pc:sldChg>
      <pc:sldChg chg="modSp mod modNotes">
        <pc:chgData name="Tommy McClure" userId="5f57beb918c8a44c" providerId="LiveId" clId="{904065DD-A5F8-4440-A007-B0B6A387B08E}" dt="2024-09-29T02:04:18.345" v="7169" actId="1076"/>
        <pc:sldMkLst>
          <pc:docMk/>
          <pc:sldMk cId="2314493847" sldId="403"/>
        </pc:sldMkLst>
        <pc:spChg chg="mod">
          <ac:chgData name="Tommy McClure" userId="5f57beb918c8a44c" providerId="LiveId" clId="{904065DD-A5F8-4440-A007-B0B6A387B08E}" dt="2024-09-28T23:42:43.042" v="6998" actId="20577"/>
          <ac:spMkLst>
            <pc:docMk/>
            <pc:sldMk cId="2314493847" sldId="403"/>
            <ac:spMk id="13" creationId="{00000000-0000-0000-0000-000000000000}"/>
          </ac:spMkLst>
        </pc:spChg>
        <pc:spChg chg="mod">
          <ac:chgData name="Tommy McClure" userId="5f57beb918c8a44c" providerId="LiveId" clId="{904065DD-A5F8-4440-A007-B0B6A387B08E}" dt="2024-09-28T23:49:21.167" v="7012" actId="948"/>
          <ac:spMkLst>
            <pc:docMk/>
            <pc:sldMk cId="2314493847" sldId="403"/>
            <ac:spMk id="14" creationId="{00000000-0000-0000-0000-000000000000}"/>
          </ac:spMkLst>
        </pc:spChg>
      </pc:sldChg>
      <pc:sldChg chg="modSp">
        <pc:chgData name="Tommy McClure" userId="5f57beb918c8a44c" providerId="LiveId" clId="{904065DD-A5F8-4440-A007-B0B6A387B08E}" dt="2024-09-29T00:15:36.702" v="7090" actId="20577"/>
        <pc:sldMkLst>
          <pc:docMk/>
          <pc:sldMk cId="2822173026" sldId="404"/>
        </pc:sldMkLst>
        <pc:spChg chg="mod">
          <ac:chgData name="Tommy McClure" userId="5f57beb918c8a44c" providerId="LiveId" clId="{904065DD-A5F8-4440-A007-B0B6A387B08E}" dt="2024-09-29T00:15:36.702" v="7090" actId="20577"/>
          <ac:spMkLst>
            <pc:docMk/>
            <pc:sldMk cId="2822173026" sldId="404"/>
            <ac:spMk id="7" creationId="{00000000-0000-0000-0000-000000000000}"/>
          </ac:spMkLst>
        </pc:spChg>
      </pc:sldChg>
      <pc:sldChg chg="del">
        <pc:chgData name="Tommy McClure" userId="5f57beb918c8a44c" providerId="LiveId" clId="{904065DD-A5F8-4440-A007-B0B6A387B08E}" dt="2024-09-28T18:45:34.549" v="6029" actId="2696"/>
        <pc:sldMkLst>
          <pc:docMk/>
          <pc:sldMk cId="2006253803" sldId="414"/>
        </pc:sldMkLst>
      </pc:sldChg>
      <pc:sldChg chg="del">
        <pc:chgData name="Tommy McClure" userId="5f57beb918c8a44c" providerId="LiveId" clId="{904065DD-A5F8-4440-A007-B0B6A387B08E}" dt="2024-09-28T18:45:39.262" v="6030" actId="2696"/>
        <pc:sldMkLst>
          <pc:docMk/>
          <pc:sldMk cId="3369564665" sldId="415"/>
        </pc:sldMkLst>
      </pc:sldChg>
      <pc:sldChg chg="modSp mod modAnim modNotes">
        <pc:chgData name="Tommy McClure" userId="5f57beb918c8a44c" providerId="LiveId" clId="{904065DD-A5F8-4440-A007-B0B6A387B08E}" dt="2024-09-29T02:07:43.824" v="7205" actId="1076"/>
        <pc:sldMkLst>
          <pc:docMk/>
          <pc:sldMk cId="1994658829" sldId="416"/>
        </pc:sldMkLst>
        <pc:spChg chg="mod">
          <ac:chgData name="Tommy McClure" userId="5f57beb918c8a44c" providerId="LiveId" clId="{904065DD-A5F8-4440-A007-B0B6A387B08E}" dt="2024-09-28T23:41:17.674" v="6994" actId="1036"/>
          <ac:spMkLst>
            <pc:docMk/>
            <pc:sldMk cId="1994658829" sldId="416"/>
            <ac:spMk id="14" creationId="{00000000-0000-0000-0000-000000000000}"/>
          </ac:spMkLst>
        </pc:spChg>
      </pc:sldChg>
      <pc:sldChg chg="addSp modSp mod modAnim">
        <pc:chgData name="Tommy McClure" userId="5f57beb918c8a44c" providerId="LiveId" clId="{904065DD-A5F8-4440-A007-B0B6A387B08E}" dt="2024-09-28T23:44:00.341" v="7002" actId="1076"/>
        <pc:sldMkLst>
          <pc:docMk/>
          <pc:sldMk cId="966169472" sldId="417"/>
        </pc:sldMkLst>
      </pc:sldChg>
      <pc:sldChg chg="addSp delSp modSp mod modAnim modNotes modNotesTx">
        <pc:chgData name="Tommy McClure" userId="5f57beb918c8a44c" providerId="LiveId" clId="{904065DD-A5F8-4440-A007-B0B6A387B08E}" dt="2024-09-29T02:05:01.696" v="7176" actId="113"/>
        <pc:sldMkLst>
          <pc:docMk/>
          <pc:sldMk cId="2740254094" sldId="418"/>
        </pc:sldMkLst>
      </pc:sldChg>
      <pc:sldChg chg="addSp delSp modSp add mod addAnim delAnim modAnim modNotesTx">
        <pc:chgData name="Tommy McClure" userId="5f57beb918c8a44c" providerId="LiveId" clId="{904065DD-A5F8-4440-A007-B0B6A387B08E}" dt="2024-09-29T02:16:00.424" v="7223" actId="113"/>
        <pc:sldMkLst>
          <pc:docMk/>
          <pc:sldMk cId="998311210" sldId="419"/>
        </pc:sldMkLst>
      </pc:sldChg>
      <pc:sldChg chg="addSp delSp modSp add mod modAnim modNotes modNotesTx">
        <pc:chgData name="Tommy McClure" userId="5f57beb918c8a44c" providerId="LiveId" clId="{904065DD-A5F8-4440-A007-B0B6A387B08E}" dt="2024-09-29T02:17:30.400" v="7225" actId="115"/>
        <pc:sldMkLst>
          <pc:docMk/>
          <pc:sldMk cId="3572750959" sldId="420"/>
        </pc:sldMkLst>
      </pc:sldChg>
      <pc:sldChg chg="addSp delSp modSp add mod modAnim modNotes modNotesTx">
        <pc:chgData name="Tommy McClure" userId="5f57beb918c8a44c" providerId="LiveId" clId="{904065DD-A5F8-4440-A007-B0B6A387B08E}" dt="2024-09-29T02:06:36.062" v="7194" actId="1076"/>
        <pc:sldMkLst>
          <pc:docMk/>
          <pc:sldMk cId="1052868846" sldId="421"/>
        </pc:sldMkLst>
      </pc:sldChg>
      <pc:sldChg chg="modSp add mod ord modAnim modNotes modNotesTx">
        <pc:chgData name="Tommy McClure" userId="5f57beb918c8a44c" providerId="LiveId" clId="{904065DD-A5F8-4440-A007-B0B6A387B08E}" dt="2024-09-29T02:07:06.303" v="7197" actId="1076"/>
        <pc:sldMkLst>
          <pc:docMk/>
          <pc:sldMk cId="1392054152" sldId="422"/>
        </pc:sldMkLst>
      </pc:sldChg>
    </pc:docChg>
  </pc:docChgLst>
  <pc:docChgLst>
    <pc:chgData name="Tommy McClure" userId="5f57beb918c8a44c" providerId="LiveId" clId="{09C8BC86-05C0-477F-9B31-8CB494DAE53E}"/>
    <pc:docChg chg="undo custSel modSld">
      <pc:chgData name="Tommy McClure" userId="5f57beb918c8a44c" providerId="LiveId" clId="{09C8BC86-05C0-477F-9B31-8CB494DAE53E}" dt="2024-07-28T18:29:01.435" v="89" actId="113"/>
      <pc:docMkLst>
        <pc:docMk/>
      </pc:docMkLst>
      <pc:sldChg chg="modSp modNotesTx">
        <pc:chgData name="Tommy McClure" userId="5f57beb918c8a44c" providerId="LiveId" clId="{09C8BC86-05C0-477F-9B31-8CB494DAE53E}" dt="2024-07-28T18:29:01.435" v="89" actId="113"/>
        <pc:sldMkLst>
          <pc:docMk/>
          <pc:sldMk cId="3695549463" sldId="269"/>
        </pc:sldMkLst>
      </pc:sldChg>
      <pc:sldChg chg="modNotes modNotesTx">
        <pc:chgData name="Tommy McClure" userId="5f57beb918c8a44c" providerId="LiveId" clId="{09C8BC86-05C0-477F-9B31-8CB494DAE53E}" dt="2024-07-28T18:28:31.646" v="79" actId="27636"/>
        <pc:sldMkLst>
          <pc:docMk/>
          <pc:sldMk cId="2970185068" sldId="380"/>
        </pc:sldMkLst>
      </pc:sldChg>
      <pc:sldChg chg="modNotesTx">
        <pc:chgData name="Tommy McClure" userId="5f57beb918c8a44c" providerId="LiveId" clId="{09C8BC86-05C0-477F-9B31-8CB494DAE53E}" dt="2024-07-28T14:05:08.789" v="41" actId="20577"/>
        <pc:sldMkLst>
          <pc:docMk/>
          <pc:sldMk cId="3102821322" sldId="390"/>
        </pc:sldMkLst>
      </pc:sldChg>
      <pc:sldChg chg="modNotesTx">
        <pc:chgData name="Tommy McClure" userId="5f57beb918c8a44c" providerId="LiveId" clId="{09C8BC86-05C0-477F-9B31-8CB494DAE53E}" dt="2024-07-28T14:27:59.439" v="76" actId="255"/>
        <pc:sldMkLst>
          <pc:docMk/>
          <pc:sldMk cId="771146421" sldId="395"/>
        </pc:sldMkLst>
      </pc:sldChg>
      <pc:sldChg chg="modNotesTx">
        <pc:chgData name="Tommy McClure" userId="5f57beb918c8a44c" providerId="LiveId" clId="{09C8BC86-05C0-477F-9B31-8CB494DAE53E}" dt="2024-07-28T14:27:21.702" v="75" actId="2711"/>
        <pc:sldMkLst>
          <pc:docMk/>
          <pc:sldMk cId="419926125" sldId="407"/>
        </pc:sldMkLst>
      </pc:sldChg>
    </pc:docChg>
  </pc:docChgLst>
  <pc:docChgLst>
    <pc:chgData name="Tommy McClure" userId="5f57beb918c8a44c" providerId="LiveId" clId="{9D5AC83F-E13A-438E-8813-995E7D9AF80E}"/>
    <pc:docChg chg="undo custSel addSld delSld modSld">
      <pc:chgData name="Tommy McClure" userId="5f57beb918c8a44c" providerId="LiveId" clId="{9D5AC83F-E13A-438E-8813-995E7D9AF80E}" dt="2024-07-28T03:52:17.917" v="7991" actId="20577"/>
      <pc:docMkLst>
        <pc:docMk/>
      </pc:docMkLst>
      <pc:sldChg chg="addSp delSp modSp mod modAnim modNotesTx">
        <pc:chgData name="Tommy McClure" userId="5f57beb918c8a44c" providerId="LiveId" clId="{9D5AC83F-E13A-438E-8813-995E7D9AF80E}" dt="2024-07-28T03:52:17.917" v="7991" actId="20577"/>
        <pc:sldMkLst>
          <pc:docMk/>
          <pc:sldMk cId="3695549463" sldId="269"/>
        </pc:sldMkLst>
      </pc:sldChg>
      <pc:sldChg chg="modSp mod">
        <pc:chgData name="Tommy McClure" userId="5f57beb918c8a44c" providerId="LiveId" clId="{9D5AC83F-E13A-438E-8813-995E7D9AF80E}" dt="2024-07-24T00:57:23.104" v="7561" actId="1038"/>
        <pc:sldMkLst>
          <pc:docMk/>
          <pc:sldMk cId="2970185068" sldId="380"/>
        </pc:sldMkLst>
      </pc:sldChg>
      <pc:sldChg chg="addSp delSp modSp mod modAnim modNotesTx">
        <pc:chgData name="Tommy McClure" userId="5f57beb918c8a44c" providerId="LiveId" clId="{9D5AC83F-E13A-438E-8813-995E7D9AF80E}" dt="2024-07-24T17:03:51.446" v="7976" actId="1037"/>
        <pc:sldMkLst>
          <pc:docMk/>
          <pc:sldMk cId="3102821322" sldId="390"/>
        </pc:sldMkLst>
      </pc:sldChg>
      <pc:sldChg chg="addSp delSp modSp mod modAnim modNotesTx">
        <pc:chgData name="Tommy McClure" userId="5f57beb918c8a44c" providerId="LiveId" clId="{9D5AC83F-E13A-438E-8813-995E7D9AF80E}" dt="2024-07-24T17:03:24.587" v="7958" actId="1037"/>
        <pc:sldMkLst>
          <pc:docMk/>
          <pc:sldMk cId="2662349875" sldId="391"/>
        </pc:sldMkLst>
      </pc:sldChg>
      <pc:sldChg chg="addSp delSp modSp mod modAnim modNotesTx">
        <pc:chgData name="Tommy McClure" userId="5f57beb918c8a44c" providerId="LiveId" clId="{9D5AC83F-E13A-438E-8813-995E7D9AF80E}" dt="2024-07-25T01:11:41.017" v="7984" actId="20577"/>
        <pc:sldMkLst>
          <pc:docMk/>
          <pc:sldMk cId="3596143194" sldId="394"/>
        </pc:sldMkLst>
      </pc:sldChg>
      <pc:sldChg chg="addSp delSp modSp mod modAnim modNotesTx">
        <pc:chgData name="Tommy McClure" userId="5f57beb918c8a44c" providerId="LiveId" clId="{9D5AC83F-E13A-438E-8813-995E7D9AF80E}" dt="2024-07-24T17:04:00.572" v="7982" actId="1037"/>
        <pc:sldMkLst>
          <pc:docMk/>
          <pc:sldMk cId="771146421" sldId="395"/>
        </pc:sldMkLst>
      </pc:sldChg>
      <pc:sldChg chg="modSp">
        <pc:chgData name="Tommy McClure" userId="5f57beb918c8a44c" providerId="LiveId" clId="{9D5AC83F-E13A-438E-8813-995E7D9AF80E}" dt="2024-07-24T16:47:48.273" v="7787" actId="20577"/>
        <pc:sldMkLst>
          <pc:docMk/>
          <pc:sldMk cId="2822173026" sldId="404"/>
        </pc:sldMkLst>
      </pc:sldChg>
      <pc:sldChg chg="addSp delSp modSp mod modClrScheme modAnim chgLayout modNotesTx">
        <pc:chgData name="Tommy McClure" userId="5f57beb918c8a44c" providerId="LiveId" clId="{9D5AC83F-E13A-438E-8813-995E7D9AF80E}" dt="2024-07-24T17:02:35.908" v="7944" actId="1036"/>
        <pc:sldMkLst>
          <pc:docMk/>
          <pc:sldMk cId="2701225877" sldId="405"/>
        </pc:sldMkLst>
      </pc:sldChg>
      <pc:sldChg chg="del">
        <pc:chgData name="Tommy McClure" userId="5f57beb918c8a44c" providerId="LiveId" clId="{9D5AC83F-E13A-438E-8813-995E7D9AF80E}" dt="2024-07-23T17:24:28.866" v="579" actId="2696"/>
        <pc:sldMkLst>
          <pc:docMk/>
          <pc:sldMk cId="3408729091" sldId="406"/>
        </pc:sldMkLst>
      </pc:sldChg>
      <pc:sldChg chg="addSp delSp modSp add mod modAnim modNotesTx">
        <pc:chgData name="Tommy McClure" userId="5f57beb918c8a44c" providerId="LiveId" clId="{9D5AC83F-E13A-438E-8813-995E7D9AF80E}" dt="2024-07-24T17:03:43.208" v="7970" actId="1037"/>
        <pc:sldMkLst>
          <pc:docMk/>
          <pc:sldMk cId="1361095815" sldId="408"/>
        </pc:sldMkLst>
      </pc:sldChg>
      <pc:sldChg chg="addSp delSp modSp add mod modNotesTx">
        <pc:chgData name="Tommy McClure" userId="5f57beb918c8a44c" providerId="LiveId" clId="{9D5AC83F-E13A-438E-8813-995E7D9AF80E}" dt="2024-07-24T00:52:48.804" v="7486" actId="21"/>
        <pc:sldMkLst>
          <pc:docMk/>
          <pc:sldMk cId="2246875177" sldId="409"/>
        </pc:sldMkLst>
      </pc:sldChg>
    </pc:docChg>
  </pc:docChgLst>
  <pc:docChgLst>
    <pc:chgData name="Tommy McClure" userId="5f57beb918c8a44c" providerId="LiveId" clId="{6A0B2492-BC9F-4ABC-AC7C-43C772B07681}"/>
    <pc:docChg chg="undo custSel addSld delSld modSld sldOrd">
      <pc:chgData name="Tommy McClure" userId="5f57beb918c8a44c" providerId="LiveId" clId="{6A0B2492-BC9F-4ABC-AC7C-43C772B07681}" dt="2024-08-25T19:23:51.315" v="9977" actId="20577"/>
      <pc:docMkLst>
        <pc:docMk/>
      </pc:docMkLst>
      <pc:sldChg chg="modSp mod">
        <pc:chgData name="Tommy McClure" userId="5f57beb918c8a44c" providerId="LiveId" clId="{6A0B2492-BC9F-4ABC-AC7C-43C772B07681}" dt="2024-08-24T19:27:53.423" v="8496" actId="20577"/>
        <pc:sldMkLst>
          <pc:docMk/>
          <pc:sldMk cId="3695549463" sldId="269"/>
        </pc:sldMkLst>
      </pc:sldChg>
      <pc:sldChg chg="modSp mod modNotesTx">
        <pc:chgData name="Tommy McClure" userId="5f57beb918c8a44c" providerId="LiveId" clId="{6A0B2492-BC9F-4ABC-AC7C-43C772B07681}" dt="2024-08-24T21:17:30.459" v="9039" actId="20577"/>
        <pc:sldMkLst>
          <pc:docMk/>
          <pc:sldMk cId="2970185068" sldId="380"/>
        </pc:sldMkLst>
      </pc:sldChg>
      <pc:sldChg chg="del">
        <pc:chgData name="Tommy McClure" userId="5f57beb918c8a44c" providerId="LiveId" clId="{6A0B2492-BC9F-4ABC-AC7C-43C772B07681}" dt="2024-08-24T18:57:58.292" v="7391" actId="2696"/>
        <pc:sldMkLst>
          <pc:docMk/>
          <pc:sldMk cId="3102821322" sldId="390"/>
        </pc:sldMkLst>
      </pc:sldChg>
      <pc:sldChg chg="addSp delSp modSp mod modAnim modNotes modNotesTx">
        <pc:chgData name="Tommy McClure" userId="5f57beb918c8a44c" providerId="LiveId" clId="{6A0B2492-BC9F-4ABC-AC7C-43C772B07681}" dt="2024-08-25T19:23:51.315" v="9977" actId="20577"/>
        <pc:sldMkLst>
          <pc:docMk/>
          <pc:sldMk cId="2662349875" sldId="391"/>
        </pc:sldMkLst>
      </pc:sldChg>
      <pc:sldChg chg="addSp delSp modSp mod modAnim modNotesTx">
        <pc:chgData name="Tommy McClure" userId="5f57beb918c8a44c" providerId="LiveId" clId="{6A0B2492-BC9F-4ABC-AC7C-43C772B07681}" dt="2024-08-25T14:47:20.472" v="9971" actId="313"/>
        <pc:sldMkLst>
          <pc:docMk/>
          <pc:sldMk cId="3596143194" sldId="394"/>
        </pc:sldMkLst>
      </pc:sldChg>
      <pc:sldChg chg="del">
        <pc:chgData name="Tommy McClure" userId="5f57beb918c8a44c" providerId="LiveId" clId="{6A0B2492-BC9F-4ABC-AC7C-43C772B07681}" dt="2024-08-24T18:58:02.749" v="7392" actId="2696"/>
        <pc:sldMkLst>
          <pc:docMk/>
          <pc:sldMk cId="771146421" sldId="395"/>
        </pc:sldMkLst>
      </pc:sldChg>
      <pc:sldChg chg="modNotes modNotesTx">
        <pc:chgData name="Tommy McClure" userId="5f57beb918c8a44c" providerId="LiveId" clId="{6A0B2492-BC9F-4ABC-AC7C-43C772B07681}" dt="2024-08-25T14:01:14.802" v="9788" actId="1036"/>
        <pc:sldMkLst>
          <pc:docMk/>
          <pc:sldMk cId="2314493847" sldId="403"/>
        </pc:sldMkLst>
      </pc:sldChg>
      <pc:sldChg chg="modSp mod">
        <pc:chgData name="Tommy McClure" userId="5f57beb918c8a44c" providerId="LiveId" clId="{6A0B2492-BC9F-4ABC-AC7C-43C772B07681}" dt="2024-08-24T19:18:27.449" v="8435" actId="1035"/>
        <pc:sldMkLst>
          <pc:docMk/>
          <pc:sldMk cId="2822173026" sldId="404"/>
        </pc:sldMkLst>
      </pc:sldChg>
      <pc:sldChg chg="del modNotesTx">
        <pc:chgData name="Tommy McClure" userId="5f57beb918c8a44c" providerId="LiveId" clId="{6A0B2492-BC9F-4ABC-AC7C-43C772B07681}" dt="2024-08-24T19:12:06.954" v="8119" actId="2696"/>
        <pc:sldMkLst>
          <pc:docMk/>
          <pc:sldMk cId="2701225877" sldId="405"/>
        </pc:sldMkLst>
      </pc:sldChg>
      <pc:sldChg chg="del">
        <pc:chgData name="Tommy McClure" userId="5f57beb918c8a44c" providerId="LiveId" clId="{6A0B2492-BC9F-4ABC-AC7C-43C772B07681}" dt="2024-08-24T18:57:51.914" v="7390" actId="2696"/>
        <pc:sldMkLst>
          <pc:docMk/>
          <pc:sldMk cId="1361095815" sldId="408"/>
        </pc:sldMkLst>
      </pc:sldChg>
      <pc:sldChg chg="del">
        <pc:chgData name="Tommy McClure" userId="5f57beb918c8a44c" providerId="LiveId" clId="{6A0B2492-BC9F-4ABC-AC7C-43C772B07681}" dt="2024-08-24T19:12:00.406" v="8118" actId="2696"/>
        <pc:sldMkLst>
          <pc:docMk/>
          <pc:sldMk cId="2246875177" sldId="409"/>
        </pc:sldMkLst>
      </pc:sldChg>
      <pc:sldChg chg="modSp mod">
        <pc:chgData name="Tommy McClure" userId="5f57beb918c8a44c" providerId="LiveId" clId="{6A0B2492-BC9F-4ABC-AC7C-43C772B07681}" dt="2024-08-24T19:29:43.497" v="8509" actId="14100"/>
        <pc:sldMkLst>
          <pc:docMk/>
          <pc:sldMk cId="1205720559" sldId="410"/>
        </pc:sldMkLst>
      </pc:sldChg>
      <pc:sldChg chg="modSp modAnim">
        <pc:chgData name="Tommy McClure" userId="5f57beb918c8a44c" providerId="LiveId" clId="{6A0B2492-BC9F-4ABC-AC7C-43C772B07681}" dt="2024-08-24T19:21:07.889" v="8448" actId="20577"/>
        <pc:sldMkLst>
          <pc:docMk/>
          <pc:sldMk cId="3816557443" sldId="411"/>
        </pc:sldMkLst>
      </pc:sldChg>
      <pc:sldChg chg="modSp add modAnim">
        <pc:chgData name="Tommy McClure" userId="5f57beb918c8a44c" providerId="LiveId" clId="{6A0B2492-BC9F-4ABC-AC7C-43C772B07681}" dt="2024-08-24T21:37:10.655" v="9218" actId="114"/>
        <pc:sldMkLst>
          <pc:docMk/>
          <pc:sldMk cId="961716180" sldId="412"/>
        </pc:sldMkLst>
      </pc:sldChg>
      <pc:sldChg chg="modSp add mod modAnim modNotesTx">
        <pc:chgData name="Tommy McClure" userId="5f57beb918c8a44c" providerId="LiveId" clId="{6A0B2492-BC9F-4ABC-AC7C-43C772B07681}" dt="2024-08-24T21:37:55.909" v="9221" actId="113"/>
        <pc:sldMkLst>
          <pc:docMk/>
          <pc:sldMk cId="3471560102" sldId="413"/>
        </pc:sldMkLst>
      </pc:sldChg>
      <pc:sldChg chg="add del">
        <pc:chgData name="Tommy McClure" userId="5f57beb918c8a44c" providerId="LiveId" clId="{6A0B2492-BC9F-4ABC-AC7C-43C772B07681}" dt="2024-08-24T16:54:18.216" v="4008" actId="2696"/>
        <pc:sldMkLst>
          <pc:docMk/>
          <pc:sldMk cId="759221913" sldId="414"/>
        </pc:sldMkLst>
      </pc:sldChg>
      <pc:sldChg chg="modSp add mod modAnim modNotesTx">
        <pc:chgData name="Tommy McClure" userId="5f57beb918c8a44c" providerId="LiveId" clId="{6A0B2492-BC9F-4ABC-AC7C-43C772B07681}" dt="2024-08-25T14:49:07.360" v="9972" actId="20577"/>
        <pc:sldMkLst>
          <pc:docMk/>
          <pc:sldMk cId="2006253803" sldId="414"/>
        </pc:sldMkLst>
      </pc:sldChg>
      <pc:sldChg chg="modSp add mod modAnim modNotes modNotesTx">
        <pc:chgData name="Tommy McClure" userId="5f57beb918c8a44c" providerId="LiveId" clId="{6A0B2492-BC9F-4ABC-AC7C-43C772B07681}" dt="2024-08-25T14:49:53.126" v="9975" actId="20577"/>
        <pc:sldMkLst>
          <pc:docMk/>
          <pc:sldMk cId="3369564665" sldId="415"/>
        </pc:sldMkLst>
      </pc:sldChg>
      <pc:sldChg chg="addSp delSp modSp add mod ord modAnim">
        <pc:chgData name="Tommy McClure" userId="5f57beb918c8a44c" providerId="LiveId" clId="{6A0B2492-BC9F-4ABC-AC7C-43C772B07681}" dt="2024-08-25T13:53:16.454" v="9723" actId="1076"/>
        <pc:sldMkLst>
          <pc:docMk/>
          <pc:sldMk cId="1994658829" sldId="416"/>
        </pc:sldMkLst>
      </pc:sldChg>
      <pc:sldChg chg="addSp delSp modSp add mod ord delAnim modAnim">
        <pc:chgData name="Tommy McClure" userId="5f57beb918c8a44c" providerId="LiveId" clId="{6A0B2492-BC9F-4ABC-AC7C-43C772B07681}" dt="2024-08-24T21:16:37.706" v="9035"/>
        <pc:sldMkLst>
          <pc:docMk/>
          <pc:sldMk cId="966169472" sldId="417"/>
        </pc:sldMkLst>
      </pc:sldChg>
    </pc:docChg>
  </pc:docChgLst>
  <pc:docChgLst>
    <pc:chgData name="Tommy McClure" userId="5f57beb918c8a44c" providerId="LiveId" clId="{1C27C37D-953D-413D-A9DC-350700D59F75}"/>
    <pc:docChg chg="undo custSel addSld delSld modSld">
      <pc:chgData name="Tommy McClure" userId="5f57beb918c8a44c" providerId="LiveId" clId="{1C27C37D-953D-413D-A9DC-350700D59F75}" dt="2024-05-26T14:44:09.430" v="1757" actId="255"/>
      <pc:docMkLst>
        <pc:docMk/>
      </pc:docMkLst>
      <pc:sldChg chg="modNotes modNotesTx">
        <pc:chgData name="Tommy McClure" userId="5f57beb918c8a44c" providerId="LiveId" clId="{1C27C37D-953D-413D-A9DC-350700D59F75}" dt="2024-05-26T14:10:23.348" v="1558" actId="255"/>
        <pc:sldMkLst>
          <pc:docMk/>
          <pc:sldMk cId="1654255301" sldId="257"/>
        </pc:sldMkLst>
      </pc:sldChg>
      <pc:sldChg chg="modSp mod modNotes modNotesTx">
        <pc:chgData name="Tommy McClure" userId="5f57beb918c8a44c" providerId="LiveId" clId="{1C27C37D-953D-413D-A9DC-350700D59F75}" dt="2024-05-26T14:43:22.342" v="1755" actId="255"/>
        <pc:sldMkLst>
          <pc:docMk/>
          <pc:sldMk cId="3102821322" sldId="390"/>
        </pc:sldMkLst>
      </pc:sldChg>
      <pc:sldChg chg="modSp mod modNotes modNotesTx">
        <pc:chgData name="Tommy McClure" userId="5f57beb918c8a44c" providerId="LiveId" clId="{1C27C37D-953D-413D-A9DC-350700D59F75}" dt="2024-05-26T04:31:00.521" v="1543" actId="113"/>
        <pc:sldMkLst>
          <pc:docMk/>
          <pc:sldMk cId="2662349875" sldId="391"/>
        </pc:sldMkLst>
      </pc:sldChg>
      <pc:sldChg chg="modSp mod modNotesTx">
        <pc:chgData name="Tommy McClure" userId="5f57beb918c8a44c" providerId="LiveId" clId="{1C27C37D-953D-413D-A9DC-350700D59F75}" dt="2024-05-25T20:09:44.865" v="746" actId="20577"/>
        <pc:sldMkLst>
          <pc:docMk/>
          <pc:sldMk cId="3596143194" sldId="394"/>
        </pc:sldMkLst>
      </pc:sldChg>
      <pc:sldChg chg="modSp mod modAnim modNotes modNotesTx">
        <pc:chgData name="Tommy McClure" userId="5f57beb918c8a44c" providerId="LiveId" clId="{1C27C37D-953D-413D-A9DC-350700D59F75}" dt="2024-05-26T14:44:09.430" v="1757" actId="255"/>
        <pc:sldMkLst>
          <pc:docMk/>
          <pc:sldMk cId="771146421" sldId="395"/>
        </pc:sldMkLst>
      </pc:sldChg>
      <pc:sldChg chg="modNotes">
        <pc:chgData name="Tommy McClure" userId="5f57beb918c8a44c" providerId="LiveId" clId="{1C27C37D-953D-413D-A9DC-350700D59F75}" dt="2024-05-26T14:23:51.895" v="1683" actId="20577"/>
        <pc:sldMkLst>
          <pc:docMk/>
          <pc:sldMk cId="2314493847" sldId="403"/>
        </pc:sldMkLst>
      </pc:sldChg>
      <pc:sldChg chg="modSp">
        <pc:chgData name="Tommy McClure" userId="5f57beb918c8a44c" providerId="LiveId" clId="{1C27C37D-953D-413D-A9DC-350700D59F75}" dt="2024-05-25T03:56:02.521" v="2" actId="113"/>
        <pc:sldMkLst>
          <pc:docMk/>
          <pc:sldMk cId="2822173026" sldId="404"/>
        </pc:sldMkLst>
      </pc:sldChg>
      <pc:sldChg chg="modNotes">
        <pc:chgData name="Tommy McClure" userId="5f57beb918c8a44c" providerId="LiveId" clId="{1C27C37D-953D-413D-A9DC-350700D59F75}" dt="2024-05-26T14:43:10.074" v="1754" actId="255"/>
        <pc:sldMkLst>
          <pc:docMk/>
          <pc:sldMk cId="2701225877" sldId="405"/>
        </pc:sldMkLst>
      </pc:sldChg>
      <pc:sldChg chg="addSp delSp modSp add del mod modClrScheme chgLayout">
        <pc:chgData name="Tommy McClure" userId="5f57beb918c8a44c" providerId="LiveId" clId="{1C27C37D-953D-413D-A9DC-350700D59F75}" dt="2024-05-25T20:18:36.043" v="967" actId="2696"/>
        <pc:sldMkLst>
          <pc:docMk/>
          <pc:sldMk cId="2186378411" sldId="406"/>
        </pc:sldMkLst>
      </pc:sldChg>
      <pc:sldChg chg="addSp delSp modSp add mod modAnim modNotes">
        <pc:chgData name="Tommy McClure" userId="5f57beb918c8a44c" providerId="LiveId" clId="{1C27C37D-953D-413D-A9DC-350700D59F75}" dt="2024-05-26T04:22:16.579" v="1542" actId="20577"/>
        <pc:sldMkLst>
          <pc:docMk/>
          <pc:sldMk cId="3408729091" sldId="406"/>
        </pc:sldMkLst>
      </pc:sldChg>
    </pc:docChg>
  </pc:docChgLst>
  <pc:docChgLst>
    <pc:chgData name="Tommy McClure" userId="5f57beb918c8a44c" providerId="LiveId" clId="{3598A2AF-8278-446F-B3F2-E1638A78B05D}"/>
    <pc:docChg chg="undo custSel addSld delSld modSld sldOrd">
      <pc:chgData name="Tommy McClure" userId="5f57beb918c8a44c" providerId="LiveId" clId="{3598A2AF-8278-446F-B3F2-E1638A78B05D}" dt="2024-05-25T02:00:32.167" v="3973" actId="20577"/>
      <pc:docMkLst>
        <pc:docMk/>
      </pc:docMkLst>
      <pc:sldChg chg="del">
        <pc:chgData name="Tommy McClure" userId="5f57beb918c8a44c" providerId="LiveId" clId="{3598A2AF-8278-446F-B3F2-E1638A78B05D}" dt="2024-05-24T21:55:45.333" v="3628" actId="2696"/>
        <pc:sldMkLst>
          <pc:docMk/>
          <pc:sldMk cId="1652133998" sldId="256"/>
        </pc:sldMkLst>
      </pc:sldChg>
      <pc:sldChg chg="modSp">
        <pc:chgData name="Tommy McClure" userId="5f57beb918c8a44c" providerId="LiveId" clId="{3598A2AF-8278-446F-B3F2-E1638A78B05D}" dt="2024-05-24T21:55:11.456" v="3624" actId="20577"/>
        <pc:sldMkLst>
          <pc:docMk/>
          <pc:sldMk cId="2970185068" sldId="380"/>
        </pc:sldMkLst>
      </pc:sldChg>
      <pc:sldChg chg="del">
        <pc:chgData name="Tommy McClure" userId="5f57beb918c8a44c" providerId="LiveId" clId="{3598A2AF-8278-446F-B3F2-E1638A78B05D}" dt="2024-05-24T20:37:23.253" v="3617" actId="2696"/>
        <pc:sldMkLst>
          <pc:docMk/>
          <pc:sldMk cId="2303964517" sldId="389"/>
        </pc:sldMkLst>
      </pc:sldChg>
      <pc:sldChg chg="modSp mod modAnim modNotesTx">
        <pc:chgData name="Tommy McClure" userId="5f57beb918c8a44c" providerId="LiveId" clId="{3598A2AF-8278-446F-B3F2-E1638A78B05D}" dt="2024-05-24T23:16:20.001" v="3970" actId="114"/>
        <pc:sldMkLst>
          <pc:docMk/>
          <pc:sldMk cId="3102821322" sldId="390"/>
        </pc:sldMkLst>
      </pc:sldChg>
      <pc:sldChg chg="modSp mod modAnim modNotesTx">
        <pc:chgData name="Tommy McClure" userId="5f57beb918c8a44c" providerId="LiveId" clId="{3598A2AF-8278-446F-B3F2-E1638A78B05D}" dt="2024-05-25T02:00:32.167" v="3973" actId="20577"/>
        <pc:sldMkLst>
          <pc:docMk/>
          <pc:sldMk cId="2662349875" sldId="391"/>
        </pc:sldMkLst>
      </pc:sldChg>
      <pc:sldChg chg="del ord">
        <pc:chgData name="Tommy McClure" userId="5f57beb918c8a44c" providerId="LiveId" clId="{3598A2AF-8278-446F-B3F2-E1638A78B05D}" dt="2024-05-24T21:55:23.708" v="3627" actId="2696"/>
        <pc:sldMkLst>
          <pc:docMk/>
          <pc:sldMk cId="1075974986" sldId="392"/>
        </pc:sldMkLst>
      </pc:sldChg>
      <pc:sldChg chg="del">
        <pc:chgData name="Tommy McClure" userId="5f57beb918c8a44c" providerId="LiveId" clId="{3598A2AF-8278-446F-B3F2-E1638A78B05D}" dt="2024-05-24T21:55:19.199" v="3626" actId="2696"/>
        <pc:sldMkLst>
          <pc:docMk/>
          <pc:sldMk cId="2256426777" sldId="393"/>
        </pc:sldMkLst>
      </pc:sldChg>
      <pc:sldChg chg="modSp mod modAnim modNotesTx">
        <pc:chgData name="Tommy McClure" userId="5f57beb918c8a44c" providerId="LiveId" clId="{3598A2AF-8278-446F-B3F2-E1638A78B05D}" dt="2024-05-24T23:14:05.773" v="3950"/>
        <pc:sldMkLst>
          <pc:docMk/>
          <pc:sldMk cId="3596143194" sldId="394"/>
        </pc:sldMkLst>
      </pc:sldChg>
      <pc:sldChg chg="modSp mod modAnim modNotesTx">
        <pc:chgData name="Tommy McClure" userId="5f57beb918c8a44c" providerId="LiveId" clId="{3598A2AF-8278-446F-B3F2-E1638A78B05D}" dt="2024-05-24T23:07:18.398" v="3908" actId="113"/>
        <pc:sldMkLst>
          <pc:docMk/>
          <pc:sldMk cId="771146421" sldId="395"/>
        </pc:sldMkLst>
      </pc:sldChg>
      <pc:sldChg chg="del">
        <pc:chgData name="Tommy McClure" userId="5f57beb918c8a44c" providerId="LiveId" clId="{3598A2AF-8278-446F-B3F2-E1638A78B05D}" dt="2024-05-24T20:37:27.867" v="3618" actId="2696"/>
        <pc:sldMkLst>
          <pc:docMk/>
          <pc:sldMk cId="324091114" sldId="396"/>
        </pc:sldMkLst>
      </pc:sldChg>
      <pc:sldChg chg="del">
        <pc:chgData name="Tommy McClure" userId="5f57beb918c8a44c" providerId="LiveId" clId="{3598A2AF-8278-446F-B3F2-E1638A78B05D}" dt="2024-05-24T20:37:33.210" v="3619" actId="2696"/>
        <pc:sldMkLst>
          <pc:docMk/>
          <pc:sldMk cId="1618969578" sldId="397"/>
        </pc:sldMkLst>
      </pc:sldChg>
      <pc:sldChg chg="del">
        <pc:chgData name="Tommy McClure" userId="5f57beb918c8a44c" providerId="LiveId" clId="{3598A2AF-8278-446F-B3F2-E1638A78B05D}" dt="2024-05-24T20:37:35.986" v="3620" actId="2696"/>
        <pc:sldMkLst>
          <pc:docMk/>
          <pc:sldMk cId="3755125502" sldId="398"/>
        </pc:sldMkLst>
      </pc:sldChg>
      <pc:sldChg chg="del">
        <pc:chgData name="Tommy McClure" userId="5f57beb918c8a44c" providerId="LiveId" clId="{3598A2AF-8278-446F-B3F2-E1638A78B05D}" dt="2024-05-24T20:37:38.782" v="3621" actId="2696"/>
        <pc:sldMkLst>
          <pc:docMk/>
          <pc:sldMk cId="2428964825" sldId="399"/>
        </pc:sldMkLst>
      </pc:sldChg>
      <pc:sldChg chg="del">
        <pc:chgData name="Tommy McClure" userId="5f57beb918c8a44c" providerId="LiveId" clId="{3598A2AF-8278-446F-B3F2-E1638A78B05D}" dt="2024-05-24T20:37:42.401" v="3622" actId="2696"/>
        <pc:sldMkLst>
          <pc:docMk/>
          <pc:sldMk cId="3330071865" sldId="400"/>
        </pc:sldMkLst>
      </pc:sldChg>
      <pc:sldChg chg="del">
        <pc:chgData name="Tommy McClure" userId="5f57beb918c8a44c" providerId="LiveId" clId="{3598A2AF-8278-446F-B3F2-E1638A78B05D}" dt="2024-05-24T21:55:16.641" v="3625" actId="2696"/>
        <pc:sldMkLst>
          <pc:docMk/>
          <pc:sldMk cId="1353689203" sldId="402"/>
        </pc:sldMkLst>
      </pc:sldChg>
      <pc:sldChg chg="addSp delSp modSp add mod addAnim delAnim modAnim">
        <pc:chgData name="Tommy McClure" userId="5f57beb918c8a44c" providerId="LiveId" clId="{3598A2AF-8278-446F-B3F2-E1638A78B05D}" dt="2024-05-24T21:56:11.060" v="3662" actId="20577"/>
        <pc:sldMkLst>
          <pc:docMk/>
          <pc:sldMk cId="2822173026" sldId="404"/>
        </pc:sldMkLst>
      </pc:sldChg>
      <pc:sldChg chg="addSp delSp modSp add mod ord modClrScheme chgLayout modNotesTx">
        <pc:chgData name="Tommy McClure" userId="5f57beb918c8a44c" providerId="LiveId" clId="{3598A2AF-8278-446F-B3F2-E1638A78B05D}" dt="2024-05-24T23:06:01.850" v="3902" actId="113"/>
        <pc:sldMkLst>
          <pc:docMk/>
          <pc:sldMk cId="2701225877" sldId="40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11/24/2024 AM</a:t>
            </a:r>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11/24/2024 AM</a:t>
            </a:r>
            <a:endParaRP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8475" y="241300"/>
            <a:ext cx="3776663" cy="2832100"/>
          </a:xfrm>
        </p:spPr>
      </p:sp>
      <p:sp>
        <p:nvSpPr>
          <p:cNvPr id="3" name="Notes Placeholder 2"/>
          <p:cNvSpPr>
            <a:spLocks noGrp="1"/>
          </p:cNvSpPr>
          <p:nvPr>
            <p:ph type="body" idx="1"/>
          </p:nvPr>
        </p:nvSpPr>
        <p:spPr>
          <a:xfrm>
            <a:off x="0" y="3194137"/>
            <a:ext cx="7313507" cy="6407063"/>
          </a:xfrm>
        </p:spPr>
        <p:txBody>
          <a:bodyPr/>
          <a:lstStyle/>
          <a:p>
            <a:endParaRPr lang="en-US" i="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
        <p:nvSpPr>
          <p:cNvPr id="5" name="Date Placeholder 4">
            <a:extLst>
              <a:ext uri="{FF2B5EF4-FFF2-40B4-BE49-F238E27FC236}">
                <a16:creationId xmlns:a16="http://schemas.microsoft.com/office/drawing/2014/main" id="{95CC778A-0A1D-0E8E-3418-AC87BC89F22F}"/>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88491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5675" y="342900"/>
            <a:ext cx="5403850" cy="4052888"/>
          </a:xfrm>
        </p:spPr>
      </p:sp>
      <p:sp>
        <p:nvSpPr>
          <p:cNvPr id="3" name="Notes Placeholder 2"/>
          <p:cNvSpPr>
            <a:spLocks noGrp="1"/>
          </p:cNvSpPr>
          <p:nvPr>
            <p:ph type="body" idx="1"/>
          </p:nvPr>
        </p:nvSpPr>
        <p:spPr>
          <a:xfrm>
            <a:off x="10007" y="4395788"/>
            <a:ext cx="7305193" cy="5205412"/>
          </a:xfrm>
        </p:spPr>
        <p:txBody>
          <a:bodyPr>
            <a:normAutofit/>
          </a:bodyPr>
          <a:lstStyle/>
          <a:p>
            <a:pPr>
              <a:defRPr/>
            </a:pPr>
            <a:r>
              <a:rPr lang="en-US" altLang="en-US" sz="1200" b="1" u="sng" dirty="0">
                <a:latin typeface="Arial" panose="020B0604020202020204" pitchFamily="34" charset="0"/>
                <a:cs typeface="Arial" panose="020B0604020202020204" pitchFamily="34" charset="0"/>
              </a:rPr>
              <a:t>Acts 2:36-37 - 36 </a:t>
            </a:r>
            <a:r>
              <a:rPr lang="en-US" altLang="en-US" sz="12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200" b="1" dirty="0">
                <a:latin typeface="Arial" panose="020B0604020202020204" pitchFamily="34" charset="0"/>
                <a:cs typeface="Arial" panose="020B0604020202020204" pitchFamily="34" charset="0"/>
              </a:rPr>
              <a:t>3</a:t>
            </a:r>
            <a:r>
              <a:rPr lang="en-US" altLang="en-US" sz="12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200" b="1" dirty="0">
                <a:latin typeface="Arial" panose="020B0604020202020204" pitchFamily="34" charset="0"/>
                <a:cs typeface="Arial" panose="020B0604020202020204" pitchFamily="34" charset="0"/>
              </a:rPr>
              <a:t>Men and brethren, what shall we do?</a:t>
            </a:r>
          </a:p>
          <a:p>
            <a:pPr>
              <a:defRPr/>
            </a:pPr>
            <a:r>
              <a:rPr lang="en-US" altLang="en-US" sz="1200" b="1" u="sng" dirty="0">
                <a:latin typeface="Arial" panose="020B0604020202020204" pitchFamily="34" charset="0"/>
                <a:cs typeface="Arial" panose="020B0604020202020204" pitchFamily="34" charset="0"/>
              </a:rPr>
              <a:t>Rom. 10:17 </a:t>
            </a:r>
            <a:r>
              <a:rPr lang="en-US" altLang="en-US" sz="12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200" b="1" u="sng" dirty="0">
                <a:latin typeface="Arial" panose="020B0604020202020204" pitchFamily="34" charset="0"/>
                <a:cs typeface="Arial" panose="020B0604020202020204" pitchFamily="34" charset="0"/>
              </a:rPr>
              <a:t>Heb 11:6</a:t>
            </a:r>
            <a:r>
              <a:rPr lang="en-US" altLang="en-US" sz="1200"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But without faith it is impossible to please him: for he that cometh to God </a:t>
            </a:r>
            <a:r>
              <a:rPr lang="en-US" altLang="en-US" sz="1200" b="1" dirty="0">
                <a:latin typeface="Arial" panose="020B0604020202020204" pitchFamily="34" charset="0"/>
                <a:cs typeface="Arial" panose="020B0604020202020204" pitchFamily="34" charset="0"/>
              </a:rPr>
              <a:t>must believe that he is</a:t>
            </a:r>
            <a:r>
              <a:rPr lang="en-US" altLang="en-US" sz="1200" dirty="0">
                <a:latin typeface="Arial" panose="020B0604020202020204" pitchFamily="34" charset="0"/>
                <a:cs typeface="Arial" panose="020B0604020202020204" pitchFamily="34" charset="0"/>
              </a:rPr>
              <a:t>, and that he is a rewarder of </a:t>
            </a:r>
            <a:r>
              <a:rPr lang="en-US" altLang="en-US" sz="1200" b="1" dirty="0">
                <a:latin typeface="Arial" panose="020B0604020202020204" pitchFamily="34" charset="0"/>
                <a:cs typeface="Arial" panose="020B0604020202020204" pitchFamily="34" charset="0"/>
              </a:rPr>
              <a:t>them that diligently seek him</a:t>
            </a:r>
            <a:r>
              <a:rPr lang="en-US" altLang="en-US" sz="1200" dirty="0">
                <a:latin typeface="Arial" panose="020B0604020202020204" pitchFamily="34" charset="0"/>
                <a:cs typeface="Arial" panose="020B0604020202020204" pitchFamily="34" charset="0"/>
              </a:rPr>
              <a:t>.</a:t>
            </a:r>
          </a:p>
          <a:p>
            <a:pPr>
              <a:defRPr/>
            </a:pPr>
            <a:r>
              <a:rPr lang="en-US" altLang="en-US" sz="1200" b="1" u="sng" dirty="0">
                <a:latin typeface="Arial" panose="020B0604020202020204" pitchFamily="34" charset="0"/>
                <a:cs typeface="Arial" panose="020B0604020202020204" pitchFamily="34" charset="0"/>
              </a:rPr>
              <a:t>Jn. 8:24 </a:t>
            </a:r>
            <a:r>
              <a:rPr lang="en-US" altLang="en-US" sz="12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200" b="1" u="sng" dirty="0">
                <a:latin typeface="Arial" panose="020B0604020202020204" pitchFamily="34" charset="0"/>
                <a:cs typeface="Arial" panose="020B0604020202020204" pitchFamily="34" charset="0"/>
              </a:rPr>
              <a:t>Acts 17:30-31 </a:t>
            </a:r>
            <a:r>
              <a:rPr lang="en-US" altLang="en-US" sz="1200" dirty="0">
                <a:latin typeface="Arial" panose="020B0604020202020204" pitchFamily="34" charset="0"/>
                <a:cs typeface="Arial" panose="020B0604020202020204" pitchFamily="34" charset="0"/>
              </a:rPr>
              <a:t>- And the times of this ignorance God winked at; but now </a:t>
            </a:r>
            <a:r>
              <a:rPr lang="en-US" altLang="en-US" sz="1200" dirty="0" err="1">
                <a:latin typeface="Arial" panose="020B0604020202020204" pitchFamily="34" charset="0"/>
                <a:cs typeface="Arial" panose="020B0604020202020204" pitchFamily="34" charset="0"/>
              </a:rPr>
              <a:t>commandeth</a:t>
            </a:r>
            <a:r>
              <a:rPr lang="en-US" altLang="en-US" sz="12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200" b="1" u="sng" dirty="0">
                <a:latin typeface="Arial" panose="020B0604020202020204" pitchFamily="34" charset="0"/>
                <a:cs typeface="Arial" panose="020B0604020202020204" pitchFamily="34" charset="0"/>
              </a:rPr>
              <a:t>Matt. 10:32 </a:t>
            </a:r>
            <a:r>
              <a:rPr lang="en-US" altLang="en-US" sz="12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200" b="1" u="sng" dirty="0">
                <a:latin typeface="Arial" panose="020B0604020202020204" pitchFamily="34" charset="0"/>
                <a:cs typeface="Arial" panose="020B0604020202020204" pitchFamily="34" charset="0"/>
              </a:rPr>
              <a:t>Acts 2:38 </a:t>
            </a:r>
            <a:r>
              <a:rPr lang="en-US" altLang="en-US" sz="12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200" b="1" u="sng" dirty="0">
                <a:latin typeface="Arial" panose="020B0604020202020204" pitchFamily="34" charset="0"/>
                <a:cs typeface="Arial" panose="020B0604020202020204" pitchFamily="34" charset="0"/>
              </a:rPr>
              <a:t>1 Jn. 1:7-9 </a:t>
            </a:r>
            <a:r>
              <a:rPr lang="en-US" altLang="en-US" sz="12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200" dirty="0" err="1">
                <a:latin typeface="Arial" panose="020B0604020202020204" pitchFamily="34" charset="0"/>
                <a:cs typeface="Arial" panose="020B0604020202020204" pitchFamily="34" charset="0"/>
              </a:rPr>
              <a:t>cleanseth</a:t>
            </a:r>
            <a:r>
              <a:rPr lang="en-US" altLang="en-US" sz="1200" dirty="0">
                <a:latin typeface="Arial" panose="020B0604020202020204" pitchFamily="34" charset="0"/>
                <a:cs typeface="Arial" panose="020B0604020202020204" pitchFamily="34" charset="0"/>
              </a:rPr>
              <a:t> us from all sin</a:t>
            </a:r>
            <a:r>
              <a:rPr lang="en-US" altLang="en-US" sz="1200" b="1" dirty="0">
                <a:latin typeface="Arial" panose="020B0604020202020204" pitchFamily="34" charset="0"/>
                <a:cs typeface="Arial" panose="020B0604020202020204" pitchFamily="34" charset="0"/>
              </a:rPr>
              <a:t>. 8 </a:t>
            </a:r>
            <a:r>
              <a:rPr lang="en-US" altLang="en-US" sz="1200" dirty="0">
                <a:latin typeface="Arial" panose="020B0604020202020204" pitchFamily="34" charset="0"/>
                <a:cs typeface="Arial" panose="020B0604020202020204" pitchFamily="34" charset="0"/>
              </a:rPr>
              <a:t>If we say that we have no sin, we deceive ourselves, and the truth is not in us. </a:t>
            </a:r>
            <a:r>
              <a:rPr lang="en-US" altLang="en-US" sz="1200" b="1" dirty="0">
                <a:latin typeface="Arial" panose="020B0604020202020204" pitchFamily="34" charset="0"/>
                <a:cs typeface="Arial" panose="020B0604020202020204" pitchFamily="34" charset="0"/>
              </a:rPr>
              <a:t>9</a:t>
            </a:r>
            <a:r>
              <a:rPr lang="en-US" altLang="en-US" sz="12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200" b="1" u="sng" dirty="0">
                <a:latin typeface="Arial" panose="020B0604020202020204" pitchFamily="34" charset="0"/>
                <a:cs typeface="Arial" panose="020B0604020202020204" pitchFamily="34" charset="0"/>
              </a:rPr>
              <a:t>Rev. 2:10 </a:t>
            </a:r>
            <a:r>
              <a:rPr lang="en-US" altLang="en-US" sz="12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200" b="1" u="sng" dirty="0">
                <a:latin typeface="Arial" panose="020B0604020202020204" pitchFamily="34" charset="0"/>
                <a:cs typeface="Arial" panose="020B0604020202020204" pitchFamily="34" charset="0"/>
              </a:rPr>
              <a:t>be thou faithful unto death, and I will give thee a crown of life</a:t>
            </a:r>
            <a:r>
              <a:rPr lang="en-US" altLang="en-US" sz="12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11/24/2024 AM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10</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481013"/>
            <a:ext cx="4810125" cy="3606800"/>
          </a:xfrm>
        </p:spPr>
      </p:sp>
      <p:sp>
        <p:nvSpPr>
          <p:cNvPr id="3" name="Notes Placeholder 2"/>
          <p:cNvSpPr>
            <a:spLocks noGrp="1"/>
          </p:cNvSpPr>
          <p:nvPr>
            <p:ph type="body" idx="1"/>
          </p:nvPr>
        </p:nvSpPr>
        <p:spPr>
          <a:xfrm>
            <a:off x="1693" y="4133589"/>
            <a:ext cx="7313507" cy="5467610"/>
          </a:xfrm>
        </p:spPr>
        <p:txBody>
          <a:bodyPr/>
          <a:lstStyle/>
          <a:p>
            <a:pPr algn="l"/>
            <a:endParaRPr lang="en-US" sz="1200" b="1"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11/24/2024 AM</a:t>
            </a:r>
          </a:p>
        </p:txBody>
      </p:sp>
      <p:sp>
        <p:nvSpPr>
          <p:cNvPr id="5" name="Slide Number Placeholder 4"/>
          <p:cNvSpPr>
            <a:spLocks noGrp="1"/>
          </p:cNvSpPr>
          <p:nvPr>
            <p:ph type="sldNum" sz="quarter" idx="5"/>
          </p:nvPr>
        </p:nvSpPr>
        <p:spPr/>
        <p:txBody>
          <a:bodyPr/>
          <a:lstStyle/>
          <a:p>
            <a:fld id="{0A3C37BE-C303-496D-B5CD-85F2937540FC}" type="slidenum">
              <a:rPr lang="en-US" smtClean="0"/>
              <a:t>2</a:t>
            </a:fld>
            <a:endParaRPr lang="en-US" dirty="0"/>
          </a:p>
        </p:txBody>
      </p:sp>
    </p:spTree>
    <p:extLst>
      <p:ext uri="{BB962C8B-B14F-4D97-AF65-F5344CB8AC3E}">
        <p14:creationId xmlns:p14="http://schemas.microsoft.com/office/powerpoint/2010/main" val="3298981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0" y="3482102"/>
            <a:ext cx="7315200" cy="6119098"/>
          </a:xfrm>
        </p:spPr>
        <p:txBody>
          <a:bodyPr/>
          <a:lstStyle/>
          <a:p>
            <a:endParaRPr lang="en-US" sz="15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A3C37BE-C303-496D-B5CD-85F2937540FC}" type="slidenum">
              <a:rPr lang="en-US" smtClean="0"/>
              <a:t>3</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11644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C981C-3FAF-50F1-2AF7-1225C36C8F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2D2395-39AB-8C1A-5FA9-1E8AF9F1F7B1}"/>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3275F5DE-772B-7BBA-C2D1-9CA2249266F3}"/>
              </a:ext>
            </a:extLst>
          </p:cNvPr>
          <p:cNvSpPr>
            <a:spLocks noGrp="1"/>
          </p:cNvSpPr>
          <p:nvPr>
            <p:ph type="body" idx="1"/>
          </p:nvPr>
        </p:nvSpPr>
        <p:spPr>
          <a:xfrm>
            <a:off x="0" y="3482102"/>
            <a:ext cx="7315200" cy="6119098"/>
          </a:xfrm>
        </p:spPr>
        <p:txBody>
          <a:bodyPr/>
          <a:lstStyle/>
          <a:p>
            <a:endParaRPr lang="en-US" sz="1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51A2F95-D80B-5310-B87D-07F7F238FAF4}"/>
              </a:ext>
            </a:extLst>
          </p:cNvPr>
          <p:cNvSpPr>
            <a:spLocks noGrp="1"/>
          </p:cNvSpPr>
          <p:nvPr>
            <p:ph type="sldNum" sz="quarter" idx="5"/>
          </p:nvPr>
        </p:nvSpPr>
        <p:spPr/>
        <p:txBody>
          <a:bodyPr/>
          <a:lstStyle/>
          <a:p>
            <a:fld id="{0A3C37BE-C303-496D-B5CD-85F2937540FC}" type="slidenum">
              <a:rPr lang="en-US" smtClean="0"/>
              <a:t>4</a:t>
            </a:fld>
            <a:endParaRPr lang="en-US"/>
          </a:p>
        </p:txBody>
      </p:sp>
      <p:sp>
        <p:nvSpPr>
          <p:cNvPr id="5" name="Date Placeholder 4">
            <a:extLst>
              <a:ext uri="{FF2B5EF4-FFF2-40B4-BE49-F238E27FC236}">
                <a16:creationId xmlns:a16="http://schemas.microsoft.com/office/drawing/2014/main" id="{4D2E1A22-49EA-8B0A-E80E-66DF3B58FAA2}"/>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2377176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6138" y="203200"/>
            <a:ext cx="3413125" cy="2559050"/>
          </a:xfrm>
        </p:spPr>
      </p:sp>
      <p:sp>
        <p:nvSpPr>
          <p:cNvPr id="3" name="Notes Placeholder 2"/>
          <p:cNvSpPr>
            <a:spLocks noGrp="1"/>
          </p:cNvSpPr>
          <p:nvPr>
            <p:ph type="body" idx="1"/>
          </p:nvPr>
        </p:nvSpPr>
        <p:spPr>
          <a:xfrm>
            <a:off x="0" y="2762250"/>
            <a:ext cx="7315200" cy="6838949"/>
          </a:xfrm>
        </p:spPr>
        <p:txBody>
          <a:bodyPr/>
          <a:lstStyle/>
          <a:p>
            <a:pPr marR="800" algn="l" rtl="0">
              <a:lnSpc>
                <a:spcPts val="1200"/>
              </a:lnSpc>
            </a:pPr>
            <a:r>
              <a:rPr lang="en-US" sz="1200" b="1" i="0" u="none" strike="noStrike" baseline="0" dirty="0">
                <a:latin typeface="Arial" panose="020B0604020202020204" pitchFamily="34" charset="0"/>
                <a:cs typeface="Arial" panose="020B0604020202020204" pitchFamily="34" charset="0"/>
              </a:rPr>
              <a:t>Philippians 2:5-8 NKJV 5 </a:t>
            </a:r>
            <a:r>
              <a:rPr lang="en-US" sz="1200" i="0" u="none" strike="noStrike" baseline="0" dirty="0">
                <a:latin typeface="Arial" panose="020B0604020202020204" pitchFamily="34" charset="0"/>
                <a:cs typeface="Arial" panose="020B0604020202020204" pitchFamily="34" charset="0"/>
              </a:rPr>
              <a:t>Let this mind be in you which was also in Christ Jesus, 6 who, being in the form of God, did not consider it robbery to be equal with God, 7 but made Himself of no reputation, taking the form of a bondservant, and coming in the likeness of men. 8 And being found in appearance as a man, He humbled Himself and became obedient to the point of death, even the death of the cross.</a:t>
            </a:r>
          </a:p>
          <a:p>
            <a:pPr marL="171450" marR="800" indent="-171450" algn="l" rtl="0">
              <a:lnSpc>
                <a:spcPts val="1200"/>
              </a:lnSpc>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Romans 5:6-9 ESV  5 </a:t>
            </a:r>
            <a:r>
              <a:rPr lang="en-US" sz="1200" i="0" u="none" strike="noStrike" baseline="0" dirty="0">
                <a:latin typeface="Arial" panose="020B0604020202020204" pitchFamily="34" charset="0"/>
                <a:cs typeface="Arial" panose="020B0604020202020204" pitchFamily="34" charset="0"/>
              </a:rPr>
              <a:t>For while we were still weak, at the right time Christ died for the ungodly. 7  For one will scarcely die for a righteous person—though perhaps for a good person one would dare even to die— 8  but God shows his love for us in that while we were still sinners, Christ died for us. 9  Since, therefore, we have now been justified by his blood, much more shall we be saved by him from the wrath of God. </a:t>
            </a:r>
          </a:p>
          <a:p>
            <a:pPr marR="800" algn="l" rtl="0">
              <a:lnSpc>
                <a:spcPts val="1200"/>
              </a:lnSpc>
            </a:pPr>
            <a:endParaRPr lang="en-US" sz="1200" i="0" u="none" strike="noStrike" baseline="0" dirty="0">
              <a:latin typeface="Arial" panose="020B0604020202020204" pitchFamily="34" charset="0"/>
              <a:cs typeface="Arial" panose="020B0604020202020204" pitchFamily="34" charset="0"/>
            </a:endParaRPr>
          </a:p>
          <a:p>
            <a:pPr marR="800" algn="l" rtl="0">
              <a:lnSpc>
                <a:spcPts val="1200"/>
              </a:lnSpc>
            </a:pPr>
            <a:r>
              <a:rPr lang="en-US" sz="1200" b="1" u="none" dirty="0">
                <a:latin typeface="Arial" panose="020B0604020202020204" pitchFamily="34" charset="0"/>
                <a:cs typeface="Arial" panose="020B0604020202020204" pitchFamily="34" charset="0"/>
              </a:rPr>
              <a:t>Matthew 27:57-61 NKJV 57</a:t>
            </a:r>
            <a:r>
              <a:rPr lang="en-US" sz="1200" u="none" dirty="0">
                <a:latin typeface="Arial" panose="020B0604020202020204" pitchFamily="34" charset="0"/>
                <a:cs typeface="Arial" panose="020B0604020202020204" pitchFamily="34" charset="0"/>
              </a:rPr>
              <a:t> Now when evening had come, there came a rich man from Arimathea, named Joseph, who himself had also become a disciple of Jesus. </a:t>
            </a:r>
            <a:r>
              <a:rPr lang="en-US" sz="1200" b="1" u="none" dirty="0">
                <a:latin typeface="Arial" panose="020B0604020202020204" pitchFamily="34" charset="0"/>
                <a:cs typeface="Arial" panose="020B0604020202020204" pitchFamily="34" charset="0"/>
              </a:rPr>
              <a:t>58</a:t>
            </a:r>
            <a:r>
              <a:rPr lang="en-US" sz="1200" u="none" dirty="0">
                <a:latin typeface="Arial" panose="020B0604020202020204" pitchFamily="34" charset="0"/>
                <a:cs typeface="Arial" panose="020B0604020202020204" pitchFamily="34" charset="0"/>
              </a:rPr>
              <a:t> This man went to Pilate and asked for the body of Jesus. Then Pilate commanded the body to be given to him. </a:t>
            </a:r>
            <a:r>
              <a:rPr lang="en-US" sz="1200" b="1" u="none" dirty="0">
                <a:latin typeface="Arial" panose="020B0604020202020204" pitchFamily="34" charset="0"/>
                <a:cs typeface="Arial" panose="020B0604020202020204" pitchFamily="34" charset="0"/>
              </a:rPr>
              <a:t>59</a:t>
            </a:r>
            <a:r>
              <a:rPr lang="en-US" sz="1200" u="none" dirty="0">
                <a:latin typeface="Arial" panose="020B0604020202020204" pitchFamily="34" charset="0"/>
                <a:cs typeface="Arial" panose="020B0604020202020204" pitchFamily="34" charset="0"/>
              </a:rPr>
              <a:t> When Joseph had taken the body, he wrapped it in a clean linen cloth, </a:t>
            </a:r>
            <a:r>
              <a:rPr lang="en-US" sz="1200" b="1" u="none" dirty="0">
                <a:latin typeface="Arial" panose="020B0604020202020204" pitchFamily="34" charset="0"/>
                <a:cs typeface="Arial" panose="020B0604020202020204" pitchFamily="34" charset="0"/>
              </a:rPr>
              <a:t>60</a:t>
            </a:r>
            <a:r>
              <a:rPr lang="en-US" sz="1200" u="none" dirty="0">
                <a:latin typeface="Arial" panose="020B0604020202020204" pitchFamily="34" charset="0"/>
                <a:cs typeface="Arial" panose="020B0604020202020204" pitchFamily="34" charset="0"/>
              </a:rPr>
              <a:t> and laid it in his new tomb which he had hewn out of the rock; and he rolled a large stone against the door of the tomb, and departed. </a:t>
            </a:r>
            <a:r>
              <a:rPr lang="en-US" sz="1200" b="1" u="none" dirty="0">
                <a:latin typeface="Arial" panose="020B0604020202020204" pitchFamily="34" charset="0"/>
                <a:cs typeface="Arial" panose="020B0604020202020204" pitchFamily="34" charset="0"/>
              </a:rPr>
              <a:t>61</a:t>
            </a:r>
            <a:r>
              <a:rPr lang="en-US" sz="1200" u="none" dirty="0">
                <a:latin typeface="Arial" panose="020B0604020202020204" pitchFamily="34" charset="0"/>
                <a:cs typeface="Arial" panose="020B0604020202020204" pitchFamily="34" charset="0"/>
              </a:rPr>
              <a:t> And Mary Magdalene was there, and the other Mary, sitting opposite the tomb.</a:t>
            </a:r>
          </a:p>
          <a:p>
            <a:pPr marR="800" algn="l" rtl="0">
              <a:lnSpc>
                <a:spcPts val="1200"/>
              </a:lnSpc>
            </a:pPr>
            <a:endParaRPr lang="en-US" sz="1200" u="none" dirty="0">
              <a:latin typeface="Arial" panose="020B0604020202020204" pitchFamily="34" charset="0"/>
              <a:cs typeface="Arial" panose="020B0604020202020204" pitchFamily="34" charset="0"/>
            </a:endParaRPr>
          </a:p>
          <a:p>
            <a:pPr marR="800" algn="l" rtl="0">
              <a:lnSpc>
                <a:spcPts val="1200"/>
              </a:lnSpc>
            </a:pPr>
            <a:r>
              <a:rPr lang="en-US" sz="1200" b="1" u="none" dirty="0">
                <a:latin typeface="Arial" panose="020B0604020202020204" pitchFamily="34" charset="0"/>
                <a:cs typeface="Arial" panose="020B0604020202020204" pitchFamily="34" charset="0"/>
              </a:rPr>
              <a:t>Psalms 16:9-11 NKJV 9 </a:t>
            </a:r>
            <a:r>
              <a:rPr lang="en-US" sz="1200" u="none" dirty="0">
                <a:latin typeface="Arial" panose="020B0604020202020204" pitchFamily="34" charset="0"/>
                <a:cs typeface="Arial" panose="020B0604020202020204" pitchFamily="34" charset="0"/>
              </a:rPr>
              <a:t>Therefore my heart is glad, and my glory rejoices; My flesh also will rest in hope. </a:t>
            </a:r>
            <a:r>
              <a:rPr lang="en-US" sz="1200" b="1" u="none" dirty="0">
                <a:latin typeface="Arial" panose="020B0604020202020204" pitchFamily="34" charset="0"/>
                <a:cs typeface="Arial" panose="020B0604020202020204" pitchFamily="34" charset="0"/>
              </a:rPr>
              <a:t>10</a:t>
            </a:r>
            <a:r>
              <a:rPr lang="en-US" sz="1200" u="none" dirty="0">
                <a:latin typeface="Arial" panose="020B0604020202020204" pitchFamily="34" charset="0"/>
                <a:cs typeface="Arial" panose="020B0604020202020204" pitchFamily="34" charset="0"/>
              </a:rPr>
              <a:t> For You will not leave my soul in </a:t>
            </a:r>
            <a:r>
              <a:rPr lang="en-US" sz="1200" u="none" dirty="0" err="1">
                <a:latin typeface="Arial" panose="020B0604020202020204" pitchFamily="34" charset="0"/>
                <a:cs typeface="Arial" panose="020B0604020202020204" pitchFamily="34" charset="0"/>
              </a:rPr>
              <a:t>Sheol</a:t>
            </a:r>
            <a:r>
              <a:rPr lang="en-US" sz="1200" u="none" dirty="0">
                <a:latin typeface="Arial" panose="020B0604020202020204" pitchFamily="34" charset="0"/>
                <a:cs typeface="Arial" panose="020B0604020202020204" pitchFamily="34" charset="0"/>
              </a:rPr>
              <a:t>, Nor will You allow Your Holy One to see corruption. 11 You will show me the path of life; In Your presence is fullness of joy; At Your right hand are pleasures forevermore.</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Acts 2:29-31 NKJV 29 </a:t>
            </a:r>
            <a:r>
              <a:rPr lang="en-US" sz="1200" u="none" dirty="0">
                <a:latin typeface="Arial" panose="020B0604020202020204" pitchFamily="34" charset="0"/>
                <a:cs typeface="Arial" panose="020B0604020202020204" pitchFamily="34" charset="0"/>
              </a:rPr>
              <a:t>"Men and brethren, let me speak freely to you of the patriarch David, that he is both dead and buried, and his tomb is with us to this day. </a:t>
            </a:r>
            <a:r>
              <a:rPr lang="en-US" sz="1200" b="1" u="none" dirty="0">
                <a:latin typeface="Arial" panose="020B0604020202020204" pitchFamily="34" charset="0"/>
                <a:cs typeface="Arial" panose="020B0604020202020204" pitchFamily="34" charset="0"/>
              </a:rPr>
              <a:t>30</a:t>
            </a:r>
            <a:r>
              <a:rPr lang="en-US" sz="1200" u="none" dirty="0">
                <a:latin typeface="Arial" panose="020B0604020202020204" pitchFamily="34" charset="0"/>
                <a:cs typeface="Arial" panose="020B0604020202020204" pitchFamily="34" charset="0"/>
              </a:rPr>
              <a:t> "Therefore, being a prophet, and knowing that God had sworn with an oath to him that of the fruit of his body, according to the flesh, He would raise up the Christ to sit on his throne, </a:t>
            </a:r>
            <a:r>
              <a:rPr lang="en-US" sz="1200" b="1" u="none" dirty="0">
                <a:latin typeface="Arial" panose="020B0604020202020204" pitchFamily="34" charset="0"/>
                <a:cs typeface="Arial" panose="020B0604020202020204" pitchFamily="34" charset="0"/>
              </a:rPr>
              <a:t>31</a:t>
            </a:r>
            <a:r>
              <a:rPr lang="en-US" sz="1200" u="none" dirty="0">
                <a:latin typeface="Arial" panose="020B0604020202020204" pitchFamily="34" charset="0"/>
                <a:cs typeface="Arial" panose="020B0604020202020204" pitchFamily="34" charset="0"/>
              </a:rPr>
              <a:t> "he, foreseeing this, spoke concerning the resurrection of the Christ, that His soul was not left in Hades, nor did His flesh see corruption.</a:t>
            </a:r>
          </a:p>
          <a:p>
            <a:pPr marR="800" algn="l" rtl="0">
              <a:lnSpc>
                <a:spcPts val="1200"/>
              </a:lnSpc>
            </a:pPr>
            <a:endParaRPr lang="en-US" sz="1200" u="none" dirty="0">
              <a:latin typeface="Arial" panose="020B0604020202020204" pitchFamily="34" charset="0"/>
              <a:cs typeface="Arial" panose="020B0604020202020204" pitchFamily="34" charset="0"/>
            </a:endParaRPr>
          </a:p>
          <a:p>
            <a:pPr marR="800" algn="l" rtl="0">
              <a:lnSpc>
                <a:spcPts val="1200"/>
              </a:lnSpc>
            </a:pPr>
            <a:r>
              <a:rPr lang="en-US" sz="1200" b="1" u="none" dirty="0">
                <a:latin typeface="Arial" panose="020B0604020202020204" pitchFamily="34" charset="0"/>
                <a:cs typeface="Arial" panose="020B0604020202020204" pitchFamily="34" charset="0"/>
              </a:rPr>
              <a:t>Matthew 12:39-40 NKJV 39 </a:t>
            </a:r>
            <a:r>
              <a:rPr lang="en-US" sz="1200" u="none" dirty="0">
                <a:latin typeface="Arial" panose="020B0604020202020204" pitchFamily="34" charset="0"/>
                <a:cs typeface="Arial" panose="020B0604020202020204" pitchFamily="34" charset="0"/>
              </a:rPr>
              <a:t>But He answered and said to them, "An evil and adulterous generation seeks after a sign, and no sign will be given to it except the sign of the prophet Jonah. </a:t>
            </a:r>
            <a:r>
              <a:rPr lang="en-US" sz="1200" b="1" u="none" dirty="0">
                <a:latin typeface="Arial" panose="020B0604020202020204" pitchFamily="34" charset="0"/>
                <a:cs typeface="Arial" panose="020B0604020202020204" pitchFamily="34" charset="0"/>
              </a:rPr>
              <a:t>40</a:t>
            </a:r>
            <a:r>
              <a:rPr lang="en-US" sz="1200" u="none" dirty="0">
                <a:latin typeface="Arial" panose="020B0604020202020204" pitchFamily="34" charset="0"/>
                <a:cs typeface="Arial" panose="020B0604020202020204" pitchFamily="34" charset="0"/>
              </a:rPr>
              <a:t> "For as Jonah was three days and three nights in the belly of the great fish, so will the Son of Man be three days and three nights in the heart of the earth.</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Matthew 16:21 NKJV 21 </a:t>
            </a:r>
            <a:r>
              <a:rPr lang="en-US" sz="1200" u="none" dirty="0">
                <a:latin typeface="Arial" panose="020B0604020202020204" pitchFamily="34" charset="0"/>
                <a:cs typeface="Arial" panose="020B0604020202020204" pitchFamily="34" charset="0"/>
              </a:rPr>
              <a:t>From that time Jesus began to show to His disciples that He must go to Jerusalem, and suffer many things from the elders and chief priests and scribes, and be killed, and be raised the third day.</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Matthew 17:22-23 NKJV 22</a:t>
            </a:r>
            <a:r>
              <a:rPr lang="en-US" sz="1200" u="none" dirty="0">
                <a:latin typeface="Arial" panose="020B0604020202020204" pitchFamily="34" charset="0"/>
                <a:cs typeface="Arial" panose="020B0604020202020204" pitchFamily="34" charset="0"/>
              </a:rPr>
              <a:t> Now while they were staying in Galilee, Jesus said to them, "The Son of Man is about to be betrayed into the hands of men, </a:t>
            </a:r>
            <a:r>
              <a:rPr lang="en-US" sz="1200" b="1" u="none" dirty="0">
                <a:latin typeface="Arial" panose="020B0604020202020204" pitchFamily="34" charset="0"/>
                <a:cs typeface="Arial" panose="020B0604020202020204" pitchFamily="34" charset="0"/>
              </a:rPr>
              <a:t>23</a:t>
            </a:r>
            <a:r>
              <a:rPr lang="en-US" sz="1200" u="none" dirty="0">
                <a:latin typeface="Arial" panose="020B0604020202020204" pitchFamily="34" charset="0"/>
                <a:cs typeface="Arial" panose="020B0604020202020204" pitchFamily="34" charset="0"/>
              </a:rPr>
              <a:t> "and they will kill Him, and the third day He will be raised up." And they were exceedingly sorrowful.</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Matthew 20:17-19 NKJV 17 </a:t>
            </a:r>
            <a:r>
              <a:rPr lang="en-US" sz="1200" u="none" dirty="0">
                <a:latin typeface="Arial" panose="020B0604020202020204" pitchFamily="34" charset="0"/>
                <a:cs typeface="Arial" panose="020B0604020202020204" pitchFamily="34" charset="0"/>
              </a:rPr>
              <a:t>Now Jesus, going up to Jerusalem, took the twelve disciples aside on the road and said to them, </a:t>
            </a:r>
            <a:r>
              <a:rPr lang="en-US" sz="1200" b="1" u="none" dirty="0">
                <a:latin typeface="Arial" panose="020B0604020202020204" pitchFamily="34" charset="0"/>
                <a:cs typeface="Arial" panose="020B0604020202020204" pitchFamily="34" charset="0"/>
              </a:rPr>
              <a:t>18</a:t>
            </a:r>
            <a:r>
              <a:rPr lang="en-US" sz="1200" u="none" dirty="0">
                <a:latin typeface="Arial" panose="020B0604020202020204" pitchFamily="34" charset="0"/>
                <a:cs typeface="Arial" panose="020B0604020202020204" pitchFamily="34" charset="0"/>
              </a:rPr>
              <a:t> "Behold, we are going up to Jerusalem, and the Son of Man will be betrayed to the chief priests and to the scribes; and they will condemn Him to death, </a:t>
            </a:r>
            <a:r>
              <a:rPr lang="en-US" sz="1200" b="1" u="none" dirty="0">
                <a:latin typeface="Arial" panose="020B0604020202020204" pitchFamily="34" charset="0"/>
                <a:cs typeface="Arial" panose="020B0604020202020204" pitchFamily="34" charset="0"/>
              </a:rPr>
              <a:t>19</a:t>
            </a:r>
            <a:r>
              <a:rPr lang="en-US" sz="1200" u="none" dirty="0">
                <a:latin typeface="Arial" panose="020B0604020202020204" pitchFamily="34" charset="0"/>
                <a:cs typeface="Arial" panose="020B0604020202020204" pitchFamily="34" charset="0"/>
              </a:rPr>
              <a:t> "and deliver Him to the Gentiles to mock and to scourge and to crucify. And the third day He will rise again.“</a:t>
            </a:r>
          </a:p>
          <a:p>
            <a:pPr marL="171450" marR="800" indent="-171450" algn="l" rtl="0">
              <a:lnSpc>
                <a:spcPts val="1200"/>
              </a:lnSpc>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2:19-21 NKJV 19 </a:t>
            </a:r>
            <a:r>
              <a:rPr lang="en-US" sz="1200" u="none" dirty="0">
                <a:latin typeface="Arial" panose="020B0604020202020204" pitchFamily="34" charset="0"/>
                <a:cs typeface="Arial" panose="020B0604020202020204" pitchFamily="34" charset="0"/>
              </a:rPr>
              <a:t>Jesus answered and said to them, "Destroy this temple, and in three days I will raise it up." </a:t>
            </a:r>
            <a:r>
              <a:rPr lang="en-US" sz="1200" b="1" u="none" dirty="0">
                <a:latin typeface="Arial" panose="020B0604020202020204" pitchFamily="34" charset="0"/>
                <a:cs typeface="Arial" panose="020B0604020202020204" pitchFamily="34" charset="0"/>
              </a:rPr>
              <a:t>20</a:t>
            </a:r>
            <a:r>
              <a:rPr lang="en-US" sz="1200" u="none" dirty="0">
                <a:latin typeface="Arial" panose="020B0604020202020204" pitchFamily="34" charset="0"/>
                <a:cs typeface="Arial" panose="020B0604020202020204" pitchFamily="34" charset="0"/>
              </a:rPr>
              <a:t> Then the Jews said, "It has taken forty-six years to build this temple, and will You raise it up in three days?" </a:t>
            </a:r>
            <a:r>
              <a:rPr lang="en-US" sz="1200" b="1" u="none" dirty="0">
                <a:latin typeface="Arial" panose="020B0604020202020204" pitchFamily="34" charset="0"/>
                <a:cs typeface="Arial" panose="020B0604020202020204" pitchFamily="34" charset="0"/>
              </a:rPr>
              <a:t>21</a:t>
            </a:r>
            <a:r>
              <a:rPr lang="en-US" sz="1200" u="none" dirty="0">
                <a:latin typeface="Arial" panose="020B0604020202020204" pitchFamily="34" charset="0"/>
                <a:cs typeface="Arial" panose="020B0604020202020204" pitchFamily="34" charset="0"/>
              </a:rPr>
              <a:t> But He was speaking of the temple of His body.</a:t>
            </a:r>
          </a:p>
        </p:txBody>
      </p:sp>
      <p:sp>
        <p:nvSpPr>
          <p:cNvPr id="4" name="Slide Number Placeholder 3"/>
          <p:cNvSpPr>
            <a:spLocks noGrp="1"/>
          </p:cNvSpPr>
          <p:nvPr>
            <p:ph type="sldNum" sz="quarter" idx="5"/>
          </p:nvPr>
        </p:nvSpPr>
        <p:spPr/>
        <p:txBody>
          <a:bodyPr/>
          <a:lstStyle/>
          <a:p>
            <a:fld id="{0A3C37BE-C303-496D-B5CD-85F2937540FC}" type="slidenum">
              <a:rPr lang="en-US" smtClean="0"/>
              <a:t>5</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279036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E2FB13-65CA-1693-6233-9218BD307E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6EC0A2-BDA3-97A1-14E8-1AAA4C623737}"/>
              </a:ext>
            </a:extLst>
          </p:cNvPr>
          <p:cNvSpPr>
            <a:spLocks noGrp="1" noRot="1" noChangeAspect="1"/>
          </p:cNvSpPr>
          <p:nvPr>
            <p:ph type="sldImg"/>
          </p:nvPr>
        </p:nvSpPr>
        <p:spPr>
          <a:xfrm>
            <a:off x="1784350" y="203200"/>
            <a:ext cx="3744913" cy="2808288"/>
          </a:xfrm>
        </p:spPr>
      </p:sp>
      <p:sp>
        <p:nvSpPr>
          <p:cNvPr id="3" name="Notes Placeholder 2">
            <a:extLst>
              <a:ext uri="{FF2B5EF4-FFF2-40B4-BE49-F238E27FC236}">
                <a16:creationId xmlns:a16="http://schemas.microsoft.com/office/drawing/2014/main" id="{64F4C8F2-5E54-2533-BA57-D8EFC689CFCB}"/>
              </a:ext>
            </a:extLst>
          </p:cNvPr>
          <p:cNvSpPr>
            <a:spLocks noGrp="1"/>
          </p:cNvSpPr>
          <p:nvPr>
            <p:ph type="body" idx="1"/>
          </p:nvPr>
        </p:nvSpPr>
        <p:spPr>
          <a:xfrm>
            <a:off x="0" y="3011488"/>
            <a:ext cx="7315200" cy="6589711"/>
          </a:xfrm>
        </p:spPr>
        <p:txBody>
          <a:bodyPr/>
          <a:lstStyle/>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27:62-66 NKJV 62 </a:t>
            </a:r>
            <a:r>
              <a:rPr lang="en-US" sz="1200" b="0" u="none" dirty="0">
                <a:latin typeface="Arial" panose="020B0604020202020204" pitchFamily="34" charset="0"/>
                <a:cs typeface="Arial" panose="020B0604020202020204" pitchFamily="34" charset="0"/>
              </a:rPr>
              <a:t>On the next day, which followed the Day of Preparation, the chief priests and Pharisees gathered together to Pilate, </a:t>
            </a:r>
            <a:r>
              <a:rPr lang="en-US" sz="1200" b="1" u="none" dirty="0">
                <a:latin typeface="Arial" panose="020B0604020202020204" pitchFamily="34" charset="0"/>
                <a:cs typeface="Arial" panose="020B0604020202020204" pitchFamily="34" charset="0"/>
              </a:rPr>
              <a:t>63</a:t>
            </a:r>
            <a:r>
              <a:rPr lang="en-US" sz="1200" b="0" u="none" dirty="0">
                <a:latin typeface="Arial" panose="020B0604020202020204" pitchFamily="34" charset="0"/>
                <a:cs typeface="Arial" panose="020B0604020202020204" pitchFamily="34" charset="0"/>
              </a:rPr>
              <a:t> saying, "Sir, we remember, while He was still alive, how that deceiver said, 'After three days I will rise.' </a:t>
            </a:r>
            <a:r>
              <a:rPr lang="en-US" sz="1200" b="1" u="none" dirty="0">
                <a:latin typeface="Arial" panose="020B0604020202020204" pitchFamily="34" charset="0"/>
                <a:cs typeface="Arial" panose="020B0604020202020204" pitchFamily="34" charset="0"/>
              </a:rPr>
              <a:t>64</a:t>
            </a:r>
            <a:r>
              <a:rPr lang="en-US" sz="1200" b="0" u="none" dirty="0">
                <a:latin typeface="Arial" panose="020B0604020202020204" pitchFamily="34" charset="0"/>
                <a:cs typeface="Arial" panose="020B0604020202020204" pitchFamily="34" charset="0"/>
              </a:rPr>
              <a:t> "Therefore command that the tomb be made secure until the third day, lest His disciples come by night and steal Him away, and say to the people, 'He has risen from the dead.' So the last deception will be worse than the first." </a:t>
            </a:r>
            <a:r>
              <a:rPr lang="en-US" sz="1200" b="1" u="none" dirty="0">
                <a:latin typeface="Arial" panose="020B0604020202020204" pitchFamily="34" charset="0"/>
                <a:cs typeface="Arial" panose="020B0604020202020204" pitchFamily="34" charset="0"/>
              </a:rPr>
              <a:t>65</a:t>
            </a:r>
            <a:r>
              <a:rPr lang="en-US" sz="1200" b="0" u="none" dirty="0">
                <a:latin typeface="Arial" panose="020B0604020202020204" pitchFamily="34" charset="0"/>
                <a:cs typeface="Arial" panose="020B0604020202020204" pitchFamily="34" charset="0"/>
              </a:rPr>
              <a:t> Pilate said to them, "You have a guard; go your way, make it as secure as you know how."</a:t>
            </a:r>
            <a:r>
              <a:rPr lang="en-US" sz="1200" b="1" u="none" dirty="0">
                <a:latin typeface="Arial" panose="020B0604020202020204" pitchFamily="34" charset="0"/>
                <a:cs typeface="Arial" panose="020B0604020202020204" pitchFamily="34" charset="0"/>
              </a:rPr>
              <a:t> 66 </a:t>
            </a:r>
            <a:r>
              <a:rPr lang="en-US" sz="1200" b="0" u="none" dirty="0">
                <a:latin typeface="Arial" panose="020B0604020202020204" pitchFamily="34" charset="0"/>
                <a:cs typeface="Arial" panose="020B0604020202020204" pitchFamily="34" charset="0"/>
              </a:rPr>
              <a:t>So they went and made the tomb secure, sealing the stone and setting the guard.</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12:38-41 NKJV 38 </a:t>
            </a:r>
            <a:r>
              <a:rPr lang="en-US" sz="1200" b="0" u="none" dirty="0">
                <a:latin typeface="Arial" panose="020B0604020202020204" pitchFamily="34" charset="0"/>
                <a:cs typeface="Arial" panose="020B0604020202020204" pitchFamily="34" charset="0"/>
              </a:rPr>
              <a:t>Then some of the scribes and Pharisees answered, saying, "Teacher, we want to see a sign from You." </a:t>
            </a:r>
            <a:r>
              <a:rPr lang="en-US" sz="1200" b="1" u="none" dirty="0">
                <a:latin typeface="Arial" panose="020B0604020202020204" pitchFamily="34" charset="0"/>
                <a:cs typeface="Arial" panose="020B0604020202020204" pitchFamily="34" charset="0"/>
              </a:rPr>
              <a:t>39</a:t>
            </a:r>
            <a:r>
              <a:rPr lang="en-US" sz="1200" b="0" u="none" dirty="0">
                <a:latin typeface="Arial" panose="020B0604020202020204" pitchFamily="34" charset="0"/>
                <a:cs typeface="Arial" panose="020B0604020202020204" pitchFamily="34" charset="0"/>
              </a:rPr>
              <a:t> But He answered and said to them, "An evil and adulterous generation seeks after a sign, and no sign will be given to it except the sign of the prophet Jonah. </a:t>
            </a:r>
            <a:r>
              <a:rPr lang="en-US" sz="1200" b="1" u="none" dirty="0">
                <a:latin typeface="Arial" panose="020B0604020202020204" pitchFamily="34" charset="0"/>
                <a:cs typeface="Arial" panose="020B0604020202020204" pitchFamily="34" charset="0"/>
              </a:rPr>
              <a:t>40</a:t>
            </a:r>
            <a:r>
              <a:rPr lang="en-US" sz="1200" b="0" u="none" dirty="0">
                <a:latin typeface="Arial" panose="020B0604020202020204" pitchFamily="34" charset="0"/>
                <a:cs typeface="Arial" panose="020B0604020202020204" pitchFamily="34" charset="0"/>
              </a:rPr>
              <a:t> "For as Jonah was three days and three nights in the belly of the great fish, so will the Son of Man be three days and three nights in the heart of the earth. </a:t>
            </a:r>
            <a:r>
              <a:rPr lang="en-US" sz="1200" b="1" u="none" dirty="0">
                <a:latin typeface="Arial" panose="020B0604020202020204" pitchFamily="34" charset="0"/>
                <a:cs typeface="Arial" panose="020B0604020202020204" pitchFamily="34" charset="0"/>
              </a:rPr>
              <a:t>41</a:t>
            </a:r>
            <a:r>
              <a:rPr lang="en-US" sz="1200" b="0" u="none" dirty="0">
                <a:latin typeface="Arial" panose="020B0604020202020204" pitchFamily="34" charset="0"/>
                <a:cs typeface="Arial" panose="020B0604020202020204" pitchFamily="34" charset="0"/>
              </a:rPr>
              <a:t> "The men of Nineveh will rise up in the judgment with this generation and condemn it, because they repented at the preaching of Jonah; and indeed a greater than Jonah is here.</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28:1-15 NKJV 1 </a:t>
            </a:r>
            <a:r>
              <a:rPr lang="en-US" sz="1200" b="0" u="none" dirty="0">
                <a:latin typeface="Arial" panose="020B0604020202020204" pitchFamily="34" charset="0"/>
                <a:cs typeface="Arial" panose="020B0604020202020204" pitchFamily="34" charset="0"/>
              </a:rPr>
              <a:t>Now after the Sabbath, as the first day of the week began to dawn, Mary Magdalene and the other Mary came to see the tomb. </a:t>
            </a:r>
            <a:r>
              <a:rPr lang="en-US" sz="1200" b="1" u="none" dirty="0">
                <a:latin typeface="Arial" panose="020B0604020202020204" pitchFamily="34" charset="0"/>
                <a:cs typeface="Arial" panose="020B0604020202020204" pitchFamily="34" charset="0"/>
              </a:rPr>
              <a:t>2 </a:t>
            </a:r>
            <a:r>
              <a:rPr lang="en-US" sz="1200" b="0" u="none" dirty="0">
                <a:latin typeface="Arial" panose="020B0604020202020204" pitchFamily="34" charset="0"/>
                <a:cs typeface="Arial" panose="020B0604020202020204" pitchFamily="34" charset="0"/>
              </a:rPr>
              <a:t>And behold, there was a great earthquake; for an angel of the Lord descended from heaven, and came and rolled back the stone from the door, and sat on it. </a:t>
            </a:r>
            <a:r>
              <a:rPr lang="en-US" sz="1200" b="1" u="none" dirty="0">
                <a:latin typeface="Arial" panose="020B0604020202020204" pitchFamily="34" charset="0"/>
                <a:cs typeface="Arial" panose="020B0604020202020204" pitchFamily="34" charset="0"/>
              </a:rPr>
              <a:t>3</a:t>
            </a:r>
            <a:r>
              <a:rPr lang="en-US" sz="1200" b="0" u="none" dirty="0">
                <a:latin typeface="Arial" panose="020B0604020202020204" pitchFamily="34" charset="0"/>
                <a:cs typeface="Arial" panose="020B0604020202020204" pitchFamily="34" charset="0"/>
              </a:rPr>
              <a:t> His countenance was like lightning, and his clothing as white as snow</a:t>
            </a:r>
            <a:r>
              <a:rPr lang="en-US" sz="1200" b="1" u="none" dirty="0">
                <a:latin typeface="Arial" panose="020B0604020202020204" pitchFamily="34" charset="0"/>
                <a:cs typeface="Arial" panose="020B0604020202020204" pitchFamily="34" charset="0"/>
              </a:rPr>
              <a:t>. 4</a:t>
            </a:r>
            <a:r>
              <a:rPr lang="en-US" sz="1200" b="0" u="none" dirty="0">
                <a:latin typeface="Arial" panose="020B0604020202020204" pitchFamily="34" charset="0"/>
                <a:cs typeface="Arial" panose="020B0604020202020204" pitchFamily="34" charset="0"/>
              </a:rPr>
              <a:t> And the guards shook for fear of him, and became like dead men.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But the angel answered and said to the women, "Do not be afraid, for I know that you seek Jesus who was crucified. </a:t>
            </a:r>
            <a:r>
              <a:rPr lang="en-US" sz="1200" b="1" u="none" dirty="0">
                <a:latin typeface="Arial" panose="020B0604020202020204" pitchFamily="34" charset="0"/>
                <a:cs typeface="Arial" panose="020B0604020202020204" pitchFamily="34" charset="0"/>
              </a:rPr>
              <a:t>6</a:t>
            </a:r>
            <a:r>
              <a:rPr lang="en-US" sz="1200" b="0" u="none" dirty="0">
                <a:latin typeface="Arial" panose="020B0604020202020204" pitchFamily="34" charset="0"/>
                <a:cs typeface="Arial" panose="020B0604020202020204" pitchFamily="34" charset="0"/>
              </a:rPr>
              <a:t> "He is not here; for He is risen, as He said. Come, see the place where the Lord lay</a:t>
            </a:r>
            <a:r>
              <a:rPr lang="en-US" sz="1200" b="1" u="none" dirty="0">
                <a:latin typeface="Arial" panose="020B0604020202020204" pitchFamily="34" charset="0"/>
                <a:cs typeface="Arial" panose="020B0604020202020204" pitchFamily="34" charset="0"/>
              </a:rPr>
              <a:t>. 7 "</a:t>
            </a:r>
            <a:r>
              <a:rPr lang="en-US" sz="1200" b="0" u="none" dirty="0">
                <a:latin typeface="Arial" panose="020B0604020202020204" pitchFamily="34" charset="0"/>
                <a:cs typeface="Arial" panose="020B0604020202020204" pitchFamily="34" charset="0"/>
              </a:rPr>
              <a:t>And go quickly and tell His disciples that He is risen from the dead, and indeed He is going before you into Galilee; there you will see Him. Behold, I have told you</a:t>
            </a:r>
            <a:r>
              <a:rPr lang="en-US" sz="1200" b="1" u="none" dirty="0">
                <a:latin typeface="Arial" panose="020B0604020202020204" pitchFamily="34" charset="0"/>
                <a:cs typeface="Arial" panose="020B0604020202020204" pitchFamily="34" charset="0"/>
              </a:rPr>
              <a:t>." 8</a:t>
            </a:r>
            <a:r>
              <a:rPr lang="en-US" sz="1200" b="0" u="none" dirty="0">
                <a:latin typeface="Arial" panose="020B0604020202020204" pitchFamily="34" charset="0"/>
                <a:cs typeface="Arial" panose="020B0604020202020204" pitchFamily="34" charset="0"/>
              </a:rPr>
              <a:t> So they went out quickly from the tomb with fear and great joy, and ran to bring His disciples word. </a:t>
            </a:r>
            <a:r>
              <a:rPr lang="en-US" sz="1200" b="1" u="none" dirty="0">
                <a:latin typeface="Arial" panose="020B0604020202020204" pitchFamily="34" charset="0"/>
                <a:cs typeface="Arial" panose="020B0604020202020204" pitchFamily="34" charset="0"/>
              </a:rPr>
              <a:t>9</a:t>
            </a:r>
            <a:r>
              <a:rPr lang="en-US" sz="1200" b="0" u="none" dirty="0">
                <a:latin typeface="Arial" panose="020B0604020202020204" pitchFamily="34" charset="0"/>
                <a:cs typeface="Arial" panose="020B0604020202020204" pitchFamily="34" charset="0"/>
              </a:rPr>
              <a:t> And as they went to tell His disciples, behold, Jesus met them, saying, "Rejoice!" So they came and held Him by the feet and worshiped Him. </a:t>
            </a:r>
            <a:r>
              <a:rPr lang="en-US" sz="1200" b="1" u="none" dirty="0">
                <a:latin typeface="Arial" panose="020B0604020202020204" pitchFamily="34" charset="0"/>
                <a:cs typeface="Arial" panose="020B0604020202020204" pitchFamily="34" charset="0"/>
              </a:rPr>
              <a:t>10</a:t>
            </a:r>
            <a:r>
              <a:rPr lang="en-US" sz="1200" b="0" u="none" dirty="0">
                <a:latin typeface="Arial" panose="020B0604020202020204" pitchFamily="34" charset="0"/>
                <a:cs typeface="Arial" panose="020B0604020202020204" pitchFamily="34" charset="0"/>
              </a:rPr>
              <a:t> Then Jesus said to them, "Do not be afraid. Go and tell My brethren to go to Galilee, and there they will see Me." </a:t>
            </a:r>
            <a:r>
              <a:rPr lang="en-US" sz="1200" b="1" i="1" u="sng" dirty="0">
                <a:latin typeface="Arial" panose="020B0604020202020204" pitchFamily="34" charset="0"/>
                <a:cs typeface="Arial" panose="020B0604020202020204" pitchFamily="34" charset="0"/>
              </a:rPr>
              <a:t>11</a:t>
            </a:r>
            <a:r>
              <a:rPr lang="en-US" sz="1200" b="0" i="1" u="sng" dirty="0">
                <a:latin typeface="Arial" panose="020B0604020202020204" pitchFamily="34" charset="0"/>
                <a:cs typeface="Arial" panose="020B0604020202020204" pitchFamily="34" charset="0"/>
              </a:rPr>
              <a:t> Now while they were going, behold, some of the guard came into the city and reported to the chief priests all the things that had happened. </a:t>
            </a:r>
            <a:r>
              <a:rPr lang="en-US" sz="1200" b="1" i="1" u="sng" dirty="0">
                <a:latin typeface="Arial" panose="020B0604020202020204" pitchFamily="34" charset="0"/>
                <a:cs typeface="Arial" panose="020B0604020202020204" pitchFamily="34" charset="0"/>
              </a:rPr>
              <a:t>12</a:t>
            </a:r>
            <a:r>
              <a:rPr lang="en-US" sz="1200" b="0" i="1" u="sng" dirty="0">
                <a:latin typeface="Arial" panose="020B0604020202020204" pitchFamily="34" charset="0"/>
                <a:cs typeface="Arial" panose="020B0604020202020204" pitchFamily="34" charset="0"/>
              </a:rPr>
              <a:t> When they had assembled with the elders and consulted together, they gave a large sum of money to the soldiers, </a:t>
            </a:r>
            <a:r>
              <a:rPr lang="en-US" sz="1200" b="1" i="1" u="sng" dirty="0">
                <a:latin typeface="Arial" panose="020B0604020202020204" pitchFamily="34" charset="0"/>
                <a:cs typeface="Arial" panose="020B0604020202020204" pitchFamily="34" charset="0"/>
              </a:rPr>
              <a:t>13</a:t>
            </a:r>
            <a:r>
              <a:rPr lang="en-US" sz="1200" b="0" i="1" u="sng" dirty="0">
                <a:latin typeface="Arial" panose="020B0604020202020204" pitchFamily="34" charset="0"/>
                <a:cs typeface="Arial" panose="020B0604020202020204" pitchFamily="34" charset="0"/>
              </a:rPr>
              <a:t> saying, "Tell them, 'His disciples came at night and stole Him away while we slept.' </a:t>
            </a:r>
            <a:r>
              <a:rPr lang="en-US" sz="1200" b="1" i="1" u="sng" dirty="0">
                <a:latin typeface="Arial" panose="020B0604020202020204" pitchFamily="34" charset="0"/>
                <a:cs typeface="Arial" panose="020B0604020202020204" pitchFamily="34" charset="0"/>
              </a:rPr>
              <a:t>14</a:t>
            </a:r>
            <a:r>
              <a:rPr lang="en-US" sz="1200" b="0" i="1" u="sng" dirty="0">
                <a:latin typeface="Arial" panose="020B0604020202020204" pitchFamily="34" charset="0"/>
                <a:cs typeface="Arial" panose="020B0604020202020204" pitchFamily="34" charset="0"/>
              </a:rPr>
              <a:t> "And if this comes to the governor's ears, we will appease him and make you secure." </a:t>
            </a:r>
            <a:r>
              <a:rPr lang="en-US" sz="1200" b="1" i="1" u="sng" dirty="0">
                <a:latin typeface="Arial" panose="020B0604020202020204" pitchFamily="34" charset="0"/>
                <a:cs typeface="Arial" panose="020B0604020202020204" pitchFamily="34" charset="0"/>
              </a:rPr>
              <a:t>15</a:t>
            </a:r>
            <a:r>
              <a:rPr lang="en-US" sz="1200" b="0" i="1" u="sng" dirty="0">
                <a:latin typeface="Arial" panose="020B0604020202020204" pitchFamily="34" charset="0"/>
                <a:cs typeface="Arial" panose="020B0604020202020204" pitchFamily="34" charset="0"/>
              </a:rPr>
              <a:t> So they took the money and did as they were instructed; and this saying is commonly reported among the Jews until this day. </a:t>
            </a:r>
          </a:p>
          <a:p>
            <a:pPr marL="0" indent="0">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Acts 2:22-36 NKJV 22</a:t>
            </a:r>
            <a:r>
              <a:rPr lang="en-US" sz="1200" b="0" u="none" dirty="0">
                <a:latin typeface="Arial" panose="020B0604020202020204" pitchFamily="34" charset="0"/>
                <a:cs typeface="Arial" panose="020B0604020202020204" pitchFamily="34" charset="0"/>
              </a:rPr>
              <a:t> "Men of Israel, hear these words: Jesus of Nazareth, </a:t>
            </a:r>
            <a:r>
              <a:rPr lang="en-US" sz="1200" b="1" u="none" dirty="0">
                <a:latin typeface="Arial" panose="020B0604020202020204" pitchFamily="34" charset="0"/>
                <a:cs typeface="Arial" panose="020B0604020202020204" pitchFamily="34" charset="0"/>
              </a:rPr>
              <a:t>a Man attested by God to you by miracles, wonders, and signs which God did through Him in your midst, as you yourselves also know-</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23</a:t>
            </a:r>
            <a:r>
              <a:rPr lang="en-US" sz="1200" b="0" u="none" dirty="0">
                <a:latin typeface="Arial" panose="020B0604020202020204" pitchFamily="34" charset="0"/>
                <a:cs typeface="Arial" panose="020B0604020202020204" pitchFamily="34" charset="0"/>
              </a:rPr>
              <a:t> "Him</a:t>
            </a:r>
            <a:r>
              <a:rPr lang="en-US" sz="1200" b="1" u="none" dirty="0">
                <a:latin typeface="Arial" panose="020B0604020202020204" pitchFamily="34" charset="0"/>
                <a:cs typeface="Arial" panose="020B0604020202020204" pitchFamily="34" charset="0"/>
              </a:rPr>
              <a:t>, being delivered by the </a:t>
            </a:r>
            <a:r>
              <a:rPr lang="en-US" sz="1200" b="1" u="sng" dirty="0">
                <a:latin typeface="Arial" panose="020B0604020202020204" pitchFamily="34" charset="0"/>
                <a:cs typeface="Arial" panose="020B0604020202020204" pitchFamily="34" charset="0"/>
              </a:rPr>
              <a:t>determined purpose and foreknowledge of God</a:t>
            </a:r>
            <a:r>
              <a:rPr lang="en-US" sz="1200" b="0" u="none" dirty="0">
                <a:latin typeface="Arial" panose="020B0604020202020204" pitchFamily="34" charset="0"/>
                <a:cs typeface="Arial" panose="020B0604020202020204" pitchFamily="34" charset="0"/>
              </a:rPr>
              <a:t>, you have taken by lawless hands, have crucified, and put to death; </a:t>
            </a:r>
            <a:r>
              <a:rPr lang="en-US" sz="1200" b="1" u="none" dirty="0">
                <a:latin typeface="Arial" panose="020B0604020202020204" pitchFamily="34" charset="0"/>
                <a:cs typeface="Arial" panose="020B0604020202020204" pitchFamily="34" charset="0"/>
              </a:rPr>
              <a:t>24 "whom God raised up, having loosed the pains of death, because it was not possible that He should be held by it. 25 </a:t>
            </a:r>
            <a:r>
              <a:rPr lang="en-US" sz="1200" b="0" u="none" dirty="0">
                <a:latin typeface="Arial" panose="020B0604020202020204" pitchFamily="34" charset="0"/>
                <a:cs typeface="Arial" panose="020B0604020202020204" pitchFamily="34" charset="0"/>
              </a:rPr>
              <a:t>"For David says concerning Him: 'I foresaw the LORD always before my face, For He is at my right hand, that I may not be shaken. </a:t>
            </a:r>
            <a:r>
              <a:rPr lang="en-US" sz="1200" b="1" u="none" dirty="0">
                <a:latin typeface="Arial" panose="020B0604020202020204" pitchFamily="34" charset="0"/>
                <a:cs typeface="Arial" panose="020B0604020202020204" pitchFamily="34" charset="0"/>
              </a:rPr>
              <a:t>26</a:t>
            </a:r>
            <a:r>
              <a:rPr lang="en-US" sz="1200" b="0" u="none" dirty="0">
                <a:latin typeface="Arial" panose="020B0604020202020204" pitchFamily="34" charset="0"/>
                <a:cs typeface="Arial" panose="020B0604020202020204" pitchFamily="34" charset="0"/>
              </a:rPr>
              <a:t> Therefore my heart rejoiced, and my tongue was glad; Moreover my flesh also will rest in hope. </a:t>
            </a:r>
            <a:r>
              <a:rPr lang="en-US" sz="1200" b="1" u="none" dirty="0">
                <a:latin typeface="Arial" panose="020B0604020202020204" pitchFamily="34" charset="0"/>
                <a:cs typeface="Arial" panose="020B0604020202020204" pitchFamily="34" charset="0"/>
              </a:rPr>
              <a:t>27 </a:t>
            </a:r>
            <a:r>
              <a:rPr lang="en-US" sz="1200" b="0" u="none" dirty="0">
                <a:latin typeface="Arial" panose="020B0604020202020204" pitchFamily="34" charset="0"/>
                <a:cs typeface="Arial" panose="020B0604020202020204" pitchFamily="34" charset="0"/>
              </a:rPr>
              <a:t>For You will not leave my soul in Hades, Nor will You allow Your Holy One to see corruption. </a:t>
            </a:r>
            <a:r>
              <a:rPr lang="en-US" sz="1200" b="1" u="none" dirty="0">
                <a:latin typeface="Arial" panose="020B0604020202020204" pitchFamily="34" charset="0"/>
                <a:cs typeface="Arial" panose="020B0604020202020204" pitchFamily="34" charset="0"/>
              </a:rPr>
              <a:t>28 </a:t>
            </a:r>
            <a:r>
              <a:rPr lang="en-US" sz="1200" b="0" u="none" dirty="0">
                <a:latin typeface="Arial" panose="020B0604020202020204" pitchFamily="34" charset="0"/>
                <a:cs typeface="Arial" panose="020B0604020202020204" pitchFamily="34" charset="0"/>
              </a:rPr>
              <a:t>You have made known to me the ways of life; You will make me full of joy in Your presence.' </a:t>
            </a:r>
            <a:r>
              <a:rPr lang="en-US" sz="1200" b="1" u="none" dirty="0">
                <a:latin typeface="Arial" panose="020B0604020202020204" pitchFamily="34" charset="0"/>
                <a:cs typeface="Arial" panose="020B0604020202020204" pitchFamily="34" charset="0"/>
              </a:rPr>
              <a:t>29</a:t>
            </a:r>
            <a:r>
              <a:rPr lang="en-US" sz="1200" b="0" u="none" dirty="0">
                <a:latin typeface="Arial" panose="020B0604020202020204" pitchFamily="34" charset="0"/>
                <a:cs typeface="Arial" panose="020B0604020202020204" pitchFamily="34" charset="0"/>
              </a:rPr>
              <a:t> "Men and brethren, let me speak freely to you of the patriarch David, that he is both dead and buried, and his tomb is with us to this day. </a:t>
            </a:r>
            <a:r>
              <a:rPr lang="en-US" sz="1200" b="1" u="none" dirty="0">
                <a:latin typeface="Arial" panose="020B0604020202020204" pitchFamily="34" charset="0"/>
                <a:cs typeface="Arial" panose="020B0604020202020204" pitchFamily="34" charset="0"/>
              </a:rPr>
              <a:t>30 </a:t>
            </a:r>
            <a:r>
              <a:rPr lang="en-US" sz="1200" b="0" u="none" dirty="0">
                <a:latin typeface="Arial" panose="020B0604020202020204" pitchFamily="34" charset="0"/>
                <a:cs typeface="Arial" panose="020B0604020202020204" pitchFamily="34" charset="0"/>
              </a:rPr>
              <a:t>"Therefore, being a prophet, and knowing that God had sworn with an oath to him that of the fruit of his body, according to the flesh, He would raise up the Christ to sit on his throne, </a:t>
            </a:r>
            <a:r>
              <a:rPr lang="en-US" sz="1200" b="1" u="none" dirty="0">
                <a:latin typeface="Arial" panose="020B0604020202020204" pitchFamily="34" charset="0"/>
                <a:cs typeface="Arial" panose="020B0604020202020204" pitchFamily="34" charset="0"/>
              </a:rPr>
              <a:t>31</a:t>
            </a:r>
            <a:r>
              <a:rPr lang="en-US" sz="1200" b="0" u="none" dirty="0">
                <a:latin typeface="Arial" panose="020B0604020202020204" pitchFamily="34" charset="0"/>
                <a:cs typeface="Arial" panose="020B0604020202020204" pitchFamily="34" charset="0"/>
              </a:rPr>
              <a:t> "he, foreseeing this, spoke concerning the resurrection of the Christ, that His soul was not left in Hades, nor did His flesh see corruption. </a:t>
            </a:r>
            <a:r>
              <a:rPr lang="en-US" sz="1200" b="1" u="none" dirty="0">
                <a:latin typeface="Arial" panose="020B0604020202020204" pitchFamily="34" charset="0"/>
                <a:cs typeface="Arial" panose="020B0604020202020204" pitchFamily="34" charset="0"/>
              </a:rPr>
              <a:t>32</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"This Jesus God has raised up,</a:t>
            </a:r>
            <a:r>
              <a:rPr lang="en-US" sz="1200" b="0" u="none" dirty="0">
                <a:latin typeface="Arial" panose="020B0604020202020204" pitchFamily="34" charset="0"/>
                <a:cs typeface="Arial" panose="020B0604020202020204" pitchFamily="34" charset="0"/>
              </a:rPr>
              <a:t> of which we are all witnesses. </a:t>
            </a:r>
            <a:r>
              <a:rPr lang="en-US" sz="1200" b="1" u="none" dirty="0">
                <a:latin typeface="Arial" panose="020B0604020202020204" pitchFamily="34" charset="0"/>
                <a:cs typeface="Arial" panose="020B0604020202020204" pitchFamily="34" charset="0"/>
              </a:rPr>
              <a:t>33</a:t>
            </a:r>
            <a:r>
              <a:rPr lang="en-US" sz="1200" b="0" u="none" dirty="0">
                <a:latin typeface="Arial" panose="020B0604020202020204" pitchFamily="34" charset="0"/>
                <a:cs typeface="Arial" panose="020B0604020202020204" pitchFamily="34" charset="0"/>
              </a:rPr>
              <a:t> "Therefore being exalted to the right hand of God, and having received from the Father the promise of the Holy Spirit, He poured out this which you now see and hear. </a:t>
            </a:r>
            <a:r>
              <a:rPr lang="en-US" sz="1200" b="1" u="none" dirty="0">
                <a:latin typeface="Arial" panose="020B0604020202020204" pitchFamily="34" charset="0"/>
                <a:cs typeface="Arial" panose="020B0604020202020204" pitchFamily="34" charset="0"/>
              </a:rPr>
              <a:t>34</a:t>
            </a:r>
            <a:r>
              <a:rPr lang="en-US" sz="1200" b="0" u="none" dirty="0">
                <a:latin typeface="Arial" panose="020B0604020202020204" pitchFamily="34" charset="0"/>
                <a:cs typeface="Arial" panose="020B0604020202020204" pitchFamily="34" charset="0"/>
              </a:rPr>
              <a:t> "For David did not ascend into the heavens, but he says himself: 'The LORD said to my Lord, "Sit at My right hand, </a:t>
            </a:r>
            <a:r>
              <a:rPr lang="en-US" sz="1200" b="1" u="none" dirty="0">
                <a:latin typeface="Arial" panose="020B0604020202020204" pitchFamily="34" charset="0"/>
                <a:cs typeface="Arial" panose="020B0604020202020204" pitchFamily="34" charset="0"/>
              </a:rPr>
              <a:t>35</a:t>
            </a:r>
            <a:r>
              <a:rPr lang="en-US" sz="1200" b="0" u="none" dirty="0">
                <a:latin typeface="Arial" panose="020B0604020202020204" pitchFamily="34" charset="0"/>
                <a:cs typeface="Arial" panose="020B0604020202020204" pitchFamily="34" charset="0"/>
              </a:rPr>
              <a:t> Till I make Your enemies Your footstool."' </a:t>
            </a:r>
            <a:r>
              <a:rPr lang="en-US" sz="1200" b="1" u="none" dirty="0">
                <a:latin typeface="Arial" panose="020B0604020202020204" pitchFamily="34" charset="0"/>
                <a:cs typeface="Arial" panose="020B0604020202020204" pitchFamily="34" charset="0"/>
              </a:rPr>
              <a:t>36</a:t>
            </a:r>
            <a:r>
              <a:rPr lang="en-US" sz="1200" b="0" u="none" dirty="0">
                <a:latin typeface="Arial" panose="020B0604020202020204" pitchFamily="34" charset="0"/>
                <a:cs typeface="Arial" panose="020B0604020202020204" pitchFamily="34" charset="0"/>
              </a:rPr>
              <a:t> "Therefore let all the house of Israel know assuredly that God has made this Jesus, whom you crucified, both Lord and Christ.“</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Ephesians 3:8-12 KJV </a:t>
            </a:r>
            <a:r>
              <a:rPr lang="en-US" sz="1200" b="0" u="none" dirty="0">
                <a:latin typeface="Arial" panose="020B0604020202020204" pitchFamily="34" charset="0"/>
                <a:cs typeface="Arial" panose="020B0604020202020204" pitchFamily="34" charset="0"/>
              </a:rPr>
              <a:t>8 Unto me, who am less than the least of all saints, is this grace given, that I should preach among the Gentiles the unsearchable riches of Christ; 9 And to make all men see what is the fellowship of the mystery, which from the beginning of the world hath been hid in God, who created all things by Jesus Christ: </a:t>
            </a:r>
            <a:r>
              <a:rPr lang="en-US" sz="1200" b="1" u="none" dirty="0">
                <a:latin typeface="Arial" panose="020B0604020202020204" pitchFamily="34" charset="0"/>
                <a:cs typeface="Arial" panose="020B0604020202020204" pitchFamily="34" charset="0"/>
              </a:rPr>
              <a:t>10</a:t>
            </a:r>
            <a:r>
              <a:rPr lang="en-US" sz="1200" b="0" u="none" dirty="0">
                <a:latin typeface="Arial" panose="020B0604020202020204" pitchFamily="34" charset="0"/>
                <a:cs typeface="Arial" panose="020B0604020202020204" pitchFamily="34" charset="0"/>
              </a:rPr>
              <a:t> To the intent that now unto the principalities and powers in heavenly places might be known by the church the manifold wisdom of God, </a:t>
            </a:r>
            <a:r>
              <a:rPr lang="en-US" sz="1200" b="1" u="none" dirty="0">
                <a:latin typeface="Arial" panose="020B0604020202020204" pitchFamily="34" charset="0"/>
                <a:cs typeface="Arial" panose="020B0604020202020204" pitchFamily="34" charset="0"/>
              </a:rPr>
              <a:t>11 According to the eternal purpose which he purposed in Christ Jesus our Lord</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12 </a:t>
            </a:r>
            <a:r>
              <a:rPr lang="en-US" sz="1200" b="0" u="none" dirty="0">
                <a:latin typeface="Arial" panose="020B0604020202020204" pitchFamily="34" charset="0"/>
                <a:cs typeface="Arial" panose="020B0604020202020204" pitchFamily="34" charset="0"/>
              </a:rPr>
              <a:t>In whom we have boldness and access with confidence by the faith of him.</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Acts 3:17 ASV 17 </a:t>
            </a:r>
            <a:r>
              <a:rPr lang="en-US" sz="1200" b="0" u="none" dirty="0">
                <a:latin typeface="Arial" panose="020B0604020202020204" pitchFamily="34" charset="0"/>
                <a:cs typeface="Arial" panose="020B0604020202020204" pitchFamily="34" charset="0"/>
              </a:rPr>
              <a:t>And now, brethren, I know </a:t>
            </a:r>
            <a:r>
              <a:rPr lang="en-US" sz="1200" b="1" u="none" dirty="0">
                <a:latin typeface="Arial" panose="020B0604020202020204" pitchFamily="34" charset="0"/>
                <a:cs typeface="Arial" panose="020B0604020202020204" pitchFamily="34" charset="0"/>
              </a:rPr>
              <a:t>that in ignorance ye did it, as did also your rulers. 18 </a:t>
            </a:r>
            <a:r>
              <a:rPr lang="en-US" sz="1200" b="0" u="none" dirty="0">
                <a:latin typeface="Arial" panose="020B0604020202020204" pitchFamily="34" charset="0"/>
                <a:cs typeface="Arial" panose="020B0604020202020204" pitchFamily="34" charset="0"/>
              </a:rPr>
              <a:t>But the things which God foreshowed by the mouth of all the prophets, that his Christ should suffer, he thus fulfilled. </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1 Corinthians 2:7-8 NKJV 7 </a:t>
            </a:r>
            <a:r>
              <a:rPr lang="en-US" sz="1200" b="0" u="none" dirty="0">
                <a:latin typeface="Arial" panose="020B0604020202020204" pitchFamily="34" charset="0"/>
                <a:cs typeface="Arial" panose="020B0604020202020204" pitchFamily="34" charset="0"/>
              </a:rPr>
              <a:t>But we speak the wisdom of God in a mystery, the hidden wisdom which God ordained before the ages for our glory</a:t>
            </a:r>
            <a:r>
              <a:rPr lang="en-US" sz="1200" b="1" u="none" dirty="0">
                <a:latin typeface="Arial" panose="020B0604020202020204" pitchFamily="34" charset="0"/>
                <a:cs typeface="Arial" panose="020B0604020202020204" pitchFamily="34" charset="0"/>
              </a:rPr>
              <a:t>, 8</a:t>
            </a:r>
            <a:r>
              <a:rPr lang="en-US" sz="1200" b="0" u="none" dirty="0">
                <a:latin typeface="Arial" panose="020B0604020202020204" pitchFamily="34" charset="0"/>
                <a:cs typeface="Arial" panose="020B0604020202020204" pitchFamily="34" charset="0"/>
              </a:rPr>
              <a:t> which none of the rulers of this age knew; for had they known, they would not have crucified the Lord of glory.</a:t>
            </a:r>
          </a:p>
          <a:p>
            <a:pPr marL="171450" indent="-171450">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F29139B-95DB-386C-CA4E-FA88F1EA1431}"/>
              </a:ext>
            </a:extLst>
          </p:cNvPr>
          <p:cNvSpPr>
            <a:spLocks noGrp="1"/>
          </p:cNvSpPr>
          <p:nvPr>
            <p:ph type="sldNum" sz="quarter" idx="5"/>
          </p:nvPr>
        </p:nvSpPr>
        <p:spPr/>
        <p:txBody>
          <a:bodyPr/>
          <a:lstStyle/>
          <a:p>
            <a:fld id="{0A3C37BE-C303-496D-B5CD-85F2937540FC}" type="slidenum">
              <a:rPr lang="en-US" smtClean="0"/>
              <a:t>6</a:t>
            </a:fld>
            <a:endParaRPr lang="en-US"/>
          </a:p>
        </p:txBody>
      </p:sp>
      <p:sp>
        <p:nvSpPr>
          <p:cNvPr id="5" name="Date Placeholder 4">
            <a:extLst>
              <a:ext uri="{FF2B5EF4-FFF2-40B4-BE49-F238E27FC236}">
                <a16:creationId xmlns:a16="http://schemas.microsoft.com/office/drawing/2014/main" id="{18DD83EA-29CD-081A-3F44-DE332B979465}"/>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4276384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DEFB0-BE60-FD01-890A-FADB57EC7A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3B5808-5E7F-9588-F6E4-B1097E05C915}"/>
              </a:ext>
            </a:extLst>
          </p:cNvPr>
          <p:cNvSpPr>
            <a:spLocks noGrp="1" noRot="1" noChangeAspect="1"/>
          </p:cNvSpPr>
          <p:nvPr>
            <p:ph type="sldImg"/>
          </p:nvPr>
        </p:nvSpPr>
        <p:spPr>
          <a:xfrm>
            <a:off x="1663700" y="215900"/>
            <a:ext cx="3987800" cy="2990850"/>
          </a:xfrm>
        </p:spPr>
      </p:sp>
      <p:sp>
        <p:nvSpPr>
          <p:cNvPr id="3" name="Notes Placeholder 2">
            <a:extLst>
              <a:ext uri="{FF2B5EF4-FFF2-40B4-BE49-F238E27FC236}">
                <a16:creationId xmlns:a16="http://schemas.microsoft.com/office/drawing/2014/main" id="{3BF58273-04A4-A96E-9C71-F3E05E251CDB}"/>
              </a:ext>
            </a:extLst>
          </p:cNvPr>
          <p:cNvSpPr>
            <a:spLocks noGrp="1"/>
          </p:cNvSpPr>
          <p:nvPr>
            <p:ph type="body" idx="1"/>
          </p:nvPr>
        </p:nvSpPr>
        <p:spPr>
          <a:xfrm>
            <a:off x="0" y="3319397"/>
            <a:ext cx="7315200" cy="6281802"/>
          </a:xfrm>
        </p:spPr>
        <p:txBody>
          <a:bodyPr/>
          <a:lstStyle/>
          <a:p>
            <a:pPr marL="0" indent="0">
              <a:lnSpc>
                <a:spcPts val="1400"/>
              </a:lnSpc>
              <a:buFont typeface="Wingdings" panose="05000000000000000000" pitchFamily="2" charset="2"/>
              <a:buNone/>
            </a:pPr>
            <a:r>
              <a:rPr lang="en-US" b="1" u="none" dirty="0">
                <a:latin typeface="Arial" panose="020B0604020202020204" pitchFamily="34" charset="0"/>
                <a:cs typeface="Arial" panose="020B0604020202020204" pitchFamily="34" charset="0"/>
              </a:rPr>
              <a:t>Matthew 28:1-2 NKJV 1 </a:t>
            </a:r>
            <a:r>
              <a:rPr lang="en-US" b="0" i="0" u="none" dirty="0">
                <a:latin typeface="Arial" panose="020B0604020202020204" pitchFamily="34" charset="0"/>
                <a:cs typeface="Arial" panose="020B0604020202020204" pitchFamily="34" charset="0"/>
              </a:rPr>
              <a:t>Now after the Sabbath, as the first day of the week began to dawn, Mary Magdalene and the other Mary came to see the tomb. </a:t>
            </a:r>
            <a:r>
              <a:rPr lang="en-US" b="1" i="0" u="none" dirty="0">
                <a:latin typeface="Arial" panose="020B0604020202020204" pitchFamily="34" charset="0"/>
                <a:cs typeface="Arial" panose="020B0604020202020204" pitchFamily="34" charset="0"/>
              </a:rPr>
              <a:t>2</a:t>
            </a:r>
            <a:r>
              <a:rPr lang="en-US" b="0" i="0" u="none" dirty="0">
                <a:latin typeface="Arial" panose="020B0604020202020204" pitchFamily="34" charset="0"/>
                <a:cs typeface="Arial" panose="020B0604020202020204" pitchFamily="34" charset="0"/>
              </a:rPr>
              <a:t> And behold, there was a great earthquake; for an angel of the Lord descended from heaven, and came and rolled back the stone from the door, and sat on it.</a:t>
            </a:r>
            <a:endParaRPr lang="en-US" b="1" i="0" u="none" dirty="0">
              <a:latin typeface="Arial" panose="020B0604020202020204" pitchFamily="34" charset="0"/>
              <a:cs typeface="Arial" panose="020B0604020202020204" pitchFamily="34" charset="0"/>
            </a:endParaRPr>
          </a:p>
          <a:p>
            <a:pPr marL="171450" indent="-171450">
              <a:lnSpc>
                <a:spcPts val="1400"/>
              </a:lnSpc>
              <a:buFont typeface="Wingdings" panose="05000000000000000000" pitchFamily="2" charset="2"/>
              <a:buChar char="§"/>
            </a:pPr>
            <a:r>
              <a:rPr lang="en-US" b="1" i="0" u="none" dirty="0">
                <a:latin typeface="Arial" panose="020B0604020202020204" pitchFamily="34" charset="0"/>
                <a:cs typeface="Arial" panose="020B0604020202020204" pitchFamily="34" charset="0"/>
              </a:rPr>
              <a:t>Mark 9:31 NKJV 31 </a:t>
            </a:r>
            <a:r>
              <a:rPr lang="en-US" b="0" i="0" u="none" dirty="0">
                <a:latin typeface="Arial" panose="020B0604020202020204" pitchFamily="34" charset="0"/>
                <a:cs typeface="Arial" panose="020B0604020202020204" pitchFamily="34" charset="0"/>
              </a:rPr>
              <a:t>For he taught his disciples, and said unto them, The Son of man is delivered into the hands of men, </a:t>
            </a:r>
            <a:r>
              <a:rPr lang="en-US" b="1" i="0" u="none" dirty="0">
                <a:latin typeface="Arial" panose="020B0604020202020204" pitchFamily="34" charset="0"/>
                <a:cs typeface="Arial" panose="020B0604020202020204" pitchFamily="34" charset="0"/>
              </a:rPr>
              <a:t>and they shall kill him; and after that he is killed, he shall rise the third day.</a:t>
            </a:r>
          </a:p>
          <a:p>
            <a:pPr marL="171450" marR="0" lvl="0" indent="-171450" algn="l" defTabSz="914400" rtl="0" eaLnBrk="1" fontAlgn="auto" latinLnBrk="0" hangingPunct="1">
              <a:lnSpc>
                <a:spcPts val="1400"/>
              </a:lnSpc>
              <a:spcBef>
                <a:spcPts val="0"/>
              </a:spcBef>
              <a:spcAft>
                <a:spcPts val="0"/>
              </a:spcAft>
              <a:buClrTx/>
              <a:buSzTx/>
              <a:buFont typeface="Wingdings" panose="05000000000000000000" pitchFamily="2" charset="2"/>
              <a:buChar char="§"/>
              <a:tabLst/>
              <a:defRPr/>
            </a:pPr>
            <a:r>
              <a:rPr lang="en-US" b="1" i="0" u="none" dirty="0">
                <a:latin typeface="Arial" panose="020B0604020202020204" pitchFamily="34" charset="0"/>
                <a:cs typeface="Arial" panose="020B0604020202020204" pitchFamily="34" charset="0"/>
              </a:rPr>
              <a:t>1 Corinthians 15:3-4 NKJV 3 </a:t>
            </a:r>
            <a:r>
              <a:rPr lang="en-US" b="0" i="0" u="none" dirty="0">
                <a:latin typeface="Arial" panose="020B0604020202020204" pitchFamily="34" charset="0"/>
                <a:cs typeface="Arial" panose="020B0604020202020204" pitchFamily="34" charset="0"/>
              </a:rPr>
              <a:t>For I delivered to you first of all that which I also received: that Christ died for our sins according to the Scriptures, </a:t>
            </a:r>
            <a:r>
              <a:rPr lang="en-US" b="1" i="0" u="none" dirty="0">
                <a:latin typeface="Arial" panose="020B0604020202020204" pitchFamily="34" charset="0"/>
                <a:cs typeface="Arial" panose="020B0604020202020204" pitchFamily="34" charset="0"/>
              </a:rPr>
              <a:t>4 and that He was buried, and that He rose again the third day according to the Scriptures.</a:t>
            </a:r>
          </a:p>
          <a:p>
            <a:pPr marL="0" indent="0">
              <a:lnSpc>
                <a:spcPts val="1400"/>
              </a:lnSpc>
              <a:buFont typeface="Wingdings" panose="05000000000000000000" pitchFamily="2" charset="2"/>
              <a:buNone/>
            </a:pPr>
            <a:endParaRPr lang="en-US" b="0" i="0" u="none" dirty="0">
              <a:latin typeface="Arial" panose="020B0604020202020204" pitchFamily="34" charset="0"/>
              <a:cs typeface="Arial" panose="020B0604020202020204" pitchFamily="34" charset="0"/>
            </a:endParaRPr>
          </a:p>
          <a:p>
            <a:pPr marL="0" indent="0">
              <a:lnSpc>
                <a:spcPts val="1400"/>
              </a:lnSpc>
              <a:buFont typeface="Wingdings" panose="05000000000000000000" pitchFamily="2" charset="2"/>
              <a:buNone/>
            </a:pPr>
            <a:r>
              <a:rPr lang="en-US" b="1" i="0" u="none" dirty="0">
                <a:latin typeface="Arial" panose="020B0604020202020204" pitchFamily="34" charset="0"/>
                <a:cs typeface="Arial" panose="020B0604020202020204" pitchFamily="34" charset="0"/>
              </a:rPr>
              <a:t>Acts 1:1-3 NKJV 1 </a:t>
            </a:r>
            <a:r>
              <a:rPr lang="en-US" b="0" i="0" u="none" dirty="0">
                <a:latin typeface="Arial" panose="020B0604020202020204" pitchFamily="34" charset="0"/>
                <a:cs typeface="Arial" panose="020B0604020202020204" pitchFamily="34" charset="0"/>
              </a:rPr>
              <a:t>The former account I made, O Theophilus, of all that Jesus began both to do and teach, 2 until the day in which He was taken up, after He through the Holy Spirit had given commandments to the apostles whom He had chosen, 3 to whom </a:t>
            </a:r>
            <a:r>
              <a:rPr lang="en-US" b="1" i="0" u="none" dirty="0">
                <a:latin typeface="Arial" panose="020B0604020202020204" pitchFamily="34" charset="0"/>
                <a:cs typeface="Arial" panose="020B0604020202020204" pitchFamily="34" charset="0"/>
              </a:rPr>
              <a:t>He also </a:t>
            </a:r>
            <a:r>
              <a:rPr lang="en-US" b="1" i="0" u="sng" dirty="0">
                <a:latin typeface="Arial" panose="020B0604020202020204" pitchFamily="34" charset="0"/>
                <a:cs typeface="Arial" panose="020B0604020202020204" pitchFamily="34" charset="0"/>
              </a:rPr>
              <a:t>presented Himself alive after His suffering by many infallible proofs,</a:t>
            </a:r>
            <a:r>
              <a:rPr lang="en-US" b="1" i="0" u="none" dirty="0">
                <a:latin typeface="Arial" panose="020B0604020202020204" pitchFamily="34" charset="0"/>
                <a:cs typeface="Arial" panose="020B0604020202020204" pitchFamily="34" charset="0"/>
              </a:rPr>
              <a:t> being seen by them during forty days and speaking of the things pertaining to the kingdom of God.</a:t>
            </a:r>
          </a:p>
          <a:p>
            <a:pPr marL="171450" indent="-171450">
              <a:lnSpc>
                <a:spcPts val="1400"/>
              </a:lnSpc>
              <a:buFont typeface="Wingdings" panose="05000000000000000000" pitchFamily="2" charset="2"/>
              <a:buChar char="§"/>
            </a:pPr>
            <a:r>
              <a:rPr lang="en-US" b="1" i="0" u="none" dirty="0">
                <a:latin typeface="Arial" panose="020B0604020202020204" pitchFamily="34" charset="0"/>
                <a:cs typeface="Arial" panose="020B0604020202020204" pitchFamily="34" charset="0"/>
              </a:rPr>
              <a:t>1 Corinthians 15:1-3 NKJV 1 </a:t>
            </a:r>
            <a:r>
              <a:rPr lang="en-US" b="0" i="0" u="none" dirty="0">
                <a:latin typeface="Arial" panose="020B0604020202020204" pitchFamily="34" charset="0"/>
                <a:cs typeface="Arial" panose="020B0604020202020204" pitchFamily="34" charset="0"/>
              </a:rPr>
              <a:t>Moreover, brethren, I declare to you the gospel which I preached to you, which also you received and in which you stand, </a:t>
            </a:r>
            <a:r>
              <a:rPr lang="en-US" b="1" i="0" u="none" dirty="0">
                <a:latin typeface="Arial" panose="020B0604020202020204" pitchFamily="34" charset="0"/>
                <a:cs typeface="Arial" panose="020B0604020202020204" pitchFamily="34" charset="0"/>
              </a:rPr>
              <a:t>2 </a:t>
            </a:r>
            <a:r>
              <a:rPr lang="en-US" b="0" i="0" u="none" dirty="0">
                <a:latin typeface="Arial" panose="020B0604020202020204" pitchFamily="34" charset="0"/>
                <a:cs typeface="Arial" panose="020B0604020202020204" pitchFamily="34" charset="0"/>
              </a:rPr>
              <a:t>by which also you are saved, if you hold fast that word which I preached to you--unless you believed in vain. </a:t>
            </a:r>
            <a:r>
              <a:rPr lang="en-US" b="1" i="0" u="none" dirty="0">
                <a:latin typeface="Arial" panose="020B0604020202020204" pitchFamily="34" charset="0"/>
                <a:cs typeface="Arial" panose="020B0604020202020204" pitchFamily="34" charset="0"/>
              </a:rPr>
              <a:t>3</a:t>
            </a:r>
            <a:r>
              <a:rPr lang="en-US" b="0" i="0" u="none" dirty="0">
                <a:latin typeface="Arial" panose="020B0604020202020204" pitchFamily="34" charset="0"/>
                <a:cs typeface="Arial" panose="020B0604020202020204" pitchFamily="34" charset="0"/>
              </a:rPr>
              <a:t> For I delivered to you first of all that which I also received: that Christ died for our sins according to the Scriptures,</a:t>
            </a:r>
          </a:p>
          <a:p>
            <a:pPr marL="0" indent="0">
              <a:lnSpc>
                <a:spcPts val="1400"/>
              </a:lnSpc>
              <a:buFont typeface="Wingdings" panose="05000000000000000000" pitchFamily="2" charset="2"/>
              <a:buNone/>
            </a:pPr>
            <a:endParaRPr lang="en-US" b="0" i="0" u="none" dirty="0">
              <a:latin typeface="Arial" panose="020B0604020202020204" pitchFamily="34" charset="0"/>
              <a:cs typeface="Arial" panose="020B0604020202020204" pitchFamily="34" charset="0"/>
            </a:endParaRPr>
          </a:p>
          <a:p>
            <a:pPr marL="0" indent="0">
              <a:lnSpc>
                <a:spcPts val="1400"/>
              </a:lnSpc>
              <a:buFont typeface="Wingdings" panose="05000000000000000000" pitchFamily="2" charset="2"/>
              <a:buNone/>
            </a:pPr>
            <a:r>
              <a:rPr lang="en-US" b="1" i="0" u="none" dirty="0">
                <a:latin typeface="Arial" panose="020B0604020202020204" pitchFamily="34" charset="0"/>
                <a:cs typeface="Arial" panose="020B0604020202020204" pitchFamily="34" charset="0"/>
              </a:rPr>
              <a:t>Romans 1:3-4 NKJV 3 </a:t>
            </a:r>
            <a:r>
              <a:rPr lang="en-US" b="0" i="0" u="none" dirty="0">
                <a:latin typeface="Arial" panose="020B0604020202020204" pitchFamily="34" charset="0"/>
                <a:cs typeface="Arial" panose="020B0604020202020204" pitchFamily="34" charset="0"/>
              </a:rPr>
              <a:t>concerning His Son Jesus Christ our Lord, who was born of the seed of David according to the flesh, </a:t>
            </a:r>
            <a:r>
              <a:rPr lang="en-US" b="1" i="0" u="none" dirty="0">
                <a:latin typeface="Arial" panose="020B0604020202020204" pitchFamily="34" charset="0"/>
                <a:cs typeface="Arial" panose="020B0604020202020204" pitchFamily="34" charset="0"/>
              </a:rPr>
              <a:t>4 and declared to be the Son of God with power according to the Spirit of holiness, </a:t>
            </a:r>
            <a:r>
              <a:rPr lang="en-US" b="1" i="0" u="sng" dirty="0">
                <a:latin typeface="Arial" panose="020B0604020202020204" pitchFamily="34" charset="0"/>
                <a:cs typeface="Arial" panose="020B0604020202020204" pitchFamily="34" charset="0"/>
              </a:rPr>
              <a:t>by the resurrection from the dead.</a:t>
            </a:r>
          </a:p>
          <a:p>
            <a:pPr marL="171450" indent="-171450">
              <a:lnSpc>
                <a:spcPts val="1400"/>
              </a:lnSpc>
              <a:buFont typeface="Wingdings" panose="05000000000000000000" pitchFamily="2" charset="2"/>
              <a:buChar char="§"/>
            </a:pPr>
            <a:r>
              <a:rPr lang="en-US" b="1" i="0" u="none" dirty="0">
                <a:latin typeface="Arial" panose="020B0604020202020204" pitchFamily="34" charset="0"/>
                <a:cs typeface="Arial" panose="020B0604020202020204" pitchFamily="34" charset="0"/>
              </a:rPr>
              <a:t>2 Timothy 2:8 NKJV 8 </a:t>
            </a:r>
            <a:r>
              <a:rPr lang="en-US" b="0" i="0" u="none" dirty="0">
                <a:latin typeface="Arial" panose="020B0604020202020204" pitchFamily="34" charset="0"/>
                <a:cs typeface="Arial" panose="020B0604020202020204" pitchFamily="34" charset="0"/>
              </a:rPr>
              <a:t>Remember that Jesus Christ, of the seed of David, </a:t>
            </a:r>
            <a:r>
              <a:rPr lang="en-US" b="1" i="0" u="none" dirty="0">
                <a:latin typeface="Arial" panose="020B0604020202020204" pitchFamily="34" charset="0"/>
                <a:cs typeface="Arial" panose="020B0604020202020204" pitchFamily="34" charset="0"/>
              </a:rPr>
              <a:t>was raised from the dead according to my gospel,</a:t>
            </a:r>
          </a:p>
          <a:p>
            <a:pPr marL="0" indent="0">
              <a:lnSpc>
                <a:spcPts val="1400"/>
              </a:lnSpc>
              <a:buFont typeface="Wingdings" panose="05000000000000000000" pitchFamily="2" charset="2"/>
              <a:buNone/>
            </a:pPr>
            <a:endParaRPr lang="en-US" b="0" i="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0"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90EF93D-AFC3-0716-744D-34299C606CD7}"/>
              </a:ext>
            </a:extLst>
          </p:cNvPr>
          <p:cNvSpPr>
            <a:spLocks noGrp="1"/>
          </p:cNvSpPr>
          <p:nvPr>
            <p:ph type="sldNum" sz="quarter" idx="5"/>
          </p:nvPr>
        </p:nvSpPr>
        <p:spPr/>
        <p:txBody>
          <a:bodyPr/>
          <a:lstStyle/>
          <a:p>
            <a:fld id="{0A3C37BE-C303-496D-B5CD-85F2937540FC}" type="slidenum">
              <a:rPr lang="en-US" smtClean="0"/>
              <a:t>7</a:t>
            </a:fld>
            <a:endParaRPr lang="en-US"/>
          </a:p>
        </p:txBody>
      </p:sp>
      <p:sp>
        <p:nvSpPr>
          <p:cNvPr id="5" name="Date Placeholder 4">
            <a:extLst>
              <a:ext uri="{FF2B5EF4-FFF2-40B4-BE49-F238E27FC236}">
                <a16:creationId xmlns:a16="http://schemas.microsoft.com/office/drawing/2014/main" id="{D2C12B9F-1E05-F6DE-53B5-67AA588CBADD}"/>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394506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E7C71-33E4-6FDD-FA63-19CAC5ECCC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BDFA45-A569-C076-43EF-255C31A34A20}"/>
              </a:ext>
            </a:extLst>
          </p:cNvPr>
          <p:cNvSpPr>
            <a:spLocks noGrp="1" noRot="1" noChangeAspect="1"/>
          </p:cNvSpPr>
          <p:nvPr>
            <p:ph type="sldImg"/>
          </p:nvPr>
        </p:nvSpPr>
        <p:spPr>
          <a:xfrm>
            <a:off x="1784350" y="203200"/>
            <a:ext cx="3744913" cy="2808288"/>
          </a:xfrm>
        </p:spPr>
      </p:sp>
      <p:sp>
        <p:nvSpPr>
          <p:cNvPr id="3" name="Notes Placeholder 2">
            <a:extLst>
              <a:ext uri="{FF2B5EF4-FFF2-40B4-BE49-F238E27FC236}">
                <a16:creationId xmlns:a16="http://schemas.microsoft.com/office/drawing/2014/main" id="{BDB51513-0D7E-AE88-E7E4-CC866DA05E65}"/>
              </a:ext>
            </a:extLst>
          </p:cNvPr>
          <p:cNvSpPr>
            <a:spLocks noGrp="1"/>
          </p:cNvSpPr>
          <p:nvPr>
            <p:ph type="body" idx="1"/>
          </p:nvPr>
        </p:nvSpPr>
        <p:spPr>
          <a:xfrm>
            <a:off x="0" y="3011488"/>
            <a:ext cx="7315200" cy="6589711"/>
          </a:xfrm>
        </p:spPr>
        <p:txBody>
          <a:bodyPr/>
          <a:lstStyle/>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1 Corinthians 15:20-21 NKJV 20 </a:t>
            </a:r>
            <a:r>
              <a:rPr lang="en-US" sz="1200" b="1" u="sng" dirty="0">
                <a:latin typeface="Arial" panose="020B0604020202020204" pitchFamily="34" charset="0"/>
                <a:cs typeface="Arial" panose="020B0604020202020204" pitchFamily="34" charset="0"/>
              </a:rPr>
              <a:t>But now Christ is risen from the dead, and has become the </a:t>
            </a:r>
            <a:r>
              <a:rPr lang="en-US" sz="1200" b="1" u="sng" dirty="0" err="1">
                <a:latin typeface="Arial" panose="020B0604020202020204" pitchFamily="34" charset="0"/>
                <a:cs typeface="Arial" panose="020B0604020202020204" pitchFamily="34" charset="0"/>
              </a:rPr>
              <a:t>firstfruits</a:t>
            </a:r>
            <a:r>
              <a:rPr lang="en-US" sz="1200" b="1" u="sng" dirty="0">
                <a:latin typeface="Arial" panose="020B0604020202020204" pitchFamily="34" charset="0"/>
                <a:cs typeface="Arial" panose="020B0604020202020204" pitchFamily="34" charset="0"/>
              </a:rPr>
              <a:t> of those who have fallen asle</a:t>
            </a:r>
            <a:r>
              <a:rPr lang="en-US" sz="1200" b="1" u="none" dirty="0">
                <a:latin typeface="Arial" panose="020B0604020202020204" pitchFamily="34" charset="0"/>
                <a:cs typeface="Arial" panose="020B0604020202020204" pitchFamily="34" charset="0"/>
              </a:rPr>
              <a:t>ep. 21 </a:t>
            </a:r>
            <a:r>
              <a:rPr lang="en-US" sz="1200" b="0" u="none" dirty="0">
                <a:latin typeface="Arial" panose="020B0604020202020204" pitchFamily="34" charset="0"/>
                <a:cs typeface="Arial" panose="020B0604020202020204" pitchFamily="34" charset="0"/>
              </a:rPr>
              <a:t>For since by man came death, by Man also came the resurrection of the dead.</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1 Corinthians 15:51-58 NKJV 51</a:t>
            </a:r>
            <a:r>
              <a:rPr lang="en-US" sz="1200" b="0" u="none" dirty="0">
                <a:latin typeface="Arial" panose="020B0604020202020204" pitchFamily="34" charset="0"/>
                <a:cs typeface="Arial" panose="020B0604020202020204" pitchFamily="34" charset="0"/>
              </a:rPr>
              <a:t> Behold, I tell you a mystery: We shall not all sleep, but we shall all be changed-- </a:t>
            </a:r>
            <a:r>
              <a:rPr lang="en-US" sz="1200" b="1" u="none" dirty="0">
                <a:latin typeface="Arial" panose="020B0604020202020204" pitchFamily="34" charset="0"/>
                <a:cs typeface="Arial" panose="020B0604020202020204" pitchFamily="34" charset="0"/>
              </a:rPr>
              <a:t>52 </a:t>
            </a:r>
            <a:r>
              <a:rPr lang="en-US" sz="1200" b="0" u="none" dirty="0">
                <a:latin typeface="Arial" panose="020B0604020202020204" pitchFamily="34" charset="0"/>
                <a:cs typeface="Arial" panose="020B0604020202020204" pitchFamily="34" charset="0"/>
              </a:rPr>
              <a:t>in a moment, in the twinkling of an eye, at the last trumpet. For the trumpet will sound, and the dead will be raised incorruptible, and we shall be changed. </a:t>
            </a:r>
            <a:r>
              <a:rPr lang="en-US" sz="1200" b="1" u="none" dirty="0">
                <a:latin typeface="Arial" panose="020B0604020202020204" pitchFamily="34" charset="0"/>
                <a:cs typeface="Arial" panose="020B0604020202020204" pitchFamily="34" charset="0"/>
              </a:rPr>
              <a:t>53 </a:t>
            </a:r>
            <a:r>
              <a:rPr lang="en-US" sz="1200" b="0" u="none" dirty="0">
                <a:latin typeface="Arial" panose="020B0604020202020204" pitchFamily="34" charset="0"/>
                <a:cs typeface="Arial" panose="020B0604020202020204" pitchFamily="34" charset="0"/>
              </a:rPr>
              <a:t>For this corruptible must put on incorruption, and this mortal must put on immortality. </a:t>
            </a:r>
            <a:r>
              <a:rPr lang="en-US" sz="1200" b="1" u="none" dirty="0">
                <a:latin typeface="Arial" panose="020B0604020202020204" pitchFamily="34" charset="0"/>
                <a:cs typeface="Arial" panose="020B0604020202020204" pitchFamily="34" charset="0"/>
              </a:rPr>
              <a:t>54</a:t>
            </a:r>
            <a:r>
              <a:rPr lang="en-US" sz="1200" b="0" u="none" dirty="0">
                <a:latin typeface="Arial" panose="020B0604020202020204" pitchFamily="34" charset="0"/>
                <a:cs typeface="Arial" panose="020B0604020202020204" pitchFamily="34" charset="0"/>
              </a:rPr>
              <a:t> So when this corruptible has put on incorruption, and this mortal has put on immortality, then shall be brought to pass the saying that is written: "Death is swallowed up in victory</a:t>
            </a:r>
            <a:r>
              <a:rPr lang="en-US" sz="1200" b="1" u="none" dirty="0">
                <a:latin typeface="Arial" panose="020B0604020202020204" pitchFamily="34" charset="0"/>
                <a:cs typeface="Arial" panose="020B0604020202020204" pitchFamily="34" charset="0"/>
              </a:rPr>
              <a:t>." 55 </a:t>
            </a:r>
            <a:r>
              <a:rPr lang="en-US" sz="1200" b="0" u="none" dirty="0">
                <a:latin typeface="Arial" panose="020B0604020202020204" pitchFamily="34" charset="0"/>
                <a:cs typeface="Arial" panose="020B0604020202020204" pitchFamily="34" charset="0"/>
              </a:rPr>
              <a:t>"O Death, where is your sting? O Hades, where is your victory?" </a:t>
            </a:r>
            <a:r>
              <a:rPr lang="en-US" sz="1200" b="1" u="none" dirty="0">
                <a:latin typeface="Arial" panose="020B0604020202020204" pitchFamily="34" charset="0"/>
                <a:cs typeface="Arial" panose="020B0604020202020204" pitchFamily="34" charset="0"/>
              </a:rPr>
              <a:t>56</a:t>
            </a:r>
            <a:r>
              <a:rPr lang="en-US" sz="1200" b="0" u="none" dirty="0">
                <a:latin typeface="Arial" panose="020B0604020202020204" pitchFamily="34" charset="0"/>
                <a:cs typeface="Arial" panose="020B0604020202020204" pitchFamily="34" charset="0"/>
              </a:rPr>
              <a:t> The sting of death is sin, and the strength of sin is the law. </a:t>
            </a:r>
            <a:r>
              <a:rPr lang="en-US" sz="1200" b="1" u="none" dirty="0">
                <a:latin typeface="Arial" panose="020B0604020202020204" pitchFamily="34" charset="0"/>
                <a:cs typeface="Arial" panose="020B0604020202020204" pitchFamily="34" charset="0"/>
              </a:rPr>
              <a:t>57</a:t>
            </a:r>
            <a:r>
              <a:rPr lang="en-US" sz="1200" b="0" u="none" dirty="0">
                <a:latin typeface="Arial" panose="020B0604020202020204" pitchFamily="34" charset="0"/>
                <a:cs typeface="Arial" panose="020B0604020202020204" pitchFamily="34" charset="0"/>
              </a:rPr>
              <a:t> But thanks be to God, who gives us the victory through our Lord Jesus Christ. </a:t>
            </a:r>
            <a:r>
              <a:rPr lang="en-US" sz="1200" b="1" u="none" dirty="0">
                <a:latin typeface="Arial" panose="020B0604020202020204" pitchFamily="34" charset="0"/>
                <a:cs typeface="Arial" panose="020B0604020202020204" pitchFamily="34" charset="0"/>
              </a:rPr>
              <a:t>58</a:t>
            </a:r>
            <a:r>
              <a:rPr lang="en-US" sz="1200" b="0" u="none" dirty="0">
                <a:latin typeface="Arial" panose="020B0604020202020204" pitchFamily="34" charset="0"/>
                <a:cs typeface="Arial" panose="020B0604020202020204" pitchFamily="34" charset="0"/>
              </a:rPr>
              <a:t> Therefore, my beloved brethren, be steadfast, immovable, always abounding in the work of the Lord, knowing that your labor is not in vain in the Lord.</a:t>
            </a:r>
          </a:p>
        </p:txBody>
      </p:sp>
      <p:sp>
        <p:nvSpPr>
          <p:cNvPr id="4" name="Slide Number Placeholder 3">
            <a:extLst>
              <a:ext uri="{FF2B5EF4-FFF2-40B4-BE49-F238E27FC236}">
                <a16:creationId xmlns:a16="http://schemas.microsoft.com/office/drawing/2014/main" id="{033D6C9D-EF8B-EC3F-A3B8-0888BAA62A16}"/>
              </a:ext>
            </a:extLst>
          </p:cNvPr>
          <p:cNvSpPr>
            <a:spLocks noGrp="1"/>
          </p:cNvSpPr>
          <p:nvPr>
            <p:ph type="sldNum" sz="quarter" idx="5"/>
          </p:nvPr>
        </p:nvSpPr>
        <p:spPr/>
        <p:txBody>
          <a:bodyPr/>
          <a:lstStyle/>
          <a:p>
            <a:fld id="{0A3C37BE-C303-496D-B5CD-85F2937540FC}" type="slidenum">
              <a:rPr lang="en-US" smtClean="0"/>
              <a:t>8</a:t>
            </a:fld>
            <a:endParaRPr lang="en-US"/>
          </a:p>
        </p:txBody>
      </p:sp>
      <p:sp>
        <p:nvSpPr>
          <p:cNvPr id="5" name="Date Placeholder 4">
            <a:extLst>
              <a:ext uri="{FF2B5EF4-FFF2-40B4-BE49-F238E27FC236}">
                <a16:creationId xmlns:a16="http://schemas.microsoft.com/office/drawing/2014/main" id="{E55AAE55-1A6D-7073-4AD1-AE9663E66B65}"/>
              </a:ext>
            </a:extLst>
          </p:cNvPr>
          <p:cNvSpPr>
            <a:spLocks noGrp="1"/>
          </p:cNvSpPr>
          <p:nvPr>
            <p:ph type="dt" idx="1"/>
          </p:nvPr>
        </p:nvSpPr>
        <p:spPr/>
        <p:txBody>
          <a:bodyPr/>
          <a:lstStyle/>
          <a:p>
            <a:r>
              <a:rPr lang="en-US"/>
              <a:t>11/24/2024 AM</a:t>
            </a:r>
          </a:p>
        </p:txBody>
      </p:sp>
    </p:spTree>
    <p:extLst>
      <p:ext uri="{BB962C8B-B14F-4D97-AF65-F5344CB8AC3E}">
        <p14:creationId xmlns:p14="http://schemas.microsoft.com/office/powerpoint/2010/main" val="4030333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0038" y="392113"/>
            <a:ext cx="4171950" cy="3128962"/>
          </a:xfrm>
        </p:spPr>
      </p:sp>
      <p:sp>
        <p:nvSpPr>
          <p:cNvPr id="3" name="Notes Placeholder 2"/>
          <p:cNvSpPr>
            <a:spLocks noGrp="1"/>
          </p:cNvSpPr>
          <p:nvPr>
            <p:ph type="body" idx="1"/>
          </p:nvPr>
        </p:nvSpPr>
        <p:spPr>
          <a:xfrm>
            <a:off x="0" y="3745282"/>
            <a:ext cx="7313507" cy="5855918"/>
          </a:xfrm>
        </p:spPr>
        <p:txBody>
          <a:bodyPr/>
          <a:lstStyle/>
          <a:p>
            <a:r>
              <a:rPr lang="en-US" b="1" dirty="0">
                <a:latin typeface="Arial" panose="020B0604020202020204" pitchFamily="34" charset="0"/>
                <a:cs typeface="Arial" panose="020B0604020202020204" pitchFamily="34" charset="0"/>
              </a:rPr>
              <a:t>Luke 24:1-8 NKJV 1 </a:t>
            </a:r>
            <a:r>
              <a:rPr lang="en-US" dirty="0">
                <a:latin typeface="Arial" panose="020B0604020202020204" pitchFamily="34" charset="0"/>
                <a:cs typeface="Arial" panose="020B0604020202020204" pitchFamily="34" charset="0"/>
              </a:rPr>
              <a:t>Now on the first day of the week, very early in the morning, they, and certain other women with them, came to the tomb bringing the spices which they had prepared.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But they found the stone rolled away from the tomb. </a:t>
            </a:r>
            <a:r>
              <a:rPr lang="en-US" b="1" dirty="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Then they went in and did not find the body of the Lord Jesus.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And it happened, as they were greatly perplexed about this, that behold, two men stood by them in shining garments.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Then, as they were afraid and bowed their faces to the earth, they said to them, "Why do you seek the living among the dead? </a:t>
            </a:r>
            <a:r>
              <a:rPr lang="en-US" b="1" dirty="0">
                <a:latin typeface="Arial" panose="020B0604020202020204" pitchFamily="34" charset="0"/>
                <a:cs typeface="Arial" panose="020B0604020202020204" pitchFamily="34" charset="0"/>
              </a:rPr>
              <a:t>6</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He is not here, but is risen! Remember how He spoke to you when He was still in Galilee, 7 "saying, 'The Son of Man must be delivered into the hands of sinful men, and be crucified, and the third day rise again.'" 8 And they remembered His words.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Peter 1:3-4 NKJV 3 </a:t>
            </a:r>
            <a:r>
              <a:rPr lang="en-US" b="0" dirty="0">
                <a:latin typeface="Arial" panose="020B0604020202020204" pitchFamily="34" charset="0"/>
                <a:cs typeface="Arial" panose="020B0604020202020204" pitchFamily="34" charset="0"/>
              </a:rPr>
              <a:t>Blessed be the God and Father of our Lord Jesus Christ, who according to His abundant mercy has begotten us again to a living hope through the resurrection of Jesus Christ from the dead, </a:t>
            </a:r>
            <a:r>
              <a:rPr lang="en-US" b="1" dirty="0">
                <a:latin typeface="Arial" panose="020B0604020202020204" pitchFamily="34" charset="0"/>
                <a:cs typeface="Arial" panose="020B0604020202020204" pitchFamily="34" charset="0"/>
              </a:rPr>
              <a:t>4</a:t>
            </a:r>
            <a:r>
              <a:rPr lang="en-US" b="0" dirty="0">
                <a:latin typeface="Arial" panose="020B0604020202020204" pitchFamily="34" charset="0"/>
                <a:cs typeface="Arial" panose="020B0604020202020204" pitchFamily="34" charset="0"/>
              </a:rPr>
              <a:t> to an inheritance incorruptible and undefiled and that does not fade away, reserved in heaven for you,</a:t>
            </a:r>
          </a:p>
        </p:txBody>
      </p:sp>
      <p:sp>
        <p:nvSpPr>
          <p:cNvPr id="4" name="Date Placeholder 3"/>
          <p:cNvSpPr>
            <a:spLocks noGrp="1"/>
          </p:cNvSpPr>
          <p:nvPr>
            <p:ph type="dt" idx="1"/>
          </p:nvPr>
        </p:nvSpPr>
        <p:spPr/>
        <p:txBody>
          <a:bodyPr/>
          <a:lstStyle/>
          <a:p>
            <a:r>
              <a:rPr lang="en-US"/>
              <a:t>11/24/2024 AM</a:t>
            </a:r>
          </a:p>
        </p:txBody>
      </p:sp>
      <p:sp>
        <p:nvSpPr>
          <p:cNvPr id="5" name="Slide Number Placeholder 4"/>
          <p:cNvSpPr>
            <a:spLocks noGrp="1"/>
          </p:cNvSpPr>
          <p:nvPr>
            <p:ph type="sldNum" sz="quarter" idx="5"/>
          </p:nvPr>
        </p:nvSpPr>
        <p:spPr/>
        <p:txBody>
          <a:bodyPr/>
          <a:lstStyle/>
          <a:p>
            <a:fld id="{0A3C37BE-C303-496D-B5CD-85F2937540FC}" type="slidenum">
              <a:rPr lang="en-US" smtClean="0"/>
              <a:t>9</a:t>
            </a:fld>
            <a:endParaRPr lang="en-US" dirty="0"/>
          </a:p>
        </p:txBody>
      </p:sp>
    </p:spTree>
    <p:extLst>
      <p:ext uri="{BB962C8B-B14F-4D97-AF65-F5344CB8AC3E}">
        <p14:creationId xmlns:p14="http://schemas.microsoft.com/office/powerpoint/2010/main" val="242121266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3334" y="0"/>
            <a:ext cx="1310643" cy="2292094"/>
          </a:xfrm>
          <a:prstGeom prst="rect">
            <a:avLst/>
          </a:prstGeom>
        </p:spPr>
      </p:pic>
      <p:sp>
        <p:nvSpPr>
          <p:cNvPr id="2" name="Title 1"/>
          <p:cNvSpPr>
            <a:spLocks noGrp="1"/>
          </p:cNvSpPr>
          <p:nvPr>
            <p:ph type="ctrTitle"/>
          </p:nvPr>
        </p:nvSpPr>
        <p:spPr>
          <a:xfrm>
            <a:off x="828675" y="2292095"/>
            <a:ext cx="7572375"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4" y="4511785"/>
            <a:ext cx="7572376"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2FF1C1CC-210D-4520-B911-59FF05970D34}" type="datetime1">
              <a:rPr lang="en-US" smtClean="0"/>
              <a:t>11/25/2024</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2547747"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3491003" y="1600200"/>
            <a:ext cx="4823184" cy="4572001"/>
          </a:xfrm>
        </p:spPr>
        <p:txBody>
          <a:bodyPr tIns="118872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a:p>
        </p:txBody>
      </p:sp>
      <p:sp>
        <p:nvSpPr>
          <p:cNvPr id="5" name="Date Placeholder 4"/>
          <p:cNvSpPr>
            <a:spLocks noGrp="1"/>
          </p:cNvSpPr>
          <p:nvPr>
            <p:ph type="dt" sz="half" idx="10"/>
          </p:nvPr>
        </p:nvSpPr>
        <p:spPr/>
        <p:txBody>
          <a:bodyPr/>
          <a:lstStyle/>
          <a:p>
            <a:fld id="{34561DFF-34DE-4F77-9F72-F902115C9EA4}" type="datetime1">
              <a:rPr lang="en-US" smtClean="0"/>
              <a:t>11/25/2024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C00C5D6-2FAB-49BC-B2FA-306C6A9046A9}" type="datetime1">
              <a:rPr lang="en-US" smtClean="0"/>
              <a:t>11/25/2024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65125"/>
            <a:ext cx="1285875"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28675" y="365125"/>
            <a:ext cx="6074172"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B1975D43-6195-4A3F-821D-346DCB52FCEF}" type="datetime1">
              <a:rPr lang="en-US" smtClean="0"/>
              <a:t>11/25/2024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4181447" y="3239394"/>
            <a:ext cx="5632704" cy="63302"/>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060D37C-E341-4D6B-8D55-3E0E04E5EBAF}" type="datetime1">
              <a:rPr lang="en-US" smtClean="0"/>
              <a:t>11/25/2024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28675" y="2292095"/>
            <a:ext cx="4300538"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5" y="4511785"/>
            <a:ext cx="4300538"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4" name="Group 13"/>
          <p:cNvGrpSpPr/>
          <p:nvPr/>
        </p:nvGrpSpPr>
        <p:grpSpPr>
          <a:xfrm>
            <a:off x="0" y="1143001"/>
            <a:ext cx="9144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4410" y="0"/>
            <a:ext cx="1310643" cy="2292094"/>
          </a:xfrm>
          <a:prstGeom prst="rect">
            <a:avLst/>
          </a:prstGeom>
        </p:spPr>
      </p:pic>
      <p:grpSp>
        <p:nvGrpSpPr>
          <p:cNvPr id="13" name="Group 12"/>
          <p:cNvGrpSpPr/>
          <p:nvPr/>
        </p:nvGrpSpPr>
        <p:grpSpPr>
          <a:xfrm rot="10800000">
            <a:off x="0" y="5645511"/>
            <a:ext cx="9144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1"/>
            <a:ext cx="9144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94410" y="0"/>
            <a:ext cx="1337391" cy="2971806"/>
          </a:xfrm>
          <a:prstGeom prst="rect">
            <a:avLst/>
          </a:prstGeom>
        </p:spPr>
      </p:pic>
      <p:sp>
        <p:nvSpPr>
          <p:cNvPr id="2" name="Title 1"/>
          <p:cNvSpPr>
            <a:spLocks noGrp="1"/>
          </p:cNvSpPr>
          <p:nvPr>
            <p:ph type="title"/>
          </p:nvPr>
        </p:nvSpPr>
        <p:spPr>
          <a:xfrm>
            <a:off x="828675" y="2971806"/>
            <a:ext cx="7553324" cy="1684150"/>
          </a:xfrm>
        </p:spPr>
        <p:txBody>
          <a:bodyPr anchor="ctr">
            <a:normAutofit/>
          </a:bodyPr>
          <a:lstStyle>
            <a:lvl1pPr>
              <a:defRPr sz="33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828675" y="4655956"/>
            <a:ext cx="7553324" cy="509750"/>
          </a:xfrm>
        </p:spPr>
        <p:txBody>
          <a:bodyPr>
            <a:normAutofit/>
          </a:bodyPr>
          <a:lstStyle>
            <a:lvl1pPr marL="0" indent="0">
              <a:spcBef>
                <a:spcPts val="0"/>
              </a:spcBef>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3F94E2-DBAC-4AC8-BCDD-D1B17FF10215}" type="datetime1">
              <a:rPr lang="en-US" smtClean="0"/>
              <a:t>11/25/2024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36722212-3528-462F-849F-778C17F0E9ED}" type="datetime1">
              <a:rPr lang="en-US" smtClean="0"/>
              <a:t>11/25/2024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828675"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8675"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24583"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4583"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51ECE7F0-2B17-45E0-B38F-8ED87ECE0B20}" type="datetime1">
              <a:rPr lang="en-US" smtClean="0"/>
              <a:t>11/25/2024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16910DD-C024-4D28-B360-BF32F0B340D5}" type="datetime1">
              <a:rPr lang="en-US" smtClean="0"/>
              <a:t>11/25/2024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399FB-1D83-4E8D-AB54-F5E323312CB9}" type="datetime1">
              <a:rPr lang="en-US" smtClean="0"/>
              <a:t>11/25/2024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3288411"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Content Placeholder 2"/>
          <p:cNvSpPr>
            <a:spLocks noGrp="1"/>
          </p:cNvSpPr>
          <p:nvPr>
            <p:ph idx="1"/>
          </p:nvPr>
        </p:nvSpPr>
        <p:spPr>
          <a:xfrm>
            <a:off x="4231386" y="1600200"/>
            <a:ext cx="4083939" cy="4572001"/>
          </a:xfrm>
        </p:spPr>
        <p:txBody>
          <a:bodyPr>
            <a:normAutofit/>
          </a:bodyPr>
          <a:lstStyle>
            <a:lvl1pPr>
              <a:defRPr sz="1500"/>
            </a:lvl1pPr>
            <a:lvl2pPr>
              <a:defRPr sz="120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D9E58B5C-4C97-44C9-ABDB-C04488A031E7}" type="datetime1">
              <a:rPr lang="en-US" smtClean="0"/>
              <a:t>11/25/2024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5" y="76200"/>
            <a:ext cx="748551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900" baseline="0">
                <a:solidFill>
                  <a:schemeClr val="tx1">
                    <a:lumMod val="75000"/>
                  </a:schemeClr>
                </a:solidFill>
              </a:defRPr>
            </a:lvl1pPr>
          </a:lstStyle>
          <a:p>
            <a:fld id="{0E060B84-76AD-4E7E-8E48-B87BB1588E43}" type="datetime1">
              <a:rPr lang="en-US" smtClean="0"/>
              <a:t>11/25/2024</a:t>
            </a:fld>
            <a:endParaRPr lang="en-US"/>
          </a:p>
        </p:txBody>
      </p:sp>
      <p:sp>
        <p:nvSpPr>
          <p:cNvPr id="5" name="Footer Placeholder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9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6942587" y="6356352"/>
            <a:ext cx="1371600" cy="365125"/>
          </a:xfrm>
          <a:prstGeom prst="rect">
            <a:avLst/>
          </a:prstGeom>
        </p:spPr>
        <p:txBody>
          <a:bodyPr vert="horz" lIns="0" tIns="45720" rIns="0" bIns="45720" rtlCol="0" anchor="ctr"/>
          <a:lstStyle>
            <a:lvl1pPr algn="r">
              <a:defRPr sz="9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827532" y="1219202"/>
            <a:ext cx="7488936"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21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1350"/>
        </a:spcBef>
        <a:buFont typeface="Wingdings" panose="05000000000000000000" pitchFamily="2" charset="2"/>
        <a:buChar char="§"/>
        <a:defRPr sz="1500" kern="1200">
          <a:solidFill>
            <a:schemeClr val="tx1"/>
          </a:solidFill>
          <a:latin typeface="+mn-lt"/>
          <a:ea typeface="+mn-ea"/>
          <a:cs typeface="+mn-cs"/>
        </a:defRPr>
      </a:lvl1pPr>
      <a:lvl2pPr marL="514350" indent="-171450" algn="l" defTabSz="685800" rtl="0" eaLnBrk="1" latinLnBrk="0" hangingPunct="1">
        <a:lnSpc>
          <a:spcPct val="90000"/>
        </a:lnSpc>
        <a:spcBef>
          <a:spcPts val="450"/>
        </a:spcBef>
        <a:buFont typeface="Wingdings" panose="05000000000000000000" pitchFamily="2" charset="2"/>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3pPr>
      <a:lvl4pPr marL="12001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4pPr>
      <a:lvl5pPr marL="15430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2" userDrawn="1">
          <p15:clr>
            <a:srgbClr val="F26B43"/>
          </p15:clr>
        </p15:guide>
        <p15:guide id="2" pos="5238" userDrawn="1">
          <p15:clr>
            <a:srgbClr val="F26B43"/>
          </p15:clr>
        </p15:guide>
        <p15:guide id="3" orient="horz" pos="1008" userDrawn="1">
          <p15:clr>
            <a:srgbClr val="F26B43"/>
          </p15:clr>
        </p15:guide>
        <p15:guide id="4"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55474" y="2432958"/>
            <a:ext cx="7833052" cy="2107854"/>
          </a:xfrm>
        </p:spPr>
        <p:txBody>
          <a:bodyPr anchor="ctr">
            <a:noAutofit/>
          </a:bodyPr>
          <a:lstStyle/>
          <a:p>
            <a:pPr algn="ctr">
              <a:lnSpc>
                <a:spcPts val="7200"/>
              </a:lnSpc>
            </a:pPr>
            <a:r>
              <a:rPr lang="en-US" sz="7200" b="1" i="1" dirty="0">
                <a:latin typeface="Candara" panose="020E0502030303020204" pitchFamily="34" charset="0"/>
              </a:rPr>
              <a:t>“low in the grave he lay”</a:t>
            </a:r>
          </a:p>
        </p:txBody>
      </p:sp>
      <p:sp>
        <p:nvSpPr>
          <p:cNvPr id="7" name="Subtitle 6"/>
          <p:cNvSpPr>
            <a:spLocks noGrp="1"/>
          </p:cNvSpPr>
          <p:nvPr>
            <p:ph type="subTitle" idx="1"/>
          </p:nvPr>
        </p:nvSpPr>
        <p:spPr>
          <a:xfrm>
            <a:off x="3174853" y="4283549"/>
            <a:ext cx="2827544" cy="517415"/>
          </a:xfrm>
        </p:spPr>
        <p:txBody>
          <a:bodyPr>
            <a:noAutofit/>
          </a:bodyPr>
          <a:lstStyle/>
          <a:p>
            <a:pPr algn="ctr"/>
            <a:r>
              <a:rPr lang="en-US" sz="3200" i="1" dirty="0">
                <a:latin typeface="Candara" panose="020E0502030303020204" pitchFamily="34" charset="0"/>
              </a:rPr>
              <a:t>Matthew 28:1-7</a:t>
            </a:r>
          </a:p>
        </p:txBody>
      </p:sp>
      <p:sp>
        <p:nvSpPr>
          <p:cNvPr id="2" name="Rectangle 1">
            <a:extLst>
              <a:ext uri="{FF2B5EF4-FFF2-40B4-BE49-F238E27FC236}">
                <a16:creationId xmlns:a16="http://schemas.microsoft.com/office/drawing/2014/main" id="{ED4F3A08-8C70-87F4-EDD8-2E039CA59633}"/>
              </a:ext>
            </a:extLst>
          </p:cNvPr>
          <p:cNvSpPr/>
          <p:nvPr/>
        </p:nvSpPr>
        <p:spPr>
          <a:xfrm rot="16200000">
            <a:off x="539483" y="757354"/>
            <a:ext cx="2246128" cy="584775"/>
          </a:xfrm>
          <a:prstGeom prst="rect">
            <a:avLst/>
          </a:prstGeom>
          <a:noFill/>
        </p:spPr>
        <p:txBody>
          <a:bodyPr wrap="none" lIns="91440" tIns="45720" rIns="91440" bIns="45720">
            <a:spAutoFit/>
          </a:bodyPr>
          <a:lstStyle/>
          <a:p>
            <a:pPr algn="ctr"/>
            <a:r>
              <a:rPr lang="en-US" sz="3100" b="1" cap="none" spc="50" dirty="0">
                <a:ln w="9525" cmpd="sng">
                  <a:solidFill>
                    <a:schemeClr val="accent1"/>
                  </a:solidFill>
                  <a:prstDash val="solid"/>
                </a:ln>
                <a:solidFill>
                  <a:srgbClr val="70AD47">
                    <a:tint val="1000"/>
                  </a:srgbClr>
                </a:solidFill>
                <a:effectLst>
                  <a:glow rad="38100">
                    <a:schemeClr val="accent1">
                      <a:alpha val="40000"/>
                    </a:schemeClr>
                  </a:glow>
                  <a:outerShdw blurRad="38100" dist="38100" dir="2700000" algn="tl">
                    <a:srgbClr val="000000">
                      <a:alpha val="43137"/>
                    </a:srgbClr>
                  </a:outerShdw>
                </a:effectLst>
                <a:latin typeface="Candara" panose="020E0502030303020204" pitchFamily="34" charset="0"/>
              </a:rPr>
              <a:t>Song Study</a:t>
            </a:r>
          </a:p>
        </p:txBody>
      </p:sp>
    </p:spTree>
    <p:extLst>
      <p:ext uri="{BB962C8B-B14F-4D97-AF65-F5344CB8AC3E}">
        <p14:creationId xmlns:p14="http://schemas.microsoft.com/office/powerpoint/2010/main" val="28221730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1500"/>
                                        <p:tgtEl>
                                          <p:spTgt spid="6"/>
                                        </p:tgtEl>
                                      </p:cBhvr>
                                    </p:animEffect>
                                  </p:childTnLst>
                                </p:cTn>
                              </p:par>
                              <p:par>
                                <p:cTn id="8" presetID="21" presetClass="entr" presetSubtype="8"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heel(8)">
                                      <p:cBhvr>
                                        <p:cTn id="10" dur="2000"/>
                                        <p:tgtEl>
                                          <p:spTgt spid="7">
                                            <p:txEl>
                                              <p:pRg st="0" end="0"/>
                                            </p:txEl>
                                          </p:spTgt>
                                        </p:tgtEl>
                                      </p:cBhvr>
                                    </p:animEffect>
                                  </p:childTnLst>
                                </p:cTn>
                              </p:par>
                            </p:childTnLst>
                          </p:cTn>
                        </p:par>
                        <p:par>
                          <p:cTn id="11" fill="hold">
                            <p:stCondLst>
                              <p:cond delay="2000"/>
                            </p:stCondLst>
                            <p:childTnLst>
                              <p:par>
                                <p:cTn id="12" presetID="47"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813220"/>
            <a:ext cx="8083321" cy="4638380"/>
          </a:xfrm>
          <a:solidFill>
            <a:schemeClr val="accent5">
              <a:lumMod val="40000"/>
              <a:lumOff val="6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solidFill>
                  <a:schemeClr val="accent4">
                    <a:lumMod val="75000"/>
                  </a:schemeClr>
                </a:solidFill>
                <a:effectLst/>
                <a:latin typeface="Candara" panose="020E0502030303020204" pitchFamily="34" charset="0"/>
              </a:rPr>
              <a:t>Alien sinners must…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Hear the Gospel </a:t>
            </a:r>
            <a:r>
              <a:rPr lang="en-US" altLang="en-US" sz="2800" i="1" dirty="0">
                <a:solidFill>
                  <a:schemeClr val="accent4">
                    <a:lumMod val="75000"/>
                  </a:schemeClr>
                </a:solidFill>
                <a:effectLst/>
                <a:latin typeface="Candara" panose="020E0502030303020204" pitchFamily="34" charset="0"/>
              </a:rPr>
              <a:t>– 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Believe it </a:t>
            </a:r>
            <a:r>
              <a:rPr lang="en-US" altLang="en-US" sz="2800" i="1" dirty="0">
                <a:solidFill>
                  <a:schemeClr val="accent4">
                    <a:lumMod val="75000"/>
                  </a:schemeClr>
                </a:solidFill>
                <a:effectLst/>
                <a:latin typeface="Candara" panose="020E0502030303020204" pitchFamily="34" charset="0"/>
              </a:rPr>
              <a:t>– 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of sin in your life </a:t>
            </a:r>
            <a:r>
              <a:rPr lang="en-US" altLang="en-US" sz="2800" i="1" dirty="0">
                <a:solidFill>
                  <a:schemeClr val="accent4">
                    <a:lumMod val="75000"/>
                  </a:schemeClr>
                </a:solidFill>
                <a:effectLst/>
                <a:latin typeface="Candara" panose="020E0502030303020204" pitchFamily="34" charset="0"/>
              </a:rPr>
              <a:t>– 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Confess </a:t>
            </a:r>
            <a:r>
              <a:rPr lang="en-US" altLang="en-US" sz="2800" dirty="0">
                <a:solidFill>
                  <a:schemeClr val="accent4">
                    <a:lumMod val="75000"/>
                  </a:schemeClr>
                </a:solidFill>
                <a:latin typeface="Candara" panose="020E0502030303020204" pitchFamily="34" charset="0"/>
              </a:rPr>
              <a:t>that </a:t>
            </a:r>
            <a:r>
              <a:rPr lang="en-US" altLang="en-US" sz="2800" dirty="0">
                <a:solidFill>
                  <a:schemeClr val="accent4">
                    <a:lumMod val="75000"/>
                  </a:schemeClr>
                </a:solidFill>
                <a:effectLst/>
                <a:latin typeface="Candara" panose="020E0502030303020204" pitchFamily="34" charset="0"/>
              </a:rPr>
              <a:t>Christ </a:t>
            </a:r>
            <a:r>
              <a:rPr lang="en-US" altLang="en-US" sz="2800" dirty="0">
                <a:solidFill>
                  <a:schemeClr val="accent4">
                    <a:lumMod val="75000"/>
                  </a:schemeClr>
                </a:solidFill>
                <a:latin typeface="Candara" panose="020E0502030303020204" pitchFamily="34" charset="0"/>
              </a:rPr>
              <a:t>is God’s Son </a:t>
            </a:r>
            <a:r>
              <a:rPr lang="en-US" altLang="en-US" sz="2800" i="1" dirty="0">
                <a:solidFill>
                  <a:schemeClr val="accent4">
                    <a:lumMod val="75000"/>
                  </a:schemeClr>
                </a:solidFill>
                <a:effectLst/>
                <a:latin typeface="Candara" panose="020E0502030303020204" pitchFamily="34" charset="0"/>
              </a:rPr>
              <a:t>– Matthew 10:32</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 baptized </a:t>
            </a:r>
            <a:r>
              <a:rPr lang="en-US" altLang="en-US" sz="2800" dirty="0">
                <a:solidFill>
                  <a:schemeClr val="accent4">
                    <a:lumMod val="75000"/>
                  </a:schemeClr>
                </a:solidFill>
                <a:latin typeface="Candara" panose="020E0502030303020204" pitchFamily="34" charset="0"/>
              </a:rPr>
              <a:t>to wash away your</a:t>
            </a:r>
            <a:r>
              <a:rPr lang="en-US" altLang="en-US" sz="2800" dirty="0">
                <a:solidFill>
                  <a:schemeClr val="accent4">
                    <a:lumMod val="75000"/>
                  </a:schemeClr>
                </a:solidFill>
                <a:effectLst/>
                <a:latin typeface="Candara" panose="020E0502030303020204" pitchFamily="34" charset="0"/>
              </a:rPr>
              <a:t> sins </a:t>
            </a:r>
            <a:r>
              <a:rPr lang="en-US" altLang="en-US" sz="2800" i="1" dirty="0">
                <a:solidFill>
                  <a:schemeClr val="accent4">
                    <a:lumMod val="75000"/>
                  </a:schemeClr>
                </a:solidFill>
                <a:effectLst/>
                <a:latin typeface="Candara" panose="020E0502030303020204" pitchFamily="34" charset="0"/>
              </a:rPr>
              <a:t>– Acts 2:38</a:t>
            </a:r>
          </a:p>
          <a:p>
            <a:pPr marL="0" lvl="1" indent="0">
              <a:spcBef>
                <a:spcPts val="338"/>
              </a:spcBef>
              <a:spcAft>
                <a:spcPts val="0"/>
              </a:spcAft>
              <a:buClr>
                <a:schemeClr val="bg1"/>
              </a:buClr>
              <a:buNone/>
              <a:defRPr/>
            </a:pPr>
            <a:r>
              <a:rPr lang="en-US" altLang="en-US" sz="3600" b="1" dirty="0">
                <a:solidFill>
                  <a:schemeClr val="accent4">
                    <a:lumMod val="75000"/>
                  </a:schemeClr>
                </a:solidFill>
                <a:effectLst/>
                <a:latin typeface="Candara" panose="020E0502030303020204" pitchFamily="34" charset="0"/>
              </a:rPr>
              <a:t>An erring child of God must…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and Pray for Forgiveness </a:t>
            </a:r>
            <a:r>
              <a:rPr lang="en-US" altLang="en-US" sz="2800" i="1" dirty="0">
                <a:solidFill>
                  <a:schemeClr val="accent4">
                    <a:lumMod val="75000"/>
                  </a:schemeClr>
                </a:solidFill>
                <a:effectLst/>
                <a:latin typeface="Candara" panose="020E0502030303020204" pitchFamily="34" charset="0"/>
              </a:rPr>
              <a:t>– 1 John 1:7-9</a:t>
            </a:r>
          </a:p>
          <a:p>
            <a:pPr marL="0" indent="0" algn="just">
              <a:spcBef>
                <a:spcPts val="338"/>
              </a:spcBef>
              <a:spcAft>
                <a:spcPts val="0"/>
              </a:spcAft>
              <a:buClr>
                <a:schemeClr val="bg1"/>
              </a:buClr>
              <a:buSzPct val="99000"/>
              <a:buNone/>
              <a:defRPr/>
            </a:pPr>
            <a:r>
              <a:rPr lang="en-US" altLang="en-US" sz="3600" b="1" dirty="0">
                <a:solidFill>
                  <a:schemeClr val="accent4">
                    <a:lumMod val="75000"/>
                  </a:schemeClr>
                </a:solidFill>
                <a:latin typeface="Candara" panose="020E0502030303020204" pitchFamily="34" charset="0"/>
              </a:rPr>
              <a:t>Endure Trials &amp; </a:t>
            </a:r>
            <a:r>
              <a:rPr lang="en-US" altLang="en-US" sz="3600" b="1" i="1" dirty="0">
                <a:solidFill>
                  <a:schemeClr val="accent4">
                    <a:lumMod val="75000"/>
                  </a:schemeClr>
                </a:solidFill>
                <a:effectLst/>
                <a:latin typeface="Candara" panose="020E0502030303020204" pitchFamily="34" charset="0"/>
              </a:rPr>
              <a:t>“be faithful </a:t>
            </a:r>
            <a:r>
              <a:rPr lang="en-US" altLang="en-US" sz="3600" b="1" i="1" u="sng" dirty="0">
                <a:solidFill>
                  <a:schemeClr val="accent4">
                    <a:lumMod val="75000"/>
                  </a:schemeClr>
                </a:solidFill>
                <a:effectLst/>
                <a:latin typeface="Candara" panose="020E0502030303020204" pitchFamily="34" charset="0"/>
              </a:rPr>
              <a:t>unto</a:t>
            </a:r>
            <a:r>
              <a:rPr lang="en-US" altLang="en-US" sz="3600" b="1" i="1" dirty="0">
                <a:solidFill>
                  <a:schemeClr val="accent4">
                    <a:lumMod val="75000"/>
                  </a:schemeClr>
                </a:solidFill>
                <a:effectLst/>
                <a:latin typeface="Candara" panose="020E0502030303020204" pitchFamily="34" charset="0"/>
              </a:rPr>
              <a:t> death”</a:t>
            </a:r>
          </a:p>
          <a:p>
            <a:pPr marL="457200">
              <a:lnSpc>
                <a:spcPct val="100000"/>
              </a:lnSpc>
              <a:spcBef>
                <a:spcPts val="0"/>
              </a:spcBef>
              <a:buClrTx/>
              <a:buSzPct val="100000"/>
              <a:buFont typeface="Wingdings" panose="05000000000000000000" pitchFamily="2" charset="2"/>
              <a:buChar char="§"/>
              <a:defRPr/>
            </a:pPr>
            <a:r>
              <a:rPr lang="en-US" altLang="en-US" sz="2800" i="1" dirty="0">
                <a:solidFill>
                  <a:schemeClr val="accent4">
                    <a:lumMod val="75000"/>
                  </a:schemeClr>
                </a:solidFill>
                <a:effectLst/>
                <a:latin typeface="Candara" panose="020E0502030303020204" pitchFamily="34" charset="0"/>
              </a:rPr>
              <a:t>Revelation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accent4">
              <a:lumMod val="60000"/>
              <a:lumOff val="4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accent4">
                    <a:lumMod val="75000"/>
                  </a:schemeClr>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accent4">
                  <a:lumMod val="75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accent1">
                    <a:lumMod val="75000"/>
                  </a:schemeClr>
                </a:solidFill>
                <a:latin typeface="Candara" panose="020E0502030303020204" pitchFamily="34" charset="0"/>
              </a:rPr>
              <a:t>Acts 2:37</a:t>
            </a:r>
          </a:p>
        </p:txBody>
      </p:sp>
      <p:sp>
        <p:nvSpPr>
          <p:cNvPr id="2" name="Slide Number Placeholder 1">
            <a:extLst>
              <a:ext uri="{FF2B5EF4-FFF2-40B4-BE49-F238E27FC236}">
                <a16:creationId xmlns:a16="http://schemas.microsoft.com/office/drawing/2014/main" id="{396805F8-30B3-5EEE-6916-0D5F9FF2A74E}"/>
              </a:ext>
            </a:extLst>
          </p:cNvPr>
          <p:cNvSpPr>
            <a:spLocks noGrp="1"/>
          </p:cNvSpPr>
          <p:nvPr>
            <p:ph type="sldNum" sz="quarter" idx="12"/>
          </p:nvPr>
        </p:nvSpPr>
        <p:spPr>
          <a:xfrm>
            <a:off x="7055321" y="6469086"/>
            <a:ext cx="1371600" cy="365125"/>
          </a:xfrm>
        </p:spPr>
        <p:txBody>
          <a:bodyPr/>
          <a:lstStyle/>
          <a:p>
            <a:fld id="{0FF54DE5-C571-48E8-A5BC-B369434E2F44}" type="slidenum">
              <a:rPr lang="en-US" smtClean="0"/>
              <a:t>10</a:t>
            </a:fld>
            <a:endParaRPr lang="en-US"/>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307711" y="182885"/>
            <a:ext cx="8063077" cy="807402"/>
          </a:xfrm>
        </p:spPr>
        <p:txBody>
          <a:bodyPr>
            <a:normAutofit/>
          </a:bodyPr>
          <a:lstStyle/>
          <a:p>
            <a:r>
              <a:rPr lang="en-US" sz="4400" b="1" i="1">
                <a:latin typeface="Candara" panose="020E0502030303020204" pitchFamily="34" charset="0"/>
              </a:rPr>
              <a:t>Matthew 28:1-7, </a:t>
            </a:r>
            <a:r>
              <a:rPr lang="en-US" sz="4400" b="1" i="1" dirty="0">
                <a:latin typeface="Candara" panose="020E0502030303020204" pitchFamily="34" charset="0"/>
              </a:rPr>
              <a:t>NKJV</a:t>
            </a:r>
            <a:endParaRPr lang="en-US" sz="4400" i="1" dirty="0">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p:txBody>
          <a:bodyPr/>
          <a:lstStyle/>
          <a:p>
            <a:fld id="{0FF54DE5-C571-48E8-A5BC-B369434E2F44}" type="slidenum">
              <a:rPr lang="en-US" smtClean="0"/>
              <a:t>2</a:t>
            </a:fld>
            <a:endParaRPr lang="en-US" dirty="0"/>
          </a:p>
        </p:txBody>
      </p:sp>
      <p:sp>
        <p:nvSpPr>
          <p:cNvPr id="2" name="Rectangle 1">
            <a:extLst>
              <a:ext uri="{FF2B5EF4-FFF2-40B4-BE49-F238E27FC236}">
                <a16:creationId xmlns:a16="http://schemas.microsoft.com/office/drawing/2014/main" id="{5256AA66-F852-A03D-A582-96788B47A443}"/>
              </a:ext>
            </a:extLst>
          </p:cNvPr>
          <p:cNvSpPr/>
          <p:nvPr/>
        </p:nvSpPr>
        <p:spPr>
          <a:xfrm>
            <a:off x="5803835" y="4780465"/>
            <a:ext cx="1748257" cy="365125"/>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76DD0E6-BF87-6358-3232-8C7D66A28F76}"/>
              </a:ext>
            </a:extLst>
          </p:cNvPr>
          <p:cNvSpPr/>
          <p:nvPr/>
        </p:nvSpPr>
        <p:spPr>
          <a:xfrm>
            <a:off x="5491928" y="5553362"/>
            <a:ext cx="1685875" cy="365125"/>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3"/>
          <p:cNvSpPr>
            <a:spLocks noGrp="1"/>
          </p:cNvSpPr>
          <p:nvPr>
            <p:ph idx="1"/>
          </p:nvPr>
        </p:nvSpPr>
        <p:spPr>
          <a:xfrm>
            <a:off x="307710" y="931245"/>
            <a:ext cx="8800245" cy="5926755"/>
          </a:xfrm>
        </p:spPr>
        <p:txBody>
          <a:bodyPr>
            <a:noAutofit/>
          </a:bodyPr>
          <a:lstStyle/>
          <a:p>
            <a:pPr marL="0" indent="0">
              <a:lnSpc>
                <a:spcPts val="3000"/>
              </a:lnSpc>
              <a:spcBef>
                <a:spcPts val="1200"/>
              </a:spcBef>
              <a:buNone/>
            </a:pPr>
            <a:r>
              <a:rPr lang="en-US" sz="3000" b="1" i="1" dirty="0">
                <a:latin typeface="Candara" panose="020E0502030303020204" pitchFamily="34" charset="0"/>
              </a:rPr>
              <a:t>“</a:t>
            </a:r>
            <a:r>
              <a:rPr lang="en-US" sz="3000" b="1" i="1" dirty="0">
                <a:solidFill>
                  <a:schemeClr val="tx1">
                    <a:lumMod val="60000"/>
                    <a:lumOff val="40000"/>
                  </a:schemeClr>
                </a:solidFill>
                <a:latin typeface="Candara" panose="020E0502030303020204" pitchFamily="34" charset="0"/>
              </a:rPr>
              <a:t>1</a:t>
            </a:r>
            <a:r>
              <a:rPr lang="en-US" sz="3000" b="1" i="1" dirty="0">
                <a:latin typeface="Candara" panose="020E0502030303020204" pitchFamily="34" charset="0"/>
              </a:rPr>
              <a:t> Now after the Sabbath, as the first day of the week began to dawn, Mary Magdalene and the other Mary came to see the tomb. </a:t>
            </a:r>
            <a:r>
              <a:rPr lang="en-US" sz="3000" b="1" i="1" dirty="0">
                <a:solidFill>
                  <a:schemeClr val="tx1">
                    <a:lumMod val="60000"/>
                    <a:lumOff val="40000"/>
                  </a:schemeClr>
                </a:solidFill>
                <a:latin typeface="Candara" panose="020E0502030303020204" pitchFamily="34" charset="0"/>
              </a:rPr>
              <a:t>2</a:t>
            </a:r>
            <a:r>
              <a:rPr lang="en-US" sz="3000" b="1" i="1" dirty="0">
                <a:latin typeface="Candara" panose="020E0502030303020204" pitchFamily="34" charset="0"/>
              </a:rPr>
              <a:t> And behold, there was a great earthquake; for an angel of the Lord descended from heaven, and came and rolled back the stone from the door, and sat on it. </a:t>
            </a:r>
            <a:r>
              <a:rPr lang="en-US" sz="3000" b="1" i="1" dirty="0">
                <a:solidFill>
                  <a:schemeClr val="tx1">
                    <a:lumMod val="60000"/>
                    <a:lumOff val="40000"/>
                  </a:schemeClr>
                </a:solidFill>
                <a:latin typeface="Candara" panose="020E0502030303020204" pitchFamily="34" charset="0"/>
              </a:rPr>
              <a:t>3</a:t>
            </a:r>
            <a:r>
              <a:rPr lang="en-US" sz="3000" b="1" i="1" dirty="0">
                <a:latin typeface="Candara" panose="020E0502030303020204" pitchFamily="34" charset="0"/>
              </a:rPr>
              <a:t> His countenance was like lightning, and his clothing as white as snow. </a:t>
            </a:r>
            <a:r>
              <a:rPr lang="en-US" sz="3000" b="1" i="1" dirty="0">
                <a:solidFill>
                  <a:schemeClr val="tx1">
                    <a:lumMod val="60000"/>
                    <a:lumOff val="40000"/>
                  </a:schemeClr>
                </a:solidFill>
                <a:latin typeface="Candara" panose="020E0502030303020204" pitchFamily="34" charset="0"/>
              </a:rPr>
              <a:t>4</a:t>
            </a:r>
            <a:r>
              <a:rPr lang="en-US" sz="3000" b="1" i="1" dirty="0">
                <a:latin typeface="Candara" panose="020E0502030303020204" pitchFamily="34" charset="0"/>
              </a:rPr>
              <a:t> And the guards shook for fear of him, and became like dead men. </a:t>
            </a:r>
            <a:r>
              <a:rPr lang="en-US" sz="3000" b="1" i="1" dirty="0">
                <a:solidFill>
                  <a:schemeClr val="tx1">
                    <a:lumMod val="60000"/>
                    <a:lumOff val="40000"/>
                  </a:schemeClr>
                </a:solidFill>
                <a:latin typeface="Candara" panose="020E0502030303020204" pitchFamily="34" charset="0"/>
              </a:rPr>
              <a:t>5</a:t>
            </a:r>
            <a:r>
              <a:rPr lang="en-US" sz="3000" b="1" i="1" dirty="0">
                <a:latin typeface="Candara" panose="020E0502030303020204" pitchFamily="34" charset="0"/>
              </a:rPr>
              <a:t> But the angel answered and said to the women, ‘Do not be afraid, for I know that you seek Jesus who was crucified. </a:t>
            </a:r>
            <a:r>
              <a:rPr lang="en-US" sz="3000" b="1" i="1" dirty="0">
                <a:solidFill>
                  <a:schemeClr val="tx1">
                    <a:lumMod val="60000"/>
                    <a:lumOff val="40000"/>
                  </a:schemeClr>
                </a:solidFill>
                <a:latin typeface="Candara" panose="020E0502030303020204" pitchFamily="34" charset="0"/>
              </a:rPr>
              <a:t>6</a:t>
            </a:r>
            <a:r>
              <a:rPr lang="en-US" sz="3000" b="1" i="1" dirty="0">
                <a:latin typeface="Candara" panose="020E0502030303020204" pitchFamily="34" charset="0"/>
              </a:rPr>
              <a:t> ‘He is not here; for He is risen, as He said. Come, see the place where the Lord lay. </a:t>
            </a:r>
            <a:r>
              <a:rPr lang="en-US" sz="3000" b="1" i="1" dirty="0">
                <a:solidFill>
                  <a:schemeClr val="tx1">
                    <a:lumMod val="60000"/>
                    <a:lumOff val="40000"/>
                  </a:schemeClr>
                </a:solidFill>
                <a:latin typeface="Candara" panose="020E0502030303020204" pitchFamily="34" charset="0"/>
              </a:rPr>
              <a:t>7</a:t>
            </a:r>
            <a:r>
              <a:rPr lang="en-US" sz="3000" b="1" i="1" dirty="0">
                <a:latin typeface="Candara" panose="020E0502030303020204" pitchFamily="34" charset="0"/>
              </a:rPr>
              <a:t> ‘And go quickly and tell His disciples that He is risen from the dead, and indeed He is going before you into Galilee; there you will see Him. Behold, I have told you”</a:t>
            </a:r>
          </a:p>
        </p:txBody>
      </p:sp>
    </p:spTree>
    <p:extLst>
      <p:ext uri="{BB962C8B-B14F-4D97-AF65-F5344CB8AC3E}">
        <p14:creationId xmlns:p14="http://schemas.microsoft.com/office/powerpoint/2010/main" val="2314493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695C33-E9D2-5B83-BB24-636238D978A3}"/>
              </a:ext>
            </a:extLst>
          </p:cNvPr>
          <p:cNvSpPr>
            <a:spLocks noGrp="1"/>
          </p:cNvSpPr>
          <p:nvPr>
            <p:ph idx="1"/>
          </p:nvPr>
        </p:nvSpPr>
        <p:spPr>
          <a:xfrm>
            <a:off x="384379" y="1150094"/>
            <a:ext cx="8580718" cy="5571383"/>
          </a:xfrm>
        </p:spPr>
        <p:txBody>
          <a:bodyPr>
            <a:noAutofit/>
          </a:bodyPr>
          <a:lstStyle/>
          <a:p>
            <a:pPr marL="0" indent="0">
              <a:lnSpc>
                <a:spcPts val="3200"/>
              </a:lnSpc>
              <a:spcBef>
                <a:spcPts val="0"/>
              </a:spcBef>
              <a:buNone/>
            </a:pPr>
            <a:r>
              <a:rPr lang="en-US" sz="3200" dirty="0">
                <a:latin typeface="Candara" panose="020E0502030303020204" pitchFamily="34" charset="0"/>
              </a:rPr>
              <a:t>This song encourages us to look to the cruel death Jesus willingly suffered on the cross, His burial and the importance of His resurrection</a:t>
            </a:r>
            <a:endParaRPr lang="en-US" sz="3200" i="1" dirty="0">
              <a:latin typeface="Candara" panose="020E0502030303020204" pitchFamily="34" charset="0"/>
            </a:endParaRPr>
          </a:p>
          <a:p>
            <a:pPr marL="0" indent="0">
              <a:lnSpc>
                <a:spcPts val="3200"/>
              </a:lnSpc>
              <a:spcBef>
                <a:spcPts val="1200"/>
              </a:spcBef>
              <a:buNone/>
            </a:pPr>
            <a:r>
              <a:rPr lang="en-US" sz="3200" dirty="0">
                <a:latin typeface="Candara" panose="020E0502030303020204" pitchFamily="34" charset="0"/>
              </a:rPr>
              <a:t>The lyrics of this song and the music is the work of Robert Lowry (1826-1899). Lowry was a native of Philadelphia, PA. He received his education at Bucknell University, and he became a Baptist minister and lived in the New York City area from 1859 </a:t>
            </a:r>
            <a:r>
              <a:rPr lang="en-US" sz="3200">
                <a:latin typeface="Candara" panose="020E0502030303020204" pitchFamily="34" charset="0"/>
              </a:rPr>
              <a:t>t0 1869</a:t>
            </a:r>
            <a:r>
              <a:rPr lang="en-US" sz="3200" dirty="0">
                <a:latin typeface="Candara" panose="020E0502030303020204" pitchFamily="34" charset="0"/>
              </a:rPr>
              <a:t>. He was chosen to be the music editor for the </a:t>
            </a:r>
            <a:r>
              <a:rPr lang="en-US" sz="3200" i="1" dirty="0">
                <a:latin typeface="Candara" panose="020E0502030303020204" pitchFamily="34" charset="0"/>
              </a:rPr>
              <a:t>Biglow and Main Publishing Co</a:t>
            </a:r>
            <a:r>
              <a:rPr lang="en-US" sz="3200" dirty="0">
                <a:latin typeface="Candara" panose="020E0502030303020204" pitchFamily="34" charset="0"/>
              </a:rPr>
              <a:t>. of New York to edit its Sunday school songbooks. Lowry is accredited with the publication of over 2o collections</a:t>
            </a:r>
          </a:p>
          <a:p>
            <a:pPr marL="0" indent="0">
              <a:lnSpc>
                <a:spcPts val="3200"/>
              </a:lnSpc>
              <a:spcBef>
                <a:spcPts val="600"/>
              </a:spcBef>
              <a:buNone/>
            </a:pPr>
            <a:endParaRPr lang="en-US" sz="32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A9AA916E-CD8C-F388-79C1-3021ED250D18}"/>
              </a:ext>
            </a:extLst>
          </p:cNvPr>
          <p:cNvSpPr>
            <a:spLocks noGrp="1"/>
          </p:cNvSpPr>
          <p:nvPr>
            <p:ph type="sldNum" sz="quarter" idx="12"/>
          </p:nvPr>
        </p:nvSpPr>
        <p:spPr>
          <a:xfrm>
            <a:off x="7168055" y="6356352"/>
            <a:ext cx="1371600" cy="365125"/>
          </a:xfrm>
        </p:spPr>
        <p:txBody>
          <a:bodyPr/>
          <a:lstStyle/>
          <a:p>
            <a:fld id="{0FF54DE5-C571-48E8-A5BC-B369434E2F44}" type="slidenum">
              <a:rPr lang="en-US" smtClean="0"/>
              <a:t>3</a:t>
            </a:fld>
            <a:endParaRPr lang="en-US" dirty="0"/>
          </a:p>
        </p:txBody>
      </p:sp>
      <p:sp>
        <p:nvSpPr>
          <p:cNvPr id="8" name="Title 1">
            <a:extLst>
              <a:ext uri="{FF2B5EF4-FFF2-40B4-BE49-F238E27FC236}">
                <a16:creationId xmlns:a16="http://schemas.microsoft.com/office/drawing/2014/main" id="{6FF4E949-242C-666C-E108-BFE00F1888D9}"/>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
        <p:nvSpPr>
          <p:cNvPr id="2" name="TextBox 1">
            <a:extLst>
              <a:ext uri="{FF2B5EF4-FFF2-40B4-BE49-F238E27FC236}">
                <a16:creationId xmlns:a16="http://schemas.microsoft.com/office/drawing/2014/main" id="{495006A7-7801-E27E-9422-6C5F23201D15}"/>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Tree>
    <p:extLst>
      <p:ext uri="{BB962C8B-B14F-4D97-AF65-F5344CB8AC3E}">
        <p14:creationId xmlns:p14="http://schemas.microsoft.com/office/powerpoint/2010/main" val="3695549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FF62605-BEAC-D299-9C7F-1C8A4E01F6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DA0AB2-6CE2-2B54-2FF1-E255265C1EFE}"/>
              </a:ext>
            </a:extLst>
          </p:cNvPr>
          <p:cNvSpPr>
            <a:spLocks noGrp="1"/>
          </p:cNvSpPr>
          <p:nvPr>
            <p:ph idx="1"/>
          </p:nvPr>
        </p:nvSpPr>
        <p:spPr>
          <a:xfrm>
            <a:off x="384379" y="1150094"/>
            <a:ext cx="8580718" cy="5571383"/>
          </a:xfrm>
        </p:spPr>
        <p:txBody>
          <a:bodyPr>
            <a:noAutofit/>
          </a:bodyPr>
          <a:lstStyle/>
          <a:p>
            <a:pPr marL="0" indent="0">
              <a:lnSpc>
                <a:spcPts val="3200"/>
              </a:lnSpc>
              <a:spcBef>
                <a:spcPts val="0"/>
              </a:spcBef>
              <a:buNone/>
            </a:pPr>
            <a:r>
              <a:rPr lang="en-US" sz="3200" dirty="0">
                <a:latin typeface="Candara" panose="020E0502030303020204" pitchFamily="34" charset="0"/>
              </a:rPr>
              <a:t>This song is titled as </a:t>
            </a:r>
            <a:r>
              <a:rPr lang="en-US" sz="3200" i="1" dirty="0">
                <a:latin typeface="Candara" panose="020E0502030303020204" pitchFamily="34" charset="0"/>
              </a:rPr>
              <a:t>“Low In The Grave He Lay” </a:t>
            </a:r>
            <a:r>
              <a:rPr lang="en-US" sz="3200" dirty="0">
                <a:latin typeface="Candara" panose="020E0502030303020204" pitchFamily="34" charset="0"/>
              </a:rPr>
              <a:t>in some song books, but titled </a:t>
            </a:r>
            <a:r>
              <a:rPr lang="en-US" sz="3200" i="1" dirty="0">
                <a:latin typeface="Candara" panose="020E0502030303020204" pitchFamily="34" charset="0"/>
              </a:rPr>
              <a:t>“Christ Arose” </a:t>
            </a:r>
            <a:r>
              <a:rPr lang="en-US" sz="3200" dirty="0">
                <a:latin typeface="Candara" panose="020E0502030303020204" pitchFamily="34" charset="0"/>
              </a:rPr>
              <a:t>in other well-known books such as, </a:t>
            </a:r>
            <a:r>
              <a:rPr lang="en-US" sz="3200" i="1" dirty="0">
                <a:latin typeface="Candara" panose="020E0502030303020204" pitchFamily="34" charset="0"/>
              </a:rPr>
              <a:t>Songs of the Church</a:t>
            </a:r>
            <a:r>
              <a:rPr lang="en-US" sz="3200" dirty="0">
                <a:latin typeface="Candara" panose="020E0502030303020204" pitchFamily="34" charset="0"/>
              </a:rPr>
              <a:t>, </a:t>
            </a:r>
            <a:r>
              <a:rPr lang="en-US" sz="3200" i="1" dirty="0">
                <a:latin typeface="Candara" panose="020E0502030303020204" pitchFamily="34" charset="0"/>
              </a:rPr>
              <a:t>Christian Hymns No. 1, 2 &amp; 3</a:t>
            </a:r>
            <a:r>
              <a:rPr lang="en-US" sz="3200" dirty="0">
                <a:latin typeface="Candara" panose="020E0502030303020204" pitchFamily="34" charset="0"/>
              </a:rPr>
              <a:t>; </a:t>
            </a:r>
            <a:r>
              <a:rPr lang="en-US" sz="3200" i="1" dirty="0">
                <a:latin typeface="Candara" panose="020E0502030303020204" pitchFamily="34" charset="0"/>
              </a:rPr>
              <a:t>Praise for the Lord</a:t>
            </a:r>
            <a:r>
              <a:rPr lang="en-US" sz="3200" dirty="0">
                <a:latin typeface="Candara" panose="020E0502030303020204" pitchFamily="34" charset="0"/>
              </a:rPr>
              <a:t> and others. In the book we use, </a:t>
            </a:r>
            <a:r>
              <a:rPr lang="en-US" sz="3200" i="1" dirty="0">
                <a:latin typeface="Candara" panose="020E0502030303020204" pitchFamily="34" charset="0"/>
              </a:rPr>
              <a:t>Songs of Faith and Praise</a:t>
            </a:r>
            <a:r>
              <a:rPr lang="en-US" sz="3200" dirty="0">
                <a:latin typeface="Candara" panose="020E0502030303020204" pitchFamily="34" charset="0"/>
              </a:rPr>
              <a:t>, it is given the title, </a:t>
            </a:r>
            <a:r>
              <a:rPr lang="en-US" sz="3200" i="1" dirty="0">
                <a:latin typeface="Candara" panose="020E0502030303020204" pitchFamily="34" charset="0"/>
              </a:rPr>
              <a:t>“Low In The Grave He Lay.”</a:t>
            </a:r>
          </a:p>
          <a:p>
            <a:pPr marL="0" indent="0">
              <a:lnSpc>
                <a:spcPts val="3200"/>
              </a:lnSpc>
              <a:spcBef>
                <a:spcPts val="1200"/>
              </a:spcBef>
              <a:buNone/>
            </a:pPr>
            <a:r>
              <a:rPr lang="en-US" sz="3200" dirty="0">
                <a:latin typeface="Candara" panose="020E0502030303020204" pitchFamily="34" charset="0"/>
              </a:rPr>
              <a:t>It is said that while involved in evening devotions Lowry, became impressed with the events around Christ’s resurrection and these events inspired him to write the thoughts and words of this song. This song was first published in the Sunday school songbook, </a:t>
            </a:r>
            <a:r>
              <a:rPr lang="en-US" sz="3200" b="1" i="1" dirty="0">
                <a:latin typeface="Candara" panose="020E0502030303020204" pitchFamily="34" charset="0"/>
              </a:rPr>
              <a:t>Brightest and Best</a:t>
            </a:r>
            <a:r>
              <a:rPr lang="en-US" sz="3200" dirty="0">
                <a:latin typeface="Candara" panose="020E0502030303020204" pitchFamily="34" charset="0"/>
              </a:rPr>
              <a:t>, in 1874.</a:t>
            </a:r>
          </a:p>
          <a:p>
            <a:pPr marL="0" indent="0">
              <a:lnSpc>
                <a:spcPts val="3200"/>
              </a:lnSpc>
              <a:spcBef>
                <a:spcPts val="600"/>
              </a:spcBef>
              <a:buNone/>
            </a:pPr>
            <a:endParaRPr lang="en-US" sz="32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83D0C1FF-E930-901B-6C27-4573C338D870}"/>
              </a:ext>
            </a:extLst>
          </p:cNvPr>
          <p:cNvSpPr>
            <a:spLocks noGrp="1"/>
          </p:cNvSpPr>
          <p:nvPr>
            <p:ph type="sldNum" sz="quarter" idx="12"/>
          </p:nvPr>
        </p:nvSpPr>
        <p:spPr>
          <a:xfrm>
            <a:off x="7168055" y="6356352"/>
            <a:ext cx="1371600" cy="365125"/>
          </a:xfrm>
        </p:spPr>
        <p:txBody>
          <a:bodyPr/>
          <a:lstStyle/>
          <a:p>
            <a:fld id="{0FF54DE5-C571-48E8-A5BC-B369434E2F44}" type="slidenum">
              <a:rPr lang="en-US" smtClean="0"/>
              <a:t>4</a:t>
            </a:fld>
            <a:endParaRPr lang="en-US" dirty="0"/>
          </a:p>
        </p:txBody>
      </p:sp>
      <p:sp>
        <p:nvSpPr>
          <p:cNvPr id="8" name="Title 1">
            <a:extLst>
              <a:ext uri="{FF2B5EF4-FFF2-40B4-BE49-F238E27FC236}">
                <a16:creationId xmlns:a16="http://schemas.microsoft.com/office/drawing/2014/main" id="{E1A1CAD9-8608-487E-3CAE-21CC74C23C0D}"/>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
        <p:nvSpPr>
          <p:cNvPr id="2" name="TextBox 1">
            <a:extLst>
              <a:ext uri="{FF2B5EF4-FFF2-40B4-BE49-F238E27FC236}">
                <a16:creationId xmlns:a16="http://schemas.microsoft.com/office/drawing/2014/main" id="{80938D1B-AADE-B926-4DFA-8EA9C6B4B24D}"/>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Tree>
    <p:extLst>
      <p:ext uri="{BB962C8B-B14F-4D97-AF65-F5344CB8AC3E}">
        <p14:creationId xmlns:p14="http://schemas.microsoft.com/office/powerpoint/2010/main" val="11449980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02ACA1A0-5294-681C-03C0-68EDD9131E38}"/>
              </a:ext>
            </a:extLst>
          </p:cNvPr>
          <p:cNvSpPr>
            <a:spLocks noGrp="1"/>
          </p:cNvSpPr>
          <p:nvPr>
            <p:ph idx="1"/>
          </p:nvPr>
        </p:nvSpPr>
        <p:spPr>
          <a:xfrm>
            <a:off x="460975" y="950290"/>
            <a:ext cx="8497450" cy="5490819"/>
          </a:xfrm>
        </p:spPr>
        <p:txBody>
          <a:bodyPr>
            <a:noAutofit/>
          </a:bodyPr>
          <a:lstStyle/>
          <a:p>
            <a:pPr marL="0" indent="0">
              <a:lnSpc>
                <a:spcPts val="3200"/>
              </a:lnSpc>
              <a:spcBef>
                <a:spcPts val="0"/>
              </a:spcBef>
              <a:buNone/>
            </a:pPr>
            <a:r>
              <a:rPr lang="en-US" sz="3600" b="1" dirty="0">
                <a:latin typeface="Candara" panose="020E0502030303020204" pitchFamily="34" charset="0"/>
              </a:rPr>
              <a:t>Stanza # 1</a:t>
            </a:r>
            <a:r>
              <a:rPr lang="en-US" sz="3600" dirty="0">
                <a:latin typeface="Candara" panose="020E0502030303020204" pitchFamily="34" charset="0"/>
              </a:rPr>
              <a:t> </a:t>
            </a:r>
            <a:r>
              <a:rPr lang="en-US" sz="3200" dirty="0">
                <a:latin typeface="Candara" panose="020E0502030303020204" pitchFamily="34" charset="0"/>
              </a:rPr>
              <a:t>– Tells us that Jesus lay in the tomb, waiting for the day of His resurrection</a:t>
            </a:r>
          </a:p>
          <a:p>
            <a:pPr marL="0" indent="0" algn="ctr">
              <a:lnSpc>
                <a:spcPts val="3200"/>
              </a:lnSpc>
              <a:spcBef>
                <a:spcPts val="600"/>
              </a:spcBef>
              <a:buNone/>
            </a:pPr>
            <a:r>
              <a:rPr lang="en-US" sz="2800" b="1" i="1" dirty="0">
                <a:solidFill>
                  <a:srgbClr val="FF0000"/>
                </a:solidFill>
                <a:latin typeface="Candara" panose="020E0502030303020204" pitchFamily="34" charset="0"/>
              </a:rPr>
              <a:t>“Low in the grave He lay  Jesus, my Savior!</a:t>
            </a:r>
          </a:p>
          <a:p>
            <a:pPr marL="0" indent="0" algn="ctr">
              <a:lnSpc>
                <a:spcPts val="3200"/>
              </a:lnSpc>
              <a:spcBef>
                <a:spcPts val="0"/>
              </a:spcBef>
              <a:buNone/>
            </a:pPr>
            <a:r>
              <a:rPr lang="en-US" sz="2800" b="1" i="1" dirty="0">
                <a:solidFill>
                  <a:srgbClr val="FF0000"/>
                </a:solidFill>
                <a:latin typeface="Candara" panose="020E0502030303020204" pitchFamily="34" charset="0"/>
              </a:rPr>
              <a:t>Waiting the coming day Jesus, my Lord!”</a:t>
            </a:r>
          </a:p>
          <a:p>
            <a:pPr marL="0" indent="0">
              <a:lnSpc>
                <a:spcPts val="2800"/>
              </a:lnSpc>
              <a:spcBef>
                <a:spcPts val="1200"/>
              </a:spcBef>
              <a:buNone/>
            </a:pPr>
            <a:r>
              <a:rPr lang="en-US" sz="2800" dirty="0">
                <a:latin typeface="Candara" panose="020E0502030303020204" pitchFamily="34" charset="0"/>
              </a:rPr>
              <a:t>He willingly &amp; humbly yielded to the </a:t>
            </a:r>
            <a:r>
              <a:rPr lang="en-US" sz="2800" b="1" i="1" dirty="0">
                <a:latin typeface="Candara" panose="020E0502030303020204" pitchFamily="34" charset="0"/>
              </a:rPr>
              <a:t>“death of the cross” </a:t>
            </a:r>
            <a:r>
              <a:rPr lang="en-US" sz="2800" dirty="0">
                <a:latin typeface="Candara" panose="020E0502030303020204" pitchFamily="34" charset="0"/>
              </a:rPr>
              <a:t>which points to His </a:t>
            </a:r>
            <a:r>
              <a:rPr lang="en-US" sz="2800" i="1" u="sng" dirty="0">
                <a:latin typeface="Candara" panose="020E0502030303020204" pitchFamily="34" charset="0"/>
              </a:rPr>
              <a:t>low</a:t>
            </a:r>
            <a:r>
              <a:rPr lang="en-US" sz="2800" dirty="0">
                <a:latin typeface="Candara" panose="020E0502030303020204" pitchFamily="34" charset="0"/>
              </a:rPr>
              <a:t> estate </a:t>
            </a:r>
            <a:r>
              <a:rPr lang="en-US" sz="2800" i="1" dirty="0">
                <a:latin typeface="Candara" panose="020E0502030303020204" pitchFamily="34" charset="0"/>
              </a:rPr>
              <a:t>– Phil. 2:5-8; Rom. 5:6-9</a:t>
            </a:r>
          </a:p>
          <a:p>
            <a:pPr marL="0" indent="0">
              <a:lnSpc>
                <a:spcPts val="2600"/>
              </a:lnSpc>
              <a:spcBef>
                <a:spcPts val="1200"/>
              </a:spcBef>
              <a:buNone/>
            </a:pPr>
            <a:r>
              <a:rPr lang="en-US" sz="2800" dirty="0">
                <a:latin typeface="Candara" panose="020E0502030303020204" pitchFamily="34" charset="0"/>
              </a:rPr>
              <a:t>The scriptures record the burial of Jesus in the new tomb of Joseph of Arimathea – </a:t>
            </a:r>
            <a:r>
              <a:rPr lang="en-US" sz="2800" i="1" dirty="0">
                <a:latin typeface="Candara" panose="020E0502030303020204" pitchFamily="34" charset="0"/>
              </a:rPr>
              <a:t>Matt. 27:57-61</a:t>
            </a:r>
          </a:p>
          <a:p>
            <a:pPr marL="0" indent="0">
              <a:lnSpc>
                <a:spcPts val="2600"/>
              </a:lnSpc>
              <a:spcBef>
                <a:spcPts val="1200"/>
              </a:spcBef>
              <a:buNone/>
            </a:pPr>
            <a:r>
              <a:rPr lang="en-US" sz="2800" dirty="0">
                <a:latin typeface="Candara" panose="020E0502030303020204" pitchFamily="34" charset="0"/>
              </a:rPr>
              <a:t>The period between His burial and resurrection was a waiting period in fulfillment of the O.T.  prophecies concerning the Messiah – </a:t>
            </a:r>
            <a:r>
              <a:rPr lang="en-US" sz="2800" i="1" dirty="0">
                <a:latin typeface="Candara" panose="020E0502030303020204" pitchFamily="34" charset="0"/>
              </a:rPr>
              <a:t>Psa. 16:9-11;cf. Acts 2:29-31</a:t>
            </a:r>
          </a:p>
          <a:p>
            <a:pPr marL="0" indent="0">
              <a:lnSpc>
                <a:spcPts val="2600"/>
              </a:lnSpc>
              <a:spcBef>
                <a:spcPts val="1200"/>
              </a:spcBef>
              <a:buNone/>
            </a:pPr>
            <a:r>
              <a:rPr lang="en-US" sz="2800" dirty="0">
                <a:latin typeface="Candara" panose="020E0502030303020204" pitchFamily="34" charset="0"/>
              </a:rPr>
              <a:t>Jesus Himself, often foretold of His own resurrection </a:t>
            </a:r>
          </a:p>
          <a:p>
            <a:pPr marL="365760" indent="-274320">
              <a:lnSpc>
                <a:spcPts val="2600"/>
              </a:lnSpc>
              <a:spcBef>
                <a:spcPts val="0"/>
              </a:spcBef>
            </a:pPr>
            <a:r>
              <a:rPr lang="en-US" sz="2600" i="1" dirty="0">
                <a:latin typeface="Candara" panose="020E0502030303020204" pitchFamily="34" charset="0"/>
              </a:rPr>
              <a:t>Matt. 12:39-40, 16:21, 17:22-23, 20:17-19 ; John 2:19-21</a:t>
            </a:r>
          </a:p>
        </p:txBody>
      </p:sp>
      <p:sp>
        <p:nvSpPr>
          <p:cNvPr id="3" name="Slide Number Placeholder 2">
            <a:extLst>
              <a:ext uri="{FF2B5EF4-FFF2-40B4-BE49-F238E27FC236}">
                <a16:creationId xmlns:a16="http://schemas.microsoft.com/office/drawing/2014/main" id="{5D9B8866-E993-5FCF-7797-8A6953D3195D}"/>
              </a:ext>
            </a:extLst>
          </p:cNvPr>
          <p:cNvSpPr>
            <a:spLocks noGrp="1"/>
          </p:cNvSpPr>
          <p:nvPr>
            <p:ph type="sldNum" sz="quarter" idx="12"/>
          </p:nvPr>
        </p:nvSpPr>
        <p:spPr>
          <a:xfrm>
            <a:off x="7311425" y="6441109"/>
            <a:ext cx="1371600" cy="365125"/>
          </a:xfrm>
        </p:spPr>
        <p:txBody>
          <a:bodyPr/>
          <a:lstStyle/>
          <a:p>
            <a:fld id="{0FF54DE5-C571-48E8-A5BC-B369434E2F44}" type="slidenum">
              <a:rPr lang="en-US" smtClean="0"/>
              <a:t>5</a:t>
            </a:fld>
            <a:endParaRPr lang="en-US" dirty="0"/>
          </a:p>
        </p:txBody>
      </p:sp>
      <p:sp>
        <p:nvSpPr>
          <p:cNvPr id="6" name="Title 1">
            <a:extLst>
              <a:ext uri="{FF2B5EF4-FFF2-40B4-BE49-F238E27FC236}">
                <a16:creationId xmlns:a16="http://schemas.microsoft.com/office/drawing/2014/main" id="{B5C2AC00-A407-0EEC-9962-A86A73E01795}"/>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
        <p:nvSpPr>
          <p:cNvPr id="4" name="TextBox 3">
            <a:extLst>
              <a:ext uri="{FF2B5EF4-FFF2-40B4-BE49-F238E27FC236}">
                <a16:creationId xmlns:a16="http://schemas.microsoft.com/office/drawing/2014/main" id="{D49299BB-87B0-F12D-5D8B-1E9E55DA40D4}"/>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Tree>
    <p:extLst>
      <p:ext uri="{BB962C8B-B14F-4D97-AF65-F5344CB8AC3E}">
        <p14:creationId xmlns:p14="http://schemas.microsoft.com/office/powerpoint/2010/main" val="26623498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42" presetClass="entr" presetSubtype="0" fill="hold" grpId="0" nodeType="afterEffect">
                                  <p:stCondLst>
                                    <p:cond delay="0"/>
                                  </p:stCondLst>
                                  <p:childTnLst>
                                    <p:set>
                                      <p:cBhvr>
                                        <p:cTn id="54" dur="1" fill="hold">
                                          <p:stCondLst>
                                            <p:cond delay="0"/>
                                          </p:stCondLst>
                                        </p:cTn>
                                        <p:tgtEl>
                                          <p:spTgt spid="7">
                                            <p:txEl>
                                              <p:pRg st="7" end="7"/>
                                            </p:txEl>
                                          </p:spTgt>
                                        </p:tgtEl>
                                        <p:attrNameLst>
                                          <p:attrName>style.visibility</p:attrName>
                                        </p:attrNameLst>
                                      </p:cBhvr>
                                      <p:to>
                                        <p:strVal val="visible"/>
                                      </p:to>
                                    </p:set>
                                    <p:animEffect transition="in" filter="fade">
                                      <p:cBhvr>
                                        <p:cTn id="55" dur="1000"/>
                                        <p:tgtEl>
                                          <p:spTgt spid="7">
                                            <p:txEl>
                                              <p:pRg st="7" end="7"/>
                                            </p:txEl>
                                          </p:spTgt>
                                        </p:tgtEl>
                                      </p:cBhvr>
                                    </p:animEffect>
                                    <p:anim calcmode="lin" valueType="num">
                                      <p:cBhvr>
                                        <p:cTn id="5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24FC366-1F0B-55B1-84D4-0158E63D7B61}"/>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9FAA950C-34BA-5448-037A-6BEBAEC85750}"/>
              </a:ext>
            </a:extLst>
          </p:cNvPr>
          <p:cNvSpPr>
            <a:spLocks noGrp="1"/>
          </p:cNvSpPr>
          <p:nvPr>
            <p:ph idx="1"/>
          </p:nvPr>
        </p:nvSpPr>
        <p:spPr>
          <a:xfrm>
            <a:off x="460975" y="950290"/>
            <a:ext cx="8497450" cy="5855944"/>
          </a:xfrm>
        </p:spPr>
        <p:txBody>
          <a:bodyPr>
            <a:noAutofit/>
          </a:bodyPr>
          <a:lstStyle/>
          <a:p>
            <a:pPr marL="0" indent="0">
              <a:lnSpc>
                <a:spcPts val="3200"/>
              </a:lnSpc>
              <a:spcBef>
                <a:spcPts val="0"/>
              </a:spcBef>
              <a:buNone/>
            </a:pPr>
            <a:r>
              <a:rPr lang="en-US" sz="3600" b="1" dirty="0">
                <a:latin typeface="Candara" panose="020E0502030303020204" pitchFamily="34" charset="0"/>
              </a:rPr>
              <a:t>Stanza # 2</a:t>
            </a:r>
            <a:r>
              <a:rPr lang="en-US" sz="3600" dirty="0">
                <a:latin typeface="Candara" panose="020E0502030303020204" pitchFamily="34" charset="0"/>
              </a:rPr>
              <a:t> </a:t>
            </a:r>
            <a:r>
              <a:rPr lang="en-US" sz="3200" dirty="0">
                <a:latin typeface="Candara" panose="020E0502030303020204" pitchFamily="34" charset="0"/>
              </a:rPr>
              <a:t>– Tells us of the vain efforts that were made to keep Jesus in the tomb</a:t>
            </a:r>
          </a:p>
          <a:p>
            <a:pPr marL="0" indent="0" algn="ctr">
              <a:lnSpc>
                <a:spcPts val="3200"/>
              </a:lnSpc>
              <a:spcBef>
                <a:spcPts val="600"/>
              </a:spcBef>
              <a:buNone/>
            </a:pPr>
            <a:r>
              <a:rPr lang="en-US" sz="2800" b="1" i="1" dirty="0">
                <a:solidFill>
                  <a:srgbClr val="FF0000"/>
                </a:solidFill>
                <a:latin typeface="Candara" panose="020E0502030303020204" pitchFamily="34" charset="0"/>
              </a:rPr>
              <a:t>“Vainly they watch His bed  Jesus, my Savior!</a:t>
            </a:r>
          </a:p>
          <a:p>
            <a:pPr marL="0" indent="0" algn="ctr">
              <a:lnSpc>
                <a:spcPts val="3200"/>
              </a:lnSpc>
              <a:spcBef>
                <a:spcPts val="0"/>
              </a:spcBef>
              <a:buNone/>
            </a:pPr>
            <a:r>
              <a:rPr lang="en-US" sz="2800" b="1" i="1" dirty="0">
                <a:solidFill>
                  <a:srgbClr val="FF0000"/>
                </a:solidFill>
                <a:latin typeface="Candara" panose="020E0502030303020204" pitchFamily="34" charset="0"/>
              </a:rPr>
              <a:t>Vainly they sealed the dead  Jesus, my Lord!”</a:t>
            </a:r>
          </a:p>
          <a:p>
            <a:pPr marL="0" indent="0">
              <a:lnSpc>
                <a:spcPts val="2800"/>
              </a:lnSpc>
              <a:spcBef>
                <a:spcPts val="800"/>
              </a:spcBef>
              <a:buNone/>
            </a:pPr>
            <a:r>
              <a:rPr lang="en-US" sz="2800" dirty="0">
                <a:latin typeface="Candara" panose="020E0502030303020204" pitchFamily="34" charset="0"/>
              </a:rPr>
              <a:t>The leaders of the Jews feared Jesus’ disciples would try to steal His body, so they requested that Pilate set a guard and seal the tomb – </a:t>
            </a:r>
            <a:r>
              <a:rPr lang="en-US" sz="2800" i="1" dirty="0">
                <a:latin typeface="Candara" panose="020E0502030303020204" pitchFamily="34" charset="0"/>
              </a:rPr>
              <a:t>Matt. 27:62-66</a:t>
            </a:r>
          </a:p>
          <a:p>
            <a:pPr marL="0" indent="0">
              <a:lnSpc>
                <a:spcPts val="2800"/>
              </a:lnSpc>
              <a:spcBef>
                <a:spcPts val="1200"/>
              </a:spcBef>
              <a:buNone/>
            </a:pPr>
            <a:r>
              <a:rPr lang="en-US" sz="2800" dirty="0">
                <a:latin typeface="Candara" panose="020E0502030303020204" pitchFamily="34" charset="0"/>
              </a:rPr>
              <a:t>They remembered Jesus telling of His resurrection, so they wanted to prevent it – </a:t>
            </a:r>
            <a:r>
              <a:rPr lang="en-US" sz="2800" i="1" dirty="0">
                <a:latin typeface="Candara" panose="020E0502030303020204" pitchFamily="34" charset="0"/>
              </a:rPr>
              <a:t>Matt. 12:38-41</a:t>
            </a:r>
          </a:p>
          <a:p>
            <a:pPr marL="0" indent="0">
              <a:lnSpc>
                <a:spcPts val="2800"/>
              </a:lnSpc>
              <a:spcBef>
                <a:spcPts val="1200"/>
              </a:spcBef>
              <a:buNone/>
            </a:pPr>
            <a:r>
              <a:rPr lang="en-US" sz="2800" dirty="0">
                <a:latin typeface="Candara" panose="020E0502030303020204" pitchFamily="34" charset="0"/>
              </a:rPr>
              <a:t>But all their preparations were in vain, and the very thing which they sought to prevent they acknowledged that </a:t>
            </a:r>
            <a:r>
              <a:rPr lang="en-US" sz="2800">
                <a:latin typeface="Candara" panose="020E0502030303020204" pitchFamily="34" charset="0"/>
              </a:rPr>
              <a:t>it happened </a:t>
            </a:r>
            <a:r>
              <a:rPr lang="en-US" sz="2800" i="1" dirty="0">
                <a:latin typeface="Candara" panose="020E0502030303020204" pitchFamily="34" charset="0"/>
              </a:rPr>
              <a:t>–  Matt. 28:1-15</a:t>
            </a:r>
          </a:p>
          <a:p>
            <a:pPr marL="0" indent="0">
              <a:lnSpc>
                <a:spcPts val="2800"/>
              </a:lnSpc>
              <a:spcBef>
                <a:spcPts val="1200"/>
              </a:spcBef>
              <a:buNone/>
            </a:pPr>
            <a:r>
              <a:rPr lang="en-US" sz="2800" dirty="0">
                <a:latin typeface="Candara" panose="020E0502030303020204" pitchFamily="34" charset="0"/>
              </a:rPr>
              <a:t>What the Jews attempted to prevent, they helped accomplish (God’s purpose) </a:t>
            </a:r>
            <a:r>
              <a:rPr lang="en-US" sz="2800" i="1" dirty="0">
                <a:latin typeface="Candara" panose="020E0502030303020204" pitchFamily="34" charset="0"/>
              </a:rPr>
              <a:t>– Acts 2:22-36, esp. vv. 23-24</a:t>
            </a:r>
          </a:p>
        </p:txBody>
      </p:sp>
      <p:sp>
        <p:nvSpPr>
          <p:cNvPr id="3" name="Slide Number Placeholder 2">
            <a:extLst>
              <a:ext uri="{FF2B5EF4-FFF2-40B4-BE49-F238E27FC236}">
                <a16:creationId xmlns:a16="http://schemas.microsoft.com/office/drawing/2014/main" id="{6E3AEE3D-BE15-79C4-5630-07129C6DD91D}"/>
              </a:ext>
            </a:extLst>
          </p:cNvPr>
          <p:cNvSpPr>
            <a:spLocks noGrp="1"/>
          </p:cNvSpPr>
          <p:nvPr>
            <p:ph type="sldNum" sz="quarter" idx="12"/>
          </p:nvPr>
        </p:nvSpPr>
        <p:spPr>
          <a:xfrm>
            <a:off x="7586825" y="6441109"/>
            <a:ext cx="1371600" cy="365125"/>
          </a:xfrm>
        </p:spPr>
        <p:txBody>
          <a:bodyPr/>
          <a:lstStyle/>
          <a:p>
            <a:fld id="{0FF54DE5-C571-48E8-A5BC-B369434E2F44}" type="slidenum">
              <a:rPr lang="en-US" smtClean="0"/>
              <a:t>6</a:t>
            </a:fld>
            <a:endParaRPr lang="en-US" dirty="0"/>
          </a:p>
        </p:txBody>
      </p:sp>
      <p:sp>
        <p:nvSpPr>
          <p:cNvPr id="6" name="Title 1">
            <a:extLst>
              <a:ext uri="{FF2B5EF4-FFF2-40B4-BE49-F238E27FC236}">
                <a16:creationId xmlns:a16="http://schemas.microsoft.com/office/drawing/2014/main" id="{EB486FFD-54A7-ABDD-585B-7087F15FFF70}"/>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
        <p:nvSpPr>
          <p:cNvPr id="4" name="TextBox 3">
            <a:extLst>
              <a:ext uri="{FF2B5EF4-FFF2-40B4-BE49-F238E27FC236}">
                <a16:creationId xmlns:a16="http://schemas.microsoft.com/office/drawing/2014/main" id="{1039A913-0900-FB81-F96D-FAC5677DB113}"/>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Tree>
    <p:extLst>
      <p:ext uri="{BB962C8B-B14F-4D97-AF65-F5344CB8AC3E}">
        <p14:creationId xmlns:p14="http://schemas.microsoft.com/office/powerpoint/2010/main" val="4088825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318D169-B733-8BAF-135F-D49A37F2683C}"/>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6B2A945D-1EAA-4C2A-D253-550474F463AB}"/>
              </a:ext>
            </a:extLst>
          </p:cNvPr>
          <p:cNvSpPr>
            <a:spLocks noGrp="1"/>
          </p:cNvSpPr>
          <p:nvPr>
            <p:ph idx="1"/>
          </p:nvPr>
        </p:nvSpPr>
        <p:spPr>
          <a:xfrm>
            <a:off x="460975" y="950290"/>
            <a:ext cx="8497450" cy="5855944"/>
          </a:xfrm>
        </p:spPr>
        <p:txBody>
          <a:bodyPr>
            <a:noAutofit/>
          </a:bodyPr>
          <a:lstStyle/>
          <a:p>
            <a:pPr marL="0" indent="0">
              <a:lnSpc>
                <a:spcPts val="3200"/>
              </a:lnSpc>
              <a:spcBef>
                <a:spcPts val="0"/>
              </a:spcBef>
              <a:buNone/>
            </a:pPr>
            <a:r>
              <a:rPr lang="en-US" sz="3600" b="1" dirty="0">
                <a:latin typeface="Candara" panose="020E0502030303020204" pitchFamily="34" charset="0"/>
              </a:rPr>
              <a:t>Stanza # 3</a:t>
            </a:r>
            <a:r>
              <a:rPr lang="en-US" sz="3600" dirty="0">
                <a:latin typeface="Candara" panose="020E0502030303020204" pitchFamily="34" charset="0"/>
              </a:rPr>
              <a:t> </a:t>
            </a:r>
            <a:r>
              <a:rPr lang="en-US" sz="3200" dirty="0">
                <a:latin typeface="Candara" panose="020E0502030303020204" pitchFamily="34" charset="0"/>
              </a:rPr>
              <a:t>– This verse speaks to how Christ came forth from the tomb</a:t>
            </a:r>
          </a:p>
          <a:p>
            <a:pPr marL="0" indent="0" algn="ctr">
              <a:lnSpc>
                <a:spcPts val="3200"/>
              </a:lnSpc>
              <a:spcBef>
                <a:spcPts val="600"/>
              </a:spcBef>
              <a:buNone/>
            </a:pPr>
            <a:r>
              <a:rPr lang="en-US" sz="2800" b="1" i="1" dirty="0">
                <a:solidFill>
                  <a:srgbClr val="FF0000"/>
                </a:solidFill>
                <a:latin typeface="Candara" panose="020E0502030303020204" pitchFamily="34" charset="0"/>
              </a:rPr>
              <a:t>“Death cannot keep its prey  Jesus, my Savior!</a:t>
            </a:r>
          </a:p>
          <a:p>
            <a:pPr marL="0" indent="0" algn="ctr">
              <a:lnSpc>
                <a:spcPts val="3200"/>
              </a:lnSpc>
              <a:spcBef>
                <a:spcPts val="0"/>
              </a:spcBef>
              <a:buNone/>
            </a:pPr>
            <a:r>
              <a:rPr lang="en-US" sz="2800" b="1" i="1" dirty="0">
                <a:solidFill>
                  <a:srgbClr val="FF0000"/>
                </a:solidFill>
                <a:latin typeface="Candara" panose="020E0502030303020204" pitchFamily="34" charset="0"/>
              </a:rPr>
              <a:t>He tore the bars away  Jesus, my Lord!”</a:t>
            </a:r>
          </a:p>
          <a:p>
            <a:pPr marL="0" indent="0">
              <a:lnSpc>
                <a:spcPts val="2800"/>
              </a:lnSpc>
              <a:spcBef>
                <a:spcPts val="1200"/>
              </a:spcBef>
              <a:buNone/>
            </a:pPr>
            <a:r>
              <a:rPr lang="en-US" sz="2800" dirty="0">
                <a:latin typeface="Candara" panose="020E0502030303020204" pitchFamily="34" charset="0"/>
              </a:rPr>
              <a:t>The scriptures confirm the fact that after three days, Jesus arose from the grave just as He said He would</a:t>
            </a:r>
          </a:p>
          <a:p>
            <a:pPr marL="365760" indent="-274320">
              <a:lnSpc>
                <a:spcPts val="2600"/>
              </a:lnSpc>
              <a:spcBef>
                <a:spcPts val="0"/>
              </a:spcBef>
            </a:pPr>
            <a:r>
              <a:rPr lang="en-US" sz="2600" i="1" dirty="0">
                <a:latin typeface="Candara" panose="020E0502030303020204" pitchFamily="34" charset="0"/>
              </a:rPr>
              <a:t>Matt. 28:1-2;  Mark 9:31, cf. 1 Cor. 15:3-4</a:t>
            </a:r>
          </a:p>
          <a:p>
            <a:pPr marL="0" indent="0">
              <a:lnSpc>
                <a:spcPts val="2800"/>
              </a:lnSpc>
              <a:spcBef>
                <a:spcPts val="1200"/>
              </a:spcBef>
              <a:buNone/>
            </a:pPr>
            <a:r>
              <a:rPr lang="en-US" sz="2800" dirty="0">
                <a:latin typeface="Candara" panose="020E0502030303020204" pitchFamily="34" charset="0"/>
              </a:rPr>
              <a:t>Following His resurrection, He appeared to a number of people to show that </a:t>
            </a:r>
            <a:r>
              <a:rPr lang="en-US" sz="2800" b="1" i="1" dirty="0">
                <a:latin typeface="Candara" panose="020E0502030303020204" pitchFamily="34" charset="0"/>
              </a:rPr>
              <a:t>“by many infallible proofs” </a:t>
            </a:r>
            <a:r>
              <a:rPr lang="en-US" sz="2800" dirty="0">
                <a:latin typeface="Candara" panose="020E0502030303020204" pitchFamily="34" charset="0"/>
              </a:rPr>
              <a:t>that He indeed was alive again </a:t>
            </a:r>
            <a:r>
              <a:rPr lang="en-US" sz="2800" i="1" dirty="0">
                <a:latin typeface="Candara" panose="020E0502030303020204" pitchFamily="34" charset="0"/>
              </a:rPr>
              <a:t>– Acts 1:1-3; 1 Cor. 15:3-8</a:t>
            </a:r>
          </a:p>
          <a:p>
            <a:pPr marL="0" indent="0">
              <a:lnSpc>
                <a:spcPts val="2800"/>
              </a:lnSpc>
              <a:spcBef>
                <a:spcPts val="1200"/>
              </a:spcBef>
              <a:buNone/>
            </a:pPr>
            <a:r>
              <a:rPr lang="en-US" sz="2800" dirty="0">
                <a:latin typeface="Candara" panose="020E0502030303020204" pitchFamily="34" charset="0"/>
              </a:rPr>
              <a:t>And the rest of the New Testament teaches us to remember the resurrection of Christ because this declared Him to be the divine Son of God </a:t>
            </a:r>
            <a:r>
              <a:rPr lang="en-US" sz="2800" i="1" dirty="0">
                <a:latin typeface="Candara" panose="020E0502030303020204" pitchFamily="34" charset="0"/>
              </a:rPr>
              <a:t>– Rom. 1:3-4</a:t>
            </a:r>
          </a:p>
          <a:p>
            <a:pPr marL="365760" indent="-274320">
              <a:lnSpc>
                <a:spcPts val="2600"/>
              </a:lnSpc>
              <a:spcBef>
                <a:spcPts val="0"/>
              </a:spcBef>
            </a:pPr>
            <a:r>
              <a:rPr lang="en-US" sz="2600" i="1" dirty="0">
                <a:latin typeface="Candara" panose="020E0502030303020204" pitchFamily="34" charset="0"/>
              </a:rPr>
              <a:t>2 Tim. 2:8</a:t>
            </a:r>
          </a:p>
        </p:txBody>
      </p:sp>
      <p:sp>
        <p:nvSpPr>
          <p:cNvPr id="3" name="Slide Number Placeholder 2">
            <a:extLst>
              <a:ext uri="{FF2B5EF4-FFF2-40B4-BE49-F238E27FC236}">
                <a16:creationId xmlns:a16="http://schemas.microsoft.com/office/drawing/2014/main" id="{42886C23-71D0-3243-2E15-45938ECA8974}"/>
              </a:ext>
            </a:extLst>
          </p:cNvPr>
          <p:cNvSpPr>
            <a:spLocks noGrp="1"/>
          </p:cNvSpPr>
          <p:nvPr>
            <p:ph type="sldNum" sz="quarter" idx="12"/>
          </p:nvPr>
        </p:nvSpPr>
        <p:spPr>
          <a:xfrm>
            <a:off x="7311425" y="6441109"/>
            <a:ext cx="1371600" cy="365125"/>
          </a:xfrm>
        </p:spPr>
        <p:txBody>
          <a:bodyPr/>
          <a:lstStyle/>
          <a:p>
            <a:fld id="{0FF54DE5-C571-48E8-A5BC-B369434E2F44}" type="slidenum">
              <a:rPr lang="en-US" smtClean="0"/>
              <a:t>7</a:t>
            </a:fld>
            <a:endParaRPr lang="en-US" dirty="0"/>
          </a:p>
        </p:txBody>
      </p:sp>
      <p:sp>
        <p:nvSpPr>
          <p:cNvPr id="6" name="Title 1">
            <a:extLst>
              <a:ext uri="{FF2B5EF4-FFF2-40B4-BE49-F238E27FC236}">
                <a16:creationId xmlns:a16="http://schemas.microsoft.com/office/drawing/2014/main" id="{23D6C2BF-ED82-31B6-14E4-2B7E6364F15D}"/>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
        <p:nvSpPr>
          <p:cNvPr id="4" name="TextBox 3">
            <a:extLst>
              <a:ext uri="{FF2B5EF4-FFF2-40B4-BE49-F238E27FC236}">
                <a16:creationId xmlns:a16="http://schemas.microsoft.com/office/drawing/2014/main" id="{42FB20EF-2C16-F1F5-1724-5A6BFB3B59B6}"/>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Tree>
    <p:extLst>
      <p:ext uri="{BB962C8B-B14F-4D97-AF65-F5344CB8AC3E}">
        <p14:creationId xmlns:p14="http://schemas.microsoft.com/office/powerpoint/2010/main" val="22245447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grpId="0" nodeType="after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fade">
                                      <p:cBhvr>
                                        <p:cTn id="34" dur="1000"/>
                                        <p:tgtEl>
                                          <p:spTgt spid="7">
                                            <p:txEl>
                                              <p:pRg st="4" end="4"/>
                                            </p:txEl>
                                          </p:spTgt>
                                        </p:tgtEl>
                                      </p:cBhvr>
                                    </p:animEffect>
                                    <p:anim calcmode="lin" valueType="num">
                                      <p:cBhvr>
                                        <p:cTn id="3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txEl>
                                              <p:pRg st="5" end="5"/>
                                            </p:txEl>
                                          </p:spTgt>
                                        </p:tgtEl>
                                        <p:attrNameLst>
                                          <p:attrName>style.visibility</p:attrName>
                                        </p:attrNameLst>
                                      </p:cBhvr>
                                      <p:to>
                                        <p:strVal val="visible"/>
                                      </p:to>
                                    </p:set>
                                    <p:animEffect transition="in" filter="fade">
                                      <p:cBhvr>
                                        <p:cTn id="41" dur="1000"/>
                                        <p:tgtEl>
                                          <p:spTgt spid="7">
                                            <p:txEl>
                                              <p:pRg st="5" end="5"/>
                                            </p:txEl>
                                          </p:spTgt>
                                        </p:tgtEl>
                                      </p:cBhvr>
                                    </p:animEffect>
                                    <p:anim calcmode="lin" valueType="num">
                                      <p:cBhvr>
                                        <p:cTn id="42"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xEl>
                                              <p:pRg st="6" end="6"/>
                                            </p:txEl>
                                          </p:spTgt>
                                        </p:tgtEl>
                                        <p:attrNameLst>
                                          <p:attrName>style.visibility</p:attrName>
                                        </p:attrNameLst>
                                      </p:cBhvr>
                                      <p:to>
                                        <p:strVal val="visible"/>
                                      </p:to>
                                    </p:set>
                                    <p:animEffect transition="in" filter="fade">
                                      <p:cBhvr>
                                        <p:cTn id="48" dur="1000"/>
                                        <p:tgtEl>
                                          <p:spTgt spid="7">
                                            <p:txEl>
                                              <p:pRg st="6" end="6"/>
                                            </p:txEl>
                                          </p:spTgt>
                                        </p:tgtEl>
                                      </p:cBhvr>
                                    </p:animEffect>
                                    <p:anim calcmode="lin" valueType="num">
                                      <p:cBhvr>
                                        <p:cTn id="49"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42" presetClass="entr" presetSubtype="0" fill="hold" grpId="0" nodeType="afterEffect">
                                  <p:stCondLst>
                                    <p:cond delay="0"/>
                                  </p:stCondLst>
                                  <p:childTnLst>
                                    <p:set>
                                      <p:cBhvr>
                                        <p:cTn id="53" dur="1" fill="hold">
                                          <p:stCondLst>
                                            <p:cond delay="0"/>
                                          </p:stCondLst>
                                        </p:cTn>
                                        <p:tgtEl>
                                          <p:spTgt spid="7">
                                            <p:txEl>
                                              <p:pRg st="7" end="7"/>
                                            </p:txEl>
                                          </p:spTgt>
                                        </p:tgtEl>
                                        <p:attrNameLst>
                                          <p:attrName>style.visibility</p:attrName>
                                        </p:attrNameLst>
                                      </p:cBhvr>
                                      <p:to>
                                        <p:strVal val="visible"/>
                                      </p:to>
                                    </p:set>
                                    <p:animEffect transition="in" filter="fade">
                                      <p:cBhvr>
                                        <p:cTn id="54" dur="1000"/>
                                        <p:tgtEl>
                                          <p:spTgt spid="7">
                                            <p:txEl>
                                              <p:pRg st="7" end="7"/>
                                            </p:txEl>
                                          </p:spTgt>
                                        </p:tgtEl>
                                      </p:cBhvr>
                                    </p:animEffect>
                                    <p:anim calcmode="lin" valueType="num">
                                      <p:cBhvr>
                                        <p:cTn id="55"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10B9CCC-94EA-8C55-E35F-EF5F8E486FF4}"/>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3C3A07B-9712-B759-461A-7E31BF02995B}"/>
              </a:ext>
            </a:extLst>
          </p:cNvPr>
          <p:cNvSpPr>
            <a:spLocks noGrp="1"/>
          </p:cNvSpPr>
          <p:nvPr>
            <p:ph idx="1"/>
          </p:nvPr>
        </p:nvSpPr>
        <p:spPr>
          <a:xfrm>
            <a:off x="477600" y="950290"/>
            <a:ext cx="8497450" cy="5490820"/>
          </a:xfrm>
        </p:spPr>
        <p:txBody>
          <a:bodyPr>
            <a:noAutofit/>
          </a:bodyPr>
          <a:lstStyle/>
          <a:p>
            <a:pPr marL="0" indent="0">
              <a:lnSpc>
                <a:spcPts val="3200"/>
              </a:lnSpc>
              <a:spcBef>
                <a:spcPts val="600"/>
              </a:spcBef>
              <a:buNone/>
            </a:pPr>
            <a:r>
              <a:rPr lang="en-US" sz="3600" b="1" dirty="0">
                <a:latin typeface="Candara" panose="020E0502030303020204" pitchFamily="34" charset="0"/>
              </a:rPr>
              <a:t>Chorus</a:t>
            </a:r>
            <a:r>
              <a:rPr lang="en-US" sz="3600" dirty="0">
                <a:latin typeface="Candara" panose="020E0502030303020204" pitchFamily="34" charset="0"/>
              </a:rPr>
              <a:t> </a:t>
            </a:r>
            <a:r>
              <a:rPr lang="en-US" sz="3200" dirty="0">
                <a:latin typeface="Candara" panose="020E0502030303020204" pitchFamily="34" charset="0"/>
              </a:rPr>
              <a:t>– This speaks to His victory over death and that He truly became </a:t>
            </a:r>
            <a:r>
              <a:rPr lang="en-US" sz="3200" b="1" i="1" dirty="0">
                <a:latin typeface="Candara" panose="020E0502030303020204" pitchFamily="34" charset="0"/>
              </a:rPr>
              <a:t>“the </a:t>
            </a:r>
            <a:r>
              <a:rPr lang="en-US" sz="3200" b="1" i="1" dirty="0" err="1">
                <a:latin typeface="Candara" panose="020E0502030303020204" pitchFamily="34" charset="0"/>
              </a:rPr>
              <a:t>firstfruits</a:t>
            </a:r>
            <a:r>
              <a:rPr lang="en-US" sz="3200" b="1" i="1" dirty="0">
                <a:latin typeface="Candara" panose="020E0502030303020204" pitchFamily="34" charset="0"/>
              </a:rPr>
              <a:t> of them that slept”</a:t>
            </a:r>
            <a:r>
              <a:rPr lang="en-US" sz="3200" dirty="0">
                <a:latin typeface="Candara" panose="020E0502030303020204" pitchFamily="34" charset="0"/>
              </a:rPr>
              <a:t> and we have hope as David to overcome death thru Jesus – </a:t>
            </a:r>
            <a:r>
              <a:rPr lang="en-US" sz="3200" i="1" dirty="0">
                <a:latin typeface="Candara" panose="020E0502030303020204" pitchFamily="34" charset="0"/>
              </a:rPr>
              <a:t>1 Cor. 15:20, 51-58</a:t>
            </a:r>
          </a:p>
          <a:p>
            <a:pPr marL="0" indent="0" algn="ctr">
              <a:lnSpc>
                <a:spcPts val="3800"/>
              </a:lnSpc>
              <a:spcBef>
                <a:spcPts val="3000"/>
              </a:spcBef>
              <a:buNone/>
            </a:pPr>
            <a:r>
              <a:rPr lang="en-US" sz="3600" b="1" i="1" dirty="0">
                <a:solidFill>
                  <a:srgbClr val="FF0000"/>
                </a:solidFill>
                <a:latin typeface="Candara" panose="020E0502030303020204" pitchFamily="34" charset="0"/>
              </a:rPr>
              <a:t>“Up from the grave He arose,</a:t>
            </a:r>
          </a:p>
          <a:p>
            <a:pPr marL="0" indent="0" algn="ctr">
              <a:lnSpc>
                <a:spcPts val="3800"/>
              </a:lnSpc>
              <a:spcBef>
                <a:spcPts val="0"/>
              </a:spcBef>
              <a:buNone/>
            </a:pPr>
            <a:r>
              <a:rPr lang="en-US" sz="3600" b="1" i="1" dirty="0">
                <a:solidFill>
                  <a:srgbClr val="FF0000"/>
                </a:solidFill>
                <a:latin typeface="Candara" panose="020E0502030303020204" pitchFamily="34" charset="0"/>
              </a:rPr>
              <a:t>With a mighty triumph o’er His foes; </a:t>
            </a:r>
          </a:p>
          <a:p>
            <a:pPr marL="0" indent="0" algn="ctr">
              <a:lnSpc>
                <a:spcPts val="3800"/>
              </a:lnSpc>
              <a:spcBef>
                <a:spcPts val="0"/>
              </a:spcBef>
              <a:buNone/>
            </a:pPr>
            <a:r>
              <a:rPr lang="en-US" sz="3600" b="1" i="1" dirty="0">
                <a:solidFill>
                  <a:srgbClr val="FF0000"/>
                </a:solidFill>
                <a:latin typeface="Candara" panose="020E0502030303020204" pitchFamily="34" charset="0"/>
              </a:rPr>
              <a:t>He arose a Victor from the dark domain,</a:t>
            </a:r>
          </a:p>
          <a:p>
            <a:pPr marL="0" indent="0" algn="ctr">
              <a:lnSpc>
                <a:spcPts val="3800"/>
              </a:lnSpc>
              <a:spcBef>
                <a:spcPts val="0"/>
              </a:spcBef>
              <a:buNone/>
            </a:pPr>
            <a:r>
              <a:rPr lang="en-US" sz="3600" b="1" i="1" dirty="0">
                <a:solidFill>
                  <a:srgbClr val="FF0000"/>
                </a:solidFill>
                <a:latin typeface="Candara" panose="020E0502030303020204" pitchFamily="34" charset="0"/>
              </a:rPr>
              <a:t>And He lives forever, with His saints to reign.</a:t>
            </a:r>
          </a:p>
          <a:p>
            <a:pPr marL="0" indent="0" algn="ctr">
              <a:lnSpc>
                <a:spcPts val="3800"/>
              </a:lnSpc>
              <a:spcBef>
                <a:spcPts val="0"/>
              </a:spcBef>
              <a:buNone/>
            </a:pPr>
            <a:r>
              <a:rPr lang="en-US" sz="3600" b="1" i="1" dirty="0">
                <a:solidFill>
                  <a:srgbClr val="FF0000"/>
                </a:solidFill>
                <a:latin typeface="Candara" panose="020E0502030303020204" pitchFamily="34" charset="0"/>
              </a:rPr>
              <a:t>He arose! He arose!</a:t>
            </a:r>
          </a:p>
          <a:p>
            <a:pPr marL="0" indent="0" algn="ctr">
              <a:lnSpc>
                <a:spcPts val="3800"/>
              </a:lnSpc>
              <a:spcBef>
                <a:spcPts val="0"/>
              </a:spcBef>
              <a:buNone/>
            </a:pPr>
            <a:r>
              <a:rPr lang="en-US" sz="3600" b="1" i="1" dirty="0">
                <a:solidFill>
                  <a:srgbClr val="FF0000"/>
                </a:solidFill>
                <a:latin typeface="Candara" panose="020E0502030303020204" pitchFamily="34" charset="0"/>
              </a:rPr>
              <a:t>Hallelujah! Christ arose!”</a:t>
            </a:r>
          </a:p>
          <a:p>
            <a:pPr marL="0" indent="0" algn="ctr">
              <a:lnSpc>
                <a:spcPts val="3200"/>
              </a:lnSpc>
              <a:spcBef>
                <a:spcPts val="0"/>
              </a:spcBef>
              <a:buNone/>
            </a:pPr>
            <a:endParaRPr lang="en-US" sz="2600" i="1" dirty="0">
              <a:latin typeface="Candara" panose="020E0502030303020204" pitchFamily="34" charset="0"/>
            </a:endParaRPr>
          </a:p>
        </p:txBody>
      </p:sp>
      <p:sp>
        <p:nvSpPr>
          <p:cNvPr id="3" name="Slide Number Placeholder 2">
            <a:extLst>
              <a:ext uri="{FF2B5EF4-FFF2-40B4-BE49-F238E27FC236}">
                <a16:creationId xmlns:a16="http://schemas.microsoft.com/office/drawing/2014/main" id="{65D1AA46-258D-74D5-96E2-1BD7B1FD851D}"/>
              </a:ext>
            </a:extLst>
          </p:cNvPr>
          <p:cNvSpPr>
            <a:spLocks noGrp="1"/>
          </p:cNvSpPr>
          <p:nvPr>
            <p:ph type="sldNum" sz="quarter" idx="12"/>
          </p:nvPr>
        </p:nvSpPr>
        <p:spPr>
          <a:xfrm>
            <a:off x="7311425" y="6441109"/>
            <a:ext cx="1371600" cy="365125"/>
          </a:xfrm>
        </p:spPr>
        <p:txBody>
          <a:bodyPr/>
          <a:lstStyle/>
          <a:p>
            <a:fld id="{0FF54DE5-C571-48E8-A5BC-B369434E2F44}" type="slidenum">
              <a:rPr lang="en-US" smtClean="0"/>
              <a:t>8</a:t>
            </a:fld>
            <a:endParaRPr lang="en-US" dirty="0"/>
          </a:p>
        </p:txBody>
      </p:sp>
      <p:sp>
        <p:nvSpPr>
          <p:cNvPr id="2" name="TextBox 1">
            <a:extLst>
              <a:ext uri="{FF2B5EF4-FFF2-40B4-BE49-F238E27FC236}">
                <a16:creationId xmlns:a16="http://schemas.microsoft.com/office/drawing/2014/main" id="{1039B17E-D7C2-7739-EEE8-8352B7B25B3D}"/>
              </a:ext>
            </a:extLst>
          </p:cNvPr>
          <p:cNvSpPr txBox="1"/>
          <p:nvPr/>
        </p:nvSpPr>
        <p:spPr>
          <a:xfrm>
            <a:off x="6690938" y="262000"/>
            <a:ext cx="1992087" cy="646331"/>
          </a:xfrm>
          <a:prstGeom prst="rect">
            <a:avLst/>
          </a:prstGeom>
          <a:noFill/>
        </p:spPr>
        <p:txBody>
          <a:bodyPr wrap="square" rtlCol="0">
            <a:spAutoFit/>
          </a:bodyPr>
          <a:lstStyle/>
          <a:p>
            <a:pPr algn="ctr"/>
            <a:r>
              <a:rPr lang="en-US" dirty="0">
                <a:latin typeface="Candara" panose="020E0502030303020204" pitchFamily="34" charset="0"/>
              </a:rPr>
              <a:t>#344  - </a:t>
            </a:r>
            <a:r>
              <a:rPr lang="en-US" b="1" i="1" dirty="0">
                <a:latin typeface="Candara" panose="020E0502030303020204" pitchFamily="34" charset="0"/>
              </a:rPr>
              <a:t>Songs of Faith and Praise</a:t>
            </a:r>
          </a:p>
        </p:txBody>
      </p:sp>
      <p:sp>
        <p:nvSpPr>
          <p:cNvPr id="6" name="Title 1">
            <a:extLst>
              <a:ext uri="{FF2B5EF4-FFF2-40B4-BE49-F238E27FC236}">
                <a16:creationId xmlns:a16="http://schemas.microsoft.com/office/drawing/2014/main" id="{F19E6182-775D-4299-A465-DF35B1BD9190}"/>
              </a:ext>
            </a:extLst>
          </p:cNvPr>
          <p:cNvSpPr>
            <a:spLocks noGrp="1"/>
          </p:cNvSpPr>
          <p:nvPr>
            <p:ph type="title"/>
          </p:nvPr>
        </p:nvSpPr>
        <p:spPr>
          <a:xfrm>
            <a:off x="185575" y="234328"/>
            <a:ext cx="7243924" cy="715962"/>
          </a:xfrm>
        </p:spPr>
        <p:txBody>
          <a:bodyPr anchor="t">
            <a:noAutofit/>
          </a:bodyPr>
          <a:lstStyle/>
          <a:p>
            <a:pPr>
              <a:tabLst>
                <a:tab pos="8118475" algn="l"/>
              </a:tabLst>
            </a:pPr>
            <a:r>
              <a:rPr lang="en-US" sz="4600" b="1" i="1" dirty="0">
                <a:latin typeface="Candara" panose="020E0502030303020204" pitchFamily="34" charset="0"/>
              </a:rPr>
              <a:t>“Low In The Grave He Lay”</a:t>
            </a:r>
          </a:p>
        </p:txBody>
      </p:sp>
    </p:spTree>
    <p:extLst>
      <p:ext uri="{BB962C8B-B14F-4D97-AF65-F5344CB8AC3E}">
        <p14:creationId xmlns:p14="http://schemas.microsoft.com/office/powerpoint/2010/main" val="29044603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418503" y="0"/>
            <a:ext cx="8259984" cy="1096962"/>
          </a:xfrm>
        </p:spPr>
        <p:txBody>
          <a:bodyPr>
            <a:normAutofit/>
          </a:bodyPr>
          <a:lstStyle/>
          <a:p>
            <a:r>
              <a:rPr lang="en-US" sz="4800" b="1" dirty="0">
                <a:latin typeface="Candara" panose="020E0502030303020204" pitchFamily="34" charset="0"/>
              </a:rPr>
              <a:t>CONCLUSION</a:t>
            </a:r>
            <a:endParaRPr lang="en-US" sz="4800" dirty="0">
              <a:latin typeface="Candara" panose="020E0502030303020204" pitchFamily="34" charset="0"/>
            </a:endParaRPr>
          </a:p>
        </p:txBody>
      </p:sp>
      <p:sp>
        <p:nvSpPr>
          <p:cNvPr id="14" name="Content Placeholder 13"/>
          <p:cNvSpPr>
            <a:spLocks noGrp="1"/>
          </p:cNvSpPr>
          <p:nvPr>
            <p:ph idx="1"/>
          </p:nvPr>
        </p:nvSpPr>
        <p:spPr>
          <a:xfrm>
            <a:off x="442008" y="1346662"/>
            <a:ext cx="8259984" cy="4838007"/>
          </a:xfrm>
        </p:spPr>
        <p:txBody>
          <a:bodyPr>
            <a:noAutofit/>
          </a:bodyPr>
          <a:lstStyle/>
          <a:p>
            <a:pPr marL="0" indent="0">
              <a:lnSpc>
                <a:spcPts val="3600"/>
              </a:lnSpc>
              <a:buNone/>
            </a:pPr>
            <a:r>
              <a:rPr lang="en-US" sz="3600" dirty="0">
                <a:latin typeface="Candara" panose="020E0502030303020204" pitchFamily="34" charset="0"/>
              </a:rPr>
              <a:t>The resurrection of Christ from the dead is recorded in the scriptures not as some kind of allegory but as a fact</a:t>
            </a:r>
          </a:p>
          <a:p>
            <a:pPr marL="365760" indent="-274320">
              <a:lnSpc>
                <a:spcPts val="3200"/>
              </a:lnSpc>
              <a:spcBef>
                <a:spcPts val="0"/>
              </a:spcBef>
            </a:pPr>
            <a:r>
              <a:rPr lang="en-US" sz="3200" i="1" dirty="0">
                <a:latin typeface="Candara" panose="020E0502030303020204" pitchFamily="34" charset="0"/>
              </a:rPr>
              <a:t> Luke 24:6-8 </a:t>
            </a:r>
          </a:p>
          <a:p>
            <a:pPr marL="0" indent="0">
              <a:lnSpc>
                <a:spcPts val="3600"/>
              </a:lnSpc>
              <a:buNone/>
            </a:pPr>
            <a:r>
              <a:rPr lang="en-US" sz="3600" dirty="0">
                <a:latin typeface="Candara" panose="020E0502030303020204" pitchFamily="34" charset="0"/>
              </a:rPr>
              <a:t>The resurrection of Christ presented in the scripture as the basis for our hope</a:t>
            </a:r>
          </a:p>
          <a:p>
            <a:pPr marL="365760" indent="-274320">
              <a:lnSpc>
                <a:spcPts val="3200"/>
              </a:lnSpc>
              <a:spcBef>
                <a:spcPts val="0"/>
              </a:spcBef>
            </a:pPr>
            <a:r>
              <a:rPr lang="en-US" sz="3200" i="1" dirty="0">
                <a:latin typeface="Candara" panose="020E0502030303020204" pitchFamily="34" charset="0"/>
              </a:rPr>
              <a:t>1 Pet. 1:3-4</a:t>
            </a:r>
          </a:p>
          <a:p>
            <a:pPr marL="0" indent="0">
              <a:lnSpc>
                <a:spcPts val="3600"/>
              </a:lnSpc>
              <a:spcBef>
                <a:spcPts val="1800"/>
              </a:spcBef>
              <a:buNone/>
            </a:pPr>
            <a:r>
              <a:rPr lang="en-US" sz="3600" dirty="0">
                <a:latin typeface="Candara" panose="020E0502030303020204" pitchFamily="34" charset="0"/>
              </a:rPr>
              <a:t>Therefore, let us rejoice and have hope because of the truth that </a:t>
            </a:r>
            <a:r>
              <a:rPr lang="en-US" sz="3600" b="1" i="1" dirty="0">
                <a:latin typeface="Candara" panose="020E0502030303020204" pitchFamily="34" charset="0"/>
              </a:rPr>
              <a:t>“Christ Arose”!</a:t>
            </a:r>
          </a:p>
          <a:p>
            <a:pPr marL="0" indent="0">
              <a:lnSpc>
                <a:spcPts val="3600"/>
              </a:lnSpc>
              <a:buNone/>
            </a:pPr>
            <a:endParaRPr lang="en-US" sz="3600" dirty="0">
              <a:latin typeface="Candara" panose="020E0502030303020204" pitchFamily="34" charset="0"/>
            </a:endParaRPr>
          </a:p>
          <a:p>
            <a:pPr marL="0" indent="0">
              <a:lnSpc>
                <a:spcPts val="3000"/>
              </a:lnSpc>
              <a:buNone/>
            </a:pPr>
            <a:endParaRPr lang="en-US" sz="3200" b="1" dirty="0">
              <a:solidFill>
                <a:srgbClr val="FF0000"/>
              </a:solidFill>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a:xfrm>
            <a:off x="7146758" y="6416675"/>
            <a:ext cx="1371600" cy="365125"/>
          </a:xfrm>
        </p:spPr>
        <p:txBody>
          <a:bodyPr/>
          <a:lstStyle/>
          <a:p>
            <a:fld id="{0FF54DE5-C571-48E8-A5BC-B369434E2F44}" type="slidenum">
              <a:rPr lang="en-US" smtClean="0"/>
              <a:t>9</a:t>
            </a:fld>
            <a:endParaRPr lang="en-US" dirty="0"/>
          </a:p>
        </p:txBody>
      </p:sp>
      <p:cxnSp>
        <p:nvCxnSpPr>
          <p:cNvPr id="4" name="Straight Connector 3">
            <a:extLst>
              <a:ext uri="{FF2B5EF4-FFF2-40B4-BE49-F238E27FC236}">
                <a16:creationId xmlns:a16="http://schemas.microsoft.com/office/drawing/2014/main" id="{3FF1D50E-2217-C929-CC45-D2D5927FFDB0}"/>
              </a:ext>
            </a:extLst>
          </p:cNvPr>
          <p:cNvCxnSpPr>
            <a:cxnSpLocks/>
          </p:cNvCxnSpPr>
          <p:nvPr/>
        </p:nvCxnSpPr>
        <p:spPr>
          <a:xfrm>
            <a:off x="432262" y="1123287"/>
            <a:ext cx="8246225"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6588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1000"/>
                                        <p:tgtEl>
                                          <p:spTgt spid="14">
                                            <p:txEl>
                                              <p:pRg st="3" end="3"/>
                                            </p:txEl>
                                          </p:spTgt>
                                        </p:tgtEl>
                                      </p:cBhvr>
                                    </p:animEffect>
                                    <p:anim calcmode="lin" valueType="num">
                                      <p:cBhvr>
                                        <p:cTn id="29"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fade">
                                      <p:cBhvr>
                                        <p:cTn id="35" dur="1000"/>
                                        <p:tgtEl>
                                          <p:spTgt spid="14">
                                            <p:txEl>
                                              <p:pRg st="4" end="4"/>
                                            </p:txEl>
                                          </p:spTgt>
                                        </p:tgtEl>
                                      </p:cBhvr>
                                    </p:animEffect>
                                    <p:anim calcmode="lin" valueType="num">
                                      <p:cBhvr>
                                        <p:cTn id="36"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4873beb7-5857-4685-be1f-d57550cc96cc"/>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4898</TotalTime>
  <Words>4740</Words>
  <Application>Microsoft Office PowerPoint</Application>
  <PresentationFormat>On-screen Show (4:3)</PresentationFormat>
  <Paragraphs>145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Candara</vt:lpstr>
      <vt:lpstr>Euphemia</vt:lpstr>
      <vt:lpstr>Plantagenet Cherokee</vt:lpstr>
      <vt:lpstr>Wingdings</vt:lpstr>
      <vt:lpstr>Academic Literature 16x9</vt:lpstr>
      <vt:lpstr>“low in the grave he lay”</vt:lpstr>
      <vt:lpstr>Matthew 28:1-7, NKJV</vt:lpstr>
      <vt:lpstr>“Low In The Grave He Lay”</vt:lpstr>
      <vt:lpstr>“Low In The Grave He Lay”</vt:lpstr>
      <vt:lpstr>“Low In The Grave He Lay”</vt:lpstr>
      <vt:lpstr>“Low In The Grave He Lay”</vt:lpstr>
      <vt:lpstr>“Low In The Grave He Lay”</vt:lpstr>
      <vt:lpstr>“Low In The Grave He Lay”</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way of the cross</dc:title>
  <dc:creator>Tommy McClure</dc:creator>
  <cp:lastModifiedBy>Tommy McClure</cp:lastModifiedBy>
  <cp:revision>49</cp:revision>
  <cp:lastPrinted>2024-11-24T16:10:06Z</cp:lastPrinted>
  <dcterms:created xsi:type="dcterms:W3CDTF">2023-07-27T18:55:44Z</dcterms:created>
  <dcterms:modified xsi:type="dcterms:W3CDTF">2024-11-25T22:30:34Z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