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382" r:id="rId3"/>
    <p:sldId id="259" r:id="rId4"/>
    <p:sldId id="383" r:id="rId5"/>
    <p:sldId id="384" r:id="rId6"/>
    <p:sldId id="385" r:id="rId7"/>
    <p:sldId id="386" r:id="rId8"/>
    <p:sldId id="387" r:id="rId9"/>
    <p:sldId id="388" r:id="rId10"/>
    <p:sldId id="390" r:id="rId11"/>
    <p:sldId id="257" r:id="rId12"/>
    <p:sldId id="389" r:id="rId13"/>
    <p:sldId id="381"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7F3DFD-B5FB-45CD-803F-9181B4555B1B}" v="96" dt="2024-11-17T15:57:06.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60809" autoAdjust="0"/>
  </p:normalViewPr>
  <p:slideViewPr>
    <p:cSldViewPr snapToGrid="0">
      <p:cViewPr varScale="1">
        <p:scale>
          <a:sx n="64" d="100"/>
          <a:sy n="64" d="100"/>
        </p:scale>
        <p:origin x="2562"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2F417310-E027-43C9-9BEB-9418FB015611}"/>
    <pc:docChg chg="undo custSel addSld delSld modSld sldOrd modMainMaster modNotesMaster">
      <pc:chgData name="Tommy McClure" userId="5f57beb918c8a44c" providerId="LiveId" clId="{2F417310-E027-43C9-9BEB-9418FB015611}" dt="2023-01-08T02:31:00.474" v="14086" actId="14100"/>
      <pc:docMkLst>
        <pc:docMk/>
      </pc:docMkLst>
      <pc:sldChg chg="modSp mod modTransition modAnim">
        <pc:chgData name="Tommy McClure" userId="5f57beb918c8a44c" providerId="LiveId" clId="{2F417310-E027-43C9-9BEB-9418FB015611}" dt="2023-01-07T16:43:44.544" v="2556" actId="20577"/>
        <pc:sldMkLst>
          <pc:docMk/>
          <pc:sldMk cId="3946323722" sldId="256"/>
        </pc:sldMkLst>
        <pc:spChg chg="mod">
          <ac:chgData name="Tommy McClure" userId="5f57beb918c8a44c" providerId="LiveId" clId="{2F417310-E027-43C9-9BEB-9418FB015611}" dt="2023-01-07T16:43:44.544" v="2556" actId="20577"/>
          <ac:spMkLst>
            <pc:docMk/>
            <pc:sldMk cId="3946323722" sldId="256"/>
            <ac:spMk id="3" creationId="{5B22059F-A17A-25CC-44F3-A85770299E56}"/>
          </ac:spMkLst>
        </pc:spChg>
      </pc:sldChg>
      <pc:sldChg chg="modSp mod ord modTransition">
        <pc:chgData name="Tommy McClure" userId="5f57beb918c8a44c" providerId="LiveId" clId="{2F417310-E027-43C9-9BEB-9418FB015611}" dt="2023-01-07T16:42:25.719" v="2534" actId="20577"/>
        <pc:sldMkLst>
          <pc:docMk/>
          <pc:sldMk cId="2126735762" sldId="257"/>
        </pc:sldMkLst>
        <pc:spChg chg="mod">
          <ac:chgData name="Tommy McClure" userId="5f57beb918c8a44c" providerId="LiveId" clId="{2F417310-E027-43C9-9BEB-9418FB015611}" dt="2023-01-07T16:42:25.719" v="2534" actId="20577"/>
          <ac:spMkLst>
            <pc:docMk/>
            <pc:sldMk cId="2126735762" sldId="257"/>
            <ac:spMk id="2" creationId="{0A2A72A2-4693-AE6D-0615-71BBD3F26E8B}"/>
          </ac:spMkLst>
        </pc:spChg>
        <pc:spChg chg="mod">
          <ac:chgData name="Tommy McClure" userId="5f57beb918c8a44c" providerId="LiveId" clId="{2F417310-E027-43C9-9BEB-9418FB015611}" dt="2023-01-07T16:40:20.090" v="2485" actId="313"/>
          <ac:spMkLst>
            <pc:docMk/>
            <pc:sldMk cId="2126735762" sldId="257"/>
            <ac:spMk id="3" creationId="{6B303867-2353-2F6A-A535-F79123817E88}"/>
          </ac:spMkLst>
        </pc:spChg>
      </pc:sldChg>
      <pc:sldChg chg="addSp modSp mod ord modTransition modAnim modNotesTx">
        <pc:chgData name="Tommy McClure" userId="5f57beb918c8a44c" providerId="LiveId" clId="{2F417310-E027-43C9-9BEB-9418FB015611}" dt="2023-01-08T00:27:15.397" v="13871"/>
        <pc:sldMkLst>
          <pc:docMk/>
          <pc:sldMk cId="1571178639" sldId="258"/>
        </pc:sldMkLst>
        <pc:spChg chg="mod">
          <ac:chgData name="Tommy McClure" userId="5f57beb918c8a44c" providerId="LiveId" clId="{2F417310-E027-43C9-9BEB-9418FB015611}" dt="2023-01-07T16:47:22.138" v="2637" actId="20577"/>
          <ac:spMkLst>
            <pc:docMk/>
            <pc:sldMk cId="1571178639" sldId="258"/>
            <ac:spMk id="2" creationId="{0A2A72A2-4693-AE6D-0615-71BBD3F26E8B}"/>
          </ac:spMkLst>
        </pc:spChg>
        <pc:spChg chg="mod ord">
          <ac:chgData name="Tommy McClure" userId="5f57beb918c8a44c" providerId="LiveId" clId="{2F417310-E027-43C9-9BEB-9418FB015611}" dt="2023-01-07T16:49:34.111" v="2646" actId="20577"/>
          <ac:spMkLst>
            <pc:docMk/>
            <pc:sldMk cId="1571178639" sldId="258"/>
            <ac:spMk id="3" creationId="{6B303867-2353-2F6A-A535-F79123817E88}"/>
          </ac:spMkLst>
        </pc:spChg>
        <pc:spChg chg="add mod">
          <ac:chgData name="Tommy McClure" userId="5f57beb918c8a44c" providerId="LiveId" clId="{2F417310-E027-43C9-9BEB-9418FB015611}" dt="2023-01-07T16:46:30.785" v="2632" actId="1036"/>
          <ac:spMkLst>
            <pc:docMk/>
            <pc:sldMk cId="1571178639" sldId="258"/>
            <ac:spMk id="4" creationId="{D289AED0-7B5E-3F63-53F1-3C08D1C2EE5F}"/>
          </ac:spMkLst>
        </pc:spChg>
      </pc:sldChg>
      <pc:sldChg chg="addSp delSp modSp add mod ord modAnim modNotes modNotesTx">
        <pc:chgData name="Tommy McClure" userId="5f57beb918c8a44c" providerId="LiveId" clId="{2F417310-E027-43C9-9BEB-9418FB015611}" dt="2023-01-08T02:26:55.649" v="14043" actId="2711"/>
        <pc:sldMkLst>
          <pc:docMk/>
          <pc:sldMk cId="539801622" sldId="259"/>
        </pc:sldMkLst>
        <pc:spChg chg="mod">
          <ac:chgData name="Tommy McClure" userId="5f57beb918c8a44c" providerId="LiveId" clId="{2F417310-E027-43C9-9BEB-9418FB015611}" dt="2023-01-07T02:09:45.193" v="136" actId="20577"/>
          <ac:spMkLst>
            <pc:docMk/>
            <pc:sldMk cId="539801622" sldId="259"/>
            <ac:spMk id="2" creationId="{0A2A72A2-4693-AE6D-0615-71BBD3F26E8B}"/>
          </ac:spMkLst>
        </pc:spChg>
        <pc:spChg chg="mod">
          <ac:chgData name="Tommy McClure" userId="5f57beb918c8a44c" providerId="LiveId" clId="{2F417310-E027-43C9-9BEB-9418FB015611}" dt="2023-01-08T02:16:11.257" v="14009" actId="20577"/>
          <ac:spMkLst>
            <pc:docMk/>
            <pc:sldMk cId="539801622" sldId="259"/>
            <ac:spMk id="3" creationId="{6B303867-2353-2F6A-A535-F79123817E88}"/>
          </ac:spMkLst>
        </pc:spChg>
        <pc:spChg chg="add del">
          <ac:chgData name="Tommy McClure" userId="5f57beb918c8a44c" providerId="LiveId" clId="{2F417310-E027-43C9-9BEB-9418FB015611}" dt="2023-01-07T16:01:23.890" v="894" actId="22"/>
          <ac:spMkLst>
            <pc:docMk/>
            <pc:sldMk cId="539801622" sldId="259"/>
            <ac:spMk id="5" creationId="{5E14ED16-16A2-6D81-630E-1FA0017C4C41}"/>
          </ac:spMkLst>
        </pc:spChg>
      </pc:sldChg>
      <pc:sldChg chg="new del">
        <pc:chgData name="Tommy McClure" userId="5f57beb918c8a44c" providerId="LiveId" clId="{2F417310-E027-43C9-9BEB-9418FB015611}" dt="2023-01-08T00:17:21.426" v="13823" actId="47"/>
        <pc:sldMkLst>
          <pc:docMk/>
          <pc:sldMk cId="2009455796" sldId="260"/>
        </pc:sldMkLst>
      </pc:sldChg>
      <pc:sldChg chg="modSp add mod modAnim modNotes modNotesTx">
        <pc:chgData name="Tommy McClure" userId="5f57beb918c8a44c" providerId="LiveId" clId="{2F417310-E027-43C9-9BEB-9418FB015611}" dt="2023-01-08T02:28:27.028" v="14061" actId="14100"/>
        <pc:sldMkLst>
          <pc:docMk/>
          <pc:sldMk cId="311388351" sldId="261"/>
        </pc:sldMkLst>
        <pc:spChg chg="mod">
          <ac:chgData name="Tommy McClure" userId="5f57beb918c8a44c" providerId="LiveId" clId="{2F417310-E027-43C9-9BEB-9418FB015611}" dt="2023-01-07T23:02:39.519" v="12387" actId="255"/>
          <ac:spMkLst>
            <pc:docMk/>
            <pc:sldMk cId="311388351" sldId="261"/>
            <ac:spMk id="2" creationId="{0A2A72A2-4693-AE6D-0615-71BBD3F26E8B}"/>
          </ac:spMkLst>
        </pc:spChg>
        <pc:spChg chg="mod">
          <ac:chgData name="Tommy McClure" userId="5f57beb918c8a44c" providerId="LiveId" clId="{2F417310-E027-43C9-9BEB-9418FB015611}" dt="2023-01-08T02:21:08.672" v="14038" actId="20577"/>
          <ac:spMkLst>
            <pc:docMk/>
            <pc:sldMk cId="311388351" sldId="261"/>
            <ac:spMk id="3" creationId="{6B303867-2353-2F6A-A535-F79123817E88}"/>
          </ac:spMkLst>
        </pc:spChg>
      </pc:sldChg>
      <pc:sldChg chg="modSp new mod modAnim modNotes modNotesTx">
        <pc:chgData name="Tommy McClure" userId="5f57beb918c8a44c" providerId="LiveId" clId="{2F417310-E027-43C9-9BEB-9418FB015611}" dt="2023-01-08T02:27:58.986" v="14054" actId="14100"/>
        <pc:sldMkLst>
          <pc:docMk/>
          <pc:sldMk cId="643625847" sldId="262"/>
        </pc:sldMkLst>
        <pc:spChg chg="mod">
          <ac:chgData name="Tommy McClure" userId="5f57beb918c8a44c" providerId="LiveId" clId="{2F417310-E027-43C9-9BEB-9418FB015611}" dt="2023-01-07T16:05:10.316" v="1060" actId="113"/>
          <ac:spMkLst>
            <pc:docMk/>
            <pc:sldMk cId="643625847" sldId="262"/>
            <ac:spMk id="2" creationId="{FEBC027F-F889-2D8C-FAEB-D8AD6583420A}"/>
          </ac:spMkLst>
        </pc:spChg>
        <pc:spChg chg="mod">
          <ac:chgData name="Tommy McClure" userId="5f57beb918c8a44c" providerId="LiveId" clId="{2F417310-E027-43C9-9BEB-9418FB015611}" dt="2023-01-07T16:05:29.985" v="1063" actId="207"/>
          <ac:spMkLst>
            <pc:docMk/>
            <pc:sldMk cId="643625847" sldId="262"/>
            <ac:spMk id="3" creationId="{7D152F1E-5EBC-D5E8-2AFD-0D761CF8CF03}"/>
          </ac:spMkLst>
        </pc:spChg>
      </pc:sldChg>
      <pc:sldChg chg="modSp add mod modAnim modNotes modNotesTx">
        <pc:chgData name="Tommy McClure" userId="5f57beb918c8a44c" providerId="LiveId" clId="{2F417310-E027-43C9-9BEB-9418FB015611}" dt="2023-01-08T02:27:37.471" v="14050" actId="207"/>
        <pc:sldMkLst>
          <pc:docMk/>
          <pc:sldMk cId="1829579688" sldId="263"/>
        </pc:sldMkLst>
        <pc:spChg chg="mod">
          <ac:chgData name="Tommy McClure" userId="5f57beb918c8a44c" providerId="LiveId" clId="{2F417310-E027-43C9-9BEB-9418FB015611}" dt="2023-01-08T00:44:16.207" v="13897" actId="20577"/>
          <ac:spMkLst>
            <pc:docMk/>
            <pc:sldMk cId="1829579688" sldId="263"/>
            <ac:spMk id="3" creationId="{6B303867-2353-2F6A-A535-F79123817E88}"/>
          </ac:spMkLst>
        </pc:spChg>
      </pc:sldChg>
      <pc:sldChg chg="modSp add mod modAnim modNotes modNotesTx">
        <pc:chgData name="Tommy McClure" userId="5f57beb918c8a44c" providerId="LiveId" clId="{2F417310-E027-43C9-9BEB-9418FB015611}" dt="2023-01-08T02:28:58.554" v="14070" actId="207"/>
        <pc:sldMkLst>
          <pc:docMk/>
          <pc:sldMk cId="659074818" sldId="264"/>
        </pc:sldMkLst>
        <pc:spChg chg="mod">
          <ac:chgData name="Tommy McClure" userId="5f57beb918c8a44c" providerId="LiveId" clId="{2F417310-E027-43C9-9BEB-9418FB015611}" dt="2023-01-07T23:02:50.026" v="12388" actId="20577"/>
          <ac:spMkLst>
            <pc:docMk/>
            <pc:sldMk cId="659074818" sldId="264"/>
            <ac:spMk id="2" creationId="{0A2A72A2-4693-AE6D-0615-71BBD3F26E8B}"/>
          </ac:spMkLst>
        </pc:spChg>
        <pc:spChg chg="mod">
          <ac:chgData name="Tommy McClure" userId="5f57beb918c8a44c" providerId="LiveId" clId="{2F417310-E027-43C9-9BEB-9418FB015611}" dt="2023-01-08T00:30:06.848" v="13873" actId="115"/>
          <ac:spMkLst>
            <pc:docMk/>
            <pc:sldMk cId="659074818" sldId="264"/>
            <ac:spMk id="3" creationId="{6B303867-2353-2F6A-A535-F79123817E88}"/>
          </ac:spMkLst>
        </pc:spChg>
      </pc:sldChg>
      <pc:sldChg chg="modSp add mod modAnim modNotes modNotesTx">
        <pc:chgData name="Tommy McClure" userId="5f57beb918c8a44c" providerId="LiveId" clId="{2F417310-E027-43C9-9BEB-9418FB015611}" dt="2023-01-08T02:29:23.496" v="14075" actId="255"/>
        <pc:sldMkLst>
          <pc:docMk/>
          <pc:sldMk cId="102528969" sldId="265"/>
        </pc:sldMkLst>
        <pc:spChg chg="mod">
          <ac:chgData name="Tommy McClure" userId="5f57beb918c8a44c" providerId="LiveId" clId="{2F417310-E027-43C9-9BEB-9418FB015611}" dt="2023-01-07T23:24:26.475" v="12725" actId="20577"/>
          <ac:spMkLst>
            <pc:docMk/>
            <pc:sldMk cId="102528969" sldId="265"/>
            <ac:spMk id="2" creationId="{0A2A72A2-4693-AE6D-0615-71BBD3F26E8B}"/>
          </ac:spMkLst>
        </pc:spChg>
        <pc:spChg chg="mod">
          <ac:chgData name="Tommy McClure" userId="5f57beb918c8a44c" providerId="LiveId" clId="{2F417310-E027-43C9-9BEB-9418FB015611}" dt="2023-01-07T23:59:33.348" v="13786" actId="20577"/>
          <ac:spMkLst>
            <pc:docMk/>
            <pc:sldMk cId="102528969" sldId="265"/>
            <ac:spMk id="3" creationId="{6B303867-2353-2F6A-A535-F79123817E88}"/>
          </ac:spMkLst>
        </pc:spChg>
      </pc:sldChg>
      <pc:sldChg chg="modSp add mod modAnim modNotes modNotesTx">
        <pc:chgData name="Tommy McClure" userId="5f57beb918c8a44c" providerId="LiveId" clId="{2F417310-E027-43C9-9BEB-9418FB015611}" dt="2023-01-08T02:30:38.780" v="14083" actId="113"/>
        <pc:sldMkLst>
          <pc:docMk/>
          <pc:sldMk cId="4208866972" sldId="266"/>
        </pc:sldMkLst>
        <pc:spChg chg="mod">
          <ac:chgData name="Tommy McClure" userId="5f57beb918c8a44c" providerId="LiveId" clId="{2F417310-E027-43C9-9BEB-9418FB015611}" dt="2023-01-07T23:48:51.004" v="13294" actId="20577"/>
          <ac:spMkLst>
            <pc:docMk/>
            <pc:sldMk cId="4208866972" sldId="266"/>
            <ac:spMk id="2" creationId="{0A2A72A2-4693-AE6D-0615-71BBD3F26E8B}"/>
          </ac:spMkLst>
        </pc:spChg>
        <pc:spChg chg="mod">
          <ac:chgData name="Tommy McClure" userId="5f57beb918c8a44c" providerId="LiveId" clId="{2F417310-E027-43C9-9BEB-9418FB015611}" dt="2023-01-08T00:42:15.948" v="13891" actId="115"/>
          <ac:spMkLst>
            <pc:docMk/>
            <pc:sldMk cId="4208866972" sldId="266"/>
            <ac:spMk id="3" creationId="{6B303867-2353-2F6A-A535-F79123817E88}"/>
          </ac:spMkLst>
        </pc:spChg>
      </pc:sldChg>
      <pc:sldChg chg="modSp mod modNotes">
        <pc:chgData name="Tommy McClure" userId="5f57beb918c8a44c" providerId="LiveId" clId="{2F417310-E027-43C9-9BEB-9418FB015611}" dt="2023-01-08T02:31:00.474" v="14086" actId="14100"/>
        <pc:sldMkLst>
          <pc:docMk/>
          <pc:sldMk cId="1020078406" sldId="381"/>
        </pc:sldMkLst>
        <pc:spChg chg="mod">
          <ac:chgData name="Tommy McClure" userId="5f57beb918c8a44c" providerId="LiveId" clId="{2F417310-E027-43C9-9BEB-9418FB015611}" dt="2023-01-08T00:17:42.694" v="13855" actId="1036"/>
          <ac:spMkLst>
            <pc:docMk/>
            <pc:sldMk cId="1020078406" sldId="381"/>
            <ac:spMk id="8" creationId="{46035AB8-0F26-91DA-5F02-B3D1BC9E245B}"/>
          </ac:spMkLst>
        </pc:spChg>
        <pc:spChg chg="mod">
          <ac:chgData name="Tommy McClure" userId="5f57beb918c8a44c" providerId="LiveId" clId="{2F417310-E027-43C9-9BEB-9418FB015611}" dt="2023-01-08T00:17:36.536" v="13844" actId="1036"/>
          <ac:spMkLst>
            <pc:docMk/>
            <pc:sldMk cId="1020078406" sldId="381"/>
            <ac:spMk id="9" creationId="{AEF791CC-9551-F1E6-680D-0F819163F6F4}"/>
          </ac:spMkLst>
        </pc:spChg>
        <pc:spChg chg="mod">
          <ac:chgData name="Tommy McClure" userId="5f57beb918c8a44c" providerId="LiveId" clId="{2F417310-E027-43C9-9BEB-9418FB015611}" dt="2023-01-08T00:17:50.274" v="13869" actId="1036"/>
          <ac:spMkLst>
            <pc:docMk/>
            <pc:sldMk cId="1020078406" sldId="381"/>
            <ac:spMk id="10" creationId="{570C5BBA-50EB-376D-D0D9-947D8B498392}"/>
          </ac:spMkLst>
        </pc:spChg>
      </pc:sldChg>
      <pc:sldMasterChg chg="modTransition modSldLayout">
        <pc:chgData name="Tommy McClure" userId="5f57beb918c8a44c" providerId="LiveId" clId="{2F417310-E027-43C9-9BEB-9418FB015611}" dt="2023-01-07T02:07:06.162" v="85"/>
        <pc:sldMasterMkLst>
          <pc:docMk/>
          <pc:sldMasterMk cId="1017152076" sldId="2147483684"/>
        </pc:sldMasterMkLst>
        <pc:sldLayoutChg chg="modTransition">
          <pc:chgData name="Tommy McClure" userId="5f57beb918c8a44c" providerId="LiveId" clId="{2F417310-E027-43C9-9BEB-9418FB015611}" dt="2023-01-07T02:07:06.162" v="85"/>
          <pc:sldLayoutMkLst>
            <pc:docMk/>
            <pc:sldMasterMk cId="1017152076" sldId="2147483684"/>
            <pc:sldLayoutMk cId="1246585864" sldId="2147483685"/>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4249648603" sldId="2147483686"/>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3984194415" sldId="2147483687"/>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3755752816" sldId="2147483688"/>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2776649456" sldId="2147483689"/>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1584184825" sldId="2147483690"/>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1210174663" sldId="2147483691"/>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1212226057" sldId="2147483692"/>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2160244861" sldId="2147483693"/>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3358708008" sldId="2147483694"/>
          </pc:sldLayoutMkLst>
        </pc:sldLayoutChg>
        <pc:sldLayoutChg chg="modTransition">
          <pc:chgData name="Tommy McClure" userId="5f57beb918c8a44c" providerId="LiveId" clId="{2F417310-E027-43C9-9BEB-9418FB015611}" dt="2023-01-07T02:07:06.162" v="85"/>
          <pc:sldLayoutMkLst>
            <pc:docMk/>
            <pc:sldMasterMk cId="1017152076" sldId="2147483684"/>
            <pc:sldLayoutMk cId="1097955773" sldId="2147483695"/>
          </pc:sldLayoutMkLst>
        </pc:sldLayoutChg>
      </pc:sldMasterChg>
    </pc:docChg>
  </pc:docChgLst>
  <pc:docChgLst>
    <pc:chgData name="Tommy McClure" userId="5f57beb918c8a44c" providerId="LiveId" clId="{3D7F3DFD-B5FB-45CD-803F-9181B4555B1B}"/>
    <pc:docChg chg="undo custSel modSld">
      <pc:chgData name="Tommy McClure" userId="5f57beb918c8a44c" providerId="LiveId" clId="{3D7F3DFD-B5FB-45CD-803F-9181B4555B1B}" dt="2024-11-17T16:07:09.160" v="1967" actId="2711"/>
      <pc:docMkLst>
        <pc:docMk/>
      </pc:docMkLst>
      <pc:sldChg chg="addSp modSp modNotes">
        <pc:chgData name="Tommy McClure" userId="5f57beb918c8a44c" providerId="LiveId" clId="{3D7F3DFD-B5FB-45CD-803F-9181B4555B1B}" dt="2024-11-17T15:29:24.029" v="1915" actId="14100"/>
        <pc:sldMkLst>
          <pc:docMk/>
          <pc:sldMk cId="2126735762" sldId="257"/>
        </pc:sldMkLst>
        <pc:spChg chg="add mod">
          <ac:chgData name="Tommy McClure" userId="5f57beb918c8a44c" providerId="LiveId" clId="{3D7F3DFD-B5FB-45CD-803F-9181B4555B1B}" dt="2024-11-17T01:39:31.154" v="650"/>
          <ac:spMkLst>
            <pc:docMk/>
            <pc:sldMk cId="2126735762" sldId="257"/>
            <ac:spMk id="6" creationId="{E75C85FB-1625-E1C6-A596-97ACE7B0C568}"/>
          </ac:spMkLst>
        </pc:spChg>
      </pc:sldChg>
      <pc:sldChg chg="addSp modSp mod modNotes modNotesTx">
        <pc:chgData name="Tommy McClure" userId="5f57beb918c8a44c" providerId="LiveId" clId="{3D7F3DFD-B5FB-45CD-803F-9181B4555B1B}" dt="2024-11-17T15:27:32.690" v="1910" actId="14100"/>
        <pc:sldMkLst>
          <pc:docMk/>
          <pc:sldMk cId="539801622" sldId="259"/>
        </pc:sldMkLst>
        <pc:spChg chg="mod">
          <ac:chgData name="Tommy McClure" userId="5f57beb918c8a44c" providerId="LiveId" clId="{3D7F3DFD-B5FB-45CD-803F-9181B4555B1B}" dt="2024-11-17T00:47:17.428" v="104" actId="1035"/>
          <ac:spMkLst>
            <pc:docMk/>
            <pc:sldMk cId="539801622" sldId="259"/>
            <ac:spMk id="4" creationId="{EB74AF0A-5E7C-453D-72A5-A016D2A9138E}"/>
          </ac:spMkLst>
        </pc:spChg>
        <pc:spChg chg="mod">
          <ac:chgData name="Tommy McClure" userId="5f57beb918c8a44c" providerId="LiveId" clId="{3D7F3DFD-B5FB-45CD-803F-9181B4555B1B}" dt="2024-11-17T00:47:22.432" v="105" actId="1035"/>
          <ac:spMkLst>
            <pc:docMk/>
            <pc:sldMk cId="539801622" sldId="259"/>
            <ac:spMk id="5" creationId="{31370C3F-C91F-03B9-EF49-7256E1A6ABA1}"/>
          </ac:spMkLst>
        </pc:spChg>
        <pc:spChg chg="mod">
          <ac:chgData name="Tommy McClure" userId="5f57beb918c8a44c" providerId="LiveId" clId="{3D7F3DFD-B5FB-45CD-803F-9181B4555B1B}" dt="2024-11-17T00:47:29.853" v="106" actId="1035"/>
          <ac:spMkLst>
            <pc:docMk/>
            <pc:sldMk cId="539801622" sldId="259"/>
            <ac:spMk id="6" creationId="{8CCF9824-D6A3-5DD2-D720-ECCFDF8B6D54}"/>
          </ac:spMkLst>
        </pc:spChg>
        <pc:spChg chg="mod">
          <ac:chgData name="Tommy McClure" userId="5f57beb918c8a44c" providerId="LiveId" clId="{3D7F3DFD-B5FB-45CD-803F-9181B4555B1B}" dt="2024-11-17T00:47:33.731" v="107" actId="1035"/>
          <ac:spMkLst>
            <pc:docMk/>
            <pc:sldMk cId="539801622" sldId="259"/>
            <ac:spMk id="7" creationId="{5992833D-9C3C-2CD7-114C-0F6CAEDDB018}"/>
          </ac:spMkLst>
        </pc:spChg>
        <pc:spChg chg="add mod">
          <ac:chgData name="Tommy McClure" userId="5f57beb918c8a44c" providerId="LiveId" clId="{3D7F3DFD-B5FB-45CD-803F-9181B4555B1B}" dt="2024-11-17T01:40:59.545" v="679" actId="1076"/>
          <ac:spMkLst>
            <pc:docMk/>
            <pc:sldMk cId="539801622" sldId="259"/>
            <ac:spMk id="8" creationId="{9E40A948-D738-E67E-19EF-1ABE299FB588}"/>
          </ac:spMkLst>
        </pc:spChg>
      </pc:sldChg>
      <pc:sldChg chg="modNotes">
        <pc:chgData name="Tommy McClure" userId="5f57beb918c8a44c" providerId="LiveId" clId="{3D7F3DFD-B5FB-45CD-803F-9181B4555B1B}" dt="2024-11-17T15:29:34.759" v="1918" actId="14100"/>
        <pc:sldMkLst>
          <pc:docMk/>
          <pc:sldMk cId="1020078406" sldId="381"/>
        </pc:sldMkLst>
      </pc:sldChg>
      <pc:sldChg chg="addSp modSp mod modNotes modNotesTx">
        <pc:chgData name="Tommy McClure" userId="5f57beb918c8a44c" providerId="LiveId" clId="{3D7F3DFD-B5FB-45CD-803F-9181B4555B1B}" dt="2024-11-17T15:27:52.664" v="1912" actId="14100"/>
        <pc:sldMkLst>
          <pc:docMk/>
          <pc:sldMk cId="348457523" sldId="382"/>
        </pc:sldMkLst>
        <pc:spChg chg="mod">
          <ac:chgData name="Tommy McClure" userId="5f57beb918c8a44c" providerId="LiveId" clId="{3D7F3DFD-B5FB-45CD-803F-9181B4555B1B}" dt="2024-11-17T01:41:05.438" v="680" actId="14100"/>
          <ac:spMkLst>
            <pc:docMk/>
            <pc:sldMk cId="348457523" sldId="382"/>
            <ac:spMk id="3" creationId="{1949EE2D-B1FC-3000-1514-894931855D52}"/>
          </ac:spMkLst>
        </pc:spChg>
        <pc:spChg chg="add mod">
          <ac:chgData name="Tommy McClure" userId="5f57beb918c8a44c" providerId="LiveId" clId="{3D7F3DFD-B5FB-45CD-803F-9181B4555B1B}" dt="2024-11-17T01:41:09.575" v="681"/>
          <ac:spMkLst>
            <pc:docMk/>
            <pc:sldMk cId="348457523" sldId="382"/>
            <ac:spMk id="4" creationId="{7DD5536E-8B2E-2061-5CD7-20DA96E057B2}"/>
          </ac:spMkLst>
        </pc:spChg>
      </pc:sldChg>
      <pc:sldChg chg="addSp modSp mod modNotes modNotesTx">
        <pc:chgData name="Tommy McClure" userId="5f57beb918c8a44c" providerId="LiveId" clId="{3D7F3DFD-B5FB-45CD-803F-9181B4555B1B}" dt="2024-11-17T15:27:12.076" v="1908" actId="14100"/>
        <pc:sldMkLst>
          <pc:docMk/>
          <pc:sldMk cId="3640589310" sldId="383"/>
        </pc:sldMkLst>
        <pc:spChg chg="mod">
          <ac:chgData name="Tommy McClure" userId="5f57beb918c8a44c" providerId="LiveId" clId="{3D7F3DFD-B5FB-45CD-803F-9181B4555B1B}" dt="2024-11-17T14:38:11.303" v="1370" actId="255"/>
          <ac:spMkLst>
            <pc:docMk/>
            <pc:sldMk cId="3640589310" sldId="383"/>
            <ac:spMk id="3" creationId="{E6697315-3CB9-17FF-F794-B95ED08A8A60}"/>
          </ac:spMkLst>
        </pc:spChg>
        <pc:spChg chg="add mod">
          <ac:chgData name="Tommy McClure" userId="5f57beb918c8a44c" providerId="LiveId" clId="{3D7F3DFD-B5FB-45CD-803F-9181B4555B1B}" dt="2024-11-17T01:40:47.067" v="677"/>
          <ac:spMkLst>
            <pc:docMk/>
            <pc:sldMk cId="3640589310" sldId="383"/>
            <ac:spMk id="4" creationId="{26FA33A3-08EC-94E0-C7CB-CCD2670B8CDC}"/>
          </ac:spMkLst>
        </pc:spChg>
      </pc:sldChg>
      <pc:sldChg chg="addSp modSp mod modNotes">
        <pc:chgData name="Tommy McClure" userId="5f57beb918c8a44c" providerId="LiveId" clId="{3D7F3DFD-B5FB-45CD-803F-9181B4555B1B}" dt="2024-11-17T15:27:04.466" v="1906" actId="14100"/>
        <pc:sldMkLst>
          <pc:docMk/>
          <pc:sldMk cId="4116199003" sldId="384"/>
        </pc:sldMkLst>
        <pc:spChg chg="mod">
          <ac:chgData name="Tommy McClure" userId="5f57beb918c8a44c" providerId="LiveId" clId="{3D7F3DFD-B5FB-45CD-803F-9181B4555B1B}" dt="2024-11-17T00:59:45.356" v="294" actId="115"/>
          <ac:spMkLst>
            <pc:docMk/>
            <pc:sldMk cId="4116199003" sldId="384"/>
            <ac:spMk id="3" creationId="{F67C685D-A293-8DC3-10D7-4EF084E4E330}"/>
          </ac:spMkLst>
        </pc:spChg>
        <pc:spChg chg="add mod">
          <ac:chgData name="Tommy McClure" userId="5f57beb918c8a44c" providerId="LiveId" clId="{3D7F3DFD-B5FB-45CD-803F-9181B4555B1B}" dt="2024-11-17T01:40:34.169" v="675" actId="1036"/>
          <ac:spMkLst>
            <pc:docMk/>
            <pc:sldMk cId="4116199003" sldId="384"/>
            <ac:spMk id="8" creationId="{FBBF4203-5264-EFD8-BFC2-7544014AC48A}"/>
          </ac:spMkLst>
        </pc:spChg>
      </pc:sldChg>
      <pc:sldChg chg="addSp modSp modNotes modNotesTx">
        <pc:chgData name="Tommy McClure" userId="5f57beb918c8a44c" providerId="LiveId" clId="{3D7F3DFD-B5FB-45CD-803F-9181B4555B1B}" dt="2024-11-17T15:25:13.996" v="1893" actId="14100"/>
        <pc:sldMkLst>
          <pc:docMk/>
          <pc:sldMk cId="389470882" sldId="385"/>
        </pc:sldMkLst>
        <pc:spChg chg="mod">
          <ac:chgData name="Tommy McClure" userId="5f57beb918c8a44c" providerId="LiveId" clId="{3D7F3DFD-B5FB-45CD-803F-9181B4555B1B}" dt="2024-11-17T00:59:31.201" v="291" actId="115"/>
          <ac:spMkLst>
            <pc:docMk/>
            <pc:sldMk cId="389470882" sldId="385"/>
            <ac:spMk id="3" creationId="{BEDEE10A-7AED-B6B2-2BAB-8456D8F222DE}"/>
          </ac:spMkLst>
        </pc:spChg>
        <pc:spChg chg="add mod">
          <ac:chgData name="Tommy McClure" userId="5f57beb918c8a44c" providerId="LiveId" clId="{3D7F3DFD-B5FB-45CD-803F-9181B4555B1B}" dt="2024-11-17T01:40:16.541" v="661"/>
          <ac:spMkLst>
            <pc:docMk/>
            <pc:sldMk cId="389470882" sldId="385"/>
            <ac:spMk id="8" creationId="{C2728B67-BBFF-D9E7-F8C4-F2D30891FC9B}"/>
          </ac:spMkLst>
        </pc:spChg>
      </pc:sldChg>
      <pc:sldChg chg="addSp modSp modAnim modNotes modNotesTx">
        <pc:chgData name="Tommy McClure" userId="5f57beb918c8a44c" providerId="LiveId" clId="{3D7F3DFD-B5FB-45CD-803F-9181B4555B1B}" dt="2024-11-17T15:26:54.869" v="1904" actId="14100"/>
        <pc:sldMkLst>
          <pc:docMk/>
          <pc:sldMk cId="2161841561" sldId="386"/>
        </pc:sldMkLst>
        <pc:spChg chg="mod">
          <ac:chgData name="Tommy McClure" userId="5f57beb918c8a44c" providerId="LiveId" clId="{3D7F3DFD-B5FB-45CD-803F-9181B4555B1B}" dt="2024-11-17T01:01:40.167" v="353" actId="20577"/>
          <ac:spMkLst>
            <pc:docMk/>
            <pc:sldMk cId="2161841561" sldId="386"/>
            <ac:spMk id="3" creationId="{D5E930BF-92C5-8156-D505-FE321746DA3F}"/>
          </ac:spMkLst>
        </pc:spChg>
        <pc:spChg chg="add mod">
          <ac:chgData name="Tommy McClure" userId="5f57beb918c8a44c" providerId="LiveId" clId="{3D7F3DFD-B5FB-45CD-803F-9181B4555B1B}" dt="2024-11-17T01:40:09.211" v="660"/>
          <ac:spMkLst>
            <pc:docMk/>
            <pc:sldMk cId="2161841561" sldId="386"/>
            <ac:spMk id="8" creationId="{04FE8181-2FB4-BB13-3082-C2D93FDF1987}"/>
          </ac:spMkLst>
        </pc:spChg>
      </pc:sldChg>
      <pc:sldChg chg="modNotes modNotesTx">
        <pc:chgData name="Tommy McClure" userId="5f57beb918c8a44c" providerId="LiveId" clId="{3D7F3DFD-B5FB-45CD-803F-9181B4555B1B}" dt="2024-11-17T15:26:46.289" v="1902" actId="14100"/>
        <pc:sldMkLst>
          <pc:docMk/>
          <pc:sldMk cId="2462285511" sldId="387"/>
        </pc:sldMkLst>
      </pc:sldChg>
      <pc:sldChg chg="addSp modSp modNotes modNotesTx">
        <pc:chgData name="Tommy McClure" userId="5f57beb918c8a44c" providerId="LiveId" clId="{3D7F3DFD-B5FB-45CD-803F-9181B4555B1B}" dt="2024-11-17T16:07:09.160" v="1967" actId="2711"/>
        <pc:sldMkLst>
          <pc:docMk/>
          <pc:sldMk cId="1200018260" sldId="388"/>
        </pc:sldMkLst>
        <pc:spChg chg="mod">
          <ac:chgData name="Tommy McClure" userId="5f57beb918c8a44c" providerId="LiveId" clId="{3D7F3DFD-B5FB-45CD-803F-9181B4555B1B}" dt="2024-11-17T15:57:06.740" v="1966" actId="207"/>
          <ac:spMkLst>
            <pc:docMk/>
            <pc:sldMk cId="1200018260" sldId="388"/>
            <ac:spMk id="6" creationId="{9F4247A6-5BFA-A150-84E7-ECBF039ACC3B}"/>
          </ac:spMkLst>
        </pc:spChg>
        <pc:spChg chg="add mod">
          <ac:chgData name="Tommy McClure" userId="5f57beb918c8a44c" providerId="LiveId" clId="{3D7F3DFD-B5FB-45CD-803F-9181B4555B1B}" dt="2024-11-17T01:39:58.028" v="659"/>
          <ac:spMkLst>
            <pc:docMk/>
            <pc:sldMk cId="1200018260" sldId="388"/>
            <ac:spMk id="8" creationId="{C81EAB98-E44B-6174-499D-55EC6F52D52C}"/>
          </ac:spMkLst>
        </pc:spChg>
      </pc:sldChg>
      <pc:sldChg chg="addSp delSp modSp mod modNotes modNotesTx">
        <pc:chgData name="Tommy McClure" userId="5f57beb918c8a44c" providerId="LiveId" clId="{3D7F3DFD-B5FB-45CD-803F-9181B4555B1B}" dt="2024-11-17T15:26:11.014" v="1896" actId="6549"/>
        <pc:sldMkLst>
          <pc:docMk/>
          <pc:sldMk cId="4197146750" sldId="389"/>
        </pc:sldMkLst>
        <pc:spChg chg="add del">
          <ac:chgData name="Tommy McClure" userId="5f57beb918c8a44c" providerId="LiveId" clId="{3D7F3DFD-B5FB-45CD-803F-9181B4555B1B}" dt="2024-11-17T01:39:09.670" v="648" actId="22"/>
          <ac:spMkLst>
            <pc:docMk/>
            <pc:sldMk cId="4197146750" sldId="389"/>
            <ac:spMk id="6" creationId="{34F86E9C-479B-317F-3F51-9CAFE4420314}"/>
          </ac:spMkLst>
        </pc:spChg>
        <pc:spChg chg="add mod">
          <ac:chgData name="Tommy McClure" userId="5f57beb918c8a44c" providerId="LiveId" clId="{3D7F3DFD-B5FB-45CD-803F-9181B4555B1B}" dt="2024-11-17T01:39:22.295" v="649"/>
          <ac:spMkLst>
            <pc:docMk/>
            <pc:sldMk cId="4197146750" sldId="389"/>
            <ac:spMk id="7" creationId="{3592CC87-2C5D-A307-B0BC-806C64AA4362}"/>
          </ac:spMkLst>
        </pc:spChg>
      </pc:sldChg>
      <pc:sldChg chg="addSp modSp mod modNotes modNotesTx">
        <pc:chgData name="Tommy McClure" userId="5f57beb918c8a44c" providerId="LiveId" clId="{3D7F3DFD-B5FB-45CD-803F-9181B4555B1B}" dt="2024-11-17T15:26:26.447" v="1898" actId="14100"/>
        <pc:sldMkLst>
          <pc:docMk/>
          <pc:sldMk cId="3721132092" sldId="390"/>
        </pc:sldMkLst>
        <pc:spChg chg="add mod">
          <ac:chgData name="Tommy McClure" userId="5f57beb918c8a44c" providerId="LiveId" clId="{3D7F3DFD-B5FB-45CD-803F-9181B4555B1B}" dt="2024-11-17T01:39:47.981" v="658" actId="1038"/>
          <ac:spMkLst>
            <pc:docMk/>
            <pc:sldMk cId="3721132092" sldId="390"/>
            <ac:spMk id="9" creationId="{81BF1BEF-87B7-B925-2C95-20E57A76281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50769-A464-22B0-52DE-F7A48C504126}"/>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9A8D663-C631-90CD-44C1-B8EF68AE803C}"/>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a:t>11/17/2024 AM</a:t>
            </a:r>
          </a:p>
        </p:txBody>
      </p:sp>
      <p:sp>
        <p:nvSpPr>
          <p:cNvPr id="4" name="Footer Placeholder 3">
            <a:extLst>
              <a:ext uri="{FF2B5EF4-FFF2-40B4-BE49-F238E27FC236}">
                <a16:creationId xmlns:a16="http://schemas.microsoft.com/office/drawing/2014/main" id="{623305E8-AE43-2732-468A-680D43BB4A7C}"/>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BEC2D73-041F-66CE-D3FA-D2C0F5861A69}"/>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A930C370-2067-441C-A556-B64C982CEF20}" type="slidenum">
              <a:rPr lang="en-US" smtClean="0"/>
              <a:t>‹#›</a:t>
            </a:fld>
            <a:endParaRPr lang="en-US"/>
          </a:p>
        </p:txBody>
      </p:sp>
    </p:spTree>
    <p:extLst>
      <p:ext uri="{BB962C8B-B14F-4D97-AF65-F5344CB8AC3E}">
        <p14:creationId xmlns:p14="http://schemas.microsoft.com/office/powerpoint/2010/main" val="275941286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11/17/2024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C4B3983-E84E-4238-9CFD-D60A868A452B}" type="slidenum">
              <a:rPr lang="en-US" smtClean="0"/>
              <a:t>‹#›</a:t>
            </a:fld>
            <a:endParaRPr lang="en-US"/>
          </a:p>
        </p:txBody>
      </p:sp>
    </p:spTree>
    <p:extLst>
      <p:ext uri="{BB962C8B-B14F-4D97-AF65-F5344CB8AC3E}">
        <p14:creationId xmlns:p14="http://schemas.microsoft.com/office/powerpoint/2010/main" val="302368757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dirty="0"/>
              <a:t>11/17/2024 AM</a:t>
            </a:r>
          </a:p>
        </p:txBody>
      </p:sp>
      <p:sp>
        <p:nvSpPr>
          <p:cNvPr id="5" name="Slide Number Placeholder 4"/>
          <p:cNvSpPr>
            <a:spLocks noGrp="1"/>
          </p:cNvSpPr>
          <p:nvPr>
            <p:ph type="sldNum" sz="quarter" idx="5"/>
          </p:nvPr>
        </p:nvSpPr>
        <p:spPr/>
        <p:txBody>
          <a:bodyPr/>
          <a:lstStyle/>
          <a:p>
            <a:fld id="{FC4B3983-E84E-4238-9CFD-D60A868A452B}" type="slidenum">
              <a:rPr lang="en-US" smtClean="0"/>
              <a:t>1</a:t>
            </a:fld>
            <a:endParaRPr lang="en-US" dirty="0"/>
          </a:p>
        </p:txBody>
      </p:sp>
    </p:spTree>
    <p:extLst>
      <p:ext uri="{BB962C8B-B14F-4D97-AF65-F5344CB8AC3E}">
        <p14:creationId xmlns:p14="http://schemas.microsoft.com/office/powerpoint/2010/main" val="4123826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84E32-9D1D-38FA-BB33-F4C9A6CEBD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62AB84-A0B5-08BA-B286-9DBF47E014B2}"/>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6FCE9A6E-835F-948B-07D8-F2BE76091E57}"/>
              </a:ext>
            </a:extLst>
          </p:cNvPr>
          <p:cNvSpPr>
            <a:spLocks noGrp="1"/>
          </p:cNvSpPr>
          <p:nvPr>
            <p:ph type="body" idx="1"/>
          </p:nvPr>
        </p:nvSpPr>
        <p:spPr>
          <a:xfrm>
            <a:off x="-1" y="3481388"/>
            <a:ext cx="7313507" cy="6119811"/>
          </a:xfrm>
        </p:spPr>
        <p:txBody>
          <a:bodyPr/>
          <a:lstStyle/>
          <a:p>
            <a:endParaRPr lang="en-US" sz="1200" b="0" i="0" u="none" strike="noStrike" baseline="0" dirty="0">
              <a:latin typeface="Arial" panose="020B0604020202020204" pitchFamily="34" charset="0"/>
              <a:cs typeface="Arial" panose="020B0604020202020204" pitchFamily="34" charset="0"/>
            </a:endParaRPr>
          </a:p>
          <a:p>
            <a:r>
              <a:rPr lang="en-US" sz="1200" b="1" i="0" u="none" strike="noStrike" baseline="0" dirty="0">
                <a:latin typeface="Arial" panose="020B0604020202020204" pitchFamily="34" charset="0"/>
                <a:cs typeface="Arial" panose="020B0604020202020204" pitchFamily="34" charset="0"/>
              </a:rPr>
              <a:t>“AT ALL TIMES” - Love</a:t>
            </a:r>
            <a:r>
              <a:rPr lang="en-US" sz="1200" b="0" i="0" u="none" strike="noStrike" baseline="0" dirty="0">
                <a:latin typeface="Arial" panose="020B0604020202020204" pitchFamily="34" charset="0"/>
                <a:cs typeface="Arial" panose="020B0604020202020204" pitchFamily="34" charset="0"/>
              </a:rPr>
              <a:t>. </a:t>
            </a:r>
          </a:p>
          <a:p>
            <a:endParaRPr lang="en-US" sz="1200" b="0" i="0" u="none" strike="noStrike" baseline="0" dirty="0">
              <a:latin typeface="Arial" panose="020B0604020202020204" pitchFamily="34" charset="0"/>
              <a:cs typeface="Arial" panose="020B0604020202020204" pitchFamily="34" charset="0"/>
            </a:endParaRPr>
          </a:p>
          <a:p>
            <a:r>
              <a:rPr lang="en-US" sz="1200" b="1" i="0" u="none" strike="noStrike" baseline="0" dirty="0">
                <a:solidFill>
                  <a:schemeClr val="tx1"/>
                </a:solidFill>
                <a:latin typeface="Arial" panose="020B0604020202020204" pitchFamily="34" charset="0"/>
                <a:cs typeface="Arial" panose="020B0604020202020204" pitchFamily="34" charset="0"/>
              </a:rPr>
              <a:t>Proverbs 17:17 </a:t>
            </a:r>
            <a:r>
              <a:rPr lang="en-US" sz="1200" b="0" i="0" u="none" strike="noStrike" baseline="0" dirty="0">
                <a:latin typeface="Arial" panose="020B0604020202020204" pitchFamily="34" charset="0"/>
                <a:cs typeface="Arial" panose="020B0604020202020204" pitchFamily="34" charset="0"/>
              </a:rPr>
              <a:t>says, “A friend loveth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and a brother is born for adversity.” </a:t>
            </a:r>
          </a:p>
          <a:p>
            <a:endParaRPr lang="en-US" sz="1200" b="0"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Prov. 18:24 ¶ A man that hath friends must shew himself friendly</a:t>
            </a:r>
            <a:r>
              <a:rPr lang="en-US" sz="1200" b="0" i="0" u="none" strike="noStrike" baseline="0" dirty="0">
                <a:latin typeface="Arial" panose="020B0604020202020204" pitchFamily="34" charset="0"/>
                <a:cs typeface="Arial" panose="020B0604020202020204" pitchFamily="34" charset="0"/>
              </a:rPr>
              <a:t>: and there is a friend that </a:t>
            </a:r>
            <a:r>
              <a:rPr lang="en-US" sz="1200" b="0" i="0" u="none" strike="noStrike" baseline="0" dirty="0" err="1">
                <a:latin typeface="Arial" panose="020B0604020202020204" pitchFamily="34" charset="0"/>
                <a:cs typeface="Arial" panose="020B0604020202020204" pitchFamily="34" charset="0"/>
              </a:rPr>
              <a:t>sticketh</a:t>
            </a:r>
            <a:r>
              <a:rPr lang="en-US" sz="1200" b="0" i="0" u="none" strike="noStrike" baseline="0" dirty="0">
                <a:latin typeface="Arial" panose="020B0604020202020204" pitchFamily="34" charset="0"/>
                <a:cs typeface="Arial" panose="020B0604020202020204" pitchFamily="34" charset="0"/>
              </a:rPr>
              <a:t> closer than a brother. (KJV)</a:t>
            </a:r>
          </a:p>
          <a:p>
            <a:pPr marL="0" indent="0">
              <a:buFont typeface="Wingdings" panose="05000000000000000000" pitchFamily="2" charset="2"/>
              <a:buNone/>
            </a:pPr>
            <a:endParaRPr lang="en-US" sz="1200" b="1"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Prov. 27:5-6) </a:t>
            </a:r>
            <a:r>
              <a:rPr lang="en-US" sz="1200" b="0" i="0" u="none" strike="noStrike" baseline="0" dirty="0">
                <a:latin typeface="Arial" panose="020B0604020202020204" pitchFamily="34" charset="0"/>
                <a:cs typeface="Arial" panose="020B0604020202020204" pitchFamily="34" charset="0"/>
              </a:rPr>
              <a:t>“Open rebuke is better than secret love. Faithful are the wounds of a friend; but the kisses of an enemy are deceitful” </a:t>
            </a:r>
          </a:p>
          <a:p>
            <a:pPr marL="171450" indent="-171450">
              <a:buFont typeface="Wingdings" panose="05000000000000000000" pitchFamily="2" charset="2"/>
              <a:buChar char="§"/>
            </a:pPr>
            <a:endParaRPr lang="en-US" sz="1200" b="0"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John 15:14-15 KJV 14 </a:t>
            </a:r>
            <a:r>
              <a:rPr lang="en-US" sz="1200" b="0" i="0" u="none" strike="noStrike" baseline="0" dirty="0">
                <a:latin typeface="Arial" panose="020B0604020202020204" pitchFamily="34" charset="0"/>
                <a:cs typeface="Arial" panose="020B0604020202020204" pitchFamily="34" charset="0"/>
              </a:rPr>
              <a:t>Ye are my friends, if ye do whatsoever I command you. </a:t>
            </a:r>
            <a:r>
              <a:rPr lang="en-US" sz="1200" b="1" i="0" u="none" strike="noStrike" baseline="0" dirty="0">
                <a:latin typeface="Arial" panose="020B0604020202020204" pitchFamily="34" charset="0"/>
                <a:cs typeface="Arial" panose="020B0604020202020204" pitchFamily="34" charset="0"/>
              </a:rPr>
              <a:t>15 </a:t>
            </a:r>
            <a:r>
              <a:rPr lang="en-US" sz="1200" b="0" i="0" u="none" strike="noStrike" baseline="0" dirty="0">
                <a:latin typeface="Arial" panose="020B0604020202020204" pitchFamily="34" charset="0"/>
                <a:cs typeface="Arial" panose="020B0604020202020204" pitchFamily="34" charset="0"/>
              </a:rPr>
              <a:t>Henceforth I call you not servants; for the servant </a:t>
            </a:r>
            <a:r>
              <a:rPr lang="en-US" sz="1200" b="0" i="0" u="none" strike="noStrike" baseline="0" dirty="0" err="1">
                <a:latin typeface="Arial" panose="020B0604020202020204" pitchFamily="34" charset="0"/>
                <a:cs typeface="Arial" panose="020B0604020202020204" pitchFamily="34" charset="0"/>
              </a:rPr>
              <a:t>knoweth</a:t>
            </a:r>
            <a:r>
              <a:rPr lang="en-US" sz="1200" b="0" i="0" u="none" strike="noStrike" baseline="0" dirty="0">
                <a:latin typeface="Arial" panose="020B0604020202020204" pitchFamily="34" charset="0"/>
                <a:cs typeface="Arial" panose="020B0604020202020204" pitchFamily="34" charset="0"/>
              </a:rPr>
              <a:t> not what his lord doeth: </a:t>
            </a:r>
            <a:r>
              <a:rPr lang="en-US" sz="1200" b="1" i="0" u="none" strike="noStrike" baseline="0" dirty="0">
                <a:latin typeface="Arial" panose="020B0604020202020204" pitchFamily="34" charset="0"/>
                <a:cs typeface="Arial" panose="020B0604020202020204" pitchFamily="34" charset="0"/>
              </a:rPr>
              <a:t>but I have called you friends; for all things that I have heard of my Father I have made known unto you.</a:t>
            </a:r>
          </a:p>
          <a:p>
            <a:pPr marL="0" indent="0">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01E80E2-CE94-178B-08B5-08EAEB531DB1}"/>
              </a:ext>
            </a:extLst>
          </p:cNvPr>
          <p:cNvSpPr>
            <a:spLocks noGrp="1"/>
          </p:cNvSpPr>
          <p:nvPr>
            <p:ph type="sldNum" sz="quarter" idx="5"/>
          </p:nvPr>
        </p:nvSpPr>
        <p:spPr/>
        <p:txBody>
          <a:bodyPr/>
          <a:lstStyle/>
          <a:p>
            <a:fld id="{FC4B3983-E84E-4238-9CFD-D60A868A452B}" type="slidenum">
              <a:rPr lang="en-US" smtClean="0"/>
              <a:t>10</a:t>
            </a:fld>
            <a:endParaRPr lang="en-US"/>
          </a:p>
        </p:txBody>
      </p:sp>
      <p:sp>
        <p:nvSpPr>
          <p:cNvPr id="5" name="Date Placeholder 4">
            <a:extLst>
              <a:ext uri="{FF2B5EF4-FFF2-40B4-BE49-F238E27FC236}">
                <a16:creationId xmlns:a16="http://schemas.microsoft.com/office/drawing/2014/main" id="{46A08C59-5AE3-D52D-3125-B288D58BB903}"/>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3673026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41300"/>
            <a:ext cx="4321175" cy="3240088"/>
          </a:xfrm>
        </p:spPr>
      </p:sp>
      <p:sp>
        <p:nvSpPr>
          <p:cNvPr id="3" name="Notes Placeholder 2"/>
          <p:cNvSpPr>
            <a:spLocks noGrp="1"/>
          </p:cNvSpPr>
          <p:nvPr>
            <p:ph type="body" idx="1"/>
          </p:nvPr>
        </p:nvSpPr>
        <p:spPr>
          <a:xfrm>
            <a:off x="0" y="3481388"/>
            <a:ext cx="7313507" cy="6119812"/>
          </a:xfrm>
        </p:spPr>
        <p:txBody>
          <a:bodyPr/>
          <a:lstStyle/>
          <a:p>
            <a:endParaRPr lang="en-US" sz="140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11/17/2024 AM</a:t>
            </a:r>
          </a:p>
        </p:txBody>
      </p:sp>
      <p:sp>
        <p:nvSpPr>
          <p:cNvPr id="5" name="Slide Number Placeholder 4"/>
          <p:cNvSpPr>
            <a:spLocks noGrp="1"/>
          </p:cNvSpPr>
          <p:nvPr>
            <p:ph type="sldNum" sz="quarter" idx="5"/>
          </p:nvPr>
        </p:nvSpPr>
        <p:spPr/>
        <p:txBody>
          <a:bodyPr/>
          <a:lstStyle/>
          <a:p>
            <a:fld id="{FC4B3983-E84E-4238-9CFD-D60A868A452B}" type="slidenum">
              <a:rPr lang="en-US" smtClean="0"/>
              <a:t>11</a:t>
            </a:fld>
            <a:endParaRPr lang="en-US"/>
          </a:p>
        </p:txBody>
      </p:sp>
    </p:spTree>
    <p:extLst>
      <p:ext uri="{BB962C8B-B14F-4D97-AF65-F5344CB8AC3E}">
        <p14:creationId xmlns:p14="http://schemas.microsoft.com/office/powerpoint/2010/main" val="468168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18DFF-B9F0-C77A-09C3-7785FB260E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7EF258-2E65-3C57-80F4-84003DE924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82CADB-12F9-6173-8668-FAB8FBB43425}"/>
              </a:ext>
            </a:extLst>
          </p:cNvPr>
          <p:cNvSpPr>
            <a:spLocks noGrp="1"/>
          </p:cNvSpPr>
          <p:nvPr>
            <p:ph type="body" idx="1"/>
          </p:nvPr>
        </p:nvSpPr>
        <p:spPr>
          <a:xfrm>
            <a:off x="-1" y="4440238"/>
            <a:ext cx="7313507" cy="5160961"/>
          </a:xfrm>
        </p:spPr>
        <p:txBody>
          <a:bodyPr/>
          <a:lstStyle/>
          <a:p>
            <a:endParaRPr lang="en-US" sz="1200" b="0" i="0" u="none" strike="noStrike" baseline="0"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0D343A1-517A-7D51-96FF-DD48F8C0F1EC}"/>
              </a:ext>
            </a:extLst>
          </p:cNvPr>
          <p:cNvSpPr>
            <a:spLocks noGrp="1"/>
          </p:cNvSpPr>
          <p:nvPr>
            <p:ph type="sldNum" sz="quarter" idx="5"/>
          </p:nvPr>
        </p:nvSpPr>
        <p:spPr/>
        <p:txBody>
          <a:bodyPr/>
          <a:lstStyle/>
          <a:p>
            <a:fld id="{FC4B3983-E84E-4238-9CFD-D60A868A452B}" type="slidenum">
              <a:rPr lang="en-US" smtClean="0"/>
              <a:t>12</a:t>
            </a:fld>
            <a:endParaRPr lang="en-US"/>
          </a:p>
        </p:txBody>
      </p:sp>
      <p:sp>
        <p:nvSpPr>
          <p:cNvPr id="5" name="Date Placeholder 4">
            <a:extLst>
              <a:ext uri="{FF2B5EF4-FFF2-40B4-BE49-F238E27FC236}">
                <a16:creationId xmlns:a16="http://schemas.microsoft.com/office/drawing/2014/main" id="{48ED333E-483D-0B30-210B-797052C912CC}"/>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3827229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41300"/>
            <a:ext cx="4321175" cy="3240088"/>
          </a:xfrm>
        </p:spPr>
      </p:sp>
      <p:sp>
        <p:nvSpPr>
          <p:cNvPr id="3" name="Notes Placeholder 2"/>
          <p:cNvSpPr>
            <a:spLocks noGrp="1"/>
          </p:cNvSpPr>
          <p:nvPr>
            <p:ph type="body" idx="1"/>
          </p:nvPr>
        </p:nvSpPr>
        <p:spPr>
          <a:xfrm>
            <a:off x="1694" y="3620022"/>
            <a:ext cx="7313506" cy="5981178"/>
          </a:xfrm>
        </p:spPr>
        <p:txBody>
          <a:bodyPr/>
          <a:lstStyle/>
          <a:p>
            <a:pPr>
              <a:defRPr/>
            </a:pPr>
            <a:r>
              <a:rPr lang="en-US" altLang="en-US" b="1" dirty="0">
                <a:latin typeface="Arial" panose="020B0604020202020204" pitchFamily="34" charset="0"/>
                <a:cs typeface="Arial" panose="020B0604020202020204" pitchFamily="34" charset="0"/>
              </a:rPr>
              <a:t>Acts 2:36-37 - 36 </a:t>
            </a:r>
            <a:r>
              <a:rPr lang="en-US" altLang="en-US"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37 Now when they heard this, they were pricked in their heart, and said unto Peter and to the rest of the apostles, Men and brethren, 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Heb 11:6 </a:t>
            </a:r>
            <a:r>
              <a:rPr lang="en-US" altLang="en-US" b="0" dirty="0">
                <a:latin typeface="Arial" panose="020B0604020202020204" pitchFamily="34" charset="0"/>
                <a:cs typeface="Arial" panose="020B0604020202020204" pitchFamily="34" charset="0"/>
              </a:rPr>
              <a:t>But without faith it is impossible to please him: for he that cometh to God </a:t>
            </a:r>
            <a:r>
              <a:rPr lang="en-US" altLang="en-US" b="1" dirty="0">
                <a:latin typeface="Arial" panose="020B0604020202020204" pitchFamily="34" charset="0"/>
                <a:cs typeface="Arial" panose="020B0604020202020204" pitchFamily="34" charset="0"/>
              </a:rPr>
              <a:t>must believe that he is</a:t>
            </a:r>
            <a:r>
              <a:rPr lang="en-US" altLang="en-US" b="0" dirty="0">
                <a:latin typeface="Arial" panose="020B0604020202020204" pitchFamily="34" charset="0"/>
                <a:cs typeface="Arial" panose="020B0604020202020204" pitchFamily="34" charset="0"/>
              </a:rPr>
              <a:t>, and that he is a rewarder of </a:t>
            </a:r>
            <a:r>
              <a:rPr lang="en-US" altLang="en-US" b="1" dirty="0">
                <a:latin typeface="Arial" panose="020B0604020202020204" pitchFamily="34" charset="0"/>
                <a:cs typeface="Arial" panose="020B0604020202020204" pitchFamily="34" charset="0"/>
              </a:rPr>
              <a:t>them that diligently seek him</a:t>
            </a:r>
            <a:r>
              <a:rPr lang="en-US" altLang="en-US" b="0" dirty="0">
                <a:latin typeface="Arial" panose="020B0604020202020204" pitchFamily="34" charset="0"/>
                <a:cs typeface="Arial" panose="020B0604020202020204" pitchFamily="34" charset="0"/>
              </a:rPr>
              <a:t>.</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10:34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a:t>
            </a:r>
            <a:r>
              <a:rPr lang="en-US" altLang="en-US" b="1" dirty="0">
                <a:latin typeface="Arial" panose="020B0604020202020204" pitchFamily="34" charset="0"/>
                <a:cs typeface="Arial" panose="020B0604020202020204" pitchFamily="34" charset="0"/>
              </a:rPr>
              <a:t>. 8 </a:t>
            </a:r>
            <a:r>
              <a:rPr lang="en-US" altLang="en-US" dirty="0">
                <a:latin typeface="Arial" panose="020B0604020202020204" pitchFamily="34" charset="0"/>
                <a:cs typeface="Arial" panose="020B0604020202020204" pitchFamily="34" charset="0"/>
              </a:rPr>
              <a:t>If we say that we have no sin, we deceive ourselves, and the truth is not in us. </a:t>
            </a:r>
            <a:r>
              <a:rPr lang="en-US" altLang="en-US" b="1" dirty="0">
                <a:latin typeface="Arial" panose="020B0604020202020204" pitchFamily="34" charset="0"/>
                <a:cs typeface="Arial" panose="020B0604020202020204" pitchFamily="34" charset="0"/>
              </a:rPr>
              <a:t>9</a:t>
            </a:r>
            <a:r>
              <a:rPr lang="en-US" altLang="en-US"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u="sng" dirty="0">
                <a:latin typeface="Arial" panose="020B0604020202020204" pitchFamily="34" charset="0"/>
                <a:cs typeface="Arial" panose="020B0604020202020204" pitchFamily="34" charset="0"/>
              </a:rPr>
              <a:t>be thou faithful unto death, and I will give thee a crown of life</a:t>
            </a:r>
            <a:r>
              <a:rPr lang="en-US" altLang="en-US" b="1"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11/17/2024 AM</a:t>
            </a:r>
          </a:p>
        </p:txBody>
      </p:sp>
      <p:sp>
        <p:nvSpPr>
          <p:cNvPr id="6" name="Slide Number Placeholder 5"/>
          <p:cNvSpPr>
            <a:spLocks noGrp="1"/>
          </p:cNvSpPr>
          <p:nvPr>
            <p:ph type="sldNum" sz="quarter" idx="5"/>
          </p:nvPr>
        </p:nvSpPr>
        <p:spPr/>
        <p:txBody>
          <a:bodyPr/>
          <a:lstStyle/>
          <a:p>
            <a:fld id="{65112300-4EED-48DE-9708-1D37967EECD6}" type="slidenum">
              <a:rPr lang="en-US" smtClean="0"/>
              <a:t>13</a:t>
            </a:fld>
            <a:endParaRPr lang="en-US"/>
          </a:p>
        </p:txBody>
      </p:sp>
    </p:spTree>
    <p:extLst>
      <p:ext uri="{BB962C8B-B14F-4D97-AF65-F5344CB8AC3E}">
        <p14:creationId xmlns:p14="http://schemas.microsoft.com/office/powerpoint/2010/main" val="817058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0F120-BC4D-FF02-F28F-B97D59D916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EDCA81-83F3-466F-7C3A-3611C0BD6870}"/>
              </a:ext>
            </a:extLst>
          </p:cNvPr>
          <p:cNvSpPr>
            <a:spLocks noGrp="1" noRot="1" noChangeAspect="1"/>
          </p:cNvSpPr>
          <p:nvPr>
            <p:ph type="sldImg"/>
          </p:nvPr>
        </p:nvSpPr>
        <p:spPr>
          <a:xfrm>
            <a:off x="1495425" y="301625"/>
            <a:ext cx="4321175" cy="3240088"/>
          </a:xfrm>
        </p:spPr>
      </p:sp>
      <p:sp>
        <p:nvSpPr>
          <p:cNvPr id="3" name="Notes Placeholder 2">
            <a:extLst>
              <a:ext uri="{FF2B5EF4-FFF2-40B4-BE49-F238E27FC236}">
                <a16:creationId xmlns:a16="http://schemas.microsoft.com/office/drawing/2014/main" id="{0153C034-E1CE-5E62-7D32-FA9E24BAE2F2}"/>
              </a:ext>
            </a:extLst>
          </p:cNvPr>
          <p:cNvSpPr>
            <a:spLocks noGrp="1"/>
          </p:cNvSpPr>
          <p:nvPr>
            <p:ph type="body" idx="1"/>
          </p:nvPr>
        </p:nvSpPr>
        <p:spPr>
          <a:xfrm>
            <a:off x="-1" y="3645074"/>
            <a:ext cx="7313507" cy="5956125"/>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Luke 10:41-42 KJV 41 </a:t>
            </a:r>
            <a:r>
              <a:rPr lang="en-US" sz="1200" b="0" i="0" u="none" strike="noStrike" baseline="0" dirty="0">
                <a:latin typeface="Arial" panose="020B0604020202020204" pitchFamily="34" charset="0"/>
                <a:cs typeface="Arial" panose="020B0604020202020204" pitchFamily="34" charset="0"/>
              </a:rPr>
              <a:t>And </a:t>
            </a:r>
            <a:r>
              <a:rPr lang="en-US" sz="1200" b="1" i="0" u="none" strike="noStrike" baseline="0" dirty="0">
                <a:latin typeface="Arial" panose="020B0604020202020204" pitchFamily="34" charset="0"/>
                <a:cs typeface="Arial" panose="020B0604020202020204" pitchFamily="34" charset="0"/>
              </a:rPr>
              <a:t>Jesus answered and said unto her, Martha, Martha</a:t>
            </a:r>
            <a:r>
              <a:rPr lang="en-US" sz="1200" b="0" i="0" u="none" strike="noStrike" baseline="0" dirty="0">
                <a:latin typeface="Arial" panose="020B0604020202020204" pitchFamily="34" charset="0"/>
                <a:cs typeface="Arial" panose="020B0604020202020204" pitchFamily="34" charset="0"/>
              </a:rPr>
              <a:t>, thou art careful and troubled about many things: </a:t>
            </a:r>
            <a:r>
              <a:rPr lang="en-US" sz="1200" b="1" i="0" u="none" strike="noStrike" baseline="0" dirty="0">
                <a:latin typeface="Arial" panose="020B0604020202020204" pitchFamily="34" charset="0"/>
                <a:cs typeface="Arial" panose="020B0604020202020204" pitchFamily="34" charset="0"/>
              </a:rPr>
              <a:t>42 </a:t>
            </a:r>
            <a:r>
              <a:rPr lang="en-US" sz="1200" b="0" i="0" u="none" strike="noStrike" baseline="0" dirty="0">
                <a:latin typeface="Arial" panose="020B0604020202020204" pitchFamily="34" charset="0"/>
                <a:cs typeface="Arial" panose="020B0604020202020204" pitchFamily="34" charset="0"/>
              </a:rPr>
              <a:t>But one thing is needful: and Mary hath chosen that good part, which shall not be taken away from 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Luke 22:31-32 KJV 31 </a:t>
            </a:r>
            <a:r>
              <a:rPr lang="en-US" sz="1200" b="0" i="0" u="none" strike="noStrike" baseline="0" dirty="0">
                <a:latin typeface="Arial" panose="020B0604020202020204" pitchFamily="34" charset="0"/>
                <a:cs typeface="Arial" panose="020B0604020202020204" pitchFamily="34" charset="0"/>
              </a:rPr>
              <a:t>And the Lord said, </a:t>
            </a:r>
            <a:r>
              <a:rPr lang="en-US" sz="1200" b="1" i="0" u="none" strike="noStrike" baseline="0" dirty="0">
                <a:latin typeface="Arial" panose="020B0604020202020204" pitchFamily="34" charset="0"/>
                <a:cs typeface="Arial" panose="020B0604020202020204" pitchFamily="34" charset="0"/>
              </a:rPr>
              <a:t>Simon, Simon, behold, Satan hath desired to have you, that he may sift you as wheat: 32 </a:t>
            </a:r>
            <a:r>
              <a:rPr lang="en-US" sz="1200" b="0" i="0" u="none" strike="noStrike" baseline="0" dirty="0">
                <a:latin typeface="Arial" panose="020B0604020202020204" pitchFamily="34" charset="0"/>
                <a:cs typeface="Arial" panose="020B0604020202020204" pitchFamily="34" charset="0"/>
              </a:rPr>
              <a:t>But I have prayed for thee, that thy faith fail not: and when thou art converted, strengthen thy brethren.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Matthew 23:37-38 KJV 37 O Jerusalem, Jerusalem</a:t>
            </a:r>
            <a:r>
              <a:rPr lang="en-US" b="0" dirty="0">
                <a:latin typeface="Arial" panose="020B0604020202020204" pitchFamily="34" charset="0"/>
                <a:cs typeface="Arial" panose="020B0604020202020204" pitchFamily="34" charset="0"/>
              </a:rPr>
              <a:t>, thou that </a:t>
            </a:r>
            <a:r>
              <a:rPr lang="en-US" b="0" dirty="0" err="1">
                <a:latin typeface="Arial" panose="020B0604020202020204" pitchFamily="34" charset="0"/>
                <a:cs typeface="Arial" panose="020B0604020202020204" pitchFamily="34" charset="0"/>
              </a:rPr>
              <a:t>killest</a:t>
            </a:r>
            <a:r>
              <a:rPr lang="en-US" b="0" dirty="0">
                <a:latin typeface="Arial" panose="020B0604020202020204" pitchFamily="34" charset="0"/>
                <a:cs typeface="Arial" panose="020B0604020202020204" pitchFamily="34" charset="0"/>
              </a:rPr>
              <a:t> the prophets, and </a:t>
            </a:r>
            <a:r>
              <a:rPr lang="en-US" b="0" dirty="0" err="1">
                <a:latin typeface="Arial" panose="020B0604020202020204" pitchFamily="34" charset="0"/>
                <a:cs typeface="Arial" panose="020B0604020202020204" pitchFamily="34" charset="0"/>
              </a:rPr>
              <a:t>stonest</a:t>
            </a:r>
            <a:r>
              <a:rPr lang="en-US" b="0" dirty="0">
                <a:latin typeface="Arial" panose="020B0604020202020204" pitchFamily="34" charset="0"/>
                <a:cs typeface="Arial" panose="020B0604020202020204" pitchFamily="34" charset="0"/>
              </a:rPr>
              <a:t> them which are sent unto thee, how often would I have gathered thy children together, even as a hen </a:t>
            </a:r>
            <a:r>
              <a:rPr lang="en-US" b="0" dirty="0" err="1">
                <a:latin typeface="Arial" panose="020B0604020202020204" pitchFamily="34" charset="0"/>
                <a:cs typeface="Arial" panose="020B0604020202020204" pitchFamily="34" charset="0"/>
              </a:rPr>
              <a:t>gathereth</a:t>
            </a:r>
            <a:r>
              <a:rPr lang="en-US" b="0" dirty="0">
                <a:latin typeface="Arial" panose="020B0604020202020204" pitchFamily="34" charset="0"/>
                <a:cs typeface="Arial" panose="020B0604020202020204" pitchFamily="34" charset="0"/>
              </a:rPr>
              <a:t> her chickens under her wings, and ye would not! </a:t>
            </a:r>
            <a:r>
              <a:rPr lang="en-US" b="1" dirty="0">
                <a:latin typeface="Arial" panose="020B0604020202020204" pitchFamily="34" charset="0"/>
                <a:cs typeface="Arial" panose="020B0604020202020204" pitchFamily="34" charset="0"/>
              </a:rPr>
              <a:t>38</a:t>
            </a:r>
            <a:r>
              <a:rPr lang="en-US" b="0" dirty="0">
                <a:latin typeface="Arial" panose="020B0604020202020204" pitchFamily="34" charset="0"/>
                <a:cs typeface="Arial" panose="020B0604020202020204" pitchFamily="34" charset="0"/>
              </a:rPr>
              <a:t> Behold, your house is left unto you desolate.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Matthew 27:46 KJV 46 </a:t>
            </a:r>
            <a:r>
              <a:rPr lang="en-US" b="0" dirty="0">
                <a:latin typeface="Arial" panose="020B0604020202020204" pitchFamily="34" charset="0"/>
                <a:cs typeface="Arial" panose="020B0604020202020204" pitchFamily="34" charset="0"/>
              </a:rPr>
              <a:t>And about the ninth hour Jesus cried with a loud voice, saying, Eli, Eli, lama </a:t>
            </a:r>
            <a:r>
              <a:rPr lang="en-US" b="0" dirty="0" err="1">
                <a:latin typeface="Arial" panose="020B0604020202020204" pitchFamily="34" charset="0"/>
                <a:cs typeface="Arial" panose="020B0604020202020204" pitchFamily="34" charset="0"/>
              </a:rPr>
              <a:t>sabachthani</a:t>
            </a:r>
            <a:r>
              <a:rPr lang="en-US" b="0" dirty="0">
                <a:latin typeface="Arial" panose="020B0604020202020204" pitchFamily="34" charset="0"/>
                <a:cs typeface="Arial" panose="020B0604020202020204" pitchFamily="34" charset="0"/>
              </a:rPr>
              <a:t>? that is to say, </a:t>
            </a:r>
            <a:r>
              <a:rPr lang="en-US" b="1" dirty="0">
                <a:latin typeface="Arial" panose="020B0604020202020204" pitchFamily="34" charset="0"/>
                <a:cs typeface="Arial" panose="020B0604020202020204" pitchFamily="34" charset="0"/>
              </a:rPr>
              <a:t>My God, my God, why hast thou forsaken 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Acts 9:1-5 ASV 1 </a:t>
            </a:r>
            <a:r>
              <a:rPr lang="en-US" b="0" dirty="0">
                <a:latin typeface="Arial" panose="020B0604020202020204" pitchFamily="34" charset="0"/>
                <a:cs typeface="Arial" panose="020B0604020202020204" pitchFamily="34" charset="0"/>
              </a:rPr>
              <a:t>But Saul, yet breathing threatening and slaughter against the disciples of the Lord, went unto the high priest, </a:t>
            </a:r>
            <a:r>
              <a:rPr lang="en-US" b="1" dirty="0">
                <a:latin typeface="Arial" panose="020B0604020202020204" pitchFamily="34" charset="0"/>
                <a:cs typeface="Arial" panose="020B0604020202020204" pitchFamily="34" charset="0"/>
              </a:rPr>
              <a:t>2</a:t>
            </a:r>
            <a:r>
              <a:rPr lang="en-US" b="0" dirty="0">
                <a:latin typeface="Arial" panose="020B0604020202020204" pitchFamily="34" charset="0"/>
                <a:cs typeface="Arial" panose="020B0604020202020204" pitchFamily="34" charset="0"/>
              </a:rPr>
              <a:t> and asked of him letters to Damascus unto the synagogues, that if he found any that were of the Way, whether men or women, he might bring them bound to Jerusalem. </a:t>
            </a:r>
            <a:r>
              <a:rPr lang="en-US" b="1" dirty="0">
                <a:latin typeface="Arial" panose="020B0604020202020204" pitchFamily="34" charset="0"/>
                <a:cs typeface="Arial" panose="020B0604020202020204" pitchFamily="34" charset="0"/>
              </a:rPr>
              <a:t>3</a:t>
            </a:r>
            <a:r>
              <a:rPr lang="en-US" b="0" dirty="0">
                <a:latin typeface="Arial" panose="020B0604020202020204" pitchFamily="34" charset="0"/>
                <a:cs typeface="Arial" panose="020B0604020202020204" pitchFamily="34" charset="0"/>
              </a:rPr>
              <a:t> And as he journeyed, it came to pass that he drew nigh unto Damascus: and suddenly there shone round about him a light out of heaven: </a:t>
            </a:r>
            <a:r>
              <a:rPr lang="en-US" b="1" dirty="0">
                <a:latin typeface="Arial" panose="020B0604020202020204" pitchFamily="34" charset="0"/>
                <a:cs typeface="Arial" panose="020B0604020202020204" pitchFamily="34" charset="0"/>
              </a:rPr>
              <a:t>4</a:t>
            </a:r>
            <a:r>
              <a:rPr lang="en-US" b="0" dirty="0">
                <a:latin typeface="Arial" panose="020B0604020202020204" pitchFamily="34" charset="0"/>
                <a:cs typeface="Arial" panose="020B0604020202020204" pitchFamily="34" charset="0"/>
              </a:rPr>
              <a:t> and he fell upon the earth, and heard a voice saying unto him, </a:t>
            </a:r>
            <a:r>
              <a:rPr lang="en-US" b="1" dirty="0">
                <a:latin typeface="Arial" panose="020B0604020202020204" pitchFamily="34" charset="0"/>
                <a:cs typeface="Arial" panose="020B0604020202020204" pitchFamily="34" charset="0"/>
              </a:rPr>
              <a:t>Saul, Saul, why </a:t>
            </a:r>
            <a:r>
              <a:rPr lang="en-US" b="1" dirty="0" err="1">
                <a:latin typeface="Arial" panose="020B0604020202020204" pitchFamily="34" charset="0"/>
                <a:cs typeface="Arial" panose="020B0604020202020204" pitchFamily="34" charset="0"/>
              </a:rPr>
              <a:t>persecutest</a:t>
            </a:r>
            <a:r>
              <a:rPr lang="en-US" b="1" dirty="0">
                <a:latin typeface="Arial" panose="020B0604020202020204" pitchFamily="34" charset="0"/>
                <a:cs typeface="Arial" panose="020B0604020202020204" pitchFamily="34" charset="0"/>
              </a:rPr>
              <a:t> thou me? 5 </a:t>
            </a:r>
            <a:r>
              <a:rPr lang="en-US" b="0" dirty="0">
                <a:latin typeface="Arial" panose="020B0604020202020204" pitchFamily="34" charset="0"/>
                <a:cs typeface="Arial" panose="020B0604020202020204" pitchFamily="34" charset="0"/>
              </a:rPr>
              <a:t>And he said, Who art thou, Lord? And he said, I am Jesus whom thou </a:t>
            </a:r>
            <a:r>
              <a:rPr lang="en-US" b="0" dirty="0" err="1">
                <a:latin typeface="Arial" panose="020B0604020202020204" pitchFamily="34" charset="0"/>
                <a:cs typeface="Arial" panose="020B0604020202020204" pitchFamily="34" charset="0"/>
              </a:rPr>
              <a:t>persecutest</a:t>
            </a:r>
            <a:r>
              <a:rPr lang="en-US" b="0" dirty="0">
                <a:latin typeface="Arial" panose="020B0604020202020204" pitchFamily="34" charset="0"/>
                <a:cs typeface="Arial" panose="020B0604020202020204" pitchFamily="34" charset="0"/>
              </a:rPr>
              <a:t>:</a:t>
            </a:r>
          </a:p>
          <a:p>
            <a:endParaRPr lang="en-US" b="1" dirty="0"/>
          </a:p>
        </p:txBody>
      </p:sp>
      <p:sp>
        <p:nvSpPr>
          <p:cNvPr id="4" name="Slide Number Placeholder 3">
            <a:extLst>
              <a:ext uri="{FF2B5EF4-FFF2-40B4-BE49-F238E27FC236}">
                <a16:creationId xmlns:a16="http://schemas.microsoft.com/office/drawing/2014/main" id="{F99FBB5A-9A51-F0AF-6BD6-064AFC442B15}"/>
              </a:ext>
            </a:extLst>
          </p:cNvPr>
          <p:cNvSpPr>
            <a:spLocks noGrp="1"/>
          </p:cNvSpPr>
          <p:nvPr>
            <p:ph type="sldNum" sz="quarter" idx="5"/>
          </p:nvPr>
        </p:nvSpPr>
        <p:spPr/>
        <p:txBody>
          <a:bodyPr/>
          <a:lstStyle/>
          <a:p>
            <a:fld id="{FC4B3983-E84E-4238-9CFD-D60A868A452B}" type="slidenum">
              <a:rPr lang="en-US" smtClean="0"/>
              <a:t>2</a:t>
            </a:fld>
            <a:endParaRPr lang="en-US"/>
          </a:p>
        </p:txBody>
      </p:sp>
      <p:sp>
        <p:nvSpPr>
          <p:cNvPr id="5" name="Date Placeholder 4">
            <a:extLst>
              <a:ext uri="{FF2B5EF4-FFF2-40B4-BE49-F238E27FC236}">
                <a16:creationId xmlns:a16="http://schemas.microsoft.com/office/drawing/2014/main" id="{778A00DF-97A3-E753-7D44-5B66224BF3C2}"/>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3776142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5425" y="241300"/>
            <a:ext cx="4321175" cy="3240088"/>
          </a:xfrm>
        </p:spPr>
      </p:sp>
      <p:sp>
        <p:nvSpPr>
          <p:cNvPr id="3" name="Notes Placeholder 2"/>
          <p:cNvSpPr>
            <a:spLocks noGrp="1"/>
          </p:cNvSpPr>
          <p:nvPr>
            <p:ph type="body" idx="1"/>
          </p:nvPr>
        </p:nvSpPr>
        <p:spPr>
          <a:xfrm>
            <a:off x="-1" y="3481388"/>
            <a:ext cx="7313507" cy="6119811"/>
          </a:xfrm>
        </p:spPr>
        <p:txBody>
          <a:bodyPr/>
          <a:lstStyle/>
          <a:p>
            <a:r>
              <a:rPr lang="en-US" b="1" dirty="0">
                <a:latin typeface="Arial" panose="020B0604020202020204" pitchFamily="34" charset="0"/>
                <a:cs typeface="Arial" panose="020B0604020202020204" pitchFamily="34" charset="0"/>
              </a:rPr>
              <a:t>Rom. 1:13 </a:t>
            </a:r>
            <a:r>
              <a:rPr lang="en-US" b="0" dirty="0">
                <a:latin typeface="Arial" panose="020B0604020202020204" pitchFamily="34" charset="0"/>
                <a:cs typeface="Arial" panose="020B0604020202020204" pitchFamily="34" charset="0"/>
              </a:rPr>
              <a:t>Now I do not want you to be unaware, brethren, that I often planned to come to you (but was hindered until now), that I might have some fruit among you also, just as among the other Gentiles. (NKJV)</a:t>
            </a:r>
          </a:p>
          <a:p>
            <a:r>
              <a:rPr lang="en-US" b="1" dirty="0">
                <a:latin typeface="Arial" panose="020B0604020202020204" pitchFamily="34" charset="0"/>
                <a:cs typeface="Arial" panose="020B0604020202020204" pitchFamily="34" charset="0"/>
              </a:rPr>
              <a:t>1 Cor. 12:1</a:t>
            </a:r>
            <a:r>
              <a:rPr lang="en-US" b="0" dirty="0">
                <a:latin typeface="Arial" panose="020B0604020202020204" pitchFamily="34" charset="0"/>
                <a:cs typeface="Arial" panose="020B0604020202020204" pitchFamily="34" charset="0"/>
              </a:rPr>
              <a:t> ¶ Now concerning spiritual gifts, brethren</a:t>
            </a:r>
            <a:r>
              <a:rPr lang="en-US" b="1" dirty="0">
                <a:latin typeface="Arial" panose="020B0604020202020204" pitchFamily="34" charset="0"/>
                <a:cs typeface="Arial" panose="020B0604020202020204" pitchFamily="34" charset="0"/>
              </a:rPr>
              <a:t>, I would not have you ignorant</a:t>
            </a:r>
            <a:r>
              <a:rPr lang="en-US" b="0" dirty="0">
                <a:latin typeface="Arial" panose="020B0604020202020204" pitchFamily="34" charset="0"/>
                <a:cs typeface="Arial" panose="020B0604020202020204" pitchFamily="34" charset="0"/>
              </a:rPr>
              <a:t>.</a:t>
            </a:r>
          </a:p>
          <a:p>
            <a:r>
              <a:rPr lang="en-US" b="1" dirty="0">
                <a:latin typeface="Arial" panose="020B0604020202020204" pitchFamily="34" charset="0"/>
                <a:cs typeface="Arial" panose="020B0604020202020204" pitchFamily="34" charset="0"/>
              </a:rPr>
              <a:t>1 Thess. 4:13 </a:t>
            </a:r>
            <a:r>
              <a:rPr lang="en-US" b="0" dirty="0">
                <a:latin typeface="Arial" panose="020B0604020202020204" pitchFamily="34" charset="0"/>
                <a:cs typeface="Arial" panose="020B0604020202020204" pitchFamily="34" charset="0"/>
              </a:rPr>
              <a:t>¶ But </a:t>
            </a:r>
            <a:r>
              <a:rPr lang="en-US" b="1" i="0" dirty="0">
                <a:latin typeface="Arial" panose="020B0604020202020204" pitchFamily="34" charset="0"/>
                <a:cs typeface="Arial" panose="020B0604020202020204" pitchFamily="34" charset="0"/>
              </a:rPr>
              <a:t>I would not have you to be ignorant, </a:t>
            </a:r>
            <a:r>
              <a:rPr lang="en-US" b="0" dirty="0">
                <a:latin typeface="Arial" panose="020B0604020202020204" pitchFamily="34" charset="0"/>
                <a:cs typeface="Arial" panose="020B0604020202020204" pitchFamily="34" charset="0"/>
              </a:rPr>
              <a:t>brethren, concerning them which are asleep, that ye sorrow not, even as others which have no hope.</a:t>
            </a:r>
          </a:p>
          <a:p>
            <a:r>
              <a:rPr lang="en-US" b="1" dirty="0">
                <a:latin typeface="Arial" panose="020B0604020202020204" pitchFamily="34" charset="0"/>
                <a:cs typeface="Arial" panose="020B0604020202020204" pitchFamily="34" charset="0"/>
              </a:rPr>
              <a:t>2 Pet 3:8 ¶ </a:t>
            </a:r>
            <a:r>
              <a:rPr lang="en-US" b="0" dirty="0">
                <a:latin typeface="Arial" panose="020B0604020202020204" pitchFamily="34" charset="0"/>
                <a:cs typeface="Arial" panose="020B0604020202020204" pitchFamily="34" charset="0"/>
              </a:rPr>
              <a:t>But, beloved, </a:t>
            </a:r>
            <a:r>
              <a:rPr lang="en-US" b="1" dirty="0">
                <a:latin typeface="Arial" panose="020B0604020202020204" pitchFamily="34" charset="0"/>
                <a:cs typeface="Arial" panose="020B0604020202020204" pitchFamily="34" charset="0"/>
              </a:rPr>
              <a:t>be not ignorant </a:t>
            </a:r>
            <a:r>
              <a:rPr lang="en-US" b="0" dirty="0">
                <a:latin typeface="Arial" panose="020B0604020202020204" pitchFamily="34" charset="0"/>
                <a:cs typeface="Arial" panose="020B0604020202020204" pitchFamily="34" charset="0"/>
              </a:rPr>
              <a:t>of this one thing, that one day is with the Lord as a thousand years, and a thousand years as one day. </a:t>
            </a:r>
          </a:p>
          <a:p>
            <a:endParaRPr lang="en-US"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2 Pet 3:5 </a:t>
            </a:r>
            <a:r>
              <a:rPr lang="en-US" b="0" dirty="0">
                <a:latin typeface="Arial" panose="020B0604020202020204" pitchFamily="34" charset="0"/>
                <a:cs typeface="Arial" panose="020B0604020202020204" pitchFamily="34" charset="0"/>
              </a:rPr>
              <a:t>For this </a:t>
            </a:r>
            <a:r>
              <a:rPr lang="en-US" b="1" dirty="0">
                <a:latin typeface="Arial" panose="020B0604020202020204" pitchFamily="34" charset="0"/>
                <a:cs typeface="Arial" panose="020B0604020202020204" pitchFamily="34" charset="0"/>
              </a:rPr>
              <a:t>they willingly are ignorant of</a:t>
            </a:r>
            <a:r>
              <a:rPr lang="en-US" b="0" dirty="0">
                <a:latin typeface="Arial" panose="020B0604020202020204" pitchFamily="34" charset="0"/>
                <a:cs typeface="Arial" panose="020B0604020202020204" pitchFamily="34" charset="0"/>
              </a:rPr>
              <a:t>, that by the word of God the heavens were of old, and the earth standing out of the water and in the water: </a:t>
            </a:r>
            <a:r>
              <a:rPr lang="en-US" b="1" dirty="0">
                <a:latin typeface="Arial" panose="020B0604020202020204" pitchFamily="34" charset="0"/>
                <a:cs typeface="Arial" panose="020B0604020202020204" pitchFamily="34" charset="0"/>
              </a:rPr>
              <a:t>6</a:t>
            </a:r>
            <a:r>
              <a:rPr lang="en-US" b="0" dirty="0">
                <a:latin typeface="Arial" panose="020B0604020202020204" pitchFamily="34" charset="0"/>
                <a:cs typeface="Arial" panose="020B0604020202020204" pitchFamily="34" charset="0"/>
              </a:rPr>
              <a:t> Whereby the world that then was, being overflowed with water,:</a:t>
            </a:r>
            <a:r>
              <a:rPr lang="en-US" b="1" dirty="0">
                <a:latin typeface="Arial" panose="020B0604020202020204" pitchFamily="34" charset="0"/>
                <a:cs typeface="Arial" panose="020B0604020202020204" pitchFamily="34" charset="0"/>
              </a:rPr>
              <a:t> 7 </a:t>
            </a:r>
            <a:r>
              <a:rPr lang="en-US" b="0" dirty="0">
                <a:latin typeface="Arial" panose="020B0604020202020204" pitchFamily="34" charset="0"/>
                <a:cs typeface="Arial" panose="020B0604020202020204" pitchFamily="34" charset="0"/>
              </a:rPr>
              <a:t>But the heavens and the earth, which are now, by the same word are kept in store, reserved unto fire against the day of judgment and perdition of ungodly men.</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Romans 10:1-3 KJV 1 </a:t>
            </a:r>
            <a:r>
              <a:rPr lang="en-US" b="0" dirty="0">
                <a:latin typeface="Arial" panose="020B0604020202020204" pitchFamily="34" charset="0"/>
                <a:cs typeface="Arial" panose="020B0604020202020204" pitchFamily="34" charset="0"/>
              </a:rPr>
              <a:t>Brethren, my heart's desire and prayer to God for Israel is, that they might be saved</a:t>
            </a:r>
            <a:r>
              <a:rPr lang="en-US" b="1" dirty="0">
                <a:latin typeface="Arial" panose="020B0604020202020204" pitchFamily="34" charset="0"/>
                <a:cs typeface="Arial" panose="020B0604020202020204" pitchFamily="34" charset="0"/>
              </a:rPr>
              <a:t>. 2</a:t>
            </a:r>
            <a:r>
              <a:rPr lang="en-US" b="0" dirty="0">
                <a:latin typeface="Arial" panose="020B0604020202020204" pitchFamily="34" charset="0"/>
                <a:cs typeface="Arial" panose="020B0604020202020204" pitchFamily="34" charset="0"/>
              </a:rPr>
              <a:t> For I bear them record that they have a zeal of God, but not according to knowledge. </a:t>
            </a:r>
            <a:r>
              <a:rPr lang="en-US" b="1" dirty="0">
                <a:latin typeface="Arial" panose="020B0604020202020204" pitchFamily="34" charset="0"/>
                <a:cs typeface="Arial" panose="020B0604020202020204" pitchFamily="34" charset="0"/>
              </a:rPr>
              <a:t>3 For they being ignorant of God's righteousness,</a:t>
            </a:r>
            <a:r>
              <a:rPr lang="en-US" b="0" dirty="0">
                <a:latin typeface="Arial" panose="020B0604020202020204" pitchFamily="34" charset="0"/>
                <a:cs typeface="Arial" panose="020B0604020202020204" pitchFamily="34" charset="0"/>
              </a:rPr>
              <a:t> and going about to establish their own righteousness, have not submitted themselves unto the righteousness of God. </a:t>
            </a:r>
            <a:r>
              <a:rPr lang="en-US" b="1" dirty="0">
                <a:latin typeface="Arial" panose="020B0604020202020204" pitchFamily="34" charset="0"/>
                <a:cs typeface="Arial" panose="020B0604020202020204" pitchFamily="34" charset="0"/>
              </a:rPr>
              <a:t>4 </a:t>
            </a:r>
            <a:r>
              <a:rPr lang="en-US" b="0" dirty="0">
                <a:latin typeface="Arial" panose="020B0604020202020204" pitchFamily="34" charset="0"/>
                <a:cs typeface="Arial" panose="020B0604020202020204" pitchFamily="34" charset="0"/>
              </a:rPr>
              <a:t>For Christ is the end of the law for righteousness to every one that believeth.</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Ignorance crucified Christ </a:t>
            </a:r>
          </a:p>
          <a:p>
            <a:endParaRPr lang="en-US"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Acts 3:12-18 (NKJV)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 14 </a:t>
            </a:r>
            <a:r>
              <a:rPr lang="en-US" b="0" dirty="0">
                <a:latin typeface="Arial" panose="020B0604020202020204" pitchFamily="34" charset="0"/>
                <a:cs typeface="Arial" panose="020B0604020202020204" pitchFamily="34" charset="0"/>
              </a:rPr>
              <a:t>So when Peter saw it, he responded to the people: "Men of Israel, why do you marvel at this? Or why look so intently at us, as though by our own power or godliness we had made this man walk?</a:t>
            </a:r>
          </a:p>
          <a:p>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a:t>
            </a:r>
            <a:r>
              <a:rPr lang="en-US" b="0" dirty="0">
                <a:latin typeface="Arial" panose="020B0604020202020204" pitchFamily="34" charset="0"/>
                <a:cs typeface="Arial" panose="020B0604020202020204" pitchFamily="34" charset="0"/>
              </a:rPr>
              <a:t> "The God of Abraham, Isaac, and Jacob, the God of our fathers, glorified His Servant Jesus, whom you delivered up and denied in the presence of Pilate, when he was determined to let Him go.</a:t>
            </a:r>
          </a:p>
          <a:p>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14</a:t>
            </a:r>
            <a:r>
              <a:rPr lang="en-US" b="0" dirty="0">
                <a:latin typeface="Arial" panose="020B0604020202020204" pitchFamily="34" charset="0"/>
                <a:cs typeface="Arial" panose="020B0604020202020204" pitchFamily="34" charset="0"/>
              </a:rPr>
              <a:t> "But you denied the Holy One and the Just, and asked for a murderer to be granted to you,</a:t>
            </a:r>
          </a:p>
          <a:p>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15</a:t>
            </a:r>
            <a:r>
              <a:rPr lang="en-US" b="0" dirty="0">
                <a:latin typeface="Arial" panose="020B0604020202020204" pitchFamily="34" charset="0"/>
                <a:cs typeface="Arial" panose="020B0604020202020204" pitchFamily="34" charset="0"/>
              </a:rPr>
              <a:t> "and killed the Prince of life, whom God raised from the dead, of which we are witnesses.</a:t>
            </a:r>
          </a:p>
          <a:p>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16</a:t>
            </a:r>
            <a:r>
              <a:rPr lang="en-US" b="0" dirty="0">
                <a:latin typeface="Arial" panose="020B0604020202020204" pitchFamily="34" charset="0"/>
                <a:cs typeface="Arial" panose="020B0604020202020204" pitchFamily="34" charset="0"/>
              </a:rPr>
              <a:t> "And His name, through faith in His name, has made this man strong, whom you see and know. Yes, the faith which comes through Him has given him this perfect soundness in the presence of you all.</a:t>
            </a:r>
          </a:p>
          <a:p>
            <a:r>
              <a:rPr lang="en-US" b="1" dirty="0">
                <a:latin typeface="Arial" panose="020B0604020202020204" pitchFamily="34" charset="0"/>
                <a:cs typeface="Arial" panose="020B0604020202020204" pitchFamily="34" charset="0"/>
              </a:rPr>
              <a:t> 17 "Yet now, brethren, I know that you did it in ignorance, as did also your rulers.</a:t>
            </a:r>
          </a:p>
          <a:p>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18</a:t>
            </a:r>
            <a:r>
              <a:rPr lang="en-US" b="0" dirty="0">
                <a:latin typeface="Arial" panose="020B0604020202020204" pitchFamily="34" charset="0"/>
                <a:cs typeface="Arial" panose="020B0604020202020204" pitchFamily="34" charset="0"/>
              </a:rPr>
              <a:t> "But those things which God foretold by the mouth of all His prophets, that the Christ would suffer, He has thus fulfilled.</a:t>
            </a:r>
          </a:p>
        </p:txBody>
      </p:sp>
      <p:sp>
        <p:nvSpPr>
          <p:cNvPr id="4" name="Slide Number Placeholder 3"/>
          <p:cNvSpPr>
            <a:spLocks noGrp="1"/>
          </p:cNvSpPr>
          <p:nvPr>
            <p:ph type="sldNum" sz="quarter" idx="5"/>
          </p:nvPr>
        </p:nvSpPr>
        <p:spPr/>
        <p:txBody>
          <a:bodyPr/>
          <a:lstStyle/>
          <a:p>
            <a:fld id="{FC4B3983-E84E-4238-9CFD-D60A868A452B}" type="slidenum">
              <a:rPr lang="en-US" smtClean="0"/>
              <a:t>3</a:t>
            </a:fld>
            <a:endParaRPr lang="en-US"/>
          </a:p>
        </p:txBody>
      </p:sp>
      <p:sp>
        <p:nvSpPr>
          <p:cNvPr id="5" name="Date Placeholder 4">
            <a:extLst>
              <a:ext uri="{FF2B5EF4-FFF2-40B4-BE49-F238E27FC236}">
                <a16:creationId xmlns:a16="http://schemas.microsoft.com/office/drawing/2014/main" id="{10466EE9-2E02-ADA2-396C-C24977E7BC74}"/>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995392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5BB61-570A-6A65-EFF2-A09DC89498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41DF88-A97D-282F-570F-43FBDFDB15BA}"/>
              </a:ext>
            </a:extLst>
          </p:cNvPr>
          <p:cNvSpPr>
            <a:spLocks noGrp="1" noRot="1" noChangeAspect="1"/>
          </p:cNvSpPr>
          <p:nvPr>
            <p:ph type="sldImg"/>
          </p:nvPr>
        </p:nvSpPr>
        <p:spPr>
          <a:xfrm>
            <a:off x="1495425" y="263525"/>
            <a:ext cx="4321175" cy="3240088"/>
          </a:xfrm>
        </p:spPr>
      </p:sp>
      <p:sp>
        <p:nvSpPr>
          <p:cNvPr id="3" name="Notes Placeholder 2">
            <a:extLst>
              <a:ext uri="{FF2B5EF4-FFF2-40B4-BE49-F238E27FC236}">
                <a16:creationId xmlns:a16="http://schemas.microsoft.com/office/drawing/2014/main" id="{49DD057A-54C4-1792-063B-BA85D8F8A45F}"/>
              </a:ext>
            </a:extLst>
          </p:cNvPr>
          <p:cNvSpPr>
            <a:spLocks noGrp="1"/>
          </p:cNvSpPr>
          <p:nvPr>
            <p:ph type="body" idx="1"/>
          </p:nvPr>
        </p:nvSpPr>
        <p:spPr>
          <a:xfrm>
            <a:off x="-1" y="3503614"/>
            <a:ext cx="7313507" cy="6097586"/>
          </a:xfrm>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Lev. 16:2 KJV 2</a:t>
            </a:r>
            <a:r>
              <a:rPr lang="en-US" b="0" i="0" u="none" strike="noStrike" baseline="0" dirty="0">
                <a:latin typeface="Arial" panose="020B0604020202020204" pitchFamily="34" charset="0"/>
                <a:cs typeface="Arial" panose="020B0604020202020204" pitchFamily="34" charset="0"/>
              </a:rPr>
              <a:t>And the LORD said unto Moses, Speak unto Aaron thy brother, that he come </a:t>
            </a:r>
            <a:r>
              <a:rPr lang="en-US" b="1" i="1" u="none" strike="noStrike" baseline="0" dirty="0">
                <a:latin typeface="Arial" panose="020B0604020202020204" pitchFamily="34" charset="0"/>
                <a:cs typeface="Arial" panose="020B0604020202020204" pitchFamily="34" charset="0"/>
              </a:rPr>
              <a:t>not </a:t>
            </a:r>
            <a:r>
              <a:rPr lang="en-US" b="1" i="0" u="sng" strike="noStrike" baseline="0" dirty="0">
                <a:latin typeface="Arial" panose="020B0604020202020204" pitchFamily="34" charset="0"/>
                <a:cs typeface="Arial" panose="020B0604020202020204" pitchFamily="34" charset="0"/>
              </a:rPr>
              <a:t>at all times </a:t>
            </a:r>
            <a:r>
              <a:rPr lang="en-US" b="0" i="0" u="none" strike="noStrike" baseline="0" dirty="0">
                <a:latin typeface="Arial" panose="020B0604020202020204" pitchFamily="34" charset="0"/>
                <a:cs typeface="Arial" panose="020B0604020202020204" pitchFamily="34" charset="0"/>
              </a:rPr>
              <a:t>into the holy place within the vail before the mercy seat, which is upon the ark; </a:t>
            </a:r>
            <a:r>
              <a:rPr lang="en-US" b="1" i="0" u="none" strike="noStrike" baseline="0" dirty="0">
                <a:latin typeface="Arial" panose="020B0604020202020204" pitchFamily="34" charset="0"/>
                <a:cs typeface="Arial" panose="020B0604020202020204" pitchFamily="34" charset="0"/>
              </a:rPr>
              <a:t>that he die not</a:t>
            </a:r>
            <a:r>
              <a:rPr lang="en-US" b="0" i="0" u="none" strike="noStrike" baseline="0" dirty="0">
                <a:latin typeface="Arial" panose="020B0604020202020204" pitchFamily="34" charset="0"/>
                <a:cs typeface="Arial" panose="020B0604020202020204" pitchFamily="34" charset="0"/>
              </a:rPr>
              <a:t>: for I will appear in the cloud upon the mercy seat.</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Leviticus 16:2 NKJV 2 </a:t>
            </a:r>
            <a:r>
              <a:rPr lang="en-US" b="0" i="0" u="none" strike="noStrike" baseline="0" dirty="0">
                <a:latin typeface="Arial" panose="020B0604020202020204" pitchFamily="34" charset="0"/>
                <a:cs typeface="Arial" panose="020B0604020202020204" pitchFamily="34" charset="0"/>
              </a:rPr>
              <a:t>and the LORD said to Moses: "Tell Aaron your brother </a:t>
            </a:r>
            <a:r>
              <a:rPr lang="en-US" b="1" i="0" u="none" strike="noStrike" baseline="0" dirty="0">
                <a:latin typeface="Arial" panose="020B0604020202020204" pitchFamily="34" charset="0"/>
                <a:cs typeface="Arial" panose="020B0604020202020204" pitchFamily="34" charset="0"/>
              </a:rPr>
              <a:t>not to </a:t>
            </a:r>
            <a:r>
              <a:rPr lang="en-US" b="0" i="0" u="none" strike="noStrike" baseline="0" dirty="0">
                <a:latin typeface="Arial" panose="020B0604020202020204" pitchFamily="34" charset="0"/>
                <a:cs typeface="Arial" panose="020B0604020202020204" pitchFamily="34" charset="0"/>
              </a:rPr>
              <a:t>come at </a:t>
            </a:r>
            <a:r>
              <a:rPr lang="en-US" b="1" i="1" u="sng" strike="noStrike" baseline="0" dirty="0">
                <a:latin typeface="Arial" panose="020B0604020202020204" pitchFamily="34" charset="0"/>
                <a:cs typeface="Arial" panose="020B0604020202020204" pitchFamily="34" charset="0"/>
              </a:rPr>
              <a:t>just any time </a:t>
            </a:r>
            <a:r>
              <a:rPr lang="en-US" b="0" i="0" u="none" strike="noStrike" baseline="0" dirty="0">
                <a:latin typeface="Arial" panose="020B0604020202020204" pitchFamily="34" charset="0"/>
                <a:cs typeface="Arial" panose="020B0604020202020204" pitchFamily="34" charset="0"/>
              </a:rPr>
              <a:t>into the Holy Place inside the veil, before the mercy seat which is on the ark, lest he die; for I will appear in the cloud above the mercy seat.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1 Kings 8:59 KJV 59 </a:t>
            </a:r>
            <a:r>
              <a:rPr lang="en-US" b="0" i="0" u="none" strike="noStrike" baseline="0" dirty="0">
                <a:latin typeface="Arial" panose="020B0604020202020204" pitchFamily="34" charset="0"/>
                <a:cs typeface="Arial" panose="020B0604020202020204" pitchFamily="34" charset="0"/>
              </a:rPr>
              <a:t>And let these my words, wherewith I have made supplication before the LORD, be nigh unto the LORD our God day and night, that he maintain the cause of his servant, and the cause of his people Israel </a:t>
            </a:r>
            <a:r>
              <a:rPr lang="en-US" b="1" i="1"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as the matter shall require: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1 Kings 8:59 NKJV 59</a:t>
            </a:r>
            <a:r>
              <a:rPr lang="en-US" b="0" i="0" u="none" strike="noStrike" baseline="0" dirty="0">
                <a:latin typeface="Arial" panose="020B0604020202020204" pitchFamily="34" charset="0"/>
                <a:cs typeface="Arial" panose="020B0604020202020204" pitchFamily="34" charset="0"/>
              </a:rPr>
              <a:t> "And may these words of mine, with which I have made supplication before the LORD, be near the LORD our God day and night, that He may maintain the cause of His servant and the cause of His people Israel, </a:t>
            </a:r>
            <a:r>
              <a:rPr lang="en-US" b="1" i="0" u="none" strike="noStrike" baseline="0" dirty="0">
                <a:latin typeface="Arial" panose="020B0604020202020204" pitchFamily="34" charset="0"/>
                <a:cs typeface="Arial" panose="020B0604020202020204" pitchFamily="34" charset="0"/>
              </a:rPr>
              <a:t>as each day may require</a:t>
            </a:r>
            <a:r>
              <a:rPr lang="en-US" b="0" i="0" u="none" strike="noStrike" baseline="0" dirty="0">
                <a:latin typeface="Arial" panose="020B0604020202020204" pitchFamily="34" charset="0"/>
                <a:cs typeface="Arial" panose="020B0604020202020204" pitchFamily="34" charset="0"/>
              </a:rPr>
              <a:t>,</a:t>
            </a:r>
          </a:p>
          <a:p>
            <a:pPr marL="171450" marR="800" indent="-171450" algn="l" rtl="0">
              <a:buFont typeface="Wingdings" panose="05000000000000000000" pitchFamily="2" charset="2"/>
              <a:buChar char="§"/>
            </a:pPr>
            <a:endParaRPr lang="en-US" b="1" i="0" u="none" strike="noStrike" baseline="0" dirty="0">
              <a:latin typeface="Arial" panose="020B0604020202020204" pitchFamily="34" charset="0"/>
              <a:cs typeface="Arial" panose="020B0604020202020204" pitchFamily="34" charset="0"/>
            </a:endParaRPr>
          </a:p>
          <a:p>
            <a:pPr marL="171450" marR="800" indent="-171450" algn="l" rtl="0">
              <a:buFont typeface="Wingdings" panose="05000000000000000000" pitchFamily="2" charset="2"/>
              <a:buChar char="§"/>
            </a:pPr>
            <a:r>
              <a:rPr lang="en-US" b="1" i="0" u="none" strike="noStrike" baseline="0" dirty="0">
                <a:latin typeface="Arial" panose="020B0604020202020204" pitchFamily="34" charset="0"/>
                <a:cs typeface="Arial" panose="020B0604020202020204" pitchFamily="34" charset="0"/>
              </a:rPr>
              <a:t>1 Kings 8:59 NAS95 59 </a:t>
            </a:r>
            <a:r>
              <a:rPr lang="en-US" b="0" i="0" u="none" strike="noStrike" baseline="0" dirty="0">
                <a:latin typeface="Arial" panose="020B0604020202020204" pitchFamily="34" charset="0"/>
                <a:cs typeface="Arial" panose="020B0604020202020204" pitchFamily="34" charset="0"/>
              </a:rPr>
              <a:t>"And may these words of mine, with which I have made supplication before the LORD, be near to the LORD our God day and night, that He may maintain the cause of His servant (King) and the cause of His people Israel, </a:t>
            </a:r>
            <a:r>
              <a:rPr lang="en-US" b="1" i="1" u="none" strike="noStrike" baseline="0" dirty="0">
                <a:latin typeface="Arial" panose="020B0604020202020204" pitchFamily="34" charset="0"/>
                <a:cs typeface="Arial" panose="020B0604020202020204" pitchFamily="34" charset="0"/>
              </a:rPr>
              <a:t>as each day requires</a:t>
            </a:r>
            <a:r>
              <a:rPr lang="en-US" b="0" i="0" u="none" strike="noStrike" baseline="0" dirty="0">
                <a:latin typeface="Arial" panose="020B0604020202020204" pitchFamily="34" charset="0"/>
                <a:cs typeface="Arial" panose="020B0604020202020204" pitchFamily="34" charset="0"/>
              </a:rPr>
              <a:t>, </a:t>
            </a:r>
            <a:r>
              <a:rPr lang="en-US" b="1" i="0" u="none" strike="noStrike" baseline="0" dirty="0">
                <a:latin typeface="Arial" panose="020B0604020202020204" pitchFamily="34" charset="0"/>
                <a:cs typeface="Arial" panose="020B0604020202020204" pitchFamily="34" charset="0"/>
              </a:rPr>
              <a:t>60</a:t>
            </a:r>
            <a:r>
              <a:rPr lang="en-US" b="0" i="0" u="none" strike="noStrike" baseline="0" dirty="0">
                <a:latin typeface="Arial" panose="020B0604020202020204" pitchFamily="34" charset="0"/>
                <a:cs typeface="Arial" panose="020B0604020202020204" pitchFamily="34" charset="0"/>
              </a:rPr>
              <a:t> so that all the peoples of the earth may know that the LORD is God; there is no one else. </a:t>
            </a:r>
            <a:r>
              <a:rPr lang="en-US" b="1" i="0" u="none" strike="noStrike" baseline="0" dirty="0">
                <a:latin typeface="Arial" panose="020B0604020202020204" pitchFamily="34" charset="0"/>
                <a:cs typeface="Arial" panose="020B0604020202020204" pitchFamily="34" charset="0"/>
              </a:rPr>
              <a:t>61</a:t>
            </a:r>
            <a:r>
              <a:rPr lang="en-US" b="0" i="0" u="none" strike="noStrike" baseline="0" dirty="0">
                <a:latin typeface="Arial" panose="020B0604020202020204" pitchFamily="34" charset="0"/>
                <a:cs typeface="Arial" panose="020B0604020202020204" pitchFamily="34" charset="0"/>
              </a:rPr>
              <a:t>  "Let your heart therefore be wholly devoted to the LORD our God, to walk in His statutes and to keep His commandments, as at this day."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 34:1 KJV </a:t>
            </a:r>
            <a:r>
              <a:rPr lang="en-US" b="0" i="0" u="none" strike="noStrike" baseline="0" dirty="0">
                <a:latin typeface="Arial" panose="020B0604020202020204" pitchFamily="34" charset="0"/>
                <a:cs typeface="Arial" panose="020B0604020202020204" pitchFamily="34" charset="0"/>
              </a:rPr>
              <a:t>¶ I will bless the LORD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his praise shall continually be in my mouth. </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Psalms 34:1 NKJV 1 </a:t>
            </a:r>
            <a:r>
              <a:rPr lang="en-US" b="0" i="0" u="none" strike="noStrike" baseline="0" dirty="0">
                <a:latin typeface="Arial" panose="020B0604020202020204" pitchFamily="34" charset="0"/>
                <a:cs typeface="Arial" panose="020B0604020202020204" pitchFamily="34" charset="0"/>
              </a:rPr>
              <a:t>I will bless the LORD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His praise shall continually be in my mouth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 62:8 KJV 1 </a:t>
            </a:r>
            <a:r>
              <a:rPr lang="en-US" b="0" i="0" u="none" strike="noStrike" baseline="0" dirty="0">
                <a:latin typeface="Arial" panose="020B0604020202020204" pitchFamily="34" charset="0"/>
                <a:cs typeface="Arial" panose="020B0604020202020204" pitchFamily="34" charset="0"/>
              </a:rPr>
              <a:t>¶ Trust in him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ye people, pour out your heart before him: God is a refuge for us.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Psalms 62:8 NKJV 8 </a:t>
            </a:r>
            <a:r>
              <a:rPr lang="en-US" b="0" i="0" u="none" strike="noStrike" baseline="0" dirty="0">
                <a:latin typeface="Arial" panose="020B0604020202020204" pitchFamily="34" charset="0"/>
                <a:cs typeface="Arial" panose="020B0604020202020204" pitchFamily="34" charset="0"/>
              </a:rPr>
              <a:t>Trust in Him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you people; Pour out your heart before Him; God is a refuge for us.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 106:3 KJV 3 </a:t>
            </a:r>
            <a:r>
              <a:rPr lang="en-US" b="0" i="0" u="none" strike="noStrike" baseline="0" dirty="0">
                <a:latin typeface="Arial" panose="020B0604020202020204" pitchFamily="34" charset="0"/>
                <a:cs typeface="Arial" panose="020B0604020202020204" pitchFamily="34" charset="0"/>
              </a:rPr>
              <a:t>Blessed are they that keep judgment, and he that doeth righteousness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Psalms 106:3 NKJV 3 </a:t>
            </a:r>
            <a:r>
              <a:rPr lang="en-US" b="0" i="0" u="none" strike="noStrike" baseline="0" dirty="0">
                <a:latin typeface="Arial" panose="020B0604020202020204" pitchFamily="34" charset="0"/>
                <a:cs typeface="Arial" panose="020B0604020202020204" pitchFamily="34" charset="0"/>
              </a:rPr>
              <a:t>Blessed are those who keep justice, And he who does righteousness </a:t>
            </a:r>
            <a:r>
              <a:rPr lang="en-US" b="1" i="0" u="none" strike="noStrike" baseline="0" dirty="0">
                <a:latin typeface="Arial" panose="020B0604020202020204" pitchFamily="34" charset="0"/>
                <a:cs typeface="Arial" panose="020B0604020202020204" pitchFamily="34" charset="0"/>
              </a:rPr>
              <a:t>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 119:20 KJV 20 </a:t>
            </a:r>
            <a:r>
              <a:rPr lang="en-US" b="0" i="0" u="none" strike="noStrike" baseline="0" dirty="0">
                <a:latin typeface="Arial" panose="020B0604020202020204" pitchFamily="34" charset="0"/>
                <a:cs typeface="Arial" panose="020B0604020202020204" pitchFamily="34" charset="0"/>
              </a:rPr>
              <a:t>¶ My soul </a:t>
            </a:r>
            <a:r>
              <a:rPr lang="en-US" b="0" i="0" u="none" strike="noStrike" baseline="0" dirty="0" err="1">
                <a:latin typeface="Arial" panose="020B0604020202020204" pitchFamily="34" charset="0"/>
                <a:cs typeface="Arial" panose="020B0604020202020204" pitchFamily="34" charset="0"/>
              </a:rPr>
              <a:t>breaketh</a:t>
            </a:r>
            <a:r>
              <a:rPr lang="en-US" b="0" i="0" u="none" strike="noStrike" baseline="0" dirty="0">
                <a:latin typeface="Arial" panose="020B0604020202020204" pitchFamily="34" charset="0"/>
                <a:cs typeface="Arial" panose="020B0604020202020204" pitchFamily="34" charset="0"/>
              </a:rPr>
              <a:t> for the longing that it hath unto thy judgments </a:t>
            </a:r>
            <a:r>
              <a:rPr lang="en-US" b="1" i="0" u="none" strike="noStrike" baseline="0" dirty="0">
                <a:latin typeface="Arial" panose="020B0604020202020204" pitchFamily="34" charset="0"/>
                <a:cs typeface="Arial" panose="020B0604020202020204" pitchFamily="34" charset="0"/>
              </a:rPr>
              <a:t>at all times.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Psalms 119:20 NKJV 20 </a:t>
            </a:r>
            <a:r>
              <a:rPr lang="en-US" b="0" i="0" u="none" strike="noStrike" baseline="0" dirty="0">
                <a:latin typeface="Arial" panose="020B0604020202020204" pitchFamily="34" charset="0"/>
                <a:cs typeface="Arial" panose="020B0604020202020204" pitchFamily="34" charset="0"/>
              </a:rPr>
              <a:t>My soul breaks with longing For Your judgments </a:t>
            </a:r>
            <a:r>
              <a:rPr lang="en-US" b="1" i="0" u="none" strike="noStrike" baseline="0" dirty="0">
                <a:latin typeface="Arial" panose="020B0604020202020204" pitchFamily="34" charset="0"/>
                <a:cs typeface="Arial" panose="020B0604020202020204" pitchFamily="34" charset="0"/>
              </a:rPr>
              <a:t>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Prov. 5:19 KJV 19 </a:t>
            </a:r>
            <a:r>
              <a:rPr lang="en-US" b="0" i="0" u="none" strike="noStrike" baseline="0" dirty="0">
                <a:latin typeface="Arial" panose="020B0604020202020204" pitchFamily="34" charset="0"/>
                <a:cs typeface="Arial" panose="020B0604020202020204" pitchFamily="34" charset="0"/>
              </a:rPr>
              <a:t>Let her be as the loving hind and pleasant roe; let her breasts satisfy thee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and be thou ravished always with her love.</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Proverbs 5:19 NKJV 19 </a:t>
            </a:r>
            <a:r>
              <a:rPr lang="en-US" b="0" i="0" u="none" strike="noStrike" baseline="0" dirty="0">
                <a:latin typeface="Arial" panose="020B0604020202020204" pitchFamily="34" charset="0"/>
                <a:cs typeface="Arial" panose="020B0604020202020204" pitchFamily="34" charset="0"/>
              </a:rPr>
              <a:t>As a loving deer and a graceful doe, Let her breasts satisfy you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And always be enraptured with her love.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Prov. 17:17 KJV 17 </a:t>
            </a:r>
            <a:r>
              <a:rPr lang="en-US" b="0" i="0" u="none" strike="noStrike" baseline="0" dirty="0">
                <a:latin typeface="Arial" panose="020B0604020202020204" pitchFamily="34" charset="0"/>
                <a:cs typeface="Arial" panose="020B0604020202020204" pitchFamily="34" charset="0"/>
              </a:rPr>
              <a:t>¶ A friend loveth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and a brother is born for adversity.</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i="0" u="none" strike="noStrike" baseline="0" dirty="0">
                <a:latin typeface="Arial" panose="020B0604020202020204" pitchFamily="34" charset="0"/>
                <a:cs typeface="Arial" panose="020B0604020202020204" pitchFamily="34" charset="0"/>
              </a:rPr>
              <a:t>Proverbs 17:17 NKJV 17 </a:t>
            </a:r>
            <a:r>
              <a:rPr lang="en-US" b="0" i="0" u="none" strike="noStrike" baseline="0" dirty="0">
                <a:latin typeface="Arial" panose="020B0604020202020204" pitchFamily="34" charset="0"/>
                <a:cs typeface="Arial" panose="020B0604020202020204" pitchFamily="34" charset="0"/>
              </a:rPr>
              <a:t>A friend loves </a:t>
            </a:r>
            <a:r>
              <a:rPr lang="en-US" b="1" i="0" u="none" strike="noStrike" baseline="0" dirty="0">
                <a:latin typeface="Arial" panose="020B0604020202020204" pitchFamily="34" charset="0"/>
                <a:cs typeface="Arial" panose="020B0604020202020204" pitchFamily="34" charset="0"/>
              </a:rPr>
              <a:t>at all times</a:t>
            </a:r>
            <a:r>
              <a:rPr lang="en-US" b="0" i="0" u="none" strike="noStrike" baseline="0" dirty="0">
                <a:latin typeface="Arial" panose="020B0604020202020204" pitchFamily="34" charset="0"/>
                <a:cs typeface="Arial" panose="020B0604020202020204" pitchFamily="34" charset="0"/>
              </a:rPr>
              <a:t>, And a brother is born for adversity.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u="none" strike="noStrike" baseline="0" dirty="0">
              <a:latin typeface="Arial" panose="020B0604020202020204" pitchFamily="34" charset="0"/>
              <a:cs typeface="Arial" panose="020B0604020202020204" pitchFamily="34" charset="0"/>
            </a:endParaRPr>
          </a:p>
          <a:p>
            <a:endParaRPr lang="en-US" b="1" dirty="0"/>
          </a:p>
        </p:txBody>
      </p:sp>
      <p:sp>
        <p:nvSpPr>
          <p:cNvPr id="4" name="Slide Number Placeholder 3">
            <a:extLst>
              <a:ext uri="{FF2B5EF4-FFF2-40B4-BE49-F238E27FC236}">
                <a16:creationId xmlns:a16="http://schemas.microsoft.com/office/drawing/2014/main" id="{9C7DFEB0-4372-FF8A-066C-E88877D9C1D0}"/>
              </a:ext>
            </a:extLst>
          </p:cNvPr>
          <p:cNvSpPr>
            <a:spLocks noGrp="1"/>
          </p:cNvSpPr>
          <p:nvPr>
            <p:ph type="sldNum" sz="quarter" idx="5"/>
          </p:nvPr>
        </p:nvSpPr>
        <p:spPr/>
        <p:txBody>
          <a:bodyPr/>
          <a:lstStyle/>
          <a:p>
            <a:fld id="{FC4B3983-E84E-4238-9CFD-D60A868A452B}" type="slidenum">
              <a:rPr lang="en-US" smtClean="0"/>
              <a:t>4</a:t>
            </a:fld>
            <a:endParaRPr lang="en-US"/>
          </a:p>
        </p:txBody>
      </p:sp>
      <p:sp>
        <p:nvSpPr>
          <p:cNvPr id="5" name="Date Placeholder 4">
            <a:extLst>
              <a:ext uri="{FF2B5EF4-FFF2-40B4-BE49-F238E27FC236}">
                <a16:creationId xmlns:a16="http://schemas.microsoft.com/office/drawing/2014/main" id="{28011BFA-AFF4-9974-DC6F-D114BD9A8867}"/>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4209450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03924F-202B-25BE-E807-D54BA0A9B1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39DB05-B2DD-1B1B-C577-23AC2F98DA9A}"/>
              </a:ext>
            </a:extLst>
          </p:cNvPr>
          <p:cNvSpPr>
            <a:spLocks noGrp="1" noRot="1" noChangeAspect="1"/>
          </p:cNvSpPr>
          <p:nvPr>
            <p:ph type="sldImg"/>
          </p:nvPr>
        </p:nvSpPr>
        <p:spPr>
          <a:xfrm>
            <a:off x="1495425" y="250825"/>
            <a:ext cx="4321175" cy="3240088"/>
          </a:xfrm>
        </p:spPr>
      </p:sp>
      <p:sp>
        <p:nvSpPr>
          <p:cNvPr id="3" name="Notes Placeholder 2">
            <a:extLst>
              <a:ext uri="{FF2B5EF4-FFF2-40B4-BE49-F238E27FC236}">
                <a16:creationId xmlns:a16="http://schemas.microsoft.com/office/drawing/2014/main" id="{2839352C-A874-6945-5435-4A60F3E4B4B0}"/>
              </a:ext>
            </a:extLst>
          </p:cNvPr>
          <p:cNvSpPr>
            <a:spLocks noGrp="1"/>
          </p:cNvSpPr>
          <p:nvPr>
            <p:ph type="body" idx="1"/>
          </p:nvPr>
        </p:nvSpPr>
        <p:spPr>
          <a:xfrm>
            <a:off x="-1" y="3490914"/>
            <a:ext cx="7313507" cy="611028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“AT ALL TIMES” - </a:t>
            </a:r>
            <a:r>
              <a:rPr lang="en-US" sz="1200" b="1" i="1" u="sng" strike="noStrike" baseline="0" dirty="0">
                <a:latin typeface="Arial" panose="020B0604020202020204" pitchFamily="34" charset="0"/>
                <a:cs typeface="Arial" panose="020B0604020202020204" pitchFamily="34" charset="0"/>
              </a:rPr>
              <a:t>Bless The Lord</a:t>
            </a:r>
            <a:r>
              <a:rPr lang="en-US" sz="1200" b="0" i="0" u="none" strike="noStrike" baseline="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Psalm 34:1</a:t>
            </a:r>
            <a:r>
              <a:rPr lang="en-US" sz="1200" b="0" i="0" u="none" strike="noStrike" baseline="0" dirty="0">
                <a:latin typeface="Arial" panose="020B0604020202020204" pitchFamily="34" charset="0"/>
                <a:cs typeface="Arial" panose="020B0604020202020204" pitchFamily="34" charset="0"/>
              </a:rPr>
              <a:t>, “I will bless the Lord </a:t>
            </a:r>
            <a:r>
              <a:rPr lang="en-US" sz="1200" b="1" i="1"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His praise shall continually be in my mouth.”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Ephesians 5:19-20 NKJV 19 </a:t>
            </a:r>
            <a:r>
              <a:rPr lang="en-US" sz="1200" b="0" i="0" u="none" strike="noStrike" baseline="0" dirty="0">
                <a:latin typeface="Arial" panose="020B0604020202020204" pitchFamily="34" charset="0"/>
                <a:cs typeface="Arial" panose="020B0604020202020204" pitchFamily="34" charset="0"/>
              </a:rPr>
              <a:t>speaking to one another in psalms and hymns and spiritual songs, singing and making melody in your heart to the Lord, </a:t>
            </a:r>
            <a:r>
              <a:rPr lang="en-US" sz="1200" b="1" i="1" u="none" strike="noStrike" baseline="0" dirty="0">
                <a:latin typeface="Arial" panose="020B0604020202020204" pitchFamily="34" charset="0"/>
                <a:cs typeface="Arial" panose="020B0604020202020204" pitchFamily="34" charset="0"/>
              </a:rPr>
              <a:t>20 giving thanks always for all things to God the Father in the name of our Lord Jesus Christ,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endParaRPr lang="en-US" b="1" dirty="0"/>
          </a:p>
        </p:txBody>
      </p:sp>
      <p:sp>
        <p:nvSpPr>
          <p:cNvPr id="4" name="Slide Number Placeholder 3">
            <a:extLst>
              <a:ext uri="{FF2B5EF4-FFF2-40B4-BE49-F238E27FC236}">
                <a16:creationId xmlns:a16="http://schemas.microsoft.com/office/drawing/2014/main" id="{E733574A-E1D0-29A7-CDBA-D17D3D6AAD15}"/>
              </a:ext>
            </a:extLst>
          </p:cNvPr>
          <p:cNvSpPr>
            <a:spLocks noGrp="1"/>
          </p:cNvSpPr>
          <p:nvPr>
            <p:ph type="sldNum" sz="quarter" idx="5"/>
          </p:nvPr>
        </p:nvSpPr>
        <p:spPr/>
        <p:txBody>
          <a:bodyPr/>
          <a:lstStyle/>
          <a:p>
            <a:fld id="{FC4B3983-E84E-4238-9CFD-D60A868A452B}" type="slidenum">
              <a:rPr lang="en-US" smtClean="0"/>
              <a:t>5</a:t>
            </a:fld>
            <a:endParaRPr lang="en-US"/>
          </a:p>
        </p:txBody>
      </p:sp>
      <p:sp>
        <p:nvSpPr>
          <p:cNvPr id="5" name="Date Placeholder 4">
            <a:extLst>
              <a:ext uri="{FF2B5EF4-FFF2-40B4-BE49-F238E27FC236}">
                <a16:creationId xmlns:a16="http://schemas.microsoft.com/office/drawing/2014/main" id="{DF87AF05-3986-B7F7-00D3-E85F2F3237F7}"/>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268701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27876-8FB4-0CBD-1300-B6F5E20760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DE308E-963A-209D-675D-9ACD3E8492F9}"/>
              </a:ext>
            </a:extLst>
          </p:cNvPr>
          <p:cNvSpPr>
            <a:spLocks noGrp="1" noRot="1" noChangeAspect="1"/>
          </p:cNvSpPr>
          <p:nvPr>
            <p:ph type="sldImg"/>
          </p:nvPr>
        </p:nvSpPr>
        <p:spPr>
          <a:xfrm>
            <a:off x="1495425" y="288925"/>
            <a:ext cx="4321175" cy="3240088"/>
          </a:xfrm>
        </p:spPr>
      </p:sp>
      <p:sp>
        <p:nvSpPr>
          <p:cNvPr id="3" name="Notes Placeholder 2">
            <a:extLst>
              <a:ext uri="{FF2B5EF4-FFF2-40B4-BE49-F238E27FC236}">
                <a16:creationId xmlns:a16="http://schemas.microsoft.com/office/drawing/2014/main" id="{4B8151F7-B2C8-411E-36A8-E09BFEE1901C}"/>
              </a:ext>
            </a:extLst>
          </p:cNvPr>
          <p:cNvSpPr>
            <a:spLocks noGrp="1"/>
          </p:cNvSpPr>
          <p:nvPr>
            <p:ph type="body" idx="1"/>
          </p:nvPr>
        </p:nvSpPr>
        <p:spPr>
          <a:xfrm>
            <a:off x="-1" y="3632548"/>
            <a:ext cx="7313507" cy="5968651"/>
          </a:xfrm>
        </p:spPr>
        <p:txBody>
          <a:bodyPr/>
          <a:lstStyle/>
          <a:p>
            <a:r>
              <a:rPr lang="en-US" b="1" i="0" u="none" strike="noStrike" baseline="0" dirty="0">
                <a:latin typeface="Arial" panose="020B0604020202020204" pitchFamily="34" charset="0"/>
                <a:cs typeface="Arial" panose="020B0604020202020204" pitchFamily="34" charset="0"/>
              </a:rPr>
              <a:t>“AT ALL TIMES” - </a:t>
            </a:r>
            <a:r>
              <a:rPr lang="en-US" b="1" i="1" u="sng" strike="noStrike" baseline="0" dirty="0">
                <a:latin typeface="Arial" panose="020B0604020202020204" pitchFamily="34" charset="0"/>
                <a:cs typeface="Arial" panose="020B0604020202020204" pitchFamily="34" charset="0"/>
              </a:rPr>
              <a:t>Trust In God</a:t>
            </a:r>
            <a:r>
              <a:rPr lang="en-US" b="0" i="0" u="none" strike="noStrike" baseline="0" dirty="0">
                <a:latin typeface="Arial" panose="020B0604020202020204" pitchFamily="34" charset="0"/>
                <a:cs typeface="Arial" panose="020B0604020202020204" pitchFamily="34" charset="0"/>
              </a:rPr>
              <a:t>. </a:t>
            </a:r>
          </a:p>
          <a:p>
            <a:endParaRPr lang="en-US" b="0" i="0" u="none" strike="noStrike" baseline="0" dirty="0">
              <a:latin typeface="Arial" panose="020B0604020202020204" pitchFamily="34" charset="0"/>
              <a:cs typeface="Arial" panose="020B0604020202020204" pitchFamily="34" charset="0"/>
            </a:endParaRPr>
          </a:p>
          <a:p>
            <a:endParaRPr lang="en-US" b="0"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none" strike="noStrike" baseline="0" dirty="0">
                <a:latin typeface="Arial" panose="020B0604020202020204" pitchFamily="34" charset="0"/>
                <a:cs typeface="Arial" panose="020B0604020202020204" pitchFamily="34" charset="0"/>
              </a:rPr>
              <a:t>Daniel 4:17 NKJV 17</a:t>
            </a:r>
            <a:r>
              <a:rPr lang="en-US" b="0" i="0" u="none" strike="noStrike" baseline="0" dirty="0">
                <a:latin typeface="Arial" panose="020B0604020202020204" pitchFamily="34" charset="0"/>
                <a:cs typeface="Arial" panose="020B0604020202020204" pitchFamily="34" charset="0"/>
              </a:rPr>
              <a:t> 'This decision is by the decree of the watchers, And the sentence by the word of the holy ones, In order that the living may know </a:t>
            </a:r>
            <a:r>
              <a:rPr lang="en-US" b="1" i="1" u="none" strike="noStrike" baseline="0" dirty="0">
                <a:latin typeface="Arial" panose="020B0604020202020204" pitchFamily="34" charset="0"/>
                <a:cs typeface="Arial" panose="020B0604020202020204" pitchFamily="34" charset="0"/>
              </a:rPr>
              <a:t>That the Most High rules in the kingdom of men, Gives it to whomever He will, And sets over it the lowest of men.’  </a:t>
            </a:r>
          </a:p>
          <a:p>
            <a:pPr algn="l"/>
            <a:endParaRPr lang="en-US" b="1" u="none" strike="noStrike" baseline="0" dirty="0">
              <a:latin typeface="Arial" panose="020B0604020202020204" pitchFamily="34" charset="0"/>
              <a:cs typeface="Arial" panose="020B0604020202020204" pitchFamily="34" charset="0"/>
            </a:endParaRPr>
          </a:p>
          <a:p>
            <a:r>
              <a:rPr lang="en-US" b="0" i="0" u="none" strike="noStrike" baseline="0" dirty="0">
                <a:latin typeface="Arial" panose="020B0604020202020204" pitchFamily="34" charset="0"/>
                <a:cs typeface="Arial" panose="020B0604020202020204" pitchFamily="34" charset="0"/>
              </a:rPr>
              <a:t>Job said, “</a:t>
            </a:r>
            <a:r>
              <a:rPr lang="en-US" b="1" i="1" u="none" strike="noStrike" baseline="0" dirty="0">
                <a:latin typeface="Arial" panose="020B0604020202020204" pitchFamily="34" charset="0"/>
                <a:cs typeface="Arial" panose="020B0604020202020204" pitchFamily="34" charset="0"/>
              </a:rPr>
              <a:t>though he slay me, yet will I trust in Him…” </a:t>
            </a:r>
            <a:r>
              <a:rPr lang="en-US" b="0" i="0" u="none" strike="noStrike" baseline="0" dirty="0">
                <a:latin typeface="Arial" panose="020B0604020202020204" pitchFamily="34" charset="0"/>
                <a:cs typeface="Arial" panose="020B0604020202020204" pitchFamily="34" charset="0"/>
              </a:rPr>
              <a:t>(</a:t>
            </a:r>
            <a:r>
              <a:rPr lang="en-US" b="1" i="0" u="none" strike="noStrike" baseline="0" dirty="0">
                <a:latin typeface="Arial" panose="020B0604020202020204" pitchFamily="34" charset="0"/>
                <a:cs typeface="Arial" panose="020B0604020202020204" pitchFamily="34" charset="0"/>
              </a:rPr>
              <a:t>Job 13:15). </a:t>
            </a:r>
            <a:endParaRPr lang="en-US" b="1" u="none" strike="noStrike" baseline="0" dirty="0">
              <a:latin typeface="Arial" panose="020B0604020202020204" pitchFamily="34" charset="0"/>
              <a:cs typeface="Arial" panose="020B0604020202020204" pitchFamily="34" charset="0"/>
            </a:endParaRPr>
          </a:p>
          <a:p>
            <a:endParaRPr lang="en-US" b="1" i="0" u="none" strike="noStrike" baseline="0" dirty="0">
              <a:latin typeface="Arial" panose="020B0604020202020204" pitchFamily="34" charset="0"/>
              <a:cs typeface="Arial" panose="020B0604020202020204" pitchFamily="34" charset="0"/>
            </a:endParaRPr>
          </a:p>
          <a:p>
            <a:r>
              <a:rPr lang="en-US" b="1" i="0" u="none" strike="noStrike" baseline="0" dirty="0">
                <a:latin typeface="Arial" panose="020B0604020202020204" pitchFamily="34" charset="0"/>
                <a:cs typeface="Arial" panose="020B0604020202020204" pitchFamily="34" charset="0"/>
              </a:rPr>
              <a:t>Psalms 5:11 KJV 11 </a:t>
            </a:r>
            <a:r>
              <a:rPr lang="en-US" b="0" i="0" u="none" strike="noStrike" baseline="0" dirty="0">
                <a:latin typeface="Arial" panose="020B0604020202020204" pitchFamily="34" charset="0"/>
                <a:cs typeface="Arial" panose="020B0604020202020204" pitchFamily="34" charset="0"/>
              </a:rPr>
              <a:t>But let all those that </a:t>
            </a:r>
            <a:r>
              <a:rPr lang="en-US" b="1" i="0" u="none" strike="noStrike" baseline="0" dirty="0">
                <a:latin typeface="Arial" panose="020B0604020202020204" pitchFamily="34" charset="0"/>
                <a:cs typeface="Arial" panose="020B0604020202020204" pitchFamily="34" charset="0"/>
              </a:rPr>
              <a:t>put their trust in thee rejoice</a:t>
            </a:r>
            <a:r>
              <a:rPr lang="en-US" b="0" i="0" u="none" strike="noStrike" baseline="0" dirty="0">
                <a:latin typeface="Arial" panose="020B0604020202020204" pitchFamily="34" charset="0"/>
                <a:cs typeface="Arial" panose="020B0604020202020204" pitchFamily="34" charset="0"/>
              </a:rPr>
              <a:t>: </a:t>
            </a:r>
            <a:r>
              <a:rPr lang="en-US" b="1" i="0" u="none" strike="noStrike" baseline="0" dirty="0">
                <a:latin typeface="Arial" panose="020B0604020202020204" pitchFamily="34" charset="0"/>
                <a:cs typeface="Arial" panose="020B0604020202020204" pitchFamily="34" charset="0"/>
              </a:rPr>
              <a:t>let them ever shout for joy, because thou </a:t>
            </a:r>
            <a:r>
              <a:rPr lang="en-US" b="1" i="0" u="none" strike="noStrike" baseline="0" dirty="0" err="1">
                <a:latin typeface="Arial" panose="020B0604020202020204" pitchFamily="34" charset="0"/>
                <a:cs typeface="Arial" panose="020B0604020202020204" pitchFamily="34" charset="0"/>
              </a:rPr>
              <a:t>defendest</a:t>
            </a:r>
            <a:r>
              <a:rPr lang="en-US" b="1" i="0" u="none" strike="noStrike" baseline="0" dirty="0">
                <a:latin typeface="Arial" panose="020B0604020202020204" pitchFamily="34" charset="0"/>
                <a:cs typeface="Arial" panose="020B0604020202020204" pitchFamily="34" charset="0"/>
              </a:rPr>
              <a:t> them</a:t>
            </a:r>
            <a:r>
              <a:rPr lang="en-US" b="0" i="0" u="none" strike="noStrike" baseline="0" dirty="0">
                <a:latin typeface="Arial" panose="020B0604020202020204" pitchFamily="34" charset="0"/>
                <a:cs typeface="Arial" panose="020B0604020202020204" pitchFamily="34" charset="0"/>
              </a:rPr>
              <a:t>: let them also that love thy name be joyful in thee.</a:t>
            </a:r>
          </a:p>
          <a:p>
            <a:endParaRPr lang="en-US" b="0"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u="none" strike="noStrike" baseline="0" dirty="0">
                <a:latin typeface="Arial" panose="020B0604020202020204" pitchFamily="34" charset="0"/>
                <a:cs typeface="Arial" panose="020B0604020202020204" pitchFamily="34" charset="0"/>
              </a:rPr>
              <a:t>Proverbs 3:5-6 KJV 5 </a:t>
            </a:r>
            <a:r>
              <a:rPr lang="en-US" b="0" i="0" u="none" strike="noStrike" baseline="0" dirty="0">
                <a:latin typeface="Arial" panose="020B0604020202020204" pitchFamily="34" charset="0"/>
                <a:cs typeface="Arial" panose="020B0604020202020204" pitchFamily="34" charset="0"/>
              </a:rPr>
              <a:t>Trust in the LORD with all thine heart; and lean not unto thine own understanding. </a:t>
            </a:r>
            <a:r>
              <a:rPr lang="en-US" b="1" i="0" u="none" strike="noStrike" baseline="0" dirty="0">
                <a:latin typeface="Arial" panose="020B0604020202020204" pitchFamily="34" charset="0"/>
                <a:cs typeface="Arial" panose="020B0604020202020204" pitchFamily="34" charset="0"/>
              </a:rPr>
              <a:t>6 </a:t>
            </a:r>
            <a:r>
              <a:rPr lang="en-US" b="0" i="0" u="none" strike="noStrike" baseline="0" dirty="0">
                <a:latin typeface="Arial" panose="020B0604020202020204" pitchFamily="34" charset="0"/>
                <a:cs typeface="Arial" panose="020B0604020202020204" pitchFamily="34" charset="0"/>
              </a:rPr>
              <a:t>In all thy ways acknowledge him, </a:t>
            </a:r>
            <a:r>
              <a:rPr lang="en-US" b="1" i="0" u="none" strike="noStrike" baseline="0" dirty="0">
                <a:latin typeface="Arial" panose="020B0604020202020204" pitchFamily="34" charset="0"/>
                <a:cs typeface="Arial" panose="020B0604020202020204" pitchFamily="34" charset="0"/>
              </a:rPr>
              <a:t>and he shall direct thy paths.</a:t>
            </a:r>
          </a:p>
          <a:p>
            <a:endParaRPr lang="en-US"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b="1" i="0" u="none" strike="noStrike" baseline="0" dirty="0">
                <a:latin typeface="Arial" panose="020B0604020202020204" pitchFamily="34" charset="0"/>
                <a:cs typeface="Arial" panose="020B0604020202020204" pitchFamily="34" charset="0"/>
              </a:rPr>
              <a:t>Isa. 55:8-9 </a:t>
            </a:r>
            <a:r>
              <a:rPr lang="en-US" b="0" i="0" u="none" strike="noStrike" baseline="0" dirty="0">
                <a:latin typeface="Arial" panose="020B0604020202020204" pitchFamily="34" charset="0"/>
                <a:cs typeface="Arial" panose="020B0604020202020204" pitchFamily="34" charset="0"/>
              </a:rPr>
              <a:t>- Let us head the words of Isaiah who wrote, </a:t>
            </a:r>
            <a:r>
              <a:rPr lang="en-US" b="1" i="1" u="none" strike="noStrike" baseline="0" dirty="0">
                <a:latin typeface="Arial" panose="020B0604020202020204" pitchFamily="34" charset="0"/>
                <a:cs typeface="Arial" panose="020B0604020202020204" pitchFamily="34" charset="0"/>
              </a:rPr>
              <a:t>“For my thoughts are not your thoughts, neither are your ways my ways, saith the Lord. For as the heavens are higher than the earth, so are my ways higher than your ways, and my thoughts than your thoughts”</a:t>
            </a:r>
            <a:endParaRPr lang="en-US" dirty="0">
              <a:latin typeface="Arial" panose="020B0604020202020204" pitchFamily="34" charset="0"/>
              <a:cs typeface="Arial" panose="020B0604020202020204" pitchFamily="34" charset="0"/>
            </a:endParaRPr>
          </a:p>
          <a:p>
            <a:endParaRPr lang="en-US" b="0" i="0" u="none" strike="noStrike" baseline="0" dirty="0">
              <a:latin typeface="Arial" panose="020B0604020202020204" pitchFamily="34" charset="0"/>
              <a:cs typeface="Arial" panose="020B0604020202020204" pitchFamily="34" charset="0"/>
            </a:endParaRPr>
          </a:p>
          <a:p>
            <a:r>
              <a:rPr lang="en-US" b="1" i="1" u="none" strike="noStrike" baseline="0" dirty="0">
                <a:latin typeface="Arial" panose="020B0604020202020204" pitchFamily="34" charset="0"/>
                <a:cs typeface="Arial" panose="020B0604020202020204" pitchFamily="34" charset="0"/>
              </a:rPr>
              <a:t>“Walk by faith, not by sight” </a:t>
            </a:r>
            <a:r>
              <a:rPr lang="en-US" b="0" i="0" u="none" strike="noStrike" baseline="0" dirty="0">
                <a:latin typeface="Arial" panose="020B0604020202020204" pitchFamily="34" charset="0"/>
                <a:cs typeface="Arial" panose="020B0604020202020204" pitchFamily="34" charset="0"/>
              </a:rPr>
              <a:t>(2 Cor. 5:7). </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8E92F52-09A7-2ABF-7C37-FF0FACA7479F}"/>
              </a:ext>
            </a:extLst>
          </p:cNvPr>
          <p:cNvSpPr>
            <a:spLocks noGrp="1"/>
          </p:cNvSpPr>
          <p:nvPr>
            <p:ph type="sldNum" sz="quarter" idx="5"/>
          </p:nvPr>
        </p:nvSpPr>
        <p:spPr/>
        <p:txBody>
          <a:bodyPr/>
          <a:lstStyle/>
          <a:p>
            <a:fld id="{FC4B3983-E84E-4238-9CFD-D60A868A452B}" type="slidenum">
              <a:rPr lang="en-US" smtClean="0"/>
              <a:t>6</a:t>
            </a:fld>
            <a:endParaRPr lang="en-US" dirty="0"/>
          </a:p>
        </p:txBody>
      </p:sp>
      <p:sp>
        <p:nvSpPr>
          <p:cNvPr id="5" name="Date Placeholder 4">
            <a:extLst>
              <a:ext uri="{FF2B5EF4-FFF2-40B4-BE49-F238E27FC236}">
                <a16:creationId xmlns:a16="http://schemas.microsoft.com/office/drawing/2014/main" id="{F761819C-9646-585A-2BC8-901666C67204}"/>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998515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410AB-3DE4-9F2C-930A-0FC87A2C54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207997-1F88-4083-B425-83524CE869A0}"/>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463EE404-543B-7B2C-5E3D-AF6A9397623A}"/>
              </a:ext>
            </a:extLst>
          </p:cNvPr>
          <p:cNvSpPr>
            <a:spLocks noGrp="1"/>
          </p:cNvSpPr>
          <p:nvPr>
            <p:ph type="body" idx="1"/>
          </p:nvPr>
        </p:nvSpPr>
        <p:spPr>
          <a:xfrm>
            <a:off x="-1" y="3481388"/>
            <a:ext cx="7313507" cy="611981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“AT ALL TIMES” – Do Righteousness</a:t>
            </a:r>
            <a:r>
              <a:rPr lang="en-US" sz="1200" b="0" i="0" u="none" strike="noStrike" baseline="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Arial" panose="020B0604020202020204" pitchFamily="34" charset="0"/>
                <a:cs typeface="Arial" panose="020B0604020202020204" pitchFamily="34" charset="0"/>
              </a:rPr>
              <a:t>“Blessed are they that keep judgment, and he that doeth righteousness at all times” </a:t>
            </a:r>
            <a:r>
              <a:rPr lang="en-US" sz="1200" b="1" i="0" u="none" strike="noStrike" baseline="0" dirty="0">
                <a:latin typeface="Arial" panose="020B0604020202020204" pitchFamily="34" charset="0"/>
                <a:cs typeface="Arial" panose="020B0604020202020204" pitchFamily="34" charset="0"/>
              </a:rPr>
              <a:t>(Ps. 106:3).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“My tongue shall speak of thy word: for all thy commandments are righteousness” (Ps. 119:172)</a:t>
            </a:r>
            <a:r>
              <a:rPr lang="en-US" sz="1200" b="0" i="0" u="none" strike="noStrike" baseline="0" dirty="0">
                <a:latin typeface="Arial" panose="020B0604020202020204" pitchFamily="34" charset="0"/>
                <a:cs typeface="Arial" panose="020B0604020202020204" pitchFamily="34" charset="0"/>
              </a:rPr>
              <a:t>.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John 3:6-7 KJV 6 </a:t>
            </a:r>
            <a:r>
              <a:rPr lang="en-US" b="0" dirty="0">
                <a:latin typeface="Arial" panose="020B0604020202020204" pitchFamily="34" charset="0"/>
                <a:cs typeface="Arial" panose="020B0604020202020204" pitchFamily="34" charset="0"/>
              </a:rPr>
              <a:t>Whosoever </a:t>
            </a:r>
            <a:r>
              <a:rPr lang="en-US" b="1" dirty="0" err="1">
                <a:latin typeface="Arial" panose="020B0604020202020204" pitchFamily="34" charset="0"/>
                <a:cs typeface="Arial" panose="020B0604020202020204" pitchFamily="34" charset="0"/>
              </a:rPr>
              <a:t>abideth</a:t>
            </a:r>
            <a:r>
              <a:rPr lang="en-US" b="1" dirty="0">
                <a:latin typeface="Arial" panose="020B0604020202020204" pitchFamily="34" charset="0"/>
                <a:cs typeface="Arial" panose="020B0604020202020204" pitchFamily="34" charset="0"/>
              </a:rPr>
              <a:t> in him </a:t>
            </a:r>
            <a:r>
              <a:rPr lang="en-US" b="1" dirty="0" err="1">
                <a:latin typeface="Arial" panose="020B0604020202020204" pitchFamily="34" charset="0"/>
                <a:cs typeface="Arial" panose="020B0604020202020204" pitchFamily="34" charset="0"/>
              </a:rPr>
              <a:t>sinneth</a:t>
            </a:r>
            <a:r>
              <a:rPr lang="en-US" b="1" dirty="0">
                <a:latin typeface="Arial" panose="020B0604020202020204" pitchFamily="34" charset="0"/>
                <a:cs typeface="Arial" panose="020B0604020202020204" pitchFamily="34" charset="0"/>
              </a:rPr>
              <a:t> not</a:t>
            </a:r>
            <a:r>
              <a:rPr lang="en-US" b="0" dirty="0">
                <a:latin typeface="Arial" panose="020B0604020202020204" pitchFamily="34" charset="0"/>
                <a:cs typeface="Arial" panose="020B0604020202020204" pitchFamily="34" charset="0"/>
              </a:rPr>
              <a:t>: whosoever </a:t>
            </a:r>
            <a:r>
              <a:rPr lang="en-US" b="0" dirty="0" err="1">
                <a:latin typeface="Arial" panose="020B0604020202020204" pitchFamily="34" charset="0"/>
                <a:cs typeface="Arial" panose="020B0604020202020204" pitchFamily="34" charset="0"/>
              </a:rPr>
              <a:t>sinneth</a:t>
            </a:r>
            <a:r>
              <a:rPr lang="en-US" b="0" dirty="0">
                <a:latin typeface="Arial" panose="020B0604020202020204" pitchFamily="34" charset="0"/>
                <a:cs typeface="Arial" panose="020B0604020202020204" pitchFamily="34" charset="0"/>
              </a:rPr>
              <a:t> hath not seen him, neither known him. </a:t>
            </a:r>
            <a:r>
              <a:rPr lang="en-US" b="1" dirty="0">
                <a:latin typeface="Arial" panose="020B0604020202020204" pitchFamily="34" charset="0"/>
                <a:cs typeface="Arial" panose="020B0604020202020204" pitchFamily="34" charset="0"/>
              </a:rPr>
              <a:t>7 </a:t>
            </a:r>
            <a:r>
              <a:rPr lang="en-US" b="0" dirty="0">
                <a:latin typeface="Arial" panose="020B0604020202020204" pitchFamily="34" charset="0"/>
                <a:cs typeface="Arial" panose="020B0604020202020204" pitchFamily="34" charset="0"/>
              </a:rPr>
              <a:t>Little children, let no man deceive you: </a:t>
            </a:r>
            <a:r>
              <a:rPr lang="en-US" b="1" dirty="0">
                <a:latin typeface="Arial" panose="020B0604020202020204" pitchFamily="34" charset="0"/>
                <a:cs typeface="Arial" panose="020B0604020202020204" pitchFamily="34" charset="0"/>
              </a:rPr>
              <a:t>he that doeth righteousness is righteous, even as he is righteous.</a:t>
            </a: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54F8D46-EDF9-6D26-CBC2-38C305180BD9}"/>
              </a:ext>
            </a:extLst>
          </p:cNvPr>
          <p:cNvSpPr>
            <a:spLocks noGrp="1"/>
          </p:cNvSpPr>
          <p:nvPr>
            <p:ph type="sldNum" sz="quarter" idx="5"/>
          </p:nvPr>
        </p:nvSpPr>
        <p:spPr/>
        <p:txBody>
          <a:bodyPr/>
          <a:lstStyle/>
          <a:p>
            <a:fld id="{FC4B3983-E84E-4238-9CFD-D60A868A452B}" type="slidenum">
              <a:rPr lang="en-US" smtClean="0"/>
              <a:t>7</a:t>
            </a:fld>
            <a:endParaRPr lang="en-US"/>
          </a:p>
        </p:txBody>
      </p:sp>
      <p:sp>
        <p:nvSpPr>
          <p:cNvPr id="5" name="Date Placeholder 4">
            <a:extLst>
              <a:ext uri="{FF2B5EF4-FFF2-40B4-BE49-F238E27FC236}">
                <a16:creationId xmlns:a16="http://schemas.microsoft.com/office/drawing/2014/main" id="{419CDE42-6FEC-9647-2508-B426A8131A4C}"/>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3016823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3E832-2EE6-619A-489D-84D84488D9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D06D1F-846E-78A5-B533-3F88C303A1A4}"/>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70B42135-6342-A482-0BEC-6FD1408ECE13}"/>
              </a:ext>
            </a:extLst>
          </p:cNvPr>
          <p:cNvSpPr>
            <a:spLocks noGrp="1"/>
          </p:cNvSpPr>
          <p:nvPr>
            <p:ph type="body" idx="1"/>
          </p:nvPr>
        </p:nvSpPr>
        <p:spPr>
          <a:xfrm>
            <a:off x="-1" y="3481388"/>
            <a:ext cx="7313507" cy="611981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“AT ALL TIMES” - </a:t>
            </a:r>
            <a:r>
              <a:rPr lang="en-US" sz="1200" b="1" i="0" u="sng" strike="noStrike" baseline="0" dirty="0">
                <a:latin typeface="Arial" panose="020B0604020202020204" pitchFamily="34" charset="0"/>
                <a:cs typeface="Arial" panose="020B0604020202020204" pitchFamily="34" charset="0"/>
              </a:rPr>
              <a:t>Long For God’s Judgments</a:t>
            </a:r>
            <a:r>
              <a:rPr lang="en-US" sz="1200" b="0" i="0" u="none" strike="noStrike" baseline="0" dirty="0">
                <a:latin typeface="Arial" panose="020B060402020202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“My soul </a:t>
            </a:r>
            <a:r>
              <a:rPr lang="en-US" sz="1200" b="1" i="0" u="none" strike="noStrike" baseline="0" dirty="0" err="1">
                <a:latin typeface="Arial" panose="020B0604020202020204" pitchFamily="34" charset="0"/>
                <a:cs typeface="Arial" panose="020B0604020202020204" pitchFamily="34" charset="0"/>
              </a:rPr>
              <a:t>breaketh</a:t>
            </a:r>
            <a:r>
              <a:rPr lang="en-US" sz="1200" b="1" i="0" u="none" strike="noStrike" baseline="0" dirty="0">
                <a:latin typeface="Arial" panose="020B0604020202020204" pitchFamily="34" charset="0"/>
                <a:cs typeface="Arial" panose="020B0604020202020204" pitchFamily="34" charset="0"/>
              </a:rPr>
              <a:t> for the longing that it hath unto thy judgments </a:t>
            </a:r>
            <a:r>
              <a:rPr lang="en-US" sz="1200" b="1" i="1" u="none" strike="noStrike" baseline="0" dirty="0">
                <a:latin typeface="Arial" panose="020B0604020202020204" pitchFamily="34" charset="0"/>
                <a:cs typeface="Arial" panose="020B0604020202020204" pitchFamily="34" charset="0"/>
              </a:rPr>
              <a:t>at all times</a:t>
            </a:r>
            <a:r>
              <a:rPr lang="en-US" sz="1200" b="1" i="0" u="none" strike="noStrike" baseline="0" dirty="0">
                <a:latin typeface="Arial" panose="020B0604020202020204" pitchFamily="34" charset="0"/>
                <a:cs typeface="Arial" panose="020B0604020202020204" pitchFamily="34" charset="0"/>
              </a:rPr>
              <a:t>” (Ps. 119:20).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Psalms 119:97-105 KJV 97 </a:t>
            </a:r>
            <a:r>
              <a:rPr lang="en-US" sz="1200" b="0" i="0" u="none" strike="noStrike" baseline="0" dirty="0">
                <a:latin typeface="Arial" panose="020B0604020202020204" pitchFamily="34" charset="0"/>
                <a:cs typeface="Arial" panose="020B0604020202020204" pitchFamily="34" charset="0"/>
              </a:rPr>
              <a:t>O how love I thy law! it is my meditation all the day. </a:t>
            </a:r>
            <a:r>
              <a:rPr lang="en-US" sz="1200" b="1" i="0" u="none" strike="noStrike" baseline="0" dirty="0">
                <a:latin typeface="Arial" panose="020B0604020202020204" pitchFamily="34" charset="0"/>
                <a:cs typeface="Arial" panose="020B0604020202020204" pitchFamily="34" charset="0"/>
              </a:rPr>
              <a:t>98</a:t>
            </a:r>
            <a:r>
              <a:rPr lang="en-US" sz="1200" b="0" i="0" u="none" strike="noStrike" baseline="0" dirty="0">
                <a:latin typeface="Arial" panose="020B0604020202020204" pitchFamily="34" charset="0"/>
                <a:cs typeface="Arial" panose="020B0604020202020204" pitchFamily="34" charset="0"/>
              </a:rPr>
              <a:t> Thou through thy commandments hast made me wiser than mine enemies: for they are ever with me. </a:t>
            </a:r>
            <a:r>
              <a:rPr lang="en-US" sz="1200" b="1" i="0" u="none" strike="noStrike" baseline="0" dirty="0">
                <a:latin typeface="Arial" panose="020B0604020202020204" pitchFamily="34" charset="0"/>
                <a:cs typeface="Arial" panose="020B0604020202020204" pitchFamily="34" charset="0"/>
              </a:rPr>
              <a:t>99</a:t>
            </a:r>
            <a:r>
              <a:rPr lang="en-US" sz="1200" b="0" i="0" u="none" strike="noStrike" baseline="0" dirty="0">
                <a:latin typeface="Arial" panose="020B0604020202020204" pitchFamily="34" charset="0"/>
                <a:cs typeface="Arial" panose="020B0604020202020204" pitchFamily="34" charset="0"/>
              </a:rPr>
              <a:t> I have more understanding than all my teachers: for thy testimonies are my meditation. </a:t>
            </a:r>
            <a:r>
              <a:rPr lang="en-US" sz="1200" b="1" i="0" u="none" strike="noStrike" baseline="0" dirty="0">
                <a:latin typeface="Arial" panose="020B0604020202020204" pitchFamily="34" charset="0"/>
                <a:cs typeface="Arial" panose="020B0604020202020204" pitchFamily="34" charset="0"/>
              </a:rPr>
              <a:t>100</a:t>
            </a:r>
            <a:r>
              <a:rPr lang="en-US" sz="1200" b="0" i="0" u="none" strike="noStrike" baseline="0" dirty="0">
                <a:latin typeface="Arial" panose="020B0604020202020204" pitchFamily="34" charset="0"/>
                <a:cs typeface="Arial" panose="020B0604020202020204" pitchFamily="34" charset="0"/>
              </a:rPr>
              <a:t> I understand more than the ancients, because I keep thy precepts. </a:t>
            </a:r>
            <a:r>
              <a:rPr lang="en-US" sz="1200" b="1" i="0" u="none" strike="noStrike" baseline="0" dirty="0">
                <a:latin typeface="Arial" panose="020B0604020202020204" pitchFamily="34" charset="0"/>
                <a:cs typeface="Arial" panose="020B0604020202020204" pitchFamily="34" charset="0"/>
              </a:rPr>
              <a:t>101</a:t>
            </a:r>
            <a:r>
              <a:rPr lang="en-US" sz="1200" b="0" i="0" u="none" strike="noStrike" baseline="0" dirty="0">
                <a:latin typeface="Arial" panose="020B0604020202020204" pitchFamily="34" charset="0"/>
                <a:cs typeface="Arial" panose="020B0604020202020204" pitchFamily="34" charset="0"/>
              </a:rPr>
              <a:t> I have refrained my feet from every evil way, that I might keep thy word. </a:t>
            </a:r>
            <a:r>
              <a:rPr lang="en-US" sz="1200" b="1" i="0" u="none" strike="noStrike" baseline="0" dirty="0">
                <a:latin typeface="Arial" panose="020B0604020202020204" pitchFamily="34" charset="0"/>
                <a:cs typeface="Arial" panose="020B0604020202020204" pitchFamily="34" charset="0"/>
              </a:rPr>
              <a:t>102</a:t>
            </a:r>
            <a:r>
              <a:rPr lang="en-US" sz="1200" b="0" i="0" u="none" strike="noStrike" baseline="0" dirty="0">
                <a:latin typeface="Arial" panose="020B0604020202020204" pitchFamily="34" charset="0"/>
                <a:cs typeface="Arial" panose="020B0604020202020204" pitchFamily="34" charset="0"/>
              </a:rPr>
              <a:t> I have not departed from thy judgments: for thou hast taught me. </a:t>
            </a:r>
            <a:r>
              <a:rPr lang="en-US" sz="1200" b="1" i="0" u="none" strike="noStrike" baseline="0" dirty="0">
                <a:latin typeface="Arial" panose="020B0604020202020204" pitchFamily="34" charset="0"/>
                <a:cs typeface="Arial" panose="020B0604020202020204" pitchFamily="34" charset="0"/>
              </a:rPr>
              <a:t>103</a:t>
            </a:r>
            <a:r>
              <a:rPr lang="en-US" sz="1200" b="0" i="0" u="none" strike="noStrike" baseline="0" dirty="0">
                <a:latin typeface="Arial" panose="020B0604020202020204" pitchFamily="34" charset="0"/>
                <a:cs typeface="Arial" panose="020B0604020202020204" pitchFamily="34" charset="0"/>
              </a:rPr>
              <a:t> How sweet are thy words unto my taste! yea, sweeter than honey to my mouth! </a:t>
            </a:r>
            <a:r>
              <a:rPr lang="en-US" sz="1200" b="1" i="0" u="none" strike="noStrike" baseline="0" dirty="0">
                <a:latin typeface="Arial" panose="020B0604020202020204" pitchFamily="34" charset="0"/>
                <a:cs typeface="Arial" panose="020B0604020202020204" pitchFamily="34" charset="0"/>
              </a:rPr>
              <a:t>104</a:t>
            </a:r>
            <a:r>
              <a:rPr lang="en-US" sz="1200" b="0" i="0" u="none" strike="noStrike" baseline="0" dirty="0">
                <a:latin typeface="Arial" panose="020B0604020202020204" pitchFamily="34" charset="0"/>
                <a:cs typeface="Arial" panose="020B0604020202020204" pitchFamily="34" charset="0"/>
              </a:rPr>
              <a:t> Through thy precepts I get understanding: therefore I hate every false way. </a:t>
            </a:r>
            <a:r>
              <a:rPr lang="en-US" sz="1200" b="1" i="0" u="none" strike="noStrike" baseline="0" dirty="0">
                <a:latin typeface="Arial" panose="020B0604020202020204" pitchFamily="34" charset="0"/>
                <a:cs typeface="Arial" panose="020B0604020202020204" pitchFamily="34" charset="0"/>
              </a:rPr>
              <a:t>105</a:t>
            </a:r>
            <a:r>
              <a:rPr lang="en-US" sz="1200" b="0" i="0" u="none" strike="noStrike" baseline="0" dirty="0">
                <a:latin typeface="Arial" panose="020B0604020202020204" pitchFamily="34" charset="0"/>
                <a:cs typeface="Arial" panose="020B0604020202020204" pitchFamily="34" charset="0"/>
              </a:rPr>
              <a:t>  Thy word is a lamp unto my feet, and a light unto my path.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none" strike="noStrike" baseline="0">
                <a:latin typeface="Arial" panose="020B0604020202020204" pitchFamily="34" charset="0"/>
                <a:cs typeface="Arial" panose="020B0604020202020204" pitchFamily="34" charset="0"/>
              </a:rPr>
              <a:t>“</a:t>
            </a:r>
            <a:r>
              <a:rPr lang="en-US" sz="1200" b="1" i="1" u="none" strike="noStrike" baseline="0" dirty="0">
                <a:latin typeface="Arial" panose="020B0604020202020204" pitchFamily="34" charset="0"/>
                <a:cs typeface="Arial" panose="020B0604020202020204" pitchFamily="34" charset="0"/>
              </a:rPr>
              <a:t>hunger and thirst after righteousness” </a:t>
            </a:r>
            <a:r>
              <a:rPr lang="en-US" sz="1200" b="1" i="0" u="none" strike="noStrike" baseline="0" dirty="0">
                <a:latin typeface="Arial" panose="020B0604020202020204" pitchFamily="34" charset="0"/>
                <a:cs typeface="Arial" panose="020B0604020202020204" pitchFamily="34" charset="0"/>
              </a:rPr>
              <a:t>(Mt. 5:6).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latin typeface="Arial" panose="020B0604020202020204" pitchFamily="34" charset="0"/>
                <a:cs typeface="Arial" panose="020B0604020202020204" pitchFamily="34" charset="0"/>
              </a:rPr>
              <a:t>Job said</a:t>
            </a:r>
            <a:r>
              <a:rPr lang="en-US" sz="1200" b="1" i="0" u="none" strike="noStrike" baseline="0" dirty="0">
                <a:latin typeface="Arial" panose="020B0604020202020204" pitchFamily="34" charset="0"/>
                <a:cs typeface="Arial" panose="020B0604020202020204" pitchFamily="34" charset="0"/>
              </a:rPr>
              <a:t>, “…I have esteemed the words of his mouth more than my necessary food” (Job 23:12).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1 Peter 2:1-2 KJV 1</a:t>
            </a:r>
            <a:r>
              <a:rPr lang="en-US" sz="1200" b="0" i="0" u="none" strike="noStrike" baseline="0" dirty="0">
                <a:latin typeface="Arial" panose="020B0604020202020204" pitchFamily="34" charset="0"/>
                <a:cs typeface="Arial" panose="020B0604020202020204" pitchFamily="34" charset="0"/>
              </a:rPr>
              <a:t> Wherefore laying aside all malice, and all guile, and hypocrisies, and envies, and all evil </a:t>
            </a:r>
            <a:r>
              <a:rPr lang="en-US" sz="1200" b="0" i="0" u="none" strike="noStrike" baseline="0" dirty="0" err="1">
                <a:latin typeface="Arial" panose="020B0604020202020204" pitchFamily="34" charset="0"/>
                <a:cs typeface="Arial" panose="020B0604020202020204" pitchFamily="34" charset="0"/>
              </a:rPr>
              <a:t>speakings</a:t>
            </a:r>
            <a:r>
              <a:rPr lang="en-US" sz="1200" b="0" i="0" u="none" strike="noStrike" baseline="0" dirty="0">
                <a:latin typeface="Arial" panose="020B0604020202020204" pitchFamily="34" charset="0"/>
                <a:cs typeface="Arial" panose="020B0604020202020204" pitchFamily="34" charset="0"/>
              </a:rPr>
              <a:t>, </a:t>
            </a:r>
            <a:r>
              <a:rPr lang="en-US" sz="1200" b="1" i="1" u="none" strike="noStrike" baseline="0" dirty="0">
                <a:latin typeface="Arial" panose="020B0604020202020204" pitchFamily="34" charset="0"/>
                <a:cs typeface="Arial" panose="020B0604020202020204" pitchFamily="34" charset="0"/>
              </a:rPr>
              <a:t>2 As newborn babes, desire the sincere milk of the word, that ye may grow thereby:</a:t>
            </a: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F209991-FA44-1CA6-7EDA-F377EEC8474E}"/>
              </a:ext>
            </a:extLst>
          </p:cNvPr>
          <p:cNvSpPr>
            <a:spLocks noGrp="1"/>
          </p:cNvSpPr>
          <p:nvPr>
            <p:ph type="sldNum" sz="quarter" idx="5"/>
          </p:nvPr>
        </p:nvSpPr>
        <p:spPr/>
        <p:txBody>
          <a:bodyPr/>
          <a:lstStyle/>
          <a:p>
            <a:fld id="{FC4B3983-E84E-4238-9CFD-D60A868A452B}" type="slidenum">
              <a:rPr lang="en-US" smtClean="0"/>
              <a:t>8</a:t>
            </a:fld>
            <a:endParaRPr lang="en-US"/>
          </a:p>
        </p:txBody>
      </p:sp>
      <p:sp>
        <p:nvSpPr>
          <p:cNvPr id="5" name="Date Placeholder 4">
            <a:extLst>
              <a:ext uri="{FF2B5EF4-FFF2-40B4-BE49-F238E27FC236}">
                <a16:creationId xmlns:a16="http://schemas.microsoft.com/office/drawing/2014/main" id="{C039E723-29AE-CAD0-AD48-F642C3008669}"/>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197343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D8387-477E-5F4C-165B-638ECAC47E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829BE4-B719-A1EA-6CD4-B7DB7B84A493}"/>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6474A45C-1A4A-6195-0DAC-3CE081350333}"/>
              </a:ext>
            </a:extLst>
          </p:cNvPr>
          <p:cNvSpPr>
            <a:spLocks noGrp="1"/>
          </p:cNvSpPr>
          <p:nvPr>
            <p:ph type="body" idx="1"/>
          </p:nvPr>
        </p:nvSpPr>
        <p:spPr>
          <a:xfrm>
            <a:off x="-1" y="3481388"/>
            <a:ext cx="7313507" cy="611981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“AT ALL TIMES” – Be Satisfied</a:t>
            </a:r>
            <a:r>
              <a:rPr lang="en-US" sz="1200" b="0" i="0" u="none" strike="noStrike" baseline="0" dirty="0">
                <a:latin typeface="Arial" panose="020B0604020202020204" pitchFamily="34" charset="0"/>
                <a:cs typeface="Arial" panose="020B0604020202020204" pitchFamily="34" charset="0"/>
              </a:rPr>
              <a:t>. The wise man penned, “</a:t>
            </a:r>
            <a:r>
              <a:rPr lang="en-US" sz="1200" b="1" i="1" u="none" strike="noStrike" baseline="0" dirty="0">
                <a:latin typeface="Arial" panose="020B0604020202020204" pitchFamily="34" charset="0"/>
                <a:cs typeface="Arial" panose="020B0604020202020204" pitchFamily="34" charset="0"/>
              </a:rPr>
              <a:t>Drink waters out of thine own cistern, and running waters out of thine own well. Let thy fountains be dispersed abroad, and rivers of waters in the streets. Let them be only thine own, and not strangers’ with thee. Let thy fountain be blessed: and rejoice with the wife of thy youth. Let her be as the loving hind and pleasant roe; let her breasts satisfy thee at all times; and be thou ravished always with her love” </a:t>
            </a:r>
            <a:r>
              <a:rPr lang="en-US" sz="1200" b="0" i="0" u="none" strike="noStrike" baseline="0" dirty="0">
                <a:latin typeface="Arial" panose="020B0604020202020204" pitchFamily="34" charset="0"/>
                <a:cs typeface="Arial" panose="020B0604020202020204" pitchFamily="34" charset="0"/>
              </a:rPr>
              <a:t>(Prov. 5:15-19).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B661701-4281-0547-D939-D1BB82164091}"/>
              </a:ext>
            </a:extLst>
          </p:cNvPr>
          <p:cNvSpPr>
            <a:spLocks noGrp="1"/>
          </p:cNvSpPr>
          <p:nvPr>
            <p:ph type="sldNum" sz="quarter" idx="5"/>
          </p:nvPr>
        </p:nvSpPr>
        <p:spPr/>
        <p:txBody>
          <a:bodyPr/>
          <a:lstStyle/>
          <a:p>
            <a:fld id="{FC4B3983-E84E-4238-9CFD-D60A868A452B}" type="slidenum">
              <a:rPr lang="en-US" smtClean="0"/>
              <a:t>9</a:t>
            </a:fld>
            <a:endParaRPr lang="en-US"/>
          </a:p>
        </p:txBody>
      </p:sp>
      <p:sp>
        <p:nvSpPr>
          <p:cNvPr id="5" name="Date Placeholder 4">
            <a:extLst>
              <a:ext uri="{FF2B5EF4-FFF2-40B4-BE49-F238E27FC236}">
                <a16:creationId xmlns:a16="http://schemas.microsoft.com/office/drawing/2014/main" id="{4E9B2456-8215-43DF-90E8-609B6EC97240}"/>
              </a:ext>
            </a:extLst>
          </p:cNvPr>
          <p:cNvSpPr>
            <a:spLocks noGrp="1"/>
          </p:cNvSpPr>
          <p:nvPr>
            <p:ph type="dt" idx="1"/>
          </p:nvPr>
        </p:nvSpPr>
        <p:spPr/>
        <p:txBody>
          <a:bodyPr/>
          <a:lstStyle/>
          <a:p>
            <a:r>
              <a:rPr lang="en-US"/>
              <a:t>11/17/2024 AM</a:t>
            </a:r>
          </a:p>
        </p:txBody>
      </p:sp>
    </p:spTree>
    <p:extLst>
      <p:ext uri="{BB962C8B-B14F-4D97-AF65-F5344CB8AC3E}">
        <p14:creationId xmlns:p14="http://schemas.microsoft.com/office/powerpoint/2010/main" val="261005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11/18/2024</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465858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58708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979557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496486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8419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557528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766494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841848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01746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22260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11/18/2024</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02448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9141714"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519634" y="-3086"/>
            <a:ext cx="994583"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350" dirty="0">
                <a:solidFill>
                  <a:schemeClr val="tx1">
                    <a:lumMod val="65000"/>
                    <a:lumOff val="35000"/>
                  </a:schemeClr>
                </a:solidFill>
                <a:latin typeface="AvenirNext LT Pro Medium" panose="020B0504020202020204" pitchFamily="34" charset="0"/>
              </a:rPr>
              <a:t> </a:t>
            </a:r>
          </a:p>
        </p:txBody>
      </p:sp>
      <p:sp>
        <p:nvSpPr>
          <p:cNvPr id="9" name="Freeform: Shape 8">
            <a:extLst>
              <a:ext uri="{FF2B5EF4-FFF2-40B4-BE49-F238E27FC236}">
                <a16:creationId xmlns:a16="http://schemas.microsoft.com/office/drawing/2014/main" id="{68680585-71F9-4721-A998-4974171D2EB4}"/>
              </a:ext>
            </a:extLst>
          </p:cNvPr>
          <p:cNvSpPr/>
          <p:nvPr/>
        </p:nvSpPr>
        <p:spPr>
          <a:xfrm>
            <a:off x="7829442" y="6172201"/>
            <a:ext cx="1111577"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1350" dirty="0">
                <a:solidFill>
                  <a:schemeClr val="tx1">
                    <a:lumMod val="65000"/>
                    <a:lumOff val="35000"/>
                  </a:schemeClr>
                </a:solidFill>
                <a:latin typeface="AvenirNext LT Pro Medium" panose="020B0504020202020204" pitchFamily="34" charset="0"/>
              </a:rPr>
              <a:t> </a:t>
            </a:r>
          </a:p>
        </p:txBody>
      </p:sp>
      <p:sp>
        <p:nvSpPr>
          <p:cNvPr id="10" name="Freeform: Shape 9">
            <a:extLst>
              <a:ext uri="{FF2B5EF4-FFF2-40B4-BE49-F238E27FC236}">
                <a16:creationId xmlns:a16="http://schemas.microsoft.com/office/drawing/2014/main" id="{12BC95C2-2EEC-4F59-ABA8-660B0D059CCF}"/>
              </a:ext>
            </a:extLst>
          </p:cNvPr>
          <p:cNvSpPr/>
          <p:nvPr/>
        </p:nvSpPr>
        <p:spPr>
          <a:xfrm>
            <a:off x="5983014" y="5197178"/>
            <a:ext cx="31587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8137" y="15178"/>
            <a:ext cx="1649213"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sz="1350"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6457950" y="3276601"/>
            <a:ext cx="2646945"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sz="1350"/>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sz="1350"/>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lang="en-US" sz="675" kern="1200" cap="all" spc="15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11/18/2024</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lang="en-US" sz="675" kern="1200" cap="all" spc="15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7429500" y="6356351"/>
            <a:ext cx="1085850" cy="365125"/>
          </a:xfrm>
          <a:prstGeom prst="rect">
            <a:avLst/>
          </a:prstGeom>
        </p:spPr>
        <p:txBody>
          <a:bodyPr vert="horz" lIns="91440" tIns="45720" rIns="91440" bIns="45720" rtlCol="0" anchor="ctr"/>
          <a:lstStyle>
            <a:lvl1pPr algn="r">
              <a:defRPr lang="en-US" sz="675" kern="1200" cap="all" spc="15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0171520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p:titleStyle>
    <p:bodyStyle>
      <a:lvl1pPr marL="171450" indent="-171450" algn="l" defTabSz="685800" rtl="0" eaLnBrk="1" latinLnBrk="0" hangingPunct="1">
        <a:lnSpc>
          <a:spcPct val="110000"/>
        </a:lnSpc>
        <a:spcBef>
          <a:spcPts val="750"/>
        </a:spcBef>
        <a:buClr>
          <a:schemeClr val="accent5"/>
        </a:buClr>
        <a:buFont typeface="Avenir Next LT Pro" panose="020B0504020202020204" pitchFamily="34" charset="0"/>
        <a:buChar char="+"/>
        <a:defRPr sz="2100" kern="1200">
          <a:solidFill>
            <a:schemeClr val="tx2"/>
          </a:solidFill>
          <a:latin typeface="+mn-lt"/>
          <a:ea typeface="+mn-ea"/>
          <a:cs typeface="+mn-cs"/>
        </a:defRPr>
      </a:lvl1pPr>
      <a:lvl2pPr marL="5143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500" kern="1200">
          <a:solidFill>
            <a:schemeClr val="tx2"/>
          </a:solidFill>
          <a:latin typeface="+mn-lt"/>
          <a:ea typeface="+mn-ea"/>
          <a:cs typeface="+mn-cs"/>
        </a:defRPr>
      </a:lvl3pPr>
      <a:lvl4pPr marL="12001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4pPr>
      <a:lvl5pPr marL="15430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0E0E4-A688-491D-F287-75DACF34243E}"/>
              </a:ext>
            </a:extLst>
          </p:cNvPr>
          <p:cNvSpPr>
            <a:spLocks noGrp="1"/>
          </p:cNvSpPr>
          <p:nvPr>
            <p:ph type="ctrTitle"/>
          </p:nvPr>
        </p:nvSpPr>
        <p:spPr>
          <a:xfrm>
            <a:off x="1143000" y="2490953"/>
            <a:ext cx="6858000" cy="1019010"/>
          </a:xfrm>
        </p:spPr>
        <p:txBody>
          <a:bodyPr>
            <a:noAutofit/>
          </a:bodyPr>
          <a:lstStyle/>
          <a:p>
            <a:r>
              <a:rPr lang="en-US" sz="8000" b="1" i="1" dirty="0">
                <a:latin typeface="Candara" panose="020E0502030303020204" pitchFamily="34" charset="0"/>
                <a:cs typeface="Arial" panose="020B0604020202020204" pitchFamily="34" charset="0"/>
              </a:rPr>
              <a:t>“At All Times”</a:t>
            </a:r>
          </a:p>
        </p:txBody>
      </p:sp>
      <p:sp>
        <p:nvSpPr>
          <p:cNvPr id="3" name="Subtitle 2">
            <a:extLst>
              <a:ext uri="{FF2B5EF4-FFF2-40B4-BE49-F238E27FC236}">
                <a16:creationId xmlns:a16="http://schemas.microsoft.com/office/drawing/2014/main" id="{5B22059F-A17A-25CC-44F3-A85770299E56}"/>
              </a:ext>
            </a:extLst>
          </p:cNvPr>
          <p:cNvSpPr>
            <a:spLocks noGrp="1"/>
          </p:cNvSpPr>
          <p:nvPr>
            <p:ph type="subTitle" idx="1"/>
          </p:nvPr>
        </p:nvSpPr>
        <p:spPr>
          <a:xfrm>
            <a:off x="2387600" y="3429000"/>
            <a:ext cx="4368799" cy="714374"/>
          </a:xfrm>
        </p:spPr>
        <p:txBody>
          <a:bodyPr>
            <a:normAutofit/>
          </a:bodyPr>
          <a:lstStyle/>
          <a:p>
            <a:endParaRPr lang="en-US" sz="2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63237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par>
                                <p:cTn id="8" presetID="12" presetClass="entr" presetSubtype="1" fill="hold" grpId="0" nodeType="withEffect" nodePh="1">
                                  <p:stCondLst>
                                    <p:cond delay="0"/>
                                  </p:stCondLst>
                                  <p:endCondLst>
                                    <p:cond evt="begin" delay="0">
                                      <p:tn val="8"/>
                                    </p:cond>
                                  </p:end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1818F-445C-920A-1850-C8F1F41880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7C3F02-1268-3361-2F97-9806441285E7}"/>
              </a:ext>
            </a:extLst>
          </p:cNvPr>
          <p:cNvSpPr>
            <a:spLocks noGrp="1"/>
          </p:cNvSpPr>
          <p:nvPr>
            <p:ph type="title"/>
          </p:nvPr>
        </p:nvSpPr>
        <p:spPr>
          <a:xfrm>
            <a:off x="641130" y="291556"/>
            <a:ext cx="1659943" cy="791321"/>
          </a:xfrm>
        </p:spPr>
        <p:txBody>
          <a:bodyPr>
            <a:normAutofit/>
          </a:bodyPr>
          <a:lstStyle/>
          <a:p>
            <a:r>
              <a:rPr lang="en-US" sz="4400" b="1" dirty="0">
                <a:latin typeface="Candara" panose="020E0502030303020204" pitchFamily="34" charset="0"/>
                <a:cs typeface="Arial" panose="020B0604020202020204" pitchFamily="34" charset="0"/>
              </a:rPr>
              <a:t>Love</a:t>
            </a:r>
          </a:p>
        </p:txBody>
      </p:sp>
      <p:sp>
        <p:nvSpPr>
          <p:cNvPr id="3" name="Content Placeholder 2">
            <a:extLst>
              <a:ext uri="{FF2B5EF4-FFF2-40B4-BE49-F238E27FC236}">
                <a16:creationId xmlns:a16="http://schemas.microsoft.com/office/drawing/2014/main" id="{17BDF2A8-DFA4-0A40-1B8B-34224EFA3C54}"/>
              </a:ext>
            </a:extLst>
          </p:cNvPr>
          <p:cNvSpPr>
            <a:spLocks noGrp="1"/>
          </p:cNvSpPr>
          <p:nvPr>
            <p:ph idx="1"/>
          </p:nvPr>
        </p:nvSpPr>
        <p:spPr>
          <a:xfrm>
            <a:off x="711172" y="1145017"/>
            <a:ext cx="8322296" cy="5712983"/>
          </a:xfrm>
        </p:spPr>
        <p:txBody>
          <a:bodyPr>
            <a:noAutofit/>
          </a:bodyPr>
          <a:lstStyle/>
          <a:p>
            <a:pPr marL="0" indent="0">
              <a:lnSpc>
                <a:spcPts val="3200"/>
              </a:lnSpc>
              <a:spcBef>
                <a:spcPts val="7800"/>
              </a:spcBef>
              <a:buNone/>
            </a:pPr>
            <a:endParaRPr lang="en-US" sz="3200" dirty="0">
              <a:latin typeface="Candara" panose="020E0502030303020204" pitchFamily="34" charset="0"/>
              <a:cs typeface="Arial" panose="020B0604020202020204" pitchFamily="34" charset="0"/>
            </a:endParaRPr>
          </a:p>
          <a:p>
            <a:pPr marL="0" indent="0">
              <a:lnSpc>
                <a:spcPts val="3200"/>
              </a:lnSpc>
              <a:spcBef>
                <a:spcPts val="4200"/>
              </a:spcBef>
              <a:buNone/>
            </a:pPr>
            <a:r>
              <a:rPr lang="en-US" sz="3200" dirty="0">
                <a:latin typeface="Candara" panose="020E0502030303020204" pitchFamily="34" charset="0"/>
                <a:cs typeface="Arial" panose="020B0604020202020204" pitchFamily="34" charset="0"/>
              </a:rPr>
              <a:t>A friend who loves </a:t>
            </a:r>
            <a:r>
              <a:rPr lang="en-US" sz="3200" b="1" i="1" dirty="0">
                <a:latin typeface="Candara" panose="020E0502030303020204" pitchFamily="34" charset="0"/>
                <a:cs typeface="Arial" panose="020B0604020202020204" pitchFamily="34" charset="0"/>
              </a:rPr>
              <a:t>“at all times” will speak the truth in love </a:t>
            </a:r>
            <a:r>
              <a:rPr lang="en-US" sz="3200" i="1" dirty="0">
                <a:latin typeface="Candara" panose="020E0502030303020204" pitchFamily="34" charset="0"/>
                <a:cs typeface="Arial" panose="020B0604020202020204" pitchFamily="34" charset="0"/>
              </a:rPr>
              <a:t>– Eph. 4:15; Prov. 18:24</a:t>
            </a:r>
          </a:p>
          <a:p>
            <a:pPr marL="0" indent="0">
              <a:lnSpc>
                <a:spcPts val="3200"/>
              </a:lnSpc>
              <a:spcBef>
                <a:spcPts val="1200"/>
              </a:spcBef>
              <a:buNone/>
            </a:pPr>
            <a:endParaRPr lang="en-US" sz="3200" i="1" dirty="0">
              <a:latin typeface="Candara" panose="020E0502030303020204" pitchFamily="34" charset="0"/>
              <a:cs typeface="Arial" panose="020B0604020202020204" pitchFamily="34" charset="0"/>
            </a:endParaRPr>
          </a:p>
          <a:p>
            <a:pPr marL="0" indent="0">
              <a:lnSpc>
                <a:spcPts val="3200"/>
              </a:lnSpc>
              <a:spcBef>
                <a:spcPts val="7200"/>
              </a:spcBef>
              <a:buNone/>
            </a:pPr>
            <a:r>
              <a:rPr lang="en-US" sz="3200" dirty="0">
                <a:latin typeface="Candara" panose="020E0502030303020204" pitchFamily="34" charset="0"/>
                <a:cs typeface="Arial" panose="020B0604020202020204" pitchFamily="34" charset="0"/>
              </a:rPr>
              <a:t>Be sure to choose true friends and not enemies who will tell you what you want to hear!</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Are you a </a:t>
            </a:r>
            <a:r>
              <a:rPr lang="en-US" sz="3200" i="1" u="sng" dirty="0">
                <a:latin typeface="Candara" panose="020E0502030303020204" pitchFamily="34" charset="0"/>
                <a:cs typeface="Arial" panose="020B0604020202020204" pitchFamily="34" charset="0"/>
              </a:rPr>
              <a:t>true friend</a:t>
            </a:r>
            <a:r>
              <a:rPr lang="en-US" sz="3200" i="1" dirty="0">
                <a:latin typeface="Candara" panose="020E0502030303020204" pitchFamily="34" charset="0"/>
                <a:cs typeface="Arial" panose="020B0604020202020204" pitchFamily="34" charset="0"/>
              </a:rPr>
              <a:t> </a:t>
            </a:r>
            <a:r>
              <a:rPr lang="en-US" sz="3200" dirty="0">
                <a:latin typeface="Candara" panose="020E0502030303020204" pitchFamily="34" charset="0"/>
                <a:cs typeface="Arial" panose="020B0604020202020204" pitchFamily="34" charset="0"/>
              </a:rPr>
              <a:t>of Jesus?</a:t>
            </a:r>
          </a:p>
        </p:txBody>
      </p:sp>
      <p:sp>
        <p:nvSpPr>
          <p:cNvPr id="4" name="Rectangle 3">
            <a:extLst>
              <a:ext uri="{FF2B5EF4-FFF2-40B4-BE49-F238E27FC236}">
                <a16:creationId xmlns:a16="http://schemas.microsoft.com/office/drawing/2014/main" id="{26AF56B4-C97E-A432-DD72-83501339385C}"/>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81C5A38C-A8BE-A16B-743A-4FA13A43A463}"/>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DEA8A117-6F25-8300-983D-F92C8E039EC7}"/>
              </a:ext>
            </a:extLst>
          </p:cNvPr>
          <p:cNvSpPr txBox="1"/>
          <p:nvPr/>
        </p:nvSpPr>
        <p:spPr>
          <a:xfrm>
            <a:off x="824092" y="1229203"/>
            <a:ext cx="7691257" cy="815480"/>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“A friend loveth </a:t>
            </a:r>
            <a:r>
              <a:rPr lang="en-US" sz="2800" b="1" i="1" dirty="0">
                <a:solidFill>
                  <a:srgbClr val="FF0000"/>
                </a:solidFill>
                <a:latin typeface="Candara" panose="020E0502030303020204" pitchFamily="34" charset="0"/>
              </a:rPr>
              <a:t>at all times</a:t>
            </a:r>
            <a:r>
              <a:rPr lang="en-US" sz="2800" b="1" i="1" dirty="0">
                <a:latin typeface="Candara" panose="020E0502030303020204" pitchFamily="34" charset="0"/>
              </a:rPr>
              <a:t>, and a brother is born for adversity” </a:t>
            </a:r>
            <a:r>
              <a:rPr lang="en-US" sz="2800" i="1" dirty="0">
                <a:latin typeface="Candara" panose="020E0502030303020204" pitchFamily="34" charset="0"/>
              </a:rPr>
              <a:t>(Prov. 17:17)</a:t>
            </a:r>
          </a:p>
        </p:txBody>
      </p:sp>
      <p:sp>
        <p:nvSpPr>
          <p:cNvPr id="8" name="TextBox 7">
            <a:extLst>
              <a:ext uri="{FF2B5EF4-FFF2-40B4-BE49-F238E27FC236}">
                <a16:creationId xmlns:a16="http://schemas.microsoft.com/office/drawing/2014/main" id="{F47F85A8-A12B-0722-D599-7CACB509EE14}"/>
              </a:ext>
            </a:extLst>
          </p:cNvPr>
          <p:cNvSpPr txBox="1"/>
          <p:nvPr/>
        </p:nvSpPr>
        <p:spPr>
          <a:xfrm>
            <a:off x="812367" y="3084078"/>
            <a:ext cx="7691257" cy="1174552"/>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“Open rebuke is better than secret love. Faithful are the wounds of a friend; but the kisses of an enemy are deceitful” </a:t>
            </a:r>
            <a:r>
              <a:rPr lang="en-US" sz="2800" i="1" dirty="0">
                <a:latin typeface="Candara" panose="020E0502030303020204" pitchFamily="34" charset="0"/>
              </a:rPr>
              <a:t>(Prov. 27:5-6)</a:t>
            </a:r>
          </a:p>
        </p:txBody>
      </p:sp>
      <p:sp>
        <p:nvSpPr>
          <p:cNvPr id="6" name="TextBox 5">
            <a:extLst>
              <a:ext uri="{FF2B5EF4-FFF2-40B4-BE49-F238E27FC236}">
                <a16:creationId xmlns:a16="http://schemas.microsoft.com/office/drawing/2014/main" id="{0BADEA33-B44C-54EF-535A-67557BFB0BB4}"/>
              </a:ext>
            </a:extLst>
          </p:cNvPr>
          <p:cNvSpPr txBox="1"/>
          <p:nvPr/>
        </p:nvSpPr>
        <p:spPr>
          <a:xfrm>
            <a:off x="824094" y="5890055"/>
            <a:ext cx="7691257" cy="815480"/>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Ye are my friends, if ye do whatsoever I command you” </a:t>
            </a:r>
            <a:r>
              <a:rPr lang="en-US" sz="2800" i="1" dirty="0">
                <a:latin typeface="Candara" panose="020E0502030303020204" pitchFamily="34" charset="0"/>
              </a:rPr>
              <a:t>(John 15:14)</a:t>
            </a:r>
          </a:p>
        </p:txBody>
      </p:sp>
      <p:sp>
        <p:nvSpPr>
          <p:cNvPr id="9" name="Slide Number Placeholder 3">
            <a:extLst>
              <a:ext uri="{FF2B5EF4-FFF2-40B4-BE49-F238E27FC236}">
                <a16:creationId xmlns:a16="http://schemas.microsoft.com/office/drawing/2014/main" id="{81BF1BEF-87B7-B925-2C95-20E57A76281D}"/>
              </a:ext>
            </a:extLst>
          </p:cNvPr>
          <p:cNvSpPr txBox="1">
            <a:spLocks/>
          </p:cNvSpPr>
          <p:nvPr/>
        </p:nvSpPr>
        <p:spPr bwMode="auto">
          <a:xfrm>
            <a:off x="711533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10</a:t>
            </a:fld>
            <a:endParaRPr lang="en-US" dirty="0">
              <a:solidFill>
                <a:srgbClr val="009999"/>
              </a:solidFill>
              <a:latin typeface="Arial"/>
              <a:cs typeface="Arial"/>
            </a:endParaRPr>
          </a:p>
        </p:txBody>
      </p:sp>
    </p:spTree>
    <p:extLst>
      <p:ext uri="{BB962C8B-B14F-4D97-AF65-F5344CB8AC3E}">
        <p14:creationId xmlns:p14="http://schemas.microsoft.com/office/powerpoint/2010/main" val="37211320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12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outVertical)">
                                      <p:cBhvr>
                                        <p:cTn id="24" dur="125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37"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arn(outVertical)">
                                      <p:cBhvr>
                                        <p:cTn id="43"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animBg="1"/>
      <p:bldP spid="8"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72A2-4693-AE6D-0615-71BBD3F26E8B}"/>
              </a:ext>
            </a:extLst>
          </p:cNvPr>
          <p:cNvSpPr>
            <a:spLocks noGrp="1"/>
          </p:cNvSpPr>
          <p:nvPr>
            <p:ph type="title"/>
          </p:nvPr>
        </p:nvSpPr>
        <p:spPr>
          <a:xfrm>
            <a:off x="457200" y="365126"/>
            <a:ext cx="8355204" cy="791321"/>
          </a:xfrm>
        </p:spPr>
        <p:txBody>
          <a:bodyPr>
            <a:normAutofit/>
          </a:bodyPr>
          <a:lstStyle/>
          <a:p>
            <a:r>
              <a:rPr lang="en-US" sz="4400" b="1" i="1" dirty="0">
                <a:latin typeface="Candara" panose="020E0502030303020204" pitchFamily="34" charset="0"/>
                <a:cs typeface="Arial" panose="020B0604020202020204" pitchFamily="34" charset="0"/>
              </a:rPr>
              <a:t>“Always” </a:t>
            </a:r>
            <a:r>
              <a:rPr lang="en-US" sz="4400" b="1" dirty="0">
                <a:latin typeface="Candara" panose="020E0502030303020204" pitchFamily="34" charset="0"/>
                <a:cs typeface="Arial" panose="020B0604020202020204" pitchFamily="34" charset="0"/>
              </a:rPr>
              <a:t>Passages to Remember</a:t>
            </a:r>
          </a:p>
        </p:txBody>
      </p:sp>
      <p:sp>
        <p:nvSpPr>
          <p:cNvPr id="3" name="Content Placeholder 2">
            <a:extLst>
              <a:ext uri="{FF2B5EF4-FFF2-40B4-BE49-F238E27FC236}">
                <a16:creationId xmlns:a16="http://schemas.microsoft.com/office/drawing/2014/main" id="{6B303867-2353-2F6A-A535-F79123817E88}"/>
              </a:ext>
            </a:extLst>
          </p:cNvPr>
          <p:cNvSpPr>
            <a:spLocks noGrp="1"/>
          </p:cNvSpPr>
          <p:nvPr>
            <p:ph idx="1"/>
          </p:nvPr>
        </p:nvSpPr>
        <p:spPr>
          <a:xfrm>
            <a:off x="810273" y="1336327"/>
            <a:ext cx="7610246" cy="1536510"/>
          </a:xfrm>
          <a:solidFill>
            <a:schemeClr val="bg1">
              <a:lumMod val="95000"/>
            </a:schemeClr>
          </a:solidFill>
          <a:ln>
            <a:solidFill>
              <a:schemeClr val="bg1">
                <a:lumMod val="95000"/>
              </a:schemeClr>
            </a:solidFill>
          </a:ln>
        </p:spPr>
        <p:txBody>
          <a:bodyPr>
            <a:noAutofit/>
          </a:bodyPr>
          <a:lstStyle/>
          <a:p>
            <a:pPr marL="0" indent="0">
              <a:lnSpc>
                <a:spcPts val="2800"/>
              </a:lnSpc>
              <a:buNone/>
            </a:pPr>
            <a:r>
              <a:rPr lang="en-US" sz="2800" b="1" i="1" dirty="0">
                <a:latin typeface="Candara" panose="020E0502030303020204" pitchFamily="34" charset="0"/>
                <a:cs typeface="Arial" panose="020B0604020202020204" pitchFamily="34" charset="0"/>
              </a:rPr>
              <a:t>“But sanctify the Lord God in your hearts: and </a:t>
            </a:r>
            <a:r>
              <a:rPr lang="en-US" sz="2800" b="1" i="1" dirty="0">
                <a:solidFill>
                  <a:srgbClr val="FF0000"/>
                </a:solidFill>
                <a:latin typeface="Candara" panose="020E0502030303020204" pitchFamily="34" charset="0"/>
                <a:cs typeface="Arial" panose="020B0604020202020204" pitchFamily="34" charset="0"/>
              </a:rPr>
              <a:t>be ready always</a:t>
            </a:r>
            <a:r>
              <a:rPr lang="en-US" sz="2800" b="1" i="1" dirty="0">
                <a:latin typeface="Candara" panose="020E0502030303020204" pitchFamily="34" charset="0"/>
                <a:cs typeface="Arial" panose="020B0604020202020204" pitchFamily="34" charset="0"/>
              </a:rPr>
              <a:t> to give an answer to every man that </a:t>
            </a:r>
            <a:r>
              <a:rPr lang="en-US" sz="2800" b="1" i="1" dirty="0" err="1">
                <a:latin typeface="Candara" panose="020E0502030303020204" pitchFamily="34" charset="0"/>
                <a:cs typeface="Arial" panose="020B0604020202020204" pitchFamily="34" charset="0"/>
              </a:rPr>
              <a:t>asketh</a:t>
            </a:r>
            <a:r>
              <a:rPr lang="en-US" sz="2800" b="1" i="1" dirty="0">
                <a:latin typeface="Candara" panose="020E0502030303020204" pitchFamily="34" charset="0"/>
                <a:cs typeface="Arial" panose="020B0604020202020204" pitchFamily="34" charset="0"/>
              </a:rPr>
              <a:t> you a reason of the hope that is in you with meekness and fear” </a:t>
            </a:r>
            <a:r>
              <a:rPr lang="en-US" sz="2800" i="1" dirty="0">
                <a:latin typeface="Candara" panose="020E0502030303020204" pitchFamily="34" charset="0"/>
                <a:cs typeface="Arial" panose="020B0604020202020204" pitchFamily="34" charset="0"/>
              </a:rPr>
              <a:t>(1 Pet. 3:15)</a:t>
            </a:r>
          </a:p>
        </p:txBody>
      </p:sp>
      <p:sp>
        <p:nvSpPr>
          <p:cNvPr id="4" name="Content Placeholder 2">
            <a:extLst>
              <a:ext uri="{FF2B5EF4-FFF2-40B4-BE49-F238E27FC236}">
                <a16:creationId xmlns:a16="http://schemas.microsoft.com/office/drawing/2014/main" id="{4AA4B0EF-7BDD-251C-2AC0-6B3B2EB51BE9}"/>
              </a:ext>
            </a:extLst>
          </p:cNvPr>
          <p:cNvSpPr txBox="1">
            <a:spLocks/>
          </p:cNvSpPr>
          <p:nvPr/>
        </p:nvSpPr>
        <p:spPr>
          <a:xfrm>
            <a:off x="829679" y="3126608"/>
            <a:ext cx="7610246" cy="1536510"/>
          </a:xfrm>
          <a:prstGeom prst="rect">
            <a:avLst/>
          </a:prstGeom>
          <a:solidFill>
            <a:schemeClr val="bg1">
              <a:lumMod val="95000"/>
            </a:schemeClr>
          </a:solidFill>
          <a:ln>
            <a:solidFill>
              <a:schemeClr val="bg1">
                <a:lumMod val="95000"/>
              </a:schemeClr>
            </a:solidFill>
          </a:ln>
        </p:spPr>
        <p:txBody>
          <a:bodyPr vert="horz" lIns="91440" tIns="45720" rIns="91440" bIns="45720" rtlCol="0">
            <a:noAutofit/>
          </a:bodyPr>
          <a:lstStyle>
            <a:lvl1pPr marL="171450" indent="-171450" algn="l" defTabSz="685800" rtl="0" eaLnBrk="1" latinLnBrk="0" hangingPunct="1">
              <a:lnSpc>
                <a:spcPct val="110000"/>
              </a:lnSpc>
              <a:spcBef>
                <a:spcPts val="750"/>
              </a:spcBef>
              <a:buClr>
                <a:schemeClr val="accent5"/>
              </a:buClr>
              <a:buFont typeface="Avenir Next LT Pro" panose="020B0504020202020204" pitchFamily="34" charset="0"/>
              <a:buChar char="+"/>
              <a:defRPr sz="2100" kern="1200">
                <a:solidFill>
                  <a:schemeClr val="tx2"/>
                </a:solidFill>
                <a:latin typeface="+mn-lt"/>
                <a:ea typeface="+mn-ea"/>
                <a:cs typeface="+mn-cs"/>
              </a:defRPr>
            </a:lvl1pPr>
            <a:lvl2pPr marL="5143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500" kern="1200">
                <a:solidFill>
                  <a:schemeClr val="tx2"/>
                </a:solidFill>
                <a:latin typeface="+mn-lt"/>
                <a:ea typeface="+mn-ea"/>
                <a:cs typeface="+mn-cs"/>
              </a:defRPr>
            </a:lvl3pPr>
            <a:lvl4pPr marL="12001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4pPr>
            <a:lvl5pPr marL="15430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2800"/>
              </a:lnSpc>
              <a:buFont typeface="Avenir Next LT Pro" panose="020B0504020202020204" pitchFamily="34" charset="0"/>
              <a:buNone/>
            </a:pPr>
            <a:r>
              <a:rPr lang="en-US" sz="2800" b="1" i="1" dirty="0">
                <a:latin typeface="Candara" panose="020E0502030303020204" pitchFamily="34" charset="0"/>
                <a:cs typeface="Arial" panose="020B0604020202020204" pitchFamily="34" charset="0"/>
              </a:rPr>
              <a:t>Wherefore I will not be negligent </a:t>
            </a:r>
            <a:r>
              <a:rPr lang="en-US" sz="2800" b="1" i="1" dirty="0">
                <a:solidFill>
                  <a:schemeClr val="tx1"/>
                </a:solidFill>
                <a:latin typeface="Candara" panose="020E0502030303020204" pitchFamily="34" charset="0"/>
                <a:cs typeface="Arial" panose="020B0604020202020204" pitchFamily="34" charset="0"/>
              </a:rPr>
              <a:t>to put you </a:t>
            </a:r>
            <a:r>
              <a:rPr lang="en-US" sz="2800" b="1" i="1" dirty="0">
                <a:solidFill>
                  <a:srgbClr val="FF0000"/>
                </a:solidFill>
                <a:latin typeface="Candara" panose="020E0502030303020204" pitchFamily="34" charset="0"/>
                <a:cs typeface="Arial" panose="020B0604020202020204" pitchFamily="34" charset="0"/>
              </a:rPr>
              <a:t>always in remembrance of these things</a:t>
            </a:r>
            <a:r>
              <a:rPr lang="en-US" sz="2800" b="1" i="1" dirty="0">
                <a:latin typeface="Candara" panose="020E0502030303020204" pitchFamily="34" charset="0"/>
                <a:cs typeface="Arial" panose="020B0604020202020204" pitchFamily="34" charset="0"/>
              </a:rPr>
              <a:t>, though ye know them, and be established in the present truth”</a:t>
            </a:r>
            <a:r>
              <a:rPr lang="en-US" sz="2800" i="1" dirty="0">
                <a:latin typeface="Candara" panose="020E0502030303020204" pitchFamily="34" charset="0"/>
                <a:cs typeface="Arial" panose="020B0604020202020204" pitchFamily="34" charset="0"/>
              </a:rPr>
              <a:t> (2 Pet. 1:12)</a:t>
            </a:r>
          </a:p>
        </p:txBody>
      </p:sp>
      <p:sp>
        <p:nvSpPr>
          <p:cNvPr id="5" name="Content Placeholder 2">
            <a:extLst>
              <a:ext uri="{FF2B5EF4-FFF2-40B4-BE49-F238E27FC236}">
                <a16:creationId xmlns:a16="http://schemas.microsoft.com/office/drawing/2014/main" id="{2D9353EF-59B8-7123-99AC-EF9AA96AB32A}"/>
              </a:ext>
            </a:extLst>
          </p:cNvPr>
          <p:cNvSpPr txBox="1">
            <a:spLocks/>
          </p:cNvSpPr>
          <p:nvPr/>
        </p:nvSpPr>
        <p:spPr>
          <a:xfrm>
            <a:off x="829679" y="4901899"/>
            <a:ext cx="7610246" cy="1536510"/>
          </a:xfrm>
          <a:prstGeom prst="rect">
            <a:avLst/>
          </a:prstGeom>
          <a:solidFill>
            <a:schemeClr val="bg1">
              <a:lumMod val="95000"/>
            </a:schemeClr>
          </a:solidFill>
          <a:ln>
            <a:solidFill>
              <a:schemeClr val="bg1">
                <a:lumMod val="95000"/>
              </a:schemeClr>
            </a:solidFill>
          </a:ln>
        </p:spPr>
        <p:txBody>
          <a:bodyPr vert="horz" lIns="91440" tIns="45720" rIns="91440" bIns="45720" rtlCol="0">
            <a:noAutofit/>
          </a:bodyPr>
          <a:lstStyle>
            <a:lvl1pPr marL="171450" indent="-171450" algn="l" defTabSz="685800" rtl="0" eaLnBrk="1" latinLnBrk="0" hangingPunct="1">
              <a:lnSpc>
                <a:spcPct val="110000"/>
              </a:lnSpc>
              <a:spcBef>
                <a:spcPts val="750"/>
              </a:spcBef>
              <a:buClr>
                <a:schemeClr val="accent5"/>
              </a:buClr>
              <a:buFont typeface="Avenir Next LT Pro" panose="020B0504020202020204" pitchFamily="34" charset="0"/>
              <a:buChar char="+"/>
              <a:defRPr sz="2100" kern="1200">
                <a:solidFill>
                  <a:schemeClr val="tx2"/>
                </a:solidFill>
                <a:latin typeface="+mn-lt"/>
                <a:ea typeface="+mn-ea"/>
                <a:cs typeface="+mn-cs"/>
              </a:defRPr>
            </a:lvl1pPr>
            <a:lvl2pPr marL="5143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500" kern="1200">
                <a:solidFill>
                  <a:schemeClr val="tx2"/>
                </a:solidFill>
                <a:latin typeface="+mn-lt"/>
                <a:ea typeface="+mn-ea"/>
                <a:cs typeface="+mn-cs"/>
              </a:defRPr>
            </a:lvl3pPr>
            <a:lvl4pPr marL="12001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4pPr>
            <a:lvl5pPr marL="15430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2800"/>
              </a:lnSpc>
              <a:buFont typeface="Avenir Next LT Pro" panose="020B0504020202020204" pitchFamily="34" charset="0"/>
              <a:buNone/>
            </a:pPr>
            <a:r>
              <a:rPr lang="en-US" sz="2800" b="1" i="1" dirty="0">
                <a:latin typeface="Candara" panose="020E0502030303020204" pitchFamily="34" charset="0"/>
                <a:cs typeface="Arial" panose="020B0604020202020204" pitchFamily="34" charset="0"/>
              </a:rPr>
              <a:t>“Therefore, my beloved brethren, be ye </a:t>
            </a:r>
            <a:r>
              <a:rPr lang="en-US" sz="2800" b="1" i="1" dirty="0" err="1">
                <a:latin typeface="Candara" panose="020E0502030303020204" pitchFamily="34" charset="0"/>
                <a:cs typeface="Arial" panose="020B0604020202020204" pitchFamily="34" charset="0"/>
              </a:rPr>
              <a:t>stedfast</a:t>
            </a:r>
            <a:r>
              <a:rPr lang="en-US" sz="2800" b="1" i="1" dirty="0">
                <a:latin typeface="Candara" panose="020E0502030303020204" pitchFamily="34" charset="0"/>
                <a:cs typeface="Arial" panose="020B0604020202020204" pitchFamily="34" charset="0"/>
              </a:rPr>
              <a:t>, </a:t>
            </a:r>
            <a:r>
              <a:rPr lang="en-US" sz="2800" b="1" i="1" dirty="0" err="1">
                <a:latin typeface="Candara" panose="020E0502030303020204" pitchFamily="34" charset="0"/>
                <a:cs typeface="Arial" panose="020B0604020202020204" pitchFamily="34" charset="0"/>
              </a:rPr>
              <a:t>unmoveable</a:t>
            </a:r>
            <a:r>
              <a:rPr lang="en-US" sz="2800" b="1" i="1" dirty="0">
                <a:latin typeface="Candara" panose="020E0502030303020204" pitchFamily="34" charset="0"/>
                <a:cs typeface="Arial" panose="020B0604020202020204" pitchFamily="34" charset="0"/>
              </a:rPr>
              <a:t>, </a:t>
            </a:r>
            <a:r>
              <a:rPr lang="en-US" sz="2800" b="1" i="1" dirty="0">
                <a:solidFill>
                  <a:srgbClr val="FF0000"/>
                </a:solidFill>
                <a:latin typeface="Candara" panose="020E0502030303020204" pitchFamily="34" charset="0"/>
                <a:cs typeface="Arial" panose="020B0604020202020204" pitchFamily="34" charset="0"/>
              </a:rPr>
              <a:t>always abounding in the work of the Lord</a:t>
            </a:r>
            <a:r>
              <a:rPr lang="en-US" sz="2800" b="1" i="1" dirty="0">
                <a:latin typeface="Candara" panose="020E0502030303020204" pitchFamily="34" charset="0"/>
                <a:cs typeface="Arial" panose="020B0604020202020204" pitchFamily="34" charset="0"/>
              </a:rPr>
              <a:t>, forasmuch as ye know that your </a:t>
            </a:r>
            <a:r>
              <a:rPr lang="en-US" sz="2800" b="1" i="1" dirty="0" err="1">
                <a:latin typeface="Candara" panose="020E0502030303020204" pitchFamily="34" charset="0"/>
                <a:cs typeface="Arial" panose="020B0604020202020204" pitchFamily="34" charset="0"/>
              </a:rPr>
              <a:t>labour</a:t>
            </a:r>
            <a:r>
              <a:rPr lang="en-US" sz="2800" b="1" i="1" dirty="0">
                <a:latin typeface="Candara" panose="020E0502030303020204" pitchFamily="34" charset="0"/>
                <a:cs typeface="Arial" panose="020B0604020202020204" pitchFamily="34" charset="0"/>
              </a:rPr>
              <a:t> is not in vain in the Lord” </a:t>
            </a:r>
            <a:r>
              <a:rPr lang="en-US" sz="2800" i="1" dirty="0">
                <a:latin typeface="Candara" panose="020E0502030303020204" pitchFamily="34" charset="0"/>
                <a:cs typeface="Arial" panose="020B0604020202020204" pitchFamily="34" charset="0"/>
              </a:rPr>
              <a:t>(1 Cor. 15:58)</a:t>
            </a:r>
          </a:p>
        </p:txBody>
      </p:sp>
      <p:sp>
        <p:nvSpPr>
          <p:cNvPr id="6" name="Slide Number Placeholder 3">
            <a:extLst>
              <a:ext uri="{FF2B5EF4-FFF2-40B4-BE49-F238E27FC236}">
                <a16:creationId xmlns:a16="http://schemas.microsoft.com/office/drawing/2014/main" id="{E75C85FB-1625-E1C6-A596-97ACE7B0C568}"/>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11</a:t>
            </a:fld>
            <a:endParaRPr lang="en-US" dirty="0">
              <a:solidFill>
                <a:srgbClr val="009999"/>
              </a:solidFill>
              <a:latin typeface="Arial"/>
              <a:cs typeface="Arial"/>
            </a:endParaRPr>
          </a:p>
        </p:txBody>
      </p:sp>
    </p:spTree>
    <p:extLst>
      <p:ext uri="{BB962C8B-B14F-4D97-AF65-F5344CB8AC3E}">
        <p14:creationId xmlns:p14="http://schemas.microsoft.com/office/powerpoint/2010/main" val="21267357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outVertical)">
                                      <p:cBhvr>
                                        <p:cTn id="7" dur="1250"/>
                                        <p:tgtEl>
                                          <p:spTgt spid="3">
                                            <p:bg/>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outVertical)">
                                      <p:cBhvr>
                                        <p:cTn id="10" dur="125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outVertical)">
                                      <p:cBhvr>
                                        <p:cTn id="15" dur="125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outVertical)">
                                      <p:cBhvr>
                                        <p:cTn id="20"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9E072-8C65-E2DE-6CAF-29ADA148F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9640A9-8DFB-11D1-04A6-2B3C9C64DA0A}"/>
              </a:ext>
            </a:extLst>
          </p:cNvPr>
          <p:cNvSpPr>
            <a:spLocks noGrp="1"/>
          </p:cNvSpPr>
          <p:nvPr>
            <p:ph type="title"/>
          </p:nvPr>
        </p:nvSpPr>
        <p:spPr>
          <a:xfrm>
            <a:off x="641130" y="291556"/>
            <a:ext cx="5277349" cy="791321"/>
          </a:xfrm>
        </p:spPr>
        <p:txBody>
          <a:bodyPr>
            <a:normAutofit/>
          </a:bodyPr>
          <a:lstStyle/>
          <a:p>
            <a:r>
              <a:rPr lang="en-US" sz="4400" b="1" dirty="0">
                <a:latin typeface="Candara" panose="020E0502030303020204" pitchFamily="34" charset="0"/>
                <a:cs typeface="Arial" panose="020B0604020202020204" pitchFamily="34" charset="0"/>
              </a:rPr>
              <a:t>Bless The Lord</a:t>
            </a:r>
          </a:p>
        </p:txBody>
      </p:sp>
      <p:sp>
        <p:nvSpPr>
          <p:cNvPr id="4" name="Rectangle 3">
            <a:extLst>
              <a:ext uri="{FF2B5EF4-FFF2-40B4-BE49-F238E27FC236}">
                <a16:creationId xmlns:a16="http://schemas.microsoft.com/office/drawing/2014/main" id="{90A20A00-BDCD-6DAA-108C-C9292D27553D}"/>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04DECECB-6948-AA73-5D2C-78FACB63CD00}"/>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itle 1">
            <a:extLst>
              <a:ext uri="{FF2B5EF4-FFF2-40B4-BE49-F238E27FC236}">
                <a16:creationId xmlns:a16="http://schemas.microsoft.com/office/drawing/2014/main" id="{4B95A28C-ED86-6D29-E17C-398B3839B18F}"/>
              </a:ext>
            </a:extLst>
          </p:cNvPr>
          <p:cNvSpPr txBox="1">
            <a:spLocks/>
          </p:cNvSpPr>
          <p:nvPr/>
        </p:nvSpPr>
        <p:spPr>
          <a:xfrm>
            <a:off x="691581" y="932653"/>
            <a:ext cx="5096270" cy="791321"/>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a:lstStyle>
          <a:p>
            <a:r>
              <a:rPr lang="en-US" sz="4400" b="1" dirty="0">
                <a:latin typeface="Candara" panose="020E0502030303020204" pitchFamily="34" charset="0"/>
                <a:cs typeface="Arial" panose="020B0604020202020204" pitchFamily="34" charset="0"/>
              </a:rPr>
              <a:t>Trust In God</a:t>
            </a:r>
          </a:p>
        </p:txBody>
      </p:sp>
      <p:sp>
        <p:nvSpPr>
          <p:cNvPr id="10" name="Title 1">
            <a:extLst>
              <a:ext uri="{FF2B5EF4-FFF2-40B4-BE49-F238E27FC236}">
                <a16:creationId xmlns:a16="http://schemas.microsoft.com/office/drawing/2014/main" id="{13CD4EC5-8833-8DEE-D90A-6D97F8A28F25}"/>
              </a:ext>
            </a:extLst>
          </p:cNvPr>
          <p:cNvSpPr txBox="1">
            <a:spLocks/>
          </p:cNvSpPr>
          <p:nvPr/>
        </p:nvSpPr>
        <p:spPr>
          <a:xfrm>
            <a:off x="716806" y="1573750"/>
            <a:ext cx="6518007" cy="791321"/>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a:lstStyle>
          <a:p>
            <a:r>
              <a:rPr lang="en-US" sz="4400" b="1" dirty="0">
                <a:latin typeface="Candara" panose="020E0502030303020204" pitchFamily="34" charset="0"/>
                <a:cs typeface="Arial" panose="020B0604020202020204" pitchFamily="34" charset="0"/>
              </a:rPr>
              <a:t>Do Righteousness</a:t>
            </a:r>
          </a:p>
        </p:txBody>
      </p:sp>
      <p:sp>
        <p:nvSpPr>
          <p:cNvPr id="11" name="Title 1">
            <a:extLst>
              <a:ext uri="{FF2B5EF4-FFF2-40B4-BE49-F238E27FC236}">
                <a16:creationId xmlns:a16="http://schemas.microsoft.com/office/drawing/2014/main" id="{AAB2D3AD-B077-DF31-282B-41FDE470A638}"/>
              </a:ext>
            </a:extLst>
          </p:cNvPr>
          <p:cNvSpPr txBox="1">
            <a:spLocks/>
          </p:cNvSpPr>
          <p:nvPr/>
        </p:nvSpPr>
        <p:spPr>
          <a:xfrm>
            <a:off x="721935" y="2244666"/>
            <a:ext cx="7919647" cy="791321"/>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a:lstStyle>
          <a:p>
            <a:r>
              <a:rPr lang="en-US" sz="4400" b="1" dirty="0">
                <a:latin typeface="Candara" panose="020E0502030303020204" pitchFamily="34" charset="0"/>
                <a:cs typeface="Arial" panose="020B0604020202020204" pitchFamily="34" charset="0"/>
              </a:rPr>
              <a:t>Long For God’s Judgments</a:t>
            </a:r>
          </a:p>
        </p:txBody>
      </p:sp>
      <p:sp>
        <p:nvSpPr>
          <p:cNvPr id="13" name="Title 1">
            <a:extLst>
              <a:ext uri="{FF2B5EF4-FFF2-40B4-BE49-F238E27FC236}">
                <a16:creationId xmlns:a16="http://schemas.microsoft.com/office/drawing/2014/main" id="{27834789-7D7C-9363-B57D-A0E2887E1EC4}"/>
              </a:ext>
            </a:extLst>
          </p:cNvPr>
          <p:cNvSpPr txBox="1">
            <a:spLocks/>
          </p:cNvSpPr>
          <p:nvPr/>
        </p:nvSpPr>
        <p:spPr>
          <a:xfrm>
            <a:off x="729417" y="2915582"/>
            <a:ext cx="6518007" cy="791321"/>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a:lstStyle>
          <a:p>
            <a:r>
              <a:rPr lang="en-US" sz="4400" b="1" dirty="0">
                <a:latin typeface="Candara" panose="020E0502030303020204" pitchFamily="34" charset="0"/>
                <a:cs typeface="Arial" panose="020B0604020202020204" pitchFamily="34" charset="0"/>
              </a:rPr>
              <a:t>Be Satisfied</a:t>
            </a:r>
          </a:p>
        </p:txBody>
      </p:sp>
      <p:sp>
        <p:nvSpPr>
          <p:cNvPr id="14" name="Title 1">
            <a:extLst>
              <a:ext uri="{FF2B5EF4-FFF2-40B4-BE49-F238E27FC236}">
                <a16:creationId xmlns:a16="http://schemas.microsoft.com/office/drawing/2014/main" id="{379870C2-D742-1838-D039-2BC5970CF10F}"/>
              </a:ext>
            </a:extLst>
          </p:cNvPr>
          <p:cNvSpPr txBox="1">
            <a:spLocks/>
          </p:cNvSpPr>
          <p:nvPr/>
        </p:nvSpPr>
        <p:spPr>
          <a:xfrm>
            <a:off x="716806" y="3572854"/>
            <a:ext cx="6518007" cy="791321"/>
          </a:xfrm>
          <a:prstGeom prst="rect">
            <a:avLst/>
          </a:prstGeom>
        </p:spPr>
        <p:txBody>
          <a:bodyPr vert="horz" lIns="91440" tIns="45720" rIns="91440" bIns="45720" rtlCol="0" anchor="ctr">
            <a:normAutofit/>
          </a:bodyPr>
          <a:lstStyle>
            <a:lvl1pPr algn="l" defTabSz="685800" rtl="0" eaLnBrk="1" latinLnBrk="0" hangingPunct="1">
              <a:lnSpc>
                <a:spcPct val="100000"/>
              </a:lnSpc>
              <a:spcBef>
                <a:spcPct val="0"/>
              </a:spcBef>
              <a:buNone/>
              <a:defRPr sz="3300" kern="1200">
                <a:solidFill>
                  <a:schemeClr val="tx2"/>
                </a:solidFill>
                <a:latin typeface="+mj-lt"/>
                <a:ea typeface="+mj-ea"/>
                <a:cs typeface="+mj-cs"/>
              </a:defRPr>
            </a:lvl1pPr>
          </a:lstStyle>
          <a:p>
            <a:r>
              <a:rPr lang="en-US" sz="4400" b="1" dirty="0">
                <a:latin typeface="Candara" panose="020E0502030303020204" pitchFamily="34" charset="0"/>
                <a:cs typeface="Arial" panose="020B0604020202020204" pitchFamily="34" charset="0"/>
              </a:rPr>
              <a:t>Love</a:t>
            </a:r>
          </a:p>
        </p:txBody>
      </p:sp>
      <p:sp>
        <p:nvSpPr>
          <p:cNvPr id="15" name="Rectangle 14">
            <a:extLst>
              <a:ext uri="{FF2B5EF4-FFF2-40B4-BE49-F238E27FC236}">
                <a16:creationId xmlns:a16="http://schemas.microsoft.com/office/drawing/2014/main" id="{220BC1C3-BF29-FA63-E692-140CB19B440E}"/>
              </a:ext>
            </a:extLst>
          </p:cNvPr>
          <p:cNvSpPr/>
          <p:nvPr/>
        </p:nvSpPr>
        <p:spPr>
          <a:xfrm>
            <a:off x="232279" y="5525144"/>
            <a:ext cx="3666482" cy="1015663"/>
          </a:xfrm>
          <a:prstGeom prst="rect">
            <a:avLst/>
          </a:prstGeom>
          <a:noFill/>
        </p:spPr>
        <p:txBody>
          <a:bodyPr wrap="square" lIns="91440" tIns="45720" rIns="91440" bIns="45720">
            <a:spAutoFit/>
          </a:bodyPr>
          <a:lstStyle/>
          <a:p>
            <a:pPr algn="ctr"/>
            <a:r>
              <a:rPr lang="en-US" sz="6000" b="1" i="1" dirty="0">
                <a:ln w="12700">
                  <a:solidFill>
                    <a:schemeClr val="accent1"/>
                  </a:solidFill>
                  <a:prstDash val="solid"/>
                </a:ln>
                <a:solidFill>
                  <a:srgbClr val="FF0000"/>
                </a:solidFill>
                <a:latin typeface="Candara" panose="020E0502030303020204" pitchFamily="34" charset="0"/>
              </a:rPr>
              <a:t>REVIEW</a:t>
            </a:r>
            <a:endParaRPr lang="en-US" sz="6000" b="1" i="1" cap="none" spc="0" dirty="0">
              <a:ln w="12700">
                <a:solidFill>
                  <a:schemeClr val="accent1"/>
                </a:solidFill>
                <a:prstDash val="solid"/>
              </a:ln>
              <a:solidFill>
                <a:srgbClr val="FF0000"/>
              </a:solidFill>
              <a:latin typeface="Candara" panose="020E0502030303020204" pitchFamily="34" charset="0"/>
            </a:endParaRPr>
          </a:p>
        </p:txBody>
      </p:sp>
      <p:sp>
        <p:nvSpPr>
          <p:cNvPr id="7" name="Slide Number Placeholder 3">
            <a:extLst>
              <a:ext uri="{FF2B5EF4-FFF2-40B4-BE49-F238E27FC236}">
                <a16:creationId xmlns:a16="http://schemas.microsoft.com/office/drawing/2014/main" id="{3592CC87-2C5D-A307-B0BC-806C64AA4362}"/>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12</a:t>
            </a:fld>
            <a:endParaRPr lang="en-US" dirty="0">
              <a:solidFill>
                <a:srgbClr val="009999"/>
              </a:solidFill>
              <a:latin typeface="Arial"/>
              <a:cs typeface="Arial"/>
            </a:endParaRPr>
          </a:p>
        </p:txBody>
      </p:sp>
    </p:spTree>
    <p:extLst>
      <p:ext uri="{BB962C8B-B14F-4D97-AF65-F5344CB8AC3E}">
        <p14:creationId xmlns:p14="http://schemas.microsoft.com/office/powerpoint/2010/main" val="41971467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125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125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125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25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19A7907-4D02-4282-8F8A-2832909CE570}" type="slidenum">
              <a:rPr lang="en-US" smtClean="0">
                <a:solidFill>
                  <a:srgbClr val="009999"/>
                </a:solidFill>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srgbClr val="009999"/>
              </a:solidFill>
              <a:effectLst/>
              <a:uLnTx/>
              <a:uFillTx/>
              <a:latin typeface="Arial"/>
              <a:ea typeface="+mn-ea"/>
              <a:cs typeface="Arial"/>
            </a:endParaRPr>
          </a:p>
        </p:txBody>
      </p:sp>
      <p:sp>
        <p:nvSpPr>
          <p:cNvPr id="8" name="Rectangle 7">
            <a:extLst>
              <a:ext uri="{FF2B5EF4-FFF2-40B4-BE49-F238E27FC236}">
                <a16:creationId xmlns:a16="http://schemas.microsoft.com/office/drawing/2014/main" id="{46035AB8-0F26-91DA-5F02-B3D1BC9E245B}"/>
              </a:ext>
            </a:extLst>
          </p:cNvPr>
          <p:cNvSpPr/>
          <p:nvPr/>
        </p:nvSpPr>
        <p:spPr>
          <a:xfrm>
            <a:off x="320842" y="326561"/>
            <a:ext cx="8502316" cy="1107996"/>
          </a:xfrm>
          <a:prstGeom prst="rect">
            <a:avLst/>
          </a:prstGeom>
          <a:solidFill>
            <a:schemeClr val="accent1">
              <a:lumMod val="20000"/>
              <a:lumOff val="80000"/>
            </a:schemeClr>
          </a:solidFill>
          <a:ln>
            <a:solidFill>
              <a:schemeClr val="tx2"/>
            </a:solidFill>
          </a:ln>
        </p:spPr>
        <p:txBody>
          <a:bodyPr wrap="square" lIns="91440" tIns="45720" rIns="91440" bIns="45720" anchor="ctr">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200" b="1" i="1" dirty="0">
                <a:ln w="9525">
                  <a:solidFill>
                    <a:schemeClr val="bg1"/>
                  </a:solidFill>
                  <a:prstDash val="solid"/>
                </a:ln>
                <a:solidFill>
                  <a:srgbClr val="002060"/>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200" b="1" i="1" cap="none" spc="0" dirty="0">
              <a:ln w="12700">
                <a:solidFill>
                  <a:schemeClr val="tx2">
                    <a:lumMod val="75000"/>
                  </a:schemeClr>
                </a:solidFill>
                <a:prstDash val="solid"/>
              </a:ln>
              <a:solidFill>
                <a:srgbClr val="002060"/>
              </a:solidFill>
              <a:latin typeface="Candara" panose="020E0502030303020204" pitchFamily="34" charset="0"/>
            </a:endParaRPr>
          </a:p>
        </p:txBody>
      </p:sp>
      <p:sp>
        <p:nvSpPr>
          <p:cNvPr id="9" name="Content Placeholder 2">
            <a:extLst>
              <a:ext uri="{FF2B5EF4-FFF2-40B4-BE49-F238E27FC236}">
                <a16:creationId xmlns:a16="http://schemas.microsoft.com/office/drawing/2014/main" id="{AEF791CC-9551-F1E6-680D-0F819163F6F4}"/>
              </a:ext>
            </a:extLst>
          </p:cNvPr>
          <p:cNvSpPr txBox="1">
            <a:spLocks/>
          </p:cNvSpPr>
          <p:nvPr/>
        </p:nvSpPr>
        <p:spPr bwMode="auto">
          <a:xfrm>
            <a:off x="333542" y="1758327"/>
            <a:ext cx="8502316" cy="4300830"/>
          </a:xfrm>
          <a:prstGeom prst="rect">
            <a:avLst/>
          </a:prstGeom>
          <a:solidFill>
            <a:schemeClr val="accent1">
              <a:lumMod val="20000"/>
              <a:lumOff val="80000"/>
            </a:schemeClr>
          </a:solidFill>
          <a:ln w="9525">
            <a:solidFill>
              <a:schemeClr val="tx1"/>
            </a:solidFill>
            <a:miter lim="800000"/>
            <a:headEnd/>
            <a:tailEnd/>
          </a:ln>
          <a:effectLst/>
        </p:spPr>
        <p:txBody>
          <a:bodyPr vert="horz" wrap="square" lIns="68580" tIns="34290" rIns="68580" bIns="34290" numCol="1" rtlCol="0" anchor="t" anchorCtr="0" compatLnSpc="1">
            <a:prstTxWarp prst="textNoShape">
              <a:avLst/>
            </a:prstTxWarp>
            <a:noAutofit/>
          </a:bodyPr>
          <a:lstStyle>
            <a:lvl1pPr marL="0" indent="0" algn="l" rtl="0" eaLnBrk="1" fontAlgn="base" hangingPunct="1">
              <a:spcBef>
                <a:spcPct val="20000"/>
              </a:spcBef>
              <a:spcAft>
                <a:spcPct val="0"/>
              </a:spcAft>
              <a:buFontTx/>
              <a:buNone/>
              <a:defRPr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defTabSz="914400">
              <a:spcBef>
                <a:spcPts val="0"/>
              </a:spcBef>
              <a:buClr>
                <a:schemeClr val="bg1"/>
              </a:buClr>
              <a:defRPr/>
            </a:pPr>
            <a:r>
              <a:rPr lang="en-US" altLang="en-US" sz="3600" kern="0" dirty="0">
                <a:solidFill>
                  <a:srgbClr val="111111"/>
                </a:solidFill>
                <a:latin typeface="Candara" panose="020E0502030303020204" pitchFamily="34" charset="0"/>
              </a:rPr>
              <a:t>Alien sinners must…</a:t>
            </a:r>
          </a:p>
          <a:p>
            <a:pPr marL="365760" indent="-274320"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Hear the Gospel – </a:t>
            </a:r>
            <a:r>
              <a:rPr lang="en-US" altLang="en-US" b="0" i="1" kern="0" dirty="0">
                <a:solidFill>
                  <a:srgbClr val="111111"/>
                </a:solidFill>
                <a:latin typeface="Candara" panose="020E0502030303020204" pitchFamily="34" charset="0"/>
              </a:rPr>
              <a:t>Romans 10:17; Hebrews 11:6</a:t>
            </a:r>
          </a:p>
          <a:p>
            <a:pPr marL="365760" indent="-274320"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Believe it – </a:t>
            </a:r>
            <a:r>
              <a:rPr lang="en-US" altLang="en-US" b="0" i="1" kern="0" dirty="0">
                <a:solidFill>
                  <a:srgbClr val="111111"/>
                </a:solidFill>
                <a:latin typeface="Candara" panose="020E0502030303020204" pitchFamily="34" charset="0"/>
              </a:rPr>
              <a:t>John 8:24</a:t>
            </a:r>
          </a:p>
          <a:p>
            <a:pPr marL="365760" indent="-274320"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Repent of sin in your life – </a:t>
            </a:r>
            <a:r>
              <a:rPr lang="en-US" altLang="en-US" b="0" i="1" kern="0" dirty="0">
                <a:solidFill>
                  <a:srgbClr val="111111"/>
                </a:solidFill>
                <a:latin typeface="Candara" panose="020E0502030303020204" pitchFamily="34" charset="0"/>
              </a:rPr>
              <a:t>Acts 17:30</a:t>
            </a:r>
          </a:p>
          <a:p>
            <a:pPr marL="365760" indent="-274320"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Confess that Christ is God’s Son – </a:t>
            </a:r>
            <a:r>
              <a:rPr lang="en-US" altLang="en-US" b="0" i="1" kern="0" dirty="0">
                <a:solidFill>
                  <a:srgbClr val="111111"/>
                </a:solidFill>
                <a:latin typeface="Candara" panose="020E0502030303020204" pitchFamily="34" charset="0"/>
              </a:rPr>
              <a:t>Matthew 10:32</a:t>
            </a:r>
          </a:p>
          <a:p>
            <a:pPr marL="365760" indent="-274320"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Be baptized to wash away your sins – </a:t>
            </a:r>
            <a:r>
              <a:rPr lang="en-US" altLang="en-US" b="0" i="1" kern="0" dirty="0">
                <a:solidFill>
                  <a:srgbClr val="111111"/>
                </a:solidFill>
                <a:latin typeface="Candara" panose="020E0502030303020204" pitchFamily="34" charset="0"/>
              </a:rPr>
              <a:t>Acts 2:38</a:t>
            </a:r>
          </a:p>
          <a:p>
            <a:pPr marL="0" lvl="1" indent="0" defTabSz="914400">
              <a:spcBef>
                <a:spcPts val="0"/>
              </a:spcBef>
              <a:spcAft>
                <a:spcPts val="0"/>
              </a:spcAft>
              <a:buClr>
                <a:schemeClr val="bg1"/>
              </a:buClr>
              <a:buFontTx/>
              <a:buNone/>
              <a:defRPr/>
            </a:pPr>
            <a:r>
              <a:rPr lang="en-US" altLang="en-US" sz="3600" b="1" kern="0" dirty="0">
                <a:solidFill>
                  <a:srgbClr val="111111"/>
                </a:solidFill>
                <a:latin typeface="Candara" panose="020E0502030303020204" pitchFamily="34" charset="0"/>
              </a:rPr>
              <a:t>An erring child of God must…</a:t>
            </a:r>
          </a:p>
          <a:p>
            <a:pPr marL="365760" indent="-274320" algn="just" defTabSz="914400">
              <a:lnSpc>
                <a:spcPts val="2800"/>
              </a:lnSpc>
              <a:spcBef>
                <a:spcPts val="0"/>
              </a:spcBef>
              <a:spcAft>
                <a:spcPts val="0"/>
              </a:spcAft>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Repent and Pray for Forgiveness – </a:t>
            </a:r>
            <a:r>
              <a:rPr lang="en-US" altLang="en-US" b="0" i="1" kern="0" dirty="0">
                <a:solidFill>
                  <a:srgbClr val="111111"/>
                </a:solidFill>
                <a:latin typeface="Candara" panose="020E0502030303020204" pitchFamily="34" charset="0"/>
              </a:rPr>
              <a:t>1 John 1:7-9</a:t>
            </a:r>
          </a:p>
          <a:p>
            <a:pPr algn="just" defTabSz="914400">
              <a:spcBef>
                <a:spcPts val="0"/>
              </a:spcBef>
              <a:spcAft>
                <a:spcPts val="0"/>
              </a:spcAft>
              <a:buClr>
                <a:schemeClr val="bg1"/>
              </a:buClr>
              <a:buSzPct val="99000"/>
              <a:defRPr/>
            </a:pPr>
            <a:r>
              <a:rPr lang="en-US" altLang="en-US" sz="3600" kern="0" dirty="0">
                <a:solidFill>
                  <a:srgbClr val="111111"/>
                </a:solidFill>
                <a:latin typeface="Candara" panose="020E0502030303020204" pitchFamily="34" charset="0"/>
              </a:rPr>
              <a:t>Endure Trials &amp; </a:t>
            </a:r>
            <a:r>
              <a:rPr lang="en-US" altLang="en-US" sz="3600" i="1" kern="0" dirty="0">
                <a:solidFill>
                  <a:srgbClr val="111111"/>
                </a:solidFill>
                <a:latin typeface="Candara" panose="020E0502030303020204" pitchFamily="34" charset="0"/>
              </a:rPr>
              <a:t>“be faithful </a:t>
            </a:r>
            <a:r>
              <a:rPr lang="en-US" altLang="en-US" sz="3600" i="1" u="sng" kern="0" dirty="0">
                <a:solidFill>
                  <a:srgbClr val="111111"/>
                </a:solidFill>
                <a:latin typeface="Candara" panose="020E0502030303020204" pitchFamily="34" charset="0"/>
              </a:rPr>
              <a:t>unto</a:t>
            </a:r>
            <a:r>
              <a:rPr lang="en-US" altLang="en-US" sz="3600" i="1" kern="0" dirty="0">
                <a:solidFill>
                  <a:srgbClr val="111111"/>
                </a:solidFill>
                <a:latin typeface="Candara" panose="020E0502030303020204" pitchFamily="34" charset="0"/>
              </a:rPr>
              <a:t> death”</a:t>
            </a:r>
          </a:p>
          <a:p>
            <a:pPr marL="365760" indent="-274320" defTabSz="914400">
              <a:lnSpc>
                <a:spcPts val="2800"/>
              </a:lnSpc>
              <a:spcBef>
                <a:spcPts val="0"/>
              </a:spcBef>
              <a:buSzPct val="100000"/>
              <a:buFont typeface="Wingdings" panose="05000000000000000000" pitchFamily="2" charset="2"/>
              <a:buChar char="§"/>
              <a:defRPr/>
            </a:pPr>
            <a:r>
              <a:rPr lang="en-US" altLang="en-US" b="0" kern="0" dirty="0">
                <a:solidFill>
                  <a:srgbClr val="111111"/>
                </a:solidFill>
                <a:latin typeface="Candara" panose="020E0502030303020204" pitchFamily="34" charset="0"/>
              </a:rPr>
              <a:t> Revelation 2:10</a:t>
            </a:r>
          </a:p>
        </p:txBody>
      </p:sp>
      <p:sp>
        <p:nvSpPr>
          <p:cNvPr id="10" name="TextBox 9">
            <a:extLst>
              <a:ext uri="{FF2B5EF4-FFF2-40B4-BE49-F238E27FC236}">
                <a16:creationId xmlns:a16="http://schemas.microsoft.com/office/drawing/2014/main" id="{570C5BBA-50EB-376D-D0D9-947D8B498392}"/>
              </a:ext>
            </a:extLst>
          </p:cNvPr>
          <p:cNvSpPr txBox="1"/>
          <p:nvPr/>
        </p:nvSpPr>
        <p:spPr>
          <a:xfrm>
            <a:off x="7202906" y="342088"/>
            <a:ext cx="1219200" cy="1077218"/>
          </a:xfrm>
          <a:prstGeom prst="rect">
            <a:avLst/>
          </a:prstGeom>
          <a:noFill/>
        </p:spPr>
        <p:txBody>
          <a:bodyPr wrap="square" rtlCol="0">
            <a:spAutoFit/>
          </a:bodyPr>
          <a:lstStyle/>
          <a:p>
            <a:pPr algn="ctr"/>
            <a:r>
              <a:rPr lang="en-US" sz="3200" b="1" dirty="0">
                <a:solidFill>
                  <a:srgbClr val="002060"/>
                </a:solidFill>
                <a:effectLst>
                  <a:outerShdw blurRad="38100" dist="38100" dir="2700000" algn="tl">
                    <a:srgbClr val="000000">
                      <a:alpha val="43137"/>
                    </a:srgbClr>
                  </a:outerShdw>
                </a:effectLst>
                <a:latin typeface="Candara" panose="020E0502030303020204" pitchFamily="34" charset="0"/>
              </a:rPr>
              <a:t>Acts 2:38</a:t>
            </a:r>
          </a:p>
        </p:txBody>
      </p:sp>
    </p:spTree>
    <p:extLst>
      <p:ext uri="{BB962C8B-B14F-4D97-AF65-F5344CB8AC3E}">
        <p14:creationId xmlns:p14="http://schemas.microsoft.com/office/powerpoint/2010/main" val="10200784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750"/>
                                        <p:tgtEl>
                                          <p:spTgt spid="9">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750"/>
                                        <p:tgtEl>
                                          <p:spTgt spid="9">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750"/>
                                        <p:tgtEl>
                                          <p:spTgt spid="9">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750"/>
                                        <p:tgtEl>
                                          <p:spTgt spid="9">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fade">
                                      <p:cBhvr>
                                        <p:cTn id="23" dur="750"/>
                                        <p:tgtEl>
                                          <p:spTgt spid="9">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750"/>
                                        <p:tgtEl>
                                          <p:spTgt spid="9">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animEffect transition="in" filter="fade">
                                      <p:cBhvr>
                                        <p:cTn id="31" dur="750"/>
                                        <p:tgtEl>
                                          <p:spTgt spid="9">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750"/>
                                        <p:tgtEl>
                                          <p:spTgt spid="9">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9">
                                            <p:txEl>
                                              <p:pRg st="7" end="7"/>
                                            </p:txEl>
                                          </p:spTgt>
                                        </p:tgtEl>
                                        <p:attrNameLst>
                                          <p:attrName>style.visibility</p:attrName>
                                        </p:attrNameLst>
                                      </p:cBhvr>
                                      <p:to>
                                        <p:strVal val="visible"/>
                                      </p:to>
                                    </p:set>
                                    <p:animEffect transition="in" filter="fade">
                                      <p:cBhvr>
                                        <p:cTn id="39" dur="750"/>
                                        <p:tgtEl>
                                          <p:spTgt spid="9">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9">
                                            <p:txEl>
                                              <p:pRg st="8" end="8"/>
                                            </p:txEl>
                                          </p:spTgt>
                                        </p:tgtEl>
                                        <p:attrNameLst>
                                          <p:attrName>style.visibility</p:attrName>
                                        </p:attrNameLst>
                                      </p:cBhvr>
                                      <p:to>
                                        <p:strVal val="visible"/>
                                      </p:to>
                                    </p:set>
                                    <p:animEffect transition="in" filter="fade">
                                      <p:cBhvr>
                                        <p:cTn id="43" dur="750"/>
                                        <p:tgtEl>
                                          <p:spTgt spid="9">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9">
                                            <p:txEl>
                                              <p:pRg st="9" end="9"/>
                                            </p:txEl>
                                          </p:spTgt>
                                        </p:tgtEl>
                                        <p:attrNameLst>
                                          <p:attrName>style.visibility</p:attrName>
                                        </p:attrNameLst>
                                      </p:cBhvr>
                                      <p:to>
                                        <p:strVal val="visible"/>
                                      </p:to>
                                    </p:set>
                                    <p:animEffect transition="in" filter="fade">
                                      <p:cBhvr>
                                        <p:cTn id="47" dur="75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C5CAC-00CD-6793-6DB9-C98782856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F43F4F-2CBC-B87B-3B49-36A7C836D823}"/>
              </a:ext>
            </a:extLst>
          </p:cNvPr>
          <p:cNvSpPr>
            <a:spLocks noGrp="1"/>
          </p:cNvSpPr>
          <p:nvPr>
            <p:ph type="title"/>
          </p:nvPr>
        </p:nvSpPr>
        <p:spPr>
          <a:xfrm>
            <a:off x="315310" y="291556"/>
            <a:ext cx="8200040" cy="791321"/>
          </a:xfrm>
        </p:spPr>
        <p:txBody>
          <a:bodyPr>
            <a:normAutofit/>
          </a:bodyPr>
          <a:lstStyle/>
          <a:p>
            <a:r>
              <a:rPr lang="en-US" sz="4400" b="1" dirty="0">
                <a:latin typeface="Candara" panose="020E0502030303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1949EE2D-B1FC-3000-1514-894931855D52}"/>
              </a:ext>
            </a:extLst>
          </p:cNvPr>
          <p:cNvSpPr>
            <a:spLocks noGrp="1"/>
          </p:cNvSpPr>
          <p:nvPr>
            <p:ph idx="1"/>
          </p:nvPr>
        </p:nvSpPr>
        <p:spPr>
          <a:xfrm>
            <a:off x="315310" y="1156448"/>
            <a:ext cx="8638190" cy="5154412"/>
          </a:xfrm>
        </p:spPr>
        <p:txBody>
          <a:bodyPr>
            <a:normAutofit/>
          </a:bodyPr>
          <a:lstStyle/>
          <a:p>
            <a:pPr marL="0" indent="0">
              <a:lnSpc>
                <a:spcPts val="3200"/>
              </a:lnSpc>
              <a:buNone/>
            </a:pPr>
            <a:r>
              <a:rPr lang="en-US" sz="3200" dirty="0">
                <a:latin typeface="Candara" panose="020E0502030303020204" pitchFamily="34" charset="0"/>
                <a:cs typeface="Arial" panose="020B0604020202020204" pitchFamily="34" charset="0"/>
              </a:rPr>
              <a:t>There are many great phrases in God’s word that are worthy of consideration </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In a previous lesson we considered cases where </a:t>
            </a:r>
            <a:r>
              <a:rPr lang="en-US" sz="3200" b="1" dirty="0">
                <a:latin typeface="Candara" panose="020E0502030303020204" pitchFamily="34" charset="0"/>
                <a:cs typeface="Arial" panose="020B0604020202020204" pitchFamily="34" charset="0"/>
              </a:rPr>
              <a:t>names of Bible characters are repeated </a:t>
            </a:r>
            <a:r>
              <a:rPr lang="en-US" sz="3200" dirty="0">
                <a:latin typeface="Candara" panose="020E0502030303020204" pitchFamily="34" charset="0"/>
                <a:cs typeface="Arial" panose="020B0604020202020204" pitchFamily="34" charset="0"/>
              </a:rPr>
              <a:t>which may be for emphasis or may indicate intimacy</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Some examples mentioned in this lesson were…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Jesus to Martha </a:t>
            </a:r>
            <a:r>
              <a:rPr lang="en-US" sz="2800" i="1" dirty="0">
                <a:latin typeface="Candara" panose="020E0502030303020204" pitchFamily="34" charset="0"/>
              </a:rPr>
              <a:t>– Luke 10:41</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Jesus of Pete</a:t>
            </a:r>
            <a:r>
              <a:rPr lang="en-US" sz="2800" i="1" dirty="0">
                <a:latin typeface="Candara" panose="020E0502030303020204" pitchFamily="34" charset="0"/>
              </a:rPr>
              <a:t>r – Luke 22:31</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Jesus of Jerus</a:t>
            </a:r>
            <a:r>
              <a:rPr lang="en-US" sz="2800" i="1" dirty="0">
                <a:latin typeface="Candara" panose="020E0502030303020204" pitchFamily="34" charset="0"/>
              </a:rPr>
              <a:t>alem – Matt. 23:37</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Jesus’ cry of ag</a:t>
            </a:r>
            <a:r>
              <a:rPr lang="en-US" sz="2800" i="1" dirty="0">
                <a:latin typeface="Candara" panose="020E0502030303020204" pitchFamily="34" charset="0"/>
              </a:rPr>
              <a:t>ony – Matt. 27:46</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Jesus’ words to Saul </a:t>
            </a:r>
            <a:r>
              <a:rPr lang="en-US" sz="2800" i="1" dirty="0">
                <a:latin typeface="Candara" panose="020E0502030303020204" pitchFamily="34" charset="0"/>
              </a:rPr>
              <a:t>– Acts 9:4</a:t>
            </a:r>
          </a:p>
          <a:p>
            <a:pPr marL="548640" lvl="1" indent="-274320">
              <a:lnSpc>
                <a:spcPts val="2800"/>
              </a:lnSpc>
              <a:spcBef>
                <a:spcPts val="0"/>
              </a:spcBef>
              <a:buFont typeface="Wingdings" panose="05000000000000000000" pitchFamily="2" charset="2"/>
              <a:buChar char="§"/>
            </a:pPr>
            <a:endParaRPr lang="en-US" sz="2800" i="1" dirty="0">
              <a:latin typeface="Candara" panose="020E0502030303020204" pitchFamily="34" charset="0"/>
            </a:endParaRP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DD5536E-8B2E-2061-5CD7-20DA96E057B2}"/>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2</a:t>
            </a:fld>
            <a:endParaRPr lang="en-US" dirty="0">
              <a:solidFill>
                <a:srgbClr val="009999"/>
              </a:solidFill>
              <a:latin typeface="Arial"/>
              <a:cs typeface="Arial"/>
            </a:endParaRPr>
          </a:p>
        </p:txBody>
      </p:sp>
    </p:spTree>
    <p:extLst>
      <p:ext uri="{BB962C8B-B14F-4D97-AF65-F5344CB8AC3E}">
        <p14:creationId xmlns:p14="http://schemas.microsoft.com/office/powerpoint/2010/main" val="3484575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72A2-4693-AE6D-0615-71BBD3F26E8B}"/>
              </a:ext>
            </a:extLst>
          </p:cNvPr>
          <p:cNvSpPr>
            <a:spLocks noGrp="1"/>
          </p:cNvSpPr>
          <p:nvPr>
            <p:ph type="title"/>
          </p:nvPr>
        </p:nvSpPr>
        <p:spPr>
          <a:xfrm>
            <a:off x="310060" y="291556"/>
            <a:ext cx="8058150" cy="791321"/>
          </a:xfrm>
        </p:spPr>
        <p:txBody>
          <a:bodyPr>
            <a:normAutofit/>
          </a:bodyPr>
          <a:lstStyle/>
          <a:p>
            <a:r>
              <a:rPr lang="en-US" sz="4400" b="1" dirty="0">
                <a:latin typeface="Candara" panose="020E0502030303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6B303867-2353-2F6A-A535-F79123817E88}"/>
              </a:ext>
            </a:extLst>
          </p:cNvPr>
          <p:cNvSpPr>
            <a:spLocks noGrp="1"/>
          </p:cNvSpPr>
          <p:nvPr>
            <p:ph idx="1"/>
          </p:nvPr>
        </p:nvSpPr>
        <p:spPr>
          <a:xfrm>
            <a:off x="315310" y="1156447"/>
            <a:ext cx="8376745" cy="4624243"/>
          </a:xfrm>
        </p:spPr>
        <p:txBody>
          <a:bodyPr>
            <a:normAutofit/>
          </a:bodyPr>
          <a:lstStyle/>
          <a:p>
            <a:pPr marL="0" indent="0">
              <a:lnSpc>
                <a:spcPts val="3200"/>
              </a:lnSpc>
              <a:buNone/>
            </a:pPr>
            <a:r>
              <a:rPr lang="en-US" sz="3200" dirty="0">
                <a:latin typeface="Candara" panose="020E0502030303020204" pitchFamily="34" charset="0"/>
                <a:cs typeface="Arial" panose="020B0604020202020204" pitchFamily="34" charset="0"/>
              </a:rPr>
              <a:t>A phrase the apostle Paul often used was, </a:t>
            </a:r>
            <a:r>
              <a:rPr lang="en-US" sz="3200" b="1" i="1" dirty="0">
                <a:latin typeface="Candara" panose="020E0502030303020204" pitchFamily="34" charset="0"/>
                <a:cs typeface="Arial" panose="020B0604020202020204" pitchFamily="34" charset="0"/>
              </a:rPr>
              <a:t>“I would not have you ignorant”…</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EB74AF0A-5E7C-453D-72A5-A016D2A9138E}"/>
              </a:ext>
            </a:extLst>
          </p:cNvPr>
          <p:cNvSpPr txBox="1"/>
          <p:nvPr/>
        </p:nvSpPr>
        <p:spPr>
          <a:xfrm>
            <a:off x="451945" y="2081141"/>
            <a:ext cx="8145517" cy="1379224"/>
          </a:xfrm>
          <a:prstGeom prst="rect">
            <a:avLst/>
          </a:prstGeom>
          <a:solidFill>
            <a:schemeClr val="bg1">
              <a:lumMod val="95000"/>
            </a:schemeClr>
          </a:solidFill>
        </p:spPr>
        <p:txBody>
          <a:bodyPr wrap="square" rtlCol="0">
            <a:spAutoFit/>
          </a:bodyPr>
          <a:lstStyle/>
          <a:p>
            <a:pPr>
              <a:lnSpc>
                <a:spcPts val="2500"/>
              </a:lnSpc>
            </a:pPr>
            <a:r>
              <a:rPr lang="en-US" sz="2500" b="1" i="1" dirty="0">
                <a:latin typeface="Candara" panose="020E0502030303020204" pitchFamily="34" charset="0"/>
              </a:rPr>
              <a:t>“And </a:t>
            </a:r>
            <a:r>
              <a:rPr lang="en-US" sz="2500" b="1" i="1" dirty="0">
                <a:solidFill>
                  <a:srgbClr val="FF0000"/>
                </a:solidFill>
                <a:latin typeface="Candara" panose="020E0502030303020204" pitchFamily="34" charset="0"/>
              </a:rPr>
              <a:t>I would not have you ignorant</a:t>
            </a:r>
            <a:r>
              <a:rPr lang="en-US" sz="2500" b="1" i="1" dirty="0">
                <a:latin typeface="Candara" panose="020E0502030303020204" pitchFamily="34" charset="0"/>
              </a:rPr>
              <a:t>, brethren, that oftentimes I purposed to come unto you (and was hindered hitherto), that I might have some fruit in you also, even as in the rest of the Gentiles” </a:t>
            </a:r>
            <a:r>
              <a:rPr lang="en-US" sz="2500" i="1" dirty="0">
                <a:latin typeface="Candara" panose="020E0502030303020204" pitchFamily="34" charset="0"/>
              </a:rPr>
              <a:t>(Rom. 1:13 ASV)</a:t>
            </a:r>
          </a:p>
        </p:txBody>
      </p:sp>
      <p:sp>
        <p:nvSpPr>
          <p:cNvPr id="5" name="TextBox 4">
            <a:extLst>
              <a:ext uri="{FF2B5EF4-FFF2-40B4-BE49-F238E27FC236}">
                <a16:creationId xmlns:a16="http://schemas.microsoft.com/office/drawing/2014/main" id="{31370C3F-C91F-03B9-EF49-7256E1A6ABA1}"/>
              </a:ext>
            </a:extLst>
          </p:cNvPr>
          <p:cNvSpPr txBox="1"/>
          <p:nvPr/>
        </p:nvSpPr>
        <p:spPr>
          <a:xfrm>
            <a:off x="451944" y="3580499"/>
            <a:ext cx="8145517" cy="763799"/>
          </a:xfrm>
          <a:prstGeom prst="rect">
            <a:avLst/>
          </a:prstGeom>
          <a:solidFill>
            <a:schemeClr val="bg1">
              <a:lumMod val="95000"/>
            </a:schemeClr>
          </a:solidFill>
        </p:spPr>
        <p:txBody>
          <a:bodyPr wrap="square" rtlCol="0">
            <a:spAutoFit/>
          </a:bodyPr>
          <a:lstStyle/>
          <a:p>
            <a:pPr>
              <a:lnSpc>
                <a:spcPts val="2500"/>
              </a:lnSpc>
            </a:pPr>
            <a:r>
              <a:rPr lang="en-US" sz="2500" b="1" i="1" dirty="0">
                <a:latin typeface="Candara" panose="020E0502030303020204" pitchFamily="34" charset="0"/>
              </a:rPr>
              <a:t>“Now concerning spiritual gifts, brethren, </a:t>
            </a:r>
            <a:r>
              <a:rPr lang="en-US" sz="2500" b="1" i="1" dirty="0">
                <a:solidFill>
                  <a:srgbClr val="FF0000"/>
                </a:solidFill>
                <a:latin typeface="Candara" panose="020E0502030303020204" pitchFamily="34" charset="0"/>
              </a:rPr>
              <a:t>I would not have you ignorant</a:t>
            </a:r>
            <a:r>
              <a:rPr lang="en-US" sz="2500" b="1" i="1" dirty="0">
                <a:latin typeface="Candara" panose="020E0502030303020204" pitchFamily="34" charset="0"/>
              </a:rPr>
              <a:t>” </a:t>
            </a:r>
            <a:r>
              <a:rPr lang="en-US" sz="2500" i="1" dirty="0">
                <a:latin typeface="Candara" panose="020E0502030303020204" pitchFamily="34" charset="0"/>
              </a:rPr>
              <a:t>(1 Cor. 12:1 ASV)</a:t>
            </a:r>
          </a:p>
        </p:txBody>
      </p:sp>
      <p:sp>
        <p:nvSpPr>
          <p:cNvPr id="6" name="TextBox 5">
            <a:extLst>
              <a:ext uri="{FF2B5EF4-FFF2-40B4-BE49-F238E27FC236}">
                <a16:creationId xmlns:a16="http://schemas.microsoft.com/office/drawing/2014/main" id="{8CCF9824-D6A3-5DD2-D720-ECCFDF8B6D54}"/>
              </a:ext>
            </a:extLst>
          </p:cNvPr>
          <p:cNvSpPr txBox="1"/>
          <p:nvPr/>
        </p:nvSpPr>
        <p:spPr>
          <a:xfrm>
            <a:off x="451945" y="4470654"/>
            <a:ext cx="8145517" cy="1092607"/>
          </a:xfrm>
          <a:prstGeom prst="rect">
            <a:avLst/>
          </a:prstGeom>
          <a:solidFill>
            <a:schemeClr val="bg1">
              <a:lumMod val="95000"/>
            </a:schemeClr>
          </a:solidFill>
        </p:spPr>
        <p:txBody>
          <a:bodyPr wrap="square" rtlCol="0">
            <a:spAutoFit/>
          </a:bodyPr>
          <a:lstStyle/>
          <a:p>
            <a:pPr>
              <a:lnSpc>
                <a:spcPts val="2500"/>
              </a:lnSpc>
            </a:pPr>
            <a:r>
              <a:rPr lang="en-US" sz="2500" b="1" i="1" dirty="0">
                <a:latin typeface="Candara" panose="020E0502030303020204" pitchFamily="34" charset="0"/>
              </a:rPr>
              <a:t>“But </a:t>
            </a:r>
            <a:r>
              <a:rPr lang="en-US" sz="2500" b="1" i="1" dirty="0">
                <a:solidFill>
                  <a:srgbClr val="FF0000"/>
                </a:solidFill>
                <a:latin typeface="Candara" panose="020E0502030303020204" pitchFamily="34" charset="0"/>
              </a:rPr>
              <a:t>I would not have you to be ignorant</a:t>
            </a:r>
            <a:r>
              <a:rPr lang="en-US" sz="2500" b="1" i="1" dirty="0">
                <a:latin typeface="Candara" panose="020E0502030303020204" pitchFamily="34" charset="0"/>
              </a:rPr>
              <a:t>, brethren, concerning them which are asleep, that ye sorrow not, even as others which have no hope” </a:t>
            </a:r>
            <a:r>
              <a:rPr lang="en-US" sz="2500" i="1" dirty="0">
                <a:latin typeface="Candara" panose="020E0502030303020204" pitchFamily="34" charset="0"/>
              </a:rPr>
              <a:t>(1 Thess. 4:13 KJV)</a:t>
            </a:r>
          </a:p>
        </p:txBody>
      </p:sp>
      <p:sp>
        <p:nvSpPr>
          <p:cNvPr id="7" name="TextBox 6">
            <a:extLst>
              <a:ext uri="{FF2B5EF4-FFF2-40B4-BE49-F238E27FC236}">
                <a16:creationId xmlns:a16="http://schemas.microsoft.com/office/drawing/2014/main" id="{5992833D-9C3C-2CD7-114C-0F6CAEDDB018}"/>
              </a:ext>
            </a:extLst>
          </p:cNvPr>
          <p:cNvSpPr txBox="1"/>
          <p:nvPr/>
        </p:nvSpPr>
        <p:spPr>
          <a:xfrm>
            <a:off x="457201" y="5681620"/>
            <a:ext cx="8145517" cy="1093889"/>
          </a:xfrm>
          <a:prstGeom prst="rect">
            <a:avLst/>
          </a:prstGeom>
          <a:solidFill>
            <a:schemeClr val="bg1">
              <a:lumMod val="95000"/>
            </a:schemeClr>
          </a:solidFill>
        </p:spPr>
        <p:txBody>
          <a:bodyPr wrap="square" rtlCol="0">
            <a:spAutoFit/>
          </a:bodyPr>
          <a:lstStyle/>
          <a:p>
            <a:pPr>
              <a:lnSpc>
                <a:spcPts val="2500"/>
              </a:lnSpc>
            </a:pPr>
            <a:r>
              <a:rPr lang="en-US" sz="2500" b="1" i="1" dirty="0">
                <a:latin typeface="Candara" panose="020E0502030303020204" pitchFamily="34" charset="0"/>
              </a:rPr>
              <a:t>“But, beloved, </a:t>
            </a:r>
            <a:r>
              <a:rPr lang="en-US" sz="2500" b="1" i="1" dirty="0">
                <a:solidFill>
                  <a:srgbClr val="FF0000"/>
                </a:solidFill>
                <a:latin typeface="Candara" panose="020E0502030303020204" pitchFamily="34" charset="0"/>
              </a:rPr>
              <a:t>be not ignorant </a:t>
            </a:r>
            <a:r>
              <a:rPr lang="en-US" sz="2500" b="1" i="1" dirty="0">
                <a:latin typeface="Candara" panose="020E0502030303020204" pitchFamily="34" charset="0"/>
              </a:rPr>
              <a:t>of this one thing, that one day is with the Lord as a thousand years, and a thousand years as one day” </a:t>
            </a:r>
            <a:r>
              <a:rPr lang="en-US" sz="2500" i="1" dirty="0">
                <a:latin typeface="Candara" panose="020E0502030303020204" pitchFamily="34" charset="0"/>
              </a:rPr>
              <a:t>(2 Pet. 3:8 KJV)</a:t>
            </a:r>
          </a:p>
        </p:txBody>
      </p:sp>
      <p:sp>
        <p:nvSpPr>
          <p:cNvPr id="8" name="Slide Number Placeholder 3">
            <a:extLst>
              <a:ext uri="{FF2B5EF4-FFF2-40B4-BE49-F238E27FC236}">
                <a16:creationId xmlns:a16="http://schemas.microsoft.com/office/drawing/2014/main" id="{9E40A948-D738-E67E-19EF-1ABE299FB588}"/>
              </a:ext>
            </a:extLst>
          </p:cNvPr>
          <p:cNvSpPr txBox="1">
            <a:spLocks/>
          </p:cNvSpPr>
          <p:nvPr/>
        </p:nvSpPr>
        <p:spPr bwMode="auto">
          <a:xfrm>
            <a:off x="7175292" y="6461965"/>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3</a:t>
            </a:fld>
            <a:endParaRPr lang="en-US" dirty="0">
              <a:solidFill>
                <a:srgbClr val="009999"/>
              </a:solidFill>
              <a:latin typeface="Arial"/>
              <a:cs typeface="Arial"/>
            </a:endParaRPr>
          </a:p>
        </p:txBody>
      </p:sp>
    </p:spTree>
    <p:extLst>
      <p:ext uri="{BB962C8B-B14F-4D97-AF65-F5344CB8AC3E}">
        <p14:creationId xmlns:p14="http://schemas.microsoft.com/office/powerpoint/2010/main" val="5398016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outVertical)">
                                      <p:cBhvr>
                                        <p:cTn id="14" dur="125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outVertical)">
                                      <p:cBhvr>
                                        <p:cTn id="19" dur="125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125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outVertical)">
                                      <p:cBhvr>
                                        <p:cTn id="29"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20156-3E34-D0A7-D102-73072196BD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CCA0E3-64A7-D4B6-FE2E-5C4E55F02B00}"/>
              </a:ext>
            </a:extLst>
          </p:cNvPr>
          <p:cNvSpPr>
            <a:spLocks noGrp="1"/>
          </p:cNvSpPr>
          <p:nvPr>
            <p:ph type="title"/>
          </p:nvPr>
        </p:nvSpPr>
        <p:spPr>
          <a:xfrm>
            <a:off x="315310" y="291556"/>
            <a:ext cx="8200040" cy="791321"/>
          </a:xfrm>
        </p:spPr>
        <p:txBody>
          <a:bodyPr>
            <a:normAutofit/>
          </a:bodyPr>
          <a:lstStyle/>
          <a:p>
            <a:r>
              <a:rPr lang="en-US" sz="4400" b="1" dirty="0">
                <a:latin typeface="Candara" panose="020E0502030303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E6697315-3CB9-17FF-F794-B95ED08A8A60}"/>
              </a:ext>
            </a:extLst>
          </p:cNvPr>
          <p:cNvSpPr>
            <a:spLocks noGrp="1"/>
          </p:cNvSpPr>
          <p:nvPr>
            <p:ph idx="1"/>
          </p:nvPr>
        </p:nvSpPr>
        <p:spPr>
          <a:xfrm>
            <a:off x="315310" y="1156448"/>
            <a:ext cx="8638190" cy="5244352"/>
          </a:xfrm>
        </p:spPr>
        <p:txBody>
          <a:bodyPr>
            <a:normAutofit/>
          </a:bodyPr>
          <a:lstStyle/>
          <a:p>
            <a:pPr marL="0" indent="0">
              <a:lnSpc>
                <a:spcPts val="3200"/>
              </a:lnSpc>
              <a:spcBef>
                <a:spcPts val="1200"/>
              </a:spcBef>
              <a:buNone/>
            </a:pPr>
            <a:r>
              <a:rPr lang="en-US" sz="3200" dirty="0">
                <a:latin typeface="Candara" panose="020E0502030303020204" pitchFamily="34" charset="0"/>
                <a:cs typeface="Arial" panose="020B0604020202020204" pitchFamily="34" charset="0"/>
              </a:rPr>
              <a:t>A phrase I want to focus our attention on in this lesson is found in the Bible at least 8 times</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This notable phrase occurs in both the King James Version and New King James Version!</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Let us consider the 8 texts of scripture that contain the phrase…</a:t>
            </a:r>
          </a:p>
          <a:p>
            <a:pPr marL="0" indent="0" algn="ctr">
              <a:lnSpc>
                <a:spcPts val="3200"/>
              </a:lnSpc>
              <a:spcBef>
                <a:spcPts val="7800"/>
              </a:spcBef>
              <a:buNone/>
            </a:pPr>
            <a:r>
              <a:rPr lang="en-US" sz="8800" b="1" i="1" dirty="0">
                <a:solidFill>
                  <a:srgbClr val="FF0000"/>
                </a:solidFill>
                <a:latin typeface="Candara" panose="020E0502030303020204" pitchFamily="34" charset="0"/>
                <a:cs typeface="Arial" panose="020B0604020202020204" pitchFamily="34" charset="0"/>
              </a:rPr>
              <a:t>“at all times”</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6FA33A3-08EC-94E0-C7CB-CCD2670B8CDC}"/>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4</a:t>
            </a:fld>
            <a:endParaRPr lang="en-US" dirty="0">
              <a:solidFill>
                <a:srgbClr val="009999"/>
              </a:solidFill>
              <a:latin typeface="Arial"/>
              <a:cs typeface="Arial"/>
            </a:endParaRPr>
          </a:p>
        </p:txBody>
      </p:sp>
    </p:spTree>
    <p:extLst>
      <p:ext uri="{BB962C8B-B14F-4D97-AF65-F5344CB8AC3E}">
        <p14:creationId xmlns:p14="http://schemas.microsoft.com/office/powerpoint/2010/main" val="36405893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5354C-EEB8-F436-5BC8-63755C9740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22DB3-592E-31D6-BA06-52A90F3E6796}"/>
              </a:ext>
            </a:extLst>
          </p:cNvPr>
          <p:cNvSpPr>
            <a:spLocks noGrp="1"/>
          </p:cNvSpPr>
          <p:nvPr>
            <p:ph type="title"/>
          </p:nvPr>
        </p:nvSpPr>
        <p:spPr>
          <a:xfrm>
            <a:off x="641130" y="291556"/>
            <a:ext cx="3739951" cy="791321"/>
          </a:xfrm>
        </p:spPr>
        <p:txBody>
          <a:bodyPr>
            <a:normAutofit/>
          </a:bodyPr>
          <a:lstStyle/>
          <a:p>
            <a:r>
              <a:rPr lang="en-US" sz="4400" b="1" dirty="0">
                <a:latin typeface="Candara" panose="020E0502030303020204" pitchFamily="34" charset="0"/>
                <a:cs typeface="Arial" panose="020B0604020202020204" pitchFamily="34" charset="0"/>
              </a:rPr>
              <a:t>Bless The Lord</a:t>
            </a:r>
          </a:p>
        </p:txBody>
      </p:sp>
      <p:sp>
        <p:nvSpPr>
          <p:cNvPr id="3" name="Content Placeholder 2">
            <a:extLst>
              <a:ext uri="{FF2B5EF4-FFF2-40B4-BE49-F238E27FC236}">
                <a16:creationId xmlns:a16="http://schemas.microsoft.com/office/drawing/2014/main" id="{F67C685D-A293-8DC3-10D7-4EF084E4E330}"/>
              </a:ext>
            </a:extLst>
          </p:cNvPr>
          <p:cNvSpPr>
            <a:spLocks noGrp="1"/>
          </p:cNvSpPr>
          <p:nvPr>
            <p:ph idx="1"/>
          </p:nvPr>
        </p:nvSpPr>
        <p:spPr>
          <a:xfrm>
            <a:off x="689609" y="1145017"/>
            <a:ext cx="8323761" cy="5559663"/>
          </a:xfrm>
        </p:spPr>
        <p:txBody>
          <a:bodyPr>
            <a:noAutofit/>
          </a:bodyPr>
          <a:lstStyle/>
          <a:p>
            <a:pPr marL="0" indent="0">
              <a:lnSpc>
                <a:spcPts val="3200"/>
              </a:lnSpc>
              <a:spcBef>
                <a:spcPts val="1200"/>
              </a:spcBef>
              <a:buNone/>
            </a:pPr>
            <a:r>
              <a:rPr lang="en-US" sz="3200" dirty="0">
                <a:latin typeface="Candara" panose="020E0502030303020204" pitchFamily="34" charset="0"/>
                <a:cs typeface="Arial" panose="020B0604020202020204" pitchFamily="34" charset="0"/>
              </a:rPr>
              <a:t>David praised and blessed God </a:t>
            </a:r>
            <a:r>
              <a:rPr lang="en-US" sz="3200" i="1" dirty="0">
                <a:latin typeface="Candara" panose="020E0502030303020204" pitchFamily="34" charset="0"/>
                <a:cs typeface="Arial" panose="020B0604020202020204" pitchFamily="34" charset="0"/>
              </a:rPr>
              <a:t>– Psa. 34:1</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Do we bless and praise God </a:t>
            </a:r>
            <a:r>
              <a:rPr lang="en-US" sz="3200" b="1" i="1" u="sng" dirty="0">
                <a:latin typeface="Candara" panose="020E0502030303020204" pitchFamily="34" charset="0"/>
                <a:cs typeface="Arial" panose="020B0604020202020204" pitchFamily="34" charset="0"/>
              </a:rPr>
              <a:t>at all times</a:t>
            </a:r>
            <a:r>
              <a:rPr lang="en-US" sz="3200" dirty="0">
                <a:latin typeface="Candara" panose="020E0502030303020204" pitchFamily="34" charset="0"/>
                <a:cs typeface="Arial" panose="020B0604020202020204" pitchFamily="34" charset="0"/>
              </a:rPr>
              <a:t>?</a:t>
            </a:r>
          </a:p>
          <a:p>
            <a:pPr marL="0" indent="0">
              <a:lnSpc>
                <a:spcPts val="3200"/>
              </a:lnSpc>
              <a:spcBef>
                <a:spcPts val="600"/>
              </a:spcBef>
              <a:buNone/>
            </a:pPr>
            <a:r>
              <a:rPr lang="en-US" sz="3200" dirty="0">
                <a:latin typeface="Candara" panose="020E0502030303020204" pitchFamily="34" charset="0"/>
                <a:cs typeface="Arial" panose="020B0604020202020204" pitchFamily="34" charset="0"/>
              </a:rPr>
              <a:t>To bless involves giving thanks. Paul gave his thanks to God in his letter to the Ephesians…</a:t>
            </a:r>
          </a:p>
          <a:p>
            <a:pPr marL="0" indent="0">
              <a:lnSpc>
                <a:spcPts val="3200"/>
              </a:lnSpc>
              <a:spcBef>
                <a:spcPts val="11400"/>
              </a:spcBef>
              <a:buNone/>
            </a:pPr>
            <a:r>
              <a:rPr lang="en-US" sz="3200" dirty="0">
                <a:latin typeface="Candara" panose="020E0502030303020204" pitchFamily="34" charset="0"/>
                <a:cs typeface="Arial" panose="020B0604020202020204" pitchFamily="34" charset="0"/>
              </a:rPr>
              <a:t>In Psalm 34:1, blessing and praising God are connected</a:t>
            </a:r>
          </a:p>
          <a:p>
            <a:pPr marL="0" indent="0">
              <a:lnSpc>
                <a:spcPts val="3200"/>
              </a:lnSpc>
              <a:spcBef>
                <a:spcPts val="600"/>
              </a:spcBef>
              <a:buNone/>
            </a:pPr>
            <a:r>
              <a:rPr lang="en-US" sz="3200" dirty="0">
                <a:latin typeface="Candara" panose="020E0502030303020204" pitchFamily="34" charset="0"/>
                <a:cs typeface="Arial" panose="020B0604020202020204" pitchFamily="34" charset="0"/>
              </a:rPr>
              <a:t>Do we </a:t>
            </a:r>
            <a:r>
              <a:rPr lang="en-US" sz="3200" b="1" i="1" u="sng" dirty="0">
                <a:latin typeface="Candara" panose="020E0502030303020204" pitchFamily="34" charset="0"/>
                <a:cs typeface="Arial" panose="020B0604020202020204" pitchFamily="34" charset="0"/>
              </a:rPr>
              <a:t>praise, bless, &amp; adore</a:t>
            </a:r>
            <a:r>
              <a:rPr lang="en-US" sz="3200" dirty="0">
                <a:latin typeface="Candara" panose="020E0502030303020204" pitchFamily="34" charset="0"/>
                <a:cs typeface="Arial" panose="020B0604020202020204" pitchFamily="34" charset="0"/>
              </a:rPr>
              <a:t> God, </a:t>
            </a:r>
            <a:r>
              <a:rPr lang="en-US" sz="3200" b="1" i="1" dirty="0">
                <a:solidFill>
                  <a:srgbClr val="FF0000"/>
                </a:solidFill>
                <a:latin typeface="Candara" panose="020E0502030303020204" pitchFamily="34" charset="0"/>
                <a:cs typeface="Arial" panose="020B0604020202020204" pitchFamily="34" charset="0"/>
              </a:rPr>
              <a:t>at all times</a:t>
            </a:r>
            <a:r>
              <a:rPr lang="en-US" sz="3200" dirty="0">
                <a:latin typeface="Candara" panose="020E0502030303020204" pitchFamily="34" charset="0"/>
                <a:cs typeface="Arial" panose="020B0604020202020204" pitchFamily="34" charset="0"/>
              </a:rPr>
              <a:t>?</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 </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9F9CBF9-393C-CA50-AAA2-8FAD80E6671B}"/>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DD3FD62B-5709-5C93-E589-8FB53A3FDB0B}"/>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3DB11655-AD31-58C0-6280-3ABD5234609F}"/>
              </a:ext>
            </a:extLst>
          </p:cNvPr>
          <p:cNvSpPr txBox="1"/>
          <p:nvPr/>
        </p:nvSpPr>
        <p:spPr>
          <a:xfrm>
            <a:off x="824092" y="3954992"/>
            <a:ext cx="7773318" cy="1169551"/>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“Giving thanks </a:t>
            </a:r>
            <a:r>
              <a:rPr lang="en-US" sz="2800" b="1" i="1" dirty="0">
                <a:solidFill>
                  <a:srgbClr val="FF0000"/>
                </a:solidFill>
                <a:latin typeface="Candara" panose="020E0502030303020204" pitchFamily="34" charset="0"/>
              </a:rPr>
              <a:t>always</a:t>
            </a:r>
            <a:r>
              <a:rPr lang="en-US" sz="2800" b="1" i="1" dirty="0">
                <a:latin typeface="Candara" panose="020E0502030303020204" pitchFamily="34" charset="0"/>
              </a:rPr>
              <a:t> for all things unto God and the Father in the name of our Lord Jesus Christ”</a:t>
            </a:r>
          </a:p>
          <a:p>
            <a:pPr marL="365760" indent="-274320">
              <a:lnSpc>
                <a:spcPts val="2600"/>
              </a:lnSpc>
              <a:buFont typeface="Wingdings" panose="05000000000000000000" pitchFamily="2" charset="2"/>
              <a:buChar char="§"/>
            </a:pPr>
            <a:r>
              <a:rPr lang="en-US" sz="2600" i="1" dirty="0">
                <a:latin typeface="Candara" panose="020E0502030303020204" pitchFamily="34" charset="0"/>
              </a:rPr>
              <a:t>(Eph. 5:20)</a:t>
            </a:r>
          </a:p>
        </p:txBody>
      </p:sp>
      <p:sp>
        <p:nvSpPr>
          <p:cNvPr id="7" name="TextBox 6">
            <a:extLst>
              <a:ext uri="{FF2B5EF4-FFF2-40B4-BE49-F238E27FC236}">
                <a16:creationId xmlns:a16="http://schemas.microsoft.com/office/drawing/2014/main" id="{04227DF5-FCAC-9166-2C94-0CBDA7703D5C}"/>
              </a:ext>
            </a:extLst>
          </p:cNvPr>
          <p:cNvSpPr txBox="1"/>
          <p:nvPr/>
        </p:nvSpPr>
        <p:spPr>
          <a:xfrm>
            <a:off x="824092" y="1711531"/>
            <a:ext cx="7691257" cy="748154"/>
          </a:xfrm>
          <a:prstGeom prst="rect">
            <a:avLst/>
          </a:prstGeom>
          <a:solidFill>
            <a:schemeClr val="bg1">
              <a:lumMod val="95000"/>
            </a:schemeClr>
          </a:solidFill>
        </p:spPr>
        <p:txBody>
          <a:bodyPr wrap="square" rtlCol="0">
            <a:spAutoFit/>
          </a:bodyPr>
          <a:lstStyle/>
          <a:p>
            <a:pPr>
              <a:lnSpc>
                <a:spcPts val="2500"/>
              </a:lnSpc>
            </a:pPr>
            <a:r>
              <a:rPr lang="en-US" sz="2800" b="1" i="1" dirty="0">
                <a:latin typeface="Candara" panose="020E0502030303020204" pitchFamily="34" charset="0"/>
              </a:rPr>
              <a:t>“I will bless the LORD </a:t>
            </a:r>
            <a:r>
              <a:rPr lang="en-US" sz="2800" b="1" i="1" dirty="0">
                <a:solidFill>
                  <a:srgbClr val="FF0000"/>
                </a:solidFill>
                <a:latin typeface="Candara" panose="020E0502030303020204" pitchFamily="34" charset="0"/>
              </a:rPr>
              <a:t>at all times</a:t>
            </a:r>
            <a:r>
              <a:rPr lang="en-US" sz="2800" b="1" i="1" dirty="0">
                <a:latin typeface="Candara" panose="020E0502030303020204" pitchFamily="34" charset="0"/>
              </a:rPr>
              <a:t>: his praise shall continually be in my mouth” </a:t>
            </a:r>
            <a:r>
              <a:rPr lang="en-US" sz="2800" i="1" dirty="0">
                <a:latin typeface="Candara" panose="020E0502030303020204" pitchFamily="34" charset="0"/>
              </a:rPr>
              <a:t>(Psa. 34:1)</a:t>
            </a:r>
            <a:endParaRPr lang="en-US" sz="2600" i="1" dirty="0">
              <a:latin typeface="Candara" panose="020E0502030303020204" pitchFamily="34" charset="0"/>
            </a:endParaRPr>
          </a:p>
        </p:txBody>
      </p:sp>
      <p:sp>
        <p:nvSpPr>
          <p:cNvPr id="8" name="Slide Number Placeholder 3">
            <a:extLst>
              <a:ext uri="{FF2B5EF4-FFF2-40B4-BE49-F238E27FC236}">
                <a16:creationId xmlns:a16="http://schemas.microsoft.com/office/drawing/2014/main" id="{FBBF4203-5264-EFD8-BFC2-7544014AC48A}"/>
              </a:ext>
            </a:extLst>
          </p:cNvPr>
          <p:cNvSpPr txBox="1">
            <a:spLocks/>
          </p:cNvSpPr>
          <p:nvPr/>
        </p:nvSpPr>
        <p:spPr bwMode="auto">
          <a:xfrm>
            <a:off x="7025390" y="658068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5</a:t>
            </a:fld>
            <a:endParaRPr lang="en-US" dirty="0">
              <a:solidFill>
                <a:srgbClr val="009999"/>
              </a:solidFill>
              <a:latin typeface="Arial"/>
              <a:cs typeface="Arial"/>
            </a:endParaRPr>
          </a:p>
        </p:txBody>
      </p:sp>
    </p:spTree>
    <p:extLst>
      <p:ext uri="{BB962C8B-B14F-4D97-AF65-F5344CB8AC3E}">
        <p14:creationId xmlns:p14="http://schemas.microsoft.com/office/powerpoint/2010/main" val="41161990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outVertical)">
                                      <p:cBhvr>
                                        <p:cTn id="19" dur="125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37"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arn(outVertical)">
                                      <p:cBhvr>
                                        <p:cTn id="38" dur="125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82E11-1AED-884F-8328-511D9127E5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5DC49A-5DC3-BDE6-DB4B-197DF6E4BCAE}"/>
              </a:ext>
            </a:extLst>
          </p:cNvPr>
          <p:cNvSpPr>
            <a:spLocks noGrp="1"/>
          </p:cNvSpPr>
          <p:nvPr>
            <p:ph type="title"/>
          </p:nvPr>
        </p:nvSpPr>
        <p:spPr>
          <a:xfrm>
            <a:off x="641130" y="291556"/>
            <a:ext cx="3739951" cy="791321"/>
          </a:xfrm>
        </p:spPr>
        <p:txBody>
          <a:bodyPr>
            <a:normAutofit/>
          </a:bodyPr>
          <a:lstStyle/>
          <a:p>
            <a:r>
              <a:rPr lang="en-US" sz="4400" b="1" dirty="0">
                <a:latin typeface="Candara" panose="020E0502030303020204" pitchFamily="34" charset="0"/>
                <a:cs typeface="Arial" panose="020B0604020202020204" pitchFamily="34" charset="0"/>
              </a:rPr>
              <a:t>Trust In God</a:t>
            </a:r>
          </a:p>
        </p:txBody>
      </p:sp>
      <p:sp>
        <p:nvSpPr>
          <p:cNvPr id="3" name="Content Placeholder 2">
            <a:extLst>
              <a:ext uri="{FF2B5EF4-FFF2-40B4-BE49-F238E27FC236}">
                <a16:creationId xmlns:a16="http://schemas.microsoft.com/office/drawing/2014/main" id="{BEDEE10A-7AED-B6B2-2BAB-8456D8F222DE}"/>
              </a:ext>
            </a:extLst>
          </p:cNvPr>
          <p:cNvSpPr>
            <a:spLocks noGrp="1"/>
          </p:cNvSpPr>
          <p:nvPr>
            <p:ph idx="1"/>
          </p:nvPr>
        </p:nvSpPr>
        <p:spPr>
          <a:xfrm>
            <a:off x="689609" y="1145017"/>
            <a:ext cx="8323761" cy="5421427"/>
          </a:xfrm>
        </p:spPr>
        <p:txBody>
          <a:bodyPr>
            <a:noAutofit/>
          </a:bodyPr>
          <a:lstStyle/>
          <a:p>
            <a:pPr marL="0" indent="0">
              <a:lnSpc>
                <a:spcPts val="3200"/>
              </a:lnSpc>
              <a:spcBef>
                <a:spcPts val="1200"/>
              </a:spcBef>
              <a:buNone/>
            </a:pPr>
            <a:r>
              <a:rPr lang="en-US" sz="3200" dirty="0">
                <a:latin typeface="Candara" panose="020E0502030303020204" pitchFamily="34" charset="0"/>
                <a:cs typeface="Arial" panose="020B0604020202020204" pitchFamily="34" charset="0"/>
              </a:rPr>
              <a:t>The Psalmist trusted God </a:t>
            </a:r>
            <a:r>
              <a:rPr lang="en-US" sz="3200" i="1" dirty="0">
                <a:latin typeface="Candara" panose="020E0502030303020204" pitchFamily="34" charset="0"/>
                <a:cs typeface="Arial" panose="020B0604020202020204" pitchFamily="34" charset="0"/>
              </a:rPr>
              <a:t>– Psa. 62:8</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Do we trust the </a:t>
            </a:r>
            <a:r>
              <a:rPr lang="en-US" sz="3200" b="1" i="1" dirty="0">
                <a:latin typeface="Candara" panose="020E0502030303020204" pitchFamily="34" charset="0"/>
                <a:cs typeface="Arial" panose="020B0604020202020204" pitchFamily="34" charset="0"/>
              </a:rPr>
              <a:t>“most High” </a:t>
            </a:r>
            <a:r>
              <a:rPr lang="en-US" sz="3200" dirty="0">
                <a:latin typeface="Candara" panose="020E0502030303020204" pitchFamily="34" charset="0"/>
                <a:cs typeface="Arial" panose="020B0604020202020204" pitchFamily="34" charset="0"/>
              </a:rPr>
              <a:t>that rules in the kingdom of men – </a:t>
            </a:r>
            <a:r>
              <a:rPr lang="en-US" sz="3200" i="1" dirty="0">
                <a:latin typeface="Candara" panose="020E0502030303020204" pitchFamily="34" charset="0"/>
                <a:cs typeface="Arial" panose="020B0604020202020204" pitchFamily="34" charset="0"/>
              </a:rPr>
              <a:t>Dan. 4:17; Job 13:15; Psa. 5:11</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Sometimes our trust in God will be put the test</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cs typeface="Arial" panose="020B0604020202020204" pitchFamily="34" charset="0"/>
              </a:rPr>
              <a:t>Some fail to submit to God </a:t>
            </a:r>
            <a:r>
              <a:rPr lang="en-US" sz="2800" b="1" i="1" dirty="0">
                <a:latin typeface="Candara" panose="020E0502030303020204" pitchFamily="34" charset="0"/>
                <a:cs typeface="Arial" panose="020B0604020202020204" pitchFamily="34" charset="0"/>
              </a:rPr>
              <a:t>“at all times” </a:t>
            </a:r>
            <a:r>
              <a:rPr lang="en-US" sz="2800" dirty="0">
                <a:latin typeface="Candara" panose="020E0502030303020204" pitchFamily="34" charset="0"/>
                <a:cs typeface="Arial" panose="020B0604020202020204" pitchFamily="34" charset="0"/>
              </a:rPr>
              <a:t>thinking they know better than God – </a:t>
            </a:r>
            <a:r>
              <a:rPr lang="en-US" sz="2800" i="1" dirty="0">
                <a:latin typeface="Candara" panose="020E0502030303020204" pitchFamily="34" charset="0"/>
                <a:cs typeface="Arial" panose="020B0604020202020204" pitchFamily="34" charset="0"/>
              </a:rPr>
              <a:t>Prov. 3:5-6; Isa. 55:8-9</a:t>
            </a:r>
          </a:p>
          <a:p>
            <a:pPr marL="0" indent="0">
              <a:lnSpc>
                <a:spcPts val="2800"/>
              </a:lnSpc>
              <a:spcBef>
                <a:spcPts val="1200"/>
              </a:spcBef>
              <a:buNone/>
            </a:pPr>
            <a:r>
              <a:rPr lang="en-US" sz="3200" dirty="0">
                <a:latin typeface="Candara" panose="020E0502030303020204" pitchFamily="34" charset="0"/>
                <a:cs typeface="Arial" panose="020B0604020202020204" pitchFamily="34" charset="0"/>
              </a:rPr>
              <a:t>We must heed the inspired words of Paul</a:t>
            </a:r>
          </a:p>
          <a:p>
            <a:pPr marL="0" indent="0">
              <a:lnSpc>
                <a:spcPts val="3200"/>
              </a:lnSpc>
              <a:spcBef>
                <a:spcPts val="0"/>
              </a:spcBef>
              <a:buNone/>
            </a:pPr>
            <a:endParaRPr lang="en-US" sz="3200" dirty="0">
              <a:latin typeface="Candara" panose="020E0502030303020204" pitchFamily="34" charset="0"/>
              <a:cs typeface="Arial" panose="020B0604020202020204" pitchFamily="34" charset="0"/>
            </a:endParaRPr>
          </a:p>
          <a:p>
            <a:pPr marL="0" indent="0">
              <a:lnSpc>
                <a:spcPts val="3200"/>
              </a:lnSpc>
              <a:spcBef>
                <a:spcPts val="2400"/>
              </a:spcBef>
              <a:buNone/>
            </a:pPr>
            <a:r>
              <a:rPr lang="en-US" sz="3200" dirty="0">
                <a:latin typeface="Candara" panose="020E0502030303020204" pitchFamily="34" charset="0"/>
                <a:cs typeface="Arial" panose="020B0604020202020204" pitchFamily="34" charset="0"/>
              </a:rPr>
              <a:t>Do </a:t>
            </a:r>
            <a:r>
              <a:rPr lang="en-US" sz="3200" b="1" dirty="0">
                <a:latin typeface="Candara" panose="020E0502030303020204" pitchFamily="34" charset="0"/>
                <a:cs typeface="Arial" panose="020B0604020202020204" pitchFamily="34" charset="0"/>
              </a:rPr>
              <a:t>YOU</a:t>
            </a:r>
            <a:r>
              <a:rPr lang="en-US" sz="3200" dirty="0">
                <a:latin typeface="Candara" panose="020E0502030303020204" pitchFamily="34" charset="0"/>
                <a:cs typeface="Arial" panose="020B0604020202020204" pitchFamily="34" charset="0"/>
              </a:rPr>
              <a:t> </a:t>
            </a:r>
            <a:r>
              <a:rPr lang="en-US" sz="3200" b="1" i="1" u="sng" dirty="0">
                <a:latin typeface="Candara" panose="020E0502030303020204" pitchFamily="34" charset="0"/>
                <a:cs typeface="Arial" panose="020B0604020202020204" pitchFamily="34" charset="0"/>
              </a:rPr>
              <a:t>trust</a:t>
            </a:r>
            <a:r>
              <a:rPr lang="en-US" sz="3200" dirty="0">
                <a:latin typeface="Candara" panose="020E0502030303020204" pitchFamily="34" charset="0"/>
                <a:cs typeface="Arial" panose="020B0604020202020204" pitchFamily="34" charset="0"/>
              </a:rPr>
              <a:t> God, </a:t>
            </a:r>
            <a:r>
              <a:rPr lang="en-US" sz="3200" b="1" i="1" dirty="0">
                <a:solidFill>
                  <a:srgbClr val="FF0000"/>
                </a:solidFill>
                <a:latin typeface="Candara" panose="020E0502030303020204" pitchFamily="34" charset="0"/>
                <a:cs typeface="Arial" panose="020B0604020202020204" pitchFamily="34" charset="0"/>
              </a:rPr>
              <a:t>at all times</a:t>
            </a:r>
            <a:r>
              <a:rPr lang="en-US" sz="3200" dirty="0">
                <a:latin typeface="Candara" panose="020E0502030303020204" pitchFamily="34" charset="0"/>
                <a:cs typeface="Arial" panose="020B0604020202020204" pitchFamily="34" charset="0"/>
              </a:rPr>
              <a:t>?</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 </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93370E0-8EE7-52FF-C745-73562517E501}"/>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2688ED1C-7C39-44FF-28CD-D5F5944354E4}"/>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4337B77A-03E7-94CB-4708-936B32460B3C}"/>
              </a:ext>
            </a:extLst>
          </p:cNvPr>
          <p:cNvSpPr txBox="1"/>
          <p:nvPr/>
        </p:nvSpPr>
        <p:spPr>
          <a:xfrm>
            <a:off x="824092" y="5367532"/>
            <a:ext cx="7773318" cy="437171"/>
          </a:xfrm>
          <a:prstGeom prst="rect">
            <a:avLst/>
          </a:prstGeom>
          <a:solidFill>
            <a:schemeClr val="bg1">
              <a:lumMod val="95000"/>
            </a:schemeClr>
          </a:solidFill>
        </p:spPr>
        <p:txBody>
          <a:bodyPr wrap="square" rtlCol="0">
            <a:spAutoFit/>
          </a:bodyPr>
          <a:lstStyle/>
          <a:p>
            <a:pPr>
              <a:lnSpc>
                <a:spcPts val="2600"/>
              </a:lnSpc>
            </a:pPr>
            <a:r>
              <a:rPr lang="en-US" sz="2800" b="1" i="1" dirty="0">
                <a:latin typeface="Candara" panose="020E0502030303020204" pitchFamily="34" charset="0"/>
              </a:rPr>
              <a:t>“For we walk by faith, not by sight</a:t>
            </a:r>
            <a:r>
              <a:rPr lang="en-US" sz="2800" dirty="0">
                <a:latin typeface="Candara" panose="020E0502030303020204" pitchFamily="34" charset="0"/>
              </a:rPr>
              <a:t>” (2 Cor. 5:7)</a:t>
            </a:r>
          </a:p>
        </p:txBody>
      </p:sp>
      <p:sp>
        <p:nvSpPr>
          <p:cNvPr id="7" name="TextBox 6">
            <a:extLst>
              <a:ext uri="{FF2B5EF4-FFF2-40B4-BE49-F238E27FC236}">
                <a16:creationId xmlns:a16="http://schemas.microsoft.com/office/drawing/2014/main" id="{388A59BE-150B-F98A-A476-FAF7F0B7F387}"/>
              </a:ext>
            </a:extLst>
          </p:cNvPr>
          <p:cNvSpPr txBox="1"/>
          <p:nvPr/>
        </p:nvSpPr>
        <p:spPr>
          <a:xfrm>
            <a:off x="824092" y="1661291"/>
            <a:ext cx="7691257" cy="815480"/>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“Trust in him </a:t>
            </a:r>
            <a:r>
              <a:rPr lang="en-US" sz="2800" b="1" i="1" dirty="0">
                <a:solidFill>
                  <a:srgbClr val="FF0000"/>
                </a:solidFill>
                <a:latin typeface="Candara" panose="020E0502030303020204" pitchFamily="34" charset="0"/>
              </a:rPr>
              <a:t>at all times</a:t>
            </a:r>
            <a:r>
              <a:rPr lang="en-US" sz="2800" b="1" i="1" dirty="0">
                <a:latin typeface="Candara" panose="020E0502030303020204" pitchFamily="34" charset="0"/>
              </a:rPr>
              <a:t>; ye people, pour out your heart before him: God is a refuge for us”</a:t>
            </a:r>
            <a:endParaRPr lang="en-US" sz="2800" i="1" dirty="0">
              <a:latin typeface="Candara" panose="020E0502030303020204" pitchFamily="34" charset="0"/>
            </a:endParaRPr>
          </a:p>
        </p:txBody>
      </p:sp>
      <p:sp>
        <p:nvSpPr>
          <p:cNvPr id="8" name="Slide Number Placeholder 3">
            <a:extLst>
              <a:ext uri="{FF2B5EF4-FFF2-40B4-BE49-F238E27FC236}">
                <a16:creationId xmlns:a16="http://schemas.microsoft.com/office/drawing/2014/main" id="{C2728B67-BBFF-D9E7-F8C4-F2D30891FC9B}"/>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6</a:t>
            </a:fld>
            <a:endParaRPr lang="en-US" dirty="0">
              <a:solidFill>
                <a:srgbClr val="009999"/>
              </a:solidFill>
              <a:latin typeface="Arial"/>
              <a:cs typeface="Arial"/>
            </a:endParaRPr>
          </a:p>
        </p:txBody>
      </p:sp>
    </p:spTree>
    <p:extLst>
      <p:ext uri="{BB962C8B-B14F-4D97-AF65-F5344CB8AC3E}">
        <p14:creationId xmlns:p14="http://schemas.microsoft.com/office/powerpoint/2010/main" val="3894708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outVertical)">
                                      <p:cBhvr>
                                        <p:cTn id="19" dur="125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barn(outVertical)">
                                      <p:cBhvr>
                                        <p:cTn id="52" dur="125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fade">
                                      <p:cBhvr>
                                        <p:cTn id="57" dur="1000"/>
                                        <p:tgtEl>
                                          <p:spTgt spid="3">
                                            <p:txEl>
                                              <p:pRg st="6" end="6"/>
                                            </p:txEl>
                                          </p:spTgt>
                                        </p:tgtEl>
                                      </p:cBhvr>
                                    </p:animEffect>
                                    <p:anim calcmode="lin" valueType="num">
                                      <p:cBhvr>
                                        <p:cTn id="5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227C6-9695-BEAA-DF89-15DD174FAA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E09354-7F16-64E6-D074-8756B92ADBF1}"/>
              </a:ext>
            </a:extLst>
          </p:cNvPr>
          <p:cNvSpPr>
            <a:spLocks noGrp="1"/>
          </p:cNvSpPr>
          <p:nvPr>
            <p:ph type="title"/>
          </p:nvPr>
        </p:nvSpPr>
        <p:spPr>
          <a:xfrm>
            <a:off x="641130" y="291556"/>
            <a:ext cx="4664400" cy="791321"/>
          </a:xfrm>
        </p:spPr>
        <p:txBody>
          <a:bodyPr>
            <a:normAutofit/>
          </a:bodyPr>
          <a:lstStyle/>
          <a:p>
            <a:r>
              <a:rPr lang="en-US" sz="4400" b="1" dirty="0">
                <a:latin typeface="Candara" panose="020E0502030303020204" pitchFamily="34" charset="0"/>
                <a:cs typeface="Arial" panose="020B0604020202020204" pitchFamily="34" charset="0"/>
              </a:rPr>
              <a:t>Do Righteousness</a:t>
            </a:r>
          </a:p>
        </p:txBody>
      </p:sp>
      <p:sp>
        <p:nvSpPr>
          <p:cNvPr id="3" name="Content Placeholder 2">
            <a:extLst>
              <a:ext uri="{FF2B5EF4-FFF2-40B4-BE49-F238E27FC236}">
                <a16:creationId xmlns:a16="http://schemas.microsoft.com/office/drawing/2014/main" id="{D5E930BF-92C5-8156-D505-FE321746DA3F}"/>
              </a:ext>
            </a:extLst>
          </p:cNvPr>
          <p:cNvSpPr>
            <a:spLocks noGrp="1"/>
          </p:cNvSpPr>
          <p:nvPr>
            <p:ph idx="1"/>
          </p:nvPr>
        </p:nvSpPr>
        <p:spPr>
          <a:xfrm>
            <a:off x="711172" y="1145017"/>
            <a:ext cx="8181619" cy="5712983"/>
          </a:xfrm>
        </p:spPr>
        <p:txBody>
          <a:bodyPr>
            <a:noAutofit/>
          </a:bodyPr>
          <a:lstStyle/>
          <a:p>
            <a:pPr marL="0" indent="0">
              <a:lnSpc>
                <a:spcPts val="3200"/>
              </a:lnSpc>
              <a:spcBef>
                <a:spcPts val="1200"/>
              </a:spcBef>
              <a:buNone/>
            </a:pPr>
            <a:r>
              <a:rPr lang="en-US" sz="3200" dirty="0">
                <a:latin typeface="Candara" panose="020E0502030303020204" pitchFamily="34" charset="0"/>
                <a:cs typeface="Arial" panose="020B0604020202020204" pitchFamily="34" charset="0"/>
              </a:rPr>
              <a:t>God’s commands that we be righteous </a:t>
            </a:r>
            <a:r>
              <a:rPr lang="en-US" sz="3200" b="1" dirty="0">
                <a:latin typeface="Candara" panose="020E0502030303020204" pitchFamily="34" charset="0"/>
                <a:cs typeface="Arial" panose="020B0604020202020204" pitchFamily="34" charset="0"/>
              </a:rPr>
              <a:t>“</a:t>
            </a:r>
            <a:r>
              <a:rPr lang="en-US" sz="3200" b="1" i="1" dirty="0">
                <a:latin typeface="Candara" panose="020E0502030303020204" pitchFamily="34" charset="0"/>
                <a:cs typeface="Arial" panose="020B0604020202020204" pitchFamily="34" charset="0"/>
              </a:rPr>
              <a:t>at all times”!</a:t>
            </a:r>
          </a:p>
          <a:p>
            <a:pPr marL="0" indent="0">
              <a:lnSpc>
                <a:spcPts val="3200"/>
              </a:lnSpc>
              <a:spcBef>
                <a:spcPts val="8400"/>
              </a:spcBef>
              <a:buNone/>
            </a:pPr>
            <a:r>
              <a:rPr lang="en-US" sz="3200" dirty="0">
                <a:latin typeface="Candara" panose="020E0502030303020204" pitchFamily="34" charset="0"/>
                <a:cs typeface="Arial" panose="020B0604020202020204" pitchFamily="34" charset="0"/>
              </a:rPr>
              <a:t>To </a:t>
            </a:r>
            <a:r>
              <a:rPr lang="en-US" sz="3200" b="1" i="1" dirty="0">
                <a:latin typeface="Candara" panose="020E0502030303020204" pitchFamily="34" charset="0"/>
                <a:cs typeface="Arial" panose="020B0604020202020204" pitchFamily="34" charset="0"/>
              </a:rPr>
              <a:t>“keep judgment” </a:t>
            </a:r>
            <a:r>
              <a:rPr lang="en-US" sz="3200" dirty="0">
                <a:latin typeface="Candara" panose="020E0502030303020204" pitchFamily="34" charset="0"/>
                <a:cs typeface="Arial" panose="020B0604020202020204" pitchFamily="34" charset="0"/>
              </a:rPr>
              <a:t>is to obey God’s words or keep His commands…</a:t>
            </a:r>
          </a:p>
          <a:p>
            <a:pPr marL="0" indent="0">
              <a:lnSpc>
                <a:spcPts val="3200"/>
              </a:lnSpc>
              <a:spcBef>
                <a:spcPts val="8400"/>
              </a:spcBef>
              <a:buNone/>
            </a:pPr>
            <a:r>
              <a:rPr lang="en-US" sz="3200" dirty="0">
                <a:latin typeface="Candara" panose="020E0502030303020204" pitchFamily="34" charset="0"/>
                <a:cs typeface="Arial" panose="020B0604020202020204" pitchFamily="34" charset="0"/>
              </a:rPr>
              <a:t>Let strive to do always do </a:t>
            </a:r>
            <a:r>
              <a:rPr lang="en-US" sz="3200" b="1" i="1" dirty="0">
                <a:latin typeface="Candara" panose="020E0502030303020204" pitchFamily="34" charset="0"/>
                <a:cs typeface="Arial" panose="020B0604020202020204" pitchFamily="34" charset="0"/>
              </a:rPr>
              <a:t>“righteousness even as He is righteous”</a:t>
            </a:r>
            <a:r>
              <a:rPr lang="en-US" sz="3200" dirty="0">
                <a:latin typeface="Candara" panose="020E0502030303020204" pitchFamily="34" charset="0"/>
                <a:cs typeface="Arial" panose="020B0604020202020204" pitchFamily="34" charset="0"/>
              </a:rPr>
              <a:t> </a:t>
            </a:r>
            <a:r>
              <a:rPr lang="en-US" sz="3200" i="1" dirty="0">
                <a:latin typeface="Candara" panose="020E0502030303020204" pitchFamily="34" charset="0"/>
                <a:cs typeface="Arial" panose="020B0604020202020204" pitchFamily="34" charset="0"/>
              </a:rPr>
              <a:t>– 1 John 3:7</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Do </a:t>
            </a:r>
            <a:r>
              <a:rPr lang="en-US" sz="3200" b="1" dirty="0">
                <a:latin typeface="Candara" panose="020E0502030303020204" pitchFamily="34" charset="0"/>
                <a:cs typeface="Arial" panose="020B0604020202020204" pitchFamily="34" charset="0"/>
              </a:rPr>
              <a:t>YOU</a:t>
            </a:r>
            <a:r>
              <a:rPr lang="en-US" sz="3200" dirty="0">
                <a:latin typeface="Candara" panose="020E0502030303020204" pitchFamily="34" charset="0"/>
                <a:cs typeface="Arial" panose="020B0604020202020204" pitchFamily="34" charset="0"/>
              </a:rPr>
              <a:t> </a:t>
            </a:r>
            <a:r>
              <a:rPr lang="en-US" sz="3200" b="1" i="1" u="sng" dirty="0">
                <a:latin typeface="Candara" panose="020E0502030303020204" pitchFamily="34" charset="0"/>
                <a:cs typeface="Arial" panose="020B0604020202020204" pitchFamily="34" charset="0"/>
              </a:rPr>
              <a:t>keep God’s commandments </a:t>
            </a:r>
            <a:r>
              <a:rPr lang="en-US" sz="3200" dirty="0">
                <a:latin typeface="Candara" panose="020E0502030303020204" pitchFamily="34" charset="0"/>
                <a:cs typeface="Arial" panose="020B0604020202020204" pitchFamily="34" charset="0"/>
              </a:rPr>
              <a:t>, </a:t>
            </a:r>
            <a:r>
              <a:rPr lang="en-US" sz="3200" b="1" i="1" dirty="0">
                <a:solidFill>
                  <a:srgbClr val="FF0000"/>
                </a:solidFill>
                <a:latin typeface="Candara" panose="020E0502030303020204" pitchFamily="34" charset="0"/>
                <a:cs typeface="Arial" panose="020B0604020202020204" pitchFamily="34" charset="0"/>
              </a:rPr>
              <a:t>at all times</a:t>
            </a:r>
            <a:r>
              <a:rPr lang="en-US" sz="3200" dirty="0">
                <a:latin typeface="Candara" panose="020E0502030303020204" pitchFamily="34" charset="0"/>
                <a:cs typeface="Arial" panose="020B0604020202020204" pitchFamily="34" charset="0"/>
              </a:rPr>
              <a:t>?</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 </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FCF7242-0937-1EFB-106F-F8D0AFB73AC1}"/>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DD074D16-C5C0-4DFC-D3B5-0847FE917FB4}"/>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5129FCF5-9B49-FDE9-EDE6-7114D8D35A28}"/>
              </a:ext>
            </a:extLst>
          </p:cNvPr>
          <p:cNvSpPr txBox="1"/>
          <p:nvPr/>
        </p:nvSpPr>
        <p:spPr>
          <a:xfrm>
            <a:off x="824092" y="3979463"/>
            <a:ext cx="7773318" cy="770596"/>
          </a:xfrm>
          <a:prstGeom prst="rect">
            <a:avLst/>
          </a:prstGeom>
          <a:solidFill>
            <a:schemeClr val="bg1">
              <a:lumMod val="95000"/>
            </a:schemeClr>
          </a:solidFill>
        </p:spPr>
        <p:txBody>
          <a:bodyPr wrap="square" rtlCol="0">
            <a:spAutoFit/>
          </a:bodyPr>
          <a:lstStyle/>
          <a:p>
            <a:pPr>
              <a:lnSpc>
                <a:spcPts val="2600"/>
              </a:lnSpc>
            </a:pPr>
            <a:r>
              <a:rPr lang="en-US" sz="2800" b="1" i="1" dirty="0">
                <a:latin typeface="Candara" panose="020E0502030303020204" pitchFamily="34" charset="0"/>
              </a:rPr>
              <a:t>“My tongue shall speak of thy word: for </a:t>
            </a:r>
            <a:r>
              <a:rPr lang="en-US" sz="2800" b="1" i="1" dirty="0">
                <a:solidFill>
                  <a:srgbClr val="FF0000"/>
                </a:solidFill>
                <a:latin typeface="Candara" panose="020E0502030303020204" pitchFamily="34" charset="0"/>
              </a:rPr>
              <a:t>all thy commandments are righteousness</a:t>
            </a:r>
            <a:r>
              <a:rPr lang="en-US" sz="2800" b="1" i="1" dirty="0">
                <a:latin typeface="Candara" panose="020E0502030303020204" pitchFamily="34" charset="0"/>
              </a:rPr>
              <a:t>” </a:t>
            </a:r>
            <a:r>
              <a:rPr lang="en-US" sz="2800" i="1" dirty="0">
                <a:latin typeface="Candara" panose="020E0502030303020204" pitchFamily="34" charset="0"/>
              </a:rPr>
              <a:t>(Psa. 119:17)</a:t>
            </a:r>
            <a:endParaRPr lang="en-US" sz="2800" dirty="0">
              <a:latin typeface="Candara" panose="020E0502030303020204" pitchFamily="34" charset="0"/>
            </a:endParaRPr>
          </a:p>
        </p:txBody>
      </p:sp>
      <p:sp>
        <p:nvSpPr>
          <p:cNvPr id="7" name="TextBox 6">
            <a:extLst>
              <a:ext uri="{FF2B5EF4-FFF2-40B4-BE49-F238E27FC236}">
                <a16:creationId xmlns:a16="http://schemas.microsoft.com/office/drawing/2014/main" id="{F81329EA-FB7E-8B63-9B8E-63C57DAD9FD0}"/>
              </a:ext>
            </a:extLst>
          </p:cNvPr>
          <p:cNvSpPr txBox="1"/>
          <p:nvPr/>
        </p:nvSpPr>
        <p:spPr>
          <a:xfrm>
            <a:off x="824092" y="2073264"/>
            <a:ext cx="7691257" cy="815480"/>
          </a:xfrm>
          <a:prstGeom prst="rect">
            <a:avLst/>
          </a:prstGeom>
          <a:solidFill>
            <a:schemeClr val="bg1">
              <a:lumMod val="95000"/>
            </a:schemeClr>
          </a:solidFill>
        </p:spPr>
        <p:txBody>
          <a:bodyPr wrap="square" rtlCol="0">
            <a:spAutoFit/>
          </a:bodyPr>
          <a:lstStyle/>
          <a:p>
            <a:pPr>
              <a:lnSpc>
                <a:spcPts val="2800"/>
              </a:lnSpc>
            </a:pPr>
            <a:r>
              <a:rPr lang="en-US" sz="2800" b="1" i="1" dirty="0">
                <a:latin typeface="Candara" panose="020E0502030303020204" pitchFamily="34" charset="0"/>
              </a:rPr>
              <a:t>“Blessed are they that keep judgment, and he that doeth righteousness </a:t>
            </a:r>
            <a:r>
              <a:rPr lang="en-US" sz="2800" b="1" i="1" dirty="0">
                <a:solidFill>
                  <a:srgbClr val="FF0000"/>
                </a:solidFill>
                <a:latin typeface="Candara" panose="020E0502030303020204" pitchFamily="34" charset="0"/>
              </a:rPr>
              <a:t>at all times</a:t>
            </a:r>
            <a:r>
              <a:rPr lang="en-US" sz="2800" b="1" i="1" dirty="0">
                <a:latin typeface="Candara" panose="020E0502030303020204" pitchFamily="34" charset="0"/>
              </a:rPr>
              <a:t>” </a:t>
            </a:r>
            <a:r>
              <a:rPr lang="en-US" sz="2800" i="1" dirty="0">
                <a:latin typeface="Candara" panose="020E0502030303020204" pitchFamily="34" charset="0"/>
              </a:rPr>
              <a:t>(Psa. 106:3)</a:t>
            </a:r>
          </a:p>
        </p:txBody>
      </p:sp>
      <p:sp>
        <p:nvSpPr>
          <p:cNvPr id="8" name="Slide Number Placeholder 3">
            <a:extLst>
              <a:ext uri="{FF2B5EF4-FFF2-40B4-BE49-F238E27FC236}">
                <a16:creationId xmlns:a16="http://schemas.microsoft.com/office/drawing/2014/main" id="{04FE8181-2FB4-BB13-3082-C2D93FDF1987}"/>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7</a:t>
            </a:fld>
            <a:endParaRPr lang="en-US" dirty="0">
              <a:solidFill>
                <a:srgbClr val="009999"/>
              </a:solidFill>
              <a:latin typeface="Arial"/>
              <a:cs typeface="Arial"/>
            </a:endParaRPr>
          </a:p>
        </p:txBody>
      </p:sp>
    </p:spTree>
    <p:extLst>
      <p:ext uri="{BB962C8B-B14F-4D97-AF65-F5344CB8AC3E}">
        <p14:creationId xmlns:p14="http://schemas.microsoft.com/office/powerpoint/2010/main" val="21618415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outVertical)">
                                      <p:cBhvr>
                                        <p:cTn id="19" dur="125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outVertical)">
                                      <p:cBhvr>
                                        <p:cTn id="31" dur="125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3CBBD-6136-6DF1-49F5-C25DE2A802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0AA8F4-A4B4-ACA1-BE9D-FB482F4EECD5}"/>
              </a:ext>
            </a:extLst>
          </p:cNvPr>
          <p:cNvSpPr>
            <a:spLocks noGrp="1"/>
          </p:cNvSpPr>
          <p:nvPr>
            <p:ph type="title"/>
          </p:nvPr>
        </p:nvSpPr>
        <p:spPr>
          <a:xfrm>
            <a:off x="641130" y="291556"/>
            <a:ext cx="7749244" cy="791321"/>
          </a:xfrm>
        </p:spPr>
        <p:txBody>
          <a:bodyPr>
            <a:normAutofit/>
          </a:bodyPr>
          <a:lstStyle/>
          <a:p>
            <a:r>
              <a:rPr lang="en-US" sz="4400" b="1" dirty="0">
                <a:latin typeface="Candara" panose="020E0502030303020204" pitchFamily="34" charset="0"/>
                <a:cs typeface="Arial" panose="020B0604020202020204" pitchFamily="34" charset="0"/>
              </a:rPr>
              <a:t>Long For God’s Judgments</a:t>
            </a:r>
          </a:p>
        </p:txBody>
      </p:sp>
      <p:sp>
        <p:nvSpPr>
          <p:cNvPr id="3" name="Content Placeholder 2">
            <a:extLst>
              <a:ext uri="{FF2B5EF4-FFF2-40B4-BE49-F238E27FC236}">
                <a16:creationId xmlns:a16="http://schemas.microsoft.com/office/drawing/2014/main" id="{8EAE7791-3EDB-9562-7C7E-060CC410DFCA}"/>
              </a:ext>
            </a:extLst>
          </p:cNvPr>
          <p:cNvSpPr>
            <a:spLocks noGrp="1"/>
          </p:cNvSpPr>
          <p:nvPr>
            <p:ph idx="1"/>
          </p:nvPr>
        </p:nvSpPr>
        <p:spPr>
          <a:xfrm>
            <a:off x="711172" y="1145017"/>
            <a:ext cx="8181619" cy="5712983"/>
          </a:xfrm>
        </p:spPr>
        <p:txBody>
          <a:bodyPr>
            <a:noAutofit/>
          </a:bodyPr>
          <a:lstStyle/>
          <a:p>
            <a:pPr marL="0" indent="0">
              <a:lnSpc>
                <a:spcPts val="3200"/>
              </a:lnSpc>
              <a:spcBef>
                <a:spcPts val="7800"/>
              </a:spcBef>
              <a:buNone/>
            </a:pPr>
            <a:endParaRPr lang="en-US" sz="3200" dirty="0">
              <a:latin typeface="Candara" panose="020E0502030303020204" pitchFamily="34" charset="0"/>
              <a:cs typeface="Arial" panose="020B0604020202020204" pitchFamily="34" charset="0"/>
            </a:endParaRPr>
          </a:p>
          <a:p>
            <a:pPr marL="0" indent="0">
              <a:lnSpc>
                <a:spcPts val="3200"/>
              </a:lnSpc>
              <a:spcBef>
                <a:spcPts val="4200"/>
              </a:spcBef>
              <a:buNone/>
            </a:pPr>
            <a:r>
              <a:rPr lang="en-US" sz="3200" dirty="0">
                <a:latin typeface="Candara" panose="020E0502030303020204" pitchFamily="34" charset="0"/>
                <a:cs typeface="Arial" panose="020B0604020202020204" pitchFamily="34" charset="0"/>
              </a:rPr>
              <a:t>Do you long for the judgments of God </a:t>
            </a:r>
            <a:r>
              <a:rPr lang="en-US" sz="3200" b="1" dirty="0">
                <a:latin typeface="Candara" panose="020E0502030303020204" pitchFamily="34" charset="0"/>
                <a:cs typeface="Arial" panose="020B0604020202020204" pitchFamily="34" charset="0"/>
              </a:rPr>
              <a:t>“</a:t>
            </a:r>
            <a:r>
              <a:rPr lang="en-US" sz="3200" b="1" i="1" dirty="0">
                <a:latin typeface="Candara" panose="020E0502030303020204" pitchFamily="34" charset="0"/>
                <a:cs typeface="Arial" panose="020B0604020202020204" pitchFamily="34" charset="0"/>
              </a:rPr>
              <a:t>at all times”?</a:t>
            </a:r>
          </a:p>
          <a:p>
            <a:pPr marL="0" indent="0">
              <a:lnSpc>
                <a:spcPts val="3200"/>
              </a:lnSpc>
              <a:spcBef>
                <a:spcPts val="1200"/>
              </a:spcBef>
              <a:buNone/>
            </a:pPr>
            <a:r>
              <a:rPr lang="en-US" sz="3200" dirty="0">
                <a:latin typeface="Candara" panose="020E0502030303020204" pitchFamily="34" charset="0"/>
                <a:cs typeface="Arial" panose="020B0604020202020204" pitchFamily="34" charset="0"/>
              </a:rPr>
              <a:t>To long for His judgments is to long or desire His word </a:t>
            </a:r>
            <a:r>
              <a:rPr lang="en-US" sz="3200" i="1" dirty="0">
                <a:latin typeface="Candara" panose="020E0502030303020204" pitchFamily="34" charset="0"/>
                <a:cs typeface="Arial" panose="020B0604020202020204" pitchFamily="34" charset="0"/>
              </a:rPr>
              <a:t>– Psa. 119:97-105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cs typeface="Arial" panose="020B0604020202020204" pitchFamily="34" charset="0"/>
              </a:rPr>
              <a:t>We must </a:t>
            </a:r>
            <a:r>
              <a:rPr lang="en-US" sz="2800" b="1" i="1" dirty="0">
                <a:latin typeface="Candara" panose="020E0502030303020204" pitchFamily="34" charset="0"/>
                <a:cs typeface="Arial" panose="020B0604020202020204" pitchFamily="34" charset="0"/>
              </a:rPr>
              <a:t>“hunger and thirst after righteousness”</a:t>
            </a:r>
          </a:p>
          <a:p>
            <a:pPr marL="708660" lvl="1" indent="-274320">
              <a:lnSpc>
                <a:spcPts val="2600"/>
              </a:lnSpc>
              <a:spcBef>
                <a:spcPts val="0"/>
              </a:spcBef>
              <a:buFont typeface="Wingdings" panose="05000000000000000000" pitchFamily="2" charset="2"/>
              <a:buChar char="§"/>
            </a:pPr>
            <a:r>
              <a:rPr lang="en-US" sz="2400" i="1" dirty="0">
                <a:latin typeface="Candara" panose="020E0502030303020204" pitchFamily="34" charset="0"/>
                <a:cs typeface="Arial" panose="020B0604020202020204" pitchFamily="34" charset="0"/>
              </a:rPr>
              <a:t>Matt. 5:6</a:t>
            </a:r>
          </a:p>
          <a:p>
            <a:pPr marL="0" indent="0">
              <a:lnSpc>
                <a:spcPts val="3200"/>
              </a:lnSpc>
              <a:spcBef>
                <a:spcPts val="1200"/>
              </a:spcBef>
              <a:buNone/>
            </a:pPr>
            <a:endParaRPr lang="en-US" sz="3200" i="1" dirty="0">
              <a:latin typeface="Candara" panose="020E0502030303020204" pitchFamily="34" charset="0"/>
              <a:cs typeface="Arial" panose="020B0604020202020204" pitchFamily="34" charset="0"/>
            </a:endParaRPr>
          </a:p>
          <a:p>
            <a:pPr marL="0" indent="0">
              <a:lnSpc>
                <a:spcPts val="3200"/>
              </a:lnSpc>
              <a:spcBef>
                <a:spcPts val="6000"/>
              </a:spcBef>
              <a:buNone/>
            </a:pPr>
            <a:r>
              <a:rPr lang="en-US" sz="3200" dirty="0">
                <a:latin typeface="Candara" panose="020E0502030303020204" pitchFamily="34" charset="0"/>
                <a:cs typeface="Arial" panose="020B0604020202020204" pitchFamily="34" charset="0"/>
              </a:rPr>
              <a:t>We must develop a desire for </a:t>
            </a:r>
            <a:r>
              <a:rPr lang="en-US" sz="3200" b="1" i="1" dirty="0">
                <a:latin typeface="Candara" panose="020E0502030303020204" pitchFamily="34" charset="0"/>
                <a:cs typeface="Arial" panose="020B0604020202020204" pitchFamily="34" charset="0"/>
              </a:rPr>
              <a:t>“the sincere milk of the word”</a:t>
            </a:r>
            <a:r>
              <a:rPr lang="en-US" sz="3200" dirty="0">
                <a:latin typeface="Candara" panose="020E0502030303020204" pitchFamily="34" charset="0"/>
                <a:cs typeface="Arial" panose="020B0604020202020204" pitchFamily="34" charset="0"/>
              </a:rPr>
              <a:t> </a:t>
            </a:r>
            <a:r>
              <a:rPr lang="en-US" sz="3200" i="1" dirty="0">
                <a:latin typeface="Candara" panose="020E0502030303020204" pitchFamily="34" charset="0"/>
                <a:cs typeface="Arial" panose="020B0604020202020204" pitchFamily="34" charset="0"/>
              </a:rPr>
              <a:t>– 1 Pet. 2:2</a:t>
            </a: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 </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24D502A-EBCC-EDA1-013C-000A6DB0828D}"/>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4AE11B5D-E423-1443-48B9-27A00175219B}"/>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002825CA-4168-3A55-C5F8-DF7A4DBB42DF}"/>
              </a:ext>
            </a:extLst>
          </p:cNvPr>
          <p:cNvSpPr txBox="1"/>
          <p:nvPr/>
        </p:nvSpPr>
        <p:spPr>
          <a:xfrm>
            <a:off x="824092" y="1229203"/>
            <a:ext cx="7691257" cy="763799"/>
          </a:xfrm>
          <a:prstGeom prst="rect">
            <a:avLst/>
          </a:prstGeom>
          <a:solidFill>
            <a:schemeClr val="bg1">
              <a:lumMod val="95000"/>
            </a:schemeClr>
          </a:solidFill>
        </p:spPr>
        <p:txBody>
          <a:bodyPr wrap="square" rtlCol="0">
            <a:spAutoFit/>
          </a:bodyPr>
          <a:lstStyle/>
          <a:p>
            <a:pPr>
              <a:lnSpc>
                <a:spcPts val="2600"/>
              </a:lnSpc>
            </a:pPr>
            <a:r>
              <a:rPr lang="en-US" sz="2600" b="1" i="1" dirty="0">
                <a:latin typeface="Candara" panose="020E0502030303020204" pitchFamily="34" charset="0"/>
              </a:rPr>
              <a:t>“My soul </a:t>
            </a:r>
            <a:r>
              <a:rPr lang="en-US" sz="2600" b="1" i="1" dirty="0" err="1">
                <a:latin typeface="Candara" panose="020E0502030303020204" pitchFamily="34" charset="0"/>
              </a:rPr>
              <a:t>breaketh</a:t>
            </a:r>
            <a:r>
              <a:rPr lang="en-US" sz="2600" b="1" i="1" dirty="0">
                <a:latin typeface="Candara" panose="020E0502030303020204" pitchFamily="34" charset="0"/>
              </a:rPr>
              <a:t> for the longing that it hath unto thy judgments </a:t>
            </a:r>
            <a:r>
              <a:rPr lang="en-US" sz="2600" b="1" i="1" dirty="0">
                <a:solidFill>
                  <a:srgbClr val="FF0000"/>
                </a:solidFill>
                <a:latin typeface="Candara" panose="020E0502030303020204" pitchFamily="34" charset="0"/>
              </a:rPr>
              <a:t>at all times</a:t>
            </a:r>
            <a:r>
              <a:rPr lang="en-US" sz="2600" b="1" i="1" dirty="0">
                <a:latin typeface="Candara" panose="020E0502030303020204" pitchFamily="34" charset="0"/>
              </a:rPr>
              <a:t>” </a:t>
            </a:r>
            <a:r>
              <a:rPr lang="en-US" sz="2600" i="1" dirty="0">
                <a:latin typeface="Candara" panose="020E0502030303020204" pitchFamily="34" charset="0"/>
              </a:rPr>
              <a:t>(Psa. 119:20)</a:t>
            </a:r>
          </a:p>
        </p:txBody>
      </p:sp>
      <p:sp>
        <p:nvSpPr>
          <p:cNvPr id="8" name="TextBox 7">
            <a:extLst>
              <a:ext uri="{FF2B5EF4-FFF2-40B4-BE49-F238E27FC236}">
                <a16:creationId xmlns:a16="http://schemas.microsoft.com/office/drawing/2014/main" id="{D90F3C90-FE0E-5E44-9248-F19AA01AB1D6}"/>
              </a:ext>
            </a:extLst>
          </p:cNvPr>
          <p:cNvSpPr txBox="1"/>
          <p:nvPr/>
        </p:nvSpPr>
        <p:spPr>
          <a:xfrm>
            <a:off x="824092" y="4752104"/>
            <a:ext cx="7691257" cy="1097223"/>
          </a:xfrm>
          <a:prstGeom prst="rect">
            <a:avLst/>
          </a:prstGeom>
          <a:solidFill>
            <a:schemeClr val="bg1">
              <a:lumMod val="95000"/>
            </a:schemeClr>
          </a:solidFill>
        </p:spPr>
        <p:txBody>
          <a:bodyPr wrap="square" rtlCol="0">
            <a:spAutoFit/>
          </a:bodyPr>
          <a:lstStyle/>
          <a:p>
            <a:pPr>
              <a:lnSpc>
                <a:spcPts val="2600"/>
              </a:lnSpc>
            </a:pPr>
            <a:r>
              <a:rPr lang="en-US" sz="2600" b="1" i="1" dirty="0">
                <a:latin typeface="Candara" panose="020E0502030303020204" pitchFamily="34" charset="0"/>
              </a:rPr>
              <a:t>“Neither have I gone back from the commandment of his lips; </a:t>
            </a:r>
            <a:r>
              <a:rPr lang="en-US" sz="2600" b="1" i="1" dirty="0">
                <a:solidFill>
                  <a:srgbClr val="FF0000"/>
                </a:solidFill>
                <a:latin typeface="Candara" panose="020E0502030303020204" pitchFamily="34" charset="0"/>
              </a:rPr>
              <a:t>I have esteemed the words of his mouth more than my necessary food</a:t>
            </a:r>
            <a:r>
              <a:rPr lang="en-US" sz="2600" b="1" i="1" dirty="0">
                <a:latin typeface="Candara" panose="020E0502030303020204" pitchFamily="34" charset="0"/>
              </a:rPr>
              <a:t>” </a:t>
            </a:r>
            <a:r>
              <a:rPr lang="en-US" sz="2600" i="1" dirty="0">
                <a:latin typeface="Candara" panose="020E0502030303020204" pitchFamily="34" charset="0"/>
              </a:rPr>
              <a:t>(Job 23:12)</a:t>
            </a:r>
          </a:p>
        </p:txBody>
      </p:sp>
    </p:spTree>
    <p:extLst>
      <p:ext uri="{BB962C8B-B14F-4D97-AF65-F5344CB8AC3E}">
        <p14:creationId xmlns:p14="http://schemas.microsoft.com/office/powerpoint/2010/main" val="24622855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12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37"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outVertical)">
                                      <p:cBhvr>
                                        <p:cTn id="43" dur="125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EAAAB-EC63-1B0C-A532-CE2EA29339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F28835-6CDE-BBB7-7BD5-2BCD5ADB3363}"/>
              </a:ext>
            </a:extLst>
          </p:cNvPr>
          <p:cNvSpPr>
            <a:spLocks noGrp="1"/>
          </p:cNvSpPr>
          <p:nvPr>
            <p:ph type="title"/>
          </p:nvPr>
        </p:nvSpPr>
        <p:spPr>
          <a:xfrm>
            <a:off x="641130" y="291556"/>
            <a:ext cx="3217437" cy="791321"/>
          </a:xfrm>
        </p:spPr>
        <p:txBody>
          <a:bodyPr>
            <a:normAutofit/>
          </a:bodyPr>
          <a:lstStyle/>
          <a:p>
            <a:r>
              <a:rPr lang="en-US" sz="4400" b="1" dirty="0">
                <a:latin typeface="Candara" panose="020E0502030303020204" pitchFamily="34" charset="0"/>
                <a:cs typeface="Arial" panose="020B0604020202020204" pitchFamily="34" charset="0"/>
              </a:rPr>
              <a:t>Be Satisfied</a:t>
            </a:r>
          </a:p>
        </p:txBody>
      </p:sp>
      <p:sp>
        <p:nvSpPr>
          <p:cNvPr id="3" name="Content Placeholder 2">
            <a:extLst>
              <a:ext uri="{FF2B5EF4-FFF2-40B4-BE49-F238E27FC236}">
                <a16:creationId xmlns:a16="http://schemas.microsoft.com/office/drawing/2014/main" id="{6C969562-F8C0-236B-A6E7-CA3A535BDCD1}"/>
              </a:ext>
            </a:extLst>
          </p:cNvPr>
          <p:cNvSpPr>
            <a:spLocks noGrp="1"/>
          </p:cNvSpPr>
          <p:nvPr>
            <p:ph idx="1"/>
          </p:nvPr>
        </p:nvSpPr>
        <p:spPr>
          <a:xfrm>
            <a:off x="711172" y="1145017"/>
            <a:ext cx="8181619" cy="5712983"/>
          </a:xfrm>
        </p:spPr>
        <p:txBody>
          <a:bodyPr>
            <a:noAutofit/>
          </a:bodyPr>
          <a:lstStyle/>
          <a:p>
            <a:pPr marL="0" indent="0">
              <a:lnSpc>
                <a:spcPts val="3200"/>
              </a:lnSpc>
              <a:spcBef>
                <a:spcPts val="7800"/>
              </a:spcBef>
              <a:buNone/>
            </a:pPr>
            <a:endParaRPr lang="en-US" sz="3200" dirty="0">
              <a:latin typeface="Candara" panose="020E0502030303020204" pitchFamily="34" charset="0"/>
              <a:cs typeface="Arial" panose="020B0604020202020204" pitchFamily="34" charset="0"/>
            </a:endParaRPr>
          </a:p>
          <a:p>
            <a:pPr marL="0" indent="0">
              <a:lnSpc>
                <a:spcPts val="3200"/>
              </a:lnSpc>
              <a:spcBef>
                <a:spcPts val="7800"/>
              </a:spcBef>
              <a:buNone/>
            </a:pPr>
            <a:r>
              <a:rPr lang="en-US" sz="3200" dirty="0">
                <a:latin typeface="Candara" panose="020E0502030303020204" pitchFamily="34" charset="0"/>
                <a:cs typeface="Arial" panose="020B0604020202020204" pitchFamily="34" charset="0"/>
              </a:rPr>
              <a:t> </a:t>
            </a: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a:p>
            <a:pPr marL="0" indent="0">
              <a:lnSpc>
                <a:spcPts val="3200"/>
              </a:lnSpc>
              <a:spcBef>
                <a:spcPts val="1200"/>
              </a:spcBef>
              <a:buNone/>
            </a:pPr>
            <a:endParaRPr lang="en-US" sz="3200" dirty="0">
              <a:latin typeface="Arial" panose="020B0604020202020204" pitchFamily="34" charset="0"/>
              <a:cs typeface="Arial" panose="020B0604020202020204" pitchFamily="34" charset="0"/>
            </a:endParaRPr>
          </a:p>
          <a:p>
            <a:pPr marL="0" indent="0">
              <a:lnSpc>
                <a:spcPts val="3200"/>
              </a:lnSpc>
              <a:spcBef>
                <a:spcPts val="2400"/>
              </a:spcBef>
              <a:buNone/>
            </a:pPr>
            <a:endParaRPr lang="en-US" sz="3200" dirty="0">
              <a:latin typeface="Arial" panose="020B0604020202020204" pitchFamily="34" charset="0"/>
              <a:cs typeface="Arial" panose="020B0604020202020204" pitchFamily="34" charset="0"/>
            </a:endParaRPr>
          </a:p>
          <a:p>
            <a:pPr marL="0" indent="0">
              <a:lnSpc>
                <a:spcPts val="3200"/>
              </a:lnSpc>
              <a:spcBef>
                <a:spcPts val="600"/>
              </a:spcBef>
              <a:buNone/>
            </a:pPr>
            <a:endParaRPr lang="en-US" sz="3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C204DFE-8BFE-3C42-4E5F-C091A962F982}"/>
              </a:ext>
            </a:extLst>
          </p:cNvPr>
          <p:cNvSpPr/>
          <p:nvPr/>
        </p:nvSpPr>
        <p:spPr>
          <a:xfrm rot="16200000">
            <a:off x="-1300356" y="2274975"/>
            <a:ext cx="3315331" cy="769441"/>
          </a:xfrm>
          <a:prstGeom prst="rect">
            <a:avLst/>
          </a:prstGeom>
          <a:noFill/>
        </p:spPr>
        <p:txBody>
          <a:bodyPr wrap="none" lIns="91440" tIns="45720" rIns="91440" bIns="45720">
            <a:spAutoFit/>
          </a:bodyPr>
          <a:lstStyle/>
          <a:p>
            <a:pPr algn="ctr"/>
            <a:r>
              <a:rPr lang="en-US" sz="4400" b="1" i="1" cap="none" spc="0" dirty="0">
                <a:ln w="12700">
                  <a:solidFill>
                    <a:schemeClr val="accent1"/>
                  </a:solidFill>
                  <a:prstDash val="solid"/>
                </a:ln>
                <a:solidFill>
                  <a:srgbClr val="FF0000"/>
                </a:solidFill>
                <a:latin typeface="Candara" panose="020E0502030303020204" pitchFamily="34" charset="0"/>
              </a:rPr>
              <a:t>“at all times”</a:t>
            </a:r>
          </a:p>
        </p:txBody>
      </p:sp>
      <p:sp>
        <p:nvSpPr>
          <p:cNvPr id="5" name="Arrow: Bent 4">
            <a:extLst>
              <a:ext uri="{FF2B5EF4-FFF2-40B4-BE49-F238E27FC236}">
                <a16:creationId xmlns:a16="http://schemas.microsoft.com/office/drawing/2014/main" id="{58E7A486-05B2-B36F-AC52-E484D06ABE01}"/>
              </a:ext>
            </a:extLst>
          </p:cNvPr>
          <p:cNvSpPr/>
          <p:nvPr/>
        </p:nvSpPr>
        <p:spPr>
          <a:xfrm>
            <a:off x="312420" y="590550"/>
            <a:ext cx="384810" cy="373380"/>
          </a:xfrm>
          <a:prstGeom prst="bentArrow">
            <a:avLst/>
          </a:prstGeom>
          <a:solidFill>
            <a:srgbClr val="FF0000"/>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36713026-E287-B1B1-6400-FAE8183ECB15}"/>
              </a:ext>
            </a:extLst>
          </p:cNvPr>
          <p:cNvSpPr txBox="1"/>
          <p:nvPr/>
        </p:nvSpPr>
        <p:spPr>
          <a:xfrm>
            <a:off x="814043" y="1219590"/>
            <a:ext cx="7691257" cy="3097771"/>
          </a:xfrm>
          <a:prstGeom prst="rect">
            <a:avLst/>
          </a:prstGeom>
          <a:solidFill>
            <a:schemeClr val="bg1">
              <a:lumMod val="95000"/>
            </a:schemeClr>
          </a:solidFill>
        </p:spPr>
        <p:txBody>
          <a:bodyPr wrap="square" rtlCol="0">
            <a:spAutoFit/>
          </a:bodyPr>
          <a:lstStyle/>
          <a:p>
            <a:pPr>
              <a:lnSpc>
                <a:spcPts val="2600"/>
              </a:lnSpc>
            </a:pPr>
            <a:r>
              <a:rPr lang="en-US" sz="2800" b="1" i="1" dirty="0">
                <a:latin typeface="Candara" panose="020E0502030303020204" pitchFamily="34" charset="0"/>
              </a:rPr>
              <a:t>Drink waters out of thine own cistern, and running waters out of thine own well. Let thy fountains be dispersed abroad, and rivers of waters in the streets. Let them be only thine own, and not strangers’ with thee. Let thy fountain be blessed: and rejoice with the wife of thy youth. Let her be as the loving hind and pleasant roe; let her breasts satisfy thee </a:t>
            </a:r>
            <a:r>
              <a:rPr lang="en-US" sz="2800" b="1" i="1" dirty="0">
                <a:solidFill>
                  <a:srgbClr val="FF0000"/>
                </a:solidFill>
                <a:latin typeface="Candara" panose="020E0502030303020204" pitchFamily="34" charset="0"/>
              </a:rPr>
              <a:t>at all times</a:t>
            </a:r>
            <a:r>
              <a:rPr lang="en-US" sz="2800" b="1" i="1" dirty="0">
                <a:latin typeface="Candara" panose="020E0502030303020204" pitchFamily="34" charset="0"/>
              </a:rPr>
              <a:t>; and be thou ravished always with her love” </a:t>
            </a:r>
            <a:r>
              <a:rPr lang="en-US" sz="2800" i="1" dirty="0">
                <a:latin typeface="Candara" panose="020E0502030303020204" pitchFamily="34" charset="0"/>
              </a:rPr>
              <a:t>(Pro. 5:15-19)</a:t>
            </a:r>
          </a:p>
        </p:txBody>
      </p:sp>
      <p:sp>
        <p:nvSpPr>
          <p:cNvPr id="6" name="Content Placeholder 2">
            <a:extLst>
              <a:ext uri="{FF2B5EF4-FFF2-40B4-BE49-F238E27FC236}">
                <a16:creationId xmlns:a16="http://schemas.microsoft.com/office/drawing/2014/main" id="{9F4247A6-5BFA-A150-84E7-ECBF039ACC3B}"/>
              </a:ext>
            </a:extLst>
          </p:cNvPr>
          <p:cNvSpPr txBox="1">
            <a:spLocks/>
          </p:cNvSpPr>
          <p:nvPr/>
        </p:nvSpPr>
        <p:spPr>
          <a:xfrm>
            <a:off x="732948" y="4511710"/>
            <a:ext cx="7978973" cy="2054734"/>
          </a:xfrm>
          <a:prstGeom prst="rect">
            <a:avLst/>
          </a:prstGeom>
        </p:spPr>
        <p:txBody>
          <a:bodyPr vert="horz" lIns="91440" tIns="45720" rIns="91440" bIns="45720" rtlCol="0">
            <a:noAutofit/>
          </a:bodyPr>
          <a:lstStyle>
            <a:lvl1pPr marL="171450" indent="-171450" algn="l" defTabSz="685800" rtl="0" eaLnBrk="1" latinLnBrk="0" hangingPunct="1">
              <a:lnSpc>
                <a:spcPct val="110000"/>
              </a:lnSpc>
              <a:spcBef>
                <a:spcPts val="750"/>
              </a:spcBef>
              <a:buClr>
                <a:schemeClr val="accent5"/>
              </a:buClr>
              <a:buFont typeface="Avenir Next LT Pro" panose="020B0504020202020204" pitchFamily="34" charset="0"/>
              <a:buChar char="+"/>
              <a:defRPr sz="2100" kern="1200">
                <a:solidFill>
                  <a:schemeClr val="tx2"/>
                </a:solidFill>
                <a:latin typeface="+mn-lt"/>
                <a:ea typeface="+mn-ea"/>
                <a:cs typeface="+mn-cs"/>
              </a:defRPr>
            </a:lvl1pPr>
            <a:lvl2pPr marL="5143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800" kern="1200">
                <a:solidFill>
                  <a:schemeClr val="tx2"/>
                </a:solidFill>
                <a:latin typeface="+mn-lt"/>
                <a:ea typeface="+mn-ea"/>
                <a:cs typeface="+mn-cs"/>
              </a:defRPr>
            </a:lvl2pPr>
            <a:lvl3pPr marL="8572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500" kern="1200">
                <a:solidFill>
                  <a:schemeClr val="tx2"/>
                </a:solidFill>
                <a:latin typeface="+mn-lt"/>
                <a:ea typeface="+mn-ea"/>
                <a:cs typeface="+mn-cs"/>
              </a:defRPr>
            </a:lvl3pPr>
            <a:lvl4pPr marL="12001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4pPr>
            <a:lvl5pPr marL="1543050" indent="-171450" algn="l" defTabSz="685800" rtl="0" eaLnBrk="1" latinLnBrk="0" hangingPunct="1">
              <a:lnSpc>
                <a:spcPct val="110000"/>
              </a:lnSpc>
              <a:spcBef>
                <a:spcPts val="375"/>
              </a:spcBef>
              <a:buClr>
                <a:schemeClr val="accent5"/>
              </a:buClr>
              <a:buFont typeface="Avenir Next LT Pro" panose="020B0504020202020204" pitchFamily="34" charset="0"/>
              <a:buChar char="+"/>
              <a:defRPr sz="135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ts val="3200"/>
              </a:lnSpc>
              <a:spcBef>
                <a:spcPts val="1200"/>
              </a:spcBef>
              <a:buFont typeface="Avenir Next LT Pro" panose="020B0504020202020204" pitchFamily="34" charset="0"/>
              <a:buNone/>
            </a:pPr>
            <a:r>
              <a:rPr lang="en-US" sz="3200" dirty="0">
                <a:latin typeface="Candara" panose="020E0502030303020204" pitchFamily="34" charset="0"/>
                <a:cs typeface="Arial" panose="020B0604020202020204" pitchFamily="34" charset="0"/>
              </a:rPr>
              <a:t>Solomon issues a call to faithfulness to one’s mate in lawful marriage!</a:t>
            </a:r>
          </a:p>
          <a:p>
            <a:pPr marL="0" indent="0">
              <a:lnSpc>
                <a:spcPts val="3200"/>
              </a:lnSpc>
              <a:spcBef>
                <a:spcPts val="1200"/>
              </a:spcBef>
              <a:buFont typeface="Avenir Next LT Pro" panose="020B0504020202020204" pitchFamily="34" charset="0"/>
              <a:buNone/>
            </a:pPr>
            <a:r>
              <a:rPr lang="en-US" sz="3200" dirty="0">
                <a:latin typeface="Candara" panose="020E0502030303020204" pitchFamily="34" charset="0"/>
                <a:cs typeface="Arial" panose="020B0604020202020204" pitchFamily="34" charset="0"/>
              </a:rPr>
              <a:t>The man must always </a:t>
            </a:r>
            <a:r>
              <a:rPr lang="en-US" sz="3200" b="1" u="sng" dirty="0">
                <a:latin typeface="Candara" panose="020E0502030303020204" pitchFamily="34" charset="0"/>
                <a:cs typeface="Arial" panose="020B0604020202020204" pitchFamily="34" charset="0"/>
              </a:rPr>
              <a:t>desire his own wife </a:t>
            </a:r>
            <a:r>
              <a:rPr lang="en-US" sz="3200" b="1" dirty="0">
                <a:solidFill>
                  <a:srgbClr val="FF0000"/>
                </a:solidFill>
                <a:latin typeface="Candara" panose="020E0502030303020204" pitchFamily="34" charset="0"/>
                <a:cs typeface="Arial" panose="020B0604020202020204" pitchFamily="34" charset="0"/>
              </a:rPr>
              <a:t>“</a:t>
            </a:r>
            <a:r>
              <a:rPr lang="en-US" sz="3200" b="1" i="1" dirty="0">
                <a:solidFill>
                  <a:srgbClr val="FF0000"/>
                </a:solidFill>
                <a:latin typeface="Candara" panose="020E0502030303020204" pitchFamily="34" charset="0"/>
                <a:cs typeface="Arial" panose="020B0604020202020204" pitchFamily="34" charset="0"/>
              </a:rPr>
              <a:t>at all times”!</a:t>
            </a:r>
          </a:p>
          <a:p>
            <a:pPr marL="0" indent="0">
              <a:lnSpc>
                <a:spcPts val="3200"/>
              </a:lnSpc>
              <a:spcBef>
                <a:spcPts val="1200"/>
              </a:spcBef>
              <a:buFont typeface="Avenir Next LT Pro" panose="020B0504020202020204" pitchFamily="34" charset="0"/>
              <a:buNone/>
            </a:pPr>
            <a:endParaRPr lang="en-US" sz="3200" dirty="0">
              <a:latin typeface="Arial" panose="020B0604020202020204" pitchFamily="34" charset="0"/>
              <a:cs typeface="Arial" panose="020B0604020202020204" pitchFamily="34" charset="0"/>
            </a:endParaRPr>
          </a:p>
        </p:txBody>
      </p:sp>
      <p:sp>
        <p:nvSpPr>
          <p:cNvPr id="8" name="Slide Number Placeholder 3">
            <a:extLst>
              <a:ext uri="{FF2B5EF4-FFF2-40B4-BE49-F238E27FC236}">
                <a16:creationId xmlns:a16="http://schemas.microsoft.com/office/drawing/2014/main" id="{C81EAB98-E44B-6174-499D-55EC6F52D52C}"/>
              </a:ext>
            </a:extLst>
          </p:cNvPr>
          <p:cNvSpPr txBox="1">
            <a:spLocks/>
          </p:cNvSpPr>
          <p:nvPr/>
        </p:nvSpPr>
        <p:spPr bwMode="auto">
          <a:xfrm>
            <a:off x="7010400" y="6400800"/>
            <a:ext cx="1676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fld id="{F19A7907-4D02-4282-8F8A-2832909CE570}" type="slidenum">
              <a:rPr lang="en-US" smtClean="0">
                <a:solidFill>
                  <a:srgbClr val="009999"/>
                </a:solidFill>
              </a:rPr>
              <a:pPr defTabSz="914400">
                <a:defRPr/>
              </a:pPr>
              <a:t>9</a:t>
            </a:fld>
            <a:endParaRPr lang="en-US" dirty="0">
              <a:solidFill>
                <a:srgbClr val="009999"/>
              </a:solidFill>
              <a:latin typeface="Arial"/>
              <a:cs typeface="Arial"/>
            </a:endParaRPr>
          </a:p>
        </p:txBody>
      </p:sp>
    </p:spTree>
    <p:extLst>
      <p:ext uri="{BB962C8B-B14F-4D97-AF65-F5344CB8AC3E}">
        <p14:creationId xmlns:p14="http://schemas.microsoft.com/office/powerpoint/2010/main" val="12000182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125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1000"/>
                                        <p:tgtEl>
                                          <p:spTgt spid="6">
                                            <p:txEl>
                                              <p:pRg st="1" end="1"/>
                                            </p:txEl>
                                          </p:spTgt>
                                        </p:tgtEl>
                                      </p:cBhvr>
                                    </p:animEffect>
                                    <p:anim calcmode="lin" valueType="num">
                                      <p:cBhvr>
                                        <p:cTn id="2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6" grpId="0" uiExpand="1" build="p"/>
    </p:bldLst>
  </p:timing>
</p:sld>
</file>

<file path=ppt/theme/theme1.xml><?xml version="1.0" encoding="utf-8"?>
<a:theme xmlns:a="http://schemas.openxmlformats.org/drawingml/2006/main" name="ExploreVTI">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Explore</Template>
  <TotalTime>999</TotalTime>
  <Words>4245</Words>
  <Application>Microsoft Office PowerPoint</Application>
  <PresentationFormat>On-screen Show (4:3)</PresentationFormat>
  <Paragraphs>257</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Avenir Next LT Pro</vt:lpstr>
      <vt:lpstr>AvenirNext LT Pro Medium</vt:lpstr>
      <vt:lpstr>Calibri</vt:lpstr>
      <vt:lpstr>Candara</vt:lpstr>
      <vt:lpstr>Posterama</vt:lpstr>
      <vt:lpstr>Wingdings</vt:lpstr>
      <vt:lpstr>ExploreVTI</vt:lpstr>
      <vt:lpstr>“At All Times”</vt:lpstr>
      <vt:lpstr>Introduction</vt:lpstr>
      <vt:lpstr>Introduction</vt:lpstr>
      <vt:lpstr>Introduction</vt:lpstr>
      <vt:lpstr>Bless The Lord</vt:lpstr>
      <vt:lpstr>Trust In God</vt:lpstr>
      <vt:lpstr>Do Righteousness</vt:lpstr>
      <vt:lpstr>Long For God’s Judgments</vt:lpstr>
      <vt:lpstr>Be Satisfied</vt:lpstr>
      <vt:lpstr>Love</vt:lpstr>
      <vt:lpstr>“Always” Passages to Remember</vt:lpstr>
      <vt:lpstr>Bless The Lord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Renewed In Spirit</dc:title>
  <dc:creator>Tommy McClure</dc:creator>
  <cp:lastModifiedBy>Tommy McClure</cp:lastModifiedBy>
  <cp:revision>15</cp:revision>
  <cp:lastPrinted>2024-11-17T00:12:12Z</cp:lastPrinted>
  <dcterms:created xsi:type="dcterms:W3CDTF">2023-01-07T01:45:53Z</dcterms:created>
  <dcterms:modified xsi:type="dcterms:W3CDTF">2024-11-18T21:27:48Z</dcterms:modified>
</cp:coreProperties>
</file>