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7"/>
  </p:notesMasterIdLst>
  <p:handoutMasterIdLst>
    <p:handoutMasterId r:id="rId18"/>
  </p:handoutMasterIdLst>
  <p:sldIdLst>
    <p:sldId id="325" r:id="rId5"/>
    <p:sldId id="341" r:id="rId6"/>
    <p:sldId id="307" r:id="rId7"/>
    <p:sldId id="338" r:id="rId8"/>
    <p:sldId id="336" r:id="rId9"/>
    <p:sldId id="381" r:id="rId10"/>
    <p:sldId id="342" r:id="rId11"/>
    <p:sldId id="343" r:id="rId12"/>
    <p:sldId id="345" r:id="rId13"/>
    <p:sldId id="346" r:id="rId14"/>
    <p:sldId id="348" r:id="rId15"/>
    <p:sldId id="380"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96474-134A-4A53-9728-BFFC7DBF5C69}" v="170" dt="2024-11-11T00:08:35.55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0038" autoAdjust="0"/>
  </p:normalViewPr>
  <p:slideViewPr>
    <p:cSldViewPr snapToGrid="0">
      <p:cViewPr varScale="1">
        <p:scale>
          <a:sx n="74" d="100"/>
          <a:sy n="74" d="100"/>
        </p:scale>
        <p:origin x="2700" y="6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77" d="100"/>
          <a:sy n="77" d="100"/>
        </p:scale>
        <p:origin x="396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1968905F-7C8C-4AF0-9878-7A19B7B5B4CA}"/>
    <pc:docChg chg="undo custSel addSld delSld modSld sldOrd">
      <pc:chgData name="Tommy McClure" userId="5f57beb918c8a44c" providerId="LiveId" clId="{1968905F-7C8C-4AF0-9878-7A19B7B5B4CA}" dt="2024-11-08T18:44:24.540" v="6315" actId="2085"/>
      <pc:docMkLst>
        <pc:docMk/>
      </pc:docMkLst>
      <pc:sldChg chg="modSp mod modNotesTx">
        <pc:chgData name="Tommy McClure" userId="5f57beb918c8a44c" providerId="LiveId" clId="{1968905F-7C8C-4AF0-9878-7A19B7B5B4CA}" dt="2024-11-08T16:47:33.172" v="3826" actId="2711"/>
        <pc:sldMkLst>
          <pc:docMk/>
          <pc:sldMk cId="1476309329" sldId="307"/>
        </pc:sldMkLst>
        <pc:spChg chg="mod">
          <ac:chgData name="Tommy McClure" userId="5f57beb918c8a44c" providerId="LiveId" clId="{1968905F-7C8C-4AF0-9878-7A19B7B5B4CA}" dt="2024-11-08T16:45:38.624" v="3820" actId="20577"/>
          <ac:spMkLst>
            <pc:docMk/>
            <pc:sldMk cId="1476309329" sldId="307"/>
            <ac:spMk id="3" creationId="{3110502F-36D4-4E60-B6E9-08628B2C5D5E}"/>
          </ac:spMkLst>
        </pc:spChg>
      </pc:sldChg>
      <pc:sldChg chg="modSp del mod ord">
        <pc:chgData name="Tommy McClure" userId="5f57beb918c8a44c" providerId="LiveId" clId="{1968905F-7C8C-4AF0-9878-7A19B7B5B4CA}" dt="2024-11-08T18:34:29.824" v="6207" actId="2696"/>
        <pc:sldMkLst>
          <pc:docMk/>
          <pc:sldMk cId="1195628240" sldId="312"/>
        </pc:sldMkLst>
        <pc:spChg chg="mod">
          <ac:chgData name="Tommy McClure" userId="5f57beb918c8a44c" providerId="LiveId" clId="{1968905F-7C8C-4AF0-9878-7A19B7B5B4CA}" dt="2024-11-07T21:35:18.330" v="2" actId="6549"/>
          <ac:spMkLst>
            <pc:docMk/>
            <pc:sldMk cId="1195628240" sldId="312"/>
            <ac:spMk id="3" creationId="{2875403B-F6A5-4855-B204-4A9D1F5B268F}"/>
          </ac:spMkLst>
        </pc:spChg>
      </pc:sldChg>
      <pc:sldChg chg="del">
        <pc:chgData name="Tommy McClure" userId="5f57beb918c8a44c" providerId="LiveId" clId="{1968905F-7C8C-4AF0-9878-7A19B7B5B4CA}" dt="2024-11-08T18:34:55.996" v="6214" actId="2696"/>
        <pc:sldMkLst>
          <pc:docMk/>
          <pc:sldMk cId="4265392195" sldId="315"/>
        </pc:sldMkLst>
      </pc:sldChg>
      <pc:sldChg chg="del">
        <pc:chgData name="Tommy McClure" userId="5f57beb918c8a44c" providerId="LiveId" clId="{1968905F-7C8C-4AF0-9878-7A19B7B5B4CA}" dt="2024-11-08T18:34:36.144" v="6209" actId="2696"/>
        <pc:sldMkLst>
          <pc:docMk/>
          <pc:sldMk cId="2897687745" sldId="317"/>
        </pc:sldMkLst>
      </pc:sldChg>
      <pc:sldChg chg="del">
        <pc:chgData name="Tommy McClure" userId="5f57beb918c8a44c" providerId="LiveId" clId="{1968905F-7C8C-4AF0-9878-7A19B7B5B4CA}" dt="2024-11-08T18:35:00.318" v="6215" actId="2696"/>
        <pc:sldMkLst>
          <pc:docMk/>
          <pc:sldMk cId="1315345950" sldId="321"/>
        </pc:sldMkLst>
      </pc:sldChg>
      <pc:sldChg chg="addSp delSp modSp del mod">
        <pc:chgData name="Tommy McClure" userId="5f57beb918c8a44c" providerId="LiveId" clId="{1968905F-7C8C-4AF0-9878-7A19B7B5B4CA}" dt="2024-11-08T18:34:33.619" v="6208" actId="2696"/>
        <pc:sldMkLst>
          <pc:docMk/>
          <pc:sldMk cId="936898866" sldId="324"/>
        </pc:sldMkLst>
        <pc:spChg chg="add mod">
          <ac:chgData name="Tommy McClure" userId="5f57beb918c8a44c" providerId="LiveId" clId="{1968905F-7C8C-4AF0-9878-7A19B7B5B4CA}" dt="2024-11-07T21:45:26.027" v="187"/>
          <ac:spMkLst>
            <pc:docMk/>
            <pc:sldMk cId="936898866" sldId="324"/>
            <ac:spMk id="2" creationId="{6B8FE502-3B87-E7A7-F8DE-75B99004590E}"/>
          </ac:spMkLst>
        </pc:spChg>
        <pc:spChg chg="add del">
          <ac:chgData name="Tommy McClure" userId="5f57beb918c8a44c" providerId="LiveId" clId="{1968905F-7C8C-4AF0-9878-7A19B7B5B4CA}" dt="2024-11-07T21:45:05.473" v="186" actId="931"/>
          <ac:spMkLst>
            <pc:docMk/>
            <pc:sldMk cId="936898866" sldId="324"/>
            <ac:spMk id="3" creationId="{8BF39847-68CD-6716-D89A-433772EA8EC5}"/>
          </ac:spMkLst>
        </pc:spChg>
        <pc:spChg chg="add del mod">
          <ac:chgData name="Tommy McClure" userId="5f57beb918c8a44c" providerId="LiveId" clId="{1968905F-7C8C-4AF0-9878-7A19B7B5B4CA}" dt="2024-11-08T18:00:39.649" v="5489" actId="478"/>
          <ac:spMkLst>
            <pc:docMk/>
            <pc:sldMk cId="936898866" sldId="324"/>
            <ac:spMk id="5" creationId="{C2BAD7B4-5997-4A95-A2A9-773DF1F4CE53}"/>
          </ac:spMkLst>
        </pc:spChg>
        <pc:spChg chg="add mod">
          <ac:chgData name="Tommy McClure" userId="5f57beb918c8a44c" providerId="LiveId" clId="{1968905F-7C8C-4AF0-9878-7A19B7B5B4CA}" dt="2024-11-07T21:45:05.473" v="186" actId="931"/>
          <ac:spMkLst>
            <pc:docMk/>
            <pc:sldMk cId="936898866" sldId="324"/>
            <ac:spMk id="7" creationId="{3004E6D1-C2B4-2459-8FB6-7B9447D413BB}"/>
          </ac:spMkLst>
        </pc:spChg>
        <pc:spChg chg="add mod">
          <ac:chgData name="Tommy McClure" userId="5f57beb918c8a44c" providerId="LiveId" clId="{1968905F-7C8C-4AF0-9878-7A19B7B5B4CA}" dt="2024-11-07T21:46:35.558" v="188"/>
          <ac:spMkLst>
            <pc:docMk/>
            <pc:sldMk cId="936898866" sldId="324"/>
            <ac:spMk id="8" creationId="{99E8FF51-7A0D-73AE-1041-291C98AE7017}"/>
          </ac:spMkLst>
        </pc:spChg>
        <pc:picChg chg="add mod">
          <ac:chgData name="Tommy McClure" userId="5f57beb918c8a44c" providerId="LiveId" clId="{1968905F-7C8C-4AF0-9878-7A19B7B5B4CA}" dt="2024-11-07T21:45:05.473" v="186" actId="931"/>
          <ac:picMkLst>
            <pc:docMk/>
            <pc:sldMk cId="936898866" sldId="324"/>
            <ac:picMk id="6" creationId="{B374B784-7A59-A1C0-C65E-86105026EF8A}"/>
          </ac:picMkLst>
        </pc:picChg>
      </pc:sldChg>
      <pc:sldChg chg="ord">
        <pc:chgData name="Tommy McClure" userId="5f57beb918c8a44c" providerId="LiveId" clId="{1968905F-7C8C-4AF0-9878-7A19B7B5B4CA}" dt="2024-11-08T18:34:23.309" v="6206"/>
        <pc:sldMkLst>
          <pc:docMk/>
          <pc:sldMk cId="3885810866" sldId="325"/>
        </pc:sldMkLst>
      </pc:sldChg>
      <pc:sldChg chg="del">
        <pc:chgData name="Tommy McClure" userId="5f57beb918c8a44c" providerId="LiveId" clId="{1968905F-7C8C-4AF0-9878-7A19B7B5B4CA}" dt="2024-11-08T18:34:40.958" v="6210" actId="2696"/>
        <pc:sldMkLst>
          <pc:docMk/>
          <pc:sldMk cId="3536044337" sldId="334"/>
        </pc:sldMkLst>
      </pc:sldChg>
      <pc:sldChg chg="addSp delSp modSp mod ord modAnim modNotesTx">
        <pc:chgData name="Tommy McClure" userId="5f57beb918c8a44c" providerId="LiveId" clId="{1968905F-7C8C-4AF0-9878-7A19B7B5B4CA}" dt="2024-11-08T18:07:38.740" v="5501"/>
        <pc:sldMkLst>
          <pc:docMk/>
          <pc:sldMk cId="1147369639" sldId="336"/>
        </pc:sldMkLst>
        <pc:spChg chg="mod">
          <ac:chgData name="Tommy McClure" userId="5f57beb918c8a44c" providerId="LiveId" clId="{1968905F-7C8C-4AF0-9878-7A19B7B5B4CA}" dt="2024-11-07T23:31:03.705" v="2403" actId="115"/>
          <ac:spMkLst>
            <pc:docMk/>
            <pc:sldMk cId="1147369639" sldId="336"/>
            <ac:spMk id="2" creationId="{51585544-C200-BEF3-61CE-CCB5EE891064}"/>
          </ac:spMkLst>
        </pc:spChg>
        <pc:spChg chg="mod">
          <ac:chgData name="Tommy McClure" userId="5f57beb918c8a44c" providerId="LiveId" clId="{1968905F-7C8C-4AF0-9878-7A19B7B5B4CA}" dt="2024-11-07T23:04:49.347" v="1749" actId="14100"/>
          <ac:spMkLst>
            <pc:docMk/>
            <pc:sldMk cId="1147369639" sldId="336"/>
            <ac:spMk id="4" creationId="{E765806B-4BE0-6B7B-FE18-DF2D75670717}"/>
          </ac:spMkLst>
        </pc:spChg>
        <pc:spChg chg="add del mod">
          <ac:chgData name="Tommy McClure" userId="5f57beb918c8a44c" providerId="LiveId" clId="{1968905F-7C8C-4AF0-9878-7A19B7B5B4CA}" dt="2024-11-07T22:03:48.398" v="397" actId="478"/>
          <ac:spMkLst>
            <pc:docMk/>
            <pc:sldMk cId="1147369639" sldId="336"/>
            <ac:spMk id="5" creationId="{881BECC8-163D-5CEA-90CA-B31C8AF0F03A}"/>
          </ac:spMkLst>
        </pc:spChg>
        <pc:spChg chg="del">
          <ac:chgData name="Tommy McClure" userId="5f57beb918c8a44c" providerId="LiveId" clId="{1968905F-7C8C-4AF0-9878-7A19B7B5B4CA}" dt="2024-11-07T22:03:43.635" v="396" actId="478"/>
          <ac:spMkLst>
            <pc:docMk/>
            <pc:sldMk cId="1147369639" sldId="336"/>
            <ac:spMk id="6" creationId="{6335A923-029A-6A16-47FE-49ED6E141D18}"/>
          </ac:spMkLst>
        </pc:spChg>
        <pc:spChg chg="mod">
          <ac:chgData name="Tommy McClure" userId="5f57beb918c8a44c" providerId="LiveId" clId="{1968905F-7C8C-4AF0-9878-7A19B7B5B4CA}" dt="2024-11-07T22:05:08.874" v="410" actId="1076"/>
          <ac:spMkLst>
            <pc:docMk/>
            <pc:sldMk cId="1147369639" sldId="336"/>
            <ac:spMk id="33" creationId="{9E4A32E4-179C-6FC0-8A0F-65F163803ABA}"/>
          </ac:spMkLst>
        </pc:spChg>
      </pc:sldChg>
      <pc:sldChg chg="del">
        <pc:chgData name="Tommy McClure" userId="5f57beb918c8a44c" providerId="LiveId" clId="{1968905F-7C8C-4AF0-9878-7A19B7B5B4CA}" dt="2024-11-08T18:34:52.710" v="6213" actId="2696"/>
        <pc:sldMkLst>
          <pc:docMk/>
          <pc:sldMk cId="160323557" sldId="337"/>
        </pc:sldMkLst>
      </pc:sldChg>
      <pc:sldChg chg="addSp delSp modSp mod ord">
        <pc:chgData name="Tommy McClure" userId="5f57beb918c8a44c" providerId="LiveId" clId="{1968905F-7C8C-4AF0-9878-7A19B7B5B4CA}" dt="2024-11-07T23:33:46.164" v="2423" actId="1035"/>
        <pc:sldMkLst>
          <pc:docMk/>
          <pc:sldMk cId="4045600601" sldId="338"/>
        </pc:sldMkLst>
        <pc:spChg chg="add del mod">
          <ac:chgData name="Tommy McClure" userId="5f57beb918c8a44c" providerId="LiveId" clId="{1968905F-7C8C-4AF0-9878-7A19B7B5B4CA}" dt="2024-11-07T21:36:56.246" v="14" actId="478"/>
          <ac:spMkLst>
            <pc:docMk/>
            <pc:sldMk cId="4045600601" sldId="338"/>
            <ac:spMk id="3" creationId="{26B91166-CA3A-BF2E-214B-799F9227CD97}"/>
          </ac:spMkLst>
        </pc:spChg>
        <pc:spChg chg="add mod">
          <ac:chgData name="Tommy McClure" userId="5f57beb918c8a44c" providerId="LiveId" clId="{1968905F-7C8C-4AF0-9878-7A19B7B5B4CA}" dt="2024-11-07T21:59:24.751" v="298"/>
          <ac:spMkLst>
            <pc:docMk/>
            <pc:sldMk cId="4045600601" sldId="338"/>
            <ac:spMk id="4" creationId="{9BEA505E-8DCA-BDAB-1599-775FEFDC9301}"/>
          </ac:spMkLst>
        </pc:spChg>
        <pc:spChg chg="mod">
          <ac:chgData name="Tommy McClure" userId="5f57beb918c8a44c" providerId="LiveId" clId="{1968905F-7C8C-4AF0-9878-7A19B7B5B4CA}" dt="2024-11-07T23:33:46.164" v="2423" actId="1035"/>
          <ac:spMkLst>
            <pc:docMk/>
            <pc:sldMk cId="4045600601" sldId="338"/>
            <ac:spMk id="5" creationId="{C2BAD7B4-5997-4A95-A2A9-773DF1F4CE53}"/>
          </ac:spMkLst>
        </pc:spChg>
        <pc:spChg chg="del">
          <ac:chgData name="Tommy McClure" userId="5f57beb918c8a44c" providerId="LiveId" clId="{1968905F-7C8C-4AF0-9878-7A19B7B5B4CA}" dt="2024-11-07T21:36:50.781" v="13" actId="478"/>
          <ac:spMkLst>
            <pc:docMk/>
            <pc:sldMk cId="4045600601" sldId="338"/>
            <ac:spMk id="6" creationId="{4552F1CF-68AA-447B-B5B0-C65BB72A5D6D}"/>
          </ac:spMkLst>
        </pc:spChg>
        <pc:spChg chg="add mod">
          <ac:chgData name="Tommy McClure" userId="5f57beb918c8a44c" providerId="LiveId" clId="{1968905F-7C8C-4AF0-9878-7A19B7B5B4CA}" dt="2024-11-07T23:06:34.438" v="1765" actId="948"/>
          <ac:spMkLst>
            <pc:docMk/>
            <pc:sldMk cId="4045600601" sldId="338"/>
            <ac:spMk id="27" creationId="{E4CCFA8B-0D95-5AE8-0923-BCA6452AB848}"/>
          </ac:spMkLst>
        </pc:spChg>
      </pc:sldChg>
      <pc:sldChg chg="addSp delSp modSp del mod ord">
        <pc:chgData name="Tommy McClure" userId="5f57beb918c8a44c" providerId="LiveId" clId="{1968905F-7C8C-4AF0-9878-7A19B7B5B4CA}" dt="2024-11-07T22:48:23.784" v="1150" actId="2696"/>
        <pc:sldMkLst>
          <pc:docMk/>
          <pc:sldMk cId="3874960985" sldId="339"/>
        </pc:sldMkLst>
        <pc:spChg chg="del">
          <ac:chgData name="Tommy McClure" userId="5f57beb918c8a44c" providerId="LiveId" clId="{1968905F-7C8C-4AF0-9878-7A19B7B5B4CA}" dt="2024-11-07T21:51:30.126" v="249" actId="478"/>
          <ac:spMkLst>
            <pc:docMk/>
            <pc:sldMk cId="3874960985" sldId="339"/>
            <ac:spMk id="3" creationId="{9DA6A002-1BEB-AE76-169E-13071F90919E}"/>
          </ac:spMkLst>
        </pc:spChg>
        <pc:spChg chg="add del mod">
          <ac:chgData name="Tommy McClure" userId="5f57beb918c8a44c" providerId="LiveId" clId="{1968905F-7C8C-4AF0-9878-7A19B7B5B4CA}" dt="2024-11-07T21:46:59.075" v="191" actId="478"/>
          <ac:spMkLst>
            <pc:docMk/>
            <pc:sldMk cId="3874960985" sldId="339"/>
            <ac:spMk id="4" creationId="{0E9C2D44-A444-08F0-8C0D-EFEC98265A6A}"/>
          </ac:spMkLst>
        </pc:spChg>
        <pc:spChg chg="del">
          <ac:chgData name="Tommy McClure" userId="5f57beb918c8a44c" providerId="LiveId" clId="{1968905F-7C8C-4AF0-9878-7A19B7B5B4CA}" dt="2024-11-07T21:51:24.198" v="247" actId="478"/>
          <ac:spMkLst>
            <pc:docMk/>
            <pc:sldMk cId="3874960985" sldId="339"/>
            <ac:spMk id="5" creationId="{C2BAD7B4-5997-4A95-A2A9-773DF1F4CE53}"/>
          </ac:spMkLst>
        </pc:spChg>
        <pc:spChg chg="add del mod">
          <ac:chgData name="Tommy McClure" userId="5f57beb918c8a44c" providerId="LiveId" clId="{1968905F-7C8C-4AF0-9878-7A19B7B5B4CA}" dt="2024-11-07T21:47:52.824" v="199"/>
          <ac:spMkLst>
            <pc:docMk/>
            <pc:sldMk cId="3874960985" sldId="339"/>
            <ac:spMk id="7" creationId="{4772F45D-DDC7-8DDA-F5A0-0117677DB0DA}"/>
          </ac:spMkLst>
        </pc:spChg>
        <pc:spChg chg="add del mod">
          <ac:chgData name="Tommy McClure" userId="5f57beb918c8a44c" providerId="LiveId" clId="{1968905F-7C8C-4AF0-9878-7A19B7B5B4CA}" dt="2024-11-07T21:48:02.860" v="200" actId="478"/>
          <ac:spMkLst>
            <pc:docMk/>
            <pc:sldMk cId="3874960985" sldId="339"/>
            <ac:spMk id="10" creationId="{4D0270B2-1B6D-74F9-9DD7-0F15C801C3DF}"/>
          </ac:spMkLst>
        </pc:spChg>
        <pc:spChg chg="add del mod">
          <ac:chgData name="Tommy McClure" userId="5f57beb918c8a44c" providerId="LiveId" clId="{1968905F-7C8C-4AF0-9878-7A19B7B5B4CA}" dt="2024-11-07T21:48:44.059" v="207"/>
          <ac:spMkLst>
            <pc:docMk/>
            <pc:sldMk cId="3874960985" sldId="339"/>
            <ac:spMk id="12" creationId="{CBC19969-62FA-5964-6681-E2E761F72453}"/>
          </ac:spMkLst>
        </pc:spChg>
        <pc:spChg chg="add del mod">
          <ac:chgData name="Tommy McClure" userId="5f57beb918c8a44c" providerId="LiveId" clId="{1968905F-7C8C-4AF0-9878-7A19B7B5B4CA}" dt="2024-11-07T21:48:44.059" v="209"/>
          <ac:spMkLst>
            <pc:docMk/>
            <pc:sldMk cId="3874960985" sldId="339"/>
            <ac:spMk id="13" creationId="{95054E3B-A4E3-2052-FA27-51B0C94F641E}"/>
          </ac:spMkLst>
        </pc:spChg>
        <pc:spChg chg="add del mod">
          <ac:chgData name="Tommy McClure" userId="5f57beb918c8a44c" providerId="LiveId" clId="{1968905F-7C8C-4AF0-9878-7A19B7B5B4CA}" dt="2024-11-07T21:48:44.059" v="211"/>
          <ac:spMkLst>
            <pc:docMk/>
            <pc:sldMk cId="3874960985" sldId="339"/>
            <ac:spMk id="14" creationId="{DE7B3652-81FE-B872-3602-40C3E65B3564}"/>
          </ac:spMkLst>
        </pc:spChg>
        <pc:spChg chg="add del mod">
          <ac:chgData name="Tommy McClure" userId="5f57beb918c8a44c" providerId="LiveId" clId="{1968905F-7C8C-4AF0-9878-7A19B7B5B4CA}" dt="2024-11-07T21:48:47.021" v="212" actId="478"/>
          <ac:spMkLst>
            <pc:docMk/>
            <pc:sldMk cId="3874960985" sldId="339"/>
            <ac:spMk id="17" creationId="{934983AB-48BC-1710-B3FC-EAB15C33E7E5}"/>
          </ac:spMkLst>
        </pc:spChg>
        <pc:spChg chg="add mod ord">
          <ac:chgData name="Tommy McClure" userId="5f57beb918c8a44c" providerId="LiveId" clId="{1968905F-7C8C-4AF0-9878-7A19B7B5B4CA}" dt="2024-11-07T21:58:46.893" v="293" actId="255"/>
          <ac:spMkLst>
            <pc:docMk/>
            <pc:sldMk cId="3874960985" sldId="339"/>
            <ac:spMk id="18" creationId="{7B9E9C35-536F-B871-DC9E-8D9D0A511C4A}"/>
          </ac:spMkLst>
        </pc:spChg>
        <pc:spChg chg="add mod">
          <ac:chgData name="Tommy McClure" userId="5f57beb918c8a44c" providerId="LiveId" clId="{1968905F-7C8C-4AF0-9878-7A19B7B5B4CA}" dt="2024-11-07T21:56:11.404" v="286" actId="1076"/>
          <ac:spMkLst>
            <pc:docMk/>
            <pc:sldMk cId="3874960985" sldId="339"/>
            <ac:spMk id="19" creationId="{F86336C0-DC8D-3F08-85E3-24210C34A14B}"/>
          </ac:spMkLst>
        </pc:spChg>
        <pc:spChg chg="add del mod">
          <ac:chgData name="Tommy McClure" userId="5f57beb918c8a44c" providerId="LiveId" clId="{1968905F-7C8C-4AF0-9878-7A19B7B5B4CA}" dt="2024-11-07T21:51:26.571" v="248" actId="478"/>
          <ac:spMkLst>
            <pc:docMk/>
            <pc:sldMk cId="3874960985" sldId="339"/>
            <ac:spMk id="21" creationId="{FF7BD0A2-00B2-A1ED-D6A2-B8E2483FC7AD}"/>
          </ac:spMkLst>
        </pc:spChg>
        <pc:spChg chg="add del mod">
          <ac:chgData name="Tommy McClure" userId="5f57beb918c8a44c" providerId="LiveId" clId="{1968905F-7C8C-4AF0-9878-7A19B7B5B4CA}" dt="2024-11-07T21:51:35.253" v="250" actId="478"/>
          <ac:spMkLst>
            <pc:docMk/>
            <pc:sldMk cId="3874960985" sldId="339"/>
            <ac:spMk id="23" creationId="{A900F00B-680A-F8C5-DA3F-865B8CBFAF77}"/>
          </ac:spMkLst>
        </pc:spChg>
        <pc:spChg chg="add del mod">
          <ac:chgData name="Tommy McClure" userId="5f57beb918c8a44c" providerId="LiveId" clId="{1968905F-7C8C-4AF0-9878-7A19B7B5B4CA}" dt="2024-11-07T21:51:42.233" v="252" actId="478"/>
          <ac:spMkLst>
            <pc:docMk/>
            <pc:sldMk cId="3874960985" sldId="339"/>
            <ac:spMk id="24" creationId="{8FDB0227-B813-FE88-D674-4A05966FBC5A}"/>
          </ac:spMkLst>
        </pc:spChg>
        <pc:spChg chg="add del mod">
          <ac:chgData name="Tommy McClure" userId="5f57beb918c8a44c" providerId="LiveId" clId="{1968905F-7C8C-4AF0-9878-7A19B7B5B4CA}" dt="2024-11-07T21:51:59.077" v="254" actId="478"/>
          <ac:spMkLst>
            <pc:docMk/>
            <pc:sldMk cId="3874960985" sldId="339"/>
            <ac:spMk id="25" creationId="{3801325B-505C-8716-D0D6-6C673FE529DF}"/>
          </ac:spMkLst>
        </pc:spChg>
        <pc:spChg chg="add mod">
          <ac:chgData name="Tommy McClure" userId="5f57beb918c8a44c" providerId="LiveId" clId="{1968905F-7C8C-4AF0-9878-7A19B7B5B4CA}" dt="2024-11-07T21:55:47.698" v="283" actId="1035"/>
          <ac:spMkLst>
            <pc:docMk/>
            <pc:sldMk cId="3874960985" sldId="339"/>
            <ac:spMk id="26" creationId="{CBD76293-39A4-032D-893C-118ACC005F12}"/>
          </ac:spMkLst>
        </pc:spChg>
        <pc:spChg chg="add del mod">
          <ac:chgData name="Tommy McClure" userId="5f57beb918c8a44c" providerId="LiveId" clId="{1968905F-7C8C-4AF0-9878-7A19B7B5B4CA}" dt="2024-11-07T21:59:30.623" v="299" actId="21"/>
          <ac:spMkLst>
            <pc:docMk/>
            <pc:sldMk cId="3874960985" sldId="339"/>
            <ac:spMk id="27" creationId="{E4CCFA8B-0D95-5AE8-0923-BCA6452AB848}"/>
          </ac:spMkLst>
        </pc:spChg>
        <pc:picChg chg="add del mod">
          <ac:chgData name="Tommy McClure" userId="5f57beb918c8a44c" providerId="LiveId" clId="{1968905F-7C8C-4AF0-9878-7A19B7B5B4CA}" dt="2024-11-07T21:47:27.397" v="194" actId="478"/>
          <ac:picMkLst>
            <pc:docMk/>
            <pc:sldMk cId="3874960985" sldId="339"/>
            <ac:picMk id="6" creationId="{E44F4A68-56FF-A141-AC15-F6D909DB8A58}"/>
          </ac:picMkLst>
        </pc:picChg>
        <pc:picChg chg="add del mod">
          <ac:chgData name="Tommy McClure" userId="5f57beb918c8a44c" providerId="LiveId" clId="{1968905F-7C8C-4AF0-9878-7A19B7B5B4CA}" dt="2024-11-07T21:47:52.824" v="197" actId="478"/>
          <ac:picMkLst>
            <pc:docMk/>
            <pc:sldMk cId="3874960985" sldId="339"/>
            <ac:picMk id="8" creationId="{626F6D63-4E5B-B7E6-E142-A3615F72B1EC}"/>
          </ac:picMkLst>
        </pc:picChg>
        <pc:picChg chg="del">
          <ac:chgData name="Tommy McClure" userId="5f57beb918c8a44c" providerId="LiveId" clId="{1968905F-7C8C-4AF0-9878-7A19B7B5B4CA}" dt="2024-11-07T21:46:49.911" v="189" actId="21"/>
          <ac:picMkLst>
            <pc:docMk/>
            <pc:sldMk cId="3874960985" sldId="339"/>
            <ac:picMk id="11" creationId="{86E0BB36-7BDD-D349-82E5-EF4C5EC28FC0}"/>
          </ac:picMkLst>
        </pc:picChg>
        <pc:picChg chg="add del mod">
          <ac:chgData name="Tommy McClure" userId="5f57beb918c8a44c" providerId="LiveId" clId="{1968905F-7C8C-4AF0-9878-7A19B7B5B4CA}" dt="2024-11-07T21:48:44.057" v="205" actId="478"/>
          <ac:picMkLst>
            <pc:docMk/>
            <pc:sldMk cId="3874960985" sldId="339"/>
            <ac:picMk id="15" creationId="{4A472937-1038-E5C7-5E9F-023152C5A329}"/>
          </ac:picMkLst>
        </pc:picChg>
      </pc:sldChg>
      <pc:sldChg chg="modSp del">
        <pc:chgData name="Tommy McClure" userId="5f57beb918c8a44c" providerId="LiveId" clId="{1968905F-7C8C-4AF0-9878-7A19B7B5B4CA}" dt="2024-11-08T18:34:44.824" v="6212" actId="2696"/>
        <pc:sldMkLst>
          <pc:docMk/>
          <pc:sldMk cId="2255117986" sldId="340"/>
        </pc:sldMkLst>
        <pc:graphicFrameChg chg="mod">
          <ac:chgData name="Tommy McClure" userId="5f57beb918c8a44c" providerId="LiveId" clId="{1968905F-7C8C-4AF0-9878-7A19B7B5B4CA}" dt="2024-11-08T18:34:40.958" v="6211"/>
          <ac:graphicFrameMkLst>
            <pc:docMk/>
            <pc:sldMk cId="2255117986" sldId="340"/>
            <ac:graphicFrameMk id="7" creationId="{2B1EB06F-4DC6-0455-73C6-7B5F571C2B7D}"/>
          </ac:graphicFrameMkLst>
        </pc:graphicFrameChg>
      </pc:sldChg>
      <pc:sldChg chg="modSp add mod modAnim modNotesTx">
        <pc:chgData name="Tommy McClure" userId="5f57beb918c8a44c" providerId="LiveId" clId="{1968905F-7C8C-4AF0-9878-7A19B7B5B4CA}" dt="2024-11-08T18:08:53.447" v="5509"/>
        <pc:sldMkLst>
          <pc:docMk/>
          <pc:sldMk cId="2791904848" sldId="342"/>
        </pc:sldMkLst>
        <pc:spChg chg="mod">
          <ac:chgData name="Tommy McClure" userId="5f57beb918c8a44c" providerId="LiveId" clId="{1968905F-7C8C-4AF0-9878-7A19B7B5B4CA}" dt="2024-11-07T23:31:11.819" v="2405" actId="115"/>
          <ac:spMkLst>
            <pc:docMk/>
            <pc:sldMk cId="2791904848" sldId="342"/>
            <ac:spMk id="2" creationId="{111E2A8C-9DB0-7E8D-47A4-74989A45757C}"/>
          </ac:spMkLst>
        </pc:spChg>
        <pc:spChg chg="mod">
          <ac:chgData name="Tommy McClure" userId="5f57beb918c8a44c" providerId="LiveId" clId="{1968905F-7C8C-4AF0-9878-7A19B7B5B4CA}" dt="2024-11-07T23:05:10.123" v="1762" actId="20577"/>
          <ac:spMkLst>
            <pc:docMk/>
            <pc:sldMk cId="2791904848" sldId="342"/>
            <ac:spMk id="4" creationId="{5F5F983B-271C-19A4-B8D2-CE2B65D8A9E3}"/>
          </ac:spMkLst>
        </pc:spChg>
      </pc:sldChg>
      <pc:sldChg chg="modSp add mod modAnim modNotesTx">
        <pc:chgData name="Tommy McClure" userId="5f57beb918c8a44c" providerId="LiveId" clId="{1968905F-7C8C-4AF0-9878-7A19B7B5B4CA}" dt="2024-11-08T18:09:30.915" v="5516"/>
        <pc:sldMkLst>
          <pc:docMk/>
          <pc:sldMk cId="599587041" sldId="343"/>
        </pc:sldMkLst>
        <pc:spChg chg="mod">
          <ac:chgData name="Tommy McClure" userId="5f57beb918c8a44c" providerId="LiveId" clId="{1968905F-7C8C-4AF0-9878-7A19B7B5B4CA}" dt="2024-11-07T23:31:18.239" v="2407" actId="114"/>
          <ac:spMkLst>
            <pc:docMk/>
            <pc:sldMk cId="599587041" sldId="343"/>
            <ac:spMk id="2" creationId="{89211412-65EF-3C8B-DBBF-E73C958DF571}"/>
          </ac:spMkLst>
        </pc:spChg>
        <pc:spChg chg="mod">
          <ac:chgData name="Tommy McClure" userId="5f57beb918c8a44c" providerId="LiveId" clId="{1968905F-7C8C-4AF0-9878-7A19B7B5B4CA}" dt="2024-11-07T23:38:46.109" v="2457" actId="20577"/>
          <ac:spMkLst>
            <pc:docMk/>
            <pc:sldMk cId="599587041" sldId="343"/>
            <ac:spMk id="4" creationId="{C3149EDB-DA63-598F-2E87-E8060526A9C2}"/>
          </ac:spMkLst>
        </pc:spChg>
      </pc:sldChg>
      <pc:sldChg chg="addSp delSp modSp add mod modAnim modNotesTx">
        <pc:chgData name="Tommy McClure" userId="5f57beb918c8a44c" providerId="LiveId" clId="{1968905F-7C8C-4AF0-9878-7A19B7B5B4CA}" dt="2024-11-08T18:14:24.211" v="5578"/>
        <pc:sldMkLst>
          <pc:docMk/>
          <pc:sldMk cId="1206878519" sldId="344"/>
        </pc:sldMkLst>
        <pc:spChg chg="mod">
          <ac:chgData name="Tommy McClure" userId="5f57beb918c8a44c" providerId="LiveId" clId="{1968905F-7C8C-4AF0-9878-7A19B7B5B4CA}" dt="2024-11-08T18:12:33.704" v="5557" actId="14100"/>
          <ac:spMkLst>
            <pc:docMk/>
            <pc:sldMk cId="1206878519" sldId="344"/>
            <ac:spMk id="2" creationId="{F4A4764F-6E02-123B-C6A4-2531275069F4}"/>
          </ac:spMkLst>
        </pc:spChg>
        <pc:spChg chg="add mod">
          <ac:chgData name="Tommy McClure" userId="5f57beb918c8a44c" providerId="LiveId" clId="{1968905F-7C8C-4AF0-9878-7A19B7B5B4CA}" dt="2024-11-08T17:15:27.452" v="4528" actId="14100"/>
          <ac:spMkLst>
            <pc:docMk/>
            <pc:sldMk cId="1206878519" sldId="344"/>
            <ac:spMk id="3" creationId="{440F2BA6-C2AE-968C-145C-F2F00247A0FE}"/>
          </ac:spMkLst>
        </pc:spChg>
        <pc:spChg chg="mod">
          <ac:chgData name="Tommy McClure" userId="5f57beb918c8a44c" providerId="LiveId" clId="{1968905F-7C8C-4AF0-9878-7A19B7B5B4CA}" dt="2024-11-08T18:13:41.165" v="5576" actId="20577"/>
          <ac:spMkLst>
            <pc:docMk/>
            <pc:sldMk cId="1206878519" sldId="344"/>
            <ac:spMk id="4" creationId="{3247CD2B-1F4C-1AC5-F692-36F50DB6BD93}"/>
          </ac:spMkLst>
        </pc:spChg>
        <pc:spChg chg="add del mod">
          <ac:chgData name="Tommy McClure" userId="5f57beb918c8a44c" providerId="LiveId" clId="{1968905F-7C8C-4AF0-9878-7A19B7B5B4CA}" dt="2024-11-08T00:27:15.104" v="2946" actId="478"/>
          <ac:spMkLst>
            <pc:docMk/>
            <pc:sldMk cId="1206878519" sldId="344"/>
            <ac:spMk id="5" creationId="{5C356F1B-5BAD-B009-6180-273FB66ECD17}"/>
          </ac:spMkLst>
        </pc:spChg>
        <pc:spChg chg="add mod">
          <ac:chgData name="Tommy McClure" userId="5f57beb918c8a44c" providerId="LiveId" clId="{1968905F-7C8C-4AF0-9878-7A19B7B5B4CA}" dt="2024-11-08T17:51:05.238" v="5422"/>
          <ac:spMkLst>
            <pc:docMk/>
            <pc:sldMk cId="1206878519" sldId="344"/>
            <ac:spMk id="5" creationId="{86A2B9B1-D241-E3E1-83B7-9D73F8B0BF42}"/>
          </ac:spMkLst>
        </pc:spChg>
      </pc:sldChg>
      <pc:sldChg chg="modSp add mod ord modAnim modNotesTx">
        <pc:chgData name="Tommy McClure" userId="5f57beb918c8a44c" providerId="LiveId" clId="{1968905F-7C8C-4AF0-9878-7A19B7B5B4CA}" dt="2024-11-08T18:12:24.446" v="5556"/>
        <pc:sldMkLst>
          <pc:docMk/>
          <pc:sldMk cId="1426238622" sldId="345"/>
        </pc:sldMkLst>
        <pc:spChg chg="mod">
          <ac:chgData name="Tommy McClure" userId="5f57beb918c8a44c" providerId="LiveId" clId="{1968905F-7C8C-4AF0-9878-7A19B7B5B4CA}" dt="2024-11-08T18:09:37.834" v="5517" actId="14100"/>
          <ac:spMkLst>
            <pc:docMk/>
            <pc:sldMk cId="1426238622" sldId="345"/>
            <ac:spMk id="2" creationId="{D17EF14C-99C4-8DAD-7AE5-03A946B125F0}"/>
          </ac:spMkLst>
        </pc:spChg>
        <pc:spChg chg="mod">
          <ac:chgData name="Tommy McClure" userId="5f57beb918c8a44c" providerId="LiveId" clId="{1968905F-7C8C-4AF0-9878-7A19B7B5B4CA}" dt="2024-11-08T18:12:12.842" v="5555" actId="20577"/>
          <ac:spMkLst>
            <pc:docMk/>
            <pc:sldMk cId="1426238622" sldId="345"/>
            <ac:spMk id="4" creationId="{C16D5CCA-E685-90F5-44D2-19C597D0A36D}"/>
          </ac:spMkLst>
        </pc:spChg>
      </pc:sldChg>
      <pc:sldChg chg="addSp modSp add mod modAnim modNotesTx">
        <pc:chgData name="Tommy McClure" userId="5f57beb918c8a44c" providerId="LiveId" clId="{1968905F-7C8C-4AF0-9878-7A19B7B5B4CA}" dt="2024-11-08T18:16:19.853" v="5613" actId="20577"/>
        <pc:sldMkLst>
          <pc:docMk/>
          <pc:sldMk cId="429909475" sldId="346"/>
        </pc:sldMkLst>
        <pc:spChg chg="mod">
          <ac:chgData name="Tommy McClure" userId="5f57beb918c8a44c" providerId="LiveId" clId="{1968905F-7C8C-4AF0-9878-7A19B7B5B4CA}" dt="2024-11-08T18:14:46.384" v="5579" actId="14100"/>
          <ac:spMkLst>
            <pc:docMk/>
            <pc:sldMk cId="429909475" sldId="346"/>
            <ac:spMk id="2" creationId="{C1E83038-867A-9CC6-1CE3-95C381B1C405}"/>
          </ac:spMkLst>
        </pc:spChg>
        <pc:spChg chg="add mod">
          <ac:chgData name="Tommy McClure" userId="5f57beb918c8a44c" providerId="LiveId" clId="{1968905F-7C8C-4AF0-9878-7A19B7B5B4CA}" dt="2024-11-08T17:08:42.734" v="4251" actId="1035"/>
          <ac:spMkLst>
            <pc:docMk/>
            <pc:sldMk cId="429909475" sldId="346"/>
            <ac:spMk id="3" creationId="{8F0CCC2A-C07E-3B78-BF3C-382EA0E8E072}"/>
          </ac:spMkLst>
        </pc:spChg>
        <pc:spChg chg="mod">
          <ac:chgData name="Tommy McClure" userId="5f57beb918c8a44c" providerId="LiveId" clId="{1968905F-7C8C-4AF0-9878-7A19B7B5B4CA}" dt="2024-11-08T18:16:19.853" v="5613" actId="20577"/>
          <ac:spMkLst>
            <pc:docMk/>
            <pc:sldMk cId="429909475" sldId="346"/>
            <ac:spMk id="4" creationId="{E142881E-D2AD-2CEB-21AF-E3E10D5E7DCD}"/>
          </ac:spMkLst>
        </pc:spChg>
      </pc:sldChg>
      <pc:sldChg chg="addSp modSp add mod modAnim modNotesTx">
        <pc:chgData name="Tommy McClure" userId="5f57beb918c8a44c" providerId="LiveId" clId="{1968905F-7C8C-4AF0-9878-7A19B7B5B4CA}" dt="2024-11-08T18:17:26.092" v="5622"/>
        <pc:sldMkLst>
          <pc:docMk/>
          <pc:sldMk cId="528822845" sldId="347"/>
        </pc:sldMkLst>
        <pc:spChg chg="mod">
          <ac:chgData name="Tommy McClure" userId="5f57beb918c8a44c" providerId="LiveId" clId="{1968905F-7C8C-4AF0-9878-7A19B7B5B4CA}" dt="2024-11-08T18:16:36.169" v="5614" actId="14100"/>
          <ac:spMkLst>
            <pc:docMk/>
            <pc:sldMk cId="528822845" sldId="347"/>
            <ac:spMk id="2" creationId="{840CD0D8-3AA1-2864-B564-27FF30CBC4E2}"/>
          </ac:spMkLst>
        </pc:spChg>
        <pc:spChg chg="add mod">
          <ac:chgData name="Tommy McClure" userId="5f57beb918c8a44c" providerId="LiveId" clId="{1968905F-7C8C-4AF0-9878-7A19B7B5B4CA}" dt="2024-11-08T17:53:56.796" v="5452" actId="1076"/>
          <ac:spMkLst>
            <pc:docMk/>
            <pc:sldMk cId="528822845" sldId="347"/>
            <ac:spMk id="3" creationId="{F240FC53-AF5F-8AF3-DED2-467D331B5F65}"/>
          </ac:spMkLst>
        </pc:spChg>
        <pc:spChg chg="mod">
          <ac:chgData name="Tommy McClure" userId="5f57beb918c8a44c" providerId="LiveId" clId="{1968905F-7C8C-4AF0-9878-7A19B7B5B4CA}" dt="2024-11-08T18:02:05.673" v="5496" actId="14100"/>
          <ac:spMkLst>
            <pc:docMk/>
            <pc:sldMk cId="528822845" sldId="347"/>
            <ac:spMk id="4" creationId="{03147781-E925-7491-435F-E422E325864A}"/>
          </ac:spMkLst>
        </pc:spChg>
      </pc:sldChg>
      <pc:sldChg chg="addSp delSp modSp add mod ord modAnim modNotesTx">
        <pc:chgData name="Tommy McClure" userId="5f57beb918c8a44c" providerId="LiveId" clId="{1968905F-7C8C-4AF0-9878-7A19B7B5B4CA}" dt="2024-11-08T18:38:33.038" v="6295" actId="20577"/>
        <pc:sldMkLst>
          <pc:docMk/>
          <pc:sldMk cId="1163119503" sldId="348"/>
        </pc:sldMkLst>
        <pc:spChg chg="add del mod">
          <ac:chgData name="Tommy McClure" userId="5f57beb918c8a44c" providerId="LiveId" clId="{1968905F-7C8C-4AF0-9878-7A19B7B5B4CA}" dt="2024-11-08T18:20:29.748" v="5671" actId="478"/>
          <ac:spMkLst>
            <pc:docMk/>
            <pc:sldMk cId="1163119503" sldId="348"/>
            <ac:spMk id="3" creationId="{B3A25418-7769-A154-0ABF-44826425FE34}"/>
          </ac:spMkLst>
        </pc:spChg>
        <pc:spChg chg="add mod">
          <ac:chgData name="Tommy McClure" userId="5f57beb918c8a44c" providerId="LiveId" clId="{1968905F-7C8C-4AF0-9878-7A19B7B5B4CA}" dt="2024-11-08T18:38:33.038" v="6295" actId="20577"/>
          <ac:spMkLst>
            <pc:docMk/>
            <pc:sldMk cId="1163119503" sldId="348"/>
            <ac:spMk id="4" creationId="{5D8F897C-3F63-2C1D-0E7B-079F2E704C1F}"/>
          </ac:spMkLst>
        </pc:spChg>
        <pc:spChg chg="del mod">
          <ac:chgData name="Tommy McClure" userId="5f57beb918c8a44c" providerId="LiveId" clId="{1968905F-7C8C-4AF0-9878-7A19B7B5B4CA}" dt="2024-11-08T18:20:26.288" v="5670" actId="478"/>
          <ac:spMkLst>
            <pc:docMk/>
            <pc:sldMk cId="1163119503" sldId="348"/>
            <ac:spMk id="5" creationId="{C86CCFB8-2C05-6662-96E3-4131FA8EF3B1}"/>
          </ac:spMkLst>
        </pc:spChg>
        <pc:spChg chg="mod">
          <ac:chgData name="Tommy McClure" userId="5f57beb918c8a44c" providerId="LiveId" clId="{1968905F-7C8C-4AF0-9878-7A19B7B5B4CA}" dt="2024-11-08T18:32:27.447" v="6190" actId="948"/>
          <ac:spMkLst>
            <pc:docMk/>
            <pc:sldMk cId="1163119503" sldId="348"/>
            <ac:spMk id="27" creationId="{D9B95F0E-E881-0833-667B-A8B3BD5189A9}"/>
          </ac:spMkLst>
        </pc:spChg>
      </pc:sldChg>
      <pc:sldChg chg="modSp mod modNotesTx">
        <pc:chgData name="Tommy McClure" userId="5f57beb918c8a44c" providerId="LiveId" clId="{1968905F-7C8C-4AF0-9878-7A19B7B5B4CA}" dt="2024-11-08T18:44:24.540" v="6315" actId="2085"/>
        <pc:sldMkLst>
          <pc:docMk/>
          <pc:sldMk cId="2970185068" sldId="380"/>
        </pc:sldMkLst>
        <pc:spChg chg="mod">
          <ac:chgData name="Tommy McClure" userId="5f57beb918c8a44c" providerId="LiveId" clId="{1968905F-7C8C-4AF0-9878-7A19B7B5B4CA}" dt="2024-11-08T18:40:51.776" v="6304" actId="114"/>
          <ac:spMkLst>
            <pc:docMk/>
            <pc:sldMk cId="2970185068" sldId="380"/>
            <ac:spMk id="4" creationId="{FDB3C018-6904-4094-85A6-7BAF69A201A5}"/>
          </ac:spMkLst>
        </pc:spChg>
        <pc:spChg chg="mod">
          <ac:chgData name="Tommy McClure" userId="5f57beb918c8a44c" providerId="LiveId" clId="{1968905F-7C8C-4AF0-9878-7A19B7B5B4CA}" dt="2024-11-08T18:44:24.540" v="6315" actId="2085"/>
          <ac:spMkLst>
            <pc:docMk/>
            <pc:sldMk cId="2970185068" sldId="380"/>
            <ac:spMk id="7" creationId="{2A6B56C3-77F0-4E92-B09D-C8D4A68D5E79}"/>
          </ac:spMkLst>
        </pc:spChg>
        <pc:spChg chg="mod">
          <ac:chgData name="Tommy McClure" userId="5f57beb918c8a44c" providerId="LiveId" clId="{1968905F-7C8C-4AF0-9878-7A19B7B5B4CA}" dt="2024-11-08T18:44:20.946" v="6314" actId="2085"/>
          <ac:spMkLst>
            <pc:docMk/>
            <pc:sldMk cId="2970185068" sldId="380"/>
            <ac:spMk id="10" creationId="{BB8A7FBA-4C4C-4440-9886-90F8BD6246FB}"/>
          </ac:spMkLst>
        </pc:spChg>
      </pc:sldChg>
      <pc:sldMasterChg chg="delSldLayout">
        <pc:chgData name="Tommy McClure" userId="5f57beb918c8a44c" providerId="LiveId" clId="{1968905F-7C8C-4AF0-9878-7A19B7B5B4CA}" dt="2024-11-08T18:35:00.318" v="6215" actId="2696"/>
        <pc:sldMasterMkLst>
          <pc:docMk/>
          <pc:sldMasterMk cId="3646289393" sldId="2147483883"/>
        </pc:sldMasterMkLst>
        <pc:sldLayoutChg chg="del">
          <pc:chgData name="Tommy McClure" userId="5f57beb918c8a44c" providerId="LiveId" clId="{1968905F-7C8C-4AF0-9878-7A19B7B5B4CA}" dt="2024-11-08T18:34:33.619" v="6208" actId="2696"/>
          <pc:sldLayoutMkLst>
            <pc:docMk/>
            <pc:sldMasterMk cId="3646289393" sldId="2147483883"/>
            <pc:sldLayoutMk cId="3713768825" sldId="2147483897"/>
          </pc:sldLayoutMkLst>
        </pc:sldLayoutChg>
        <pc:sldLayoutChg chg="del">
          <pc:chgData name="Tommy McClure" userId="5f57beb918c8a44c" providerId="LiveId" clId="{1968905F-7C8C-4AF0-9878-7A19B7B5B4CA}" dt="2024-11-08T18:34:29.824" v="6207" actId="2696"/>
          <pc:sldLayoutMkLst>
            <pc:docMk/>
            <pc:sldMasterMk cId="3646289393" sldId="2147483883"/>
            <pc:sldLayoutMk cId="3744541497" sldId="2147483899"/>
          </pc:sldLayoutMkLst>
        </pc:sldLayoutChg>
        <pc:sldLayoutChg chg="del">
          <pc:chgData name="Tommy McClure" userId="5f57beb918c8a44c" providerId="LiveId" clId="{1968905F-7C8C-4AF0-9878-7A19B7B5B4CA}" dt="2024-11-07T22:48:23.784" v="1150" actId="2696"/>
          <pc:sldLayoutMkLst>
            <pc:docMk/>
            <pc:sldMasterMk cId="3646289393" sldId="2147483883"/>
            <pc:sldLayoutMk cId="331406195" sldId="2147483900"/>
          </pc:sldLayoutMkLst>
        </pc:sldLayoutChg>
        <pc:sldLayoutChg chg="del">
          <pc:chgData name="Tommy McClure" userId="5f57beb918c8a44c" providerId="LiveId" clId="{1968905F-7C8C-4AF0-9878-7A19B7B5B4CA}" dt="2024-11-08T18:34:36.144" v="6209" actId="2696"/>
          <pc:sldLayoutMkLst>
            <pc:docMk/>
            <pc:sldMasterMk cId="3646289393" sldId="2147483883"/>
            <pc:sldLayoutMk cId="3438902072" sldId="2147483901"/>
          </pc:sldLayoutMkLst>
        </pc:sldLayoutChg>
        <pc:sldLayoutChg chg="del">
          <pc:chgData name="Tommy McClure" userId="5f57beb918c8a44c" providerId="LiveId" clId="{1968905F-7C8C-4AF0-9878-7A19B7B5B4CA}" dt="2024-11-08T18:34:40.958" v="6210" actId="2696"/>
          <pc:sldLayoutMkLst>
            <pc:docMk/>
            <pc:sldMasterMk cId="3646289393" sldId="2147483883"/>
            <pc:sldLayoutMk cId="231516717" sldId="2147483903"/>
          </pc:sldLayoutMkLst>
        </pc:sldLayoutChg>
        <pc:sldLayoutChg chg="del">
          <pc:chgData name="Tommy McClure" userId="5f57beb918c8a44c" providerId="LiveId" clId="{1968905F-7C8C-4AF0-9878-7A19B7B5B4CA}" dt="2024-11-08T18:34:44.824" v="6212" actId="2696"/>
          <pc:sldLayoutMkLst>
            <pc:docMk/>
            <pc:sldMasterMk cId="3646289393" sldId="2147483883"/>
            <pc:sldLayoutMk cId="3805481271" sldId="2147483904"/>
          </pc:sldLayoutMkLst>
        </pc:sldLayoutChg>
        <pc:sldLayoutChg chg="del">
          <pc:chgData name="Tommy McClure" userId="5f57beb918c8a44c" providerId="LiveId" clId="{1968905F-7C8C-4AF0-9878-7A19B7B5B4CA}" dt="2024-11-08T18:34:52.710" v="6213" actId="2696"/>
          <pc:sldLayoutMkLst>
            <pc:docMk/>
            <pc:sldMasterMk cId="3646289393" sldId="2147483883"/>
            <pc:sldLayoutMk cId="823168567" sldId="2147483905"/>
          </pc:sldLayoutMkLst>
        </pc:sldLayoutChg>
        <pc:sldLayoutChg chg="del">
          <pc:chgData name="Tommy McClure" userId="5f57beb918c8a44c" providerId="LiveId" clId="{1968905F-7C8C-4AF0-9878-7A19B7B5B4CA}" dt="2024-11-08T18:34:55.996" v="6214" actId="2696"/>
          <pc:sldLayoutMkLst>
            <pc:docMk/>
            <pc:sldMasterMk cId="3646289393" sldId="2147483883"/>
            <pc:sldLayoutMk cId="3379778070" sldId="2147483906"/>
          </pc:sldLayoutMkLst>
        </pc:sldLayoutChg>
        <pc:sldLayoutChg chg="del">
          <pc:chgData name="Tommy McClure" userId="5f57beb918c8a44c" providerId="LiveId" clId="{1968905F-7C8C-4AF0-9878-7A19B7B5B4CA}" dt="2024-11-08T18:35:00.318" v="6215" actId="2696"/>
          <pc:sldLayoutMkLst>
            <pc:docMk/>
            <pc:sldMasterMk cId="3646289393" sldId="2147483883"/>
            <pc:sldLayoutMk cId="3746701821" sldId="2147483907"/>
          </pc:sldLayoutMkLst>
        </pc:sldLayoutChg>
      </pc:sldMasterChg>
    </pc:docChg>
  </pc:docChgLst>
  <pc:docChgLst>
    <pc:chgData name="Tommy McClure" userId="5f57beb918c8a44c" providerId="LiveId" clId="{46E96474-134A-4A53-9728-BFFC7DBF5C69}"/>
    <pc:docChg chg="undo custSel modSld modNotesMaster modHandout">
      <pc:chgData name="Tommy McClure" userId="5f57beb918c8a44c" providerId="LiveId" clId="{46E96474-134A-4A53-9728-BFFC7DBF5C69}" dt="2024-11-11T00:17:35.311" v="383" actId="14100"/>
      <pc:docMkLst>
        <pc:docMk/>
      </pc:docMkLst>
      <pc:sldChg chg="modSp modNotes modNotesTx">
        <pc:chgData name="Tommy McClure" userId="5f57beb918c8a44c" providerId="LiveId" clId="{46E96474-134A-4A53-9728-BFFC7DBF5C69}" dt="2024-11-11T00:08:35.551" v="304"/>
        <pc:sldMkLst>
          <pc:docMk/>
          <pc:sldMk cId="1476309329" sldId="307"/>
        </pc:sldMkLst>
        <pc:spChg chg="mod">
          <ac:chgData name="Tommy McClure" userId="5f57beb918c8a44c" providerId="LiveId" clId="{46E96474-134A-4A53-9728-BFFC7DBF5C69}" dt="2024-11-09T13:40:22.173" v="110" actId="20577"/>
          <ac:spMkLst>
            <pc:docMk/>
            <pc:sldMk cId="1476309329" sldId="307"/>
            <ac:spMk id="3" creationId="{3110502F-36D4-4E60-B6E9-08628B2C5D5E}"/>
          </ac:spMkLst>
        </pc:spChg>
      </pc:sldChg>
      <pc:sldChg chg="modNotes">
        <pc:chgData name="Tommy McClure" userId="5f57beb918c8a44c" providerId="LiveId" clId="{46E96474-134A-4A53-9728-BFFC7DBF5C69}" dt="2024-11-11T00:08:35.551" v="304"/>
        <pc:sldMkLst>
          <pc:docMk/>
          <pc:sldMk cId="3885810866" sldId="325"/>
        </pc:sldMkLst>
      </pc:sldChg>
      <pc:sldChg chg="modSp modNotes modNotesTx">
        <pc:chgData name="Tommy McClure" userId="5f57beb918c8a44c" providerId="LiveId" clId="{46E96474-134A-4A53-9728-BFFC7DBF5C69}" dt="2024-11-11T00:08:35.551" v="304"/>
        <pc:sldMkLst>
          <pc:docMk/>
          <pc:sldMk cId="1147369639" sldId="336"/>
        </pc:sldMkLst>
        <pc:spChg chg="mod">
          <ac:chgData name="Tommy McClure" userId="5f57beb918c8a44c" providerId="LiveId" clId="{46E96474-134A-4A53-9728-BFFC7DBF5C69}" dt="2024-11-09T13:46:10.678" v="145" actId="207"/>
          <ac:spMkLst>
            <pc:docMk/>
            <pc:sldMk cId="1147369639" sldId="336"/>
            <ac:spMk id="3" creationId="{3AECB0B3-F72B-B18C-A2DD-7F0A2C64ECAF}"/>
          </ac:spMkLst>
        </pc:spChg>
      </pc:sldChg>
      <pc:sldChg chg="addSp modSp modNotes">
        <pc:chgData name="Tommy McClure" userId="5f57beb918c8a44c" providerId="LiveId" clId="{46E96474-134A-4A53-9728-BFFC7DBF5C69}" dt="2024-11-11T00:08:35.551" v="304"/>
        <pc:sldMkLst>
          <pc:docMk/>
          <pc:sldMk cId="4045600601" sldId="338"/>
        </pc:sldMkLst>
        <pc:spChg chg="add mod">
          <ac:chgData name="Tommy McClure" userId="5f57beb918c8a44c" providerId="LiveId" clId="{46E96474-134A-4A53-9728-BFFC7DBF5C69}" dt="2024-11-10T02:29:13.267" v="249"/>
          <ac:spMkLst>
            <pc:docMk/>
            <pc:sldMk cId="4045600601" sldId="338"/>
            <ac:spMk id="2" creationId="{4187AD07-6A1B-50AA-E2A1-8F80ED9B1FA7}"/>
          </ac:spMkLst>
        </pc:spChg>
      </pc:sldChg>
      <pc:sldChg chg="addSp modSp mod">
        <pc:chgData name="Tommy McClure" userId="5f57beb918c8a44c" providerId="LiveId" clId="{46E96474-134A-4A53-9728-BFFC7DBF5C69}" dt="2024-11-10T02:29:07.033" v="248"/>
        <pc:sldMkLst>
          <pc:docMk/>
          <pc:sldMk cId="2714013354" sldId="341"/>
        </pc:sldMkLst>
        <pc:spChg chg="add mod">
          <ac:chgData name="Tommy McClure" userId="5f57beb918c8a44c" providerId="LiveId" clId="{46E96474-134A-4A53-9728-BFFC7DBF5C69}" dt="2024-11-10T02:29:07.033" v="248"/>
          <ac:spMkLst>
            <pc:docMk/>
            <pc:sldMk cId="2714013354" sldId="341"/>
            <ac:spMk id="2" creationId="{6F39D290-4DC4-0392-C950-002A45E8F28A}"/>
          </ac:spMkLst>
        </pc:spChg>
        <pc:spChg chg="mod">
          <ac:chgData name="Tommy McClure" userId="5f57beb918c8a44c" providerId="LiveId" clId="{46E96474-134A-4A53-9728-BFFC7DBF5C69}" dt="2024-11-09T01:20:18.422" v="86" actId="207"/>
          <ac:spMkLst>
            <pc:docMk/>
            <pc:sldMk cId="2714013354" sldId="341"/>
            <ac:spMk id="7" creationId="{AA6A9D4D-F3CC-7EED-19EC-29AABFBD7574}"/>
          </ac:spMkLst>
        </pc:spChg>
      </pc:sldChg>
      <pc:sldChg chg="modSp modNotes modNotesTx">
        <pc:chgData name="Tommy McClure" userId="5f57beb918c8a44c" providerId="LiveId" clId="{46E96474-134A-4A53-9728-BFFC7DBF5C69}" dt="2024-11-11T00:08:35.551" v="304"/>
        <pc:sldMkLst>
          <pc:docMk/>
          <pc:sldMk cId="2791904848" sldId="342"/>
        </pc:sldMkLst>
        <pc:spChg chg="mod">
          <ac:chgData name="Tommy McClure" userId="5f57beb918c8a44c" providerId="LiveId" clId="{46E96474-134A-4A53-9728-BFFC7DBF5C69}" dt="2024-11-09T01:21:36.143" v="88" actId="207"/>
          <ac:spMkLst>
            <pc:docMk/>
            <pc:sldMk cId="2791904848" sldId="342"/>
            <ac:spMk id="3" creationId="{DC13EC3F-AD7E-8AA4-6E7C-33563E96FE77}"/>
          </ac:spMkLst>
        </pc:spChg>
        <pc:spChg chg="mod">
          <ac:chgData name="Tommy McClure" userId="5f57beb918c8a44c" providerId="LiveId" clId="{46E96474-134A-4A53-9728-BFFC7DBF5C69}" dt="2024-11-09T13:52:13.736" v="185" actId="20577"/>
          <ac:spMkLst>
            <pc:docMk/>
            <pc:sldMk cId="2791904848" sldId="342"/>
            <ac:spMk id="4" creationId="{5F5F983B-271C-19A4-B8D2-CE2B65D8A9E3}"/>
          </ac:spMkLst>
        </pc:spChg>
      </pc:sldChg>
      <pc:sldChg chg="modSp modAnim modNotes">
        <pc:chgData name="Tommy McClure" userId="5f57beb918c8a44c" providerId="LiveId" clId="{46E96474-134A-4A53-9728-BFFC7DBF5C69}" dt="2024-11-11T00:11:52.829" v="310" actId="14100"/>
        <pc:sldMkLst>
          <pc:docMk/>
          <pc:sldMk cId="599587041" sldId="343"/>
        </pc:sldMkLst>
        <pc:spChg chg="mod">
          <ac:chgData name="Tommy McClure" userId="5f57beb918c8a44c" providerId="LiveId" clId="{46E96474-134A-4A53-9728-BFFC7DBF5C69}" dt="2024-11-09T13:53:53.808" v="188" actId="207"/>
          <ac:spMkLst>
            <pc:docMk/>
            <pc:sldMk cId="599587041" sldId="343"/>
            <ac:spMk id="3" creationId="{2061AAD3-4EA0-C016-DDB9-03D9BE417DBF}"/>
          </ac:spMkLst>
        </pc:spChg>
      </pc:sldChg>
      <pc:sldChg chg="modSp modAnim modNotes modNotesTx">
        <pc:chgData name="Tommy McClure" userId="5f57beb918c8a44c" providerId="LiveId" clId="{46E96474-134A-4A53-9728-BFFC7DBF5C69}" dt="2024-11-11T00:08:35.551" v="304"/>
        <pc:sldMkLst>
          <pc:docMk/>
          <pc:sldMk cId="1426238622" sldId="345"/>
        </pc:sldMkLst>
        <pc:spChg chg="mod">
          <ac:chgData name="Tommy McClure" userId="5f57beb918c8a44c" providerId="LiveId" clId="{46E96474-134A-4A53-9728-BFFC7DBF5C69}" dt="2024-11-09T13:54:23.587" v="190" actId="114"/>
          <ac:spMkLst>
            <pc:docMk/>
            <pc:sldMk cId="1426238622" sldId="345"/>
            <ac:spMk id="2" creationId="{D17EF14C-99C4-8DAD-7AE5-03A946B125F0}"/>
          </ac:spMkLst>
        </pc:spChg>
        <pc:spChg chg="mod">
          <ac:chgData name="Tommy McClure" userId="5f57beb918c8a44c" providerId="LiveId" clId="{46E96474-134A-4A53-9728-BFFC7DBF5C69}" dt="2024-11-09T13:58:11.093" v="233" actId="113"/>
          <ac:spMkLst>
            <pc:docMk/>
            <pc:sldMk cId="1426238622" sldId="345"/>
            <ac:spMk id="3" creationId="{6D280329-EA05-4F2A-17A1-4CF3DFFD5BB3}"/>
          </ac:spMkLst>
        </pc:spChg>
        <pc:spChg chg="mod">
          <ac:chgData name="Tommy McClure" userId="5f57beb918c8a44c" providerId="LiveId" clId="{46E96474-134A-4A53-9728-BFFC7DBF5C69}" dt="2024-11-09T13:57:46.988" v="230" actId="113"/>
          <ac:spMkLst>
            <pc:docMk/>
            <pc:sldMk cId="1426238622" sldId="345"/>
            <ac:spMk id="4" creationId="{C16D5CCA-E685-90F5-44D2-19C597D0A36D}"/>
          </ac:spMkLst>
        </pc:spChg>
      </pc:sldChg>
      <pc:sldChg chg="modSp modAnim modNotes">
        <pc:chgData name="Tommy McClure" userId="5f57beb918c8a44c" providerId="LiveId" clId="{46E96474-134A-4A53-9728-BFFC7DBF5C69}" dt="2024-11-11T00:08:35.551" v="304"/>
        <pc:sldMkLst>
          <pc:docMk/>
          <pc:sldMk cId="429909475" sldId="346"/>
        </pc:sldMkLst>
        <pc:spChg chg="mod">
          <ac:chgData name="Tommy McClure" userId="5f57beb918c8a44c" providerId="LiveId" clId="{46E96474-134A-4A53-9728-BFFC7DBF5C69}" dt="2024-11-09T13:58:54.993" v="239" actId="20577"/>
          <ac:spMkLst>
            <pc:docMk/>
            <pc:sldMk cId="429909475" sldId="346"/>
            <ac:spMk id="4" creationId="{E142881E-D2AD-2CEB-21AF-E3E10D5E7DCD}"/>
          </ac:spMkLst>
        </pc:spChg>
        <pc:spChg chg="mod">
          <ac:chgData name="Tommy McClure" userId="5f57beb918c8a44c" providerId="LiveId" clId="{46E96474-134A-4A53-9728-BFFC7DBF5C69}" dt="2024-11-09T13:59:37.584" v="243" actId="113"/>
          <ac:spMkLst>
            <pc:docMk/>
            <pc:sldMk cId="429909475" sldId="346"/>
            <ac:spMk id="5" creationId="{9BEC58B0-BE67-1132-8B83-77BEFD91DC10}"/>
          </ac:spMkLst>
        </pc:spChg>
      </pc:sldChg>
      <pc:sldChg chg="addSp modSp modNotes">
        <pc:chgData name="Tommy McClure" userId="5f57beb918c8a44c" providerId="LiveId" clId="{46E96474-134A-4A53-9728-BFFC7DBF5C69}" dt="2024-11-11T00:17:35.311" v="383" actId="14100"/>
        <pc:sldMkLst>
          <pc:docMk/>
          <pc:sldMk cId="1163119503" sldId="348"/>
        </pc:sldMkLst>
        <pc:spChg chg="add mod">
          <ac:chgData name="Tommy McClure" userId="5f57beb918c8a44c" providerId="LiveId" clId="{46E96474-134A-4A53-9728-BFFC7DBF5C69}" dt="2024-11-10T02:29:22.554" v="250"/>
          <ac:spMkLst>
            <pc:docMk/>
            <pc:sldMk cId="1163119503" sldId="348"/>
            <ac:spMk id="3" creationId="{21709F08-0F5B-E5C8-CDCC-0DEDAF9F779A}"/>
          </ac:spMkLst>
        </pc:spChg>
        <pc:spChg chg="mod">
          <ac:chgData name="Tommy McClure" userId="5f57beb918c8a44c" providerId="LiveId" clId="{46E96474-134A-4A53-9728-BFFC7DBF5C69}" dt="2024-11-09T14:00:32.545" v="247" actId="20577"/>
          <ac:spMkLst>
            <pc:docMk/>
            <pc:sldMk cId="1163119503" sldId="348"/>
            <ac:spMk id="4" creationId="{5D8F897C-3F63-2C1D-0E7B-079F2E704C1F}"/>
          </ac:spMkLst>
        </pc:spChg>
      </pc:sldChg>
      <pc:sldChg chg="addSp delSp modSp mod modNotes">
        <pc:chgData name="Tommy McClure" userId="5f57beb918c8a44c" providerId="LiveId" clId="{46E96474-134A-4A53-9728-BFFC7DBF5C69}" dt="2024-11-11T00:08:35.551" v="304"/>
        <pc:sldMkLst>
          <pc:docMk/>
          <pc:sldMk cId="2970185068" sldId="380"/>
        </pc:sldMkLst>
        <pc:spChg chg="del">
          <ac:chgData name="Tommy McClure" userId="5f57beb918c8a44c" providerId="LiveId" clId="{46E96474-134A-4A53-9728-BFFC7DBF5C69}" dt="2024-11-10T02:29:35.843" v="251" actId="478"/>
          <ac:spMkLst>
            <pc:docMk/>
            <pc:sldMk cId="2970185068" sldId="380"/>
            <ac:spMk id="2" creationId="{81AD1D5B-2735-6303-EDE2-A336026E5D60}"/>
          </ac:spMkLst>
        </pc:spChg>
        <pc:spChg chg="add mod">
          <ac:chgData name="Tommy McClure" userId="5f57beb918c8a44c" providerId="LiveId" clId="{46E96474-134A-4A53-9728-BFFC7DBF5C69}" dt="2024-11-10T02:29:38.441" v="252"/>
          <ac:spMkLst>
            <pc:docMk/>
            <pc:sldMk cId="2970185068" sldId="380"/>
            <ac:spMk id="3" creationId="{3C6FCD30-35C1-8F5A-8FC4-A4BBBA3A1C7D}"/>
          </ac:spMkLst>
        </pc:spChg>
      </pc:sldChg>
      <pc:sldChg chg="modSp modAnim modNotes">
        <pc:chgData name="Tommy McClure" userId="5f57beb918c8a44c" providerId="LiveId" clId="{46E96474-134A-4A53-9728-BFFC7DBF5C69}" dt="2024-11-11T00:08:35.551" v="304"/>
        <pc:sldMkLst>
          <pc:docMk/>
          <pc:sldMk cId="3855801614" sldId="381"/>
        </pc:sldMkLst>
        <pc:spChg chg="mod">
          <ac:chgData name="Tommy McClure" userId="5f57beb918c8a44c" providerId="LiveId" clId="{46E96474-134A-4A53-9728-BFFC7DBF5C69}" dt="2024-11-09T13:48:41.909" v="149" actId="207"/>
          <ac:spMkLst>
            <pc:docMk/>
            <pc:sldMk cId="3855801614" sldId="381"/>
            <ac:spMk id="3" creationId="{B4975DA2-3566-AFB7-568F-D5F405A96B4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11/10/2024 PM</a:t>
            </a:r>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11/10/2024 PM</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
        <p:nvSpPr>
          <p:cNvPr id="5" name="Date Placeholder 4">
            <a:extLst>
              <a:ext uri="{FF2B5EF4-FFF2-40B4-BE49-F238E27FC236}">
                <a16:creationId xmlns:a16="http://schemas.microsoft.com/office/drawing/2014/main" id="{F26101A3-7CF2-BD5C-E20C-25872D296B0F}"/>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916EE-65B5-1761-5337-CFB312A43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F8827-3949-54A8-6C5A-FF10D8CDBF30}"/>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E644BCA2-10D9-16B4-58A8-07E71BE9A4ED}"/>
              </a:ext>
            </a:extLst>
          </p:cNvPr>
          <p:cNvSpPr>
            <a:spLocks noGrp="1"/>
          </p:cNvSpPr>
          <p:nvPr>
            <p:ph type="body" idx="1"/>
          </p:nvPr>
        </p:nvSpPr>
        <p:spPr>
          <a:xfrm>
            <a:off x="0" y="4620577"/>
            <a:ext cx="7313507" cy="4980623"/>
          </a:xfrm>
        </p:spPr>
        <p:txBody>
          <a:bodyPr/>
          <a:lstStyle/>
          <a:p>
            <a:r>
              <a:rPr lang="en-US" b="1" i="1" dirty="0">
                <a:latin typeface="Arial" panose="020B0604020202020204" pitchFamily="34" charset="0"/>
                <a:cs typeface="Arial" panose="020B0604020202020204" pitchFamily="34" charset="0"/>
              </a:rPr>
              <a:t>Everlasting</a:t>
            </a:r>
            <a:r>
              <a:rPr lang="en-US" b="0"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eternal </a:t>
            </a:r>
            <a:r>
              <a:rPr lang="en-US" b="0" dirty="0">
                <a:latin typeface="Arial" panose="020B0604020202020204" pitchFamily="34" charset="0"/>
                <a:cs typeface="Arial" panose="020B0604020202020204" pitchFamily="34" charset="0"/>
              </a:rPr>
              <a:t>from the same Greek word, </a:t>
            </a:r>
            <a:r>
              <a:rPr lang="en-US" b="1" i="1" dirty="0" err="1">
                <a:latin typeface="Arial" panose="020B0604020202020204" pitchFamily="34" charset="0"/>
                <a:cs typeface="Arial" panose="020B0604020202020204" pitchFamily="34" charset="0"/>
              </a:rPr>
              <a:t>aionios</a:t>
            </a:r>
            <a:endParaRPr lang="en-US" b="1" i="1" dirty="0">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a:p>
            <a:pPr marR="846"/>
            <a:r>
              <a:rPr lang="en-US" sz="1300" b="1" dirty="0">
                <a:solidFill>
                  <a:srgbClr val="292F33"/>
                </a:solidFill>
                <a:latin typeface="Verdana" panose="020B0604030504040204" pitchFamily="34" charset="0"/>
              </a:rPr>
              <a:t>Thayer Definition</a:t>
            </a:r>
          </a:p>
          <a:p>
            <a:pPr marL="241653" marR="846" indent="-241653">
              <a:buAutoNum type="arabicParenR"/>
            </a:pPr>
            <a:r>
              <a:rPr lang="en-US" sz="1300" dirty="0">
                <a:solidFill>
                  <a:srgbClr val="292F33"/>
                </a:solidFill>
                <a:latin typeface="Verdana" panose="020B0604030504040204" pitchFamily="34" charset="0"/>
              </a:rPr>
              <a:t>without beginning and end, that which always has been and always will be</a:t>
            </a:r>
          </a:p>
          <a:p>
            <a:pPr marL="241653" marR="846" indent="-241653">
              <a:buAutoNum type="arabicParenR"/>
            </a:pPr>
            <a:r>
              <a:rPr lang="en-US" sz="1300" dirty="0">
                <a:solidFill>
                  <a:srgbClr val="292F33"/>
                </a:solidFill>
                <a:latin typeface="Verdana" panose="020B0604030504040204" pitchFamily="34" charset="0"/>
              </a:rPr>
              <a:t>without beginning</a:t>
            </a:r>
          </a:p>
          <a:p>
            <a:r>
              <a:rPr lang="en-US" sz="1300" dirty="0">
                <a:solidFill>
                  <a:srgbClr val="292F33"/>
                </a:solidFill>
                <a:latin typeface="Verdana" panose="020B0604030504040204" pitchFamily="34" charset="0"/>
              </a:rPr>
              <a:t>3) </a:t>
            </a:r>
            <a:r>
              <a:rPr lang="en-US" sz="1300" b="1" dirty="0">
                <a:solidFill>
                  <a:srgbClr val="292F33"/>
                </a:solidFill>
                <a:latin typeface="Verdana" panose="020B0604030504040204" pitchFamily="34" charset="0"/>
              </a:rPr>
              <a:t>without end, never to cease, everlasting</a:t>
            </a:r>
            <a:endParaRPr lang="en-US" b="1" i="1" dirty="0">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2 Thessalonians 1:7-9 NKJV 7 </a:t>
            </a:r>
            <a:r>
              <a:rPr lang="en-US" b="0" i="0" dirty="0">
                <a:latin typeface="Arial" panose="020B0604020202020204" pitchFamily="34" charset="0"/>
                <a:cs typeface="Arial" panose="020B0604020202020204" pitchFamily="34" charset="0"/>
              </a:rPr>
              <a:t>and to give you who are troubled rest with us when the Lord Jesus is revealed from heaven with His mighty angels, </a:t>
            </a:r>
            <a:r>
              <a:rPr lang="en-US" b="1" i="0" dirty="0">
                <a:latin typeface="Arial" panose="020B0604020202020204" pitchFamily="34" charset="0"/>
                <a:cs typeface="Arial" panose="020B0604020202020204" pitchFamily="34" charset="0"/>
              </a:rPr>
              <a:t>8 </a:t>
            </a:r>
            <a:r>
              <a:rPr lang="en-US" b="0" i="0" dirty="0">
                <a:latin typeface="Arial" panose="020B0604020202020204" pitchFamily="34" charset="0"/>
                <a:cs typeface="Arial" panose="020B0604020202020204" pitchFamily="34" charset="0"/>
              </a:rPr>
              <a:t>in flaming fire taking vengeance on those who do not know God, and on those who do not obey the gospel of our Lord Jesus Christ. </a:t>
            </a:r>
            <a:r>
              <a:rPr lang="en-US" b="1" i="0" dirty="0">
                <a:latin typeface="Arial" panose="020B0604020202020204" pitchFamily="34" charset="0"/>
                <a:cs typeface="Arial" panose="020B0604020202020204" pitchFamily="34" charset="0"/>
              </a:rPr>
              <a:t>9</a:t>
            </a:r>
            <a:r>
              <a:rPr lang="en-US" b="0" i="0" dirty="0">
                <a:latin typeface="Arial" panose="020B0604020202020204" pitchFamily="34" charset="0"/>
                <a:cs typeface="Arial" panose="020B0604020202020204" pitchFamily="34" charset="0"/>
              </a:rPr>
              <a:t> These shall be punished with everlasting destruction from the presence of the Lord and from the glory of His power,</a:t>
            </a:r>
          </a:p>
          <a:p>
            <a:endParaRPr lang="en-US" b="0"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Revelation 20:13-15 NKJV 13 </a:t>
            </a:r>
            <a:r>
              <a:rPr lang="en-US" b="0" i="0" dirty="0">
                <a:latin typeface="Arial" panose="020B0604020202020204" pitchFamily="34" charset="0"/>
                <a:cs typeface="Arial" panose="020B0604020202020204" pitchFamily="34" charset="0"/>
              </a:rPr>
              <a:t>The sea gave up the dead who were in it, and Death and Hades delivered up the dead who were in them. And they were judged, each one according to his works. </a:t>
            </a:r>
            <a:r>
              <a:rPr lang="en-US" b="1" i="0" dirty="0">
                <a:latin typeface="Arial" panose="020B0604020202020204" pitchFamily="34" charset="0"/>
                <a:cs typeface="Arial" panose="020B0604020202020204" pitchFamily="34" charset="0"/>
              </a:rPr>
              <a:t>14</a:t>
            </a:r>
            <a:r>
              <a:rPr lang="en-US" b="0" i="0" dirty="0">
                <a:latin typeface="Arial" panose="020B0604020202020204" pitchFamily="34" charset="0"/>
                <a:cs typeface="Arial" panose="020B0604020202020204" pitchFamily="34" charset="0"/>
              </a:rPr>
              <a:t> Then Death and Hades were cast into the lake of fire. This is the second death. </a:t>
            </a:r>
            <a:r>
              <a:rPr lang="en-US" b="1" i="0" dirty="0">
                <a:latin typeface="Arial" panose="020B0604020202020204" pitchFamily="34" charset="0"/>
                <a:cs typeface="Arial" panose="020B0604020202020204" pitchFamily="34" charset="0"/>
              </a:rPr>
              <a:t>15</a:t>
            </a:r>
            <a:r>
              <a:rPr lang="en-US" b="0" i="0" dirty="0">
                <a:latin typeface="Arial" panose="020B0604020202020204" pitchFamily="34" charset="0"/>
                <a:cs typeface="Arial" panose="020B0604020202020204" pitchFamily="34" charset="0"/>
              </a:rPr>
              <a:t> And anyone not found written in the Book of Life was cast into the lake of fire.</a:t>
            </a:r>
          </a:p>
          <a:p>
            <a:endParaRPr lang="en-US" b="0"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Revelation 21:8 NKJV 8</a:t>
            </a:r>
            <a:r>
              <a:rPr lang="en-US" b="0" i="0" dirty="0">
                <a:latin typeface="Arial" panose="020B0604020202020204" pitchFamily="34" charset="0"/>
                <a:cs typeface="Arial" panose="020B0604020202020204" pitchFamily="34" charset="0"/>
              </a:rPr>
              <a:t> "But the cowardly, unbelieving, abominable, murderers, sexually immoral, sorcerers, idolaters, and all liars </a:t>
            </a:r>
            <a:r>
              <a:rPr lang="en-US" b="1" i="0" dirty="0">
                <a:latin typeface="Arial" panose="020B0604020202020204" pitchFamily="34" charset="0"/>
                <a:cs typeface="Arial" panose="020B0604020202020204" pitchFamily="34" charset="0"/>
              </a:rPr>
              <a:t>shall have their part in the lake which burns with fire and brimstone, which is the second death."</a:t>
            </a:r>
          </a:p>
        </p:txBody>
      </p:sp>
      <p:sp>
        <p:nvSpPr>
          <p:cNvPr id="4" name="Slide Number Placeholder 3">
            <a:extLst>
              <a:ext uri="{FF2B5EF4-FFF2-40B4-BE49-F238E27FC236}">
                <a16:creationId xmlns:a16="http://schemas.microsoft.com/office/drawing/2014/main" id="{EFA7BF74-5697-950F-39BD-3301B858FA04}"/>
              </a:ext>
            </a:extLst>
          </p:cNvPr>
          <p:cNvSpPr>
            <a:spLocks noGrp="1"/>
          </p:cNvSpPr>
          <p:nvPr>
            <p:ph type="sldNum" sz="quarter" idx="5"/>
          </p:nvPr>
        </p:nvSpPr>
        <p:spPr/>
        <p:txBody>
          <a:bodyPr/>
          <a:lstStyle/>
          <a:p>
            <a:fld id="{0DC92804-03A6-47F6-A893-4DDB8903A808}" type="slidenum">
              <a:rPr lang="en-US" smtClean="0"/>
              <a:t>10</a:t>
            </a:fld>
            <a:endParaRPr lang="en-US" dirty="0"/>
          </a:p>
        </p:txBody>
      </p:sp>
      <p:sp>
        <p:nvSpPr>
          <p:cNvPr id="5" name="Date Placeholder 4">
            <a:extLst>
              <a:ext uri="{FF2B5EF4-FFF2-40B4-BE49-F238E27FC236}">
                <a16:creationId xmlns:a16="http://schemas.microsoft.com/office/drawing/2014/main" id="{7B93C6C0-943F-07C5-D4D4-AD6E61FC22D6}"/>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251835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F1CA3-4D85-DD0F-5051-5095EBF9F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6CB66-65AB-D152-A33E-8FC59963BD5B}"/>
              </a:ext>
            </a:extLst>
          </p:cNvPr>
          <p:cNvSpPr>
            <a:spLocks noGrp="1" noRot="1" noChangeAspect="1"/>
          </p:cNvSpPr>
          <p:nvPr>
            <p:ph type="sldImg"/>
          </p:nvPr>
        </p:nvSpPr>
        <p:spPr>
          <a:xfrm>
            <a:off x="1841500" y="481013"/>
            <a:ext cx="3373438" cy="2530475"/>
          </a:xfrm>
        </p:spPr>
      </p:sp>
      <p:sp>
        <p:nvSpPr>
          <p:cNvPr id="3" name="Notes Placeholder 2">
            <a:extLst>
              <a:ext uri="{FF2B5EF4-FFF2-40B4-BE49-F238E27FC236}">
                <a16:creationId xmlns:a16="http://schemas.microsoft.com/office/drawing/2014/main" id="{516D222E-72A6-4D59-E4E4-DABEF2792ABD}"/>
              </a:ext>
            </a:extLst>
          </p:cNvPr>
          <p:cNvSpPr>
            <a:spLocks noGrp="1"/>
          </p:cNvSpPr>
          <p:nvPr>
            <p:ph type="body" idx="1"/>
          </p:nvPr>
        </p:nvSpPr>
        <p:spPr>
          <a:xfrm>
            <a:off x="0" y="3011488"/>
            <a:ext cx="7313507" cy="6589713"/>
          </a:xfrm>
        </p:spPr>
        <p:txBody>
          <a:bodyPr/>
          <a:lstStyle/>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Pe 3:7 But the heavens and the earth, which are now, by the same word are kept in store, reserved unto fire against the day of judgment and perdition of ungodly men.</a:t>
            </a:r>
          </a:p>
          <a:p>
            <a:r>
              <a:rPr lang="en-US" sz="1300" dirty="0">
                <a:latin typeface="Arial" panose="020B0604020202020204" pitchFamily="34" charset="0"/>
                <a:cs typeface="Arial" panose="020B0604020202020204" pitchFamily="34" charset="0"/>
              </a:rPr>
              <a:t> 8 But, beloved, be not ignorant of this one thing, that one day is with the Lord as a thousand years, and a thousand years as one day.</a:t>
            </a:r>
          </a:p>
          <a:p>
            <a:r>
              <a:rPr lang="en-US" sz="1300" dirty="0">
                <a:latin typeface="Arial" panose="020B0604020202020204" pitchFamily="34" charset="0"/>
                <a:cs typeface="Arial" panose="020B0604020202020204" pitchFamily="34" charset="0"/>
              </a:rPr>
              <a:t> 9 The Lord is not slack concerning his promise, as some men count slackness; but is longsuffering to us-ward, not willing that any should perish, but that all should come to repentance.</a:t>
            </a:r>
          </a:p>
          <a:p>
            <a:r>
              <a:rPr lang="en-US" sz="1300" dirty="0">
                <a:latin typeface="Arial" panose="020B0604020202020204" pitchFamily="34" charset="0"/>
                <a:cs typeface="Arial" panose="020B0604020202020204" pitchFamily="34" charset="0"/>
              </a:rPr>
              <a:t> 10 But the day of the Lord will come as a thief in the night; in the which the heavens shall pass away with a great noise, and the elements shall melt with fervent heat, the earth also and the works that are therein shall be burned up.</a:t>
            </a:r>
          </a:p>
          <a:p>
            <a:r>
              <a:rPr lang="en-US" sz="1300" dirty="0">
                <a:latin typeface="Arial" panose="020B0604020202020204" pitchFamily="34" charset="0"/>
                <a:cs typeface="Arial" panose="020B0604020202020204" pitchFamily="34" charset="0"/>
              </a:rPr>
              <a:t> </a:t>
            </a:r>
          </a:p>
          <a:p>
            <a:r>
              <a:rPr lang="en-US" sz="1300" b="1" dirty="0">
                <a:latin typeface="Arial" panose="020B0604020202020204" pitchFamily="34" charset="0"/>
                <a:cs typeface="Arial" panose="020B0604020202020204" pitchFamily="34" charset="0"/>
              </a:rPr>
              <a:t>11 Seeing then that all these things shall be dissolved, </a:t>
            </a:r>
            <a:r>
              <a:rPr lang="en-US" sz="1300" b="1" i="1" u="sng" dirty="0">
                <a:latin typeface="Arial" panose="020B0604020202020204" pitchFamily="34" charset="0"/>
                <a:cs typeface="Arial" panose="020B0604020202020204" pitchFamily="34" charset="0"/>
              </a:rPr>
              <a:t>what manner of persons ought ye to be in all holy conversation and godliness,</a:t>
            </a:r>
          </a:p>
          <a:p>
            <a:r>
              <a:rPr lang="en-US" sz="1300" b="1" dirty="0">
                <a:latin typeface="Arial" panose="020B0604020202020204" pitchFamily="34" charset="0"/>
                <a:cs typeface="Arial" panose="020B0604020202020204" pitchFamily="34" charset="0"/>
              </a:rPr>
              <a:t> 12 Looking for and hasting unto the coming of the day of God, wherein the heavens being on fire shall be dissolved, and the elements shall melt with fervent heat?</a:t>
            </a:r>
          </a:p>
          <a:p>
            <a:endParaRPr lang="en-US" sz="1300" b="1"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 13 Nevertheless we, according to his promise, look for new heavens and a new earth, wherein dwelleth righteousness.</a:t>
            </a:r>
          </a:p>
          <a:p>
            <a:r>
              <a:rPr lang="en-US" sz="1300" b="1" dirty="0">
                <a:latin typeface="Arial" panose="020B0604020202020204" pitchFamily="34" charset="0"/>
                <a:cs typeface="Arial" panose="020B0604020202020204" pitchFamily="34" charset="0"/>
              </a:rPr>
              <a:t> 14 Wherefore, beloved, seeing that ye look for such things, </a:t>
            </a:r>
            <a:r>
              <a:rPr lang="en-US" sz="1300" b="1" u="sng" dirty="0">
                <a:latin typeface="Arial" panose="020B0604020202020204" pitchFamily="34" charset="0"/>
                <a:cs typeface="Arial" panose="020B0604020202020204" pitchFamily="34" charset="0"/>
              </a:rPr>
              <a:t>be </a:t>
            </a:r>
            <a:r>
              <a:rPr lang="en-US" sz="1300" b="1" i="1" u="sng" dirty="0">
                <a:latin typeface="Arial" panose="020B0604020202020204" pitchFamily="34" charset="0"/>
                <a:cs typeface="Arial" panose="020B0604020202020204" pitchFamily="34" charset="0"/>
              </a:rPr>
              <a:t>diligent</a:t>
            </a:r>
            <a:r>
              <a:rPr lang="en-US" sz="1300" b="1" u="sng" dirty="0">
                <a:latin typeface="Arial" panose="020B0604020202020204" pitchFamily="34" charset="0"/>
                <a:cs typeface="Arial" panose="020B0604020202020204" pitchFamily="34" charset="0"/>
              </a:rPr>
              <a:t> that ye may be found of him in peace, without spot, and blameless.</a:t>
            </a:r>
          </a:p>
          <a:p>
            <a:r>
              <a:rPr lang="en-US" sz="1300" b="1" dirty="0">
                <a:latin typeface="Arial" panose="020B0604020202020204" pitchFamily="34" charset="0"/>
                <a:cs typeface="Arial" panose="020B0604020202020204" pitchFamily="34" charset="0"/>
              </a:rPr>
              <a:t> 15 And account that the longsuffering of our Lord is salvation; even as our beloved brother Paul also according to the wisdom given unto him hath written unto you;</a:t>
            </a:r>
          </a:p>
          <a:p>
            <a:r>
              <a:rPr lang="en-US" sz="1300" b="1" dirty="0">
                <a:latin typeface="Arial" panose="020B0604020202020204" pitchFamily="34" charset="0"/>
                <a:cs typeface="Arial" panose="020B0604020202020204" pitchFamily="34" charset="0"/>
              </a:rPr>
              <a:t> 16 As also in all his epistles, speaking in them of these things; in which are some things hard to be understood, which they that are unlearned and unstable wrest, as they do also the other scriptures, unto their own destruction.</a:t>
            </a:r>
          </a:p>
          <a:p>
            <a:r>
              <a:rPr lang="en-US" sz="1300" b="1" dirty="0">
                <a:latin typeface="Arial" panose="020B0604020202020204" pitchFamily="34" charset="0"/>
                <a:cs typeface="Arial" panose="020B0604020202020204" pitchFamily="34" charset="0"/>
              </a:rPr>
              <a:t> 17 Ye therefore, beloved, seeing ye know these things before, beware lest ye also, being led away with the error of the wicked, fall from your own </a:t>
            </a:r>
            <a:r>
              <a:rPr lang="en-US" sz="1300" b="1" dirty="0" err="1">
                <a:latin typeface="Arial" panose="020B0604020202020204" pitchFamily="34" charset="0"/>
                <a:cs typeface="Arial" panose="020B0604020202020204" pitchFamily="34" charset="0"/>
              </a:rPr>
              <a:t>stedfastness</a:t>
            </a:r>
            <a:r>
              <a:rPr lang="en-US" sz="1300" b="1" dirty="0">
                <a:latin typeface="Arial" panose="020B0604020202020204" pitchFamily="34" charset="0"/>
                <a:cs typeface="Arial" panose="020B0604020202020204" pitchFamily="34" charset="0"/>
              </a:rPr>
              <a:t>.</a:t>
            </a:r>
          </a:p>
          <a:p>
            <a:r>
              <a:rPr lang="en-US" sz="1300" b="1" dirty="0">
                <a:latin typeface="Arial" panose="020B0604020202020204" pitchFamily="34" charset="0"/>
                <a:cs typeface="Arial" panose="020B0604020202020204" pitchFamily="34" charset="0"/>
              </a:rPr>
              <a:t> 18 But grow in grace, and in the knowledge of our Lord and </a:t>
            </a:r>
            <a:r>
              <a:rPr lang="en-US" sz="1300" b="1" dirty="0" err="1">
                <a:latin typeface="Arial" panose="020B0604020202020204" pitchFamily="34" charset="0"/>
                <a:cs typeface="Arial" panose="020B0604020202020204" pitchFamily="34" charset="0"/>
              </a:rPr>
              <a:t>Saviour</a:t>
            </a:r>
            <a:r>
              <a:rPr lang="en-US" sz="1300" b="1" dirty="0">
                <a:latin typeface="Arial" panose="020B0604020202020204" pitchFamily="34" charset="0"/>
                <a:cs typeface="Arial" panose="020B0604020202020204" pitchFamily="34" charset="0"/>
              </a:rPr>
              <a:t> Jesus Christ. To him be glory both now and for ever. Amen.</a:t>
            </a:r>
          </a:p>
          <a:p>
            <a:r>
              <a:rPr lang="en-US" sz="1300" b="1"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B25B676A-5149-3797-EBC2-894ABD226404}"/>
              </a:ext>
            </a:extLst>
          </p:cNvPr>
          <p:cNvSpPr>
            <a:spLocks noGrp="1"/>
          </p:cNvSpPr>
          <p:nvPr>
            <p:ph type="sldNum" sz="quarter" idx="5"/>
          </p:nvPr>
        </p:nvSpPr>
        <p:spPr/>
        <p:txBody>
          <a:bodyPr/>
          <a:lstStyle/>
          <a:p>
            <a:fld id="{0DC92804-03A6-47F6-A893-4DDB8903A808}" type="slidenum">
              <a:rPr lang="en-US" smtClean="0"/>
              <a:t>11</a:t>
            </a:fld>
            <a:endParaRPr lang="en-US" dirty="0"/>
          </a:p>
        </p:txBody>
      </p:sp>
      <p:sp>
        <p:nvSpPr>
          <p:cNvPr id="5" name="Date Placeholder 4">
            <a:extLst>
              <a:ext uri="{FF2B5EF4-FFF2-40B4-BE49-F238E27FC236}">
                <a16:creationId xmlns:a16="http://schemas.microsoft.com/office/drawing/2014/main" id="{39F9BF7B-9D02-A293-CE48-914C80434713}"/>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410851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280988"/>
            <a:ext cx="6265863" cy="4699000"/>
          </a:xfrm>
        </p:spPr>
      </p:sp>
      <p:sp>
        <p:nvSpPr>
          <p:cNvPr id="3" name="Notes Placeholder 2"/>
          <p:cNvSpPr>
            <a:spLocks noGrp="1"/>
          </p:cNvSpPr>
          <p:nvPr>
            <p:ph type="body" idx="1"/>
          </p:nvPr>
        </p:nvSpPr>
        <p:spPr>
          <a:xfrm>
            <a:off x="10675" y="5001354"/>
            <a:ext cx="7302833" cy="4599846"/>
          </a:xfrm>
        </p:spPr>
        <p:txBody>
          <a:bodyPr>
            <a:normAutofit fontScale="85000" lnSpcReduction="20000"/>
          </a:bodyPr>
          <a:lstStyle/>
          <a:p>
            <a:pPr>
              <a:defRPr/>
            </a:pPr>
            <a:r>
              <a:rPr lang="en-US" altLang="en-US" sz="1600" b="1" u="sng" dirty="0">
                <a:latin typeface="Arial" panose="020B0604020202020204" pitchFamily="34" charset="0"/>
                <a:cs typeface="Arial" panose="020B0604020202020204" pitchFamily="34" charset="0"/>
              </a:rPr>
              <a:t>Acts 2:36-37 - 36 </a:t>
            </a:r>
            <a:r>
              <a:rPr lang="en-US" altLang="en-US" sz="1600" dirty="0">
                <a:latin typeface="Arial" panose="020B0604020202020204" pitchFamily="34" charset="0"/>
                <a:cs typeface="Arial" panose="020B0604020202020204" pitchFamily="34" charset="0"/>
              </a:rPr>
              <a:t>Therefore let all the house of Israel know assuredly, that God hath made that same Jesus, whom ye have crucified, both Lord and Christ. </a:t>
            </a:r>
            <a:r>
              <a:rPr lang="en-US" altLang="en-US" sz="1600" b="1" dirty="0">
                <a:latin typeface="Arial" panose="020B0604020202020204" pitchFamily="34" charset="0"/>
                <a:cs typeface="Arial" panose="020B0604020202020204" pitchFamily="34" charset="0"/>
              </a:rPr>
              <a:t>3</a:t>
            </a:r>
            <a:r>
              <a:rPr lang="en-US" altLang="en-US" sz="1600" dirty="0">
                <a:latin typeface="Arial" panose="020B0604020202020204" pitchFamily="34" charset="0"/>
                <a:cs typeface="Arial" panose="020B0604020202020204" pitchFamily="34" charset="0"/>
              </a:rPr>
              <a:t>7 Now when they heard this, they were pricked in their heart, and said unto Peter and to the rest of the apostles, </a:t>
            </a:r>
            <a:r>
              <a:rPr lang="en-US" altLang="en-US" sz="1600" b="1" dirty="0">
                <a:latin typeface="Arial" panose="020B0604020202020204" pitchFamily="34" charset="0"/>
                <a:cs typeface="Arial" panose="020B0604020202020204" pitchFamily="34" charset="0"/>
              </a:rPr>
              <a:t>Men and brethren, what shall we do?</a:t>
            </a:r>
          </a:p>
          <a:p>
            <a:pPr>
              <a:defRPr/>
            </a:pPr>
            <a:r>
              <a:rPr lang="en-US" altLang="en-US" sz="1600" b="1" u="sng" dirty="0">
                <a:latin typeface="Arial" panose="020B0604020202020204" pitchFamily="34" charset="0"/>
                <a:cs typeface="Arial" panose="020B0604020202020204" pitchFamily="34" charset="0"/>
              </a:rPr>
              <a:t>Rom. 10:17 </a:t>
            </a:r>
            <a:r>
              <a:rPr lang="en-US" altLang="en-US" sz="1600" dirty="0">
                <a:latin typeface="Arial" panose="020B0604020202020204" pitchFamily="34" charset="0"/>
                <a:cs typeface="Arial" panose="020B0604020202020204" pitchFamily="34" charset="0"/>
              </a:rPr>
              <a:t>- So then faith cometh by hearing, and hearing by the word of God.</a:t>
            </a:r>
          </a:p>
          <a:p>
            <a:pPr>
              <a:defRPr/>
            </a:pPr>
            <a:r>
              <a:rPr lang="en-US" altLang="en-US" sz="1600" b="1" u="sng" dirty="0">
                <a:latin typeface="Arial" panose="020B0604020202020204" pitchFamily="34" charset="0"/>
                <a:cs typeface="Arial" panose="020B0604020202020204" pitchFamily="34" charset="0"/>
              </a:rPr>
              <a:t>Heb 11:6</a:t>
            </a:r>
            <a:r>
              <a:rPr lang="en-US" altLang="en-US" sz="1600" b="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But without faith it is impossible to please him: for he that cometh to God </a:t>
            </a:r>
            <a:r>
              <a:rPr lang="en-US" altLang="en-US" sz="1600" b="1" dirty="0">
                <a:latin typeface="Arial" panose="020B0604020202020204" pitchFamily="34" charset="0"/>
                <a:cs typeface="Arial" panose="020B0604020202020204" pitchFamily="34" charset="0"/>
              </a:rPr>
              <a:t>must believe that he is</a:t>
            </a:r>
            <a:r>
              <a:rPr lang="en-US" altLang="en-US" sz="1600" dirty="0">
                <a:latin typeface="Arial" panose="020B0604020202020204" pitchFamily="34" charset="0"/>
                <a:cs typeface="Arial" panose="020B0604020202020204" pitchFamily="34" charset="0"/>
              </a:rPr>
              <a:t>, and that he is a rewarder of </a:t>
            </a:r>
            <a:r>
              <a:rPr lang="en-US" altLang="en-US" sz="1600" b="1" dirty="0">
                <a:latin typeface="Arial" panose="020B0604020202020204" pitchFamily="34" charset="0"/>
                <a:cs typeface="Arial" panose="020B0604020202020204" pitchFamily="34" charset="0"/>
              </a:rPr>
              <a:t>them that diligently seek him</a:t>
            </a:r>
            <a:r>
              <a:rPr lang="en-US" altLang="en-US" sz="1600" dirty="0">
                <a:latin typeface="Arial" panose="020B0604020202020204" pitchFamily="34" charset="0"/>
                <a:cs typeface="Arial" panose="020B0604020202020204" pitchFamily="34" charset="0"/>
              </a:rPr>
              <a:t>.</a:t>
            </a:r>
          </a:p>
          <a:p>
            <a:pPr>
              <a:defRPr/>
            </a:pPr>
            <a:r>
              <a:rPr lang="en-US" altLang="en-US" sz="1600" b="1" u="sng" dirty="0">
                <a:latin typeface="Arial" panose="020B0604020202020204" pitchFamily="34" charset="0"/>
                <a:cs typeface="Arial" panose="020B0604020202020204" pitchFamily="34" charset="0"/>
              </a:rPr>
              <a:t>Jn. 8:24 </a:t>
            </a:r>
            <a:r>
              <a:rPr lang="en-US" altLang="en-US" sz="1600"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sz="1600" b="1" u="sng" dirty="0">
                <a:latin typeface="Arial" panose="020B0604020202020204" pitchFamily="34" charset="0"/>
                <a:cs typeface="Arial" panose="020B0604020202020204" pitchFamily="34" charset="0"/>
              </a:rPr>
              <a:t>Acts 17:30-31 </a:t>
            </a:r>
            <a:r>
              <a:rPr lang="en-US" altLang="en-US" sz="1600" dirty="0">
                <a:latin typeface="Arial" panose="020B0604020202020204" pitchFamily="34" charset="0"/>
                <a:cs typeface="Arial" panose="020B0604020202020204" pitchFamily="34" charset="0"/>
              </a:rPr>
              <a:t>- And the times of this ignorance God winked at; but now </a:t>
            </a:r>
            <a:r>
              <a:rPr lang="en-US" altLang="en-US" sz="1600" dirty="0" err="1">
                <a:latin typeface="Arial" panose="020B0604020202020204" pitchFamily="34" charset="0"/>
                <a:cs typeface="Arial" panose="020B0604020202020204" pitchFamily="34" charset="0"/>
              </a:rPr>
              <a:t>commandeth</a:t>
            </a:r>
            <a:r>
              <a:rPr lang="en-US" altLang="en-US" sz="1600"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sz="1600" b="1" u="sng" dirty="0">
                <a:latin typeface="Arial" panose="020B0604020202020204" pitchFamily="34" charset="0"/>
                <a:cs typeface="Arial" panose="020B0604020202020204" pitchFamily="34" charset="0"/>
              </a:rPr>
              <a:t>Matt. 10:32 </a:t>
            </a:r>
            <a:r>
              <a:rPr lang="en-US" altLang="en-US" sz="1600"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sz="1600" b="1" u="sng" dirty="0">
                <a:latin typeface="Arial" panose="020B0604020202020204" pitchFamily="34" charset="0"/>
                <a:cs typeface="Arial" panose="020B0604020202020204" pitchFamily="34" charset="0"/>
              </a:rPr>
              <a:t>Acts 2:38 </a:t>
            </a:r>
            <a:r>
              <a:rPr lang="en-US" altLang="en-US" sz="1600"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sz="1600" b="1" u="sng" dirty="0">
                <a:latin typeface="Arial" panose="020B0604020202020204" pitchFamily="34" charset="0"/>
                <a:cs typeface="Arial" panose="020B0604020202020204" pitchFamily="34" charset="0"/>
              </a:rPr>
              <a:t>1 Jn. 1:7-9 </a:t>
            </a:r>
            <a:r>
              <a:rPr lang="en-US" altLang="en-US" sz="16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600" dirty="0" err="1">
                <a:latin typeface="Arial" panose="020B0604020202020204" pitchFamily="34" charset="0"/>
                <a:cs typeface="Arial" panose="020B0604020202020204" pitchFamily="34" charset="0"/>
              </a:rPr>
              <a:t>cleanseth</a:t>
            </a:r>
            <a:r>
              <a:rPr lang="en-US" altLang="en-US" sz="1600" dirty="0">
                <a:latin typeface="Arial" panose="020B0604020202020204" pitchFamily="34" charset="0"/>
                <a:cs typeface="Arial" panose="020B0604020202020204" pitchFamily="34" charset="0"/>
              </a:rPr>
              <a:t> us from all sin</a:t>
            </a:r>
            <a:r>
              <a:rPr lang="en-US" altLang="en-US" sz="1600" b="1" dirty="0">
                <a:latin typeface="Arial" panose="020B0604020202020204" pitchFamily="34" charset="0"/>
                <a:cs typeface="Arial" panose="020B0604020202020204" pitchFamily="34" charset="0"/>
              </a:rPr>
              <a:t>. 8 </a:t>
            </a:r>
            <a:r>
              <a:rPr lang="en-US" altLang="en-US" sz="1600" dirty="0">
                <a:latin typeface="Arial" panose="020B0604020202020204" pitchFamily="34" charset="0"/>
                <a:cs typeface="Arial" panose="020B0604020202020204" pitchFamily="34" charset="0"/>
              </a:rPr>
              <a:t>If we say that we have no sin, we deceive ourselves, and the truth is not in us. </a:t>
            </a:r>
            <a:r>
              <a:rPr lang="en-US" altLang="en-US" sz="1600" b="1" dirty="0">
                <a:latin typeface="Arial" panose="020B0604020202020204" pitchFamily="34" charset="0"/>
                <a:cs typeface="Arial" panose="020B0604020202020204" pitchFamily="34" charset="0"/>
              </a:rPr>
              <a:t>9</a:t>
            </a:r>
            <a:r>
              <a:rPr lang="en-US" altLang="en-US" sz="1600"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sz="1600" b="1" u="sng" dirty="0">
                <a:latin typeface="Arial" panose="020B0604020202020204" pitchFamily="34" charset="0"/>
                <a:cs typeface="Arial" panose="020B0604020202020204" pitchFamily="34" charset="0"/>
              </a:rPr>
              <a:t>Rev. 2:10 </a:t>
            </a:r>
            <a:r>
              <a:rPr lang="en-US" altLang="en-US" sz="16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600" b="1" u="sng" dirty="0">
                <a:latin typeface="Arial" panose="020B0604020202020204" pitchFamily="34" charset="0"/>
                <a:cs typeface="Arial" panose="020B0604020202020204" pitchFamily="34" charset="0"/>
              </a:rPr>
              <a:t>be thou faithful unto death, and I will give thee a crown of life</a:t>
            </a:r>
            <a:r>
              <a:rPr lang="en-US" altLang="en-US" sz="1600"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11/10/2024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12</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11/10/2024 PM</a:t>
            </a:r>
            <a:endParaRPr lang="en-US" dirty="0"/>
          </a:p>
        </p:txBody>
      </p:sp>
      <p:sp>
        <p:nvSpPr>
          <p:cNvPr id="5" name="Slide Number Placeholder 4"/>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270330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41300"/>
            <a:ext cx="4321175" cy="3240088"/>
          </a:xfrm>
        </p:spPr>
      </p:sp>
      <p:sp>
        <p:nvSpPr>
          <p:cNvPr id="3" name="Notes Placeholder 2"/>
          <p:cNvSpPr>
            <a:spLocks noGrp="1"/>
          </p:cNvSpPr>
          <p:nvPr>
            <p:ph type="body" idx="1"/>
          </p:nvPr>
        </p:nvSpPr>
        <p:spPr>
          <a:xfrm>
            <a:off x="0" y="3482102"/>
            <a:ext cx="7313507" cy="6119098"/>
          </a:xfrm>
        </p:spPr>
        <p:txBody>
          <a:bodyPr/>
          <a:lstStyle/>
          <a:p>
            <a:r>
              <a:rPr lang="en-US" b="1" dirty="0">
                <a:latin typeface="Arial" panose="020B0604020202020204" pitchFamily="34" charset="0"/>
                <a:cs typeface="Arial" panose="020B0604020202020204" pitchFamily="34" charset="0"/>
              </a:rPr>
              <a:t>Acts 1:5-11 KJV 5 </a:t>
            </a:r>
            <a:r>
              <a:rPr lang="en-US" dirty="0">
                <a:latin typeface="Arial" panose="020B0604020202020204" pitchFamily="34" charset="0"/>
                <a:cs typeface="Arial" panose="020B0604020202020204" pitchFamily="34" charset="0"/>
              </a:rPr>
              <a:t>For John truly baptized with water; but ye shall be baptized with the Holy Ghost not many days hence</a:t>
            </a:r>
            <a:r>
              <a:rPr lang="en-US" b="1" dirty="0">
                <a:latin typeface="Arial" panose="020B0604020202020204" pitchFamily="34" charset="0"/>
                <a:cs typeface="Arial" panose="020B0604020202020204" pitchFamily="34" charset="0"/>
              </a:rPr>
              <a:t>. 6</a:t>
            </a:r>
            <a:r>
              <a:rPr lang="en-US" dirty="0">
                <a:latin typeface="Arial" panose="020B0604020202020204" pitchFamily="34" charset="0"/>
                <a:cs typeface="Arial" panose="020B0604020202020204" pitchFamily="34" charset="0"/>
              </a:rPr>
              <a:t> When they therefore were come together, they asked of him, saying, Lord, wilt thou at this time restore again the kingdom to Israel? </a:t>
            </a:r>
            <a:r>
              <a:rPr lang="en-US" b="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And he said unto them, It is not for you to know the times or the seasons, which the Father hath put in his own power</a:t>
            </a:r>
            <a:r>
              <a:rPr lang="en-US" b="1" dirty="0">
                <a:latin typeface="Arial" panose="020B0604020202020204" pitchFamily="34" charset="0"/>
                <a:cs typeface="Arial" panose="020B0604020202020204" pitchFamily="34" charset="0"/>
              </a:rPr>
              <a:t>. 8</a:t>
            </a:r>
            <a:r>
              <a:rPr lang="en-US" dirty="0">
                <a:latin typeface="Arial" panose="020B0604020202020204" pitchFamily="34" charset="0"/>
                <a:cs typeface="Arial" panose="020B0604020202020204" pitchFamily="34" charset="0"/>
              </a:rPr>
              <a:t> But ye shall receive power, after that the Holy Ghost is come upon you: and ye shall be witnesses unto me both in Jerusalem, and in all Judaea, and in Samaria, and unto the uttermost part of the earth</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9 And when he had spoken these things, while they beheld, he was taken up; and a cloud received him out of their sight</a:t>
            </a:r>
            <a:r>
              <a:rPr lang="en-US"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And while they looked </a:t>
            </a:r>
            <a:r>
              <a:rPr lang="en-US" dirty="0" err="1">
                <a:latin typeface="Arial" panose="020B0604020202020204" pitchFamily="34" charset="0"/>
                <a:cs typeface="Arial" panose="020B0604020202020204" pitchFamily="34" charset="0"/>
              </a:rPr>
              <a:t>stedfastly</a:t>
            </a:r>
            <a:r>
              <a:rPr lang="en-US" dirty="0">
                <a:latin typeface="Arial" panose="020B0604020202020204" pitchFamily="34" charset="0"/>
                <a:cs typeface="Arial" panose="020B0604020202020204" pitchFamily="34" charset="0"/>
              </a:rPr>
              <a:t> toward heaven as he went up, behold, two men stood by them in white apparel;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Which also said, Ye men of Galilee, why stand ye gazing up into heaven? </a:t>
            </a:r>
            <a:r>
              <a:rPr lang="en-US" b="1" dirty="0">
                <a:latin typeface="Arial" panose="020B0604020202020204" pitchFamily="34" charset="0"/>
                <a:cs typeface="Arial" panose="020B0604020202020204" pitchFamily="34" charset="0"/>
              </a:rPr>
              <a:t>this same Jesus, which is taken up from you into heaven, shall so come in like manner as ye have seen him go into heaven.</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Revelation 1:7 KJV 7 </a:t>
            </a:r>
            <a:r>
              <a:rPr lang="en-US" dirty="0">
                <a:latin typeface="Arial" panose="020B0604020202020204" pitchFamily="34" charset="0"/>
                <a:cs typeface="Arial" panose="020B0604020202020204" pitchFamily="34" charset="0"/>
              </a:rPr>
              <a:t>Behold, he cometh with clouds; </a:t>
            </a:r>
            <a:r>
              <a:rPr lang="en-US" b="1" dirty="0">
                <a:latin typeface="Arial" panose="020B0604020202020204" pitchFamily="34" charset="0"/>
                <a:cs typeface="Arial" panose="020B0604020202020204" pitchFamily="34" charset="0"/>
              </a:rPr>
              <a:t>and every eye shall see him</a:t>
            </a:r>
            <a:r>
              <a:rPr lang="en-US" dirty="0">
                <a:latin typeface="Arial" panose="020B0604020202020204" pitchFamily="34" charset="0"/>
                <a:cs typeface="Arial" panose="020B0604020202020204" pitchFamily="34" charset="0"/>
              </a:rPr>
              <a:t>, and they also which pierced him: and all kindreds of the earth shall wail because of him. Even so, Amen.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Thessalonians 4:13-18 KJV 13 </a:t>
            </a:r>
            <a:r>
              <a:rPr lang="en-US" dirty="0">
                <a:latin typeface="Arial" panose="020B0604020202020204" pitchFamily="34" charset="0"/>
                <a:cs typeface="Arial" panose="020B0604020202020204" pitchFamily="34" charset="0"/>
              </a:rPr>
              <a:t>But I would not have you to be ignorant, brethren, concerning them which are asleep, that ye sorrow not, even as others which have no hope. </a:t>
            </a:r>
            <a:r>
              <a:rPr lang="en-US" b="1"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 For if we believe that Jesus died and rose again, even so them also which sleep in Jesus will God bring with him. </a:t>
            </a:r>
            <a:r>
              <a:rPr lang="en-US" b="1" dirty="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For this we say unto you by the word of the Lord, that we which are alive and remain unto the coming of the Lord shall not prevent them which are asleep. </a:t>
            </a:r>
            <a:r>
              <a:rPr lang="en-US" b="1" dirty="0">
                <a:latin typeface="Arial" panose="020B0604020202020204" pitchFamily="34" charset="0"/>
                <a:cs typeface="Arial" panose="020B0604020202020204" pitchFamily="34" charset="0"/>
              </a:rPr>
              <a:t>16 For the Lord himself </a:t>
            </a:r>
            <a:r>
              <a:rPr lang="en-US" b="1" u="sng" dirty="0">
                <a:latin typeface="Arial" panose="020B0604020202020204" pitchFamily="34" charset="0"/>
                <a:cs typeface="Arial" panose="020B0604020202020204" pitchFamily="34" charset="0"/>
              </a:rPr>
              <a:t>shall descend </a:t>
            </a:r>
            <a:r>
              <a:rPr lang="en-US" b="1" dirty="0">
                <a:latin typeface="Arial" panose="020B0604020202020204" pitchFamily="34" charset="0"/>
                <a:cs typeface="Arial" panose="020B0604020202020204" pitchFamily="34" charset="0"/>
              </a:rPr>
              <a:t>from heaven with a shout, with the voice of the archangel, and with the trump of God: and the dead in Christ shall rise first: 17</a:t>
            </a:r>
            <a:r>
              <a:rPr lang="en-US" dirty="0">
                <a:latin typeface="Arial" panose="020B0604020202020204" pitchFamily="34" charset="0"/>
                <a:cs typeface="Arial" panose="020B0604020202020204" pitchFamily="34" charset="0"/>
              </a:rPr>
              <a:t> Then we which are alive and remain shall be caught up together with them in the clouds, to meet the Lord in the air: and so shall we ever be with the Lord. </a:t>
            </a:r>
            <a:r>
              <a:rPr lang="en-US" b="1" dirty="0">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Wherefore comfort one another with these words.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7:21-27 KJV 21 </a:t>
            </a:r>
            <a:r>
              <a:rPr lang="en-US" dirty="0">
                <a:latin typeface="Arial" panose="020B0604020202020204" pitchFamily="34" charset="0"/>
                <a:cs typeface="Arial" panose="020B0604020202020204" pitchFamily="34" charset="0"/>
              </a:rPr>
              <a:t>Not every one that saith unto me, Lord, Lord, shall enter into the kingdom of heaven; but he that doeth the will of my Father which is in heaven.</a:t>
            </a:r>
            <a:r>
              <a:rPr lang="en-US" b="1" dirty="0">
                <a:latin typeface="Arial" panose="020B0604020202020204" pitchFamily="34" charset="0"/>
                <a:cs typeface="Arial" panose="020B0604020202020204" pitchFamily="34" charset="0"/>
              </a:rPr>
              <a:t> 22 </a:t>
            </a:r>
            <a:r>
              <a:rPr lang="en-US" dirty="0">
                <a:latin typeface="Arial" panose="020B0604020202020204" pitchFamily="34" charset="0"/>
                <a:cs typeface="Arial" panose="020B0604020202020204" pitchFamily="34" charset="0"/>
              </a:rPr>
              <a:t>Many will say to me in that day, Lord, Lord, have we not prophesied in thy name? and in thy name have cast out devils? and in thy name done many wonderful works?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And then will I profess unto them, I never knew you: depart from me, ye that work iniquity. </a:t>
            </a:r>
            <a:r>
              <a:rPr lang="en-US" b="1" dirty="0">
                <a:latin typeface="Arial" panose="020B0604020202020204" pitchFamily="34" charset="0"/>
                <a:cs typeface="Arial" panose="020B0604020202020204" pitchFamily="34" charset="0"/>
              </a:rPr>
              <a:t>24 Therefore</a:t>
            </a:r>
            <a:r>
              <a:rPr lang="en-US" dirty="0">
                <a:latin typeface="Arial" panose="020B0604020202020204" pitchFamily="34" charset="0"/>
                <a:cs typeface="Arial" panose="020B0604020202020204" pitchFamily="34" charset="0"/>
              </a:rPr>
              <a:t> whosoever heareth these sayings of mine, and doeth them, I will liken him unto a wise man, which built his house upon a rock: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And the rain descended, and the floods came, and the winds blew, and beat upon that house; and it fell not: for it was founded upon a rock.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And every one that heareth these sayings of mine, and doeth them not, shall be likened unto a foolish man, which built his house upon the sand: </a:t>
            </a:r>
            <a:r>
              <a:rPr lang="en-US" b="1" dirty="0">
                <a:latin typeface="Arial" panose="020B0604020202020204" pitchFamily="34" charset="0"/>
                <a:cs typeface="Arial" panose="020B0604020202020204" pitchFamily="34" charset="0"/>
              </a:rPr>
              <a:t>27</a:t>
            </a:r>
            <a:r>
              <a:rPr lang="en-US" dirty="0">
                <a:latin typeface="Arial" panose="020B0604020202020204" pitchFamily="34" charset="0"/>
                <a:cs typeface="Arial" panose="020B0604020202020204" pitchFamily="34" charset="0"/>
              </a:rPr>
              <a:t> And the rain descended, and the floods came, and the winds blew, and beat upon that house; and it fell: and great was the fall of it. </a:t>
            </a:r>
            <a:r>
              <a:rPr lang="en-US" b="1" dirty="0">
                <a:latin typeface="Arial" panose="020B0604020202020204" pitchFamily="34" charset="0"/>
                <a:cs typeface="Arial" panose="020B0604020202020204" pitchFamily="34" charset="0"/>
              </a:rPr>
              <a:t>28</a:t>
            </a:r>
            <a:r>
              <a:rPr lang="en-US" dirty="0">
                <a:latin typeface="Arial" panose="020B0604020202020204" pitchFamily="34" charset="0"/>
                <a:cs typeface="Arial" panose="020B0604020202020204" pitchFamily="34" charset="0"/>
              </a:rPr>
              <a:t> And it came to pass, when Jesus had ended these sayings, the people were astonished at his doctrine: </a:t>
            </a:r>
            <a:r>
              <a:rPr lang="en-US" b="1" dirty="0">
                <a:latin typeface="Arial" panose="020B0604020202020204" pitchFamily="34" charset="0"/>
                <a:cs typeface="Arial" panose="020B0604020202020204" pitchFamily="34" charset="0"/>
              </a:rPr>
              <a:t>29 </a:t>
            </a:r>
            <a:r>
              <a:rPr lang="en-US" dirty="0">
                <a:latin typeface="Arial" panose="020B0604020202020204" pitchFamily="34" charset="0"/>
                <a:cs typeface="Arial" panose="020B0604020202020204" pitchFamily="34" charset="0"/>
              </a:rPr>
              <a:t>For he taught them as one having authority, and not as the scribes.</a:t>
            </a:r>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
        <p:nvSpPr>
          <p:cNvPr id="5" name="Date Placeholder 4">
            <a:extLst>
              <a:ext uri="{FF2B5EF4-FFF2-40B4-BE49-F238E27FC236}">
                <a16:creationId xmlns:a16="http://schemas.microsoft.com/office/drawing/2014/main" id="{E7BDD662-795D-7F0F-0AA9-5695BE01F232}"/>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
        <p:nvSpPr>
          <p:cNvPr id="5" name="Date Placeholder 4">
            <a:extLst>
              <a:ext uri="{FF2B5EF4-FFF2-40B4-BE49-F238E27FC236}">
                <a16:creationId xmlns:a16="http://schemas.microsoft.com/office/drawing/2014/main" id="{44A89CA2-7530-B64D-C802-7E921BC48303}"/>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620577"/>
            <a:ext cx="7313507" cy="4980623"/>
          </a:xfrm>
        </p:spPr>
        <p:txBody>
          <a:bodyPr/>
          <a:lstStyle/>
          <a:p>
            <a:r>
              <a:rPr lang="en-US" b="1" dirty="0">
                <a:latin typeface="Arial" panose="020B0604020202020204" pitchFamily="34" charset="0"/>
                <a:cs typeface="Arial" panose="020B0604020202020204" pitchFamily="34" charset="0"/>
              </a:rPr>
              <a:t>Revelation 20:12-14 KJV 12 </a:t>
            </a:r>
            <a:r>
              <a:rPr lang="en-US" b="0" dirty="0">
                <a:latin typeface="Arial" panose="020B0604020202020204" pitchFamily="34" charset="0"/>
                <a:cs typeface="Arial" panose="020B0604020202020204" pitchFamily="34" charset="0"/>
              </a:rPr>
              <a:t>And I saw the dead, small and great, stand before God; and the books were opened: and another book was opened, which is the book of life: and the dead were judged out of those things which were written in the books, according to their works. </a:t>
            </a:r>
            <a:r>
              <a:rPr lang="en-US" b="1" dirty="0">
                <a:latin typeface="Arial" panose="020B0604020202020204" pitchFamily="34" charset="0"/>
                <a:cs typeface="Arial" panose="020B0604020202020204" pitchFamily="34" charset="0"/>
              </a:rPr>
              <a:t>13 And the sea gave up the dead which were in it; and death and hell delivered up the dead which were in them: and they were judged every man according to their works. 14 </a:t>
            </a:r>
            <a:r>
              <a:rPr lang="en-US" b="0" dirty="0">
                <a:latin typeface="Arial" panose="020B0604020202020204" pitchFamily="34" charset="0"/>
                <a:cs typeface="Arial" panose="020B0604020202020204" pitchFamily="34" charset="0"/>
              </a:rPr>
              <a:t>And death and hell were cast into the lake of fire. This is the second death.</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9:27 KJV 27 </a:t>
            </a:r>
            <a:r>
              <a:rPr lang="en-US" b="0" dirty="0">
                <a:latin typeface="Arial" panose="020B0604020202020204" pitchFamily="34" charset="0"/>
                <a:cs typeface="Arial" panose="020B0604020202020204" pitchFamily="34" charset="0"/>
              </a:rPr>
              <a:t>And as it is </a:t>
            </a:r>
            <a:r>
              <a:rPr lang="en-US" b="1" dirty="0">
                <a:latin typeface="Arial" panose="020B0604020202020204" pitchFamily="34" charset="0"/>
                <a:cs typeface="Arial" panose="020B0604020202020204" pitchFamily="34" charset="0"/>
              </a:rPr>
              <a:t>appointed</a:t>
            </a:r>
            <a:r>
              <a:rPr lang="en-US" b="0" dirty="0">
                <a:latin typeface="Arial" panose="020B0604020202020204" pitchFamily="34" charset="0"/>
                <a:cs typeface="Arial" panose="020B0604020202020204" pitchFamily="34" charset="0"/>
              </a:rPr>
              <a:t> unto men once to die, </a:t>
            </a:r>
            <a:r>
              <a:rPr lang="en-US" b="1" dirty="0">
                <a:latin typeface="Arial" panose="020B0604020202020204" pitchFamily="34" charset="0"/>
                <a:cs typeface="Arial" panose="020B0604020202020204" pitchFamily="34" charset="0"/>
              </a:rPr>
              <a:t>but after this the judgment: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17:30 KJV </a:t>
            </a:r>
            <a:r>
              <a:rPr lang="en-US" b="0" dirty="0">
                <a:latin typeface="Arial" panose="020B0604020202020204" pitchFamily="34" charset="0"/>
                <a:cs typeface="Arial" panose="020B0604020202020204" pitchFamily="34" charset="0"/>
              </a:rPr>
              <a:t>30 And the times of this ignorance God  winked at; but now </a:t>
            </a:r>
            <a:r>
              <a:rPr lang="en-US" b="0" dirty="0" err="1">
                <a:latin typeface="Arial" panose="020B0604020202020204" pitchFamily="34" charset="0"/>
                <a:cs typeface="Arial" panose="020B0604020202020204" pitchFamily="34" charset="0"/>
              </a:rPr>
              <a:t>commandeth</a:t>
            </a:r>
            <a:r>
              <a:rPr lang="en-US" b="0" dirty="0">
                <a:latin typeface="Arial" panose="020B0604020202020204" pitchFamily="34" charset="0"/>
                <a:cs typeface="Arial" panose="020B0604020202020204" pitchFamily="34" charset="0"/>
              </a:rPr>
              <a:t> all men every where to repent: </a:t>
            </a:r>
            <a:r>
              <a:rPr lang="en-US" b="1" dirty="0">
                <a:latin typeface="Arial" panose="020B0604020202020204" pitchFamily="34" charset="0"/>
                <a:cs typeface="Arial" panose="020B0604020202020204" pitchFamily="34" charset="0"/>
              </a:rPr>
              <a:t>31</a:t>
            </a:r>
            <a:r>
              <a:rPr lang="en-US" b="0" dirty="0">
                <a:latin typeface="Arial" panose="020B0604020202020204" pitchFamily="34" charset="0"/>
                <a:cs typeface="Arial" panose="020B0604020202020204" pitchFamily="34" charset="0"/>
              </a:rPr>
              <a:t> Because </a:t>
            </a:r>
            <a:r>
              <a:rPr lang="en-US" b="1" dirty="0">
                <a:latin typeface="Arial" panose="020B0604020202020204" pitchFamily="34" charset="0"/>
                <a:cs typeface="Arial" panose="020B0604020202020204" pitchFamily="34" charset="0"/>
              </a:rPr>
              <a:t>he hath appointed a day, in the which he will judge the world in righteousness </a:t>
            </a:r>
            <a:r>
              <a:rPr lang="en-US" b="0" dirty="0">
                <a:latin typeface="Arial" panose="020B0604020202020204" pitchFamily="34" charset="0"/>
                <a:cs typeface="Arial" panose="020B0604020202020204" pitchFamily="34" charset="0"/>
              </a:rPr>
              <a:t>by that man whom he hath ordained; whereof he hath given assurance unto all men, in that he hath raised him from the dead.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Peter 3:10 KJV 10 </a:t>
            </a:r>
            <a:r>
              <a:rPr lang="en-US" b="0" dirty="0">
                <a:latin typeface="Arial" panose="020B0604020202020204" pitchFamily="34" charset="0"/>
                <a:cs typeface="Arial" panose="020B0604020202020204" pitchFamily="34" charset="0"/>
              </a:rPr>
              <a:t>But the day of the </a:t>
            </a:r>
            <a:r>
              <a:rPr lang="en-US" b="1" dirty="0">
                <a:latin typeface="Arial" panose="020B0604020202020204" pitchFamily="34" charset="0"/>
                <a:cs typeface="Arial" panose="020B0604020202020204" pitchFamily="34" charset="0"/>
              </a:rPr>
              <a:t>Lord will come as a thief in the night;</a:t>
            </a:r>
            <a:r>
              <a:rPr lang="en-US" b="0" dirty="0">
                <a:latin typeface="Arial" panose="020B0604020202020204" pitchFamily="34" charset="0"/>
                <a:cs typeface="Arial" panose="020B0604020202020204" pitchFamily="34" charset="0"/>
              </a:rPr>
              <a:t> in the which the heavens shall pass away with a great noise, and the elements shall melt with fervent heat, the earth also and the works that are therein shall be burned up.</a:t>
            </a:r>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
        <p:nvSpPr>
          <p:cNvPr id="5" name="Date Placeholder 4">
            <a:extLst>
              <a:ext uri="{FF2B5EF4-FFF2-40B4-BE49-F238E27FC236}">
                <a16:creationId xmlns:a16="http://schemas.microsoft.com/office/drawing/2014/main" id="{7BE122D5-7AD0-8E7B-C0D8-F120BFF4549C}"/>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38497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05146-3742-E0A7-9CB7-AF845F006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B778A-75AB-A75E-525D-218BF16ED792}"/>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986F8F62-ACCC-96BD-2649-65373BFB16F4}"/>
              </a:ext>
            </a:extLst>
          </p:cNvPr>
          <p:cNvSpPr>
            <a:spLocks noGrp="1"/>
          </p:cNvSpPr>
          <p:nvPr>
            <p:ph type="body" idx="1"/>
          </p:nvPr>
        </p:nvSpPr>
        <p:spPr>
          <a:xfrm>
            <a:off x="0" y="4620577"/>
            <a:ext cx="7313507" cy="4980623"/>
          </a:xfrm>
        </p:spPr>
        <p:txBody>
          <a:bodyPr/>
          <a:lstStyle/>
          <a:p>
            <a:r>
              <a:rPr lang="en-US" b="1" dirty="0">
                <a:latin typeface="Arial" panose="020B0604020202020204" pitchFamily="34" charset="0"/>
                <a:cs typeface="Arial" panose="020B0604020202020204" pitchFamily="34" charset="0"/>
              </a:rPr>
              <a:t>Philippians 3:20-21 KJV 20</a:t>
            </a:r>
            <a:r>
              <a:rPr lang="en-US" b="0" dirty="0">
                <a:latin typeface="Arial" panose="020B0604020202020204" pitchFamily="34" charset="0"/>
                <a:cs typeface="Arial" panose="020B0604020202020204" pitchFamily="34" charset="0"/>
              </a:rPr>
              <a:t> For our conversation is in heaven; from whence also we look for the </a:t>
            </a:r>
            <a:r>
              <a:rPr lang="en-US" b="0" dirty="0" err="1">
                <a:latin typeface="Arial" panose="020B0604020202020204" pitchFamily="34" charset="0"/>
                <a:cs typeface="Arial" panose="020B0604020202020204" pitchFamily="34" charset="0"/>
              </a:rPr>
              <a:t>Saviour</a:t>
            </a:r>
            <a:r>
              <a:rPr lang="en-US" b="0" dirty="0">
                <a:latin typeface="Arial" panose="020B0604020202020204" pitchFamily="34" charset="0"/>
                <a:cs typeface="Arial" panose="020B0604020202020204" pitchFamily="34" charset="0"/>
              </a:rPr>
              <a:t>, the Lord Jesus Christ</a:t>
            </a:r>
            <a:r>
              <a:rPr lang="en-US" b="1" dirty="0">
                <a:latin typeface="Arial" panose="020B0604020202020204" pitchFamily="34" charset="0"/>
                <a:cs typeface="Arial" panose="020B0604020202020204" pitchFamily="34" charset="0"/>
              </a:rPr>
              <a:t>: 21 Who shall change our vile body, that it may be fashioned like unto his glorious body</a:t>
            </a:r>
            <a:r>
              <a:rPr lang="en-US" b="0" dirty="0">
                <a:latin typeface="Arial" panose="020B0604020202020204" pitchFamily="34" charset="0"/>
                <a:cs typeface="Arial" panose="020B0604020202020204" pitchFamily="34" charset="0"/>
              </a:rPr>
              <a:t>, according to the working whereby he is able even to subdue all things unto himself.</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John 3:1-2 KJV 1 </a:t>
            </a:r>
            <a:r>
              <a:rPr lang="en-US" b="0" dirty="0">
                <a:latin typeface="Arial" panose="020B0604020202020204" pitchFamily="34" charset="0"/>
                <a:cs typeface="Arial" panose="020B0604020202020204" pitchFamily="34" charset="0"/>
              </a:rPr>
              <a:t>Behold, what manner of love the Father hath bestowed upon us, that we should be called the sons of God: therefore the world </a:t>
            </a:r>
            <a:r>
              <a:rPr lang="en-US" b="0" dirty="0" err="1">
                <a:latin typeface="Arial" panose="020B0604020202020204" pitchFamily="34" charset="0"/>
                <a:cs typeface="Arial" panose="020B0604020202020204" pitchFamily="34" charset="0"/>
              </a:rPr>
              <a:t>knoweth</a:t>
            </a:r>
            <a:r>
              <a:rPr lang="en-US" b="0" dirty="0">
                <a:latin typeface="Arial" panose="020B0604020202020204" pitchFamily="34" charset="0"/>
                <a:cs typeface="Arial" panose="020B0604020202020204" pitchFamily="34" charset="0"/>
              </a:rPr>
              <a:t> us not, because it knew him not. </a:t>
            </a:r>
            <a:r>
              <a:rPr lang="en-US" b="1" dirty="0">
                <a:latin typeface="Arial" panose="020B0604020202020204" pitchFamily="34" charset="0"/>
                <a:cs typeface="Arial" panose="020B0604020202020204" pitchFamily="34" charset="0"/>
              </a:rPr>
              <a:t>2 </a:t>
            </a:r>
            <a:r>
              <a:rPr lang="en-US" b="0" dirty="0">
                <a:latin typeface="Arial" panose="020B0604020202020204" pitchFamily="34" charset="0"/>
                <a:cs typeface="Arial" panose="020B0604020202020204" pitchFamily="34" charset="0"/>
              </a:rPr>
              <a:t>Beloved, now are we the sons of God, and it doth not yet appear what we shall be: </a:t>
            </a:r>
            <a:r>
              <a:rPr lang="en-US" b="1" dirty="0">
                <a:latin typeface="Arial" panose="020B0604020202020204" pitchFamily="34" charset="0"/>
                <a:cs typeface="Arial" panose="020B0604020202020204" pitchFamily="34" charset="0"/>
              </a:rPr>
              <a:t>but we know that, when he shall appear, we shall be like him; for we shall see him as he is.</a:t>
            </a:r>
          </a:p>
        </p:txBody>
      </p:sp>
      <p:sp>
        <p:nvSpPr>
          <p:cNvPr id="4" name="Slide Number Placeholder 3">
            <a:extLst>
              <a:ext uri="{FF2B5EF4-FFF2-40B4-BE49-F238E27FC236}">
                <a16:creationId xmlns:a16="http://schemas.microsoft.com/office/drawing/2014/main" id="{F7023F14-7F26-10B5-E02F-287F7DF2F08C}"/>
              </a:ext>
            </a:extLst>
          </p:cNvPr>
          <p:cNvSpPr>
            <a:spLocks noGrp="1"/>
          </p:cNvSpPr>
          <p:nvPr>
            <p:ph type="sldNum" sz="quarter" idx="5"/>
          </p:nvPr>
        </p:nvSpPr>
        <p:spPr/>
        <p:txBody>
          <a:bodyPr/>
          <a:lstStyle/>
          <a:p>
            <a:fld id="{0DC92804-03A6-47F6-A893-4DDB8903A808}" type="slidenum">
              <a:rPr lang="en-US" smtClean="0"/>
              <a:t>6</a:t>
            </a:fld>
            <a:endParaRPr lang="en-US" dirty="0"/>
          </a:p>
        </p:txBody>
      </p:sp>
      <p:sp>
        <p:nvSpPr>
          <p:cNvPr id="5" name="Date Placeholder 4">
            <a:extLst>
              <a:ext uri="{FF2B5EF4-FFF2-40B4-BE49-F238E27FC236}">
                <a16:creationId xmlns:a16="http://schemas.microsoft.com/office/drawing/2014/main" id="{033F3992-BEB0-1C7D-A32F-5115A86317CF}"/>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196894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0F5E0-915D-F282-D546-9B381D4D0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3FAE1-3314-5068-1016-EDA151B20DF2}"/>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38A205E7-9D76-775D-1627-668D7187AD87}"/>
              </a:ext>
            </a:extLst>
          </p:cNvPr>
          <p:cNvSpPr>
            <a:spLocks noGrp="1"/>
          </p:cNvSpPr>
          <p:nvPr>
            <p:ph type="body" idx="1"/>
          </p:nvPr>
        </p:nvSpPr>
        <p:spPr>
          <a:xfrm>
            <a:off x="0" y="4440555"/>
            <a:ext cx="7315200" cy="5160645"/>
          </a:xfrm>
        </p:spPr>
        <p:txBody>
          <a:bodyPr/>
          <a:lstStyle/>
          <a:p>
            <a:r>
              <a:rPr lang="en-US" b="1" dirty="0">
                <a:latin typeface="Arial" panose="020B0604020202020204" pitchFamily="34" charset="0"/>
                <a:cs typeface="Arial" panose="020B0604020202020204" pitchFamily="34" charset="0"/>
              </a:rPr>
              <a:t>Matt 25:31-46 Read the text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Corinthians 5:10 KJV </a:t>
            </a:r>
            <a:r>
              <a:rPr lang="en-US" b="0" dirty="0">
                <a:latin typeface="Arial" panose="020B0604020202020204" pitchFamily="34" charset="0"/>
                <a:cs typeface="Arial" panose="020B0604020202020204" pitchFamily="34" charset="0"/>
              </a:rPr>
              <a:t>10 For </a:t>
            </a:r>
            <a:r>
              <a:rPr lang="en-US" b="1" dirty="0">
                <a:latin typeface="Arial" panose="020B0604020202020204" pitchFamily="34" charset="0"/>
                <a:cs typeface="Arial" panose="020B0604020202020204" pitchFamily="34" charset="0"/>
              </a:rPr>
              <a:t>we must all appear before the judgment seat of Christ; </a:t>
            </a:r>
            <a:r>
              <a:rPr lang="en-US" b="0" dirty="0">
                <a:latin typeface="Arial" panose="020B0604020202020204" pitchFamily="34" charset="0"/>
                <a:cs typeface="Arial" panose="020B0604020202020204" pitchFamily="34" charset="0"/>
              </a:rPr>
              <a:t>that every one may receive the things done in his body, according to that he hath done, whether it be good or bad.</a:t>
            </a:r>
          </a:p>
          <a:p>
            <a:endParaRPr lang="en-US" b="0"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Acts 17:30 KJV </a:t>
            </a:r>
            <a:r>
              <a:rPr lang="en-US" b="0" dirty="0">
                <a:latin typeface="Arial" panose="020B0604020202020204" pitchFamily="34" charset="0"/>
                <a:cs typeface="Arial" panose="020B0604020202020204" pitchFamily="34" charset="0"/>
              </a:rPr>
              <a:t>30 And the times of this ignorance God  winked at; but now </a:t>
            </a:r>
            <a:r>
              <a:rPr lang="en-US" b="0" dirty="0" err="1">
                <a:latin typeface="Arial" panose="020B0604020202020204" pitchFamily="34" charset="0"/>
                <a:cs typeface="Arial" panose="020B0604020202020204" pitchFamily="34" charset="0"/>
              </a:rPr>
              <a:t>commandeth</a:t>
            </a:r>
            <a:r>
              <a:rPr lang="en-US" b="0" dirty="0">
                <a:latin typeface="Arial" panose="020B0604020202020204" pitchFamily="34" charset="0"/>
                <a:cs typeface="Arial" panose="020B0604020202020204" pitchFamily="34" charset="0"/>
              </a:rPr>
              <a:t> all men every where to repent: </a:t>
            </a:r>
            <a:r>
              <a:rPr lang="en-US" b="1" dirty="0">
                <a:latin typeface="Arial" panose="020B0604020202020204" pitchFamily="34" charset="0"/>
                <a:cs typeface="Arial" panose="020B0604020202020204" pitchFamily="34" charset="0"/>
              </a:rPr>
              <a:t>31</a:t>
            </a:r>
            <a:r>
              <a:rPr lang="en-US" b="0" dirty="0">
                <a:latin typeface="Arial" panose="020B0604020202020204" pitchFamily="34" charset="0"/>
                <a:cs typeface="Arial" panose="020B0604020202020204" pitchFamily="34" charset="0"/>
              </a:rPr>
              <a:t> Because </a:t>
            </a:r>
            <a:r>
              <a:rPr lang="en-US" b="1" dirty="0">
                <a:latin typeface="Arial" panose="020B0604020202020204" pitchFamily="34" charset="0"/>
                <a:cs typeface="Arial" panose="020B0604020202020204" pitchFamily="34" charset="0"/>
              </a:rPr>
              <a:t>he hath appointed a day</a:t>
            </a:r>
            <a:r>
              <a:rPr lang="en-US" b="0" dirty="0">
                <a:latin typeface="Arial" panose="020B0604020202020204" pitchFamily="34" charset="0"/>
                <a:cs typeface="Arial" panose="020B0604020202020204" pitchFamily="34" charset="0"/>
              </a:rPr>
              <a:t>, in the which he will judge the world in righteousness by that man whom he hath ordained; whereof he hath given assurance unto all men, in that he hath raised him from the dead.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2:5-11 NKJV 5 </a:t>
            </a:r>
            <a:r>
              <a:rPr lang="en-US" b="0" dirty="0">
                <a:latin typeface="Arial" panose="020B0604020202020204" pitchFamily="34" charset="0"/>
                <a:cs typeface="Arial" panose="020B0604020202020204" pitchFamily="34" charset="0"/>
              </a:rPr>
              <a:t>But in accordance with your hardness and your impenitent heart you are treasuring up for yourself wrath in the day of wrath and revelation of the righteous judgment of God</a:t>
            </a:r>
            <a:r>
              <a:rPr lang="en-US" b="1" dirty="0">
                <a:latin typeface="Arial" panose="020B0604020202020204" pitchFamily="34" charset="0"/>
                <a:cs typeface="Arial" panose="020B0604020202020204" pitchFamily="34" charset="0"/>
              </a:rPr>
              <a:t>, 6 who "will render to each one according to his deeds": 7 </a:t>
            </a:r>
            <a:r>
              <a:rPr lang="en-US" b="0" dirty="0">
                <a:latin typeface="Arial" panose="020B0604020202020204" pitchFamily="34" charset="0"/>
                <a:cs typeface="Arial" panose="020B0604020202020204" pitchFamily="34" charset="0"/>
              </a:rPr>
              <a:t>eternal life to those who by patient continuance in doing good seek for glory, honor, and immortality; </a:t>
            </a:r>
            <a:r>
              <a:rPr lang="en-US" b="1" dirty="0">
                <a:latin typeface="Arial" panose="020B0604020202020204" pitchFamily="34" charset="0"/>
                <a:cs typeface="Arial" panose="020B0604020202020204" pitchFamily="34" charset="0"/>
              </a:rPr>
              <a:t>8 </a:t>
            </a:r>
            <a:r>
              <a:rPr lang="en-US" b="0" dirty="0">
                <a:latin typeface="Arial" panose="020B0604020202020204" pitchFamily="34" charset="0"/>
                <a:cs typeface="Arial" panose="020B0604020202020204" pitchFamily="34" charset="0"/>
              </a:rPr>
              <a:t>but to those who are self-seeking and do not obey the truth, but obey unrighteousness--indignation and wrath</a:t>
            </a:r>
            <a:r>
              <a:rPr lang="en-US" b="1" dirty="0">
                <a:latin typeface="Arial" panose="020B0604020202020204" pitchFamily="34" charset="0"/>
                <a:cs typeface="Arial" panose="020B0604020202020204" pitchFamily="34" charset="0"/>
              </a:rPr>
              <a:t>, 9</a:t>
            </a:r>
            <a:r>
              <a:rPr lang="en-US" b="0" dirty="0">
                <a:latin typeface="Arial" panose="020B0604020202020204" pitchFamily="34" charset="0"/>
                <a:cs typeface="Arial" panose="020B0604020202020204" pitchFamily="34" charset="0"/>
              </a:rPr>
              <a:t> tribulation and anguish, on every soul of man who does evil, of the Jew first and also of the Greek; </a:t>
            </a:r>
            <a:r>
              <a:rPr lang="en-US" b="1" dirty="0">
                <a:latin typeface="Arial" panose="020B0604020202020204" pitchFamily="34" charset="0"/>
                <a:cs typeface="Arial" panose="020B0604020202020204" pitchFamily="34" charset="0"/>
              </a:rPr>
              <a:t>10 </a:t>
            </a:r>
            <a:r>
              <a:rPr lang="en-US" b="0" dirty="0">
                <a:latin typeface="Arial" panose="020B0604020202020204" pitchFamily="34" charset="0"/>
                <a:cs typeface="Arial" panose="020B0604020202020204" pitchFamily="34" charset="0"/>
              </a:rPr>
              <a:t>but glory, honor, and peace to everyone who works what is good, to the Jew first and also to the Greek. </a:t>
            </a:r>
            <a:r>
              <a:rPr lang="en-US" b="1" dirty="0">
                <a:latin typeface="Arial" panose="020B0604020202020204" pitchFamily="34" charset="0"/>
                <a:cs typeface="Arial" panose="020B0604020202020204" pitchFamily="34" charset="0"/>
              </a:rPr>
              <a:t>11 For there is no partiality with God.</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Ecclesiastes 12:13-14 KJV 13 </a:t>
            </a:r>
            <a:r>
              <a:rPr lang="en-US" b="0" dirty="0">
                <a:latin typeface="Arial" panose="020B0604020202020204" pitchFamily="34" charset="0"/>
                <a:cs typeface="Arial" panose="020B0604020202020204" pitchFamily="34" charset="0"/>
              </a:rPr>
              <a:t>Let us hear the conclusion of the whole matter: Fear God, and keep his commandments: for this is the whole duty of man. </a:t>
            </a:r>
            <a:r>
              <a:rPr lang="en-US" b="1" dirty="0">
                <a:latin typeface="Arial" panose="020B0604020202020204" pitchFamily="34" charset="0"/>
                <a:cs typeface="Arial" panose="020B0604020202020204" pitchFamily="34" charset="0"/>
              </a:rPr>
              <a:t>14 For God shall bring every work into judgment, with every secret thing, whether it be good, or whether it be evil.</a:t>
            </a:r>
          </a:p>
        </p:txBody>
      </p:sp>
      <p:sp>
        <p:nvSpPr>
          <p:cNvPr id="4" name="Slide Number Placeholder 3">
            <a:extLst>
              <a:ext uri="{FF2B5EF4-FFF2-40B4-BE49-F238E27FC236}">
                <a16:creationId xmlns:a16="http://schemas.microsoft.com/office/drawing/2014/main" id="{3F2BDD93-1FDF-615F-63EE-14D7314B3821}"/>
              </a:ext>
            </a:extLst>
          </p:cNvPr>
          <p:cNvSpPr>
            <a:spLocks noGrp="1"/>
          </p:cNvSpPr>
          <p:nvPr>
            <p:ph type="sldNum" sz="quarter" idx="5"/>
          </p:nvPr>
        </p:nvSpPr>
        <p:spPr/>
        <p:txBody>
          <a:bodyPr/>
          <a:lstStyle/>
          <a:p>
            <a:fld id="{0DC92804-03A6-47F6-A893-4DDB8903A808}" type="slidenum">
              <a:rPr lang="en-US" smtClean="0"/>
              <a:t>7</a:t>
            </a:fld>
            <a:endParaRPr lang="en-US" dirty="0"/>
          </a:p>
        </p:txBody>
      </p:sp>
      <p:sp>
        <p:nvSpPr>
          <p:cNvPr id="5" name="Date Placeholder 4">
            <a:extLst>
              <a:ext uri="{FF2B5EF4-FFF2-40B4-BE49-F238E27FC236}">
                <a16:creationId xmlns:a16="http://schemas.microsoft.com/office/drawing/2014/main" id="{3F9578E3-F14E-4E2A-8843-4EEB0C1805C9}"/>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3986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64A2-4BC1-7E59-D599-392D4C8A9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FFD1F-C913-B265-F536-8A7EB46D07BE}"/>
              </a:ext>
            </a:extLst>
          </p:cNvPr>
          <p:cNvSpPr>
            <a:spLocks noGrp="1" noRot="1" noChangeAspect="1"/>
          </p:cNvSpPr>
          <p:nvPr>
            <p:ph type="sldImg"/>
          </p:nvPr>
        </p:nvSpPr>
        <p:spPr>
          <a:xfrm>
            <a:off x="1495425" y="466725"/>
            <a:ext cx="4321175" cy="3240088"/>
          </a:xfrm>
        </p:spPr>
      </p:sp>
      <p:sp>
        <p:nvSpPr>
          <p:cNvPr id="3" name="Notes Placeholder 2">
            <a:extLst>
              <a:ext uri="{FF2B5EF4-FFF2-40B4-BE49-F238E27FC236}">
                <a16:creationId xmlns:a16="http://schemas.microsoft.com/office/drawing/2014/main" id="{02D64B69-A44D-3683-D92B-B04A3BE49764}"/>
              </a:ext>
            </a:extLst>
          </p:cNvPr>
          <p:cNvSpPr>
            <a:spLocks noGrp="1"/>
          </p:cNvSpPr>
          <p:nvPr>
            <p:ph type="body" idx="1"/>
          </p:nvPr>
        </p:nvSpPr>
        <p:spPr>
          <a:xfrm>
            <a:off x="-1" y="3706813"/>
            <a:ext cx="7313507" cy="5894387"/>
          </a:xfrm>
        </p:spPr>
        <p:txBody>
          <a:bodyPr/>
          <a:lstStyle/>
          <a:p>
            <a:r>
              <a:rPr lang="en-US" b="1" dirty="0">
                <a:latin typeface="Arial" panose="020B0604020202020204" pitchFamily="34" charset="0"/>
                <a:cs typeface="Arial" panose="020B0604020202020204" pitchFamily="34" charset="0"/>
              </a:rPr>
              <a:t>Pe 3:7 But the heavens and the earth, which are now, by the same word are kept in store, reserved unto fire against the day of judgment and perdition of ungodly men.</a:t>
            </a:r>
          </a:p>
          <a:p>
            <a:r>
              <a:rPr lang="en-US" b="1" dirty="0">
                <a:latin typeface="Arial" panose="020B0604020202020204" pitchFamily="34" charset="0"/>
                <a:cs typeface="Arial" panose="020B0604020202020204" pitchFamily="34" charset="0"/>
              </a:rPr>
              <a:t> 8 But, beloved, be not ignorant of this one thing, that one day is with the Lord as a thousand years, and a thousand years as one day.</a:t>
            </a:r>
          </a:p>
          <a:p>
            <a:r>
              <a:rPr lang="en-US" b="1" dirty="0">
                <a:latin typeface="Arial" panose="020B0604020202020204" pitchFamily="34" charset="0"/>
                <a:cs typeface="Arial" panose="020B0604020202020204" pitchFamily="34" charset="0"/>
              </a:rPr>
              <a:t> 9 The Lord is not slack concerning his promise, as some men count slackness; but is longsuffering to us-ward, not willing that any should perish, but that all should come to repentance.</a:t>
            </a:r>
          </a:p>
          <a:p>
            <a:r>
              <a:rPr lang="en-US" b="1" dirty="0">
                <a:latin typeface="Arial" panose="020B0604020202020204" pitchFamily="34" charset="0"/>
                <a:cs typeface="Arial" panose="020B0604020202020204" pitchFamily="34" charset="0"/>
              </a:rPr>
              <a:t> 10 But the day of the Lord will come as a thief in the night; in the which the heavens shall pass away with a great noise, and the elements shall melt with fervent heat, the earth also and the works that are therein shall be burned up.</a:t>
            </a:r>
          </a:p>
          <a:p>
            <a:r>
              <a:rPr lang="en-US" b="1" dirty="0">
                <a:latin typeface="Arial" panose="020B0604020202020204" pitchFamily="34" charset="0"/>
                <a:cs typeface="Arial" panose="020B0604020202020204" pitchFamily="34" charset="0"/>
              </a:rPr>
              <a:t> 11 Seeing then that all these things shall be dissolved, what manner of persons ought ye to be in all holy conversation and godliness,</a:t>
            </a:r>
          </a:p>
          <a:p>
            <a:r>
              <a:rPr lang="en-US" b="1" dirty="0">
                <a:latin typeface="Arial" panose="020B0604020202020204" pitchFamily="34" charset="0"/>
                <a:cs typeface="Arial" panose="020B0604020202020204" pitchFamily="34" charset="0"/>
              </a:rPr>
              <a:t> 12 Looking for and hasting unto the coming of the day of God, wherein the heavens being on fire shall be dissolved, and the elements shall melt with fervent heat? {hasting...: or, hasting the coming}</a:t>
            </a:r>
          </a:p>
          <a:p>
            <a:r>
              <a:rPr lang="en-US" b="1" dirty="0">
                <a:latin typeface="Arial" panose="020B0604020202020204" pitchFamily="34" charset="0"/>
                <a:cs typeface="Arial" panose="020B0604020202020204" pitchFamily="34" charset="0"/>
              </a:rPr>
              <a:t> 13 Nevertheless we, according to his promise, look for new heavens and a new earth, wherein dwelleth righteousness.</a:t>
            </a:r>
          </a:p>
          <a:p>
            <a:r>
              <a:rPr lang="en-US" b="1" dirty="0">
                <a:latin typeface="Arial" panose="020B0604020202020204" pitchFamily="34" charset="0"/>
                <a:cs typeface="Arial" panose="020B0604020202020204" pitchFamily="34" charset="0"/>
              </a:rPr>
              <a:t> 14 Wherefore, beloved, seeing that ye look for such things, be diligent that ye may be found of him in peace, without spot, and blameless.</a:t>
            </a:r>
          </a:p>
          <a:p>
            <a:r>
              <a:rPr lang="en-US" b="1" dirty="0">
                <a:latin typeface="Arial" panose="020B0604020202020204" pitchFamily="34" charset="0"/>
                <a:cs typeface="Arial" panose="020B0604020202020204" pitchFamily="34" charset="0"/>
              </a:rPr>
              <a:t> 15 And account that the longsuffering of our Lord is salvation; even as our beloved brother Paul also according to the wisdom given unto him hath written unto you;</a:t>
            </a:r>
          </a:p>
          <a:p>
            <a:r>
              <a:rPr lang="en-US" b="1" dirty="0">
                <a:latin typeface="Arial" panose="020B0604020202020204" pitchFamily="34" charset="0"/>
                <a:cs typeface="Arial" panose="020B0604020202020204" pitchFamily="34" charset="0"/>
              </a:rPr>
              <a:t> 16 As also in all his epistles, speaking in them of these things; in which are some things hard to be understood, which they that are unlearned and unstable wrest, as they do also the other scriptures, unto their own destruction.</a:t>
            </a:r>
          </a:p>
          <a:p>
            <a:r>
              <a:rPr lang="en-US" b="1" dirty="0">
                <a:latin typeface="Arial" panose="020B0604020202020204" pitchFamily="34" charset="0"/>
                <a:cs typeface="Arial" panose="020B0604020202020204" pitchFamily="34" charset="0"/>
              </a:rPr>
              <a:t> 17 Ye therefore, beloved, seeing ye know these things before, beware lest ye also, being led away with the error of the wicked, fall from your own </a:t>
            </a:r>
            <a:r>
              <a:rPr lang="en-US" b="1" dirty="0" err="1">
                <a:latin typeface="Arial" panose="020B0604020202020204" pitchFamily="34" charset="0"/>
                <a:cs typeface="Arial" panose="020B0604020202020204" pitchFamily="34" charset="0"/>
              </a:rPr>
              <a:t>stedfastness</a:t>
            </a:r>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 18 But grow in grace, and in the knowledge of our Lord and </a:t>
            </a:r>
            <a:r>
              <a:rPr lang="en-US" b="1" dirty="0" err="1">
                <a:latin typeface="Arial" panose="020B0604020202020204" pitchFamily="34" charset="0"/>
                <a:cs typeface="Arial" panose="020B0604020202020204" pitchFamily="34" charset="0"/>
              </a:rPr>
              <a:t>Saviour</a:t>
            </a:r>
            <a:r>
              <a:rPr lang="en-US" b="1" dirty="0">
                <a:latin typeface="Arial" panose="020B0604020202020204" pitchFamily="34" charset="0"/>
                <a:cs typeface="Arial" panose="020B0604020202020204" pitchFamily="34" charset="0"/>
              </a:rPr>
              <a:t> Jesus Christ. To him be glory both now and for ever. Amen.</a:t>
            </a:r>
          </a:p>
          <a:p>
            <a:r>
              <a:rPr lang="en-US" b="1" dirty="0">
                <a:latin typeface="Arial" panose="020B0604020202020204" pitchFamily="34" charset="0"/>
                <a:cs typeface="Arial" panose="020B0604020202020204" pitchFamily="34" charset="0"/>
              </a:rPr>
              <a:t> (KJV)</a:t>
            </a:r>
          </a:p>
        </p:txBody>
      </p:sp>
      <p:sp>
        <p:nvSpPr>
          <p:cNvPr id="4" name="Slide Number Placeholder 3">
            <a:extLst>
              <a:ext uri="{FF2B5EF4-FFF2-40B4-BE49-F238E27FC236}">
                <a16:creationId xmlns:a16="http://schemas.microsoft.com/office/drawing/2014/main" id="{10CA26A9-2F19-A234-2E79-EA9751CC2B3D}"/>
              </a:ext>
            </a:extLst>
          </p:cNvPr>
          <p:cNvSpPr>
            <a:spLocks noGrp="1"/>
          </p:cNvSpPr>
          <p:nvPr>
            <p:ph type="sldNum" sz="quarter" idx="5"/>
          </p:nvPr>
        </p:nvSpPr>
        <p:spPr/>
        <p:txBody>
          <a:bodyPr/>
          <a:lstStyle/>
          <a:p>
            <a:fld id="{0DC92804-03A6-47F6-A893-4DDB8903A808}" type="slidenum">
              <a:rPr lang="en-US" smtClean="0"/>
              <a:t>8</a:t>
            </a:fld>
            <a:endParaRPr lang="en-US" dirty="0"/>
          </a:p>
        </p:txBody>
      </p:sp>
      <p:sp>
        <p:nvSpPr>
          <p:cNvPr id="5" name="Date Placeholder 4">
            <a:extLst>
              <a:ext uri="{FF2B5EF4-FFF2-40B4-BE49-F238E27FC236}">
                <a16:creationId xmlns:a16="http://schemas.microsoft.com/office/drawing/2014/main" id="{3E6CB700-D475-BA1B-FC1D-DEA406F6FAAB}"/>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300446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EBBBE-6B5A-1EBE-AAA4-F5CBE3187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32D68-3B31-A238-D1B1-7F604E18DDA7}"/>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E54A98EE-0956-1482-0A3D-ABC44D09A2A6}"/>
              </a:ext>
            </a:extLst>
          </p:cNvPr>
          <p:cNvSpPr>
            <a:spLocks noGrp="1"/>
          </p:cNvSpPr>
          <p:nvPr>
            <p:ph type="body" idx="1"/>
          </p:nvPr>
        </p:nvSpPr>
        <p:spPr>
          <a:xfrm>
            <a:off x="0" y="4620577"/>
            <a:ext cx="7315200" cy="4980623"/>
          </a:xfrm>
        </p:spPr>
        <p:txBody>
          <a:bodyPr/>
          <a:lstStyle/>
          <a:p>
            <a:r>
              <a:rPr lang="en-US" b="1" dirty="0">
                <a:latin typeface="Arial" panose="020B0604020202020204" pitchFamily="34" charset="0"/>
                <a:cs typeface="Arial" panose="020B0604020202020204" pitchFamily="34" charset="0"/>
              </a:rPr>
              <a:t>1 Corinthians 15:24-28 NKJV 24 </a:t>
            </a:r>
            <a:r>
              <a:rPr lang="en-US" b="0" dirty="0">
                <a:latin typeface="Arial" panose="020B0604020202020204" pitchFamily="34" charset="0"/>
                <a:cs typeface="Arial" panose="020B0604020202020204" pitchFamily="34" charset="0"/>
              </a:rPr>
              <a:t>Then comes the end, when </a:t>
            </a:r>
            <a:r>
              <a:rPr lang="en-US" b="1" dirty="0">
                <a:latin typeface="Arial" panose="020B0604020202020204" pitchFamily="34" charset="0"/>
                <a:cs typeface="Arial" panose="020B0604020202020204" pitchFamily="34" charset="0"/>
              </a:rPr>
              <a:t>He delivers the kingdom to God the Father, when He puts an end to all rule and all authority and power. 25 </a:t>
            </a:r>
            <a:r>
              <a:rPr lang="en-US" b="0" dirty="0">
                <a:latin typeface="Arial" panose="020B0604020202020204" pitchFamily="34" charset="0"/>
                <a:cs typeface="Arial" panose="020B0604020202020204" pitchFamily="34" charset="0"/>
              </a:rPr>
              <a:t>For He must reign till He has put all enemies under His feet. </a:t>
            </a:r>
            <a:r>
              <a:rPr lang="en-US" b="1" dirty="0">
                <a:latin typeface="Arial" panose="020B0604020202020204" pitchFamily="34" charset="0"/>
                <a:cs typeface="Arial" panose="020B0604020202020204" pitchFamily="34" charset="0"/>
              </a:rPr>
              <a:t>26</a:t>
            </a:r>
            <a:r>
              <a:rPr lang="en-US" b="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last enemy that will be destroyed is death</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27 </a:t>
            </a:r>
            <a:r>
              <a:rPr lang="en-US" b="0" dirty="0">
                <a:latin typeface="Arial" panose="020B0604020202020204" pitchFamily="34" charset="0"/>
                <a:cs typeface="Arial" panose="020B0604020202020204" pitchFamily="34" charset="0"/>
              </a:rPr>
              <a:t>For "He has put all things under His feet." But when He says "all things are put under Him," it is evident that He who put all things under Him is excepted. </a:t>
            </a:r>
            <a:r>
              <a:rPr lang="en-US" b="1" dirty="0">
                <a:latin typeface="Arial" panose="020B0604020202020204" pitchFamily="34" charset="0"/>
                <a:cs typeface="Arial" panose="020B0604020202020204" pitchFamily="34" charset="0"/>
              </a:rPr>
              <a:t>28 </a:t>
            </a:r>
            <a:r>
              <a:rPr lang="en-US" b="0" dirty="0">
                <a:latin typeface="Arial" panose="020B0604020202020204" pitchFamily="34" charset="0"/>
                <a:cs typeface="Arial" panose="020B0604020202020204" pitchFamily="34" charset="0"/>
              </a:rPr>
              <a:t>Now when all things are made subject to Him, then the Son Himself will also be subject to Him who put all things under Him, that God may be all in all.</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Timothy 4:6-8 NKJV 6 </a:t>
            </a:r>
            <a:r>
              <a:rPr lang="en-US" b="0" dirty="0">
                <a:latin typeface="Arial" panose="020B0604020202020204" pitchFamily="34" charset="0"/>
                <a:cs typeface="Arial" panose="020B0604020202020204" pitchFamily="34" charset="0"/>
              </a:rPr>
              <a:t>For I am already being poured out as a drink offering, and the time of my departure is at hand</a:t>
            </a:r>
            <a:r>
              <a:rPr lang="en-US" b="1" dirty="0">
                <a:latin typeface="Arial" panose="020B0604020202020204" pitchFamily="34" charset="0"/>
                <a:cs typeface="Arial" panose="020B0604020202020204" pitchFamily="34" charset="0"/>
              </a:rPr>
              <a:t>. 7 </a:t>
            </a:r>
            <a:r>
              <a:rPr lang="en-US" b="0" dirty="0">
                <a:latin typeface="Arial" panose="020B0604020202020204" pitchFamily="34" charset="0"/>
                <a:cs typeface="Arial" panose="020B0604020202020204" pitchFamily="34" charset="0"/>
              </a:rPr>
              <a:t>I have fought the good fight, I have finished the race, I have kept the faith. 8 Finally, there is laid up for me the crown of righteousness, which the Lord, the righteous Judge, will give to me on that Day, and not to me only but also to all who have loved His appearing.</a:t>
            </a: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Revelation 21:6-7 NKJV 6 </a:t>
            </a:r>
            <a:r>
              <a:rPr lang="en-US" b="0" dirty="0">
                <a:latin typeface="Arial" panose="020B0604020202020204" pitchFamily="34" charset="0"/>
                <a:cs typeface="Arial" panose="020B0604020202020204" pitchFamily="34" charset="0"/>
              </a:rPr>
              <a:t>And He said to me, "It is done! I am the Alpha and the Omega, the Beginning and the End. I will give of the fountain of the water of life freely to him who thirsts</a:t>
            </a:r>
            <a:r>
              <a:rPr lang="en-US" b="1" dirty="0">
                <a:latin typeface="Arial" panose="020B0604020202020204" pitchFamily="34" charset="0"/>
                <a:cs typeface="Arial" panose="020B0604020202020204" pitchFamily="34" charset="0"/>
              </a:rPr>
              <a:t>. 7 "He who overcomes </a:t>
            </a:r>
            <a:r>
              <a:rPr lang="en-US" b="0" dirty="0">
                <a:latin typeface="Arial" panose="020B0604020202020204" pitchFamily="34" charset="0"/>
                <a:cs typeface="Arial" panose="020B0604020202020204" pitchFamily="34" charset="0"/>
              </a:rPr>
              <a:t>shall inherit all things, and I will be his God and he shall be My son.</a:t>
            </a: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5D729FB-779C-6341-E96A-A866C387639B}"/>
              </a:ext>
            </a:extLst>
          </p:cNvPr>
          <p:cNvSpPr>
            <a:spLocks noGrp="1"/>
          </p:cNvSpPr>
          <p:nvPr>
            <p:ph type="sldNum" sz="quarter" idx="5"/>
          </p:nvPr>
        </p:nvSpPr>
        <p:spPr/>
        <p:txBody>
          <a:bodyPr/>
          <a:lstStyle/>
          <a:p>
            <a:fld id="{0DC92804-03A6-47F6-A893-4DDB8903A808}" type="slidenum">
              <a:rPr lang="en-US" smtClean="0"/>
              <a:t>9</a:t>
            </a:fld>
            <a:endParaRPr lang="en-US" dirty="0"/>
          </a:p>
        </p:txBody>
      </p:sp>
      <p:sp>
        <p:nvSpPr>
          <p:cNvPr id="5" name="Date Placeholder 4">
            <a:extLst>
              <a:ext uri="{FF2B5EF4-FFF2-40B4-BE49-F238E27FC236}">
                <a16:creationId xmlns:a16="http://schemas.microsoft.com/office/drawing/2014/main" id="{C1F5FE6F-1058-61F3-6CC0-1D48783D7CA6}"/>
              </a:ext>
            </a:extLst>
          </p:cNvPr>
          <p:cNvSpPr>
            <a:spLocks noGrp="1"/>
          </p:cNvSpPr>
          <p:nvPr>
            <p:ph type="dt" idx="1"/>
          </p:nvPr>
        </p:nvSpPr>
        <p:spPr/>
        <p:txBody>
          <a:bodyPr/>
          <a:lstStyle/>
          <a:p>
            <a:r>
              <a:rPr lang="en-US"/>
              <a:t>11/10/2024 PM</a:t>
            </a:r>
            <a:endParaRPr lang="en-US" dirty="0"/>
          </a:p>
        </p:txBody>
      </p:sp>
    </p:spTree>
    <p:extLst>
      <p:ext uri="{BB962C8B-B14F-4D97-AF65-F5344CB8AC3E}">
        <p14:creationId xmlns:p14="http://schemas.microsoft.com/office/powerpoint/2010/main" val="206603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117854" y="1463557"/>
            <a:ext cx="6858000" cy="2387600"/>
          </a:xfrm>
        </p:spPr>
        <p:txBody>
          <a:bodyPr anchor="b">
            <a:normAutofit/>
          </a:bodyPr>
          <a:lstStyle>
            <a:lvl1pPr algn="ctr">
              <a:lnSpc>
                <a:spcPct val="90000"/>
              </a:lnSpc>
              <a:defRPr sz="3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117854" y="3943232"/>
            <a:ext cx="6858000" cy="1655762"/>
          </a:xfrm>
        </p:spPr>
        <p:txBody>
          <a:bodyPr>
            <a:normAutofit/>
          </a:bodyPr>
          <a:lstStyle>
            <a:lvl1pPr marL="0" indent="0" algn="ctr">
              <a:lnSpc>
                <a:spcPct val="110000"/>
              </a:lnSpc>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6244598" y="365125"/>
            <a:ext cx="1971675"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329573"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143" y="708956"/>
            <a:ext cx="9145145"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52112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44021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371699" y="1115168"/>
            <a:ext cx="6400602" cy="4655385"/>
          </a:xfrm>
        </p:spPr>
        <p:txBody>
          <a:bodyPr>
            <a:noAutofit/>
          </a:bodyPr>
          <a:lstStyle>
            <a:lvl1pPr algn="ctr">
              <a:defRPr sz="54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2286" y="2138289"/>
            <a:ext cx="9141714"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5221566" y="2143124"/>
            <a:ext cx="3920149"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316633" y="365126"/>
            <a:ext cx="8084203" cy="1325563"/>
          </a:xfrm>
        </p:spPr>
        <p:txBody>
          <a:bodyPr>
            <a:normAutofit/>
          </a:bodyPr>
          <a:lstStyle>
            <a:lvl1pPr>
              <a:defRPr sz="33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317175" y="2350108"/>
            <a:ext cx="8083666" cy="3609461"/>
          </a:xfrm>
        </p:spPr>
        <p:txBody>
          <a:bodyPr anchor="ctr" anchorCtr="0">
            <a:normAutofit/>
          </a:bodyPr>
          <a:lstStyle>
            <a:lvl1pPr>
              <a:buNone/>
              <a:defRPr sz="1800"/>
            </a:lvl1pPr>
            <a:lvl2pPr>
              <a:defRPr sz="1800"/>
            </a:lvl2pPr>
            <a:lvl3pPr>
              <a:defRPr sz="1800"/>
            </a:lvl3pPr>
            <a:lvl4pPr>
              <a:defRPr sz="1800"/>
            </a:lvl4pPr>
            <a:lvl5pPr>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317173" y="576263"/>
            <a:ext cx="4234906" cy="3304494"/>
          </a:xfrm>
        </p:spPr>
        <p:txBody>
          <a:bodyPr anchor="b" anchorCtr="0">
            <a:normAutofit/>
          </a:bodyPr>
          <a:lstStyle>
            <a:lvl1pPr algn="l">
              <a:lnSpc>
                <a:spcPts val="4350"/>
              </a:lnSpc>
              <a:defRPr sz="3300"/>
            </a:lvl1pPr>
          </a:lstStyle>
          <a:p>
            <a:pPr algn="l">
              <a:lnSpc>
                <a:spcPts val="5800"/>
              </a:lnSpc>
            </a:pPr>
            <a:r>
              <a:rPr lang="en-US" sz="36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4862322" y="2"/>
            <a:ext cx="3759816"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48623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4772677"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316706" y="4148138"/>
            <a:ext cx="4255295"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4854321" y="0"/>
            <a:ext cx="3767818" cy="6858000"/>
          </a:xfrm>
          <a:prstGeom prst="rect">
            <a:avLst/>
          </a:prstGeom>
        </p:spPr>
      </p:pic>
    </p:spTree>
    <p:extLst>
      <p:ext uri="{BB962C8B-B14F-4D97-AF65-F5344CB8AC3E}">
        <p14:creationId xmlns:p14="http://schemas.microsoft.com/office/powerpoint/2010/main" val="966301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wo Content 2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315468" y="365126"/>
            <a:ext cx="7991202" cy="1325563"/>
          </a:xfrm>
        </p:spPr>
        <p:txBody>
          <a:bodyPr>
            <a:normAutofit/>
          </a:bodyPr>
          <a:lstStyle>
            <a:lvl1pPr>
              <a:defRPr sz="3300"/>
            </a:lvl1pPr>
          </a:lstStyle>
          <a:p>
            <a:r>
              <a:rPr lang="en-US" sz="3300" dirty="0"/>
              <a:t>Click to add title </a:t>
            </a:r>
            <a:endParaRPr lang="en-US" dirty="0"/>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5329006" y="2198915"/>
            <a:ext cx="2977664" cy="3445987"/>
          </a:xfrm>
        </p:spPr>
        <p:txBody>
          <a:bodyPr>
            <a:normAutofit/>
          </a:bodyPr>
          <a:lstStyle>
            <a:lvl1pPr>
              <a:defRPr sz="1350"/>
            </a:lvl1pPr>
            <a:lvl2pPr>
              <a:defRPr sz="1350"/>
            </a:lvl2pPr>
            <a:lvl3pPr>
              <a:defRPr sz="1050"/>
            </a:lvl3pPr>
            <a:lvl4pPr>
              <a:defRPr sz="900"/>
            </a:lvl4pPr>
            <a:lvl5pPr>
              <a:defRPr sz="825"/>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sp>
        <p:nvSpPr>
          <p:cNvPr id="12" name="Rectangle 11">
            <a:extLst>
              <a:ext uri="{FF2B5EF4-FFF2-40B4-BE49-F238E27FC236}">
                <a16:creationId xmlns:a16="http://schemas.microsoft.com/office/drawing/2014/main" id="{100C4E27-95CA-78A5-BD7A-6109D75C8AE0}"/>
              </a:ext>
              <a:ext uri="{C183D7F6-B498-43B3-948B-1728B52AA6E4}">
                <adec:decorative xmlns:adec="http://schemas.microsoft.com/office/drawing/2017/decorative" val="1"/>
              </a:ext>
            </a:extLst>
          </p:cNvPr>
          <p:cNvSpPr/>
          <p:nvPr userDrawn="1"/>
        </p:nvSpPr>
        <p:spPr>
          <a:xfrm rot="10800000">
            <a:off x="8628493" y="2796049"/>
            <a:ext cx="515507" cy="34624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US" sz="225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Content Placeholder 3">
            <a:extLst>
              <a:ext uri="{FF2B5EF4-FFF2-40B4-BE49-F238E27FC236}">
                <a16:creationId xmlns:a16="http://schemas.microsoft.com/office/drawing/2014/main" id="{8AE4F7BC-B724-2456-4104-1C5E254EEF37}"/>
              </a:ext>
            </a:extLst>
          </p:cNvPr>
          <p:cNvSpPr>
            <a:spLocks noGrp="1"/>
          </p:cNvSpPr>
          <p:nvPr>
            <p:ph sz="half" idx="15" hasCustomPrompt="1"/>
          </p:nvPr>
        </p:nvSpPr>
        <p:spPr>
          <a:xfrm>
            <a:off x="316634" y="2198915"/>
            <a:ext cx="4865931" cy="3455925"/>
          </a:xfrm>
        </p:spPr>
        <p:txBody>
          <a:bodyPr>
            <a:normAutofit/>
          </a:bodyPr>
          <a:lstStyle>
            <a:lvl1pPr marL="0" indent="0">
              <a:spcBef>
                <a:spcPts val="750"/>
              </a:spcBef>
              <a:buNone/>
              <a:defRPr sz="1350"/>
            </a:lvl1pPr>
            <a:lvl2pPr marL="171450">
              <a:spcBef>
                <a:spcPts val="750"/>
              </a:spcBef>
              <a:defRPr sz="1350"/>
            </a:lvl2pPr>
            <a:lvl3pPr marL="514350">
              <a:spcBef>
                <a:spcPts val="750"/>
              </a:spcBef>
              <a:defRPr sz="1350"/>
            </a:lvl3pPr>
            <a:lvl4pPr marL="857250">
              <a:spcBef>
                <a:spcPts val="750"/>
              </a:spcBef>
              <a:defRPr sz="1350"/>
            </a:lvl4pPr>
            <a:lvl5pPr marL="1200150">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228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315468" y="1825625"/>
            <a:ext cx="7886700" cy="4206383"/>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315468" y="1081942"/>
            <a:ext cx="7886700" cy="2852737"/>
          </a:xfrm>
        </p:spPr>
        <p:txBody>
          <a:bodyPr anchor="b">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315468" y="3961667"/>
            <a:ext cx="7886700" cy="1500187"/>
          </a:xfrm>
        </p:spPr>
        <p:txBody>
          <a:bodyPr>
            <a:normAutofit/>
          </a:bodyPr>
          <a:lstStyle>
            <a:lvl1pPr marL="0" indent="0">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315468" y="1825625"/>
            <a:ext cx="38862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4317133" y="1825625"/>
            <a:ext cx="3885035" cy="4206382"/>
          </a:xfrm>
        </p:spPr>
        <p:txBody>
          <a:bodyPr/>
          <a:lstStyle>
            <a:lvl1pPr marL="171450" indent="-171450">
              <a:buFont typeface="Wingdings 2" panose="05020102010507070707" pitchFamily="18" charset="2"/>
              <a:buChar char="¬"/>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316634" y="365126"/>
            <a:ext cx="7886700" cy="1325563"/>
          </a:xfrm>
        </p:spPr>
        <p:txBody>
          <a:bodyPr>
            <a:normAutofit/>
          </a:bodyPr>
          <a:lstStyle>
            <a:lvl1pPr>
              <a:defRPr sz="39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316634" y="1681163"/>
            <a:ext cx="3868340"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316634" y="2505075"/>
            <a:ext cx="3868340"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315942" y="1681163"/>
            <a:ext cx="3887391"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315942" y="2505075"/>
            <a:ext cx="3887391"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315468" y="938307"/>
            <a:ext cx="7886700" cy="1325563"/>
          </a:xfrm>
        </p:spPr>
        <p:txBody>
          <a:bodyPr>
            <a:normAutofit/>
          </a:bodyPr>
          <a:lstStyle>
            <a:lvl1pPr>
              <a:defRPr sz="39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 name="Rectangle 2">
            <a:extLst>
              <a:ext uri="{FF2B5EF4-FFF2-40B4-BE49-F238E27FC236}">
                <a16:creationId xmlns:a16="http://schemas.microsoft.com/office/drawing/2014/main" id="{3EB8367C-67E1-A50A-1584-F859A6FED9C9}"/>
              </a:ext>
            </a:extLst>
          </p:cNvPr>
          <p:cNvSpPr/>
          <p:nvPr/>
        </p:nvSpPr>
        <p:spPr>
          <a:xfrm>
            <a:off x="0"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315468" y="457200"/>
            <a:ext cx="7884319" cy="1600200"/>
          </a:xfrm>
        </p:spPr>
        <p:txBody>
          <a:bodyPr anchor="b">
            <a:normAutofit/>
          </a:bodyPr>
          <a:lstStyle>
            <a:lvl1pPr>
              <a:defRPr sz="39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3587123" y="2199340"/>
            <a:ext cx="4629150" cy="3661710"/>
          </a:xfrm>
        </p:spPr>
        <p:txBody>
          <a:bodyP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315468" y="457200"/>
            <a:ext cx="2949178" cy="1600200"/>
          </a:xfrm>
        </p:spPr>
        <p:txBody>
          <a:bodyPr anchor="b">
            <a:normAutofit/>
          </a:bodyPr>
          <a:lstStyle>
            <a:lvl1pPr>
              <a:defRPr sz="33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3585957" y="987426"/>
            <a:ext cx="4629150" cy="4873625"/>
          </a:xfrm>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143"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Rectangle 9">
            <a:extLst>
              <a:ext uri="{FF2B5EF4-FFF2-40B4-BE49-F238E27FC236}">
                <a16:creationId xmlns:a16="http://schemas.microsoft.com/office/drawing/2014/main" id="{D53B790B-70BD-FD52-2540-F1DA4882170E}"/>
              </a:ext>
            </a:extLst>
          </p:cNvPr>
          <p:cNvSpPr/>
          <p:nvPr/>
        </p:nvSpPr>
        <p:spPr>
          <a:xfrm>
            <a:off x="1084707" y="685800"/>
            <a:ext cx="805815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8622138"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143" y="617220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315468"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315468"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315468" y="6217920"/>
            <a:ext cx="2057400" cy="640080"/>
          </a:xfrm>
          <a:prstGeom prst="rect">
            <a:avLst/>
          </a:prstGeom>
        </p:spPr>
        <p:txBody>
          <a:bodyPr vert="horz" lIns="91440" tIns="45720" rIns="91440" bIns="45720" rtlCol="0" anchor="ctr"/>
          <a:lstStyle>
            <a:lvl1pPr algn="l">
              <a:defRPr sz="9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2825496" y="6217920"/>
            <a:ext cx="5397246" cy="640080"/>
          </a:xfrm>
          <a:prstGeom prst="rect">
            <a:avLst/>
          </a:prstGeom>
        </p:spPr>
        <p:txBody>
          <a:bodyPr vert="horz" lIns="91440" tIns="45720" rIns="91440" bIns="45720" rtlCol="0" anchor="ctr"/>
          <a:lstStyle>
            <a:lvl1pPr algn="r">
              <a:defRPr sz="9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8627364" y="-18288"/>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8" r:id="rId14"/>
    <p:sldLayoutId id="2147483902"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675469" y="1901181"/>
            <a:ext cx="7793060" cy="2313832"/>
          </a:xfrm>
        </p:spPr>
        <p:txBody>
          <a:bodyPr/>
          <a:lstStyle/>
          <a:p>
            <a:pPr>
              <a:lnSpc>
                <a:spcPts val="7200"/>
              </a:lnSpc>
            </a:pPr>
            <a:r>
              <a:rPr lang="en-US" sz="7200" b="1" dirty="0">
                <a:latin typeface="Candara" panose="020E0502030303020204" pitchFamily="34" charset="0"/>
              </a:rPr>
              <a:t>There’s A Great Day Coming</a:t>
            </a:r>
          </a:p>
        </p:txBody>
      </p:sp>
      <p:sp>
        <p:nvSpPr>
          <p:cNvPr id="2" name="TextBox 1">
            <a:extLst>
              <a:ext uri="{FF2B5EF4-FFF2-40B4-BE49-F238E27FC236}">
                <a16:creationId xmlns:a16="http://schemas.microsoft.com/office/drawing/2014/main" id="{68B3AAB8-C4A6-3545-F79F-BA2514B609FE}"/>
              </a:ext>
            </a:extLst>
          </p:cNvPr>
          <p:cNvSpPr txBox="1"/>
          <p:nvPr/>
        </p:nvSpPr>
        <p:spPr>
          <a:xfrm>
            <a:off x="3624262" y="3855393"/>
            <a:ext cx="1895475" cy="461665"/>
          </a:xfrm>
          <a:prstGeom prst="rect">
            <a:avLst/>
          </a:prstGeom>
          <a:noFill/>
        </p:spPr>
        <p:txBody>
          <a:bodyPr wrap="square" rtlCol="0">
            <a:spAutoFit/>
          </a:bodyPr>
          <a:lstStyle/>
          <a:p>
            <a:pPr algn="ctr"/>
            <a:r>
              <a:rPr lang="en-US" sz="2400" i="1" dirty="0">
                <a:latin typeface="Candara" panose="020E0502030303020204" pitchFamily="34" charset="0"/>
              </a:rPr>
              <a:t>Acts 1:9-11</a:t>
            </a:r>
          </a:p>
        </p:txBody>
      </p:sp>
    </p:spTree>
    <p:extLst>
      <p:ext uri="{BB962C8B-B14F-4D97-AF65-F5344CB8AC3E}">
        <p14:creationId xmlns:p14="http://schemas.microsoft.com/office/powerpoint/2010/main" val="3885810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750"/>
                                        <p:tgtEl>
                                          <p:spTgt spid="4"/>
                                        </p:tgtEl>
                                      </p:cBhvr>
                                    </p:animEffect>
                                  </p:childTnLst>
                                </p:cTn>
                              </p:par>
                            </p:childTnLst>
                          </p:cTn>
                        </p:par>
                        <p:par>
                          <p:cTn id="8" fill="hold">
                            <p:stCondLst>
                              <p:cond delay="175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C5FEC2-AEAD-BF44-7393-4FF20928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83038-867A-9CC6-1CE3-95C381B1C405}"/>
              </a:ext>
            </a:extLst>
          </p:cNvPr>
          <p:cNvSpPr>
            <a:spLocks noGrp="1"/>
          </p:cNvSpPr>
          <p:nvPr>
            <p:ph type="title"/>
          </p:nvPr>
        </p:nvSpPr>
        <p:spPr>
          <a:xfrm>
            <a:off x="169503" y="273762"/>
            <a:ext cx="8478046" cy="838034"/>
          </a:xfrm>
        </p:spPr>
        <p:txBody>
          <a:bodyPr>
            <a:normAutofit/>
          </a:bodyPr>
          <a:lstStyle/>
          <a:p>
            <a:r>
              <a:rPr lang="en-US" sz="4400" b="1" dirty="0">
                <a:latin typeface="Candara" panose="020E0502030303020204" pitchFamily="34" charset="0"/>
              </a:rPr>
              <a:t>Eternal Punishment of the Wicked</a:t>
            </a:r>
            <a:endParaRPr lang="en-US" sz="2800" i="1"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1E2E2279-87BE-0EB6-EFA2-AE79777BE907}"/>
              </a:ext>
            </a:extLst>
          </p:cNvPr>
          <p:cNvSpPr>
            <a:spLocks noGrp="1"/>
          </p:cNvSpPr>
          <p:nvPr>
            <p:ph type="sldNum" sz="quarter" idx="14"/>
          </p:nvPr>
        </p:nvSpPr>
        <p:spPr>
          <a:xfrm>
            <a:off x="8629650" y="6172200"/>
            <a:ext cx="514350" cy="685800"/>
          </a:xfrm>
        </p:spPr>
        <p:txBody>
          <a:bodyPr/>
          <a:lstStyle/>
          <a:p>
            <a:fld id="{3A4F6043-7A67-491B-98BC-F933DED7226D}" type="slidenum">
              <a:rPr lang="en-US" smtClean="0"/>
              <a:pPr/>
              <a:t>10</a:t>
            </a:fld>
            <a:endParaRPr lang="en-US" dirty="0"/>
          </a:p>
        </p:txBody>
      </p:sp>
      <p:sp>
        <p:nvSpPr>
          <p:cNvPr id="4" name="Content Placeholder 3">
            <a:extLst>
              <a:ext uri="{FF2B5EF4-FFF2-40B4-BE49-F238E27FC236}">
                <a16:creationId xmlns:a16="http://schemas.microsoft.com/office/drawing/2014/main" id="{E142881E-D2AD-2CEB-21AF-E3E10D5E7DCD}"/>
              </a:ext>
            </a:extLst>
          </p:cNvPr>
          <p:cNvSpPr>
            <a:spLocks noGrp="1"/>
          </p:cNvSpPr>
          <p:nvPr>
            <p:ph sz="half" idx="15"/>
          </p:nvPr>
        </p:nvSpPr>
        <p:spPr>
          <a:xfrm>
            <a:off x="316634" y="1122071"/>
            <a:ext cx="8647062" cy="5735929"/>
          </a:xfrm>
        </p:spPr>
        <p:txBody>
          <a:bodyPr>
            <a:normAutofit/>
          </a:bodyPr>
          <a:lstStyle/>
          <a:p>
            <a:pPr>
              <a:lnSpc>
                <a:spcPts val="3200"/>
              </a:lnSpc>
              <a:spcBef>
                <a:spcPts val="4800"/>
              </a:spcBef>
            </a:pPr>
            <a:r>
              <a:rPr lang="en-US" sz="3200" b="1" dirty="0">
                <a:latin typeface="Candara" panose="020E0502030303020204" pitchFamily="34" charset="0"/>
              </a:rPr>
              <a:t>Christ, the righteous Judge, will reject the wicked and they will enter eternal punishment</a:t>
            </a:r>
          </a:p>
          <a:p>
            <a:pPr>
              <a:lnSpc>
                <a:spcPts val="3200"/>
              </a:lnSpc>
              <a:spcBef>
                <a:spcPts val="7800"/>
              </a:spcBef>
            </a:pPr>
            <a:r>
              <a:rPr lang="en-US" sz="3200" b="1" dirty="0">
                <a:latin typeface="Candara" panose="020E0502030303020204" pitchFamily="34" charset="0"/>
              </a:rPr>
              <a:t>The punishment of the wicked will be of an  everlasting (unending) nature – not annihilation! </a:t>
            </a:r>
            <a:endParaRPr lang="en-US" sz="2800" i="1" dirty="0">
              <a:latin typeface="Candara" panose="020E0502030303020204" pitchFamily="34" charset="0"/>
            </a:endParaRPr>
          </a:p>
          <a:p>
            <a:pPr>
              <a:lnSpc>
                <a:spcPts val="3200"/>
              </a:lnSpc>
              <a:spcBef>
                <a:spcPts val="1200"/>
              </a:spcBef>
            </a:pPr>
            <a:r>
              <a:rPr lang="en-US" sz="3200" b="1" dirty="0">
                <a:latin typeface="Candara" panose="020E0502030303020204" pitchFamily="34" charset="0"/>
              </a:rPr>
              <a:t>Christ will come </a:t>
            </a:r>
            <a:r>
              <a:rPr lang="en-US" sz="3200" b="1" i="1" dirty="0">
                <a:latin typeface="Candara" panose="020E0502030303020204" pitchFamily="34" charset="0"/>
              </a:rPr>
              <a:t>“in flaming fire” </a:t>
            </a:r>
            <a:r>
              <a:rPr lang="en-US" sz="3200" b="1" dirty="0">
                <a:latin typeface="Candara" panose="020E0502030303020204" pitchFamily="34" charset="0"/>
              </a:rPr>
              <a:t>rendering wrath to the unbelieving and disobedient</a:t>
            </a:r>
          </a:p>
          <a:p>
            <a:pPr marL="365760" indent="-274320">
              <a:lnSpc>
                <a:spcPts val="2800"/>
              </a:lnSpc>
              <a:spcBef>
                <a:spcPts val="0"/>
              </a:spcBef>
              <a:buFont typeface="Wingdings" panose="05000000000000000000" pitchFamily="2" charset="2"/>
              <a:buChar char="§"/>
            </a:pPr>
            <a:r>
              <a:rPr lang="en-US" sz="2800" i="1" dirty="0">
                <a:latin typeface="Candara" panose="020E0502030303020204" pitchFamily="34" charset="0"/>
              </a:rPr>
              <a:t>2 Thess. 1:7-9</a:t>
            </a:r>
          </a:p>
          <a:p>
            <a:pPr>
              <a:lnSpc>
                <a:spcPts val="3200"/>
              </a:lnSpc>
              <a:spcBef>
                <a:spcPts val="1800"/>
              </a:spcBef>
            </a:pPr>
            <a:r>
              <a:rPr lang="en-US" sz="3200" b="1" dirty="0">
                <a:latin typeface="Candara" panose="020E0502030303020204" pitchFamily="34" charset="0"/>
              </a:rPr>
              <a:t>This is the </a:t>
            </a:r>
            <a:r>
              <a:rPr lang="en-US" sz="3200" b="1" i="1" dirty="0">
                <a:latin typeface="Candara" panose="020E0502030303020204" pitchFamily="34" charset="0"/>
              </a:rPr>
              <a:t>“second death” </a:t>
            </a:r>
            <a:r>
              <a:rPr lang="en-US" sz="3200" b="1" dirty="0">
                <a:latin typeface="Candara" panose="020E0502030303020204" pitchFamily="34" charset="0"/>
              </a:rPr>
              <a:t>and any not named in </a:t>
            </a:r>
            <a:r>
              <a:rPr lang="en-US" sz="3200" b="1" i="1" dirty="0">
                <a:latin typeface="Candara" panose="020E0502030303020204" pitchFamily="34" charset="0"/>
              </a:rPr>
              <a:t>“the book of life” </a:t>
            </a:r>
            <a:r>
              <a:rPr lang="en-US" sz="3200" b="1" dirty="0">
                <a:latin typeface="Candara" panose="020E0502030303020204" pitchFamily="34" charset="0"/>
              </a:rPr>
              <a:t>will be cast into the lake of fire</a:t>
            </a:r>
          </a:p>
          <a:p>
            <a:pPr marL="365760" indent="-274320">
              <a:lnSpc>
                <a:spcPts val="2800"/>
              </a:lnSpc>
              <a:spcBef>
                <a:spcPts val="0"/>
              </a:spcBef>
              <a:buFont typeface="Wingdings" panose="05000000000000000000" pitchFamily="2" charset="2"/>
              <a:buChar char="§"/>
            </a:pPr>
            <a:r>
              <a:rPr lang="en-US" sz="2800" i="1" dirty="0">
                <a:latin typeface="Candara" panose="020E0502030303020204" pitchFamily="34" charset="0"/>
              </a:rPr>
              <a:t>Rev. 20:13-15; 21:8</a:t>
            </a:r>
          </a:p>
        </p:txBody>
      </p:sp>
      <p:sp>
        <p:nvSpPr>
          <p:cNvPr id="5" name="Rectangle 4">
            <a:extLst>
              <a:ext uri="{FF2B5EF4-FFF2-40B4-BE49-F238E27FC236}">
                <a16:creationId xmlns:a16="http://schemas.microsoft.com/office/drawing/2014/main" id="{9BEC58B0-BE67-1132-8B83-77BEFD91DC10}"/>
              </a:ext>
            </a:extLst>
          </p:cNvPr>
          <p:cNvSpPr/>
          <p:nvPr/>
        </p:nvSpPr>
        <p:spPr>
          <a:xfrm>
            <a:off x="463639" y="2037232"/>
            <a:ext cx="8166011" cy="8122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457200">
              <a:lnSpc>
                <a:spcPts val="2700"/>
              </a:lnSpc>
            </a:pPr>
            <a:r>
              <a:rPr lang="en-US" sz="2700" b="1" i="1" dirty="0">
                <a:solidFill>
                  <a:schemeClr val="tx1"/>
                </a:solidFill>
                <a:latin typeface="Candara" panose="020E0502030303020204" pitchFamily="34" charset="0"/>
              </a:rPr>
              <a:t>“And these shall go away into </a:t>
            </a:r>
            <a:r>
              <a:rPr lang="en-US" sz="2700" b="1" i="1" dirty="0">
                <a:solidFill>
                  <a:srgbClr val="FF0000"/>
                </a:solidFill>
                <a:latin typeface="Candara" panose="020E0502030303020204" pitchFamily="34" charset="0"/>
              </a:rPr>
              <a:t>everlasting punishment</a:t>
            </a:r>
            <a:r>
              <a:rPr lang="en-US" sz="2700" b="1" i="1" dirty="0">
                <a:solidFill>
                  <a:schemeClr val="tx1"/>
                </a:solidFill>
                <a:latin typeface="Candara" panose="020E0502030303020204" pitchFamily="34" charset="0"/>
              </a:rPr>
              <a:t>: but the righteous into life eternal” </a:t>
            </a:r>
            <a:r>
              <a:rPr lang="en-US" sz="2700" i="1" dirty="0">
                <a:solidFill>
                  <a:schemeClr val="tx1"/>
                </a:solidFill>
                <a:latin typeface="Candara" panose="020E0502030303020204" pitchFamily="34" charset="0"/>
              </a:rPr>
              <a:t>– Matt. 25:46 KJV</a:t>
            </a:r>
          </a:p>
        </p:txBody>
      </p:sp>
    </p:spTree>
    <p:extLst>
      <p:ext uri="{BB962C8B-B14F-4D97-AF65-F5344CB8AC3E}">
        <p14:creationId xmlns:p14="http://schemas.microsoft.com/office/powerpoint/2010/main" val="429909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C87C6-3341-83D5-C5C1-0EF7F10D4D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8F897C-3F63-2C1D-0E7B-079F2E704C1F}"/>
              </a:ext>
            </a:extLst>
          </p:cNvPr>
          <p:cNvSpPr txBox="1"/>
          <p:nvPr/>
        </p:nvSpPr>
        <p:spPr>
          <a:xfrm>
            <a:off x="180302" y="378913"/>
            <a:ext cx="4610637" cy="6260688"/>
          </a:xfrm>
          <a:prstGeom prst="rect">
            <a:avLst/>
          </a:prstGeom>
          <a:noFill/>
        </p:spPr>
        <p:txBody>
          <a:bodyPr wrap="square" rtlCol="0">
            <a:spAutoFit/>
          </a:bodyPr>
          <a:lstStyle/>
          <a:p>
            <a:pPr>
              <a:lnSpc>
                <a:spcPts val="3200"/>
              </a:lnSpc>
            </a:pPr>
            <a:r>
              <a:rPr lang="en-US" sz="3200" b="1" dirty="0">
                <a:latin typeface="Candara" panose="020E0502030303020204" pitchFamily="34" charset="0"/>
              </a:rPr>
              <a:t>Since all these things will happen</a:t>
            </a:r>
            <a:r>
              <a:rPr lang="en-US" sz="3200" b="1">
                <a:latin typeface="Candara" panose="020E0502030303020204" pitchFamily="34" charset="0"/>
              </a:rPr>
              <a:t>, may </a:t>
            </a:r>
            <a:r>
              <a:rPr lang="en-US" sz="3200" b="1" dirty="0">
                <a:latin typeface="Candara" panose="020E0502030303020204" pitchFamily="34" charset="0"/>
              </a:rPr>
              <a:t>all heed the words of the apostle Peter who wrote,</a:t>
            </a:r>
          </a:p>
          <a:p>
            <a:pPr algn="ctr">
              <a:lnSpc>
                <a:spcPts val="2800"/>
              </a:lnSpc>
              <a:spcBef>
                <a:spcPts val="1200"/>
              </a:spcBef>
            </a:pPr>
            <a:r>
              <a:rPr lang="en-US" sz="2800" b="1" i="1" dirty="0">
                <a:solidFill>
                  <a:schemeClr val="tx1">
                    <a:lumMod val="50000"/>
                    <a:lumOff val="50000"/>
                  </a:schemeClr>
                </a:solidFill>
                <a:latin typeface="Candara" panose="020E0502030303020204" pitchFamily="34" charset="0"/>
              </a:rPr>
              <a:t>“11 Seeing then that all these things shall be dissolved, </a:t>
            </a:r>
            <a:r>
              <a:rPr lang="en-US" sz="2800" b="1" i="1" dirty="0">
                <a:latin typeface="Candara" panose="020E0502030303020204" pitchFamily="34" charset="0"/>
              </a:rPr>
              <a:t>what manner of persons ought ye to be in all holy conversation and godliness</a:t>
            </a:r>
            <a:r>
              <a:rPr lang="en-US" sz="2800" b="1" i="1" dirty="0">
                <a:solidFill>
                  <a:schemeClr val="tx1">
                    <a:lumMod val="50000"/>
                    <a:lumOff val="50000"/>
                  </a:schemeClr>
                </a:solidFill>
                <a:latin typeface="Candara" panose="020E0502030303020204" pitchFamily="34" charset="0"/>
              </a:rPr>
              <a:t>. 12 looking for and hastening the coming of the day of God, because of which the heavens will be dissolved, being on fire, and the elements will melt with fervent heat?”</a:t>
            </a:r>
          </a:p>
          <a:p>
            <a:pPr algn="ctr">
              <a:lnSpc>
                <a:spcPts val="2700"/>
              </a:lnSpc>
              <a:spcBef>
                <a:spcPts val="600"/>
              </a:spcBef>
            </a:pPr>
            <a:r>
              <a:rPr lang="en-US" sz="2400" i="1" dirty="0">
                <a:latin typeface="Candara" panose="020E0502030303020204" pitchFamily="34" charset="0"/>
              </a:rPr>
              <a:t>2 Peter 3:11-12</a:t>
            </a:r>
          </a:p>
        </p:txBody>
      </p:sp>
      <p:sp>
        <p:nvSpPr>
          <p:cNvPr id="2" name="Rectangle 1">
            <a:extLst>
              <a:ext uri="{FF2B5EF4-FFF2-40B4-BE49-F238E27FC236}">
                <a16:creationId xmlns:a16="http://schemas.microsoft.com/office/drawing/2014/main" id="{78F6C34B-B1F6-67BA-47E3-ACB540252D64}"/>
              </a:ext>
            </a:extLst>
          </p:cNvPr>
          <p:cNvSpPr/>
          <p:nvPr/>
        </p:nvSpPr>
        <p:spPr>
          <a:xfrm rot="17801883">
            <a:off x="3436876" y="2819863"/>
            <a:ext cx="6391493" cy="1200329"/>
          </a:xfrm>
          <a:prstGeom prst="rect">
            <a:avLst/>
          </a:prstGeom>
          <a:noFill/>
        </p:spPr>
        <p:txBody>
          <a:bodyPr wrap="none" lIns="91440" tIns="45720" rIns="91440" bIns="45720">
            <a:spAutoFit/>
          </a:bodyPr>
          <a:lstStyle/>
          <a:p>
            <a:pPr algn="ctr"/>
            <a:r>
              <a:rPr lang="en-US" sz="72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CONCLUSION</a:t>
            </a:r>
          </a:p>
        </p:txBody>
      </p:sp>
      <p:sp>
        <p:nvSpPr>
          <p:cNvPr id="3" name="Slide Number Placeholder 5">
            <a:extLst>
              <a:ext uri="{FF2B5EF4-FFF2-40B4-BE49-F238E27FC236}">
                <a16:creationId xmlns:a16="http://schemas.microsoft.com/office/drawing/2014/main" id="{21709F08-0F5B-E5C8-CDCC-0DEDAF9F779A}"/>
              </a:ext>
            </a:extLst>
          </p:cNvPr>
          <p:cNvSpPr txBox="1">
            <a:spLocks/>
          </p:cNvSpPr>
          <p:nvPr/>
        </p:nvSpPr>
        <p:spPr>
          <a:xfrm>
            <a:off x="8603490" y="6343650"/>
            <a:ext cx="514350" cy="51435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z="900"/>
              <a:pPr/>
              <a:t>11</a:t>
            </a:fld>
            <a:endParaRPr lang="en-US" sz="900" dirty="0"/>
          </a:p>
        </p:txBody>
      </p:sp>
    </p:spTree>
    <p:extLst>
      <p:ext uri="{BB962C8B-B14F-4D97-AF65-F5344CB8AC3E}">
        <p14:creationId xmlns:p14="http://schemas.microsoft.com/office/powerpoint/2010/main" val="1163119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heel(8)">
                                      <p:cBhvr>
                                        <p:cTn id="19" dur="2000"/>
                                        <p:tgtEl>
                                          <p:spTgt spid="4">
                                            <p:txEl>
                                              <p:pRg st="1" end="1"/>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44124" y="1606869"/>
            <a:ext cx="8083321" cy="4835001"/>
          </a:xfrm>
          <a:solidFill>
            <a:schemeClr val="bg1">
              <a:lumMod val="50000"/>
            </a:schemeClr>
          </a:solidFill>
          <a:ln>
            <a:noFill/>
          </a:ln>
        </p:spPr>
        <p:txBody>
          <a:bodyPr vert="horz" wrap="square" lIns="68580" tIns="34290" rIns="68580" bIns="34290" numCol="1" rtlCol="0" anchor="t" anchorCtr="0" compatLnSpc="1">
            <a:prstTxWarp prst="textNoShape">
              <a:avLst/>
            </a:prstTxWarp>
            <a:noAutofit/>
          </a:bodyPr>
          <a:lstStyle/>
          <a:p>
            <a:pPr marL="0" indent="0">
              <a:spcBef>
                <a:spcPts val="0"/>
              </a:spcBef>
              <a:buClr>
                <a:schemeClr val="bg1"/>
              </a:buClr>
              <a:buNone/>
              <a:defRPr/>
            </a:pPr>
            <a:r>
              <a:rPr lang="en-US" altLang="en-US" sz="3600" b="1" dirty="0">
                <a:solidFill>
                  <a:schemeClr val="bg1"/>
                </a:solidFill>
                <a:effectLst/>
                <a:latin typeface="Candara" panose="020E0502030303020204" pitchFamily="34" charset="0"/>
              </a:rPr>
              <a:t>Alien sinners must…</a:t>
            </a: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Hear the Gospel – </a:t>
            </a:r>
            <a:r>
              <a:rPr lang="en-US" altLang="en-US" sz="2800" i="1" dirty="0">
                <a:solidFill>
                  <a:schemeClr val="bg1"/>
                </a:solidFill>
                <a:effectLst/>
                <a:latin typeface="Candara" panose="020E0502030303020204" pitchFamily="34" charset="0"/>
              </a:rPr>
              <a:t>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Believe it – </a:t>
            </a:r>
            <a:r>
              <a:rPr lang="en-US" altLang="en-US" sz="2800" i="1" dirty="0">
                <a:solidFill>
                  <a:schemeClr val="bg1"/>
                </a:solidFill>
                <a:effectLst/>
                <a:latin typeface="Candara" panose="020E0502030303020204" pitchFamily="34" charset="0"/>
              </a:rPr>
              <a:t>John 8:24</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Repent of sin in your life – </a:t>
            </a:r>
            <a:r>
              <a:rPr lang="en-US" altLang="en-US" sz="2800" i="1" dirty="0">
                <a:solidFill>
                  <a:schemeClr val="bg1"/>
                </a:solidFill>
                <a:effectLst/>
                <a:latin typeface="Candara" panose="020E0502030303020204" pitchFamily="34" charset="0"/>
              </a:rPr>
              <a:t>Acts 17:30</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Confess </a:t>
            </a:r>
            <a:r>
              <a:rPr lang="en-US" altLang="en-US" sz="2800" dirty="0">
                <a:solidFill>
                  <a:schemeClr val="bg1"/>
                </a:solidFill>
                <a:latin typeface="Candara" panose="020E0502030303020204" pitchFamily="34" charset="0"/>
              </a:rPr>
              <a:t>that </a:t>
            </a:r>
            <a:r>
              <a:rPr lang="en-US" altLang="en-US" sz="2800" dirty="0">
                <a:solidFill>
                  <a:schemeClr val="bg1"/>
                </a:solidFill>
                <a:effectLst/>
                <a:latin typeface="Candara" panose="020E0502030303020204" pitchFamily="34" charset="0"/>
              </a:rPr>
              <a:t>Christ </a:t>
            </a:r>
            <a:r>
              <a:rPr lang="en-US" altLang="en-US" sz="2800" dirty="0">
                <a:solidFill>
                  <a:schemeClr val="bg1"/>
                </a:solidFill>
                <a:latin typeface="Candara" panose="020E0502030303020204" pitchFamily="34" charset="0"/>
              </a:rPr>
              <a:t>is God’s Son </a:t>
            </a:r>
            <a:r>
              <a:rPr lang="en-US" altLang="en-US" sz="2800" dirty="0">
                <a:solidFill>
                  <a:schemeClr val="bg1"/>
                </a:solidFill>
                <a:effectLst/>
                <a:latin typeface="Candara" panose="020E0502030303020204" pitchFamily="34" charset="0"/>
              </a:rPr>
              <a:t>– </a:t>
            </a:r>
            <a:r>
              <a:rPr lang="en-US" altLang="en-US" sz="2800" i="1" dirty="0">
                <a:solidFill>
                  <a:schemeClr val="bg1"/>
                </a:solidFill>
                <a:effectLst/>
                <a:latin typeface="Candara" panose="020E0502030303020204" pitchFamily="34" charset="0"/>
              </a:rPr>
              <a:t>Matthew 10:32</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Be baptized </a:t>
            </a:r>
            <a:r>
              <a:rPr lang="en-US" altLang="en-US" sz="2800" dirty="0">
                <a:solidFill>
                  <a:schemeClr val="bg1"/>
                </a:solidFill>
                <a:latin typeface="Candara" panose="020E0502030303020204" pitchFamily="34" charset="0"/>
              </a:rPr>
              <a:t>to wash away your</a:t>
            </a:r>
            <a:r>
              <a:rPr lang="en-US" altLang="en-US" sz="2800" dirty="0">
                <a:solidFill>
                  <a:schemeClr val="bg1"/>
                </a:solidFill>
                <a:effectLst/>
                <a:latin typeface="Candara" panose="020E0502030303020204" pitchFamily="34" charset="0"/>
              </a:rPr>
              <a:t> sins – </a:t>
            </a:r>
            <a:r>
              <a:rPr lang="en-US" altLang="en-US" sz="2800" i="1" dirty="0">
                <a:solidFill>
                  <a:schemeClr val="bg1"/>
                </a:solidFill>
                <a:effectLst/>
                <a:latin typeface="Candara" panose="020E0502030303020204" pitchFamily="34" charset="0"/>
              </a:rPr>
              <a:t>Acts 2:38</a:t>
            </a:r>
          </a:p>
          <a:p>
            <a:pPr marL="0" lvl="1" indent="0">
              <a:spcBef>
                <a:spcPts val="338"/>
              </a:spcBef>
              <a:spcAft>
                <a:spcPts val="0"/>
              </a:spcAft>
              <a:buClr>
                <a:schemeClr val="bg1"/>
              </a:buClr>
              <a:buNone/>
              <a:defRPr/>
            </a:pPr>
            <a:r>
              <a:rPr lang="en-US" altLang="en-US" sz="3600" b="1" dirty="0">
                <a:solidFill>
                  <a:schemeClr val="bg1"/>
                </a:solidFill>
                <a:effectLst/>
                <a:latin typeface="Candara" panose="020E0502030303020204" pitchFamily="34" charset="0"/>
              </a:rPr>
              <a:t>An erring child of God must…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Repent and Pray for Forgiveness </a:t>
            </a:r>
            <a:r>
              <a:rPr lang="en-US" altLang="en-US" sz="2800" i="1" dirty="0">
                <a:solidFill>
                  <a:schemeClr val="bg1"/>
                </a:solidFill>
                <a:effectLst/>
                <a:latin typeface="Candara" panose="020E0502030303020204" pitchFamily="34" charset="0"/>
              </a:rPr>
              <a:t>– 1 John 1:7-9</a:t>
            </a:r>
          </a:p>
          <a:p>
            <a:pPr marL="0" indent="0" algn="just">
              <a:spcBef>
                <a:spcPts val="338"/>
              </a:spcBef>
              <a:spcAft>
                <a:spcPts val="0"/>
              </a:spcAft>
              <a:buClr>
                <a:schemeClr val="bg1"/>
              </a:buClr>
              <a:buSzPct val="99000"/>
              <a:buNone/>
              <a:defRPr/>
            </a:pPr>
            <a:r>
              <a:rPr lang="en-US" altLang="en-US" sz="3600" b="1" dirty="0">
                <a:solidFill>
                  <a:schemeClr val="bg1"/>
                </a:solidFill>
                <a:latin typeface="Candara" panose="020E0502030303020204" pitchFamily="34" charset="0"/>
              </a:rPr>
              <a:t>Endure Trials &amp; </a:t>
            </a:r>
            <a:r>
              <a:rPr lang="en-US" altLang="en-US" sz="3600" b="1" i="1" dirty="0">
                <a:solidFill>
                  <a:schemeClr val="bg1"/>
                </a:solidFill>
                <a:effectLst/>
                <a:latin typeface="Candara" panose="020E0502030303020204" pitchFamily="34" charset="0"/>
              </a:rPr>
              <a:t>“be faithful </a:t>
            </a:r>
            <a:r>
              <a:rPr lang="en-US" altLang="en-US" sz="3600" b="1" i="1" u="sng" dirty="0">
                <a:solidFill>
                  <a:schemeClr val="bg1"/>
                </a:solidFill>
                <a:effectLst/>
                <a:latin typeface="Candara" panose="020E0502030303020204" pitchFamily="34" charset="0"/>
              </a:rPr>
              <a:t>unto</a:t>
            </a:r>
            <a:r>
              <a:rPr lang="en-US" altLang="en-US" sz="3600" b="1" i="1" dirty="0">
                <a:solidFill>
                  <a:schemeClr val="bg1"/>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i="1" dirty="0">
                <a:solidFill>
                  <a:schemeClr val="bg1"/>
                </a:solidFill>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43945" y="416130"/>
            <a:ext cx="8083321" cy="1107996"/>
          </a:xfrm>
          <a:prstGeom prst="rect">
            <a:avLst/>
          </a:prstGeom>
          <a:solidFill>
            <a:schemeClr val="bg2">
              <a:lumMod val="50000"/>
            </a:schemeClr>
          </a:solidFill>
          <a:ln>
            <a:noFill/>
          </a:ln>
        </p:spPr>
        <p:txBody>
          <a:bodyPr wrap="square" lIns="91440" tIns="45720" rIns="91440" bIns="45720">
            <a:spAutoFit/>
          </a:bodyPr>
          <a:lstStyle/>
          <a:p>
            <a:r>
              <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a:t>
            </a:r>
            <a:r>
              <a:rPr lang="en-US" sz="6600" b="1" i="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Candara" panose="020E0502030303020204" pitchFamily="34" charset="0"/>
              </a:rPr>
              <a:t>What Shall We Do?</a:t>
            </a:r>
            <a:endParaRPr lang="en-US" sz="6600" b="1" i="1" cap="none" spc="0" dirty="0">
              <a:ln w="12700">
                <a:solidFill>
                  <a:schemeClr val="tx2">
                    <a:lumMod val="75000"/>
                  </a:schemeClr>
                </a:solidFill>
                <a:prstDash val="solid"/>
              </a:ln>
              <a:solidFill>
                <a:schemeClr val="bg1"/>
              </a:solidFill>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728277" y="688334"/>
            <a:ext cx="721326" cy="646331"/>
          </a:xfrm>
          <a:prstGeom prst="rect">
            <a:avLst/>
          </a:prstGeom>
          <a:noFill/>
        </p:spPr>
        <p:txBody>
          <a:bodyPr wrap="square" rtlCol="0">
            <a:spAutoFit/>
          </a:bodyPr>
          <a:lstStyle/>
          <a:p>
            <a:pPr algn="ctr"/>
            <a:r>
              <a:rPr lang="en-US" b="1" i="1" dirty="0">
                <a:solidFill>
                  <a:schemeClr val="bg1"/>
                </a:solidFill>
                <a:latin typeface="Candara" panose="020E0502030303020204" pitchFamily="34" charset="0"/>
              </a:rPr>
              <a:t>Acts 2:37</a:t>
            </a:r>
          </a:p>
        </p:txBody>
      </p:sp>
      <p:sp>
        <p:nvSpPr>
          <p:cNvPr id="3" name="Slide Number Placeholder 5">
            <a:extLst>
              <a:ext uri="{FF2B5EF4-FFF2-40B4-BE49-F238E27FC236}">
                <a16:creationId xmlns:a16="http://schemas.microsoft.com/office/drawing/2014/main" id="{3C6FCD30-35C1-8F5A-8FC4-A4BBBA3A1C7D}"/>
              </a:ext>
            </a:extLst>
          </p:cNvPr>
          <p:cNvSpPr txBox="1">
            <a:spLocks/>
          </p:cNvSpPr>
          <p:nvPr/>
        </p:nvSpPr>
        <p:spPr>
          <a:xfrm>
            <a:off x="8603490" y="6343650"/>
            <a:ext cx="514350" cy="51435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z="900"/>
              <a:pPr/>
              <a:t>12</a:t>
            </a:fld>
            <a:endParaRPr lang="en-US" sz="900" dirty="0"/>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6A9D4D-F3CC-7EED-19EC-29AABFBD7574}"/>
              </a:ext>
            </a:extLst>
          </p:cNvPr>
          <p:cNvSpPr txBox="1"/>
          <p:nvPr/>
        </p:nvSpPr>
        <p:spPr>
          <a:xfrm>
            <a:off x="533400" y="939115"/>
            <a:ext cx="8077200" cy="5035866"/>
          </a:xfrm>
          <a:prstGeom prst="rect">
            <a:avLst/>
          </a:prstGeom>
          <a:noFill/>
        </p:spPr>
        <p:txBody>
          <a:bodyPr wrap="square" rtlCol="0">
            <a:spAutoFit/>
          </a:bodyPr>
          <a:lstStyle/>
          <a:p>
            <a:pPr>
              <a:lnSpc>
                <a:spcPts val="3500"/>
              </a:lnSpc>
            </a:pPr>
            <a:r>
              <a:rPr lang="en-US" sz="3500" b="1" i="1" dirty="0">
                <a:latin typeface="Candara" panose="020E0502030303020204" pitchFamily="34" charset="0"/>
              </a:rPr>
              <a:t>“</a:t>
            </a:r>
            <a:r>
              <a:rPr lang="en-US" sz="3500" b="1" i="1" dirty="0">
                <a:solidFill>
                  <a:schemeClr val="bg1">
                    <a:lumMod val="50000"/>
                  </a:schemeClr>
                </a:solidFill>
                <a:latin typeface="Candara" panose="020E0502030303020204" pitchFamily="34" charset="0"/>
              </a:rPr>
              <a:t>9 </a:t>
            </a:r>
            <a:r>
              <a:rPr lang="en-US" sz="3500" b="1" i="1" dirty="0">
                <a:latin typeface="Candara" panose="020E0502030303020204" pitchFamily="34" charset="0"/>
              </a:rPr>
              <a:t>And when he had spoken these things, while they beheld, he was taken up; and a cloud received him out of their sight. </a:t>
            </a:r>
            <a:r>
              <a:rPr lang="en-US" sz="3500" b="1" i="1" dirty="0">
                <a:solidFill>
                  <a:schemeClr val="bg1">
                    <a:lumMod val="50000"/>
                  </a:schemeClr>
                </a:solidFill>
                <a:latin typeface="Candara" panose="020E0502030303020204" pitchFamily="34" charset="0"/>
              </a:rPr>
              <a:t>10 </a:t>
            </a:r>
            <a:r>
              <a:rPr lang="en-US" sz="3500" b="1" i="1" dirty="0">
                <a:latin typeface="Candara" panose="020E0502030303020204" pitchFamily="34" charset="0"/>
              </a:rPr>
              <a:t>And while they looked </a:t>
            </a:r>
            <a:r>
              <a:rPr lang="en-US" sz="3500" b="1" i="1" dirty="0" err="1">
                <a:latin typeface="Candara" panose="020E0502030303020204" pitchFamily="34" charset="0"/>
              </a:rPr>
              <a:t>stedfastly</a:t>
            </a:r>
            <a:r>
              <a:rPr lang="en-US" sz="3500" b="1" i="1" dirty="0">
                <a:latin typeface="Candara" panose="020E0502030303020204" pitchFamily="34" charset="0"/>
              </a:rPr>
              <a:t> toward heaven as he went up, behold, two men stood by them in white apparel; </a:t>
            </a:r>
            <a:r>
              <a:rPr lang="en-US" sz="3500" b="1" i="1" dirty="0">
                <a:solidFill>
                  <a:schemeClr val="bg1">
                    <a:lumMod val="50000"/>
                  </a:schemeClr>
                </a:solidFill>
                <a:latin typeface="Candara" panose="020E0502030303020204" pitchFamily="34" charset="0"/>
              </a:rPr>
              <a:t>11 </a:t>
            </a:r>
            <a:r>
              <a:rPr lang="en-US" sz="3500" b="1" i="1" dirty="0">
                <a:latin typeface="Candara" panose="020E0502030303020204" pitchFamily="34" charset="0"/>
              </a:rPr>
              <a:t>Which also said, Ye men of Galilee, why stand ye gazing up into heaven? this same Jesus, which is taken up from you into heaven, </a:t>
            </a:r>
            <a:r>
              <a:rPr lang="en-US" sz="3500" b="1" i="1" dirty="0">
                <a:solidFill>
                  <a:srgbClr val="FF0000"/>
                </a:solidFill>
                <a:latin typeface="Candara" panose="020E0502030303020204" pitchFamily="34" charset="0"/>
              </a:rPr>
              <a:t>shall so come in like manner </a:t>
            </a:r>
            <a:r>
              <a:rPr lang="en-US" sz="3500" b="1" i="1" dirty="0">
                <a:latin typeface="Candara" panose="020E0502030303020204" pitchFamily="34" charset="0"/>
              </a:rPr>
              <a:t>as ye have seen him go into heaven</a:t>
            </a:r>
            <a:r>
              <a:rPr lang="en-US" sz="3500" i="1" dirty="0">
                <a:latin typeface="Candara" panose="020E0502030303020204" pitchFamily="34" charset="0"/>
              </a:rPr>
              <a:t>” - Acts 1:9-11, KJV</a:t>
            </a:r>
          </a:p>
        </p:txBody>
      </p:sp>
      <p:sp>
        <p:nvSpPr>
          <p:cNvPr id="2" name="Slide Number Placeholder 5">
            <a:extLst>
              <a:ext uri="{FF2B5EF4-FFF2-40B4-BE49-F238E27FC236}">
                <a16:creationId xmlns:a16="http://schemas.microsoft.com/office/drawing/2014/main" id="{6F39D290-4DC4-0392-C950-002A45E8F28A}"/>
              </a:ext>
            </a:extLst>
          </p:cNvPr>
          <p:cNvSpPr txBox="1">
            <a:spLocks/>
          </p:cNvSpPr>
          <p:nvPr/>
        </p:nvSpPr>
        <p:spPr>
          <a:xfrm>
            <a:off x="8603490" y="6343650"/>
            <a:ext cx="514350" cy="51435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z="900"/>
              <a:pPr/>
              <a:t>2</a:t>
            </a:fld>
            <a:endParaRPr lang="en-US" sz="900" dirty="0"/>
          </a:p>
        </p:txBody>
      </p:sp>
    </p:spTree>
    <p:extLst>
      <p:ext uri="{BB962C8B-B14F-4D97-AF65-F5344CB8AC3E}">
        <p14:creationId xmlns:p14="http://schemas.microsoft.com/office/powerpoint/2010/main" val="2714013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p:txBody>
          <a:bodyPr>
            <a:normAutofit/>
          </a:bodyPr>
          <a:lstStyle/>
          <a:p>
            <a:r>
              <a:rPr lang="en-US" sz="44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133056" y="2202288"/>
            <a:ext cx="8637457" cy="4091766"/>
          </a:xfrm>
        </p:spPr>
        <p:txBody>
          <a:bodyPr anchor="t">
            <a:noAutofit/>
          </a:bodyPr>
          <a:lstStyle/>
          <a:p>
            <a:pPr marL="0" indent="0">
              <a:lnSpc>
                <a:spcPts val="3000"/>
              </a:lnSpc>
              <a:spcBef>
                <a:spcPts val="600"/>
              </a:spcBef>
            </a:pPr>
            <a:r>
              <a:rPr lang="en-US" sz="3000" dirty="0">
                <a:latin typeface="Candara" panose="020E0502030303020204" pitchFamily="34" charset="0"/>
              </a:rPr>
              <a:t>The Bible teaches that Jesus will return in the same manner as His apostles saw Him ascend into heaven, visually, personally and powerfully </a:t>
            </a:r>
            <a:r>
              <a:rPr lang="en-US" sz="3000" i="1" dirty="0">
                <a:latin typeface="Candara" panose="020E0502030303020204" pitchFamily="34" charset="0"/>
              </a:rPr>
              <a:t>– Acts 1:9; Rev. 1:7</a:t>
            </a:r>
          </a:p>
          <a:p>
            <a:pPr marL="365760" indent="-274320">
              <a:lnSpc>
                <a:spcPts val="2800"/>
              </a:lnSpc>
              <a:spcBef>
                <a:spcPts val="600"/>
              </a:spcBef>
              <a:buFont typeface="Wingdings" panose="05000000000000000000" pitchFamily="2" charset="2"/>
              <a:buChar char="§"/>
            </a:pPr>
            <a:r>
              <a:rPr lang="en-US" sz="2800" i="1" dirty="0">
                <a:latin typeface="Candara" panose="020E0502030303020204" pitchFamily="34" charset="0"/>
              </a:rPr>
              <a:t> 1 Thess. 4:16</a:t>
            </a:r>
          </a:p>
          <a:p>
            <a:pPr marL="0" indent="0">
              <a:lnSpc>
                <a:spcPts val="3000"/>
              </a:lnSpc>
              <a:spcBef>
                <a:spcPts val="1200"/>
              </a:spcBef>
            </a:pPr>
            <a:r>
              <a:rPr lang="en-US" sz="3000" dirty="0">
                <a:latin typeface="Candara" panose="020E0502030303020204" pitchFamily="34" charset="0"/>
              </a:rPr>
              <a:t>The scriptures tell us what will happen when Jesus returns – </a:t>
            </a:r>
            <a:r>
              <a:rPr lang="en-US" sz="3000" i="1" dirty="0">
                <a:latin typeface="Candara" panose="020E0502030303020204" pitchFamily="34" charset="0"/>
              </a:rPr>
              <a:t>1 Thess. 4:13-18</a:t>
            </a:r>
          </a:p>
          <a:p>
            <a:pPr marL="0" indent="0">
              <a:lnSpc>
                <a:spcPts val="3000"/>
              </a:lnSpc>
              <a:spcBef>
                <a:spcPts val="1200"/>
              </a:spcBef>
            </a:pPr>
            <a:r>
              <a:rPr lang="en-US" sz="3000" dirty="0">
                <a:latin typeface="Candara" panose="020E0502030303020204" pitchFamily="34" charset="0"/>
              </a:rPr>
              <a:t>We need to learn and reflect on what will take place when the Lord returns, then conform our hearts and lives to the will and words of Jesus </a:t>
            </a:r>
            <a:r>
              <a:rPr lang="en-US" sz="3000" i="1" dirty="0">
                <a:latin typeface="Candara" panose="020E0502030303020204" pitchFamily="34" charset="0"/>
              </a:rPr>
              <a:t>– Matt. 7:21-27</a:t>
            </a:r>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8603490" y="6343650"/>
            <a:ext cx="514350" cy="51435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z="900"/>
              <a:pPr/>
              <a:t>3</a:t>
            </a:fld>
            <a:endParaRPr lang="en-US" sz="900" dirty="0"/>
          </a:p>
        </p:txBody>
      </p:sp>
    </p:spTree>
    <p:extLst>
      <p:ext uri="{BB962C8B-B14F-4D97-AF65-F5344CB8AC3E}">
        <p14:creationId xmlns:p14="http://schemas.microsoft.com/office/powerpoint/2010/main" val="1476309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270418" y="562701"/>
            <a:ext cx="4456127" cy="5657795"/>
          </a:xfrm>
        </p:spPr>
        <p:txBody>
          <a:bodyPr anchor="ctr">
            <a:noAutofit/>
          </a:bodyPr>
          <a:lstStyle/>
          <a:p>
            <a:pPr algn="ctr">
              <a:lnSpc>
                <a:spcPts val="7200"/>
              </a:lnSpc>
            </a:pPr>
            <a:r>
              <a:rPr lang="en-US" sz="7200" b="1" i="1" dirty="0">
                <a:latin typeface="Candara" panose="020E0502030303020204" pitchFamily="34" charset="0"/>
              </a:rPr>
              <a:t>What Will Happen When The Lord Returns</a:t>
            </a:r>
          </a:p>
        </p:txBody>
      </p:sp>
      <p:sp>
        <p:nvSpPr>
          <p:cNvPr id="27" name="TextBox 26">
            <a:extLst>
              <a:ext uri="{FF2B5EF4-FFF2-40B4-BE49-F238E27FC236}">
                <a16:creationId xmlns:a16="http://schemas.microsoft.com/office/drawing/2014/main" id="{E4CCFA8B-0D95-5AE8-0923-BCA6452AB848}"/>
              </a:ext>
            </a:extLst>
          </p:cNvPr>
          <p:cNvSpPr txBox="1"/>
          <p:nvPr/>
        </p:nvSpPr>
        <p:spPr>
          <a:xfrm>
            <a:off x="4984125" y="1505396"/>
            <a:ext cx="3503052" cy="3847207"/>
          </a:xfrm>
          <a:prstGeom prst="rect">
            <a:avLst/>
          </a:prstGeom>
          <a:noFill/>
        </p:spPr>
        <p:txBody>
          <a:bodyPr wrap="square" rtlCol="0" anchor="ctr">
            <a:spAutoFit/>
          </a:bodyPr>
          <a:lstStyle/>
          <a:p>
            <a:pPr algn="ctr">
              <a:lnSpc>
                <a:spcPts val="9600"/>
              </a:lnSpc>
            </a:pPr>
            <a:r>
              <a:rPr lang="en-US" sz="9600" dirty="0">
                <a:latin typeface="Rage Italic" panose="03070502040507070304" pitchFamily="66" charset="0"/>
              </a:rPr>
              <a:t>The Bible Teaches</a:t>
            </a:r>
          </a:p>
        </p:txBody>
      </p:sp>
      <p:sp>
        <p:nvSpPr>
          <p:cNvPr id="2" name="Slide Number Placeholder 5">
            <a:extLst>
              <a:ext uri="{FF2B5EF4-FFF2-40B4-BE49-F238E27FC236}">
                <a16:creationId xmlns:a16="http://schemas.microsoft.com/office/drawing/2014/main" id="{4187AD07-6A1B-50AA-E2A1-8F80ED9B1FA7}"/>
              </a:ext>
            </a:extLst>
          </p:cNvPr>
          <p:cNvSpPr txBox="1">
            <a:spLocks/>
          </p:cNvSpPr>
          <p:nvPr/>
        </p:nvSpPr>
        <p:spPr>
          <a:xfrm>
            <a:off x="8603490" y="6343650"/>
            <a:ext cx="514350" cy="51435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z="900"/>
              <a:pPr/>
              <a:t>4</a:t>
            </a:fld>
            <a:endParaRPr lang="en-US" sz="900" dirty="0"/>
          </a:p>
        </p:txBody>
      </p:sp>
    </p:spTree>
    <p:extLst>
      <p:ext uri="{BB962C8B-B14F-4D97-AF65-F5344CB8AC3E}">
        <p14:creationId xmlns:p14="http://schemas.microsoft.com/office/powerpoint/2010/main" val="4045600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5544-C200-BEF3-61CE-CCB5EE891064}"/>
              </a:ext>
            </a:extLst>
          </p:cNvPr>
          <p:cNvSpPr>
            <a:spLocks noGrp="1"/>
          </p:cNvSpPr>
          <p:nvPr>
            <p:ph type="title"/>
          </p:nvPr>
        </p:nvSpPr>
        <p:spPr>
          <a:xfrm>
            <a:off x="169502" y="273762"/>
            <a:ext cx="8625177" cy="838034"/>
          </a:xfrm>
        </p:spPr>
        <p:txBody>
          <a:bodyPr>
            <a:normAutofit/>
          </a:bodyPr>
          <a:lstStyle/>
          <a:p>
            <a:r>
              <a:rPr lang="en-US" sz="4400" b="1" dirty="0">
                <a:latin typeface="Candara" panose="020E0502030303020204" pitchFamily="34" charset="0"/>
              </a:rPr>
              <a:t>The Resurrection of All the Dead</a:t>
            </a:r>
            <a:endParaRPr lang="en-US" sz="2800"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9E4A32E4-179C-6FC0-8A0F-65F163803ABA}"/>
              </a:ext>
            </a:extLst>
          </p:cNvPr>
          <p:cNvSpPr>
            <a:spLocks noGrp="1"/>
          </p:cNvSpPr>
          <p:nvPr>
            <p:ph type="sldNum" sz="quarter" idx="14"/>
          </p:nvPr>
        </p:nvSpPr>
        <p:spPr>
          <a:xfrm>
            <a:off x="8629650" y="6172200"/>
            <a:ext cx="514350" cy="685800"/>
          </a:xfrm>
        </p:spPr>
        <p:txBody>
          <a:bodyPr/>
          <a:lstStyle/>
          <a:p>
            <a:fld id="{3A4F6043-7A67-491B-98BC-F933DED7226D}" type="slidenum">
              <a:rPr lang="en-US" smtClean="0"/>
              <a:pPr/>
              <a:t>5</a:t>
            </a:fld>
            <a:endParaRPr lang="en-US" dirty="0"/>
          </a:p>
        </p:txBody>
      </p:sp>
      <p:sp>
        <p:nvSpPr>
          <p:cNvPr id="4" name="Content Placeholder 3">
            <a:extLst>
              <a:ext uri="{FF2B5EF4-FFF2-40B4-BE49-F238E27FC236}">
                <a16:creationId xmlns:a16="http://schemas.microsoft.com/office/drawing/2014/main" id="{E765806B-4BE0-6B7B-FE18-DF2D75670717}"/>
              </a:ext>
            </a:extLst>
          </p:cNvPr>
          <p:cNvSpPr>
            <a:spLocks noGrp="1"/>
          </p:cNvSpPr>
          <p:nvPr>
            <p:ph sz="half" idx="15"/>
          </p:nvPr>
        </p:nvSpPr>
        <p:spPr>
          <a:xfrm>
            <a:off x="316634" y="1122071"/>
            <a:ext cx="8478046" cy="5462167"/>
          </a:xfrm>
        </p:spPr>
        <p:txBody>
          <a:bodyPr>
            <a:normAutofit/>
          </a:bodyPr>
          <a:lstStyle/>
          <a:p>
            <a:r>
              <a:rPr lang="en-US" sz="3200" b="1" dirty="0">
                <a:latin typeface="Candara" panose="020E0502030303020204" pitchFamily="34" charset="0"/>
              </a:rPr>
              <a:t>The dead of all time will be raised</a:t>
            </a:r>
          </a:p>
          <a:p>
            <a:pPr>
              <a:lnSpc>
                <a:spcPts val="3200"/>
              </a:lnSpc>
              <a:spcBef>
                <a:spcPts val="30600"/>
              </a:spcBef>
            </a:pPr>
            <a:r>
              <a:rPr lang="en-US" sz="3200" b="1" dirty="0">
                <a:latin typeface="Candara" panose="020E0502030303020204" pitchFamily="34" charset="0"/>
              </a:rPr>
              <a:t>The day of judgment is an </a:t>
            </a:r>
            <a:r>
              <a:rPr lang="en-US" sz="3200" b="1" i="1" u="sng" dirty="0">
                <a:latin typeface="Candara" panose="020E0502030303020204" pitchFamily="34" charset="0"/>
              </a:rPr>
              <a:t>appointed</a:t>
            </a:r>
            <a:r>
              <a:rPr lang="en-US" sz="3200" b="1" i="1" dirty="0">
                <a:latin typeface="Candara" panose="020E0502030303020204" pitchFamily="34" charset="0"/>
              </a:rPr>
              <a:t> </a:t>
            </a:r>
            <a:r>
              <a:rPr lang="en-US" sz="3200" b="1" dirty="0">
                <a:latin typeface="Candara" panose="020E0502030303020204" pitchFamily="34" charset="0"/>
              </a:rPr>
              <a:t>day by God </a:t>
            </a:r>
            <a:r>
              <a:rPr lang="en-US" sz="3200" dirty="0">
                <a:latin typeface="Candara" panose="020E0502030303020204" pitchFamily="34" charset="0"/>
              </a:rPr>
              <a:t>– </a:t>
            </a:r>
            <a:r>
              <a:rPr lang="en-US" sz="3200" i="1" dirty="0">
                <a:latin typeface="Candara" panose="020E0502030303020204" pitchFamily="34" charset="0"/>
              </a:rPr>
              <a:t>Heb. 9:27; Acts 17:31; 2 Pet. </a:t>
            </a:r>
            <a:r>
              <a:rPr lang="en-US" sz="3200" i="1">
                <a:latin typeface="Candara" panose="020E0502030303020204" pitchFamily="34" charset="0"/>
              </a:rPr>
              <a:t>3:10</a:t>
            </a:r>
            <a:endParaRPr lang="en-US" sz="3200" i="1" dirty="0">
              <a:latin typeface="Candara" panose="020E0502030303020204" pitchFamily="34" charset="0"/>
            </a:endParaRPr>
          </a:p>
        </p:txBody>
      </p:sp>
      <p:sp>
        <p:nvSpPr>
          <p:cNvPr id="3" name="Rectangle 2">
            <a:extLst>
              <a:ext uri="{FF2B5EF4-FFF2-40B4-BE49-F238E27FC236}">
                <a16:creationId xmlns:a16="http://schemas.microsoft.com/office/drawing/2014/main" id="{3AECB0B3-F72B-B18C-A2DD-7F0A2C64ECAF}"/>
              </a:ext>
            </a:extLst>
          </p:cNvPr>
          <p:cNvSpPr/>
          <p:nvPr/>
        </p:nvSpPr>
        <p:spPr>
          <a:xfrm>
            <a:off x="399084" y="1737038"/>
            <a:ext cx="8166011" cy="1742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457200">
              <a:lnSpc>
                <a:spcPts val="2600"/>
              </a:lnSpc>
            </a:pPr>
            <a:r>
              <a:rPr lang="en-US" sz="2600" b="1" i="1" dirty="0">
                <a:solidFill>
                  <a:schemeClr val="tx1"/>
                </a:solidFill>
                <a:latin typeface="Candara" panose="020E0502030303020204" pitchFamily="34" charset="0"/>
              </a:rPr>
              <a:t>“Marvel not at this: for the hour is coming, in the which </a:t>
            </a:r>
            <a:r>
              <a:rPr lang="en-US" sz="2600" b="1" i="1" dirty="0">
                <a:solidFill>
                  <a:srgbClr val="FF0000"/>
                </a:solidFill>
                <a:latin typeface="Candara" panose="020E0502030303020204" pitchFamily="34" charset="0"/>
              </a:rPr>
              <a:t>all that are in the graves</a:t>
            </a:r>
            <a:r>
              <a:rPr lang="en-US" sz="2600" b="1" i="1" dirty="0">
                <a:solidFill>
                  <a:schemeClr val="tx1"/>
                </a:solidFill>
                <a:latin typeface="Candara" panose="020E0502030303020204" pitchFamily="34" charset="0"/>
              </a:rPr>
              <a:t> shall hear his voice, And shall </a:t>
            </a:r>
            <a:r>
              <a:rPr lang="en-US" sz="2600" b="1" i="1" dirty="0">
                <a:solidFill>
                  <a:srgbClr val="FF0000"/>
                </a:solidFill>
                <a:latin typeface="Candara" panose="020E0502030303020204" pitchFamily="34" charset="0"/>
              </a:rPr>
              <a:t>come forth</a:t>
            </a:r>
            <a:r>
              <a:rPr lang="en-US" sz="2600" b="1" i="1" dirty="0">
                <a:solidFill>
                  <a:schemeClr val="tx1"/>
                </a:solidFill>
                <a:latin typeface="Candara" panose="020E0502030303020204" pitchFamily="34" charset="0"/>
              </a:rPr>
              <a:t>; they that have done good, unto the resurrection of life; and they that have done evil, unto the resurrection of damnation</a:t>
            </a:r>
            <a:r>
              <a:rPr lang="en-US" sz="2600" i="1" dirty="0">
                <a:solidFill>
                  <a:schemeClr val="tx1"/>
                </a:solidFill>
                <a:latin typeface="Candara" panose="020E0502030303020204" pitchFamily="34" charset="0"/>
              </a:rPr>
              <a:t>” – John 5:28-29, cf. Rev. 20:12-14</a:t>
            </a:r>
          </a:p>
          <a:p>
            <a:pPr indent="-457200">
              <a:lnSpc>
                <a:spcPts val="2800"/>
              </a:lnSpc>
            </a:pPr>
            <a:endParaRPr lang="en-US" sz="2800" i="1" dirty="0">
              <a:solidFill>
                <a:schemeClr val="tx1"/>
              </a:solidFill>
              <a:latin typeface="Candara" panose="020E0502030303020204" pitchFamily="34" charset="0"/>
            </a:endParaRPr>
          </a:p>
        </p:txBody>
      </p:sp>
      <p:sp>
        <p:nvSpPr>
          <p:cNvPr id="5" name="Rectangle 4">
            <a:extLst>
              <a:ext uri="{FF2B5EF4-FFF2-40B4-BE49-F238E27FC236}">
                <a16:creationId xmlns:a16="http://schemas.microsoft.com/office/drawing/2014/main" id="{8B72E163-8E75-FB55-88FE-3135CB2BB6A6}"/>
              </a:ext>
            </a:extLst>
          </p:cNvPr>
          <p:cNvSpPr/>
          <p:nvPr/>
        </p:nvSpPr>
        <p:spPr>
          <a:xfrm>
            <a:off x="399083" y="3679287"/>
            <a:ext cx="8166011" cy="1742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457200">
              <a:lnSpc>
                <a:spcPts val="2600"/>
              </a:lnSpc>
            </a:pPr>
            <a:r>
              <a:rPr lang="en-US" sz="2600" b="1" i="1" dirty="0">
                <a:solidFill>
                  <a:schemeClr val="tx1"/>
                </a:solidFill>
                <a:latin typeface="Candara" panose="020E0502030303020204" pitchFamily="34" charset="0"/>
              </a:rPr>
              <a:t>“But now is Christ risen from the dead, and become the </a:t>
            </a:r>
            <a:r>
              <a:rPr lang="en-US" sz="2600" b="1" i="1" dirty="0" err="1">
                <a:solidFill>
                  <a:schemeClr val="tx1"/>
                </a:solidFill>
                <a:latin typeface="Candara" panose="020E0502030303020204" pitchFamily="34" charset="0"/>
              </a:rPr>
              <a:t>firstfruits</a:t>
            </a:r>
            <a:r>
              <a:rPr lang="en-US" sz="2600" b="1" i="1" dirty="0">
                <a:solidFill>
                  <a:schemeClr val="tx1"/>
                </a:solidFill>
                <a:latin typeface="Candara" panose="020E0502030303020204" pitchFamily="34" charset="0"/>
              </a:rPr>
              <a:t> of them that slept. For since by man came death, by man came also the resurrection of the dead. For as in Adam all die, even so in Christ shall all be made alive” </a:t>
            </a:r>
            <a:r>
              <a:rPr lang="en-US" sz="2600" i="1" dirty="0">
                <a:solidFill>
                  <a:schemeClr val="tx1"/>
                </a:solidFill>
                <a:latin typeface="Candara" panose="020E0502030303020204" pitchFamily="34" charset="0"/>
              </a:rPr>
              <a:t>– 1 Cor. 15:20-22 KJV</a:t>
            </a:r>
            <a:endParaRPr lang="en-US" sz="2800" i="1" dirty="0">
              <a:solidFill>
                <a:schemeClr val="tx1"/>
              </a:solidFill>
              <a:latin typeface="Candara" panose="020E0502030303020204" pitchFamily="34" charset="0"/>
            </a:endParaRPr>
          </a:p>
        </p:txBody>
      </p:sp>
    </p:spTree>
    <p:extLst>
      <p:ext uri="{BB962C8B-B14F-4D97-AF65-F5344CB8AC3E}">
        <p14:creationId xmlns:p14="http://schemas.microsoft.com/office/powerpoint/2010/main" val="1147369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702793-398A-EB52-27BB-225357B8B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0F98F-30C2-5085-10D9-42E6F365C326}"/>
              </a:ext>
            </a:extLst>
          </p:cNvPr>
          <p:cNvSpPr>
            <a:spLocks noGrp="1"/>
          </p:cNvSpPr>
          <p:nvPr>
            <p:ph type="title"/>
          </p:nvPr>
        </p:nvSpPr>
        <p:spPr>
          <a:xfrm>
            <a:off x="169502" y="273762"/>
            <a:ext cx="8625177" cy="838034"/>
          </a:xfrm>
        </p:spPr>
        <p:txBody>
          <a:bodyPr>
            <a:normAutofit/>
          </a:bodyPr>
          <a:lstStyle/>
          <a:p>
            <a:r>
              <a:rPr lang="en-US" sz="4400" b="1" dirty="0">
                <a:latin typeface="Candara" panose="020E0502030303020204" pitchFamily="34" charset="0"/>
              </a:rPr>
              <a:t>All Living Changed From Mortality</a:t>
            </a:r>
            <a:endParaRPr lang="en-US" sz="2800" i="1"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9AE180DF-563C-9EC1-31C4-87CF770AFFCF}"/>
              </a:ext>
            </a:extLst>
          </p:cNvPr>
          <p:cNvSpPr>
            <a:spLocks noGrp="1"/>
          </p:cNvSpPr>
          <p:nvPr>
            <p:ph type="sldNum" sz="quarter" idx="14"/>
          </p:nvPr>
        </p:nvSpPr>
        <p:spPr>
          <a:xfrm>
            <a:off x="8629650" y="6172200"/>
            <a:ext cx="514350" cy="685800"/>
          </a:xfrm>
        </p:spPr>
        <p:txBody>
          <a:bodyPr/>
          <a:lstStyle/>
          <a:p>
            <a:fld id="{3A4F6043-7A67-491B-98BC-F933DED7226D}" type="slidenum">
              <a:rPr lang="en-US" smtClean="0"/>
              <a:pPr/>
              <a:t>6</a:t>
            </a:fld>
            <a:endParaRPr lang="en-US" dirty="0"/>
          </a:p>
        </p:txBody>
      </p:sp>
      <p:sp>
        <p:nvSpPr>
          <p:cNvPr id="4" name="Content Placeholder 3">
            <a:extLst>
              <a:ext uri="{FF2B5EF4-FFF2-40B4-BE49-F238E27FC236}">
                <a16:creationId xmlns:a16="http://schemas.microsoft.com/office/drawing/2014/main" id="{6F0DA16F-2031-1DD9-0A4D-8520DABBD56F}"/>
              </a:ext>
            </a:extLst>
          </p:cNvPr>
          <p:cNvSpPr>
            <a:spLocks noGrp="1"/>
          </p:cNvSpPr>
          <p:nvPr>
            <p:ph sz="half" idx="15"/>
          </p:nvPr>
        </p:nvSpPr>
        <p:spPr>
          <a:xfrm>
            <a:off x="316634" y="1122071"/>
            <a:ext cx="8478046" cy="6167371"/>
          </a:xfrm>
        </p:spPr>
        <p:txBody>
          <a:bodyPr>
            <a:normAutofit/>
          </a:bodyPr>
          <a:lstStyle/>
          <a:p>
            <a:pPr>
              <a:lnSpc>
                <a:spcPts val="3200"/>
              </a:lnSpc>
            </a:pPr>
            <a:r>
              <a:rPr lang="en-US" sz="3200" b="1" dirty="0">
                <a:latin typeface="Candara" panose="020E0502030303020204" pitchFamily="34" charset="0"/>
              </a:rPr>
              <a:t>All the living will be changed from mortality to immortality</a:t>
            </a:r>
          </a:p>
          <a:p>
            <a:pPr>
              <a:lnSpc>
                <a:spcPts val="3200"/>
              </a:lnSpc>
              <a:spcBef>
                <a:spcPts val="27000"/>
              </a:spcBef>
            </a:pPr>
            <a:r>
              <a:rPr lang="en-US" sz="3200" b="1" dirty="0">
                <a:latin typeface="Candara" panose="020E0502030303020204" pitchFamily="34" charset="0"/>
              </a:rPr>
              <a:t>The Christian will have a transformed body, like Christs’ glorious body </a:t>
            </a:r>
            <a:r>
              <a:rPr lang="en-US" sz="3200" i="1" dirty="0">
                <a:latin typeface="Candara" panose="020E0502030303020204" pitchFamily="34" charset="0"/>
              </a:rPr>
              <a:t>– Phil. 3:20-21; 1 John 3:2</a:t>
            </a:r>
          </a:p>
        </p:txBody>
      </p:sp>
      <p:sp>
        <p:nvSpPr>
          <p:cNvPr id="3" name="Rectangle 2">
            <a:extLst>
              <a:ext uri="{FF2B5EF4-FFF2-40B4-BE49-F238E27FC236}">
                <a16:creationId xmlns:a16="http://schemas.microsoft.com/office/drawing/2014/main" id="{B4975DA2-3566-AFB7-568F-D5F405A96B48}"/>
              </a:ext>
            </a:extLst>
          </p:cNvPr>
          <p:cNvSpPr/>
          <p:nvPr/>
        </p:nvSpPr>
        <p:spPr>
          <a:xfrm>
            <a:off x="399084" y="2071887"/>
            <a:ext cx="8166011" cy="31698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457200">
              <a:lnSpc>
                <a:spcPts val="2700"/>
              </a:lnSpc>
            </a:pPr>
            <a:r>
              <a:rPr lang="en-US" sz="2700" b="1" i="1" dirty="0">
                <a:solidFill>
                  <a:schemeClr val="tx1"/>
                </a:solidFill>
                <a:latin typeface="Candara" panose="020E0502030303020204" pitchFamily="34" charset="0"/>
              </a:rPr>
              <a:t>“In a moment, in the twinkling of an eye, at the last trump: for the trumpet shall sound, and the </a:t>
            </a:r>
            <a:r>
              <a:rPr lang="en-US" sz="2700" b="1" i="1" dirty="0">
                <a:solidFill>
                  <a:srgbClr val="FF0000"/>
                </a:solidFill>
                <a:latin typeface="Candara" panose="020E0502030303020204" pitchFamily="34" charset="0"/>
              </a:rPr>
              <a:t>dead shall be raised incorruptible, and we shall be changed</a:t>
            </a:r>
            <a:r>
              <a:rPr lang="en-US" sz="2700" b="1" i="1" dirty="0">
                <a:solidFill>
                  <a:schemeClr val="tx1"/>
                </a:solidFill>
                <a:latin typeface="Candara" panose="020E0502030303020204" pitchFamily="34" charset="0"/>
              </a:rPr>
              <a:t>. For this corruptible must put on incorruption, and this mortal must put on immortality. So when this corruptible shall have put on incorruption, </a:t>
            </a:r>
            <a:r>
              <a:rPr lang="en-US" sz="2700" b="1" i="1" dirty="0">
                <a:solidFill>
                  <a:srgbClr val="FF0000"/>
                </a:solidFill>
                <a:latin typeface="Candara" panose="020E0502030303020204" pitchFamily="34" charset="0"/>
              </a:rPr>
              <a:t>and this mortal shall have put on immortality,</a:t>
            </a:r>
            <a:r>
              <a:rPr lang="en-US" sz="2700" b="1" i="1" dirty="0">
                <a:solidFill>
                  <a:schemeClr val="tx1"/>
                </a:solidFill>
                <a:latin typeface="Candara" panose="020E0502030303020204" pitchFamily="34" charset="0"/>
              </a:rPr>
              <a:t> then shall be brought to pass the saying that is written, Death is swallowed up in victory” </a:t>
            </a:r>
            <a:r>
              <a:rPr lang="en-US" sz="2700" i="1" dirty="0">
                <a:solidFill>
                  <a:schemeClr val="tx1"/>
                </a:solidFill>
                <a:latin typeface="Candara" panose="020E0502030303020204" pitchFamily="34" charset="0"/>
              </a:rPr>
              <a:t>– 1 Cor. 15:52-54 KJV</a:t>
            </a:r>
          </a:p>
        </p:txBody>
      </p:sp>
    </p:spTree>
    <p:extLst>
      <p:ext uri="{BB962C8B-B14F-4D97-AF65-F5344CB8AC3E}">
        <p14:creationId xmlns:p14="http://schemas.microsoft.com/office/powerpoint/2010/main" val="3855801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B63C9E-6024-0860-EBA1-D92D2D5D6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E2A8C-9DB0-7E8D-47A4-74989A45757C}"/>
              </a:ext>
            </a:extLst>
          </p:cNvPr>
          <p:cNvSpPr>
            <a:spLocks noGrp="1"/>
          </p:cNvSpPr>
          <p:nvPr>
            <p:ph type="title"/>
          </p:nvPr>
        </p:nvSpPr>
        <p:spPr>
          <a:xfrm>
            <a:off x="169503" y="273762"/>
            <a:ext cx="7991202" cy="838034"/>
          </a:xfrm>
        </p:spPr>
        <p:txBody>
          <a:bodyPr>
            <a:normAutofit/>
          </a:bodyPr>
          <a:lstStyle/>
          <a:p>
            <a:r>
              <a:rPr lang="en-US" sz="4400" b="1" dirty="0">
                <a:latin typeface="Candara" panose="020E0502030303020204" pitchFamily="34" charset="0"/>
              </a:rPr>
              <a:t>Every Person Will Be Judged</a:t>
            </a:r>
            <a:endParaRPr lang="en-US" sz="2800" i="1"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961B9B67-AAF8-C27A-6CB7-5859AF0F7CDF}"/>
              </a:ext>
            </a:extLst>
          </p:cNvPr>
          <p:cNvSpPr>
            <a:spLocks noGrp="1"/>
          </p:cNvSpPr>
          <p:nvPr>
            <p:ph type="sldNum" sz="quarter" idx="14"/>
          </p:nvPr>
        </p:nvSpPr>
        <p:spPr>
          <a:xfrm>
            <a:off x="8629650" y="6172200"/>
            <a:ext cx="514350" cy="685800"/>
          </a:xfrm>
        </p:spPr>
        <p:txBody>
          <a:bodyPr/>
          <a:lstStyle/>
          <a:p>
            <a:fld id="{3A4F6043-7A67-491B-98BC-F933DED7226D}" type="slidenum">
              <a:rPr lang="en-US" smtClean="0"/>
              <a:pPr/>
              <a:t>7</a:t>
            </a:fld>
            <a:endParaRPr lang="en-US" dirty="0"/>
          </a:p>
        </p:txBody>
      </p:sp>
      <p:sp>
        <p:nvSpPr>
          <p:cNvPr id="4" name="Content Placeholder 3">
            <a:extLst>
              <a:ext uri="{FF2B5EF4-FFF2-40B4-BE49-F238E27FC236}">
                <a16:creationId xmlns:a16="http://schemas.microsoft.com/office/drawing/2014/main" id="{5F5F983B-271C-19A4-B8D2-CE2B65D8A9E3}"/>
              </a:ext>
            </a:extLst>
          </p:cNvPr>
          <p:cNvSpPr>
            <a:spLocks noGrp="1"/>
          </p:cNvSpPr>
          <p:nvPr>
            <p:ph sz="half" idx="15"/>
          </p:nvPr>
        </p:nvSpPr>
        <p:spPr>
          <a:xfrm>
            <a:off x="316634" y="1122071"/>
            <a:ext cx="8478046" cy="5462167"/>
          </a:xfrm>
        </p:spPr>
        <p:txBody>
          <a:bodyPr>
            <a:normAutofit/>
          </a:bodyPr>
          <a:lstStyle/>
          <a:p>
            <a:r>
              <a:rPr lang="en-US" sz="3200" b="1" dirty="0">
                <a:latin typeface="Candara" panose="020E0502030303020204" pitchFamily="34" charset="0"/>
              </a:rPr>
              <a:t>No one will escape this day of judgment</a:t>
            </a:r>
          </a:p>
          <a:p>
            <a:pPr marL="365760" indent="-274320">
              <a:lnSpc>
                <a:spcPts val="2800"/>
              </a:lnSpc>
              <a:spcBef>
                <a:spcPts val="0"/>
              </a:spcBef>
              <a:buFont typeface="Wingdings" panose="05000000000000000000" pitchFamily="2" charset="2"/>
              <a:buChar char="§"/>
            </a:pPr>
            <a:r>
              <a:rPr lang="en-US" sz="2800" dirty="0">
                <a:latin typeface="Candara" panose="020E0502030303020204" pitchFamily="34" charset="0"/>
              </a:rPr>
              <a:t>The sheep (obedient) will be on the right, the goats (rebellious) on the left </a:t>
            </a:r>
            <a:r>
              <a:rPr lang="en-US" sz="2800" i="1" dirty="0">
                <a:latin typeface="Candara" panose="020E0502030303020204" pitchFamily="34" charset="0"/>
              </a:rPr>
              <a:t>–  Matt 25:31-46; 2 Cor. 5:10</a:t>
            </a:r>
          </a:p>
          <a:p>
            <a:pPr>
              <a:lnSpc>
                <a:spcPts val="3200"/>
              </a:lnSpc>
              <a:spcBef>
                <a:spcPts val="1200"/>
              </a:spcBef>
            </a:pPr>
            <a:r>
              <a:rPr lang="en-US" sz="3200" b="1" dirty="0">
                <a:latin typeface="Candara" panose="020E0502030303020204" pitchFamily="34" charset="0"/>
              </a:rPr>
              <a:t>Christ will be the judge who will render final and righteous judgment </a:t>
            </a:r>
            <a:r>
              <a:rPr lang="en-US" sz="3200" i="1" dirty="0">
                <a:latin typeface="Candara" panose="020E0502030303020204" pitchFamily="34" charset="0"/>
              </a:rPr>
              <a:t>– Acts 17:30-31</a:t>
            </a:r>
          </a:p>
          <a:p>
            <a:pPr>
              <a:lnSpc>
                <a:spcPts val="3200"/>
              </a:lnSpc>
              <a:spcBef>
                <a:spcPts val="1200"/>
              </a:spcBef>
            </a:pPr>
            <a:r>
              <a:rPr lang="en-US" sz="3200" b="1" dirty="0">
                <a:latin typeface="Candara" panose="020E0502030303020204" pitchFamily="34" charset="0"/>
              </a:rPr>
              <a:t>Everyone will be judged according to their works, whether good or bad – there will be no respect of persons </a:t>
            </a:r>
            <a:r>
              <a:rPr lang="en-US" sz="3200" dirty="0">
                <a:latin typeface="Candara" panose="020E0502030303020204" pitchFamily="34" charset="0"/>
              </a:rPr>
              <a:t>– </a:t>
            </a:r>
            <a:r>
              <a:rPr lang="en-US" sz="3200" i="1" dirty="0">
                <a:latin typeface="Candara" panose="020E0502030303020204" pitchFamily="34" charset="0"/>
              </a:rPr>
              <a:t>Rom. 2:5-11; Eccl. 12:14</a:t>
            </a:r>
          </a:p>
        </p:txBody>
      </p:sp>
      <p:sp>
        <p:nvSpPr>
          <p:cNvPr id="3" name="Rectangle 2">
            <a:extLst>
              <a:ext uri="{FF2B5EF4-FFF2-40B4-BE49-F238E27FC236}">
                <a16:creationId xmlns:a16="http://schemas.microsoft.com/office/drawing/2014/main" id="{DC13EC3F-AD7E-8AA4-6E7C-33563E96FE77}"/>
              </a:ext>
            </a:extLst>
          </p:cNvPr>
          <p:cNvSpPr/>
          <p:nvPr/>
        </p:nvSpPr>
        <p:spPr>
          <a:xfrm>
            <a:off x="463639" y="4875369"/>
            <a:ext cx="8166011" cy="1742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457200">
              <a:lnSpc>
                <a:spcPts val="2600"/>
              </a:lnSpc>
            </a:pPr>
            <a:r>
              <a:rPr lang="en-US" sz="2600" b="1" i="1" dirty="0">
                <a:solidFill>
                  <a:schemeClr val="tx1"/>
                </a:solidFill>
                <a:latin typeface="Candara" panose="020E0502030303020204" pitchFamily="34" charset="0"/>
              </a:rPr>
              <a:t>And I saw the dead, small and great, stand before God; and the books were opened: and another book was opened, which is the book of life: </a:t>
            </a:r>
            <a:r>
              <a:rPr lang="en-US" sz="2600" b="1" i="1" dirty="0">
                <a:solidFill>
                  <a:srgbClr val="FF0000"/>
                </a:solidFill>
                <a:latin typeface="Candara" panose="020E0502030303020204" pitchFamily="34" charset="0"/>
              </a:rPr>
              <a:t>and the dead were judged out of those things which were written in the books, according to their works</a:t>
            </a:r>
            <a:r>
              <a:rPr lang="en-US" sz="2600" b="1" i="1" dirty="0">
                <a:solidFill>
                  <a:schemeClr val="tx1"/>
                </a:solidFill>
                <a:latin typeface="Candara" panose="020E0502030303020204" pitchFamily="34" charset="0"/>
              </a:rPr>
              <a:t>” </a:t>
            </a:r>
            <a:r>
              <a:rPr lang="en-US" sz="2600" i="1" dirty="0">
                <a:solidFill>
                  <a:schemeClr val="tx1"/>
                </a:solidFill>
                <a:latin typeface="Candara" panose="020E0502030303020204" pitchFamily="34" charset="0"/>
              </a:rPr>
              <a:t>– Rev. 20:12 KJV</a:t>
            </a:r>
            <a:endParaRPr lang="en-US" sz="2800" i="1" dirty="0">
              <a:solidFill>
                <a:schemeClr val="tx1"/>
              </a:solidFill>
              <a:latin typeface="Candara" panose="020E0502030303020204" pitchFamily="34" charset="0"/>
            </a:endParaRPr>
          </a:p>
        </p:txBody>
      </p:sp>
    </p:spTree>
    <p:extLst>
      <p:ext uri="{BB962C8B-B14F-4D97-AF65-F5344CB8AC3E}">
        <p14:creationId xmlns:p14="http://schemas.microsoft.com/office/powerpoint/2010/main" val="2791904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outVertical)">
                                      <p:cBhvr>
                                        <p:cTn id="4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25B200-3043-5195-A7DD-D8757C736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11412-65EF-3C8B-DBBF-E73C958DF571}"/>
              </a:ext>
            </a:extLst>
          </p:cNvPr>
          <p:cNvSpPr>
            <a:spLocks noGrp="1"/>
          </p:cNvSpPr>
          <p:nvPr>
            <p:ph type="title"/>
          </p:nvPr>
        </p:nvSpPr>
        <p:spPr>
          <a:xfrm>
            <a:off x="169502" y="273762"/>
            <a:ext cx="9193439" cy="838034"/>
          </a:xfrm>
        </p:spPr>
        <p:txBody>
          <a:bodyPr>
            <a:normAutofit/>
          </a:bodyPr>
          <a:lstStyle/>
          <a:p>
            <a:r>
              <a:rPr lang="en-US" sz="4400" b="1" dirty="0">
                <a:latin typeface="Candara" panose="020E0502030303020204" pitchFamily="34" charset="0"/>
              </a:rPr>
              <a:t>The Material Realm Destroyed</a:t>
            </a:r>
            <a:endParaRPr lang="en-US" sz="2800"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7D107667-3983-807A-9547-956C08065EFA}"/>
              </a:ext>
            </a:extLst>
          </p:cNvPr>
          <p:cNvSpPr>
            <a:spLocks noGrp="1"/>
          </p:cNvSpPr>
          <p:nvPr>
            <p:ph type="sldNum" sz="quarter" idx="14"/>
          </p:nvPr>
        </p:nvSpPr>
        <p:spPr>
          <a:xfrm>
            <a:off x="8629650" y="6172200"/>
            <a:ext cx="514350" cy="685800"/>
          </a:xfrm>
        </p:spPr>
        <p:txBody>
          <a:bodyPr/>
          <a:lstStyle/>
          <a:p>
            <a:fld id="{3A4F6043-7A67-491B-98BC-F933DED7226D}" type="slidenum">
              <a:rPr lang="en-US" smtClean="0"/>
              <a:pPr/>
              <a:t>8</a:t>
            </a:fld>
            <a:endParaRPr lang="en-US" dirty="0"/>
          </a:p>
        </p:txBody>
      </p:sp>
      <p:sp>
        <p:nvSpPr>
          <p:cNvPr id="4" name="Content Placeholder 3">
            <a:extLst>
              <a:ext uri="{FF2B5EF4-FFF2-40B4-BE49-F238E27FC236}">
                <a16:creationId xmlns:a16="http://schemas.microsoft.com/office/drawing/2014/main" id="{C3149EDB-DA63-598F-2E87-E8060526A9C2}"/>
              </a:ext>
            </a:extLst>
          </p:cNvPr>
          <p:cNvSpPr>
            <a:spLocks noGrp="1"/>
          </p:cNvSpPr>
          <p:nvPr>
            <p:ph sz="half" idx="15"/>
          </p:nvPr>
        </p:nvSpPr>
        <p:spPr>
          <a:xfrm>
            <a:off x="316634" y="1122071"/>
            <a:ext cx="8478046" cy="5050129"/>
          </a:xfrm>
        </p:spPr>
        <p:txBody>
          <a:bodyPr>
            <a:normAutofit/>
          </a:bodyPr>
          <a:lstStyle/>
          <a:p>
            <a:r>
              <a:rPr lang="en-US" sz="3200" b="1" dirty="0">
                <a:latin typeface="Candara" panose="020E0502030303020204" pitchFamily="34" charset="0"/>
              </a:rPr>
              <a:t>Things material will be destroyed by fire</a:t>
            </a:r>
          </a:p>
        </p:txBody>
      </p:sp>
      <p:sp>
        <p:nvSpPr>
          <p:cNvPr id="3" name="Rectangle 2">
            <a:extLst>
              <a:ext uri="{FF2B5EF4-FFF2-40B4-BE49-F238E27FC236}">
                <a16:creationId xmlns:a16="http://schemas.microsoft.com/office/drawing/2014/main" id="{2061AAD3-4EA0-C016-DDB9-03D9BE417DBF}"/>
              </a:ext>
            </a:extLst>
          </p:cNvPr>
          <p:cNvSpPr/>
          <p:nvPr/>
        </p:nvSpPr>
        <p:spPr>
          <a:xfrm>
            <a:off x="463639" y="1764404"/>
            <a:ext cx="8166011" cy="4819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457200">
              <a:lnSpc>
                <a:spcPts val="2600"/>
              </a:lnSpc>
            </a:pPr>
            <a:r>
              <a:rPr lang="en-US" sz="2700" b="1" i="1" dirty="0">
                <a:solidFill>
                  <a:schemeClr val="tx1"/>
                </a:solidFill>
                <a:latin typeface="Candara" panose="020E0502030303020204" pitchFamily="34" charset="0"/>
              </a:rPr>
              <a:t>“</a:t>
            </a:r>
            <a:r>
              <a:rPr lang="en-US" sz="2700" b="1" i="1" dirty="0">
                <a:solidFill>
                  <a:schemeClr val="bg1">
                    <a:lumMod val="50000"/>
                  </a:schemeClr>
                </a:solidFill>
                <a:latin typeface="Candara" panose="020E0502030303020204" pitchFamily="34" charset="0"/>
              </a:rPr>
              <a:t>7 </a:t>
            </a:r>
            <a:r>
              <a:rPr lang="en-US" sz="2700" b="1" i="1" dirty="0">
                <a:solidFill>
                  <a:schemeClr val="tx1"/>
                </a:solidFill>
                <a:latin typeface="Candara" panose="020E0502030303020204" pitchFamily="34" charset="0"/>
              </a:rPr>
              <a:t>But the heavens and the earth, which are now, by the same word are kept in store, </a:t>
            </a:r>
            <a:r>
              <a:rPr lang="en-US" sz="2700" b="1" i="1" dirty="0">
                <a:solidFill>
                  <a:srgbClr val="FF0000"/>
                </a:solidFill>
                <a:latin typeface="Candara" panose="020E0502030303020204" pitchFamily="34" charset="0"/>
              </a:rPr>
              <a:t>reserved unto fire </a:t>
            </a:r>
            <a:r>
              <a:rPr lang="en-US" sz="2700" b="1" i="1" dirty="0">
                <a:solidFill>
                  <a:schemeClr val="tx1"/>
                </a:solidFill>
                <a:latin typeface="Candara" panose="020E0502030303020204" pitchFamily="34" charset="0"/>
              </a:rPr>
              <a:t>against the day of judgment and perdition of ungodly men…</a:t>
            </a:r>
            <a:r>
              <a:rPr lang="en-US" sz="2700" b="1" i="1" dirty="0">
                <a:solidFill>
                  <a:schemeClr val="bg1">
                    <a:lumMod val="50000"/>
                  </a:schemeClr>
                </a:solidFill>
                <a:latin typeface="Candara" panose="020E0502030303020204" pitchFamily="34" charset="0"/>
              </a:rPr>
              <a:t>10</a:t>
            </a:r>
            <a:r>
              <a:rPr lang="en-US" sz="2700" b="1" i="1" dirty="0">
                <a:solidFill>
                  <a:schemeClr val="tx1"/>
                </a:solidFill>
                <a:latin typeface="Candara" panose="020E0502030303020204" pitchFamily="34" charset="0"/>
              </a:rPr>
              <a:t> But the day of the Lord will come as a thief in the night; in the which the </a:t>
            </a:r>
            <a:r>
              <a:rPr lang="en-US" sz="2700" b="1" i="1" dirty="0">
                <a:solidFill>
                  <a:srgbClr val="FF0000"/>
                </a:solidFill>
                <a:latin typeface="Candara" panose="020E0502030303020204" pitchFamily="34" charset="0"/>
              </a:rPr>
              <a:t>heavens shall pass away with a great noise, and the elements shall melt with fervent heat, the earth also and the works that are therein shall be burned up. </a:t>
            </a:r>
            <a:r>
              <a:rPr lang="en-US" sz="2700" b="1" i="1" dirty="0">
                <a:solidFill>
                  <a:schemeClr val="bg1">
                    <a:lumMod val="50000"/>
                  </a:schemeClr>
                </a:solidFill>
                <a:latin typeface="Candara" panose="020E0502030303020204" pitchFamily="34" charset="0"/>
              </a:rPr>
              <a:t>11</a:t>
            </a:r>
            <a:r>
              <a:rPr lang="en-US" sz="2700" b="1" i="1" dirty="0">
                <a:solidFill>
                  <a:schemeClr val="tx1"/>
                </a:solidFill>
                <a:latin typeface="Candara" panose="020E0502030303020204" pitchFamily="34" charset="0"/>
              </a:rPr>
              <a:t> Seeing then that all these things shall be dissolved, what manner of persons ought ye to be in all holy conversation and godliness, </a:t>
            </a:r>
            <a:r>
              <a:rPr lang="en-US" sz="2700" b="1" i="1" dirty="0">
                <a:solidFill>
                  <a:schemeClr val="bg1">
                    <a:lumMod val="50000"/>
                  </a:schemeClr>
                </a:solidFill>
                <a:latin typeface="Candara" panose="020E0502030303020204" pitchFamily="34" charset="0"/>
              </a:rPr>
              <a:t>12 </a:t>
            </a:r>
            <a:r>
              <a:rPr lang="en-US" sz="2700" b="1" i="1" dirty="0">
                <a:solidFill>
                  <a:schemeClr val="tx1"/>
                </a:solidFill>
                <a:latin typeface="Candara" panose="020E0502030303020204" pitchFamily="34" charset="0"/>
              </a:rPr>
              <a:t>Looking for and hasting unto the coming of the day of God, wherein the </a:t>
            </a:r>
            <a:r>
              <a:rPr lang="en-US" sz="2700" b="1" i="1" dirty="0">
                <a:solidFill>
                  <a:srgbClr val="FF0000"/>
                </a:solidFill>
                <a:latin typeface="Candara" panose="020E0502030303020204" pitchFamily="34" charset="0"/>
              </a:rPr>
              <a:t>heavens being on fire shall be dissolved, and the elements shall melt with fervent heat?”</a:t>
            </a:r>
            <a:r>
              <a:rPr lang="en-US" sz="2700" b="1" i="1" dirty="0">
                <a:solidFill>
                  <a:schemeClr val="tx1"/>
                </a:solidFill>
                <a:latin typeface="Candara" panose="020E0502030303020204" pitchFamily="34" charset="0"/>
              </a:rPr>
              <a:t> </a:t>
            </a:r>
            <a:r>
              <a:rPr lang="en-US" sz="2700" i="1" dirty="0">
                <a:solidFill>
                  <a:schemeClr val="tx1"/>
                </a:solidFill>
                <a:latin typeface="Candara" panose="020E0502030303020204" pitchFamily="34" charset="0"/>
              </a:rPr>
              <a:t>– 2 Pet 3:7, 10-12</a:t>
            </a:r>
          </a:p>
        </p:txBody>
      </p:sp>
    </p:spTree>
    <p:extLst>
      <p:ext uri="{BB962C8B-B14F-4D97-AF65-F5344CB8AC3E}">
        <p14:creationId xmlns:p14="http://schemas.microsoft.com/office/powerpoint/2010/main" val="599587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19C2DE-048E-BABD-1EE1-8FDAB9AFE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EF14C-99C4-8DAD-7AE5-03A946B125F0}"/>
              </a:ext>
            </a:extLst>
          </p:cNvPr>
          <p:cNvSpPr>
            <a:spLocks noGrp="1"/>
          </p:cNvSpPr>
          <p:nvPr>
            <p:ph type="title"/>
          </p:nvPr>
        </p:nvSpPr>
        <p:spPr>
          <a:xfrm>
            <a:off x="169502" y="273762"/>
            <a:ext cx="8478046" cy="838034"/>
          </a:xfrm>
        </p:spPr>
        <p:txBody>
          <a:bodyPr>
            <a:normAutofit/>
          </a:bodyPr>
          <a:lstStyle/>
          <a:p>
            <a:r>
              <a:rPr lang="en-US" sz="4400" b="1" dirty="0">
                <a:latin typeface="Candara" panose="020E0502030303020204" pitchFamily="34" charset="0"/>
              </a:rPr>
              <a:t>The Kingdom Delivered To God</a:t>
            </a:r>
            <a:endParaRPr lang="en-US" sz="2800"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AF120199-BE5A-FCFD-FE67-53C4E4E720E1}"/>
              </a:ext>
            </a:extLst>
          </p:cNvPr>
          <p:cNvSpPr>
            <a:spLocks noGrp="1"/>
          </p:cNvSpPr>
          <p:nvPr>
            <p:ph type="sldNum" sz="quarter" idx="14"/>
          </p:nvPr>
        </p:nvSpPr>
        <p:spPr>
          <a:xfrm>
            <a:off x="8629650" y="6172200"/>
            <a:ext cx="514350" cy="685800"/>
          </a:xfrm>
        </p:spPr>
        <p:txBody>
          <a:bodyPr/>
          <a:lstStyle/>
          <a:p>
            <a:fld id="{3A4F6043-7A67-491B-98BC-F933DED7226D}" type="slidenum">
              <a:rPr lang="en-US" smtClean="0"/>
              <a:pPr/>
              <a:t>9</a:t>
            </a:fld>
            <a:endParaRPr lang="en-US" dirty="0"/>
          </a:p>
        </p:txBody>
      </p:sp>
      <p:sp>
        <p:nvSpPr>
          <p:cNvPr id="4" name="Content Placeholder 3">
            <a:extLst>
              <a:ext uri="{FF2B5EF4-FFF2-40B4-BE49-F238E27FC236}">
                <a16:creationId xmlns:a16="http://schemas.microsoft.com/office/drawing/2014/main" id="{C16D5CCA-E685-90F5-44D2-19C597D0A36D}"/>
              </a:ext>
            </a:extLst>
          </p:cNvPr>
          <p:cNvSpPr>
            <a:spLocks noGrp="1"/>
          </p:cNvSpPr>
          <p:nvPr>
            <p:ph sz="half" idx="15"/>
          </p:nvPr>
        </p:nvSpPr>
        <p:spPr>
          <a:xfrm>
            <a:off x="316634" y="1122071"/>
            <a:ext cx="8478046" cy="5462167"/>
          </a:xfrm>
        </p:spPr>
        <p:txBody>
          <a:bodyPr>
            <a:normAutofit/>
          </a:bodyPr>
          <a:lstStyle/>
          <a:p>
            <a:pPr>
              <a:lnSpc>
                <a:spcPts val="3200"/>
              </a:lnSpc>
            </a:pPr>
            <a:r>
              <a:rPr lang="en-US" sz="3200" b="1" dirty="0">
                <a:latin typeface="Candara" panose="020E0502030303020204" pitchFamily="34" charset="0"/>
              </a:rPr>
              <a:t>Eternal life in heaven for the righteous begins</a:t>
            </a:r>
          </a:p>
          <a:p>
            <a:pPr>
              <a:lnSpc>
                <a:spcPts val="3200"/>
              </a:lnSpc>
              <a:spcBef>
                <a:spcPts val="9000"/>
              </a:spcBef>
            </a:pPr>
            <a:r>
              <a:rPr lang="en-US" sz="3200" b="1" dirty="0">
                <a:latin typeface="Candara" panose="020E0502030303020204" pitchFamily="34" charset="0"/>
              </a:rPr>
              <a:t>The defeat of death, the </a:t>
            </a:r>
            <a:r>
              <a:rPr lang="en-US" sz="3200" i="1" dirty="0">
                <a:latin typeface="Candara" panose="020E0502030303020204" pitchFamily="34" charset="0"/>
              </a:rPr>
              <a:t>“last enemy,” </a:t>
            </a:r>
            <a:r>
              <a:rPr lang="en-US" sz="3200" b="1" dirty="0">
                <a:latin typeface="Candara" panose="020E0502030303020204" pitchFamily="34" charset="0"/>
              </a:rPr>
              <a:t>will be final – </a:t>
            </a:r>
            <a:r>
              <a:rPr lang="en-US" sz="3200" i="1" dirty="0">
                <a:latin typeface="Candara" panose="020E0502030303020204" pitchFamily="34" charset="0"/>
              </a:rPr>
              <a:t>1 Cor. 15:24-28</a:t>
            </a:r>
          </a:p>
          <a:p>
            <a:pPr>
              <a:lnSpc>
                <a:spcPts val="3200"/>
              </a:lnSpc>
              <a:spcBef>
                <a:spcPts val="1800"/>
              </a:spcBef>
            </a:pPr>
            <a:r>
              <a:rPr lang="en-US" sz="3200" b="1" dirty="0">
                <a:latin typeface="Candara" panose="020E0502030303020204" pitchFamily="34" charset="0"/>
              </a:rPr>
              <a:t>The faithful will receive their crown of righteousness </a:t>
            </a:r>
            <a:r>
              <a:rPr lang="en-US" sz="3200" i="1" dirty="0">
                <a:latin typeface="Candara" panose="020E0502030303020204" pitchFamily="34" charset="0"/>
              </a:rPr>
              <a:t>– 2 Tim. 4:8</a:t>
            </a:r>
          </a:p>
          <a:p>
            <a:pPr>
              <a:lnSpc>
                <a:spcPts val="3200"/>
              </a:lnSpc>
              <a:spcBef>
                <a:spcPts val="1800"/>
              </a:spcBef>
            </a:pPr>
            <a:r>
              <a:rPr lang="en-US" sz="3200" b="1" dirty="0">
                <a:latin typeface="Candara" panose="020E0502030303020204" pitchFamily="34" charset="0"/>
              </a:rPr>
              <a:t>Those who overcame, will inherit eternal life</a:t>
            </a:r>
          </a:p>
          <a:p>
            <a:pPr marL="365760" indent="-274320">
              <a:lnSpc>
                <a:spcPts val="2800"/>
              </a:lnSpc>
              <a:spcBef>
                <a:spcPts val="600"/>
              </a:spcBef>
              <a:buFont typeface="Wingdings" panose="05000000000000000000" pitchFamily="2" charset="2"/>
              <a:buChar char="§"/>
            </a:pPr>
            <a:r>
              <a:rPr lang="en-US" sz="2800" i="1" dirty="0">
                <a:latin typeface="Candara" panose="020E0502030303020204" pitchFamily="34" charset="0"/>
              </a:rPr>
              <a:t>Rev. 21:6-7</a:t>
            </a:r>
          </a:p>
        </p:txBody>
      </p:sp>
      <p:sp>
        <p:nvSpPr>
          <p:cNvPr id="3" name="Rectangle 2">
            <a:extLst>
              <a:ext uri="{FF2B5EF4-FFF2-40B4-BE49-F238E27FC236}">
                <a16:creationId xmlns:a16="http://schemas.microsoft.com/office/drawing/2014/main" id="{6D280329-EA05-4F2A-17A1-4CF3DFFD5BB3}"/>
              </a:ext>
            </a:extLst>
          </p:cNvPr>
          <p:cNvSpPr/>
          <p:nvPr/>
        </p:nvSpPr>
        <p:spPr>
          <a:xfrm>
            <a:off x="463639" y="1686282"/>
            <a:ext cx="8166011" cy="8122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457200">
              <a:lnSpc>
                <a:spcPts val="2700"/>
              </a:lnSpc>
            </a:pPr>
            <a:r>
              <a:rPr lang="en-US" sz="2700" b="1" i="1" dirty="0">
                <a:solidFill>
                  <a:schemeClr val="tx1"/>
                </a:solidFill>
                <a:latin typeface="Candara" panose="020E0502030303020204" pitchFamily="34" charset="0"/>
              </a:rPr>
              <a:t>“And these shall go away into everlasting punishment: but the </a:t>
            </a:r>
            <a:r>
              <a:rPr lang="en-US" sz="2700" b="1" i="1" dirty="0">
                <a:solidFill>
                  <a:srgbClr val="FF0000"/>
                </a:solidFill>
                <a:latin typeface="Candara" panose="020E0502030303020204" pitchFamily="34" charset="0"/>
              </a:rPr>
              <a:t>righteous into life eternal</a:t>
            </a:r>
            <a:r>
              <a:rPr lang="en-US" sz="2700" b="1" i="1" dirty="0">
                <a:solidFill>
                  <a:schemeClr val="tx1"/>
                </a:solidFill>
                <a:latin typeface="Candara" panose="020E0502030303020204" pitchFamily="34" charset="0"/>
              </a:rPr>
              <a:t>” </a:t>
            </a:r>
            <a:r>
              <a:rPr lang="en-US" sz="2700" i="1" dirty="0">
                <a:solidFill>
                  <a:schemeClr val="tx1"/>
                </a:solidFill>
                <a:latin typeface="Candara" panose="020E0502030303020204" pitchFamily="34" charset="0"/>
              </a:rPr>
              <a:t>– Matt. 25:46 KJV</a:t>
            </a:r>
          </a:p>
        </p:txBody>
      </p:sp>
    </p:spTree>
    <p:extLst>
      <p:ext uri="{BB962C8B-B14F-4D97-AF65-F5344CB8AC3E}">
        <p14:creationId xmlns:p14="http://schemas.microsoft.com/office/powerpoint/2010/main" val="1426238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3" grpId="0" animBg="1"/>
    </p:bldLst>
  </p:timing>
</p:sld>
</file>

<file path=ppt/theme/theme1.xml><?xml version="1.0" encoding="utf-8"?>
<a:theme xmlns:a="http://schemas.openxmlformats.org/drawingml/2006/main" name="Offse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B37DAF-AFAF-4561-A80B-C76198EBD319}">
  <ds:schemaRef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
    <ds:schemaRef ds:uri="230e9df3-be65-4c73-a93b-d1236ebd677e"/>
    <ds:schemaRef ds:uri="16c05727-aa75-4e4a-9b5f-8a80a1165891"/>
    <ds:schemaRef ds:uri="http://purl.org/dc/terms/"/>
    <ds:schemaRef ds:uri="71af3243-3dd4-4a8d-8c0d-dd76da1f02a5"/>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{D2EA9578-7440-474E-9D29-CCC7ACF4A15E}tf67338807_win32</Template>
  <TotalTime>744</TotalTime>
  <Words>4491</Words>
  <Application>Microsoft Office PowerPoint</Application>
  <PresentationFormat>On-screen Show (4:3)</PresentationFormat>
  <Paragraphs>174</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Candara</vt:lpstr>
      <vt:lpstr>Dante</vt:lpstr>
      <vt:lpstr>Dante (Headings)2</vt:lpstr>
      <vt:lpstr>Helvetica Neue Medium</vt:lpstr>
      <vt:lpstr>Rage Italic</vt:lpstr>
      <vt:lpstr>Verdana</vt:lpstr>
      <vt:lpstr>Wingdings</vt:lpstr>
      <vt:lpstr>Wingdings 2</vt:lpstr>
      <vt:lpstr>OffsetVTI</vt:lpstr>
      <vt:lpstr>There’s A Great Day Coming</vt:lpstr>
      <vt:lpstr>PowerPoint Presentation</vt:lpstr>
      <vt:lpstr>INTRODUCTION</vt:lpstr>
      <vt:lpstr>What Will Happen When The Lord Returns</vt:lpstr>
      <vt:lpstr>The Resurrection of All the Dead</vt:lpstr>
      <vt:lpstr>All Living Changed From Mortality</vt:lpstr>
      <vt:lpstr>Every Person Will Be Judged</vt:lpstr>
      <vt:lpstr>The Material Realm Destroyed</vt:lpstr>
      <vt:lpstr>The Kingdom Delivered To God</vt:lpstr>
      <vt:lpstr>Eternal Punishment of the Wicked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Tommy McClure</dc:creator>
  <cp:lastModifiedBy>Tommy McClure</cp:lastModifiedBy>
  <cp:revision>18</cp:revision>
  <dcterms:created xsi:type="dcterms:W3CDTF">2024-11-07T20:39:16Z</dcterms:created>
  <dcterms:modified xsi:type="dcterms:W3CDTF">2024-11-11T00:17:36Z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