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61" r:id="rId5"/>
    <p:sldId id="259" r:id="rId6"/>
    <p:sldId id="264" r:id="rId7"/>
    <p:sldId id="265" r:id="rId8"/>
    <p:sldId id="262" r:id="rId9"/>
    <p:sldId id="280" r:id="rId10"/>
    <p:sldId id="299" r:id="rId11"/>
    <p:sldId id="263" r:id="rId12"/>
    <p:sldId id="266" r:id="rId13"/>
    <p:sldId id="267" r:id="rId14"/>
    <p:sldId id="268" r:id="rId15"/>
    <p:sldId id="269" r:id="rId16"/>
    <p:sldId id="301" r:id="rId17"/>
    <p:sldId id="298"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B53F7B7-4C29-4860-AF18-E6E67007D0F2}">
          <p14:sldIdLst>
            <p14:sldId id="256"/>
            <p14:sldId id="257"/>
            <p14:sldId id="258"/>
            <p14:sldId id="261"/>
            <p14:sldId id="259"/>
            <p14:sldId id="264"/>
            <p14:sldId id="265"/>
            <p14:sldId id="262"/>
            <p14:sldId id="280"/>
            <p14:sldId id="299"/>
            <p14:sldId id="263"/>
            <p14:sldId id="266"/>
            <p14:sldId id="267"/>
            <p14:sldId id="268"/>
            <p14:sldId id="269"/>
            <p14:sldId id="301"/>
            <p14:sldId id="298"/>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CC50E0-F6F7-430A-BE2E-7E877CAF99FA}" v="14" dt="2024-11-04T00:14:00.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68" autoAdjust="0"/>
    <p:restoredTop sz="52592" autoAdjust="0"/>
  </p:normalViewPr>
  <p:slideViewPr>
    <p:cSldViewPr>
      <p:cViewPr varScale="1">
        <p:scale>
          <a:sx n="55" d="100"/>
          <a:sy n="55" d="100"/>
        </p:scale>
        <p:origin x="3192" y="78"/>
      </p:cViewPr>
      <p:guideLst>
        <p:guide orient="horz" pos="2160"/>
        <p:guide pos="2880"/>
      </p:guideLst>
    </p:cSldViewPr>
  </p:slideViewPr>
  <p:outlineViewPr>
    <p:cViewPr>
      <p:scale>
        <a:sx n="33" d="100"/>
        <a:sy n="33" d="100"/>
      </p:scale>
      <p:origin x="0" y="-11964"/>
    </p:cViewPr>
  </p:outlineViewPr>
  <p:notesTextViewPr>
    <p:cViewPr>
      <p:scale>
        <a:sx n="1" d="1"/>
        <a:sy n="1" d="1"/>
      </p:scale>
      <p:origin x="0" y="0"/>
    </p:cViewPr>
  </p:notesTextViewPr>
  <p:notesViewPr>
    <p:cSldViewPr>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84A92462-6AC9-47C8-972F-24F509999C28}"/>
    <pc:docChg chg="undo custSel modSld">
      <pc:chgData name="Tommy McClure" userId="5f57beb918c8a44c" providerId="LiveId" clId="{84A92462-6AC9-47C8-972F-24F509999C28}" dt="2024-11-01T21:00:41.230" v="2323" actId="20577"/>
      <pc:docMkLst>
        <pc:docMk/>
      </pc:docMkLst>
      <pc:sldChg chg="modSp mod">
        <pc:chgData name="Tommy McClure" userId="5f57beb918c8a44c" providerId="LiveId" clId="{84A92462-6AC9-47C8-972F-24F509999C28}" dt="2024-11-01T20:03:54.203" v="2232" actId="1076"/>
        <pc:sldMkLst>
          <pc:docMk/>
          <pc:sldMk cId="3236714581" sldId="256"/>
        </pc:sldMkLst>
        <pc:spChg chg="mod">
          <ac:chgData name="Tommy McClure" userId="5f57beb918c8a44c" providerId="LiveId" clId="{84A92462-6AC9-47C8-972F-24F509999C28}" dt="2024-11-01T20:03:54.203" v="2232" actId="1076"/>
          <ac:spMkLst>
            <pc:docMk/>
            <pc:sldMk cId="3236714581" sldId="256"/>
            <ac:spMk id="5" creationId="{00000000-0000-0000-0000-000000000000}"/>
          </ac:spMkLst>
        </pc:spChg>
      </pc:sldChg>
      <pc:sldChg chg="modSp mod">
        <pc:chgData name="Tommy McClure" userId="5f57beb918c8a44c" providerId="LiveId" clId="{84A92462-6AC9-47C8-972F-24F509999C28}" dt="2024-11-01T20:50:52" v="2247" actId="20577"/>
        <pc:sldMkLst>
          <pc:docMk/>
          <pc:sldMk cId="1077522109" sldId="257"/>
        </pc:sldMkLst>
        <pc:spChg chg="mod">
          <ac:chgData name="Tommy McClure" userId="5f57beb918c8a44c" providerId="LiveId" clId="{84A92462-6AC9-47C8-972F-24F509999C28}" dt="2024-11-01T20:50:52" v="2247" actId="20577"/>
          <ac:spMkLst>
            <pc:docMk/>
            <pc:sldMk cId="1077522109" sldId="257"/>
            <ac:spMk id="3" creationId="{00000000-0000-0000-0000-000000000000}"/>
          </ac:spMkLst>
        </pc:spChg>
      </pc:sldChg>
      <pc:sldChg chg="modSp mod modAnim modNotesTx">
        <pc:chgData name="Tommy McClure" userId="5f57beb918c8a44c" providerId="LiveId" clId="{84A92462-6AC9-47C8-972F-24F509999C28}" dt="2024-11-01T20:54:33.964" v="2249" actId="14100"/>
        <pc:sldMkLst>
          <pc:docMk/>
          <pc:sldMk cId="3728760066" sldId="258"/>
        </pc:sldMkLst>
        <pc:spChg chg="mod">
          <ac:chgData name="Tommy McClure" userId="5f57beb918c8a44c" providerId="LiveId" clId="{84A92462-6AC9-47C8-972F-24F509999C28}" dt="2024-11-01T20:54:33.964" v="2249" actId="14100"/>
          <ac:spMkLst>
            <pc:docMk/>
            <pc:sldMk cId="3728760066" sldId="258"/>
            <ac:spMk id="3" creationId="{00000000-0000-0000-0000-000000000000}"/>
          </ac:spMkLst>
        </pc:spChg>
      </pc:sldChg>
      <pc:sldChg chg="modSp mod modAnim modNotesTx">
        <pc:chgData name="Tommy McClure" userId="5f57beb918c8a44c" providerId="LiveId" clId="{84A92462-6AC9-47C8-972F-24F509999C28}" dt="2024-11-01T19:42:09.620" v="2134" actId="113"/>
        <pc:sldMkLst>
          <pc:docMk/>
          <pc:sldMk cId="3449482137" sldId="262"/>
        </pc:sldMkLst>
        <pc:spChg chg="mod">
          <ac:chgData name="Tommy McClure" userId="5f57beb918c8a44c" providerId="LiveId" clId="{84A92462-6AC9-47C8-972F-24F509999C28}" dt="2024-10-31T00:47:35.232" v="29" actId="1037"/>
          <ac:spMkLst>
            <pc:docMk/>
            <pc:sldMk cId="3449482137" sldId="262"/>
            <ac:spMk id="2" creationId="{00000000-0000-0000-0000-000000000000}"/>
          </ac:spMkLst>
        </pc:spChg>
        <pc:spChg chg="mod">
          <ac:chgData name="Tommy McClure" userId="5f57beb918c8a44c" providerId="LiveId" clId="{84A92462-6AC9-47C8-972F-24F509999C28}" dt="2024-10-31T01:01:58.074" v="239" actId="14100"/>
          <ac:spMkLst>
            <pc:docMk/>
            <pc:sldMk cId="3449482137" sldId="262"/>
            <ac:spMk id="3" creationId="{00000000-0000-0000-0000-000000000000}"/>
          </ac:spMkLst>
        </pc:spChg>
      </pc:sldChg>
      <pc:sldChg chg="modSp mod modAnim">
        <pc:chgData name="Tommy McClure" userId="5f57beb918c8a44c" providerId="LiveId" clId="{84A92462-6AC9-47C8-972F-24F509999C28}" dt="2024-10-31T22:13:40.998" v="719" actId="20577"/>
        <pc:sldMkLst>
          <pc:docMk/>
          <pc:sldMk cId="1329362269" sldId="263"/>
        </pc:sldMkLst>
        <pc:spChg chg="mod">
          <ac:chgData name="Tommy McClure" userId="5f57beb918c8a44c" providerId="LiveId" clId="{84A92462-6AC9-47C8-972F-24F509999C28}" dt="2024-10-31T21:49:15.955" v="534" actId="1038"/>
          <ac:spMkLst>
            <pc:docMk/>
            <pc:sldMk cId="1329362269" sldId="263"/>
            <ac:spMk id="2" creationId="{00000000-0000-0000-0000-000000000000}"/>
          </ac:spMkLst>
        </pc:spChg>
        <pc:spChg chg="mod">
          <ac:chgData name="Tommy McClure" userId="5f57beb918c8a44c" providerId="LiveId" clId="{84A92462-6AC9-47C8-972F-24F509999C28}" dt="2024-10-31T22:13:40.998" v="719" actId="20577"/>
          <ac:spMkLst>
            <pc:docMk/>
            <pc:sldMk cId="1329362269" sldId="263"/>
            <ac:spMk id="3" creationId="{00000000-0000-0000-0000-000000000000}"/>
          </ac:spMkLst>
        </pc:spChg>
      </pc:sldChg>
      <pc:sldChg chg="modSp modAnim modNotesTx">
        <pc:chgData name="Tommy McClure" userId="5f57beb918c8a44c" providerId="LiveId" clId="{84A92462-6AC9-47C8-972F-24F509999C28}" dt="2024-11-01T21:00:41.230" v="2323" actId="20577"/>
        <pc:sldMkLst>
          <pc:docMk/>
          <pc:sldMk cId="2702541265" sldId="264"/>
        </pc:sldMkLst>
        <pc:spChg chg="mod">
          <ac:chgData name="Tommy McClure" userId="5f57beb918c8a44c" providerId="LiveId" clId="{84A92462-6AC9-47C8-972F-24F509999C28}" dt="2024-11-01T21:00:41.230" v="2323" actId="20577"/>
          <ac:spMkLst>
            <pc:docMk/>
            <pc:sldMk cId="2702541265" sldId="264"/>
            <ac:spMk id="3" creationId="{00000000-0000-0000-0000-000000000000}"/>
          </ac:spMkLst>
        </pc:spChg>
      </pc:sldChg>
      <pc:sldChg chg="modNotesTx">
        <pc:chgData name="Tommy McClure" userId="5f57beb918c8a44c" providerId="LiveId" clId="{84A92462-6AC9-47C8-972F-24F509999C28}" dt="2024-11-01T19:43:47.548" v="2143" actId="115"/>
        <pc:sldMkLst>
          <pc:docMk/>
          <pc:sldMk cId="1117542432" sldId="265"/>
        </pc:sldMkLst>
      </pc:sldChg>
      <pc:sldChg chg="addSp delSp modSp mod addAnim delAnim modAnim">
        <pc:chgData name="Tommy McClure" userId="5f57beb918c8a44c" providerId="LiveId" clId="{84A92462-6AC9-47C8-972F-24F509999C28}" dt="2024-11-01T03:02:59.432" v="1132" actId="27636"/>
        <pc:sldMkLst>
          <pc:docMk/>
          <pc:sldMk cId="2477880385" sldId="266"/>
        </pc:sldMkLst>
        <pc:spChg chg="mod">
          <ac:chgData name="Tommy McClure" userId="5f57beb918c8a44c" providerId="LiveId" clId="{84A92462-6AC9-47C8-972F-24F509999C28}" dt="2024-10-31T22:15:06.197" v="741" actId="1038"/>
          <ac:spMkLst>
            <pc:docMk/>
            <pc:sldMk cId="2477880385" sldId="266"/>
            <ac:spMk id="2" creationId="{00000000-0000-0000-0000-000000000000}"/>
          </ac:spMkLst>
        </pc:spChg>
        <pc:spChg chg="mod ord">
          <ac:chgData name="Tommy McClure" userId="5f57beb918c8a44c" providerId="LiveId" clId="{84A92462-6AC9-47C8-972F-24F509999C28}" dt="2024-11-01T03:02:59.432" v="1132" actId="27636"/>
          <ac:spMkLst>
            <pc:docMk/>
            <pc:sldMk cId="2477880385" sldId="266"/>
            <ac:spMk id="3" creationId="{00000000-0000-0000-0000-000000000000}"/>
          </ac:spMkLst>
        </pc:spChg>
        <pc:spChg chg="mod">
          <ac:chgData name="Tommy McClure" userId="5f57beb918c8a44c" providerId="LiveId" clId="{84A92462-6AC9-47C8-972F-24F509999C28}" dt="2024-10-31T22:52:28.625" v="970" actId="1038"/>
          <ac:spMkLst>
            <pc:docMk/>
            <pc:sldMk cId="2477880385" sldId="266"/>
            <ac:spMk id="5" creationId="{00000000-0000-0000-0000-000000000000}"/>
          </ac:spMkLst>
        </pc:spChg>
        <pc:spChg chg="mod">
          <ac:chgData name="Tommy McClure" userId="5f57beb918c8a44c" providerId="LiveId" clId="{84A92462-6AC9-47C8-972F-24F509999C28}" dt="2024-10-31T22:51:57.773" v="960" actId="14100"/>
          <ac:spMkLst>
            <pc:docMk/>
            <pc:sldMk cId="2477880385" sldId="266"/>
            <ac:spMk id="6" creationId="{00000000-0000-0000-0000-000000000000}"/>
          </ac:spMkLst>
        </pc:spChg>
        <pc:spChg chg="add del mod">
          <ac:chgData name="Tommy McClure" userId="5f57beb918c8a44c" providerId="LiveId" clId="{84A92462-6AC9-47C8-972F-24F509999C28}" dt="2024-10-31T22:58:49.246" v="1001" actId="208"/>
          <ac:spMkLst>
            <pc:docMk/>
            <pc:sldMk cId="2477880385" sldId="266"/>
            <ac:spMk id="7" creationId="{0DEBC2B8-4132-4851-8C77-0F151A43BC49}"/>
          </ac:spMkLst>
        </pc:spChg>
        <pc:spChg chg="add del mod">
          <ac:chgData name="Tommy McClure" userId="5f57beb918c8a44c" providerId="LiveId" clId="{84A92462-6AC9-47C8-972F-24F509999C28}" dt="2024-10-31T22:57:04.593" v="984" actId="1582"/>
          <ac:spMkLst>
            <pc:docMk/>
            <pc:sldMk cId="2477880385" sldId="266"/>
            <ac:spMk id="8" creationId="{D0F3E350-E145-4712-90B3-239F1B354334}"/>
          </ac:spMkLst>
        </pc:spChg>
        <pc:spChg chg="add del mod">
          <ac:chgData name="Tommy McClure" userId="5f57beb918c8a44c" providerId="LiveId" clId="{84A92462-6AC9-47C8-972F-24F509999C28}" dt="2024-10-31T22:59:30.810" v="1010" actId="1035"/>
          <ac:spMkLst>
            <pc:docMk/>
            <pc:sldMk cId="2477880385" sldId="266"/>
            <ac:spMk id="9" creationId="{8481ACFC-2CFA-4413-9BFD-6444165BC86B}"/>
          </ac:spMkLst>
        </pc:spChg>
        <pc:spChg chg="add del mod">
          <ac:chgData name="Tommy McClure" userId="5f57beb918c8a44c" providerId="LiveId" clId="{84A92462-6AC9-47C8-972F-24F509999C28}" dt="2024-10-31T23:12:20.580" v="1030" actId="1036"/>
          <ac:spMkLst>
            <pc:docMk/>
            <pc:sldMk cId="2477880385" sldId="266"/>
            <ac:spMk id="10" creationId="{289E9A6D-60EA-483D-B7E1-0EE03300AF66}"/>
          </ac:spMkLst>
        </pc:spChg>
        <pc:spChg chg="add del mod">
          <ac:chgData name="Tommy McClure" userId="5f57beb918c8a44c" providerId="LiveId" clId="{84A92462-6AC9-47C8-972F-24F509999C28}" dt="2024-10-31T22:57:17.656" v="989" actId="1035"/>
          <ac:spMkLst>
            <pc:docMk/>
            <pc:sldMk cId="2477880385" sldId="266"/>
            <ac:spMk id="11" creationId="{524F35B3-44B0-42BD-88B1-556ACC693318}"/>
          </ac:spMkLst>
        </pc:spChg>
        <pc:spChg chg="mod">
          <ac:chgData name="Tommy McClure" userId="5f57beb918c8a44c" providerId="LiveId" clId="{84A92462-6AC9-47C8-972F-24F509999C28}" dt="2024-10-31T22:52:16.524" v="967" actId="1035"/>
          <ac:spMkLst>
            <pc:docMk/>
            <pc:sldMk cId="2477880385" sldId="266"/>
            <ac:spMk id="12" creationId="{832AD7A7-45C5-45B7-AFEF-1E810687E5DF}"/>
          </ac:spMkLst>
        </pc:spChg>
        <pc:spChg chg="add mod ord">
          <ac:chgData name="Tommy McClure" userId="5f57beb918c8a44c" providerId="LiveId" clId="{84A92462-6AC9-47C8-972F-24F509999C28}" dt="2024-10-31T23:22:51.670" v="1056" actId="167"/>
          <ac:spMkLst>
            <pc:docMk/>
            <pc:sldMk cId="2477880385" sldId="266"/>
            <ac:spMk id="13" creationId="{A8EEF79D-C299-98DC-E7B5-4AEB61BC51BF}"/>
          </ac:spMkLst>
        </pc:spChg>
        <pc:spChg chg="mod">
          <ac:chgData name="Tommy McClure" userId="5f57beb918c8a44c" providerId="LiveId" clId="{84A92462-6AC9-47C8-972F-24F509999C28}" dt="2024-11-01T02:56:01.655" v="1102" actId="14100"/>
          <ac:spMkLst>
            <pc:docMk/>
            <pc:sldMk cId="2477880385" sldId="266"/>
            <ac:spMk id="15" creationId="{187BDE17-B420-4AA8-8324-73D36A437AA7}"/>
          </ac:spMkLst>
        </pc:spChg>
        <pc:cxnChg chg="mod">
          <ac:chgData name="Tommy McClure" userId="5f57beb918c8a44c" providerId="LiveId" clId="{84A92462-6AC9-47C8-972F-24F509999C28}" dt="2024-10-31T23:19:21.176" v="1044" actId="14100"/>
          <ac:cxnSpMkLst>
            <pc:docMk/>
            <pc:sldMk cId="2477880385" sldId="266"/>
            <ac:cxnSpMk id="14" creationId="{D31BB837-9FEC-475F-AD6A-6296A8D145A1}"/>
          </ac:cxnSpMkLst>
        </pc:cxnChg>
      </pc:sldChg>
      <pc:sldChg chg="addSp delSp modSp mod addAnim delAnim modAnim">
        <pc:chgData name="Tommy McClure" userId="5f57beb918c8a44c" providerId="LiveId" clId="{84A92462-6AC9-47C8-972F-24F509999C28}" dt="2024-11-01T18:08:44.686" v="1607" actId="115"/>
        <pc:sldMkLst>
          <pc:docMk/>
          <pc:sldMk cId="3437089789" sldId="267"/>
        </pc:sldMkLst>
        <pc:spChg chg="mod">
          <ac:chgData name="Tommy McClure" userId="5f57beb918c8a44c" providerId="LiveId" clId="{84A92462-6AC9-47C8-972F-24F509999C28}" dt="2024-11-01T03:02:37.791" v="1126" actId="1037"/>
          <ac:spMkLst>
            <pc:docMk/>
            <pc:sldMk cId="3437089789" sldId="267"/>
            <ac:spMk id="2" creationId="{00000000-0000-0000-0000-000000000000}"/>
          </ac:spMkLst>
        </pc:spChg>
        <pc:spChg chg="mod ord">
          <ac:chgData name="Tommy McClure" userId="5f57beb918c8a44c" providerId="LiveId" clId="{84A92462-6AC9-47C8-972F-24F509999C28}" dt="2024-11-01T18:08:44.686" v="1607" actId="115"/>
          <ac:spMkLst>
            <pc:docMk/>
            <pc:sldMk cId="3437089789" sldId="267"/>
            <ac:spMk id="3" creationId="{00000000-0000-0000-0000-000000000000}"/>
          </ac:spMkLst>
        </pc:spChg>
        <pc:spChg chg="add del mod">
          <ac:chgData name="Tommy McClure" userId="5f57beb918c8a44c" providerId="LiveId" clId="{84A92462-6AC9-47C8-972F-24F509999C28}" dt="2024-11-01T03:14:34.639" v="1278" actId="1036"/>
          <ac:spMkLst>
            <pc:docMk/>
            <pc:sldMk cId="3437089789" sldId="267"/>
            <ac:spMk id="7" creationId="{6EF6838B-96C5-442D-8491-104E945FE8FC}"/>
          </ac:spMkLst>
        </pc:spChg>
        <pc:spChg chg="add del mod">
          <ac:chgData name="Tommy McClure" userId="5f57beb918c8a44c" providerId="LiveId" clId="{84A92462-6AC9-47C8-972F-24F509999C28}" dt="2024-11-01T03:14:01.191" v="1271" actId="2085"/>
          <ac:spMkLst>
            <pc:docMk/>
            <pc:sldMk cId="3437089789" sldId="267"/>
            <ac:spMk id="8" creationId="{198939F7-A2DD-463F-92C0-3FA5D99DF247}"/>
          </ac:spMkLst>
        </pc:spChg>
        <pc:spChg chg="add mod">
          <ac:chgData name="Tommy McClure" userId="5f57beb918c8a44c" providerId="LiveId" clId="{84A92462-6AC9-47C8-972F-24F509999C28}" dt="2024-11-01T03:14:59.142" v="1288" actId="1035"/>
          <ac:spMkLst>
            <pc:docMk/>
            <pc:sldMk cId="3437089789" sldId="267"/>
            <ac:spMk id="10" creationId="{1CB0B592-AE0B-BD2C-E506-9476EF7109BD}"/>
          </ac:spMkLst>
        </pc:spChg>
        <pc:cxnChg chg="mod ord">
          <ac:chgData name="Tommy McClure" userId="5f57beb918c8a44c" providerId="LiveId" clId="{84A92462-6AC9-47C8-972F-24F509999C28}" dt="2024-11-01T03:10:01.551" v="1211" actId="167"/>
          <ac:cxnSpMkLst>
            <pc:docMk/>
            <pc:sldMk cId="3437089789" sldId="267"/>
            <ac:cxnSpMk id="6" creationId="{00000000-0000-0000-0000-000000000000}"/>
          </ac:cxnSpMkLst>
        </pc:cxnChg>
      </pc:sldChg>
      <pc:sldChg chg="addSp delSp modSp mod delAnim modAnim modNotesTx">
        <pc:chgData name="Tommy McClure" userId="5f57beb918c8a44c" providerId="LiveId" clId="{84A92462-6AC9-47C8-972F-24F509999C28}" dt="2024-11-01T18:29:07.190" v="1860" actId="113"/>
        <pc:sldMkLst>
          <pc:docMk/>
          <pc:sldMk cId="507146652" sldId="268"/>
        </pc:sldMkLst>
        <pc:spChg chg="add mod">
          <ac:chgData name="Tommy McClure" userId="5f57beb918c8a44c" providerId="LiveId" clId="{84A92462-6AC9-47C8-972F-24F509999C28}" dt="2024-11-01T03:37:16.999" v="1572" actId="14100"/>
          <ac:spMkLst>
            <pc:docMk/>
            <pc:sldMk cId="507146652" sldId="268"/>
            <ac:spMk id="2" creationId="{2F9565E1-1EDE-05BF-3E73-ED71AAE7ED26}"/>
          </ac:spMkLst>
        </pc:spChg>
        <pc:spChg chg="mod ord">
          <ac:chgData name="Tommy McClure" userId="5f57beb918c8a44c" providerId="LiveId" clId="{84A92462-6AC9-47C8-972F-24F509999C28}" dt="2024-11-01T18:20:04.924" v="1790" actId="113"/>
          <ac:spMkLst>
            <pc:docMk/>
            <pc:sldMk cId="507146652" sldId="268"/>
            <ac:spMk id="3" creationId="{00000000-0000-0000-0000-000000000000}"/>
          </ac:spMkLst>
        </pc:spChg>
        <pc:spChg chg="mod">
          <ac:chgData name="Tommy McClure" userId="5f57beb918c8a44c" providerId="LiveId" clId="{84A92462-6AC9-47C8-972F-24F509999C28}" dt="2024-11-01T03:20:25.084" v="1319" actId="20577"/>
          <ac:spMkLst>
            <pc:docMk/>
            <pc:sldMk cId="507146652" sldId="268"/>
            <ac:spMk id="7" creationId="{4031BFC8-5384-46C2-83DE-27C66BC7DD84}"/>
          </ac:spMkLst>
        </pc:spChg>
        <pc:cxnChg chg="del">
          <ac:chgData name="Tommy McClure" userId="5f57beb918c8a44c" providerId="LiveId" clId="{84A92462-6AC9-47C8-972F-24F509999C28}" dt="2024-11-01T03:22:28.226" v="1329" actId="478"/>
          <ac:cxnSpMkLst>
            <pc:docMk/>
            <pc:sldMk cId="507146652" sldId="268"/>
            <ac:cxnSpMk id="6" creationId="{00000000-0000-0000-0000-000000000000}"/>
          </ac:cxnSpMkLst>
        </pc:cxnChg>
      </pc:sldChg>
      <pc:sldChg chg="modSp mod">
        <pc:chgData name="Tommy McClure" userId="5f57beb918c8a44c" providerId="LiveId" clId="{84A92462-6AC9-47C8-972F-24F509999C28}" dt="2024-11-01T18:36:38.287" v="2045" actId="1035"/>
        <pc:sldMkLst>
          <pc:docMk/>
          <pc:sldMk cId="1502407777" sldId="269"/>
        </pc:sldMkLst>
        <pc:spChg chg="mod">
          <ac:chgData name="Tommy McClure" userId="5f57beb918c8a44c" providerId="LiveId" clId="{84A92462-6AC9-47C8-972F-24F509999C28}" dt="2024-11-01T18:36:38.287" v="2045" actId="1035"/>
          <ac:spMkLst>
            <pc:docMk/>
            <pc:sldMk cId="1502407777" sldId="269"/>
            <ac:spMk id="3" creationId="{00000000-0000-0000-0000-000000000000}"/>
          </ac:spMkLst>
        </pc:spChg>
      </pc:sldChg>
      <pc:sldChg chg="modSp mod">
        <pc:chgData name="Tommy McClure" userId="5f57beb918c8a44c" providerId="LiveId" clId="{84A92462-6AC9-47C8-972F-24F509999C28}" dt="2024-10-31T21:35:58.670" v="331" actId="14100"/>
        <pc:sldMkLst>
          <pc:docMk/>
          <pc:sldMk cId="0" sldId="280"/>
        </pc:sldMkLst>
        <pc:spChg chg="mod">
          <ac:chgData name="Tommy McClure" userId="5f57beb918c8a44c" providerId="LiveId" clId="{84A92462-6AC9-47C8-972F-24F509999C28}" dt="2024-10-31T21:33:59.192" v="267" actId="1036"/>
          <ac:spMkLst>
            <pc:docMk/>
            <pc:sldMk cId="0" sldId="280"/>
            <ac:spMk id="3" creationId="{56C3C44E-2E32-4A2C-B41E-E1A4DE4D3166}"/>
          </ac:spMkLst>
        </pc:spChg>
        <pc:spChg chg="mod">
          <ac:chgData name="Tommy McClure" userId="5f57beb918c8a44c" providerId="LiveId" clId="{84A92462-6AC9-47C8-972F-24F509999C28}" dt="2024-10-31T21:35:58.670" v="331" actId="14100"/>
          <ac:spMkLst>
            <pc:docMk/>
            <pc:sldMk cId="0" sldId="280"/>
            <ac:spMk id="35844" creationId="{06ABB646-5723-46E2-88B8-96D31E4AAB5B}"/>
          </ac:spMkLst>
        </pc:spChg>
      </pc:sldChg>
      <pc:sldChg chg="modSp mod modAnim">
        <pc:chgData name="Tommy McClure" userId="5f57beb918c8a44c" providerId="LiveId" clId="{84A92462-6AC9-47C8-972F-24F509999C28}" dt="2024-11-01T18:37:10.324" v="2054" actId="1076"/>
        <pc:sldMkLst>
          <pc:docMk/>
          <pc:sldMk cId="0" sldId="298"/>
        </pc:sldMkLst>
        <pc:spChg chg="mod">
          <ac:chgData name="Tommy McClure" userId="5f57beb918c8a44c" providerId="LiveId" clId="{84A92462-6AC9-47C8-972F-24F509999C28}" dt="2024-11-01T18:37:10.324" v="2054" actId="1076"/>
          <ac:spMkLst>
            <pc:docMk/>
            <pc:sldMk cId="0" sldId="298"/>
            <ac:spMk id="5" creationId="{372346F8-8B06-4BE4-A0DA-367C020056BA}"/>
          </ac:spMkLst>
        </pc:spChg>
        <pc:spChg chg="mod">
          <ac:chgData name="Tommy McClure" userId="5f57beb918c8a44c" providerId="LiveId" clId="{84A92462-6AC9-47C8-972F-24F509999C28}" dt="2024-11-01T18:37:06.160" v="2053" actId="20577"/>
          <ac:spMkLst>
            <pc:docMk/>
            <pc:sldMk cId="0" sldId="298"/>
            <ac:spMk id="26627" creationId="{74E8ADF1-216D-4B73-9121-E2C639B62B1A}"/>
          </ac:spMkLst>
        </pc:spChg>
      </pc:sldChg>
      <pc:sldChg chg="modSp mod modAnim modNotesTx">
        <pc:chgData name="Tommy McClure" userId="5f57beb918c8a44c" providerId="LiveId" clId="{84A92462-6AC9-47C8-972F-24F509999C28}" dt="2024-11-01T19:53:06.137" v="2231" actId="113"/>
        <pc:sldMkLst>
          <pc:docMk/>
          <pc:sldMk cId="4145886841" sldId="299"/>
        </pc:sldMkLst>
        <pc:spChg chg="mod">
          <ac:chgData name="Tommy McClure" userId="5f57beb918c8a44c" providerId="LiveId" clId="{84A92462-6AC9-47C8-972F-24F509999C28}" dt="2024-10-31T21:36:53.291" v="356" actId="1037"/>
          <ac:spMkLst>
            <pc:docMk/>
            <pc:sldMk cId="4145886841" sldId="299"/>
            <ac:spMk id="2" creationId="{00000000-0000-0000-0000-000000000000}"/>
          </ac:spMkLst>
        </pc:spChg>
        <pc:spChg chg="mod">
          <ac:chgData name="Tommy McClure" userId="5f57beb918c8a44c" providerId="LiveId" clId="{84A92462-6AC9-47C8-972F-24F509999C28}" dt="2024-10-31T21:45:10.197" v="526" actId="255"/>
          <ac:spMkLst>
            <pc:docMk/>
            <pc:sldMk cId="4145886841" sldId="299"/>
            <ac:spMk id="3" creationId="{00000000-0000-0000-0000-000000000000}"/>
          </ac:spMkLst>
        </pc:spChg>
      </pc:sldChg>
      <pc:sldChg chg="modSp modAnim modNotesTx">
        <pc:chgData name="Tommy McClure" userId="5f57beb918c8a44c" providerId="LiveId" clId="{84A92462-6AC9-47C8-972F-24F509999C28}" dt="2024-11-01T18:34:13.480" v="2033" actId="20577"/>
        <pc:sldMkLst>
          <pc:docMk/>
          <pc:sldMk cId="1329154230" sldId="301"/>
        </pc:sldMkLst>
        <pc:graphicFrameChg chg="mod">
          <ac:chgData name="Tommy McClure" userId="5f57beb918c8a44c" providerId="LiveId" clId="{84A92462-6AC9-47C8-972F-24F509999C28}" dt="2024-11-01T18:34:13.480" v="2033" actId="20577"/>
          <ac:graphicFrameMkLst>
            <pc:docMk/>
            <pc:sldMk cId="1329154230" sldId="301"/>
            <ac:graphicFrameMk id="5" creationId="{B5A845EF-051E-4B5E-BA89-91C626748ED0}"/>
          </ac:graphicFrameMkLst>
        </pc:graphicFrameChg>
      </pc:sldChg>
    </pc:docChg>
  </pc:docChgLst>
  <pc:docChgLst>
    <pc:chgData name="Tommy McClure" userId="5f57beb918c8a44c" providerId="LiveId" clId="{41CC50E0-F6F7-430A-BE2E-7E877CAF99FA}"/>
    <pc:docChg chg="undo custSel modSld">
      <pc:chgData name="Tommy McClure" userId="5f57beb918c8a44c" providerId="LiveId" clId="{41CC50E0-F6F7-430A-BE2E-7E877CAF99FA}" dt="2024-11-04T00:14:27.822" v="126" actId="166"/>
      <pc:docMkLst>
        <pc:docMk/>
      </pc:docMkLst>
      <pc:sldChg chg="modNotes">
        <pc:chgData name="Tommy McClure" userId="5f57beb918c8a44c" providerId="LiveId" clId="{41CC50E0-F6F7-430A-BE2E-7E877CAF99FA}" dt="2024-11-03T23:49:53.686" v="41" actId="255"/>
        <pc:sldMkLst>
          <pc:docMk/>
          <pc:sldMk cId="2300002163" sldId="261"/>
        </pc:sldMkLst>
      </pc:sldChg>
      <pc:sldChg chg="modNotes">
        <pc:chgData name="Tommy McClure" userId="5f57beb918c8a44c" providerId="LiveId" clId="{41CC50E0-F6F7-430A-BE2E-7E877CAF99FA}" dt="2024-11-03T23:59:59.608" v="92" actId="113"/>
        <pc:sldMkLst>
          <pc:docMk/>
          <pc:sldMk cId="1329362269" sldId="263"/>
        </pc:sldMkLst>
      </pc:sldChg>
      <pc:sldChg chg="addSp delSp modSp mod addAnim delAnim modNotes">
        <pc:chgData name="Tommy McClure" userId="5f57beb918c8a44c" providerId="LiveId" clId="{41CC50E0-F6F7-430A-BE2E-7E877CAF99FA}" dt="2024-11-04T00:06:13.237" v="111" actId="1036"/>
        <pc:sldMkLst>
          <pc:docMk/>
          <pc:sldMk cId="2477880385" sldId="266"/>
        </pc:sldMkLst>
        <pc:spChg chg="mod">
          <ac:chgData name="Tommy McClure" userId="5f57beb918c8a44c" providerId="LiveId" clId="{41CC50E0-F6F7-430A-BE2E-7E877CAF99FA}" dt="2024-11-04T00:06:13.237" v="111" actId="1036"/>
          <ac:spMkLst>
            <pc:docMk/>
            <pc:sldMk cId="2477880385" sldId="266"/>
            <ac:spMk id="3" creationId="{00000000-0000-0000-0000-000000000000}"/>
          </ac:spMkLst>
        </pc:spChg>
        <pc:spChg chg="add del mod">
          <ac:chgData name="Tommy McClure" userId="5f57beb918c8a44c" providerId="LiveId" clId="{41CC50E0-F6F7-430A-BE2E-7E877CAF99FA}" dt="2024-11-04T00:05:40.053" v="110" actId="1076"/>
          <ac:spMkLst>
            <pc:docMk/>
            <pc:sldMk cId="2477880385" sldId="266"/>
            <ac:spMk id="15" creationId="{187BDE17-B420-4AA8-8324-73D36A437AA7}"/>
          </ac:spMkLst>
        </pc:spChg>
      </pc:sldChg>
      <pc:sldChg chg="modSp mod modAnim modNotes">
        <pc:chgData name="Tommy McClure" userId="5f57beb918c8a44c" providerId="LiveId" clId="{41CC50E0-F6F7-430A-BE2E-7E877CAF99FA}" dt="2024-11-04T00:11:56.424" v="122" actId="166"/>
        <pc:sldMkLst>
          <pc:docMk/>
          <pc:sldMk cId="3437089789" sldId="267"/>
        </pc:sldMkLst>
        <pc:spChg chg="ord">
          <ac:chgData name="Tommy McClure" userId="5f57beb918c8a44c" providerId="LiveId" clId="{41CC50E0-F6F7-430A-BE2E-7E877CAF99FA}" dt="2024-11-04T00:11:56.424" v="122" actId="166"/>
          <ac:spMkLst>
            <pc:docMk/>
            <pc:sldMk cId="3437089789" sldId="267"/>
            <ac:spMk id="3" creationId="{00000000-0000-0000-0000-000000000000}"/>
          </ac:spMkLst>
        </pc:spChg>
        <pc:spChg chg="mod">
          <ac:chgData name="Tommy McClure" userId="5f57beb918c8a44c" providerId="LiveId" clId="{41CC50E0-F6F7-430A-BE2E-7E877CAF99FA}" dt="2024-11-04T00:11:36.379" v="120" actId="207"/>
          <ac:spMkLst>
            <pc:docMk/>
            <pc:sldMk cId="3437089789" sldId="267"/>
            <ac:spMk id="7" creationId="{6EF6838B-96C5-442D-8491-104E945FE8FC}"/>
          </ac:spMkLst>
        </pc:spChg>
        <pc:spChg chg="mod">
          <ac:chgData name="Tommy McClure" userId="5f57beb918c8a44c" providerId="LiveId" clId="{41CC50E0-F6F7-430A-BE2E-7E877CAF99FA}" dt="2024-11-04T00:11:31.164" v="119" actId="207"/>
          <ac:spMkLst>
            <pc:docMk/>
            <pc:sldMk cId="3437089789" sldId="267"/>
            <ac:spMk id="8" creationId="{198939F7-A2DD-463F-92C0-3FA5D99DF247}"/>
          </ac:spMkLst>
        </pc:spChg>
        <pc:spChg chg="mod">
          <ac:chgData name="Tommy McClure" userId="5f57beb918c8a44c" providerId="LiveId" clId="{41CC50E0-F6F7-430A-BE2E-7E877CAF99FA}" dt="2024-11-04T00:11:40.913" v="121" actId="207"/>
          <ac:spMkLst>
            <pc:docMk/>
            <pc:sldMk cId="3437089789" sldId="267"/>
            <ac:spMk id="10" creationId="{1CB0B592-AE0B-BD2C-E506-9476EF7109BD}"/>
          </ac:spMkLst>
        </pc:spChg>
      </pc:sldChg>
      <pc:sldChg chg="modSp mod modAnim modNotes">
        <pc:chgData name="Tommy McClure" userId="5f57beb918c8a44c" providerId="LiveId" clId="{41CC50E0-F6F7-430A-BE2E-7E877CAF99FA}" dt="2024-11-04T00:14:27.822" v="126" actId="166"/>
        <pc:sldMkLst>
          <pc:docMk/>
          <pc:sldMk cId="507146652" sldId="268"/>
        </pc:sldMkLst>
        <pc:spChg chg="mod">
          <ac:chgData name="Tommy McClure" userId="5f57beb918c8a44c" providerId="LiveId" clId="{41CC50E0-F6F7-430A-BE2E-7E877CAF99FA}" dt="2024-11-04T00:14:21.186" v="125" actId="207"/>
          <ac:spMkLst>
            <pc:docMk/>
            <pc:sldMk cId="507146652" sldId="268"/>
            <ac:spMk id="2" creationId="{2F9565E1-1EDE-05BF-3E73-ED71AAE7ED26}"/>
          </ac:spMkLst>
        </pc:spChg>
        <pc:spChg chg="ord">
          <ac:chgData name="Tommy McClure" userId="5f57beb918c8a44c" providerId="LiveId" clId="{41CC50E0-F6F7-430A-BE2E-7E877CAF99FA}" dt="2024-11-04T00:14:27.822" v="126" actId="166"/>
          <ac:spMkLst>
            <pc:docMk/>
            <pc:sldMk cId="507146652" sldId="268"/>
            <ac:spMk id="3" creationId="{00000000-0000-0000-0000-000000000000}"/>
          </ac:spMkLst>
        </pc:spChg>
      </pc:sldChg>
      <pc:sldChg chg="modNotes">
        <pc:chgData name="Tommy McClure" userId="5f57beb918c8a44c" providerId="LiveId" clId="{41CC50E0-F6F7-430A-BE2E-7E877CAF99FA}" dt="2024-11-03T23:52:51.488" v="47" actId="1076"/>
        <pc:sldMkLst>
          <pc:docMk/>
          <pc:sldMk cId="0" sldId="280"/>
        </pc:sldMkLst>
      </pc:sldChg>
      <pc:sldChg chg="modNotes">
        <pc:chgData name="Tommy McClure" userId="5f57beb918c8a44c" providerId="LiveId" clId="{41CC50E0-F6F7-430A-BE2E-7E877CAF99FA}" dt="2024-11-03T23:54:56.813" v="61" actId="113"/>
        <pc:sldMkLst>
          <pc:docMk/>
          <pc:sldMk cId="4145886841" sldId="299"/>
        </pc:sldMkLst>
      </pc:sldChg>
      <pc:sldChg chg="modNotes">
        <pc:chgData name="Tommy McClure" userId="5f57beb918c8a44c" providerId="LiveId" clId="{41CC50E0-F6F7-430A-BE2E-7E877CAF99FA}" dt="2024-11-04T00:03:06.367" v="104" actId="14100"/>
        <pc:sldMkLst>
          <pc:docMk/>
          <pc:sldMk cId="1329154230" sldId="301"/>
        </pc:sldMkLst>
      </pc:sldChg>
    </pc:docChg>
  </pc:docChgLst>
  <pc:docChgLst>
    <pc:chgData name="Tommy McClure" userId="5f57beb918c8a44c" providerId="LiveId" clId="{00BF9FA4-4323-4564-9D04-2276DD08D76A}"/>
    <pc:docChg chg="undo custSel modSld">
      <pc:chgData name="Tommy McClure" userId="5f57beb918c8a44c" providerId="LiveId" clId="{00BF9FA4-4323-4564-9D04-2276DD08D76A}" dt="2024-10-29T21:22:45.951" v="840"/>
      <pc:docMkLst>
        <pc:docMk/>
      </pc:docMkLst>
      <pc:sldChg chg="modAnim">
        <pc:chgData name="Tommy McClure" userId="5f57beb918c8a44c" providerId="LiveId" clId="{00BF9FA4-4323-4564-9D04-2276DD08D76A}" dt="2024-10-29T21:19:38.744" v="807"/>
        <pc:sldMkLst>
          <pc:docMk/>
          <pc:sldMk cId="1077522109" sldId="257"/>
        </pc:sldMkLst>
      </pc:sldChg>
      <pc:sldChg chg="modSp modAnim">
        <pc:chgData name="Tommy McClure" userId="5f57beb918c8a44c" providerId="LiveId" clId="{00BF9FA4-4323-4564-9D04-2276DD08D76A}" dt="2024-10-29T21:20:52.492" v="835" actId="20577"/>
        <pc:sldMkLst>
          <pc:docMk/>
          <pc:sldMk cId="3728760066" sldId="258"/>
        </pc:sldMkLst>
        <pc:spChg chg="mod">
          <ac:chgData name="Tommy McClure" userId="5f57beb918c8a44c" providerId="LiveId" clId="{00BF9FA4-4323-4564-9D04-2276DD08D76A}" dt="2024-10-29T21:20:52.492" v="835" actId="20577"/>
          <ac:spMkLst>
            <pc:docMk/>
            <pc:sldMk cId="3728760066" sldId="258"/>
            <ac:spMk id="3" creationId="{00000000-0000-0000-0000-000000000000}"/>
          </ac:spMkLst>
        </pc:spChg>
      </pc:sldChg>
      <pc:sldChg chg="modSp mod">
        <pc:chgData name="Tommy McClure" userId="5f57beb918c8a44c" providerId="LiveId" clId="{00BF9FA4-4323-4564-9D04-2276DD08D76A}" dt="2024-10-29T16:32:48.535" v="205" actId="166"/>
        <pc:sldMkLst>
          <pc:docMk/>
          <pc:sldMk cId="4055451801" sldId="259"/>
        </pc:sldMkLst>
        <pc:spChg chg="mod">
          <ac:chgData name="Tommy McClure" userId="5f57beb918c8a44c" providerId="LiveId" clId="{00BF9FA4-4323-4564-9D04-2276DD08D76A}" dt="2024-10-29T16:28:22.443" v="148" actId="1037"/>
          <ac:spMkLst>
            <pc:docMk/>
            <pc:sldMk cId="4055451801" sldId="259"/>
            <ac:spMk id="2" creationId="{00000000-0000-0000-0000-000000000000}"/>
          </ac:spMkLst>
        </pc:spChg>
        <pc:spChg chg="mod ord">
          <ac:chgData name="Tommy McClure" userId="5f57beb918c8a44c" providerId="LiveId" clId="{00BF9FA4-4323-4564-9D04-2276DD08D76A}" dt="2024-10-29T16:32:48.535" v="205" actId="166"/>
          <ac:spMkLst>
            <pc:docMk/>
            <pc:sldMk cId="4055451801" sldId="259"/>
            <ac:spMk id="3" creationId="{00000000-0000-0000-0000-000000000000}"/>
          </ac:spMkLst>
        </pc:spChg>
        <pc:spChg chg="mod">
          <ac:chgData name="Tommy McClure" userId="5f57beb918c8a44c" providerId="LiveId" clId="{00BF9FA4-4323-4564-9D04-2276DD08D76A}" dt="2024-10-29T16:32:35.894" v="204" actId="1035"/>
          <ac:spMkLst>
            <pc:docMk/>
            <pc:sldMk cId="4055451801" sldId="259"/>
            <ac:spMk id="4" creationId="{CBCD9FDF-5B9A-4743-88BD-6AE3E0123CC4}"/>
          </ac:spMkLst>
        </pc:spChg>
      </pc:sldChg>
      <pc:sldChg chg="addSp delSp modSp mod delAnim modAnim">
        <pc:chgData name="Tommy McClure" userId="5f57beb918c8a44c" providerId="LiveId" clId="{00BF9FA4-4323-4564-9D04-2276DD08D76A}" dt="2024-10-29T16:15:44.496" v="130" actId="166"/>
        <pc:sldMkLst>
          <pc:docMk/>
          <pc:sldMk cId="2300002163" sldId="261"/>
        </pc:sldMkLst>
        <pc:spChg chg="mod ord">
          <ac:chgData name="Tommy McClure" userId="5f57beb918c8a44c" providerId="LiveId" clId="{00BF9FA4-4323-4564-9D04-2276DD08D76A}" dt="2024-10-29T16:15:44.496" v="130" actId="166"/>
          <ac:spMkLst>
            <pc:docMk/>
            <pc:sldMk cId="2300002163" sldId="261"/>
            <ac:spMk id="3" creationId="{00000000-0000-0000-0000-000000000000}"/>
          </ac:spMkLst>
        </pc:spChg>
        <pc:spChg chg="mod">
          <ac:chgData name="Tommy McClure" userId="5f57beb918c8a44c" providerId="LiveId" clId="{00BF9FA4-4323-4564-9D04-2276DD08D76A}" dt="2024-10-29T16:12:26.397" v="94" actId="14100"/>
          <ac:spMkLst>
            <pc:docMk/>
            <pc:sldMk cId="2300002163" sldId="261"/>
            <ac:spMk id="4" creationId="{D80E0B32-D521-40D6-AC2F-73128D4BFBEE}"/>
          </ac:spMkLst>
        </pc:spChg>
        <pc:spChg chg="add mod ord">
          <ac:chgData name="Tommy McClure" userId="5f57beb918c8a44c" providerId="LiveId" clId="{00BF9FA4-4323-4564-9D04-2276DD08D76A}" dt="2024-10-29T16:15:34.368" v="129" actId="1037"/>
          <ac:spMkLst>
            <pc:docMk/>
            <pc:sldMk cId="2300002163" sldId="261"/>
            <ac:spMk id="5" creationId="{A82FDFA9-EBC8-F3E5-1650-7A5301F17173}"/>
          </ac:spMkLst>
        </pc:spChg>
        <pc:spChg chg="del">
          <ac:chgData name="Tommy McClure" userId="5f57beb918c8a44c" providerId="LiveId" clId="{00BF9FA4-4323-4564-9D04-2276DD08D76A}" dt="2024-10-29T16:05:49.366" v="1" actId="478"/>
          <ac:spMkLst>
            <pc:docMk/>
            <pc:sldMk cId="2300002163" sldId="261"/>
            <ac:spMk id="6" creationId="{727B712B-B55C-4D67-B52F-A18AE5B2B6B8}"/>
          </ac:spMkLst>
        </pc:spChg>
      </pc:sldChg>
      <pc:sldChg chg="modSp mod modAnim">
        <pc:chgData name="Tommy McClure" userId="5f57beb918c8a44c" providerId="LiveId" clId="{00BF9FA4-4323-4564-9D04-2276DD08D76A}" dt="2024-10-29T21:21:58.449" v="839"/>
        <pc:sldMkLst>
          <pc:docMk/>
          <pc:sldMk cId="2702541265" sldId="264"/>
        </pc:sldMkLst>
        <pc:spChg chg="mod">
          <ac:chgData name="Tommy McClure" userId="5f57beb918c8a44c" providerId="LiveId" clId="{00BF9FA4-4323-4564-9D04-2276DD08D76A}" dt="2024-10-29T17:20:52.525" v="393" actId="1037"/>
          <ac:spMkLst>
            <pc:docMk/>
            <pc:sldMk cId="2702541265" sldId="264"/>
            <ac:spMk id="2" creationId="{00000000-0000-0000-0000-000000000000}"/>
          </ac:spMkLst>
        </pc:spChg>
        <pc:spChg chg="mod">
          <ac:chgData name="Tommy McClure" userId="5f57beb918c8a44c" providerId="LiveId" clId="{00BF9FA4-4323-4564-9D04-2276DD08D76A}" dt="2024-10-29T17:31:48.569" v="521" actId="20577"/>
          <ac:spMkLst>
            <pc:docMk/>
            <pc:sldMk cId="2702541265" sldId="264"/>
            <ac:spMk id="3" creationId="{00000000-0000-0000-0000-000000000000}"/>
          </ac:spMkLst>
        </pc:spChg>
      </pc:sldChg>
      <pc:sldChg chg="addSp delSp modSp mod delAnim modAnim modNotesTx">
        <pc:chgData name="Tommy McClure" userId="5f57beb918c8a44c" providerId="LiveId" clId="{00BF9FA4-4323-4564-9D04-2276DD08D76A}" dt="2024-10-29T21:22:45.951" v="840"/>
        <pc:sldMkLst>
          <pc:docMk/>
          <pc:sldMk cId="1117542432" sldId="265"/>
        </pc:sldMkLst>
        <pc:spChg chg="del mod">
          <ac:chgData name="Tommy McClure" userId="5f57beb918c8a44c" providerId="LiveId" clId="{00BF9FA4-4323-4564-9D04-2276DD08D76A}" dt="2024-10-29T17:35:58.486" v="566" actId="478"/>
          <ac:spMkLst>
            <pc:docMk/>
            <pc:sldMk cId="1117542432" sldId="265"/>
            <ac:spMk id="2" creationId="{00000000-0000-0000-0000-000000000000}"/>
          </ac:spMkLst>
        </pc:spChg>
        <pc:spChg chg="mod">
          <ac:chgData name="Tommy McClure" userId="5f57beb918c8a44c" providerId="LiveId" clId="{00BF9FA4-4323-4564-9D04-2276DD08D76A}" dt="2024-10-29T21:14:41.858" v="794" actId="2711"/>
          <ac:spMkLst>
            <pc:docMk/>
            <pc:sldMk cId="1117542432" sldId="265"/>
            <ac:spMk id="3" creationId="{00000000-0000-0000-0000-000000000000}"/>
          </ac:spMkLst>
        </pc:spChg>
        <pc:spChg chg="del mod">
          <ac:chgData name="Tommy McClure" userId="5f57beb918c8a44c" providerId="LiveId" clId="{00BF9FA4-4323-4564-9D04-2276DD08D76A}" dt="2024-10-29T17:43:42.907" v="677" actId="478"/>
          <ac:spMkLst>
            <pc:docMk/>
            <pc:sldMk cId="1117542432" sldId="265"/>
            <ac:spMk id="4" creationId="{00000000-0000-0000-0000-000000000000}"/>
          </ac:spMkLst>
        </pc:spChg>
        <pc:spChg chg="del mod">
          <ac:chgData name="Tommy McClure" userId="5f57beb918c8a44c" providerId="LiveId" clId="{00BF9FA4-4323-4564-9D04-2276DD08D76A}" dt="2024-10-29T17:43:06.542" v="668" actId="478"/>
          <ac:spMkLst>
            <pc:docMk/>
            <pc:sldMk cId="1117542432" sldId="265"/>
            <ac:spMk id="6" creationId="{00000000-0000-0000-0000-000000000000}"/>
          </ac:spMkLst>
        </pc:spChg>
        <pc:spChg chg="mod">
          <ac:chgData name="Tommy McClure" userId="5f57beb918c8a44c" providerId="LiveId" clId="{00BF9FA4-4323-4564-9D04-2276DD08D76A}" dt="2024-10-29T21:16:13.223" v="797" actId="208"/>
          <ac:spMkLst>
            <pc:docMk/>
            <pc:sldMk cId="1117542432" sldId="265"/>
            <ac:spMk id="7" creationId="{00000000-0000-0000-0000-000000000000}"/>
          </ac:spMkLst>
        </pc:spChg>
        <pc:spChg chg="add del mod">
          <ac:chgData name="Tommy McClure" userId="5f57beb918c8a44c" providerId="LiveId" clId="{00BF9FA4-4323-4564-9D04-2276DD08D76A}" dt="2024-10-29T17:36:02.626" v="567" actId="478"/>
          <ac:spMkLst>
            <pc:docMk/>
            <pc:sldMk cId="1117542432" sldId="265"/>
            <ac:spMk id="9" creationId="{65AAFC87-844E-DA3B-F0F7-7F83653CA89D}"/>
          </ac:spMkLst>
        </pc:spChg>
        <pc:spChg chg="add mod">
          <ac:chgData name="Tommy McClure" userId="5f57beb918c8a44c" providerId="LiveId" clId="{00BF9FA4-4323-4564-9D04-2276DD08D76A}" dt="2024-10-29T17:36:29.177" v="577" actId="14100"/>
          <ac:spMkLst>
            <pc:docMk/>
            <pc:sldMk cId="1117542432" sldId="265"/>
            <ac:spMk id="10" creationId="{9E0D3425-F4E4-8F87-3BDA-0706E411F2D7}"/>
          </ac:spMkLst>
        </pc:spChg>
        <pc:spChg chg="add mod">
          <ac:chgData name="Tommy McClure" userId="5f57beb918c8a44c" providerId="LiveId" clId="{00BF9FA4-4323-4564-9D04-2276DD08D76A}" dt="2024-10-29T21:14:20.322" v="793" actId="1076"/>
          <ac:spMkLst>
            <pc:docMk/>
            <pc:sldMk cId="1117542432" sldId="265"/>
            <ac:spMk id="11" creationId="{A255B33C-6900-8A7D-A6D5-BED2018EDF30}"/>
          </ac:spMkLst>
        </pc:spChg>
      </pc:sldChg>
      <pc:sldChg chg="addSp delSp modSp mod">
        <pc:chgData name="Tommy McClure" userId="5f57beb918c8a44c" providerId="LiveId" clId="{00BF9FA4-4323-4564-9D04-2276DD08D76A}" dt="2024-10-29T17:19:28.868" v="351"/>
        <pc:sldMkLst>
          <pc:docMk/>
          <pc:sldMk cId="0" sldId="298"/>
        </pc:sldMkLst>
        <pc:spChg chg="add del mod">
          <ac:chgData name="Tommy McClure" userId="5f57beb918c8a44c" providerId="LiveId" clId="{00BF9FA4-4323-4564-9D04-2276DD08D76A}" dt="2024-10-29T17:19:28.868" v="351"/>
          <ac:spMkLst>
            <pc:docMk/>
            <pc:sldMk cId="0" sldId="298"/>
            <ac:spMk id="2" creationId="{6A041EDD-E036-F4EB-10C1-DB2F0C8E3CCB}"/>
          </ac:spMkLst>
        </pc:spChg>
        <pc:spChg chg="mod">
          <ac:chgData name="Tommy McClure" userId="5f57beb918c8a44c" providerId="LiveId" clId="{00BF9FA4-4323-4564-9D04-2276DD08D76A}" dt="2024-10-29T17:17:33.598" v="348" actId="255"/>
          <ac:spMkLst>
            <pc:docMk/>
            <pc:sldMk cId="0" sldId="298"/>
            <ac:spMk id="3" creationId="{1959FB85-40D8-42E0-9AF8-5F2EFDAAE6DA}"/>
          </ac:spMkLst>
        </pc:spChg>
        <pc:spChg chg="mod">
          <ac:chgData name="Tommy McClure" userId="5f57beb918c8a44c" providerId="LiveId" clId="{00BF9FA4-4323-4564-9D04-2276DD08D76A}" dt="2024-10-29T17:16:33.241" v="345" actId="1036"/>
          <ac:spMkLst>
            <pc:docMk/>
            <pc:sldMk cId="0" sldId="298"/>
            <ac:spMk id="4" creationId="{7748796C-08B6-4172-85C6-2557231168DD}"/>
          </ac:spMkLst>
        </pc:spChg>
        <pc:spChg chg="add mod">
          <ac:chgData name="Tommy McClure" userId="5f57beb918c8a44c" providerId="LiveId" clId="{00BF9FA4-4323-4564-9D04-2276DD08D76A}" dt="2024-10-29T17:19:18.739" v="349" actId="113"/>
          <ac:spMkLst>
            <pc:docMk/>
            <pc:sldMk cId="0" sldId="298"/>
            <ac:spMk id="5" creationId="{372346F8-8B06-4BE4-A0DA-367C020056BA}"/>
          </ac:spMkLst>
        </pc:spChg>
        <pc:spChg chg="mod">
          <ac:chgData name="Tommy McClure" userId="5f57beb918c8a44c" providerId="LiveId" clId="{00BF9FA4-4323-4564-9D04-2276DD08D76A}" dt="2024-10-29T17:15:47.090" v="303" actId="14100"/>
          <ac:spMkLst>
            <pc:docMk/>
            <pc:sldMk cId="0" sldId="298"/>
            <ac:spMk id="26627" creationId="{74E8ADF1-216D-4B73-9121-E2C639B62B1A}"/>
          </ac:spMkLst>
        </pc:spChg>
      </pc:sldChg>
      <pc:sldChg chg="modSp mod modAnim">
        <pc:chgData name="Tommy McClure" userId="5f57beb918c8a44c" providerId="LiveId" clId="{00BF9FA4-4323-4564-9D04-2276DD08D76A}" dt="2024-10-29T17:13:05.366" v="266" actId="120"/>
        <pc:sldMkLst>
          <pc:docMk/>
          <pc:sldMk cId="1329154230" sldId="301"/>
        </pc:sldMkLst>
        <pc:spChg chg="mod">
          <ac:chgData name="Tommy McClure" userId="5f57beb918c8a44c" providerId="LiveId" clId="{00BF9FA4-4323-4564-9D04-2276DD08D76A}" dt="2024-10-29T17:10:18.061" v="218" actId="1076"/>
          <ac:spMkLst>
            <pc:docMk/>
            <pc:sldMk cId="1329154230" sldId="301"/>
            <ac:spMk id="2" creationId="{429C4674-6D01-4761-8A11-FD810681564C}"/>
          </ac:spMkLst>
        </pc:spChg>
        <pc:spChg chg="mod">
          <ac:chgData name="Tommy McClure" userId="5f57beb918c8a44c" providerId="LiveId" clId="{00BF9FA4-4323-4564-9D04-2276DD08D76A}" dt="2024-10-29T17:11:50.072" v="238" actId="1037"/>
          <ac:spMkLst>
            <pc:docMk/>
            <pc:sldMk cId="1329154230" sldId="301"/>
            <ac:spMk id="3" creationId="{48C1A07D-4A7B-4B53-9E03-C639C3227D73}"/>
          </ac:spMkLst>
        </pc:spChg>
        <pc:spChg chg="mod">
          <ac:chgData name="Tommy McClure" userId="5f57beb918c8a44c" providerId="LiveId" clId="{00BF9FA4-4323-4564-9D04-2276DD08D76A}" dt="2024-10-29T17:11:41.697" v="227" actId="1037"/>
          <ac:spMkLst>
            <pc:docMk/>
            <pc:sldMk cId="1329154230" sldId="301"/>
            <ac:spMk id="7" creationId="{0D16E021-E57E-450A-864E-773E18EE4114}"/>
          </ac:spMkLst>
        </pc:spChg>
        <pc:spChg chg="mod">
          <ac:chgData name="Tommy McClure" userId="5f57beb918c8a44c" providerId="LiveId" clId="{00BF9FA4-4323-4564-9D04-2276DD08D76A}" dt="2024-10-29T17:11:58.595" v="246" actId="1037"/>
          <ac:spMkLst>
            <pc:docMk/>
            <pc:sldMk cId="1329154230" sldId="301"/>
            <ac:spMk id="9" creationId="{58E859A7-10D8-4128-9C48-93FFE96AAB14}"/>
          </ac:spMkLst>
        </pc:spChg>
        <pc:spChg chg="mod">
          <ac:chgData name="Tommy McClure" userId="5f57beb918c8a44c" providerId="LiveId" clId="{00BF9FA4-4323-4564-9D04-2276DD08D76A}" dt="2024-10-29T17:12:06.525" v="250" actId="1037"/>
          <ac:spMkLst>
            <pc:docMk/>
            <pc:sldMk cId="1329154230" sldId="301"/>
            <ac:spMk id="11" creationId="{6536E08D-E0BD-4E4C-9346-5C6D52DCA19D}"/>
          </ac:spMkLst>
        </pc:spChg>
        <pc:spChg chg="mod">
          <ac:chgData name="Tommy McClure" userId="5f57beb918c8a44c" providerId="LiveId" clId="{00BF9FA4-4323-4564-9D04-2276DD08D76A}" dt="2024-10-29T17:12:15.560" v="262" actId="1037"/>
          <ac:spMkLst>
            <pc:docMk/>
            <pc:sldMk cId="1329154230" sldId="301"/>
            <ac:spMk id="13" creationId="{11CED3CA-AA00-4D58-A398-6298BF960128}"/>
          </ac:spMkLst>
        </pc:spChg>
        <pc:graphicFrameChg chg="mod">
          <ac:chgData name="Tommy McClure" userId="5f57beb918c8a44c" providerId="LiveId" clId="{00BF9FA4-4323-4564-9D04-2276DD08D76A}" dt="2024-10-29T17:13:05.366" v="266" actId="120"/>
          <ac:graphicFrameMkLst>
            <pc:docMk/>
            <pc:sldMk cId="1329154230" sldId="301"/>
            <ac:graphicFrameMk id="5" creationId="{B5A845EF-051E-4B5E-BA89-91C626748ED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39D817-A9A6-49AC-91C3-9A9029A1C922}"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785A8E3F-6673-43E5-BA9F-91131A0B389E}">
      <dgm:prSet custT="1"/>
      <dgm:spPr>
        <a:solidFill>
          <a:schemeClr val="tx2">
            <a:lumMod val="50000"/>
          </a:schemeClr>
        </a:solidFill>
      </dgm:spPr>
      <dgm:t>
        <a:bodyPr/>
        <a:lstStyle/>
        <a:p>
          <a:pPr algn="l" rtl="0"/>
          <a:r>
            <a:rPr lang="en-US" sz="2800" b="1" i="0" dirty="0">
              <a:solidFill>
                <a:srgbClr val="FFFF00"/>
              </a:solidFill>
              <a:latin typeface="Candara" panose="020E0502030303020204" pitchFamily="34" charset="0"/>
              <a:ea typeface="Source Sans Pro" panose="020B0503030403020204" pitchFamily="34" charset="0"/>
            </a:rPr>
            <a:t>Remember, you’re a Christian!</a:t>
          </a:r>
        </a:p>
      </dgm:t>
      <dgm:extLst>
        <a:ext uri="{E40237B7-FDA0-4F09-8148-C483321AD2D9}">
          <dgm14:cNvPr xmlns:dgm14="http://schemas.microsoft.com/office/drawing/2010/diagram" id="0" name="" title="Level 1 label and status"/>
        </a:ext>
      </dgm:extLst>
    </dgm:pt>
    <dgm:pt modelId="{A332B8CB-171B-415A-B566-B7038C8A9487}" type="parTrans" cxnId="{8196746A-1BB9-47D0-98BC-902F5A2B3EAC}">
      <dgm:prSet/>
      <dgm:spPr/>
      <dgm:t>
        <a:bodyPr/>
        <a:lstStyle/>
        <a:p>
          <a:endParaRPr lang="en-US">
            <a:solidFill>
              <a:schemeClr val="tx1"/>
            </a:solidFill>
          </a:endParaRPr>
        </a:p>
      </dgm:t>
    </dgm:pt>
    <dgm:pt modelId="{AAB13DBF-F1C2-4C94-AED4-855794292BE7}" type="sibTrans" cxnId="{8196746A-1BB9-47D0-98BC-902F5A2B3EAC}">
      <dgm:prSet/>
      <dgm:spPr/>
      <dgm:t>
        <a:bodyPr/>
        <a:lstStyle/>
        <a:p>
          <a:endParaRPr lang="en-US">
            <a:solidFill>
              <a:schemeClr val="tx1"/>
            </a:solidFill>
          </a:endParaRPr>
        </a:p>
      </dgm:t>
      <dgm:extLst>
        <a:ext uri="{E40237B7-FDA0-4F09-8148-C483321AD2D9}">
          <dgm14:cNvPr xmlns:dgm14="http://schemas.microsoft.com/office/drawing/2010/diagram" id="0" name="" title="Curve"/>
        </a:ext>
      </dgm:extLst>
    </dgm:pt>
    <dgm:pt modelId="{FCFBC764-D8CE-44F5-8F4E-BD7B9AE01BBC}">
      <dgm:prSet custT="1"/>
      <dgm:spPr>
        <a:solidFill>
          <a:schemeClr val="tx2">
            <a:lumMod val="75000"/>
          </a:schemeClr>
        </a:solidFill>
      </dgm:spPr>
      <dgm:t>
        <a:bodyPr/>
        <a:lstStyle/>
        <a:p>
          <a:pPr algn="ctr" rtl="0"/>
          <a:r>
            <a:rPr lang="en-US" sz="2800" dirty="0">
              <a:latin typeface="Source Sans Pro" panose="020B0503030403020204" pitchFamily="34" charset="0"/>
              <a:ea typeface="Source Sans Pro" panose="020B0503030403020204" pitchFamily="34" charset="0"/>
            </a:rPr>
            <a:t> </a:t>
          </a:r>
          <a:r>
            <a:rPr lang="en-US" sz="2700" dirty="0">
              <a:latin typeface="Candara" panose="020E0502030303020204" pitchFamily="34" charset="0"/>
              <a:ea typeface="Source Sans Pro" panose="020B0503030403020204" pitchFamily="34" charset="0"/>
            </a:rPr>
            <a:t>Vote for righteousness! - </a:t>
          </a:r>
          <a:r>
            <a:rPr lang="en-US" sz="2700" i="1" dirty="0">
              <a:latin typeface="Candara" panose="020E0502030303020204" pitchFamily="34" charset="0"/>
              <a:ea typeface="Source Sans Pro" panose="020B0503030403020204" pitchFamily="34" charset="0"/>
            </a:rPr>
            <a:t>Pro. 14:34</a:t>
          </a:r>
        </a:p>
      </dgm:t>
      <dgm:extLst>
        <a:ext uri="{E40237B7-FDA0-4F09-8148-C483321AD2D9}">
          <dgm14:cNvPr xmlns:dgm14="http://schemas.microsoft.com/office/drawing/2010/diagram" id="0" name="" title="Level 2 label and status"/>
        </a:ext>
      </dgm:extLst>
    </dgm:pt>
    <dgm:pt modelId="{53E44837-C6E0-400B-9EF7-D8C370B3B03A}" type="parTrans" cxnId="{EB388E2F-2DDD-4233-9E3F-F2A75D16890B}">
      <dgm:prSet/>
      <dgm:spPr/>
      <dgm:t>
        <a:bodyPr/>
        <a:lstStyle/>
        <a:p>
          <a:endParaRPr lang="en-US">
            <a:solidFill>
              <a:schemeClr val="tx1"/>
            </a:solidFill>
          </a:endParaRPr>
        </a:p>
      </dgm:t>
    </dgm:pt>
    <dgm:pt modelId="{6C9669B0-EE9E-45B8-85AC-B743C8A88238}" type="sibTrans" cxnId="{EB388E2F-2DDD-4233-9E3F-F2A75D16890B}">
      <dgm:prSet/>
      <dgm:spPr/>
      <dgm:t>
        <a:bodyPr/>
        <a:lstStyle/>
        <a:p>
          <a:endParaRPr lang="en-US">
            <a:solidFill>
              <a:schemeClr val="tx1"/>
            </a:solidFill>
          </a:endParaRPr>
        </a:p>
      </dgm:t>
    </dgm:pt>
    <dgm:pt modelId="{D959EC7B-38DB-48C6-B0F7-2516A839562C}">
      <dgm:prSet custT="1"/>
      <dgm:spPr>
        <a:solidFill>
          <a:schemeClr val="tx1">
            <a:lumMod val="65000"/>
            <a:lumOff val="35000"/>
          </a:schemeClr>
        </a:solidFill>
      </dgm:spPr>
      <dgm:t>
        <a:bodyPr/>
        <a:lstStyle/>
        <a:p>
          <a:pPr algn="l" rtl="0"/>
          <a:r>
            <a:rPr lang="en-US" sz="2700" b="0" i="0" dirty="0">
              <a:latin typeface="Candara" panose="020E0502030303020204" pitchFamily="34" charset="0"/>
              <a:ea typeface="Source Sans Pro" panose="020B0503030403020204" pitchFamily="34" charset="0"/>
            </a:rPr>
            <a:t>  Know your candidate’s platform  </a:t>
          </a:r>
        </a:p>
      </dgm:t>
      <dgm:extLst>
        <a:ext uri="{E40237B7-FDA0-4F09-8148-C483321AD2D9}">
          <dgm14:cNvPr xmlns:dgm14="http://schemas.microsoft.com/office/drawing/2010/diagram" id="0" name="" title="Level 3 label and status"/>
        </a:ext>
      </dgm:extLst>
    </dgm:pt>
    <dgm:pt modelId="{874D96F2-18BF-4C59-BBFE-0691D3BD6A93}" type="parTrans" cxnId="{3BD3D71B-7A9D-4761-B3C6-00B57F3DB706}">
      <dgm:prSet/>
      <dgm:spPr/>
      <dgm:t>
        <a:bodyPr/>
        <a:lstStyle/>
        <a:p>
          <a:endParaRPr lang="en-US">
            <a:solidFill>
              <a:schemeClr val="tx1"/>
            </a:solidFill>
          </a:endParaRPr>
        </a:p>
      </dgm:t>
    </dgm:pt>
    <dgm:pt modelId="{69A33F82-70E1-44CD-AD48-533C222CDAEB}" type="sibTrans" cxnId="{3BD3D71B-7A9D-4761-B3C6-00B57F3DB706}">
      <dgm:prSet/>
      <dgm:spPr/>
      <dgm:t>
        <a:bodyPr/>
        <a:lstStyle/>
        <a:p>
          <a:endParaRPr lang="en-US">
            <a:solidFill>
              <a:schemeClr val="tx1"/>
            </a:solidFill>
          </a:endParaRPr>
        </a:p>
      </dgm:t>
    </dgm:pt>
    <dgm:pt modelId="{48137C2E-0F5F-45DF-8913-10FB5607A612}">
      <dgm:prSet custT="1"/>
      <dgm:spPr>
        <a:solidFill>
          <a:schemeClr val="tx1">
            <a:lumMod val="50000"/>
            <a:lumOff val="50000"/>
          </a:schemeClr>
        </a:solidFill>
      </dgm:spPr>
      <dgm:t>
        <a:bodyPr/>
        <a:lstStyle/>
        <a:p>
          <a:pPr marL="457200" indent="-457200" algn="l" rtl="0"/>
          <a:r>
            <a:rPr lang="en-US" sz="2700" b="0" i="0" dirty="0">
              <a:latin typeface="Candara" panose="020E0502030303020204" pitchFamily="34" charset="0"/>
              <a:ea typeface="Source Sans Pro" panose="020B0503030403020204" pitchFamily="34" charset="0"/>
            </a:rPr>
            <a:t> Is righteousness helped/hindered</a:t>
          </a:r>
          <a:r>
            <a:rPr lang="en-US" sz="2700" b="0" i="0" dirty="0">
              <a:latin typeface="Source Sans Pro" panose="020B0503030403020204" pitchFamily="34" charset="0"/>
              <a:ea typeface="Source Sans Pro" panose="020B0503030403020204" pitchFamily="34" charset="0"/>
            </a:rPr>
            <a:t>?</a:t>
          </a:r>
        </a:p>
      </dgm:t>
      <dgm:extLst>
        <a:ext uri="{E40237B7-FDA0-4F09-8148-C483321AD2D9}">
          <dgm14:cNvPr xmlns:dgm14="http://schemas.microsoft.com/office/drawing/2010/diagram" id="0" name="" title="Level 4 label and status"/>
        </a:ext>
      </dgm:extLst>
    </dgm:pt>
    <dgm:pt modelId="{F003C707-4205-4204-8997-6F4FDC45BE6A}" type="parTrans" cxnId="{B795AE91-2CA6-4F02-A62F-36E6020F2D85}">
      <dgm:prSet/>
      <dgm:spPr/>
      <dgm:t>
        <a:bodyPr/>
        <a:lstStyle/>
        <a:p>
          <a:endParaRPr lang="en-US">
            <a:solidFill>
              <a:schemeClr val="tx1"/>
            </a:solidFill>
          </a:endParaRPr>
        </a:p>
      </dgm:t>
    </dgm:pt>
    <dgm:pt modelId="{6C44F14F-8498-4933-9CFA-CD58734FDFD0}" type="sibTrans" cxnId="{B795AE91-2CA6-4F02-A62F-36E6020F2D85}">
      <dgm:prSet/>
      <dgm:spPr/>
      <dgm:t>
        <a:bodyPr/>
        <a:lstStyle/>
        <a:p>
          <a:endParaRPr lang="en-US">
            <a:solidFill>
              <a:schemeClr val="tx1"/>
            </a:solidFill>
          </a:endParaRPr>
        </a:p>
      </dgm:t>
    </dgm:pt>
    <dgm:pt modelId="{C402745E-8C98-497E-BB6C-70FB14C3A79B}">
      <dgm:prSet custT="1"/>
      <dgm:spPr/>
      <dgm:t>
        <a:bodyPr/>
        <a:lstStyle/>
        <a:p>
          <a:pPr indent="-457200" algn="l" rtl="0"/>
          <a:r>
            <a:rPr lang="en-US" sz="2700" dirty="0">
              <a:latin typeface="Candara" panose="020E0502030303020204" pitchFamily="34" charset="0"/>
              <a:ea typeface="Source Sans Pro" panose="020B0503030403020204" pitchFamily="34" charset="0"/>
            </a:rPr>
            <a:t>   Vote to advance moral principles!</a:t>
          </a:r>
          <a:endParaRPr lang="en-US" sz="2700" i="1" dirty="0">
            <a:latin typeface="Candara" panose="020E0502030303020204" pitchFamily="34" charset="0"/>
            <a:ea typeface="Source Sans Pro" panose="020B0503030403020204" pitchFamily="34" charset="0"/>
          </a:endParaRPr>
        </a:p>
      </dgm:t>
      <dgm:extLst>
        <a:ext uri="{E40237B7-FDA0-4F09-8148-C483321AD2D9}">
          <dgm14:cNvPr xmlns:dgm14="http://schemas.microsoft.com/office/drawing/2010/diagram" id="0" name="" title="Level 5 label and status"/>
        </a:ext>
      </dgm:extLst>
    </dgm:pt>
    <dgm:pt modelId="{E3196EAE-51B3-4DAE-B88F-7D2BE2DA4E9F}" type="parTrans" cxnId="{B3D93087-6524-4C77-B2F9-91B2BB98F39C}">
      <dgm:prSet/>
      <dgm:spPr/>
      <dgm:t>
        <a:bodyPr/>
        <a:lstStyle/>
        <a:p>
          <a:endParaRPr lang="en-US">
            <a:solidFill>
              <a:schemeClr val="tx1"/>
            </a:solidFill>
          </a:endParaRPr>
        </a:p>
      </dgm:t>
    </dgm:pt>
    <dgm:pt modelId="{EE77F66F-98BB-4DC7-A327-B4A5AADDBC44}" type="sibTrans" cxnId="{B3D93087-6524-4C77-B2F9-91B2BB98F39C}">
      <dgm:prSet/>
      <dgm:spPr/>
      <dgm:t>
        <a:bodyPr/>
        <a:lstStyle/>
        <a:p>
          <a:endParaRPr lang="en-US">
            <a:solidFill>
              <a:schemeClr val="tx1"/>
            </a:solidFill>
          </a:endParaRPr>
        </a:p>
      </dgm:t>
    </dgm:pt>
    <dgm:pt modelId="{2C55DA06-EC77-4AF4-A396-3D94F924D29A}" type="pres">
      <dgm:prSet presAssocID="{6539D817-A9A6-49AC-91C3-9A9029A1C922}" presName="Name0" presStyleCnt="0">
        <dgm:presLayoutVars>
          <dgm:chMax val="7"/>
          <dgm:chPref val="7"/>
          <dgm:dir/>
        </dgm:presLayoutVars>
      </dgm:prSet>
      <dgm:spPr/>
    </dgm:pt>
    <dgm:pt modelId="{E71FBC44-5B84-4635-AB49-C5691CF606A6}" type="pres">
      <dgm:prSet presAssocID="{6539D817-A9A6-49AC-91C3-9A9029A1C922}" presName="Name1" presStyleCnt="0"/>
      <dgm:spPr/>
    </dgm:pt>
    <dgm:pt modelId="{EB59A96A-CE84-462F-9493-155F11881A62}" type="pres">
      <dgm:prSet presAssocID="{6539D817-A9A6-49AC-91C3-9A9029A1C922}" presName="cycle" presStyleCnt="0"/>
      <dgm:spPr/>
    </dgm:pt>
    <dgm:pt modelId="{054915B1-085A-4ADC-B653-10081DCD0EA9}" type="pres">
      <dgm:prSet presAssocID="{6539D817-A9A6-49AC-91C3-9A9029A1C922}" presName="srcNode" presStyleLbl="node1" presStyleIdx="0" presStyleCnt="5"/>
      <dgm:spPr/>
    </dgm:pt>
    <dgm:pt modelId="{A5CCEC8E-9174-4C7D-B544-BBD17FE54CB3}" type="pres">
      <dgm:prSet presAssocID="{6539D817-A9A6-49AC-91C3-9A9029A1C922}" presName="conn" presStyleLbl="parChTrans1D2" presStyleIdx="0" presStyleCnt="1"/>
      <dgm:spPr/>
    </dgm:pt>
    <dgm:pt modelId="{E0118591-8FE2-4AB8-B63F-2FA777571D0E}" type="pres">
      <dgm:prSet presAssocID="{6539D817-A9A6-49AC-91C3-9A9029A1C922}" presName="extraNode" presStyleLbl="node1" presStyleIdx="0" presStyleCnt="5"/>
      <dgm:spPr/>
    </dgm:pt>
    <dgm:pt modelId="{B54BF56E-FF7C-462B-BDEF-94A9ECD23A96}" type="pres">
      <dgm:prSet presAssocID="{6539D817-A9A6-49AC-91C3-9A9029A1C922}" presName="dstNode" presStyleLbl="node1" presStyleIdx="0" presStyleCnt="5"/>
      <dgm:spPr/>
    </dgm:pt>
    <dgm:pt modelId="{80334F07-121B-40EE-9400-5E253723EAD5}" type="pres">
      <dgm:prSet presAssocID="{785A8E3F-6673-43E5-BA9F-91131A0B389E}" presName="text_1" presStyleLbl="node1" presStyleIdx="0" presStyleCnt="5" custScaleX="102253" custScaleY="91603" custLinFactNeighborX="2117" custLinFactNeighborY="-4245">
        <dgm:presLayoutVars>
          <dgm:bulletEnabled val="1"/>
        </dgm:presLayoutVars>
      </dgm:prSet>
      <dgm:spPr/>
    </dgm:pt>
    <dgm:pt modelId="{02E156C6-3C5B-4C75-AD35-1A7F7398D99E}" type="pres">
      <dgm:prSet presAssocID="{785A8E3F-6673-43E5-BA9F-91131A0B389E}" presName="accent_1" presStyleCnt="0"/>
      <dgm:spPr/>
    </dgm:pt>
    <dgm:pt modelId="{C69DE25E-0FEB-4762-8745-9E19317BA790}" type="pres">
      <dgm:prSet presAssocID="{785A8E3F-6673-43E5-BA9F-91131A0B389E}" presName="accentRepeatNode" presStyleLbl="solidFgAcc1" presStyleIdx="0" presStyleCnt="5"/>
      <dgm:spPr/>
      <dgm:extLst>
        <a:ext uri="{E40237B7-FDA0-4F09-8148-C483321AD2D9}">
          <dgm14:cNvPr xmlns:dgm14="http://schemas.microsoft.com/office/drawing/2010/diagram" id="0" name="" title="Circle for level 1"/>
        </a:ext>
      </dgm:extLst>
    </dgm:pt>
    <dgm:pt modelId="{6E9ACDEA-2479-43A3-BC50-5E8DC199105E}" type="pres">
      <dgm:prSet presAssocID="{FCFBC764-D8CE-44F5-8F4E-BD7B9AE01BBC}" presName="text_2" presStyleLbl="node1" presStyleIdx="1" presStyleCnt="5" custScaleX="109311" custLinFactNeighborX="-418" custLinFactNeighborY="-730">
        <dgm:presLayoutVars>
          <dgm:bulletEnabled val="1"/>
        </dgm:presLayoutVars>
      </dgm:prSet>
      <dgm:spPr/>
    </dgm:pt>
    <dgm:pt modelId="{F77992BE-49C0-44EF-9EB0-F801267BCF54}" type="pres">
      <dgm:prSet presAssocID="{FCFBC764-D8CE-44F5-8F4E-BD7B9AE01BBC}" presName="accent_2" presStyleCnt="0"/>
      <dgm:spPr/>
    </dgm:pt>
    <dgm:pt modelId="{2735700C-DFC4-47C9-BFDA-A56DEE3AEDB8}" type="pres">
      <dgm:prSet presAssocID="{FCFBC764-D8CE-44F5-8F4E-BD7B9AE01BBC}" presName="accentRepeatNode" presStyleLbl="solidFgAcc1" presStyleIdx="1" presStyleCnt="5" custLinFactNeighborY="0"/>
      <dgm:spPr/>
      <dgm:extLst>
        <a:ext uri="{E40237B7-FDA0-4F09-8148-C483321AD2D9}">
          <dgm14:cNvPr xmlns:dgm14="http://schemas.microsoft.com/office/drawing/2010/diagram" id="0" name="" title="Circle for level 2"/>
        </a:ext>
      </dgm:extLst>
    </dgm:pt>
    <dgm:pt modelId="{602E4294-5230-4DC9-A478-6B826AA3E572}" type="pres">
      <dgm:prSet presAssocID="{D959EC7B-38DB-48C6-B0F7-2516A839562C}" presName="text_3" presStyleLbl="node1" presStyleIdx="2" presStyleCnt="5" custScaleX="105366" custLinFactNeighborX="1112">
        <dgm:presLayoutVars>
          <dgm:bulletEnabled val="1"/>
        </dgm:presLayoutVars>
      </dgm:prSet>
      <dgm:spPr/>
    </dgm:pt>
    <dgm:pt modelId="{05B2EA5A-0A0B-4C0F-A8E4-482B448C2C74}" type="pres">
      <dgm:prSet presAssocID="{D959EC7B-38DB-48C6-B0F7-2516A839562C}" presName="accent_3" presStyleCnt="0"/>
      <dgm:spPr/>
    </dgm:pt>
    <dgm:pt modelId="{E69F6C4C-B70F-43EC-997F-442A2DCD9652}" type="pres">
      <dgm:prSet presAssocID="{D959EC7B-38DB-48C6-B0F7-2516A839562C}" presName="accentRepeatNode" presStyleLbl="solidFgAcc1" presStyleIdx="2" presStyleCnt="5"/>
      <dgm:spPr/>
      <dgm:extLst>
        <a:ext uri="{E40237B7-FDA0-4F09-8148-C483321AD2D9}">
          <dgm14:cNvPr xmlns:dgm14="http://schemas.microsoft.com/office/drawing/2010/diagram" id="0" name="" title="Circle for level 3"/>
        </a:ext>
      </dgm:extLst>
    </dgm:pt>
    <dgm:pt modelId="{F1A77A98-C056-4C94-AAAA-085724BCCFA7}" type="pres">
      <dgm:prSet presAssocID="{48137C2E-0F5F-45DF-8913-10FB5607A612}" presName="text_4" presStyleLbl="node1" presStyleIdx="3" presStyleCnt="5" custScaleX="103176" custLinFactNeighborX="3785">
        <dgm:presLayoutVars>
          <dgm:bulletEnabled val="1"/>
        </dgm:presLayoutVars>
      </dgm:prSet>
      <dgm:spPr/>
    </dgm:pt>
    <dgm:pt modelId="{8CA85A53-049C-4608-9E46-FC2BE1B1A451}" type="pres">
      <dgm:prSet presAssocID="{48137C2E-0F5F-45DF-8913-10FB5607A612}" presName="accent_4" presStyleCnt="0"/>
      <dgm:spPr/>
    </dgm:pt>
    <dgm:pt modelId="{2BC7BD0A-650B-42E8-899B-065889F4A25D}" type="pres">
      <dgm:prSet presAssocID="{48137C2E-0F5F-45DF-8913-10FB5607A612}" presName="accentRepeatNode" presStyleLbl="solidFgAcc1" presStyleIdx="3" presStyleCnt="5"/>
      <dgm:spPr/>
      <dgm:extLst>
        <a:ext uri="{E40237B7-FDA0-4F09-8148-C483321AD2D9}">
          <dgm14:cNvPr xmlns:dgm14="http://schemas.microsoft.com/office/drawing/2010/diagram" id="0" name="" title="Circle for level 4"/>
        </a:ext>
      </dgm:extLst>
    </dgm:pt>
    <dgm:pt modelId="{039B388F-C082-4B3D-BDF5-570C6874B03D}" type="pres">
      <dgm:prSet presAssocID="{C402745E-8C98-497E-BB6C-70FB14C3A79B}" presName="text_5" presStyleLbl="node1" presStyleIdx="4" presStyleCnt="5" custScaleX="104742" custLinFactNeighborX="1018" custLinFactNeighborY="-2279">
        <dgm:presLayoutVars>
          <dgm:bulletEnabled val="1"/>
        </dgm:presLayoutVars>
      </dgm:prSet>
      <dgm:spPr/>
    </dgm:pt>
    <dgm:pt modelId="{F87EB766-94BE-499C-BFB5-399A57B3BDEF}" type="pres">
      <dgm:prSet presAssocID="{C402745E-8C98-497E-BB6C-70FB14C3A79B}" presName="accent_5" presStyleCnt="0"/>
      <dgm:spPr/>
    </dgm:pt>
    <dgm:pt modelId="{BC59C54A-67F5-47AE-9AC0-3149B2F58E7B}" type="pres">
      <dgm:prSet presAssocID="{C402745E-8C98-497E-BB6C-70FB14C3A79B}" presName="accentRepeatNode" presStyleLbl="solidFgAcc1" presStyleIdx="4" presStyleCnt="5" custLinFactNeighborX="4469" custLinFactNeighborY="-6221"/>
      <dgm:spPr/>
      <dgm:extLst>
        <a:ext uri="{E40237B7-FDA0-4F09-8148-C483321AD2D9}">
          <dgm14:cNvPr xmlns:dgm14="http://schemas.microsoft.com/office/drawing/2010/diagram" id="0" name="" title="Circle for level 5"/>
        </a:ext>
      </dgm:extLst>
    </dgm:pt>
  </dgm:ptLst>
  <dgm:cxnLst>
    <dgm:cxn modelId="{B08C2500-9BED-49A5-88DA-E528ED9050DF}" type="presOf" srcId="{FCFBC764-D8CE-44F5-8F4E-BD7B9AE01BBC}" destId="{6E9ACDEA-2479-43A3-BC50-5E8DC199105E}" srcOrd="0" destOrd="0" presId="urn:microsoft.com/office/officeart/2008/layout/VerticalCurvedList"/>
    <dgm:cxn modelId="{6C686010-1663-4626-ACDB-5799FDAD8A70}" type="presOf" srcId="{C402745E-8C98-497E-BB6C-70FB14C3A79B}" destId="{039B388F-C082-4B3D-BDF5-570C6874B03D}" srcOrd="0" destOrd="0" presId="urn:microsoft.com/office/officeart/2008/layout/VerticalCurvedList"/>
    <dgm:cxn modelId="{AD018019-DE1F-403D-B011-0CFD48A73DE5}" type="presOf" srcId="{785A8E3F-6673-43E5-BA9F-91131A0B389E}" destId="{80334F07-121B-40EE-9400-5E253723EAD5}" srcOrd="0" destOrd="0" presId="urn:microsoft.com/office/officeart/2008/layout/VerticalCurvedList"/>
    <dgm:cxn modelId="{3BD3D71B-7A9D-4761-B3C6-00B57F3DB706}" srcId="{6539D817-A9A6-49AC-91C3-9A9029A1C922}" destId="{D959EC7B-38DB-48C6-B0F7-2516A839562C}" srcOrd="2" destOrd="0" parTransId="{874D96F2-18BF-4C59-BBFE-0691D3BD6A93}" sibTransId="{69A33F82-70E1-44CD-AD48-533C222CDAEB}"/>
    <dgm:cxn modelId="{EB388E2F-2DDD-4233-9E3F-F2A75D16890B}" srcId="{6539D817-A9A6-49AC-91C3-9A9029A1C922}" destId="{FCFBC764-D8CE-44F5-8F4E-BD7B9AE01BBC}" srcOrd="1" destOrd="0" parTransId="{53E44837-C6E0-400B-9EF7-D8C370B3B03A}" sibTransId="{6C9669B0-EE9E-45B8-85AC-B743C8A88238}"/>
    <dgm:cxn modelId="{8196746A-1BB9-47D0-98BC-902F5A2B3EAC}" srcId="{6539D817-A9A6-49AC-91C3-9A9029A1C922}" destId="{785A8E3F-6673-43E5-BA9F-91131A0B389E}" srcOrd="0" destOrd="0" parTransId="{A332B8CB-171B-415A-B566-B7038C8A9487}" sibTransId="{AAB13DBF-F1C2-4C94-AED4-855794292BE7}"/>
    <dgm:cxn modelId="{B3D93087-6524-4C77-B2F9-91B2BB98F39C}" srcId="{6539D817-A9A6-49AC-91C3-9A9029A1C922}" destId="{C402745E-8C98-497E-BB6C-70FB14C3A79B}" srcOrd="4" destOrd="0" parTransId="{E3196EAE-51B3-4DAE-B88F-7D2BE2DA4E9F}" sibTransId="{EE77F66F-98BB-4DC7-A327-B4A5AADDBC44}"/>
    <dgm:cxn modelId="{B795AE91-2CA6-4F02-A62F-36E6020F2D85}" srcId="{6539D817-A9A6-49AC-91C3-9A9029A1C922}" destId="{48137C2E-0F5F-45DF-8913-10FB5607A612}" srcOrd="3" destOrd="0" parTransId="{F003C707-4205-4204-8997-6F4FDC45BE6A}" sibTransId="{6C44F14F-8498-4933-9CFA-CD58734FDFD0}"/>
    <dgm:cxn modelId="{0C902D97-3353-4A00-B3DC-46F65984FF1E}" type="presOf" srcId="{AAB13DBF-F1C2-4C94-AED4-855794292BE7}" destId="{A5CCEC8E-9174-4C7D-B544-BBD17FE54CB3}" srcOrd="0" destOrd="0" presId="urn:microsoft.com/office/officeart/2008/layout/VerticalCurvedList"/>
    <dgm:cxn modelId="{002A03A7-267F-4EC3-B9AE-B0EF54AB476D}" type="presOf" srcId="{D959EC7B-38DB-48C6-B0F7-2516A839562C}" destId="{602E4294-5230-4DC9-A478-6B826AA3E572}" srcOrd="0" destOrd="0" presId="urn:microsoft.com/office/officeart/2008/layout/VerticalCurvedList"/>
    <dgm:cxn modelId="{700AC3DB-CBAD-4869-88B3-8EB468F2894D}" type="presOf" srcId="{48137C2E-0F5F-45DF-8913-10FB5607A612}" destId="{F1A77A98-C056-4C94-AAAA-085724BCCFA7}" srcOrd="0" destOrd="0" presId="urn:microsoft.com/office/officeart/2008/layout/VerticalCurvedList"/>
    <dgm:cxn modelId="{28D22EFD-B6C9-4EA5-B206-0B3E871F9DB4}" type="presOf" srcId="{6539D817-A9A6-49AC-91C3-9A9029A1C922}" destId="{2C55DA06-EC77-4AF4-A396-3D94F924D29A}" srcOrd="0" destOrd="0" presId="urn:microsoft.com/office/officeart/2008/layout/VerticalCurvedList"/>
    <dgm:cxn modelId="{918E5510-356A-421E-A6B8-B9839467DAC0}" type="presParOf" srcId="{2C55DA06-EC77-4AF4-A396-3D94F924D29A}" destId="{E71FBC44-5B84-4635-AB49-C5691CF606A6}" srcOrd="0" destOrd="0" presId="urn:microsoft.com/office/officeart/2008/layout/VerticalCurvedList"/>
    <dgm:cxn modelId="{F74A38A3-CFA2-4ED4-8C9E-35C874780CB1}" type="presParOf" srcId="{E71FBC44-5B84-4635-AB49-C5691CF606A6}" destId="{EB59A96A-CE84-462F-9493-155F11881A62}" srcOrd="0" destOrd="0" presId="urn:microsoft.com/office/officeart/2008/layout/VerticalCurvedList"/>
    <dgm:cxn modelId="{A460BCD1-5AE2-4810-A9CF-9FC0C4EBD0EC}" type="presParOf" srcId="{EB59A96A-CE84-462F-9493-155F11881A62}" destId="{054915B1-085A-4ADC-B653-10081DCD0EA9}" srcOrd="0" destOrd="0" presId="urn:microsoft.com/office/officeart/2008/layout/VerticalCurvedList"/>
    <dgm:cxn modelId="{F35A38B8-8994-411F-9CA6-387E5EEE0F32}" type="presParOf" srcId="{EB59A96A-CE84-462F-9493-155F11881A62}" destId="{A5CCEC8E-9174-4C7D-B544-BBD17FE54CB3}" srcOrd="1" destOrd="0" presId="urn:microsoft.com/office/officeart/2008/layout/VerticalCurvedList"/>
    <dgm:cxn modelId="{B61BA2DE-4DB5-4B62-A187-005CE4FB745A}" type="presParOf" srcId="{EB59A96A-CE84-462F-9493-155F11881A62}" destId="{E0118591-8FE2-4AB8-B63F-2FA777571D0E}" srcOrd="2" destOrd="0" presId="urn:microsoft.com/office/officeart/2008/layout/VerticalCurvedList"/>
    <dgm:cxn modelId="{73B97898-8E25-469C-B330-1964F7A4C864}" type="presParOf" srcId="{EB59A96A-CE84-462F-9493-155F11881A62}" destId="{B54BF56E-FF7C-462B-BDEF-94A9ECD23A96}" srcOrd="3" destOrd="0" presId="urn:microsoft.com/office/officeart/2008/layout/VerticalCurvedList"/>
    <dgm:cxn modelId="{23B2151E-5D6D-41CF-8750-55271BA89C65}" type="presParOf" srcId="{E71FBC44-5B84-4635-AB49-C5691CF606A6}" destId="{80334F07-121B-40EE-9400-5E253723EAD5}" srcOrd="1" destOrd="0" presId="urn:microsoft.com/office/officeart/2008/layout/VerticalCurvedList"/>
    <dgm:cxn modelId="{65756408-B8FB-4994-AF85-BBCD33B13E72}" type="presParOf" srcId="{E71FBC44-5B84-4635-AB49-C5691CF606A6}" destId="{02E156C6-3C5B-4C75-AD35-1A7F7398D99E}" srcOrd="2" destOrd="0" presId="urn:microsoft.com/office/officeart/2008/layout/VerticalCurvedList"/>
    <dgm:cxn modelId="{1E107579-4C09-4B63-94C2-C08D2F6DD1B0}" type="presParOf" srcId="{02E156C6-3C5B-4C75-AD35-1A7F7398D99E}" destId="{C69DE25E-0FEB-4762-8745-9E19317BA790}" srcOrd="0" destOrd="0" presId="urn:microsoft.com/office/officeart/2008/layout/VerticalCurvedList"/>
    <dgm:cxn modelId="{F04AAA52-FDD1-42F2-9D2C-52ED3F5DBDE4}" type="presParOf" srcId="{E71FBC44-5B84-4635-AB49-C5691CF606A6}" destId="{6E9ACDEA-2479-43A3-BC50-5E8DC199105E}" srcOrd="3" destOrd="0" presId="urn:microsoft.com/office/officeart/2008/layout/VerticalCurvedList"/>
    <dgm:cxn modelId="{D4DFE2D9-AB41-4EF8-A849-168452A94BBC}" type="presParOf" srcId="{E71FBC44-5B84-4635-AB49-C5691CF606A6}" destId="{F77992BE-49C0-44EF-9EB0-F801267BCF54}" srcOrd="4" destOrd="0" presId="urn:microsoft.com/office/officeart/2008/layout/VerticalCurvedList"/>
    <dgm:cxn modelId="{5DD5DEF9-58C2-4AC2-9C73-C4F3134ED727}" type="presParOf" srcId="{F77992BE-49C0-44EF-9EB0-F801267BCF54}" destId="{2735700C-DFC4-47C9-BFDA-A56DEE3AEDB8}" srcOrd="0" destOrd="0" presId="urn:microsoft.com/office/officeart/2008/layout/VerticalCurvedList"/>
    <dgm:cxn modelId="{7D479D9C-191D-45EB-980B-BB6C3619470A}" type="presParOf" srcId="{E71FBC44-5B84-4635-AB49-C5691CF606A6}" destId="{602E4294-5230-4DC9-A478-6B826AA3E572}" srcOrd="5" destOrd="0" presId="urn:microsoft.com/office/officeart/2008/layout/VerticalCurvedList"/>
    <dgm:cxn modelId="{8C2005F4-F3A0-47ED-B6AC-A0986E94AEBC}" type="presParOf" srcId="{E71FBC44-5B84-4635-AB49-C5691CF606A6}" destId="{05B2EA5A-0A0B-4C0F-A8E4-482B448C2C74}" srcOrd="6" destOrd="0" presId="urn:microsoft.com/office/officeart/2008/layout/VerticalCurvedList"/>
    <dgm:cxn modelId="{A156549E-07CD-47EB-840F-2E5B2C70A915}" type="presParOf" srcId="{05B2EA5A-0A0B-4C0F-A8E4-482B448C2C74}" destId="{E69F6C4C-B70F-43EC-997F-442A2DCD9652}" srcOrd="0" destOrd="0" presId="urn:microsoft.com/office/officeart/2008/layout/VerticalCurvedList"/>
    <dgm:cxn modelId="{48FD987B-4AD2-472C-AC19-7BEED05D8BCB}" type="presParOf" srcId="{E71FBC44-5B84-4635-AB49-C5691CF606A6}" destId="{F1A77A98-C056-4C94-AAAA-085724BCCFA7}" srcOrd="7" destOrd="0" presId="urn:microsoft.com/office/officeart/2008/layout/VerticalCurvedList"/>
    <dgm:cxn modelId="{8BDD9E84-0E94-4BFF-A445-2BF21167D375}" type="presParOf" srcId="{E71FBC44-5B84-4635-AB49-C5691CF606A6}" destId="{8CA85A53-049C-4608-9E46-FC2BE1B1A451}" srcOrd="8" destOrd="0" presId="urn:microsoft.com/office/officeart/2008/layout/VerticalCurvedList"/>
    <dgm:cxn modelId="{54ECF87E-92A3-4CBF-BFC1-BC2F5A08241F}" type="presParOf" srcId="{8CA85A53-049C-4608-9E46-FC2BE1B1A451}" destId="{2BC7BD0A-650B-42E8-899B-065889F4A25D}" srcOrd="0" destOrd="0" presId="urn:microsoft.com/office/officeart/2008/layout/VerticalCurvedList"/>
    <dgm:cxn modelId="{09555F82-61BF-4AD1-B5EA-EB3802FD643A}" type="presParOf" srcId="{E71FBC44-5B84-4635-AB49-C5691CF606A6}" destId="{039B388F-C082-4B3D-BDF5-570C6874B03D}" srcOrd="9" destOrd="0" presId="urn:microsoft.com/office/officeart/2008/layout/VerticalCurvedList"/>
    <dgm:cxn modelId="{ACD02B46-A0CB-4B6C-9F8E-B4ADB41051D6}" type="presParOf" srcId="{E71FBC44-5B84-4635-AB49-C5691CF606A6}" destId="{F87EB766-94BE-499C-BFB5-399A57B3BDEF}" srcOrd="10" destOrd="0" presId="urn:microsoft.com/office/officeart/2008/layout/VerticalCurvedList"/>
    <dgm:cxn modelId="{B187333D-4637-4B12-982C-E3B0F41D3E9E}" type="presParOf" srcId="{F87EB766-94BE-499C-BFB5-399A57B3BDEF}" destId="{BC59C54A-67F5-47AE-9AC0-3149B2F58E7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EC8E-9174-4C7D-B544-BBD17FE54CB3}">
      <dsp:nvSpPr>
        <dsp:cNvPr id="0" name=""/>
        <dsp:cNvSpPr/>
      </dsp:nvSpPr>
      <dsp:spPr>
        <a:xfrm>
          <a:off x="-5729871" y="-857316"/>
          <a:ext cx="6667632" cy="6667632"/>
        </a:xfrm>
        <a:prstGeom prst="blockArc">
          <a:avLst>
            <a:gd name="adj1" fmla="val 18900000"/>
            <a:gd name="adj2" fmla="val 2700000"/>
            <a:gd name="adj3" fmla="val 324"/>
          </a:avLst>
        </a:pr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334F07-121B-40EE-9400-5E253723EAD5}">
      <dsp:nvSpPr>
        <dsp:cNvPr id="0" name=""/>
        <dsp:cNvSpPr/>
      </dsp:nvSpPr>
      <dsp:spPr>
        <a:xfrm>
          <a:off x="396551" y="309175"/>
          <a:ext cx="6152854" cy="567318"/>
        </a:xfrm>
        <a:prstGeom prst="rect">
          <a:avLst/>
        </a:prstGeom>
        <a:solidFill>
          <a:schemeClr val="tx2">
            <a:lumMod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1588" tIns="71120" rIns="71120" bIns="71120" numCol="1" spcCol="1270" anchor="ctr" anchorCtr="0">
          <a:noAutofit/>
        </a:bodyPr>
        <a:lstStyle/>
        <a:p>
          <a:pPr marL="0" lvl="0" indent="0" algn="l" defTabSz="1244600" rtl="0">
            <a:lnSpc>
              <a:spcPct val="90000"/>
            </a:lnSpc>
            <a:spcBef>
              <a:spcPct val="0"/>
            </a:spcBef>
            <a:spcAft>
              <a:spcPct val="35000"/>
            </a:spcAft>
            <a:buNone/>
          </a:pPr>
          <a:r>
            <a:rPr lang="en-US" sz="2800" b="1" i="0" kern="1200" dirty="0">
              <a:solidFill>
                <a:srgbClr val="FFFF00"/>
              </a:solidFill>
              <a:latin typeface="Candara" panose="020E0502030303020204" pitchFamily="34" charset="0"/>
              <a:ea typeface="Source Sans Pro" panose="020B0503030403020204" pitchFamily="34" charset="0"/>
            </a:rPr>
            <a:t>Remember, you’re a Christian!</a:t>
          </a:r>
        </a:p>
      </dsp:txBody>
      <dsp:txXfrm>
        <a:off x="396551" y="309175"/>
        <a:ext cx="6152854" cy="567318"/>
      </dsp:txXfrm>
    </dsp:sp>
    <dsp:sp modelId="{C69DE25E-0FEB-4762-8745-9E19317BA790}">
      <dsp:nvSpPr>
        <dsp:cNvPr id="0" name=""/>
        <dsp:cNvSpPr/>
      </dsp:nvSpPr>
      <dsp:spPr>
        <a:xfrm>
          <a:off x="-50126" y="232048"/>
          <a:ext cx="774153" cy="774153"/>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9ACDEA-2479-43A3-BC50-5E8DC199105E}">
      <dsp:nvSpPr>
        <dsp:cNvPr id="0" name=""/>
        <dsp:cNvSpPr/>
      </dsp:nvSpPr>
      <dsp:spPr>
        <a:xfrm>
          <a:off x="497967" y="1233629"/>
          <a:ext cx="6092444" cy="619323"/>
        </a:xfrm>
        <a:prstGeom prst="rect">
          <a:avLst/>
        </a:prstGeom>
        <a:solidFill>
          <a:schemeClr val="tx2">
            <a:lumMod val="75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1588" tIns="71120" rIns="71120" bIns="71120" numCol="1" spcCol="1270" anchor="ctr" anchorCtr="0">
          <a:noAutofit/>
        </a:bodyPr>
        <a:lstStyle/>
        <a:p>
          <a:pPr marL="0" lvl="0" indent="0" algn="ctr" defTabSz="1244600" rtl="0">
            <a:lnSpc>
              <a:spcPct val="90000"/>
            </a:lnSpc>
            <a:spcBef>
              <a:spcPct val="0"/>
            </a:spcBef>
            <a:spcAft>
              <a:spcPct val="35000"/>
            </a:spcAft>
            <a:buNone/>
          </a:pPr>
          <a:r>
            <a:rPr lang="en-US" sz="2800" kern="1200" dirty="0">
              <a:latin typeface="Source Sans Pro" panose="020B0503030403020204" pitchFamily="34" charset="0"/>
              <a:ea typeface="Source Sans Pro" panose="020B0503030403020204" pitchFamily="34" charset="0"/>
            </a:rPr>
            <a:t> </a:t>
          </a:r>
          <a:r>
            <a:rPr lang="en-US" sz="2700" kern="1200" dirty="0">
              <a:latin typeface="Candara" panose="020E0502030303020204" pitchFamily="34" charset="0"/>
              <a:ea typeface="Source Sans Pro" panose="020B0503030403020204" pitchFamily="34" charset="0"/>
            </a:rPr>
            <a:t>Vote for righteousness! - </a:t>
          </a:r>
          <a:r>
            <a:rPr lang="en-US" sz="2700" i="1" kern="1200" dirty="0">
              <a:latin typeface="Candara" panose="020E0502030303020204" pitchFamily="34" charset="0"/>
              <a:ea typeface="Source Sans Pro" panose="020B0503030403020204" pitchFamily="34" charset="0"/>
            </a:rPr>
            <a:t>Pro. 14:34</a:t>
          </a:r>
        </a:p>
      </dsp:txBody>
      <dsp:txXfrm>
        <a:off x="497967" y="1233629"/>
        <a:ext cx="6092444" cy="619323"/>
      </dsp:txXfrm>
    </dsp:sp>
    <dsp:sp modelId="{2735700C-DFC4-47C9-BFDA-A56DEE3AEDB8}">
      <dsp:nvSpPr>
        <dsp:cNvPr id="0" name=""/>
        <dsp:cNvSpPr/>
      </dsp:nvSpPr>
      <dsp:spPr>
        <a:xfrm>
          <a:off x="393662" y="1160735"/>
          <a:ext cx="774153" cy="774153"/>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2E4294-5230-4DC9-A478-6B826AA3E572}">
      <dsp:nvSpPr>
        <dsp:cNvPr id="0" name=""/>
        <dsp:cNvSpPr/>
      </dsp:nvSpPr>
      <dsp:spPr>
        <a:xfrm>
          <a:off x="824145" y="2166838"/>
          <a:ext cx="5729054" cy="619323"/>
        </a:xfrm>
        <a:prstGeom prst="rect">
          <a:avLst/>
        </a:prstGeom>
        <a:solidFill>
          <a:schemeClr val="tx1">
            <a:lumMod val="65000"/>
            <a:lumOff val="35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1588" tIns="68580" rIns="68580" bIns="68580" numCol="1" spcCol="1270" anchor="ctr" anchorCtr="0">
          <a:noAutofit/>
        </a:bodyPr>
        <a:lstStyle/>
        <a:p>
          <a:pPr marL="0" lvl="0" indent="0" algn="l" defTabSz="1200150" rtl="0">
            <a:lnSpc>
              <a:spcPct val="90000"/>
            </a:lnSpc>
            <a:spcBef>
              <a:spcPct val="0"/>
            </a:spcBef>
            <a:spcAft>
              <a:spcPct val="35000"/>
            </a:spcAft>
            <a:buNone/>
          </a:pPr>
          <a:r>
            <a:rPr lang="en-US" sz="2700" b="0" i="0" kern="1200" dirty="0">
              <a:latin typeface="Candara" panose="020E0502030303020204" pitchFamily="34" charset="0"/>
              <a:ea typeface="Source Sans Pro" panose="020B0503030403020204" pitchFamily="34" charset="0"/>
            </a:rPr>
            <a:t>  Know your candidate’s platform  </a:t>
          </a:r>
        </a:p>
      </dsp:txBody>
      <dsp:txXfrm>
        <a:off x="824145" y="2166838"/>
        <a:ext cx="5729054" cy="619323"/>
      </dsp:txXfrm>
    </dsp:sp>
    <dsp:sp modelId="{E69F6C4C-B70F-43EC-997F-442A2DCD9652}">
      <dsp:nvSpPr>
        <dsp:cNvPr id="0" name=""/>
        <dsp:cNvSpPr/>
      </dsp:nvSpPr>
      <dsp:spPr>
        <a:xfrm>
          <a:off x="529869" y="2089423"/>
          <a:ext cx="774153" cy="774153"/>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A77A98-C056-4C94-AAAA-085724BCCFA7}">
      <dsp:nvSpPr>
        <dsp:cNvPr id="0" name=""/>
        <dsp:cNvSpPr/>
      </dsp:nvSpPr>
      <dsp:spPr>
        <a:xfrm>
          <a:off x="802689" y="3095525"/>
          <a:ext cx="5750510" cy="619323"/>
        </a:xfrm>
        <a:prstGeom prst="rect">
          <a:avLst/>
        </a:prstGeom>
        <a:solidFill>
          <a:schemeClr val="tx1">
            <a:lumMod val="50000"/>
            <a:lumOff val="5000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1588" tIns="68580" rIns="68580" bIns="68580" numCol="1" spcCol="1270" anchor="ctr" anchorCtr="0">
          <a:noAutofit/>
        </a:bodyPr>
        <a:lstStyle/>
        <a:p>
          <a:pPr marL="457200" lvl="0" indent="-457200" algn="l" defTabSz="1200150" rtl="0">
            <a:lnSpc>
              <a:spcPct val="90000"/>
            </a:lnSpc>
            <a:spcBef>
              <a:spcPct val="0"/>
            </a:spcBef>
            <a:spcAft>
              <a:spcPct val="35000"/>
            </a:spcAft>
            <a:buNone/>
          </a:pPr>
          <a:r>
            <a:rPr lang="en-US" sz="2700" b="0" i="0" kern="1200" dirty="0">
              <a:latin typeface="Candara" panose="020E0502030303020204" pitchFamily="34" charset="0"/>
              <a:ea typeface="Source Sans Pro" panose="020B0503030403020204" pitchFamily="34" charset="0"/>
            </a:rPr>
            <a:t> Is righteousness helped/hindered</a:t>
          </a:r>
          <a:r>
            <a:rPr lang="en-US" sz="2700" b="0" i="0" kern="1200" dirty="0">
              <a:latin typeface="Source Sans Pro" panose="020B0503030403020204" pitchFamily="34" charset="0"/>
              <a:ea typeface="Source Sans Pro" panose="020B0503030403020204" pitchFamily="34" charset="0"/>
            </a:rPr>
            <a:t>?</a:t>
          </a:r>
        </a:p>
      </dsp:txBody>
      <dsp:txXfrm>
        <a:off x="802689" y="3095525"/>
        <a:ext cx="5750510" cy="619323"/>
      </dsp:txXfrm>
    </dsp:sp>
    <dsp:sp modelId="{2BC7BD0A-650B-42E8-899B-065889F4A25D}">
      <dsp:nvSpPr>
        <dsp:cNvPr id="0" name=""/>
        <dsp:cNvSpPr/>
      </dsp:nvSpPr>
      <dsp:spPr>
        <a:xfrm>
          <a:off x="393662" y="3018110"/>
          <a:ext cx="774153" cy="774153"/>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9B388F-C082-4B3D-BDF5-570C6874B03D}">
      <dsp:nvSpPr>
        <dsp:cNvPr id="0" name=""/>
        <dsp:cNvSpPr/>
      </dsp:nvSpPr>
      <dsp:spPr>
        <a:xfrm>
          <a:off x="250574" y="4010099"/>
          <a:ext cx="6302625" cy="619323"/>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1588" tIns="68580" rIns="68580" bIns="68580" numCol="1" spcCol="1270" anchor="ctr" anchorCtr="0">
          <a:noAutofit/>
        </a:bodyPr>
        <a:lstStyle/>
        <a:p>
          <a:pPr marL="0" lvl="0" indent="-457200" algn="l" defTabSz="1200150" rtl="0">
            <a:lnSpc>
              <a:spcPct val="90000"/>
            </a:lnSpc>
            <a:spcBef>
              <a:spcPct val="0"/>
            </a:spcBef>
            <a:spcAft>
              <a:spcPct val="35000"/>
            </a:spcAft>
            <a:buNone/>
          </a:pPr>
          <a:r>
            <a:rPr lang="en-US" sz="2700" kern="1200" dirty="0">
              <a:latin typeface="Candara" panose="020E0502030303020204" pitchFamily="34" charset="0"/>
              <a:ea typeface="Source Sans Pro" panose="020B0503030403020204" pitchFamily="34" charset="0"/>
            </a:rPr>
            <a:t>   Vote to advance moral principles!</a:t>
          </a:r>
          <a:endParaRPr lang="en-US" sz="2700" i="1" kern="1200" dirty="0">
            <a:latin typeface="Candara" panose="020E0502030303020204" pitchFamily="34" charset="0"/>
            <a:ea typeface="Source Sans Pro" panose="020B0503030403020204" pitchFamily="34" charset="0"/>
          </a:endParaRPr>
        </a:p>
      </dsp:txBody>
      <dsp:txXfrm>
        <a:off x="250574" y="4010099"/>
        <a:ext cx="6302625" cy="619323"/>
      </dsp:txXfrm>
    </dsp:sp>
    <dsp:sp modelId="{BC59C54A-67F5-47AE-9AC0-3149B2F58E7B}">
      <dsp:nvSpPr>
        <dsp:cNvPr id="0" name=""/>
        <dsp:cNvSpPr/>
      </dsp:nvSpPr>
      <dsp:spPr>
        <a:xfrm>
          <a:off x="-15529" y="3898637"/>
          <a:ext cx="774153" cy="774153"/>
        </a:xfrm>
        <a:prstGeom prst="ellipse">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48A54DC-ACB7-4C09-8679-1D9F0537932B}"/>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6BD10B9-C10C-46AA-8D47-184B946B3193}"/>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a:t>11/1/2020</a:t>
            </a:r>
          </a:p>
        </p:txBody>
      </p:sp>
      <p:sp>
        <p:nvSpPr>
          <p:cNvPr id="4" name="Footer Placeholder 3">
            <a:extLst>
              <a:ext uri="{FF2B5EF4-FFF2-40B4-BE49-F238E27FC236}">
                <a16:creationId xmlns:a16="http://schemas.microsoft.com/office/drawing/2014/main" id="{59EB8C79-4737-4081-81B3-93307F934DEE}"/>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4392A33-7B24-46A0-8AF7-9F5951C8FC93}"/>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B5C2E456-0B85-4B62-9D02-80C972BA9626}" type="slidenum">
              <a:rPr lang="en-US" smtClean="0"/>
              <a:t>‹#›</a:t>
            </a:fld>
            <a:endParaRPr lang="en-US"/>
          </a:p>
        </p:txBody>
      </p:sp>
    </p:spTree>
    <p:extLst>
      <p:ext uri="{BB962C8B-B14F-4D97-AF65-F5344CB8AC3E}">
        <p14:creationId xmlns:p14="http://schemas.microsoft.com/office/powerpoint/2010/main" val="233500186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US"/>
              <a:t>11/1/2020</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D238364-C268-4F11-9F34-D1201132C445}" type="slidenum">
              <a:rPr lang="en-US" smtClean="0"/>
              <a:t>‹#›</a:t>
            </a:fld>
            <a:endParaRPr lang="en-US"/>
          </a:p>
        </p:txBody>
      </p:sp>
    </p:spTree>
    <p:extLst>
      <p:ext uri="{BB962C8B-B14F-4D97-AF65-F5344CB8AC3E}">
        <p14:creationId xmlns:p14="http://schemas.microsoft.com/office/powerpoint/2010/main" val="364348933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11/1/2020</a:t>
            </a:r>
          </a:p>
        </p:txBody>
      </p:sp>
      <p:sp>
        <p:nvSpPr>
          <p:cNvPr id="5" name="Slide Number Placeholder 4"/>
          <p:cNvSpPr>
            <a:spLocks noGrp="1"/>
          </p:cNvSpPr>
          <p:nvPr>
            <p:ph type="sldNum" sz="quarter" idx="5"/>
          </p:nvPr>
        </p:nvSpPr>
        <p:spPr/>
        <p:txBody>
          <a:bodyPr/>
          <a:lstStyle/>
          <a:p>
            <a:fld id="{7D238364-C268-4F11-9F34-D1201132C445}" type="slidenum">
              <a:rPr lang="en-US" smtClean="0"/>
              <a:t>1</a:t>
            </a:fld>
            <a:endParaRPr lang="en-US"/>
          </a:p>
        </p:txBody>
      </p:sp>
    </p:spTree>
    <p:extLst>
      <p:ext uri="{BB962C8B-B14F-4D97-AF65-F5344CB8AC3E}">
        <p14:creationId xmlns:p14="http://schemas.microsoft.com/office/powerpoint/2010/main" val="142392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76400" y="239713"/>
            <a:ext cx="4152900" cy="3114675"/>
          </a:xfrm>
        </p:spPr>
      </p:sp>
      <p:sp>
        <p:nvSpPr>
          <p:cNvPr id="3" name="Notes Placeholder 2"/>
          <p:cNvSpPr>
            <a:spLocks noGrp="1"/>
          </p:cNvSpPr>
          <p:nvPr>
            <p:ph type="body" idx="1"/>
          </p:nvPr>
        </p:nvSpPr>
        <p:spPr>
          <a:xfrm>
            <a:off x="-1" y="3354389"/>
            <a:ext cx="7313507" cy="6246812"/>
          </a:xfrm>
        </p:spPr>
        <p:txBody>
          <a:bodyPr/>
          <a:lstStyle/>
          <a:p>
            <a:r>
              <a:rPr lang="en-US" b="1" dirty="0">
                <a:latin typeface="Arial" panose="020B0604020202020204" pitchFamily="34" charset="0"/>
                <a:cs typeface="Arial" panose="020B0604020202020204" pitchFamily="34" charset="0"/>
              </a:rPr>
              <a:t>2 Pet. 3:9 </a:t>
            </a:r>
            <a:r>
              <a:rPr lang="en-US" dirty="0">
                <a:latin typeface="Arial" panose="020B0604020202020204" pitchFamily="34" charset="0"/>
                <a:cs typeface="Arial" panose="020B0604020202020204" pitchFamily="34" charset="0"/>
              </a:rPr>
              <a:t>- The Lord is not slack concerning his promise, as some men count slackness; but is longsuffering to us-ward, not willing that any should perish, but that all should </a:t>
            </a:r>
            <a:r>
              <a:rPr lang="en-US" b="1" dirty="0">
                <a:latin typeface="Arial" panose="020B0604020202020204" pitchFamily="34" charset="0"/>
                <a:cs typeface="Arial" panose="020B0604020202020204" pitchFamily="34" charset="0"/>
              </a:rPr>
              <a:t>come to repentance</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b="1" u="sng" dirty="0">
                <a:latin typeface="Arial" panose="020B0604020202020204" pitchFamily="34" charset="0"/>
                <a:cs typeface="Arial" panose="020B0604020202020204" pitchFamily="34" charset="0"/>
              </a:rPr>
              <a:t>Josh. 24:15</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 And if it seem evil unto you to serve the LORD, </a:t>
            </a:r>
            <a:r>
              <a:rPr lang="en-US" b="1" dirty="0">
                <a:latin typeface="Arial" panose="020B0604020202020204" pitchFamily="34" charset="0"/>
                <a:cs typeface="Arial" panose="020B0604020202020204" pitchFamily="34" charset="0"/>
              </a:rPr>
              <a:t>choose you this day whom ye will serve</a:t>
            </a:r>
            <a:r>
              <a:rPr lang="en-US" dirty="0">
                <a:latin typeface="Arial" panose="020B0604020202020204" pitchFamily="34" charset="0"/>
                <a:cs typeface="Arial" panose="020B0604020202020204" pitchFamily="34" charset="0"/>
              </a:rPr>
              <a:t>; whether the gods which your fathers served that were on the other side of the flood, or the gods of the Amorites, in whose land ye dwell: but as for me and my house, we will serve the LORD.</a:t>
            </a:r>
          </a:p>
          <a:p>
            <a:r>
              <a:rPr lang="en-US" b="1" u="sng" dirty="0">
                <a:latin typeface="Arial" panose="020B0604020202020204" pitchFamily="34" charset="0"/>
                <a:cs typeface="Arial" panose="020B0604020202020204" pitchFamily="34" charset="0"/>
              </a:rPr>
              <a:t>Rom. 6:12-18 </a:t>
            </a:r>
            <a:r>
              <a:rPr lang="en-US" u="sng" dirty="0">
                <a:latin typeface="Arial" panose="020B0604020202020204" pitchFamily="34" charset="0"/>
                <a:cs typeface="Arial" panose="020B0604020202020204" pitchFamily="34" charset="0"/>
              </a:rPr>
              <a:t>-</a:t>
            </a:r>
            <a:r>
              <a:rPr lang="en-US" b="1" u="sng" dirty="0">
                <a:latin typeface="Arial" panose="020B0604020202020204" pitchFamily="34" charset="0"/>
                <a:cs typeface="Arial" panose="020B0604020202020204" pitchFamily="34" charset="0"/>
              </a:rPr>
              <a:t>12</a:t>
            </a:r>
            <a:r>
              <a:rPr lang="en-US" u="sng"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Let not sin therefore reign in your mortal body, that ye should obey it in the lusts thereof. </a:t>
            </a:r>
            <a:r>
              <a:rPr lang="en-US" b="1" dirty="0">
                <a:latin typeface="Arial" panose="020B0604020202020204" pitchFamily="34" charset="0"/>
                <a:cs typeface="Arial" panose="020B0604020202020204" pitchFamily="34" charset="0"/>
              </a:rPr>
              <a:t>13</a:t>
            </a:r>
            <a:r>
              <a:rPr lang="en-US" dirty="0">
                <a:latin typeface="Arial" panose="020B0604020202020204" pitchFamily="34" charset="0"/>
                <a:cs typeface="Arial" panose="020B0604020202020204" pitchFamily="34" charset="0"/>
              </a:rPr>
              <a:t> Neither yield ye your members as instruments of unrighteousness unto sin: but yield yourselves unto God, as those that are alive from the dead, and your members as instruments of righteousness unto God.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For sin shall not have dominion over you: for ye are not under the law, but under grace. </a:t>
            </a:r>
            <a:r>
              <a:rPr lang="en-US" b="1" dirty="0">
                <a:latin typeface="Arial" panose="020B0604020202020204" pitchFamily="34" charset="0"/>
                <a:cs typeface="Arial" panose="020B0604020202020204" pitchFamily="34" charset="0"/>
              </a:rPr>
              <a:t>15</a:t>
            </a:r>
            <a:r>
              <a:rPr lang="en-US" dirty="0">
                <a:latin typeface="Arial" panose="020B0604020202020204" pitchFamily="34" charset="0"/>
                <a:cs typeface="Arial" panose="020B0604020202020204" pitchFamily="34" charset="0"/>
              </a:rPr>
              <a:t> What then? shall we sin, because we are not under the law, but under grace? God forbid.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Know ye not, that to whom ye yield yourselves servants to obey, his servants ye are to whom ye obey; whether of sin unto death, or of obedience unto righteousness?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But God be thanked, that ye were the servants of sin, but ye have obeyed from the heart that form of doctrine which was delivered you. </a:t>
            </a:r>
            <a:r>
              <a:rPr lang="en-US" b="1" dirty="0">
                <a:latin typeface="Arial" panose="020B0604020202020204" pitchFamily="34" charset="0"/>
                <a:cs typeface="Arial" panose="020B0604020202020204" pitchFamily="34" charset="0"/>
              </a:rPr>
              <a:t>18</a:t>
            </a:r>
            <a:r>
              <a:rPr lang="en-US" dirty="0">
                <a:latin typeface="Arial" panose="020B0604020202020204" pitchFamily="34" charset="0"/>
                <a:cs typeface="Arial" panose="020B0604020202020204" pitchFamily="34" charset="0"/>
              </a:rPr>
              <a:t> Being then made free from sin, ye became the servants of righteousness.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Cor. 5:9-10, NKJV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9</a:t>
            </a:r>
            <a:r>
              <a:rPr lang="en-US" dirty="0">
                <a:latin typeface="Arial" panose="020B0604020202020204" pitchFamily="34" charset="0"/>
                <a:cs typeface="Arial" panose="020B0604020202020204" pitchFamily="34" charset="0"/>
              </a:rPr>
              <a:t> Therefore </a:t>
            </a:r>
            <a:r>
              <a:rPr lang="en-US" b="1" dirty="0">
                <a:latin typeface="Arial" panose="020B0604020202020204" pitchFamily="34" charset="0"/>
                <a:cs typeface="Arial" panose="020B0604020202020204" pitchFamily="34" charset="0"/>
              </a:rPr>
              <a:t>we make it our aim</a:t>
            </a:r>
            <a:r>
              <a:rPr lang="en-US" dirty="0">
                <a:latin typeface="Arial" panose="020B0604020202020204" pitchFamily="34" charset="0"/>
                <a:cs typeface="Arial" panose="020B0604020202020204" pitchFamily="34" charset="0"/>
              </a:rPr>
              <a:t>, whether present or absent, to be well pleasing to Him.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For we must all appear before the judgment seat of Christ, that each one may receive the things done in the body, according to what he has done, whether good or bad</a:t>
            </a:r>
            <a:r>
              <a:rPr lang="en-US" dirty="0">
                <a:latin typeface="Arial" panose="020B0604020202020204" pitchFamily="34" charset="0"/>
                <a:cs typeface="Arial" panose="020B0604020202020204" pitchFamily="34" charset="0"/>
              </a:rPr>
              <a:t>.</a:t>
            </a:r>
          </a:p>
          <a:p>
            <a:r>
              <a:rPr lang="en-US" b="1" u="sng" dirty="0">
                <a:latin typeface="Arial" panose="020B0604020202020204" pitchFamily="34" charset="0"/>
                <a:cs typeface="Arial" panose="020B0604020202020204" pitchFamily="34" charset="0"/>
              </a:rPr>
              <a:t>Eccl 12:13-14 - 13</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Let us hear the conclusion of the whole matter: Fear God, and keep his commandments: for this is the whole duty of man. </a:t>
            </a:r>
            <a:r>
              <a:rPr lang="en-US" b="1" dirty="0">
                <a:latin typeface="Arial" panose="020B0604020202020204" pitchFamily="34" charset="0"/>
                <a:cs typeface="Arial" panose="020B0604020202020204" pitchFamily="34" charset="0"/>
              </a:rPr>
              <a:t>14</a:t>
            </a:r>
            <a:r>
              <a:rPr lang="en-US" dirty="0">
                <a:latin typeface="Arial" panose="020B0604020202020204" pitchFamily="34" charset="0"/>
                <a:cs typeface="Arial" panose="020B0604020202020204" pitchFamily="34" charset="0"/>
              </a:rPr>
              <a:t> For God shall bring every work into judgment, with every secret thing, whether it be good, or whether it be evil.</a:t>
            </a:r>
          </a:p>
          <a:p>
            <a:r>
              <a:rPr lang="en-US" b="1" u="sng" dirty="0">
                <a:latin typeface="Arial" panose="020B0604020202020204" pitchFamily="34" charset="0"/>
                <a:cs typeface="Arial" panose="020B0604020202020204" pitchFamily="34" charset="0"/>
              </a:rPr>
              <a:t>Acts 17:30-32</a:t>
            </a:r>
            <a:r>
              <a:rPr lang="en-US" b="1" dirty="0">
                <a:latin typeface="Arial" panose="020B0604020202020204" pitchFamily="34" charset="0"/>
                <a:cs typeface="Arial" panose="020B0604020202020204" pitchFamily="34" charset="0"/>
              </a:rPr>
              <a:t> </a:t>
            </a:r>
            <a:r>
              <a:rPr lang="en-US" b="0" dirty="0">
                <a:latin typeface="Arial" panose="020B0604020202020204" pitchFamily="34" charset="0"/>
                <a:cs typeface="Arial" panose="020B0604020202020204" pitchFamily="34" charset="0"/>
              </a:rPr>
              <a:t>- And the times of this ignorance God winked at; but now </a:t>
            </a:r>
            <a:r>
              <a:rPr lang="en-US" b="0" dirty="0" err="1">
                <a:latin typeface="Arial" panose="020B0604020202020204" pitchFamily="34" charset="0"/>
                <a:cs typeface="Arial" panose="020B0604020202020204" pitchFamily="34" charset="0"/>
              </a:rPr>
              <a:t>commandeth</a:t>
            </a:r>
            <a:r>
              <a:rPr lang="en-US" b="0" dirty="0">
                <a:latin typeface="Arial" panose="020B0604020202020204" pitchFamily="34" charset="0"/>
                <a:cs typeface="Arial" panose="020B0604020202020204" pitchFamily="34" charset="0"/>
              </a:rPr>
              <a:t> all men every where to repent: </a:t>
            </a:r>
            <a:r>
              <a:rPr lang="en-US" b="1" dirty="0">
                <a:latin typeface="Arial" panose="020B0604020202020204" pitchFamily="34" charset="0"/>
                <a:cs typeface="Arial" panose="020B0604020202020204" pitchFamily="34" charset="0"/>
              </a:rPr>
              <a:t>31</a:t>
            </a:r>
            <a:r>
              <a:rPr lang="en-US" b="0" dirty="0">
                <a:latin typeface="Arial" panose="020B0604020202020204" pitchFamily="34" charset="0"/>
                <a:cs typeface="Arial" panose="020B0604020202020204" pitchFamily="34" charset="0"/>
              </a:rPr>
              <a:t> Because he hath appointed a day, in the which he will judge the world in righteousness by that man whom he hath ordained; whereof he hath given assurance unto all men, in that he hath raised him from the dead. </a:t>
            </a:r>
          </a:p>
          <a:p>
            <a:r>
              <a:rPr lang="en-US" b="1" u="sng" dirty="0">
                <a:latin typeface="Arial" panose="020B0604020202020204" pitchFamily="34" charset="0"/>
                <a:cs typeface="Arial" panose="020B0604020202020204" pitchFamily="34" charset="0"/>
              </a:rPr>
              <a:t>Rom. 14:10-12 </a:t>
            </a:r>
            <a:r>
              <a:rPr lang="en-US" u="sng"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But why dost thou judge thy brother? or why dost thou set at </a:t>
            </a:r>
            <a:r>
              <a:rPr lang="en-US" dirty="0" err="1">
                <a:latin typeface="Arial" panose="020B0604020202020204" pitchFamily="34" charset="0"/>
                <a:cs typeface="Arial" panose="020B0604020202020204" pitchFamily="34" charset="0"/>
              </a:rPr>
              <a:t>nought</a:t>
            </a:r>
            <a:r>
              <a:rPr lang="en-US" dirty="0">
                <a:latin typeface="Arial" panose="020B0604020202020204" pitchFamily="34" charset="0"/>
                <a:cs typeface="Arial" panose="020B0604020202020204" pitchFamily="34" charset="0"/>
              </a:rPr>
              <a:t> thy brother? for we shall all stand before the judgment seat of Christ.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For it is written, As I live, saith the Lord, every knee shall bow to me, and every tongue shall confess to God. </a:t>
            </a:r>
            <a:r>
              <a:rPr lang="en-US" b="1"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So then every one of us shall give account of himself to God.</a:t>
            </a:r>
          </a:p>
          <a:p>
            <a:endParaRPr lang="en-US" dirty="0"/>
          </a:p>
        </p:txBody>
      </p:sp>
      <p:sp>
        <p:nvSpPr>
          <p:cNvPr id="4" name="Slide Number Placeholder 3"/>
          <p:cNvSpPr>
            <a:spLocks noGrp="1"/>
          </p:cNvSpPr>
          <p:nvPr>
            <p:ph type="sldNum" sz="quarter" idx="5"/>
          </p:nvPr>
        </p:nvSpPr>
        <p:spPr/>
        <p:txBody>
          <a:bodyPr/>
          <a:lstStyle/>
          <a:p>
            <a:fld id="{7D238364-C268-4F11-9F34-D1201132C445}" type="slidenum">
              <a:rPr lang="en-US" smtClean="0"/>
              <a:t>10</a:t>
            </a:fld>
            <a:endParaRPr lang="en-US"/>
          </a:p>
        </p:txBody>
      </p:sp>
      <p:sp>
        <p:nvSpPr>
          <p:cNvPr id="5" name="Date Placeholder 4">
            <a:extLst>
              <a:ext uri="{FF2B5EF4-FFF2-40B4-BE49-F238E27FC236}">
                <a16:creationId xmlns:a16="http://schemas.microsoft.com/office/drawing/2014/main" id="{C4A2C499-FCBD-4C5C-9479-1560ABA4685D}"/>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383598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31963" y="268288"/>
            <a:ext cx="3848100" cy="2886075"/>
          </a:xfrm>
        </p:spPr>
      </p:sp>
      <p:sp>
        <p:nvSpPr>
          <p:cNvPr id="3" name="Notes Placeholder 2"/>
          <p:cNvSpPr>
            <a:spLocks noGrp="1"/>
          </p:cNvSpPr>
          <p:nvPr>
            <p:ph type="body" idx="1"/>
          </p:nvPr>
        </p:nvSpPr>
        <p:spPr>
          <a:xfrm>
            <a:off x="-1" y="3154363"/>
            <a:ext cx="7313507" cy="6445171"/>
          </a:xfrm>
        </p:spPr>
        <p:txBody>
          <a:bodyPr/>
          <a:lstStyle/>
          <a:p>
            <a:pPr defTabSz="966612">
              <a:defRPr/>
            </a:pPr>
            <a:r>
              <a:rPr lang="en-US" altLang="en-US" b="1" u="sng" dirty="0">
                <a:latin typeface="Arial" panose="020B0604020202020204" pitchFamily="34" charset="0"/>
                <a:cs typeface="Arial" panose="020B0604020202020204" pitchFamily="34" charset="0"/>
              </a:rPr>
              <a:t>Rom. 8:33</a:t>
            </a:r>
            <a:r>
              <a:rPr lang="en-US" altLang="en-US" b="1" dirty="0">
                <a:latin typeface="Arial" panose="020B0604020202020204" pitchFamily="34" charset="0"/>
                <a:cs typeface="Arial" panose="020B0604020202020204" pitchFamily="34" charset="0"/>
              </a:rPr>
              <a:t> </a:t>
            </a:r>
            <a:r>
              <a:rPr lang="en-US" altLang="en-US" b="0" dirty="0">
                <a:latin typeface="Arial" panose="020B0604020202020204" pitchFamily="34" charset="0"/>
                <a:cs typeface="Arial" panose="020B0604020202020204" pitchFamily="34" charset="0"/>
              </a:rPr>
              <a:t>- Who shall lay any thing to the charge of </a:t>
            </a:r>
            <a:r>
              <a:rPr lang="en-US" altLang="en-US" b="1" dirty="0">
                <a:latin typeface="Arial" panose="020B0604020202020204" pitchFamily="34" charset="0"/>
                <a:cs typeface="Arial" panose="020B0604020202020204" pitchFamily="34" charset="0"/>
              </a:rPr>
              <a:t>God's elect</a:t>
            </a:r>
            <a:r>
              <a:rPr lang="en-US" altLang="en-US" b="0" dirty="0">
                <a:latin typeface="Arial" panose="020B0604020202020204" pitchFamily="34" charset="0"/>
                <a:cs typeface="Arial" panose="020B0604020202020204" pitchFamily="34" charset="0"/>
              </a:rPr>
              <a:t>? It is God that </a:t>
            </a:r>
            <a:r>
              <a:rPr lang="en-US" altLang="en-US" b="0" dirty="0" err="1">
                <a:latin typeface="Arial" panose="020B0604020202020204" pitchFamily="34" charset="0"/>
                <a:cs typeface="Arial" panose="020B0604020202020204" pitchFamily="34" charset="0"/>
              </a:rPr>
              <a:t>justifieth</a:t>
            </a:r>
            <a:r>
              <a:rPr lang="en-US" altLang="en-US" b="0" dirty="0">
                <a:latin typeface="Arial" panose="020B0604020202020204" pitchFamily="34" charset="0"/>
                <a:cs typeface="Arial" panose="020B0604020202020204" pitchFamily="34" charset="0"/>
              </a:rPr>
              <a:t>.</a:t>
            </a:r>
          </a:p>
          <a:p>
            <a:pPr defTabSz="966612">
              <a:defRPr/>
            </a:pPr>
            <a:r>
              <a:rPr lang="en-US" altLang="en-US" b="1" u="sng" dirty="0">
                <a:latin typeface="Arial" panose="020B0604020202020204" pitchFamily="34" charset="0"/>
                <a:cs typeface="Arial" panose="020B0604020202020204" pitchFamily="34" charset="0"/>
              </a:rPr>
              <a:t>Col 3:12</a:t>
            </a:r>
            <a:r>
              <a:rPr lang="en-US" altLang="en-US" b="1" dirty="0">
                <a:latin typeface="Arial" panose="020B0604020202020204" pitchFamily="34" charset="0"/>
                <a:cs typeface="Arial" panose="020B0604020202020204" pitchFamily="34" charset="0"/>
              </a:rPr>
              <a:t> </a:t>
            </a:r>
            <a:r>
              <a:rPr lang="en-US" altLang="en-US" b="0" dirty="0">
                <a:latin typeface="Arial" panose="020B0604020202020204" pitchFamily="34" charset="0"/>
                <a:cs typeface="Arial" panose="020B0604020202020204" pitchFamily="34" charset="0"/>
              </a:rPr>
              <a:t>-  Put on therefore, as </a:t>
            </a:r>
            <a:r>
              <a:rPr lang="en-US" altLang="en-US" b="1" dirty="0">
                <a:latin typeface="Arial" panose="020B0604020202020204" pitchFamily="34" charset="0"/>
                <a:cs typeface="Arial" panose="020B0604020202020204" pitchFamily="34" charset="0"/>
              </a:rPr>
              <a:t>the elect of God</a:t>
            </a:r>
            <a:r>
              <a:rPr lang="en-US" altLang="en-US" b="0" dirty="0">
                <a:latin typeface="Arial" panose="020B0604020202020204" pitchFamily="34" charset="0"/>
                <a:cs typeface="Arial" panose="020B0604020202020204" pitchFamily="34" charset="0"/>
              </a:rPr>
              <a:t>, holy and beloved, bowels of mercies, kindness, humbleness of mind, meekness, longsuffering</a:t>
            </a:r>
            <a:r>
              <a:rPr lang="en-US" altLang="en-US" b="1" dirty="0">
                <a:latin typeface="Arial" panose="020B0604020202020204" pitchFamily="34" charset="0"/>
                <a:cs typeface="Arial" panose="020B0604020202020204" pitchFamily="34" charset="0"/>
              </a:rPr>
              <a:t>;</a:t>
            </a:r>
          </a:p>
          <a:p>
            <a:pPr defTabSz="966612">
              <a:defRPr/>
            </a:pPr>
            <a:r>
              <a:rPr lang="en-US" altLang="en-US" b="1" u="sng" dirty="0">
                <a:latin typeface="Arial" panose="020B0604020202020204" pitchFamily="34" charset="0"/>
                <a:cs typeface="Arial" panose="020B0604020202020204" pitchFamily="34" charset="0"/>
              </a:rPr>
              <a:t>2 Tim. 2:10</a:t>
            </a:r>
            <a:r>
              <a:rPr lang="en-US" altLang="en-US" b="1" dirty="0">
                <a:latin typeface="Arial" panose="020B0604020202020204" pitchFamily="34" charset="0"/>
                <a:cs typeface="Arial" panose="020B0604020202020204" pitchFamily="34" charset="0"/>
              </a:rPr>
              <a:t> </a:t>
            </a:r>
            <a:r>
              <a:rPr lang="en-US" altLang="en-US" b="0" dirty="0">
                <a:latin typeface="Arial" panose="020B0604020202020204" pitchFamily="34" charset="0"/>
                <a:cs typeface="Arial" panose="020B0604020202020204" pitchFamily="34" charset="0"/>
              </a:rPr>
              <a:t>- Therefore I endure all things </a:t>
            </a:r>
            <a:r>
              <a:rPr lang="en-US" altLang="en-US" b="1" dirty="0">
                <a:latin typeface="Arial" panose="020B0604020202020204" pitchFamily="34" charset="0"/>
                <a:cs typeface="Arial" panose="020B0604020202020204" pitchFamily="34" charset="0"/>
              </a:rPr>
              <a:t>for the elect's sakes</a:t>
            </a:r>
            <a:r>
              <a:rPr lang="en-US" altLang="en-US" b="0" dirty="0">
                <a:latin typeface="Arial" panose="020B0604020202020204" pitchFamily="34" charset="0"/>
                <a:cs typeface="Arial" panose="020B0604020202020204" pitchFamily="34" charset="0"/>
              </a:rPr>
              <a:t>, that they may also obtain the salvation which is in Christ Jesus with eternal glory.</a:t>
            </a:r>
          </a:p>
          <a:p>
            <a:pPr defTabSz="966612">
              <a:defRPr/>
            </a:pPr>
            <a:r>
              <a:rPr lang="en-US" altLang="en-US" b="1" u="sng" dirty="0">
                <a:latin typeface="Arial" panose="020B0604020202020204" pitchFamily="34" charset="0"/>
                <a:cs typeface="Arial" panose="020B0604020202020204" pitchFamily="34" charset="0"/>
              </a:rPr>
              <a:t>Tit. 1:1-3</a:t>
            </a:r>
            <a:r>
              <a:rPr lang="en-US" altLang="en-US" b="0" dirty="0">
                <a:latin typeface="Arial" panose="020B0604020202020204" pitchFamily="34" charset="0"/>
                <a:cs typeface="Arial" panose="020B0604020202020204" pitchFamily="34" charset="0"/>
              </a:rPr>
              <a:t>- Paul, a servant of God, and an apostle of Jesus Christ, according to the faith </a:t>
            </a:r>
            <a:r>
              <a:rPr lang="en-US" altLang="en-US" b="1" dirty="0">
                <a:latin typeface="Arial" panose="020B0604020202020204" pitchFamily="34" charset="0"/>
                <a:cs typeface="Arial" panose="020B0604020202020204" pitchFamily="34" charset="0"/>
              </a:rPr>
              <a:t>of God's elect</a:t>
            </a:r>
            <a:r>
              <a:rPr lang="en-US" altLang="en-US" b="0" dirty="0">
                <a:latin typeface="Arial" panose="020B0604020202020204" pitchFamily="34" charset="0"/>
                <a:cs typeface="Arial" panose="020B0604020202020204" pitchFamily="34" charset="0"/>
              </a:rPr>
              <a:t>, and the acknowledging of the truth which is after godliness; 2 In hope of eternal life, which God, that cannot lie, promised before the world began. 3 But hath in due times manifested his word through preaching, which is committed unto me according to the commandment of God our </a:t>
            </a:r>
            <a:r>
              <a:rPr lang="en-US" altLang="en-US" b="0" dirty="0" err="1">
                <a:latin typeface="Arial" panose="020B0604020202020204" pitchFamily="34" charset="0"/>
                <a:cs typeface="Arial" panose="020B0604020202020204" pitchFamily="34" charset="0"/>
              </a:rPr>
              <a:t>Saviour</a:t>
            </a:r>
            <a:r>
              <a:rPr lang="en-US" altLang="en-US" b="0" dirty="0">
                <a:latin typeface="Arial" panose="020B0604020202020204" pitchFamily="34" charset="0"/>
                <a:cs typeface="Arial" panose="020B0604020202020204" pitchFamily="34" charset="0"/>
              </a:rPr>
              <a:t>;</a:t>
            </a:r>
          </a:p>
          <a:p>
            <a:pPr defTabSz="966612">
              <a:defRPr/>
            </a:pPr>
            <a:r>
              <a:rPr lang="en-US" altLang="en-US" b="1" u="sng" dirty="0">
                <a:latin typeface="Arial" panose="020B0604020202020204" pitchFamily="34" charset="0"/>
                <a:cs typeface="Arial" panose="020B0604020202020204" pitchFamily="34" charset="0"/>
              </a:rPr>
              <a:t>Rom. 11:5-7</a:t>
            </a:r>
            <a:r>
              <a:rPr lang="en-US" altLang="en-US" b="0" dirty="0">
                <a:latin typeface="Arial" panose="020B0604020202020204" pitchFamily="34" charset="0"/>
                <a:cs typeface="Arial" panose="020B0604020202020204" pitchFamily="34" charset="0"/>
              </a:rPr>
              <a:t> -  Even so then at this present time also there is a remnant according to the </a:t>
            </a:r>
            <a:r>
              <a:rPr lang="en-US" altLang="en-US" b="1" dirty="0">
                <a:latin typeface="Arial" panose="020B0604020202020204" pitchFamily="34" charset="0"/>
                <a:cs typeface="Arial" panose="020B0604020202020204" pitchFamily="34" charset="0"/>
              </a:rPr>
              <a:t>election of grace</a:t>
            </a:r>
            <a:r>
              <a:rPr lang="en-US" altLang="en-US" b="0" dirty="0">
                <a:latin typeface="Arial" panose="020B0604020202020204" pitchFamily="34" charset="0"/>
                <a:cs typeface="Arial" panose="020B0604020202020204" pitchFamily="34" charset="0"/>
              </a:rPr>
              <a:t>. 6 And if by grace, then is it no more of works: otherwise grace is no more grace. But if it be of works, then is it no more grace: otherwise work is no more work. 7 What then? Israel hath not obtained that which he </a:t>
            </a:r>
            <a:r>
              <a:rPr lang="en-US" altLang="en-US" b="0" dirty="0" err="1">
                <a:latin typeface="Arial" panose="020B0604020202020204" pitchFamily="34" charset="0"/>
                <a:cs typeface="Arial" panose="020B0604020202020204" pitchFamily="34" charset="0"/>
              </a:rPr>
              <a:t>seeketh</a:t>
            </a:r>
            <a:r>
              <a:rPr lang="en-US" altLang="en-US" b="0" dirty="0">
                <a:latin typeface="Arial" panose="020B0604020202020204" pitchFamily="34" charset="0"/>
                <a:cs typeface="Arial" panose="020B0604020202020204" pitchFamily="34" charset="0"/>
              </a:rPr>
              <a:t> for; but the election hath obtained it, and the rest were blinded.</a:t>
            </a:r>
          </a:p>
          <a:p>
            <a:pPr defTabSz="966612">
              <a:defRPr/>
            </a:pPr>
            <a:r>
              <a:rPr lang="en-US" altLang="en-US" b="1" dirty="0">
                <a:latin typeface="Arial" panose="020B0604020202020204" pitchFamily="34" charset="0"/>
                <a:cs typeface="Arial" panose="020B0604020202020204" pitchFamily="34" charset="0"/>
              </a:rPr>
              <a:t>Comment </a:t>
            </a:r>
          </a:p>
          <a:p>
            <a:pPr algn="l"/>
            <a:r>
              <a:rPr lang="en-US" altLang="en-US" b="1" u="sng" dirty="0">
                <a:latin typeface="Arial" panose="020B0604020202020204" pitchFamily="34" charset="0"/>
                <a:cs typeface="Arial" panose="020B0604020202020204" pitchFamily="34" charset="0"/>
              </a:rPr>
              <a:t>Vs. 5</a:t>
            </a:r>
            <a:r>
              <a:rPr lang="en-US" altLang="en-US" b="1" u="none" dirty="0">
                <a:latin typeface="Arial" panose="020B0604020202020204" pitchFamily="34" charset="0"/>
                <a:cs typeface="Arial" panose="020B0604020202020204" pitchFamily="34" charset="0"/>
              </a:rPr>
              <a:t> </a:t>
            </a:r>
            <a:r>
              <a:rPr lang="en-US" altLang="en-US" b="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Here we find a connection between God’s “</a:t>
            </a:r>
            <a:r>
              <a:rPr lang="en-US" b="1" dirty="0">
                <a:latin typeface="Arial" panose="020B0604020202020204" pitchFamily="34" charset="0"/>
                <a:cs typeface="Arial" panose="020B0604020202020204" pitchFamily="34" charset="0"/>
              </a:rPr>
              <a:t>election” </a:t>
            </a:r>
            <a:r>
              <a:rPr lang="en-US" dirty="0">
                <a:latin typeface="Arial" panose="020B0604020202020204" pitchFamily="34" charset="0"/>
                <a:cs typeface="Arial" panose="020B0604020202020204" pitchFamily="34" charset="0"/>
              </a:rPr>
              <a:t>and His </a:t>
            </a:r>
            <a:r>
              <a:rPr lang="en-US" b="1" dirty="0">
                <a:latin typeface="Arial" panose="020B0604020202020204" pitchFamily="34" charset="0"/>
                <a:cs typeface="Arial" panose="020B0604020202020204" pitchFamily="34" charset="0"/>
              </a:rPr>
              <a:t>“grace.”</a:t>
            </a:r>
            <a:r>
              <a:rPr lang="en-US" dirty="0">
                <a:latin typeface="Arial" panose="020B0604020202020204" pitchFamily="34" charset="0"/>
                <a:cs typeface="Arial" panose="020B0604020202020204" pitchFamily="34" charset="0"/>
              </a:rPr>
              <a:t> To be “elected” is to be a recipient of His “grace.” Paul connects “justification and redemption” to God’s “free grace” at Romans 3:24. Justification, redemption, and God’s grace are connected to the forgiveness of sins at Ephesians 1:7 </a:t>
            </a:r>
            <a:r>
              <a:rPr lang="en-US" b="1" i="1" dirty="0">
                <a:latin typeface="Arial" panose="020B0604020202020204" pitchFamily="34" charset="0"/>
                <a:cs typeface="Arial" panose="020B0604020202020204" pitchFamily="34" charset="0"/>
              </a:rPr>
              <a:t>- In whom we have redemption through his blood, the forgiveness of sins, according to the riches of his grace; </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This forgiveness is a </a:t>
            </a:r>
            <a:r>
              <a:rPr lang="en-US" i="1" dirty="0">
                <a:latin typeface="Arial" panose="020B0604020202020204" pitchFamily="34" charset="0"/>
                <a:cs typeface="Arial" panose="020B0604020202020204" pitchFamily="34" charset="0"/>
              </a:rPr>
              <a:t>“gift of God”</a:t>
            </a:r>
            <a:r>
              <a:rPr lang="en-US" dirty="0">
                <a:latin typeface="Arial" panose="020B0604020202020204" pitchFamily="34" charset="0"/>
                <a:cs typeface="Arial" panose="020B0604020202020204" pitchFamily="34" charset="0"/>
              </a:rPr>
              <a:t> (Eph. 2:8). The gift is in respect to His mercy on sinful man. If man got what he deserves for sin it would certainly be death (cf. Rom. 6:23). Yet God is rich in mercy and desires that all men would come to repentance (cf. 2 Pet. 3:9).</a:t>
            </a:r>
          </a:p>
          <a:p>
            <a:pPr algn="l"/>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Paul states that at this present moment there are Jews who have freely received the forgiveness of their sins by the mercy of God due to their obedient faith. They are recognized as elect children of promise due to their attitude toward sin. They did something about it and thereby gained access into God’s grace.</a:t>
            </a:r>
          </a:p>
          <a:p>
            <a:pPr algn="l"/>
            <a:r>
              <a:rPr lang="en-US" altLang="en-US" b="1" u="sng" dirty="0">
                <a:latin typeface="Arial" panose="020B0604020202020204" pitchFamily="34" charset="0"/>
                <a:cs typeface="Arial" panose="020B0604020202020204" pitchFamily="34" charset="0"/>
              </a:rPr>
              <a:t>Vs. 7</a:t>
            </a:r>
            <a:r>
              <a:rPr lang="en-US" altLang="en-US" b="1" dirty="0">
                <a:latin typeface="Arial" panose="020B0604020202020204" pitchFamily="34" charset="0"/>
                <a:cs typeface="Arial" panose="020B0604020202020204" pitchFamily="34" charset="0"/>
              </a:rPr>
              <a:t> </a:t>
            </a:r>
            <a:r>
              <a:rPr lang="en-US" alt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Israel had a “zeal for God” (cf. Rom. 10:2) yet they “obtained not” God’s grace because many were hardened in sin. </a:t>
            </a:r>
          </a:p>
          <a:p>
            <a:pPr algn="l"/>
            <a:r>
              <a:rPr lang="en-US" b="1" dirty="0">
                <a:latin typeface="Arial" panose="020B0604020202020204" pitchFamily="34" charset="0"/>
                <a:cs typeface="Arial" panose="020B0604020202020204" pitchFamily="34" charset="0"/>
              </a:rPr>
              <a:t>2. </a:t>
            </a:r>
            <a:r>
              <a:rPr lang="en-US" dirty="0">
                <a:latin typeface="Arial" panose="020B0604020202020204" pitchFamily="34" charset="0"/>
                <a:cs typeface="Arial" panose="020B0604020202020204" pitchFamily="34" charset="0"/>
              </a:rPr>
              <a:t>Again, we see two classes of people in the Word of God. One class are known as children of God, those of promise, and “elected.” Paul has clearly and firmly established the fact that the reason</a:t>
            </a:r>
          </a:p>
          <a:p>
            <a:pPr algn="l"/>
            <a:r>
              <a:rPr lang="en-US" dirty="0">
                <a:latin typeface="Arial" panose="020B0604020202020204" pitchFamily="34" charset="0"/>
                <a:cs typeface="Arial" panose="020B0604020202020204" pitchFamily="34" charset="0"/>
              </a:rPr>
              <a:t>one stands elected is due to their humble obedience to God’s NT commandments.</a:t>
            </a:r>
          </a:p>
          <a:p>
            <a:pPr algn="l"/>
            <a:r>
              <a:rPr lang="en-US" b="1" dirty="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The second class, under discussion, are those lost in sin. They are not the elect and are thereby termed, “hardened.” God does said hardening (cf. Rom. 9:18). The Lord does so by delivering commandments to all humanity and the dividing line is thereby drawn. Some obey unto righteousness and others are offended and hardened by God’s laws. Pharaoh stands as the great example. God commanded him, “Let my people go...” and Pharaoh rejected God’s commands. Pharaoh did not want to do things God’s way and thereby he goes down in history as a wicked man whom God hardened with His commandments (cf. Ex. 7:16; 10:3).</a:t>
            </a:r>
            <a:endParaRPr lang="en-US" altLang="en-US" b="1" dirty="0">
              <a:latin typeface="Arial" panose="020B0604020202020204" pitchFamily="34" charset="0"/>
              <a:cs typeface="Arial" panose="020B0604020202020204" pitchFamily="34" charset="0"/>
            </a:endParaRPr>
          </a:p>
          <a:p>
            <a:pPr defTabSz="966612">
              <a:defRPr/>
            </a:pPr>
            <a:r>
              <a:rPr lang="en-US" altLang="en-US" b="1" u="sng" dirty="0">
                <a:latin typeface="Arial" panose="020B0604020202020204" pitchFamily="34" charset="0"/>
                <a:cs typeface="Arial" panose="020B0604020202020204" pitchFamily="34" charset="0"/>
              </a:rPr>
              <a:t>Eph. 1:3-5</a:t>
            </a:r>
            <a:r>
              <a:rPr lang="en-US" altLang="en-US" b="1" dirty="0">
                <a:latin typeface="Arial" panose="020B0604020202020204" pitchFamily="34" charset="0"/>
                <a:cs typeface="Arial" panose="020B0604020202020204" pitchFamily="34" charset="0"/>
              </a:rPr>
              <a:t> </a:t>
            </a:r>
            <a:r>
              <a:rPr lang="en-US" altLang="en-US" b="0" dirty="0">
                <a:latin typeface="Arial" panose="020B0604020202020204" pitchFamily="34" charset="0"/>
                <a:cs typeface="Arial" panose="020B0604020202020204" pitchFamily="34" charset="0"/>
              </a:rPr>
              <a:t>- Blessed be the God and Father of our Lord Jesus Christ, who hath blessed us with all spiritual blessings in heavenly places in Christ:  4 According as he hath chosen us in him before the foundation of the world, that we should be holy and without blame before him in love: 5 Having </a:t>
            </a:r>
            <a:r>
              <a:rPr lang="en-US" altLang="en-US" b="1" dirty="0">
                <a:latin typeface="Arial" panose="020B0604020202020204" pitchFamily="34" charset="0"/>
                <a:cs typeface="Arial" panose="020B0604020202020204" pitchFamily="34" charset="0"/>
              </a:rPr>
              <a:t>predestinated </a:t>
            </a:r>
            <a:r>
              <a:rPr lang="en-US" altLang="en-US" b="0" dirty="0">
                <a:latin typeface="Arial" panose="020B0604020202020204" pitchFamily="34" charset="0"/>
                <a:cs typeface="Arial" panose="020B0604020202020204" pitchFamily="34" charset="0"/>
              </a:rPr>
              <a:t>us unto the adoption of children by Jesus Christ to himself, according to the good pleasure of his will.</a:t>
            </a:r>
          </a:p>
          <a:p>
            <a:pPr defTabSz="966612">
              <a:defRPr/>
            </a:pPr>
            <a:r>
              <a:rPr lang="en-US" b="1" u="sng" dirty="0">
                <a:latin typeface="Arial" panose="020B0604020202020204" pitchFamily="34" charset="0"/>
                <a:cs typeface="Arial" panose="020B0604020202020204" pitchFamily="34" charset="0"/>
              </a:rPr>
              <a:t>Eph. 1:9</a:t>
            </a:r>
            <a:r>
              <a:rPr lang="en-US" b="0" dirty="0">
                <a:latin typeface="Arial" panose="020B0604020202020204" pitchFamily="34" charset="0"/>
                <a:cs typeface="Arial" panose="020B0604020202020204" pitchFamily="34" charset="0"/>
              </a:rPr>
              <a:t> - Having made known unto us the mystery of his will, according to his good pleasure </a:t>
            </a:r>
            <a:r>
              <a:rPr lang="en-US" b="1" dirty="0">
                <a:latin typeface="Arial" panose="020B0604020202020204" pitchFamily="34" charset="0"/>
                <a:cs typeface="Arial" panose="020B0604020202020204" pitchFamily="34" charset="0"/>
              </a:rPr>
              <a:t>which he hath purposed in himself:</a:t>
            </a:r>
          </a:p>
          <a:p>
            <a:pPr defTabSz="966612">
              <a:defRPr/>
            </a:pPr>
            <a:r>
              <a:rPr lang="en-US" b="1" u="sng" dirty="0">
                <a:latin typeface="Arial" panose="020B0604020202020204" pitchFamily="34" charset="0"/>
                <a:cs typeface="Arial" panose="020B0604020202020204" pitchFamily="34" charset="0"/>
              </a:rPr>
              <a:t>Eph. 3:1-11 - READ</a:t>
            </a:r>
          </a:p>
          <a:p>
            <a:pPr defTabSz="966612">
              <a:defRPr/>
            </a:pPr>
            <a:r>
              <a:rPr lang="en-US" b="1" u="sng" dirty="0">
                <a:latin typeface="Arial" panose="020B0604020202020204" pitchFamily="34" charset="0"/>
                <a:cs typeface="Arial" panose="020B0604020202020204" pitchFamily="34" charset="0"/>
              </a:rPr>
              <a:t>1 Thess. 1:5</a:t>
            </a:r>
            <a:r>
              <a:rPr lang="en-US" b="1" dirty="0">
                <a:latin typeface="Arial" panose="020B0604020202020204" pitchFamily="34" charset="0"/>
                <a:cs typeface="Arial" panose="020B0604020202020204" pitchFamily="34" charset="0"/>
              </a:rPr>
              <a:t> </a:t>
            </a:r>
            <a:r>
              <a:rPr lang="en-US" b="0" dirty="0">
                <a:latin typeface="Arial" panose="020B0604020202020204" pitchFamily="34" charset="0"/>
                <a:cs typeface="Arial" panose="020B0604020202020204" pitchFamily="34" charset="0"/>
              </a:rPr>
              <a:t>-  For our gospel came not unto you in word only, but also in power, and in the Holy Ghost, and in much assurance; as ye know what manner of men we were among you for your sake</a:t>
            </a:r>
          </a:p>
          <a:p>
            <a:pPr defTabSz="966612">
              <a:defRPr/>
            </a:pPr>
            <a:r>
              <a:rPr lang="en-US" b="1" u="sng" dirty="0">
                <a:latin typeface="Arial" panose="020B0604020202020204" pitchFamily="34" charset="0"/>
                <a:cs typeface="Arial" panose="020B0604020202020204" pitchFamily="34" charset="0"/>
              </a:rPr>
              <a:t>2 Thess. 2:13-14</a:t>
            </a:r>
            <a:r>
              <a:rPr lang="en-US" b="1" dirty="0">
                <a:latin typeface="Arial" panose="020B0604020202020204" pitchFamily="34" charset="0"/>
                <a:cs typeface="Arial" panose="020B0604020202020204" pitchFamily="34" charset="0"/>
              </a:rPr>
              <a:t> </a:t>
            </a:r>
            <a:r>
              <a:rPr lang="en-US" b="0" dirty="0">
                <a:latin typeface="Arial" panose="020B0604020202020204" pitchFamily="34" charset="0"/>
                <a:cs typeface="Arial" panose="020B0604020202020204" pitchFamily="34" charset="0"/>
              </a:rPr>
              <a:t>- But we are bound to give thanks </a:t>
            </a:r>
            <a:r>
              <a:rPr lang="en-US" b="0" dirty="0" err="1">
                <a:latin typeface="Arial" panose="020B0604020202020204" pitchFamily="34" charset="0"/>
                <a:cs typeface="Arial" panose="020B0604020202020204" pitchFamily="34" charset="0"/>
              </a:rPr>
              <a:t>alway</a:t>
            </a:r>
            <a:r>
              <a:rPr lang="en-US" b="0" dirty="0">
                <a:latin typeface="Arial" panose="020B0604020202020204" pitchFamily="34" charset="0"/>
                <a:cs typeface="Arial" panose="020B0604020202020204" pitchFamily="34" charset="0"/>
              </a:rPr>
              <a:t> to God for you, brethren beloved of the Lord, because God hath from the beginning chosen you to salvation through sanctification of the Spirit </a:t>
            </a:r>
            <a:r>
              <a:rPr lang="en-US" b="1" dirty="0">
                <a:latin typeface="Arial" panose="020B0604020202020204" pitchFamily="34" charset="0"/>
                <a:cs typeface="Arial" panose="020B0604020202020204" pitchFamily="34" charset="0"/>
              </a:rPr>
              <a:t>and belief of the truth</a:t>
            </a:r>
            <a:r>
              <a:rPr lang="en-US" b="0" dirty="0">
                <a:latin typeface="Arial" panose="020B0604020202020204" pitchFamily="34" charset="0"/>
                <a:cs typeface="Arial" panose="020B0604020202020204" pitchFamily="34" charset="0"/>
              </a:rPr>
              <a:t>: 14 Whereunto </a:t>
            </a:r>
            <a:r>
              <a:rPr lang="en-US" b="1" dirty="0">
                <a:latin typeface="Arial" panose="020B0604020202020204" pitchFamily="34" charset="0"/>
                <a:cs typeface="Arial" panose="020B0604020202020204" pitchFamily="34" charset="0"/>
              </a:rPr>
              <a:t>he called you by our gospel, to the obtaining of the glory of our Lord Jesus Christ.</a:t>
            </a:r>
          </a:p>
          <a:p>
            <a:pPr defTabSz="966612">
              <a:defRPr/>
            </a:pPr>
            <a:r>
              <a:rPr lang="en-US" b="1" u="sng" dirty="0">
                <a:latin typeface="Arial" panose="020B0604020202020204" pitchFamily="34" charset="0"/>
                <a:cs typeface="Arial" panose="020B0604020202020204" pitchFamily="34" charset="0"/>
              </a:rPr>
              <a:t>Eph. 1:22-23 - 22 </a:t>
            </a:r>
            <a:r>
              <a:rPr lang="en-US" b="1" dirty="0">
                <a:latin typeface="Arial" panose="020B0604020202020204" pitchFamily="34" charset="0"/>
                <a:cs typeface="Arial" panose="020B0604020202020204" pitchFamily="34" charset="0"/>
              </a:rPr>
              <a:t>And hath put all things under his feet, and gave him to be the head over all things to the church, 23 Which is his body, the fulness of him that </a:t>
            </a:r>
            <a:r>
              <a:rPr lang="en-US" b="1" dirty="0" err="1">
                <a:latin typeface="Arial" panose="020B0604020202020204" pitchFamily="34" charset="0"/>
                <a:cs typeface="Arial" panose="020B0604020202020204" pitchFamily="34" charset="0"/>
              </a:rPr>
              <a:t>filleth</a:t>
            </a:r>
            <a:r>
              <a:rPr lang="en-US" b="1" dirty="0">
                <a:latin typeface="Arial" panose="020B0604020202020204" pitchFamily="34" charset="0"/>
                <a:cs typeface="Arial" panose="020B0604020202020204" pitchFamily="34" charset="0"/>
              </a:rPr>
              <a:t> all in all.</a:t>
            </a:r>
          </a:p>
          <a:p>
            <a:r>
              <a:rPr lang="en-US" altLang="en-US" b="1" u="sng" dirty="0">
                <a:latin typeface="Arial" panose="020B0604020202020204" pitchFamily="34" charset="0"/>
                <a:cs typeface="Arial" panose="020B0604020202020204" pitchFamily="34" charset="0"/>
              </a:rPr>
              <a:t>Rom. 8:28-30 </a:t>
            </a:r>
            <a:r>
              <a:rPr lang="en-US" altLang="en-US" dirty="0">
                <a:latin typeface="Arial" panose="020B0604020202020204" pitchFamily="34" charset="0"/>
                <a:cs typeface="Arial" panose="020B0604020202020204" pitchFamily="34" charset="0"/>
              </a:rPr>
              <a:t>-  And we know that all things work together for good to them that love God, </a:t>
            </a:r>
            <a:r>
              <a:rPr lang="en-US" altLang="en-US" b="1" dirty="0">
                <a:latin typeface="Arial" panose="020B0604020202020204" pitchFamily="34" charset="0"/>
                <a:cs typeface="Arial" panose="020B0604020202020204" pitchFamily="34" charset="0"/>
              </a:rPr>
              <a:t>to them who are the called according to his purpose. 29</a:t>
            </a:r>
            <a:r>
              <a:rPr lang="en-US" altLang="en-US" dirty="0">
                <a:latin typeface="Arial" panose="020B0604020202020204" pitchFamily="34" charset="0"/>
                <a:cs typeface="Arial" panose="020B0604020202020204" pitchFamily="34" charset="0"/>
              </a:rPr>
              <a:t> For whom he did foreknow, he also did predestinate to be conformed to the image of his Son, that he might be the firstborn among many brethren. </a:t>
            </a:r>
            <a:r>
              <a:rPr lang="en-US" altLang="en-US" b="1" dirty="0">
                <a:latin typeface="Arial" panose="020B0604020202020204" pitchFamily="34" charset="0"/>
                <a:cs typeface="Arial" panose="020B0604020202020204" pitchFamily="34" charset="0"/>
              </a:rPr>
              <a:t>30 Moreover whom he did predestinate, them he also called: and whom he called, them he also justified: and whom he justified, them he also glorified.</a:t>
            </a:r>
          </a:p>
        </p:txBody>
      </p:sp>
      <p:sp>
        <p:nvSpPr>
          <p:cNvPr id="4" name="Slide Number Placeholder 3"/>
          <p:cNvSpPr>
            <a:spLocks noGrp="1"/>
          </p:cNvSpPr>
          <p:nvPr>
            <p:ph type="sldNum" sz="quarter" idx="5"/>
          </p:nvPr>
        </p:nvSpPr>
        <p:spPr/>
        <p:txBody>
          <a:bodyPr/>
          <a:lstStyle/>
          <a:p>
            <a:fld id="{7D238364-C268-4F11-9F34-D1201132C445}" type="slidenum">
              <a:rPr lang="en-US" smtClean="0"/>
              <a:t>11</a:t>
            </a:fld>
            <a:endParaRPr lang="en-US"/>
          </a:p>
        </p:txBody>
      </p:sp>
      <p:sp>
        <p:nvSpPr>
          <p:cNvPr id="5" name="Date Placeholder 4">
            <a:extLst>
              <a:ext uri="{FF2B5EF4-FFF2-40B4-BE49-F238E27FC236}">
                <a16:creationId xmlns:a16="http://schemas.microsoft.com/office/drawing/2014/main" id="{8AA06C31-E7C7-4FF4-9E3F-B6BCCA2CFA40}"/>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4177128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5713" y="381000"/>
            <a:ext cx="4800600" cy="3600450"/>
          </a:xfrm>
        </p:spPr>
      </p:sp>
      <p:sp>
        <p:nvSpPr>
          <p:cNvPr id="3" name="Notes Placeholder 2"/>
          <p:cNvSpPr>
            <a:spLocks noGrp="1"/>
          </p:cNvSpPr>
          <p:nvPr>
            <p:ph type="body" idx="1"/>
          </p:nvPr>
        </p:nvSpPr>
        <p:spPr>
          <a:xfrm>
            <a:off x="-1" y="4321175"/>
            <a:ext cx="7313507" cy="5278359"/>
          </a:xfrm>
        </p:spPr>
        <p:txBody>
          <a:bodyPr/>
          <a:lstStyle/>
          <a:p>
            <a:r>
              <a:rPr lang="en-US" b="1" dirty="0">
                <a:latin typeface="Arial" panose="020B0604020202020204" pitchFamily="34" charset="0"/>
                <a:cs typeface="Arial" panose="020B0604020202020204" pitchFamily="34" charset="0"/>
              </a:rPr>
              <a:t>1 Thess. 1:1-5</a:t>
            </a:r>
            <a:r>
              <a:rPr lang="en-US" b="0" dirty="0">
                <a:latin typeface="Arial" panose="020B0604020202020204" pitchFamily="34" charset="0"/>
                <a:cs typeface="Arial" panose="020B0604020202020204" pitchFamily="34" charset="0"/>
              </a:rPr>
              <a:t> - Paul, and Silvanus, and Timotheus, unto the church of the Thessalonians which is in God the Father and in the Lord Jesus Christ: Grace be unto you, and peace, from God our Father, and the Lord Jesus Christ. 2 We give thanks to God always for you all, making mention of you in our prayers; 3 Remembering without ceasing your work of faith, and </a:t>
            </a:r>
            <a:r>
              <a:rPr lang="en-US" b="0" dirty="0" err="1">
                <a:latin typeface="Arial" panose="020B0604020202020204" pitchFamily="34" charset="0"/>
                <a:cs typeface="Arial" panose="020B0604020202020204" pitchFamily="34" charset="0"/>
              </a:rPr>
              <a:t>labour</a:t>
            </a:r>
            <a:r>
              <a:rPr lang="en-US" b="0" dirty="0">
                <a:latin typeface="Arial" panose="020B0604020202020204" pitchFamily="34" charset="0"/>
                <a:cs typeface="Arial" panose="020B0604020202020204" pitchFamily="34" charset="0"/>
              </a:rPr>
              <a:t> of love, and patience of hope in our Lord Jesus Christ, in the sight of God and our Father</a:t>
            </a:r>
            <a:r>
              <a:rPr lang="en-US" b="0" i="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4 </a:t>
            </a:r>
            <a:r>
              <a:rPr lang="en-US" b="0" i="1" dirty="0">
                <a:latin typeface="Arial" panose="020B0604020202020204" pitchFamily="34" charset="0"/>
                <a:cs typeface="Arial" panose="020B0604020202020204" pitchFamily="34" charset="0"/>
              </a:rPr>
              <a:t>Knowing, brethren beloved, </a:t>
            </a:r>
            <a:r>
              <a:rPr lang="en-US" b="1" i="1" dirty="0">
                <a:latin typeface="Arial" panose="020B0604020202020204" pitchFamily="34" charset="0"/>
                <a:cs typeface="Arial" panose="020B0604020202020204" pitchFamily="34" charset="0"/>
              </a:rPr>
              <a:t>your election of God</a:t>
            </a:r>
            <a:r>
              <a:rPr lang="en-US" b="0" i="1" dirty="0">
                <a:latin typeface="Arial" panose="020B0604020202020204" pitchFamily="34" charset="0"/>
                <a:cs typeface="Arial" panose="020B0604020202020204" pitchFamily="34" charset="0"/>
              </a:rPr>
              <a:t>. 5 For our gospel came not unto you in word only, but also in power, and in the Holy Ghost, and in much assurance; as ye know what manner of men we were among you for your sake.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2:41-47 </a:t>
            </a:r>
            <a:r>
              <a:rPr lang="en-US" dirty="0">
                <a:latin typeface="Arial" panose="020B0604020202020204" pitchFamily="34" charset="0"/>
                <a:cs typeface="Arial" panose="020B0604020202020204" pitchFamily="34" charset="0"/>
              </a:rPr>
              <a:t>- Then they that gladly received his word were baptized: and the same day there were added unto them about three thousand souls. 42 And they continued </a:t>
            </a:r>
            <a:r>
              <a:rPr lang="en-US" dirty="0" err="1">
                <a:latin typeface="Arial" panose="020B0604020202020204" pitchFamily="34" charset="0"/>
                <a:cs typeface="Arial" panose="020B0604020202020204" pitchFamily="34" charset="0"/>
              </a:rPr>
              <a:t>stedfastly</a:t>
            </a:r>
            <a:r>
              <a:rPr lang="en-US" dirty="0">
                <a:latin typeface="Arial" panose="020B0604020202020204" pitchFamily="34" charset="0"/>
                <a:cs typeface="Arial" panose="020B0604020202020204" pitchFamily="34" charset="0"/>
              </a:rPr>
              <a:t> in the apostles' doctrine and fellowship, and in breaking of bread, and in prayers. 43 And fear came upon every soul: and many wonders and signs were done by the apostles. 44 And all that believed were together, and had all things common; 45 And sold their possessions and goods, and parted them to all men, as every man had need. 46 And they, continuing daily with one accord in the temple, and breaking bread from house to house, did eat their meat with gladness and singleness of heart, {from...: or, at home} 47 Praising God, and having </a:t>
            </a:r>
            <a:r>
              <a:rPr lang="en-US" dirty="0" err="1">
                <a:latin typeface="Arial" panose="020B0604020202020204" pitchFamily="34" charset="0"/>
                <a:cs typeface="Arial" panose="020B0604020202020204" pitchFamily="34" charset="0"/>
              </a:rPr>
              <a:t>favour</a:t>
            </a:r>
            <a:r>
              <a:rPr lang="en-US" dirty="0">
                <a:latin typeface="Arial" panose="020B0604020202020204" pitchFamily="34" charset="0"/>
                <a:cs typeface="Arial" panose="020B0604020202020204" pitchFamily="34" charset="0"/>
              </a:rPr>
              <a:t> with all the people. And the Lord added to the church daily such as should be saved.</a:t>
            </a:r>
          </a:p>
        </p:txBody>
      </p:sp>
      <p:sp>
        <p:nvSpPr>
          <p:cNvPr id="4" name="Slide Number Placeholder 3"/>
          <p:cNvSpPr>
            <a:spLocks noGrp="1"/>
          </p:cNvSpPr>
          <p:nvPr>
            <p:ph type="sldNum" sz="quarter" idx="5"/>
          </p:nvPr>
        </p:nvSpPr>
        <p:spPr/>
        <p:txBody>
          <a:bodyPr/>
          <a:lstStyle/>
          <a:p>
            <a:fld id="{7D238364-C268-4F11-9F34-D1201132C445}" type="slidenum">
              <a:rPr lang="en-US" smtClean="0"/>
              <a:t>12</a:t>
            </a:fld>
            <a:endParaRPr lang="en-US"/>
          </a:p>
        </p:txBody>
      </p:sp>
      <p:sp>
        <p:nvSpPr>
          <p:cNvPr id="5" name="Date Placeholder 4">
            <a:extLst>
              <a:ext uri="{FF2B5EF4-FFF2-40B4-BE49-F238E27FC236}">
                <a16:creationId xmlns:a16="http://schemas.microsoft.com/office/drawing/2014/main" id="{2A7EC40B-9939-4CFF-8D89-B7C7AD109B89}"/>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1602710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321175"/>
            <a:ext cx="7313507" cy="5051425"/>
          </a:xfrm>
        </p:spPr>
        <p:txBody>
          <a:bodyPr/>
          <a:lstStyle/>
          <a:p>
            <a:r>
              <a:rPr lang="en-US" b="1" dirty="0">
                <a:latin typeface="Arial" panose="020B0604020202020204" pitchFamily="34" charset="0"/>
                <a:cs typeface="Arial" panose="020B0604020202020204" pitchFamily="34" charset="0"/>
              </a:rPr>
              <a:t>Rom. 6:17-18  </a:t>
            </a:r>
            <a:r>
              <a:rPr lang="en-US" dirty="0">
                <a:latin typeface="Arial" panose="020B0604020202020204" pitchFamily="34" charset="0"/>
                <a:cs typeface="Arial" panose="020B0604020202020204" pitchFamily="34" charset="0"/>
              </a:rPr>
              <a:t>- But God be thanked, that ye were the servants of sin, </a:t>
            </a:r>
            <a:r>
              <a:rPr lang="en-US" b="1" dirty="0">
                <a:latin typeface="Arial" panose="020B0604020202020204" pitchFamily="34" charset="0"/>
                <a:cs typeface="Arial" panose="020B0604020202020204" pitchFamily="34" charset="0"/>
              </a:rPr>
              <a:t>but ye have obeyed from the heart that form of doctrine which was delivered y</a:t>
            </a:r>
            <a:r>
              <a:rPr lang="en-US" dirty="0">
                <a:latin typeface="Arial" panose="020B0604020202020204" pitchFamily="34" charset="0"/>
                <a:cs typeface="Arial" panose="020B0604020202020204" pitchFamily="34" charset="0"/>
              </a:rPr>
              <a:t>ou. 18 Being then made free from sin, ye became the servants of righteousness.</a:t>
            </a:r>
          </a:p>
        </p:txBody>
      </p:sp>
      <p:sp>
        <p:nvSpPr>
          <p:cNvPr id="4" name="Slide Number Placeholder 3"/>
          <p:cNvSpPr>
            <a:spLocks noGrp="1"/>
          </p:cNvSpPr>
          <p:nvPr>
            <p:ph type="sldNum" sz="quarter" idx="5"/>
          </p:nvPr>
        </p:nvSpPr>
        <p:spPr/>
        <p:txBody>
          <a:bodyPr/>
          <a:lstStyle/>
          <a:p>
            <a:fld id="{7D238364-C268-4F11-9F34-D1201132C445}" type="slidenum">
              <a:rPr lang="en-US" smtClean="0"/>
              <a:t>13</a:t>
            </a:fld>
            <a:endParaRPr lang="en-US"/>
          </a:p>
        </p:txBody>
      </p:sp>
      <p:sp>
        <p:nvSpPr>
          <p:cNvPr id="5" name="Date Placeholder 4">
            <a:extLst>
              <a:ext uri="{FF2B5EF4-FFF2-40B4-BE49-F238E27FC236}">
                <a16:creationId xmlns:a16="http://schemas.microsoft.com/office/drawing/2014/main" id="{FC36984E-4210-4F45-87B3-D6E800E30C8D}"/>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41890584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321175"/>
            <a:ext cx="7313507" cy="5280025"/>
          </a:xfrm>
        </p:spPr>
        <p:txBody>
          <a:bodyPr/>
          <a:lstStyle/>
          <a:p>
            <a:r>
              <a:rPr lang="en-US" b="1" dirty="0">
                <a:latin typeface="Arial" panose="020B0604020202020204" pitchFamily="34" charset="0"/>
                <a:cs typeface="Arial" panose="020B0604020202020204" pitchFamily="34" charset="0"/>
              </a:rPr>
              <a:t>2 Pet. 1:5-11 </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 </a:t>
            </a:r>
            <a:r>
              <a:rPr lang="en-US" b="0" dirty="0">
                <a:latin typeface="Arial" panose="020B0604020202020204" pitchFamily="34" charset="0"/>
                <a:cs typeface="Arial" panose="020B0604020202020204" pitchFamily="34" charset="0"/>
              </a:rPr>
              <a:t>And beside this, giving all diligence, add to your faith virtue; and to virtue knowledge; </a:t>
            </a:r>
            <a:r>
              <a:rPr lang="en-US" b="1" dirty="0">
                <a:latin typeface="Arial" panose="020B0604020202020204" pitchFamily="34" charset="0"/>
                <a:cs typeface="Arial" panose="020B0604020202020204" pitchFamily="34" charset="0"/>
              </a:rPr>
              <a:t>6 </a:t>
            </a:r>
            <a:r>
              <a:rPr lang="en-US" b="0" dirty="0">
                <a:latin typeface="Arial" panose="020B0604020202020204" pitchFamily="34" charset="0"/>
                <a:cs typeface="Arial" panose="020B0604020202020204" pitchFamily="34" charset="0"/>
              </a:rPr>
              <a:t>And to knowledge temperance; and to temperance patience; and to patience godliness; </a:t>
            </a:r>
            <a:r>
              <a:rPr lang="en-US" b="1" dirty="0">
                <a:latin typeface="Arial" panose="020B0604020202020204" pitchFamily="34" charset="0"/>
                <a:cs typeface="Arial" panose="020B0604020202020204" pitchFamily="34" charset="0"/>
              </a:rPr>
              <a:t>7</a:t>
            </a:r>
            <a:r>
              <a:rPr lang="en-US" b="0" dirty="0">
                <a:latin typeface="Arial" panose="020B0604020202020204" pitchFamily="34" charset="0"/>
                <a:cs typeface="Arial" panose="020B0604020202020204" pitchFamily="34" charset="0"/>
              </a:rPr>
              <a:t> And to godliness brotherly kindness; and to brotherly kindness charity. </a:t>
            </a:r>
            <a:r>
              <a:rPr lang="en-US" b="1" dirty="0">
                <a:latin typeface="Arial" panose="020B0604020202020204" pitchFamily="34" charset="0"/>
                <a:cs typeface="Arial" panose="020B0604020202020204" pitchFamily="34" charset="0"/>
              </a:rPr>
              <a:t>8</a:t>
            </a:r>
            <a:r>
              <a:rPr lang="en-US" b="0" dirty="0">
                <a:latin typeface="Arial" panose="020B0604020202020204" pitchFamily="34" charset="0"/>
                <a:cs typeface="Arial" panose="020B0604020202020204" pitchFamily="34" charset="0"/>
              </a:rPr>
              <a:t> For if these things be in you, and abound, they make you that ye shall neither be barren nor unfruitful in the knowledge of our Lord Jesus Christ</a:t>
            </a:r>
            <a:r>
              <a:rPr lang="en-US" b="1" dirty="0">
                <a:latin typeface="Arial" panose="020B0604020202020204" pitchFamily="34" charset="0"/>
                <a:cs typeface="Arial" panose="020B0604020202020204" pitchFamily="34" charset="0"/>
              </a:rPr>
              <a:t>. 9</a:t>
            </a:r>
            <a:r>
              <a:rPr lang="en-US" b="0" dirty="0">
                <a:latin typeface="Arial" panose="020B0604020202020204" pitchFamily="34" charset="0"/>
                <a:cs typeface="Arial" panose="020B0604020202020204" pitchFamily="34" charset="0"/>
              </a:rPr>
              <a:t> But he that </a:t>
            </a:r>
            <a:r>
              <a:rPr lang="en-US" b="0" dirty="0" err="1">
                <a:latin typeface="Arial" panose="020B0604020202020204" pitchFamily="34" charset="0"/>
                <a:cs typeface="Arial" panose="020B0604020202020204" pitchFamily="34" charset="0"/>
              </a:rPr>
              <a:t>lacketh</a:t>
            </a:r>
            <a:r>
              <a:rPr lang="en-US" b="0" dirty="0">
                <a:latin typeface="Arial" panose="020B0604020202020204" pitchFamily="34" charset="0"/>
                <a:cs typeface="Arial" panose="020B0604020202020204" pitchFamily="34" charset="0"/>
              </a:rPr>
              <a:t> these things is blind, and cannot see afar off, and hath forgotten that he was purged from his old sins. </a:t>
            </a:r>
            <a:r>
              <a:rPr lang="en-US" b="1" dirty="0">
                <a:latin typeface="Arial" panose="020B0604020202020204" pitchFamily="34" charset="0"/>
                <a:cs typeface="Arial" panose="020B0604020202020204" pitchFamily="34" charset="0"/>
              </a:rPr>
              <a:t>10 Wherefore the rather, brethren, give diligence to make your calling and election sure: for if ye do these things, ye shall never fall: 11 </a:t>
            </a:r>
            <a:r>
              <a:rPr lang="en-US" b="0" dirty="0">
                <a:latin typeface="Arial" panose="020B0604020202020204" pitchFamily="34" charset="0"/>
                <a:cs typeface="Arial" panose="020B0604020202020204" pitchFamily="34" charset="0"/>
              </a:rPr>
              <a:t>For so an entrance shall be ministered unto you abundantly into the everlasting kingdom of our Lord and </a:t>
            </a:r>
            <a:r>
              <a:rPr lang="en-US" b="0" dirty="0" err="1">
                <a:latin typeface="Arial" panose="020B0604020202020204" pitchFamily="34" charset="0"/>
                <a:cs typeface="Arial" panose="020B0604020202020204" pitchFamily="34" charset="0"/>
              </a:rPr>
              <a:t>Saviour</a:t>
            </a:r>
            <a:r>
              <a:rPr lang="en-US" b="0" dirty="0">
                <a:latin typeface="Arial" panose="020B0604020202020204" pitchFamily="34" charset="0"/>
                <a:cs typeface="Arial" panose="020B0604020202020204" pitchFamily="34" charset="0"/>
              </a:rPr>
              <a:t> Jesus Christ.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Acts 15:29 KJV 29 </a:t>
            </a:r>
            <a:r>
              <a:rPr lang="en-US" b="0" dirty="0">
                <a:latin typeface="Arial" panose="020B0604020202020204" pitchFamily="34" charset="0"/>
                <a:cs typeface="Arial" panose="020B0604020202020204" pitchFamily="34" charset="0"/>
              </a:rPr>
              <a:t>That ye </a:t>
            </a:r>
            <a:r>
              <a:rPr lang="en-US" b="1" dirty="0">
                <a:latin typeface="Arial" panose="020B0604020202020204" pitchFamily="34" charset="0"/>
                <a:cs typeface="Arial" panose="020B0604020202020204" pitchFamily="34" charset="0"/>
              </a:rPr>
              <a:t>abstain from meats offered to idols, and from blood, and from things strangled, and from fornication: from which </a:t>
            </a:r>
            <a:r>
              <a:rPr lang="en-US" b="1" u="sng" dirty="0">
                <a:latin typeface="Arial" panose="020B0604020202020204" pitchFamily="34" charset="0"/>
                <a:cs typeface="Arial" panose="020B0604020202020204" pitchFamily="34" charset="0"/>
              </a:rPr>
              <a:t>if ye keep yourselves, ye shall do well</a:t>
            </a:r>
            <a:r>
              <a:rPr lang="en-US" b="1" dirty="0">
                <a:latin typeface="Arial" panose="020B0604020202020204" pitchFamily="34" charset="0"/>
                <a:cs typeface="Arial" panose="020B0604020202020204" pitchFamily="34" charset="0"/>
              </a:rPr>
              <a:t>. Fare ye well.</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John 5:21 KJV 21 </a:t>
            </a:r>
            <a:r>
              <a:rPr lang="en-US" b="0" dirty="0">
                <a:latin typeface="Arial" panose="020B0604020202020204" pitchFamily="34" charset="0"/>
                <a:cs typeface="Arial" panose="020B0604020202020204" pitchFamily="34" charset="0"/>
              </a:rPr>
              <a:t>Little children, </a:t>
            </a:r>
            <a:r>
              <a:rPr lang="en-US" b="1" u="sng" dirty="0">
                <a:latin typeface="Arial" panose="020B0604020202020204" pitchFamily="34" charset="0"/>
                <a:cs typeface="Arial" panose="020B0604020202020204" pitchFamily="34" charset="0"/>
              </a:rPr>
              <a:t>keep yourselves from idols</a:t>
            </a:r>
            <a:r>
              <a:rPr lang="en-US" b="1" dirty="0">
                <a:latin typeface="Arial" panose="020B0604020202020204" pitchFamily="34" charset="0"/>
                <a:cs typeface="Arial" panose="020B0604020202020204" pitchFamily="34" charset="0"/>
              </a:rPr>
              <a:t>. Amen.</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Jude 1:21 KJV 21 </a:t>
            </a:r>
            <a:r>
              <a:rPr lang="en-US" b="1" u="sng" dirty="0">
                <a:latin typeface="Arial" panose="020B0604020202020204" pitchFamily="34" charset="0"/>
                <a:cs typeface="Arial" panose="020B0604020202020204" pitchFamily="34" charset="0"/>
              </a:rPr>
              <a:t>Keep yourselves in the love of God</a:t>
            </a:r>
            <a:r>
              <a:rPr lang="en-US" b="1" dirty="0">
                <a:latin typeface="Arial" panose="020B0604020202020204" pitchFamily="34" charset="0"/>
                <a:cs typeface="Arial" panose="020B0604020202020204" pitchFamily="34" charset="0"/>
              </a:rPr>
              <a:t>, looking for the mercy of our Lord Jesus Christ unto eternal life.</a:t>
            </a:r>
          </a:p>
          <a:p>
            <a:pPr marL="0" indent="0">
              <a:buFont typeface="Wingdings" panose="05000000000000000000" pitchFamily="2" charset="2"/>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Heb. 3:12-13</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Take heed, brethren, lest there be in any of you an evil heart of unbelief, </a:t>
            </a:r>
            <a:r>
              <a:rPr lang="en-US" b="1" dirty="0">
                <a:latin typeface="Arial" panose="020B0604020202020204" pitchFamily="34" charset="0"/>
                <a:cs typeface="Arial" panose="020B0604020202020204" pitchFamily="34" charset="0"/>
              </a:rPr>
              <a:t>in departing from the living God. 13 </a:t>
            </a:r>
            <a:r>
              <a:rPr lang="en-US" dirty="0">
                <a:latin typeface="Arial" panose="020B0604020202020204" pitchFamily="34" charset="0"/>
                <a:cs typeface="Arial" panose="020B0604020202020204" pitchFamily="34" charset="0"/>
              </a:rPr>
              <a:t>But exhort one another daily, while it is called To day; lest any of you be hardened through the deceitfulness of sin. </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2 Pet. 2:19-22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While they promise them liberty, they themselves are the servants of corruption: for of whom a man is overcome, of the same is he brought in bondage. </a:t>
            </a:r>
            <a:r>
              <a:rPr lang="en-US" b="1" dirty="0">
                <a:latin typeface="Arial" panose="020B0604020202020204" pitchFamily="34" charset="0"/>
                <a:cs typeface="Arial" panose="020B0604020202020204" pitchFamily="34" charset="0"/>
              </a:rPr>
              <a:t>20 </a:t>
            </a:r>
            <a:r>
              <a:rPr lang="en-US" dirty="0">
                <a:latin typeface="Arial" panose="020B0604020202020204" pitchFamily="34" charset="0"/>
                <a:cs typeface="Arial" panose="020B0604020202020204" pitchFamily="34" charset="0"/>
              </a:rPr>
              <a:t>For if after they have escaped the pollutions of the world through the knowledge of the Lord and </a:t>
            </a:r>
            <a:r>
              <a:rPr lang="en-US" dirty="0" err="1">
                <a:latin typeface="Arial" panose="020B0604020202020204" pitchFamily="34" charset="0"/>
                <a:cs typeface="Arial" panose="020B0604020202020204" pitchFamily="34" charset="0"/>
              </a:rPr>
              <a:t>Saviour</a:t>
            </a:r>
            <a:r>
              <a:rPr lang="en-US" dirty="0">
                <a:latin typeface="Arial" panose="020B0604020202020204" pitchFamily="34" charset="0"/>
                <a:cs typeface="Arial" panose="020B0604020202020204" pitchFamily="34" charset="0"/>
              </a:rPr>
              <a:t> Jesus Christ, they are again entangled therein, and overcome, the latter end is worse with them than the beginning. </a:t>
            </a:r>
            <a:r>
              <a:rPr lang="en-US" b="1" dirty="0">
                <a:latin typeface="Arial" panose="020B0604020202020204" pitchFamily="34" charset="0"/>
                <a:cs typeface="Arial" panose="020B0604020202020204" pitchFamily="34" charset="0"/>
              </a:rPr>
              <a:t>21</a:t>
            </a:r>
            <a:r>
              <a:rPr lang="en-US" dirty="0">
                <a:latin typeface="Arial" panose="020B0604020202020204" pitchFamily="34" charset="0"/>
                <a:cs typeface="Arial" panose="020B0604020202020204" pitchFamily="34" charset="0"/>
              </a:rPr>
              <a:t> For it had been better for them not to have known the way of righteousness, than, after they have known it, to turn from the holy commandment delivered unto them. </a:t>
            </a:r>
            <a:r>
              <a:rPr lang="en-US" b="1" dirty="0">
                <a:latin typeface="Arial" panose="020B0604020202020204" pitchFamily="34" charset="0"/>
                <a:cs typeface="Arial" panose="020B0604020202020204" pitchFamily="34" charset="0"/>
              </a:rPr>
              <a:t>22</a:t>
            </a:r>
            <a:r>
              <a:rPr lang="en-US" dirty="0">
                <a:latin typeface="Arial" panose="020B0604020202020204" pitchFamily="34" charset="0"/>
                <a:cs typeface="Arial" panose="020B0604020202020204" pitchFamily="34" charset="0"/>
              </a:rPr>
              <a:t> But it is happened unto them according to the true proverb, The dog is turned to his own vomit again; and the sow that was washed to her wallowing in the mire.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Rev. 2:10 </a:t>
            </a:r>
            <a:r>
              <a:rPr 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a:t>
            </a:r>
            <a:r>
              <a:rPr lang="en-US" b="1" dirty="0">
                <a:latin typeface="Arial" panose="020B0604020202020204" pitchFamily="34" charset="0"/>
                <a:cs typeface="Arial" panose="020B0604020202020204" pitchFamily="34" charset="0"/>
              </a:rPr>
              <a:t>: be thou faithful unto death, and I will give thee a crown of life.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Tim. 4:5-8 NKJV </a:t>
            </a:r>
            <a:r>
              <a:rPr lang="en-US" b="0" dirty="0">
                <a:latin typeface="Arial" panose="020B0604020202020204" pitchFamily="34" charset="0"/>
                <a:cs typeface="Arial" panose="020B0604020202020204" pitchFamily="34" charset="0"/>
              </a:rPr>
              <a:t>– 5 But you be watchful in all things, endure afflictions, do the work of an evangelist, fulfill your ministry</a:t>
            </a:r>
            <a:r>
              <a:rPr lang="en-US" b="1" dirty="0">
                <a:latin typeface="Arial" panose="020B0604020202020204" pitchFamily="34" charset="0"/>
                <a:cs typeface="Arial" panose="020B0604020202020204" pitchFamily="34" charset="0"/>
              </a:rPr>
              <a:t>. 6</a:t>
            </a:r>
            <a:r>
              <a:rPr lang="en-US" b="0" dirty="0">
                <a:latin typeface="Arial" panose="020B0604020202020204" pitchFamily="34" charset="0"/>
                <a:cs typeface="Arial" panose="020B0604020202020204" pitchFamily="34" charset="0"/>
              </a:rPr>
              <a:t> For I am already being poured out as a drink offering, and the time of my departure is at hand</a:t>
            </a:r>
            <a:r>
              <a:rPr lang="en-US" b="1" dirty="0">
                <a:latin typeface="Arial" panose="020B0604020202020204" pitchFamily="34" charset="0"/>
                <a:cs typeface="Arial" panose="020B0604020202020204" pitchFamily="34" charset="0"/>
              </a:rPr>
              <a:t>. 7 </a:t>
            </a:r>
            <a:r>
              <a:rPr lang="en-US" b="0" dirty="0">
                <a:latin typeface="Arial" panose="020B0604020202020204" pitchFamily="34" charset="0"/>
                <a:cs typeface="Arial" panose="020B0604020202020204" pitchFamily="34" charset="0"/>
              </a:rPr>
              <a:t>I have </a:t>
            </a:r>
            <a:r>
              <a:rPr lang="en-US" b="1" dirty="0">
                <a:latin typeface="Arial" panose="020B0604020202020204" pitchFamily="34" charset="0"/>
                <a:cs typeface="Arial" panose="020B0604020202020204" pitchFamily="34" charset="0"/>
              </a:rPr>
              <a:t>fought the good fight</a:t>
            </a:r>
            <a:r>
              <a:rPr lang="en-US" b="0" dirty="0">
                <a:latin typeface="Arial" panose="020B0604020202020204" pitchFamily="34" charset="0"/>
                <a:cs typeface="Arial" panose="020B0604020202020204" pitchFamily="34" charset="0"/>
              </a:rPr>
              <a:t>, I have </a:t>
            </a:r>
            <a:r>
              <a:rPr lang="en-US" b="1" dirty="0">
                <a:latin typeface="Arial" panose="020B0604020202020204" pitchFamily="34" charset="0"/>
                <a:cs typeface="Arial" panose="020B0604020202020204" pitchFamily="34" charset="0"/>
              </a:rPr>
              <a:t>finished the race</a:t>
            </a:r>
            <a:r>
              <a:rPr lang="en-US" b="0" dirty="0">
                <a:latin typeface="Arial" panose="020B0604020202020204" pitchFamily="34" charset="0"/>
                <a:cs typeface="Arial" panose="020B0604020202020204" pitchFamily="34" charset="0"/>
              </a:rPr>
              <a:t>, I have </a:t>
            </a:r>
            <a:r>
              <a:rPr lang="en-US" b="1" dirty="0">
                <a:latin typeface="Arial" panose="020B0604020202020204" pitchFamily="34" charset="0"/>
                <a:cs typeface="Arial" panose="020B0604020202020204" pitchFamily="34" charset="0"/>
              </a:rPr>
              <a:t>kept the faith</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8</a:t>
            </a:r>
            <a:r>
              <a:rPr lang="en-US" b="0" dirty="0">
                <a:latin typeface="Arial" panose="020B0604020202020204" pitchFamily="34" charset="0"/>
                <a:cs typeface="Arial" panose="020B0604020202020204" pitchFamily="34" charset="0"/>
              </a:rPr>
              <a:t> Finally, there is laid up for me the </a:t>
            </a:r>
            <a:r>
              <a:rPr lang="en-US" b="1" dirty="0">
                <a:latin typeface="Arial" panose="020B0604020202020204" pitchFamily="34" charset="0"/>
                <a:cs typeface="Arial" panose="020B0604020202020204" pitchFamily="34" charset="0"/>
              </a:rPr>
              <a:t>crown of righteousness</a:t>
            </a:r>
            <a:r>
              <a:rPr lang="en-US" b="0" dirty="0">
                <a:latin typeface="Arial" panose="020B0604020202020204" pitchFamily="34" charset="0"/>
                <a:cs typeface="Arial" panose="020B0604020202020204" pitchFamily="34" charset="0"/>
              </a:rPr>
              <a:t>, which the Lord, the righteous Judge, will give to me on that Day, and not to me only but also to all who have loved His appearing.</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Jas. 1:12 </a:t>
            </a:r>
            <a:r>
              <a:rPr lang="en-US" dirty="0">
                <a:latin typeface="Arial" panose="020B0604020202020204" pitchFamily="34" charset="0"/>
                <a:cs typeface="Arial" panose="020B0604020202020204" pitchFamily="34" charset="0"/>
              </a:rPr>
              <a:t>- Blessed is the man that </a:t>
            </a:r>
            <a:r>
              <a:rPr lang="en-US" b="1" dirty="0" err="1">
                <a:latin typeface="Arial" panose="020B0604020202020204" pitchFamily="34" charset="0"/>
                <a:cs typeface="Arial" panose="020B0604020202020204" pitchFamily="34" charset="0"/>
              </a:rPr>
              <a:t>endureth</a:t>
            </a:r>
            <a:r>
              <a:rPr lang="en-US" b="1" dirty="0">
                <a:latin typeface="Arial" panose="020B0604020202020204" pitchFamily="34" charset="0"/>
                <a:cs typeface="Arial" panose="020B0604020202020204" pitchFamily="34" charset="0"/>
              </a:rPr>
              <a:t> temptation</a:t>
            </a:r>
            <a:r>
              <a:rPr lang="en-US" dirty="0">
                <a:latin typeface="Arial" panose="020B0604020202020204" pitchFamily="34" charset="0"/>
                <a:cs typeface="Arial" panose="020B0604020202020204" pitchFamily="34" charset="0"/>
              </a:rPr>
              <a:t>: for when he is tried, he shall receive </a:t>
            </a:r>
            <a:r>
              <a:rPr lang="en-US" b="0"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crown of life</a:t>
            </a:r>
            <a:r>
              <a:rPr lang="en-US" dirty="0">
                <a:latin typeface="Arial" panose="020B0604020202020204" pitchFamily="34" charset="0"/>
                <a:cs typeface="Arial" panose="020B0604020202020204" pitchFamily="34" charset="0"/>
              </a:rPr>
              <a:t>, which the Lord hath promised to them that love him.</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Matthew 24:11-13 KJV 11 </a:t>
            </a:r>
            <a:r>
              <a:rPr lang="en-US" dirty="0">
                <a:latin typeface="Arial" panose="020B0604020202020204" pitchFamily="34" charset="0"/>
                <a:cs typeface="Arial" panose="020B0604020202020204" pitchFamily="34" charset="0"/>
              </a:rPr>
              <a:t>And many false prophets shall rise, and shall deceive many. </a:t>
            </a:r>
            <a:r>
              <a:rPr lang="en-US" b="1"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And because iniquity shall abound, </a:t>
            </a:r>
            <a:r>
              <a:rPr lang="en-US" b="1" dirty="0">
                <a:latin typeface="Arial" panose="020B0604020202020204" pitchFamily="34" charset="0"/>
                <a:cs typeface="Arial" panose="020B0604020202020204" pitchFamily="34" charset="0"/>
              </a:rPr>
              <a:t>the love of many shall wax cold. 13 </a:t>
            </a:r>
            <a:r>
              <a:rPr lang="en-US" dirty="0">
                <a:latin typeface="Arial" panose="020B0604020202020204" pitchFamily="34" charset="0"/>
                <a:cs typeface="Arial" panose="020B0604020202020204" pitchFamily="34" charset="0"/>
              </a:rPr>
              <a:t>But </a:t>
            </a:r>
            <a:r>
              <a:rPr lang="en-US" b="1" dirty="0">
                <a:latin typeface="Arial" panose="020B0604020202020204" pitchFamily="34" charset="0"/>
                <a:cs typeface="Arial" panose="020B0604020202020204" pitchFamily="34" charset="0"/>
              </a:rPr>
              <a:t>he that shall endure unto the end, the same shall be saved.</a:t>
            </a:r>
          </a:p>
        </p:txBody>
      </p:sp>
      <p:sp>
        <p:nvSpPr>
          <p:cNvPr id="4" name="Slide Number Placeholder 3"/>
          <p:cNvSpPr>
            <a:spLocks noGrp="1"/>
          </p:cNvSpPr>
          <p:nvPr>
            <p:ph type="sldNum" sz="quarter" idx="5"/>
          </p:nvPr>
        </p:nvSpPr>
        <p:spPr/>
        <p:txBody>
          <a:bodyPr/>
          <a:lstStyle/>
          <a:p>
            <a:fld id="{7D238364-C268-4F11-9F34-D1201132C445}" type="slidenum">
              <a:rPr lang="en-US" smtClean="0"/>
              <a:t>14</a:t>
            </a:fld>
            <a:endParaRPr lang="en-US"/>
          </a:p>
        </p:txBody>
      </p:sp>
      <p:sp>
        <p:nvSpPr>
          <p:cNvPr id="5" name="Date Placeholder 4">
            <a:extLst>
              <a:ext uri="{FF2B5EF4-FFF2-40B4-BE49-F238E27FC236}">
                <a16:creationId xmlns:a16="http://schemas.microsoft.com/office/drawing/2014/main" id="{DD83B441-F68D-4ED5-81D1-8B4B90929C72}"/>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4183186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11/1/2020</a:t>
            </a:r>
          </a:p>
        </p:txBody>
      </p:sp>
      <p:sp>
        <p:nvSpPr>
          <p:cNvPr id="5" name="Slide Number Placeholder 4"/>
          <p:cNvSpPr>
            <a:spLocks noGrp="1"/>
          </p:cNvSpPr>
          <p:nvPr>
            <p:ph type="sldNum" sz="quarter" idx="5"/>
          </p:nvPr>
        </p:nvSpPr>
        <p:spPr/>
        <p:txBody>
          <a:bodyPr/>
          <a:lstStyle/>
          <a:p>
            <a:fld id="{7D238364-C268-4F11-9F34-D1201132C445}" type="slidenum">
              <a:rPr lang="en-US" smtClean="0"/>
              <a:t>15</a:t>
            </a:fld>
            <a:endParaRPr lang="en-US"/>
          </a:p>
        </p:txBody>
      </p:sp>
    </p:spTree>
    <p:extLst>
      <p:ext uri="{BB962C8B-B14F-4D97-AF65-F5344CB8AC3E}">
        <p14:creationId xmlns:p14="http://schemas.microsoft.com/office/powerpoint/2010/main" val="558928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321175"/>
            <a:ext cx="7313507" cy="5278359"/>
          </a:xfrm>
        </p:spPr>
        <p:txBody>
          <a:bodyPr/>
          <a:lstStyle/>
          <a:p>
            <a:pPr lvl="0">
              <a:lnSpc>
                <a:spcPct val="100000"/>
              </a:lnSpc>
            </a:pPr>
            <a:r>
              <a:rPr lang="en-US" sz="1300" b="1" cap="small" dirty="0">
                <a:latin typeface="Arial" panose="020B0604020202020204" pitchFamily="34" charset="0"/>
                <a:ea typeface="Source Sans Pro" panose="020B0503030403020204" pitchFamily="34" charset="0"/>
                <a:cs typeface="Arial" panose="020B0604020202020204" pitchFamily="34" charset="0"/>
              </a:rPr>
              <a:t>Vote to advance righteousness</a:t>
            </a:r>
            <a:r>
              <a:rPr lang="en-US" sz="1300" cap="small" dirty="0">
                <a:latin typeface="Arial" panose="020B0604020202020204" pitchFamily="34" charset="0"/>
                <a:ea typeface="Source Sans Pro" panose="020B0503030403020204" pitchFamily="34" charset="0"/>
                <a:cs typeface="Arial" panose="020B0604020202020204" pitchFamily="34" charset="0"/>
              </a:rPr>
              <a:t>, - </a:t>
            </a:r>
            <a:r>
              <a:rPr lang="en-US" sz="1300" b="1" cap="small" dirty="0">
                <a:latin typeface="Arial" panose="020B0604020202020204" pitchFamily="34" charset="0"/>
                <a:ea typeface="Source Sans Pro" panose="020B0503030403020204" pitchFamily="34" charset="0"/>
                <a:cs typeface="Arial" panose="020B0604020202020204" pitchFamily="34" charset="0"/>
              </a:rPr>
              <a:t>Proverbs 14:34 - Righteousness exalts a nation, But sin is a reproach to any people.</a:t>
            </a:r>
          </a:p>
          <a:p>
            <a:pPr lvl="0">
              <a:lnSpc>
                <a:spcPct val="100000"/>
              </a:lnSpc>
            </a:pPr>
            <a:endParaRPr lang="en-US" sz="1300" dirty="0">
              <a:latin typeface="Arial" panose="020B0604020202020204" pitchFamily="34" charset="0"/>
              <a:ea typeface="Source Sans Pro" panose="020B0503030403020204" pitchFamily="34" charset="0"/>
              <a:cs typeface="Arial" panose="020B0604020202020204" pitchFamily="34" charset="0"/>
            </a:endParaRPr>
          </a:p>
          <a:p>
            <a:pPr lvl="0">
              <a:lnSpc>
                <a:spcPct val="100000"/>
              </a:lnSpc>
            </a:pPr>
            <a:r>
              <a:rPr lang="en-US" sz="1300" dirty="0">
                <a:latin typeface="Arial" panose="020B0604020202020204" pitchFamily="34" charset="0"/>
                <a:ea typeface="Source Sans Pro" panose="020B0503030403020204" pitchFamily="34" charset="0"/>
                <a:cs typeface="Arial" panose="020B0604020202020204" pitchFamily="34" charset="0"/>
              </a:rPr>
              <a:t>How do we choose? (“All candidates are sinners.”)</a:t>
            </a:r>
          </a:p>
          <a:p>
            <a:pPr lvl="0">
              <a:lnSpc>
                <a:spcPct val="100000"/>
              </a:lnSpc>
            </a:pPr>
            <a:endParaRPr lang="en-US" sz="1300" dirty="0">
              <a:latin typeface="Arial" panose="020B0604020202020204" pitchFamily="34" charset="0"/>
              <a:ea typeface="Source Sans Pro" panose="020B0503030403020204" pitchFamily="34" charset="0"/>
              <a:cs typeface="Arial" panose="020B0604020202020204" pitchFamily="34" charset="0"/>
            </a:endParaRPr>
          </a:p>
          <a:p>
            <a:pPr lvl="0">
              <a:lnSpc>
                <a:spcPct val="100000"/>
              </a:lnSpc>
            </a:pPr>
            <a:r>
              <a:rPr lang="en-US" sz="1300" dirty="0">
                <a:latin typeface="Arial" panose="020B0604020202020204" pitchFamily="34" charset="0"/>
                <a:ea typeface="Source Sans Pro" panose="020B0503030403020204" pitchFamily="34" charset="0"/>
                <a:cs typeface="Arial" panose="020B0604020202020204" pitchFamily="34" charset="0"/>
              </a:rPr>
              <a:t>What </a:t>
            </a:r>
            <a:r>
              <a:rPr lang="en-US" sz="1300">
                <a:latin typeface="Arial" panose="020B0604020202020204" pitchFamily="34" charset="0"/>
                <a:ea typeface="Source Sans Pro" panose="020B0503030403020204" pitchFamily="34" charset="0"/>
                <a:cs typeface="Arial" panose="020B0604020202020204" pitchFamily="34" charset="0"/>
              </a:rPr>
              <a:t>is your </a:t>
            </a:r>
            <a:r>
              <a:rPr lang="en-US" sz="1300" dirty="0">
                <a:latin typeface="Arial" panose="020B0604020202020204" pitchFamily="34" charset="0"/>
                <a:ea typeface="Source Sans Pro" panose="020B0503030403020204" pitchFamily="34" charset="0"/>
                <a:cs typeface="Arial" panose="020B0604020202020204" pitchFamily="34" charset="0"/>
              </a:rPr>
              <a:t>candidate’s plan, purpose, and program?</a:t>
            </a:r>
          </a:p>
          <a:p>
            <a:pPr lvl="0">
              <a:lnSpc>
                <a:spcPct val="100000"/>
              </a:lnSpc>
            </a:pPr>
            <a:endParaRPr lang="en-US" sz="1300" dirty="0">
              <a:latin typeface="Arial" panose="020B0604020202020204" pitchFamily="34" charset="0"/>
              <a:ea typeface="Source Sans Pro" panose="020B0503030403020204" pitchFamily="34" charset="0"/>
              <a:cs typeface="Arial" panose="020B0604020202020204" pitchFamily="34" charset="0"/>
            </a:endParaRPr>
          </a:p>
          <a:p>
            <a:pPr lvl="0">
              <a:lnSpc>
                <a:spcPct val="100000"/>
              </a:lnSpc>
            </a:pPr>
            <a:r>
              <a:rPr lang="en-US" sz="1300" dirty="0">
                <a:latin typeface="Arial" panose="020B0604020202020204" pitchFamily="34" charset="0"/>
                <a:ea typeface="Source Sans Pro" panose="020B0503030403020204" pitchFamily="34" charset="0"/>
                <a:cs typeface="Arial" panose="020B0604020202020204" pitchFamily="34" charset="0"/>
              </a:rPr>
              <a:t>Will the candidate help or hinder righteousness? = Abortion? LGBTQ? Or do they promoted and endorse the home as God would have it and godly families? Justice? Morality?</a:t>
            </a:r>
          </a:p>
          <a:p>
            <a:pPr lvl="0">
              <a:lnSpc>
                <a:spcPct val="100000"/>
              </a:lnSpc>
            </a:pPr>
            <a:endParaRPr lang="en-US" sz="1300" i="1" dirty="0">
              <a:latin typeface="Arial" panose="020B0604020202020204" pitchFamily="34" charset="0"/>
              <a:ea typeface="Source Sans Pro" panose="020B0503030403020204" pitchFamily="34" charset="0"/>
              <a:cs typeface="Arial" panose="020B0604020202020204" pitchFamily="34" charset="0"/>
            </a:endParaRPr>
          </a:p>
          <a:p>
            <a:pPr lvl="0">
              <a:lnSpc>
                <a:spcPct val="100000"/>
              </a:lnSpc>
            </a:pPr>
            <a:r>
              <a:rPr lang="en-US" sz="1300" b="1" dirty="0">
                <a:latin typeface="Arial" panose="020B0604020202020204" pitchFamily="34" charset="0"/>
                <a:ea typeface="Source Sans Pro" panose="020B0503030403020204" pitchFamily="34" charset="0"/>
                <a:cs typeface="Arial" panose="020B0604020202020204" pitchFamily="34" charset="0"/>
              </a:rPr>
              <a:t>Matt. 6:33 </a:t>
            </a:r>
            <a:r>
              <a:rPr lang="en-US" sz="1300" dirty="0">
                <a:latin typeface="Arial" panose="020B0604020202020204" pitchFamily="34" charset="0"/>
                <a:ea typeface="Source Sans Pro" panose="020B0503030403020204" pitchFamily="34" charset="0"/>
                <a:cs typeface="Arial" panose="020B0604020202020204" pitchFamily="34" charset="0"/>
              </a:rPr>
              <a:t>- "</a:t>
            </a:r>
            <a:r>
              <a:rPr lang="en-US" sz="1300" b="1" i="1" dirty="0">
                <a:latin typeface="Arial" panose="020B0604020202020204" pitchFamily="34" charset="0"/>
                <a:ea typeface="Source Sans Pro" panose="020B0503030403020204" pitchFamily="34" charset="0"/>
                <a:cs typeface="Arial" panose="020B0604020202020204" pitchFamily="34" charset="0"/>
              </a:rPr>
              <a:t>But seek first the kingdom of God and His righteousness, and all these things shall be added to you. </a:t>
            </a:r>
          </a:p>
          <a:p>
            <a:endParaRPr lang="en-US" dirty="0"/>
          </a:p>
        </p:txBody>
      </p:sp>
      <p:sp>
        <p:nvSpPr>
          <p:cNvPr id="4" name="Slide Number Placeholder 3"/>
          <p:cNvSpPr>
            <a:spLocks noGrp="1"/>
          </p:cNvSpPr>
          <p:nvPr>
            <p:ph type="sldNum" sz="quarter" idx="5"/>
          </p:nvPr>
        </p:nvSpPr>
        <p:spPr/>
        <p:txBody>
          <a:bodyPr/>
          <a:lstStyle/>
          <a:p>
            <a:fld id="{7D238364-C268-4F11-9F34-D1201132C445}" type="slidenum">
              <a:rPr lang="en-US" smtClean="0"/>
              <a:t>16</a:t>
            </a:fld>
            <a:endParaRPr lang="en-US" dirty="0"/>
          </a:p>
        </p:txBody>
      </p:sp>
      <p:sp>
        <p:nvSpPr>
          <p:cNvPr id="5" name="Date Placeholder 4">
            <a:extLst>
              <a:ext uri="{FF2B5EF4-FFF2-40B4-BE49-F238E27FC236}">
                <a16:creationId xmlns:a16="http://schemas.microsoft.com/office/drawing/2014/main" id="{CAFF0BB5-4CC4-4457-BAD9-4DB51FB96438}"/>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1920301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A5B0FD4-7499-484D-93CA-790A0BE4DF7A}"/>
              </a:ext>
            </a:extLst>
          </p:cNvPr>
          <p:cNvSpPr>
            <a:spLocks noGrp="1" noRot="1" noChangeAspect="1" noChangeArrowheads="1" noTextEdit="1"/>
          </p:cNvSpPr>
          <p:nvPr>
            <p:ph type="sldImg"/>
          </p:nvPr>
        </p:nvSpPr>
        <p:spPr>
          <a:xfrm>
            <a:off x="1257300" y="720725"/>
            <a:ext cx="4800600" cy="3600450"/>
          </a:xfrm>
          <a:ln/>
        </p:spPr>
      </p:sp>
      <p:sp>
        <p:nvSpPr>
          <p:cNvPr id="35843" name="Notes Placeholder 2">
            <a:extLst>
              <a:ext uri="{FF2B5EF4-FFF2-40B4-BE49-F238E27FC236}">
                <a16:creationId xmlns:a16="http://schemas.microsoft.com/office/drawing/2014/main" id="{568DFB26-8FE0-4A64-9AD7-191A11FCD6A8}"/>
              </a:ext>
            </a:extLst>
          </p:cNvPr>
          <p:cNvSpPr>
            <a:spLocks noGrp="1"/>
          </p:cNvSpPr>
          <p:nvPr>
            <p:ph type="body" idx="1"/>
          </p:nvPr>
        </p:nvSpPr>
        <p:spPr>
          <a:xfrm>
            <a:off x="0" y="4321175"/>
            <a:ext cx="7313507" cy="51538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t>Acts 2:37 </a:t>
            </a:r>
            <a:r>
              <a:rPr lang="en-US" altLang="en-US" dirty="0"/>
              <a:t>- Now when they heard this, they were pricked in their heart, and said unto Peter and to the rest of the apostles, Men and brethren, </a:t>
            </a:r>
            <a:r>
              <a:rPr lang="en-US" altLang="en-US" b="1" dirty="0"/>
              <a:t>what shall we do?</a:t>
            </a:r>
          </a:p>
          <a:p>
            <a:r>
              <a:rPr lang="en-US" altLang="en-US" b="1" dirty="0"/>
              <a:t>Rom. 10:17 </a:t>
            </a:r>
            <a:r>
              <a:rPr lang="en-US" altLang="en-US" dirty="0"/>
              <a:t>- So then faith cometh by hearing, and hearing by the word of God.</a:t>
            </a:r>
          </a:p>
          <a:p>
            <a:r>
              <a:rPr lang="en-US" altLang="en-US" b="1" dirty="0"/>
              <a:t>Jn. 8:24 </a:t>
            </a:r>
            <a:r>
              <a:rPr lang="en-US" altLang="en-US" dirty="0"/>
              <a:t>-  I said therefore unto you, that ye shall die in your sins: for if ye believe not that I am he, ye shall die in your sins.</a:t>
            </a:r>
          </a:p>
          <a:p>
            <a:r>
              <a:rPr lang="en-US" altLang="en-US" b="1" dirty="0"/>
              <a:t>Acts. 17:30-31 </a:t>
            </a:r>
            <a:r>
              <a:rPr lang="en-US" altLang="en-US" dirty="0"/>
              <a:t>- And the times of this ignorance God winked at; but now commandeth all men every where to repent: 31 Because he hath appointed a day, in the which he will judge the world in righteousness by that man whom he hath ordained; whereof he hath given assurance unto all men, in that he hath raised him from the dead.</a:t>
            </a:r>
          </a:p>
          <a:p>
            <a:r>
              <a:rPr lang="en-US" altLang="en-US" b="1" dirty="0"/>
              <a:t>Matt. 10:32 </a:t>
            </a:r>
            <a:r>
              <a:rPr lang="en-US" altLang="en-US" dirty="0"/>
              <a:t>- Whosoever therefore shall confess me before men, him will I confess also before my Father which is in heaven.</a:t>
            </a:r>
          </a:p>
          <a:p>
            <a:r>
              <a:rPr lang="en-US" altLang="en-US" b="1" dirty="0"/>
              <a:t>Acts 2:38 </a:t>
            </a:r>
            <a:r>
              <a:rPr lang="en-US" altLang="en-US" dirty="0"/>
              <a:t>- When Peter said unto them, Repent, and be baptized every one of you in the name of Jesus Christ for the remission of sins, and ye shall receive the gift of the Holy Ghost</a:t>
            </a:r>
          </a:p>
          <a:p>
            <a:r>
              <a:rPr lang="en-US" altLang="en-US" b="1" dirty="0"/>
              <a:t>Acts 8:21-23 </a:t>
            </a:r>
            <a:r>
              <a:rPr lang="en-US" altLang="en-US" dirty="0"/>
              <a:t>- Thou hast neither part nor lot in this matter: for thy heart is not right in the sight of God. 22 Repent therefore of this thy wickedness, and pray God, if perhaps the thought of thine heart may be forgiven thee. 23 For I perceive that thou art in the gall of bitterness, and in the bond of iniquity.</a:t>
            </a:r>
          </a:p>
          <a:p>
            <a:r>
              <a:rPr lang="en-US" altLang="en-US" b="1" dirty="0"/>
              <a:t>Rev. 2:10 </a:t>
            </a:r>
            <a:r>
              <a:rPr lang="en-US" altLang="en-US" dirty="0"/>
              <a:t>- Fear none of those things which thou shalt suffer: behold, the devil shall cast some of you into prison, that ye may be tried; and ye shall have tribulation ten days: </a:t>
            </a:r>
            <a:r>
              <a:rPr lang="en-US" altLang="en-US" b="1" dirty="0"/>
              <a:t>be thou faithful unto death, and I will give thee a crown of life.</a:t>
            </a:r>
          </a:p>
          <a:p>
            <a:endParaRPr lang="en-US" altLang="en-US" b="1" dirty="0"/>
          </a:p>
          <a:p>
            <a:endParaRPr lang="en-US" altLang="en-US" b="1" dirty="0"/>
          </a:p>
        </p:txBody>
      </p:sp>
      <p:sp>
        <p:nvSpPr>
          <p:cNvPr id="3" name="Slide Number Placeholder 2">
            <a:extLst>
              <a:ext uri="{FF2B5EF4-FFF2-40B4-BE49-F238E27FC236}">
                <a16:creationId xmlns:a16="http://schemas.microsoft.com/office/drawing/2014/main" id="{4EDF3F0F-8F1F-440D-B2DD-A22F50D9DBF9}"/>
              </a:ext>
            </a:extLst>
          </p:cNvPr>
          <p:cNvSpPr>
            <a:spLocks noGrp="1"/>
          </p:cNvSpPr>
          <p:nvPr>
            <p:ph type="sldNum" sz="quarter" idx="5"/>
          </p:nvPr>
        </p:nvSpPr>
        <p:spPr/>
        <p:txBody>
          <a:bodyPr/>
          <a:lstStyle/>
          <a:p>
            <a:fld id="{CDAAE1FE-786B-4B83-86A4-F53D629261B4}" type="slidenum">
              <a:rPr lang="en-US" smtClean="0"/>
              <a:t>17</a:t>
            </a:fld>
            <a:endParaRPr lang="en-US" dirty="0"/>
          </a:p>
        </p:txBody>
      </p:sp>
      <p:sp>
        <p:nvSpPr>
          <p:cNvPr id="2" name="Date Placeholder 1">
            <a:extLst>
              <a:ext uri="{FF2B5EF4-FFF2-40B4-BE49-F238E27FC236}">
                <a16:creationId xmlns:a16="http://schemas.microsoft.com/office/drawing/2014/main" id="{48A4621C-4683-4675-838F-38D5286A3B47}"/>
              </a:ext>
            </a:extLst>
          </p:cNvPr>
          <p:cNvSpPr>
            <a:spLocks noGrp="1"/>
          </p:cNvSpPr>
          <p:nvPr>
            <p:ph type="dt" idx="1"/>
          </p:nvPr>
        </p:nvSpPr>
        <p:spPr/>
        <p:txBody>
          <a:bodyPr/>
          <a:lstStyle/>
          <a:p>
            <a:r>
              <a:rPr lang="en-US"/>
              <a:t>11/1/2020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r>
              <a:rPr lang="en-US"/>
              <a:t>11/1/2020</a:t>
            </a:r>
          </a:p>
        </p:txBody>
      </p:sp>
      <p:sp>
        <p:nvSpPr>
          <p:cNvPr id="5" name="Slide Number Placeholder 4"/>
          <p:cNvSpPr>
            <a:spLocks noGrp="1"/>
          </p:cNvSpPr>
          <p:nvPr>
            <p:ph type="sldNum" sz="quarter" idx="5"/>
          </p:nvPr>
        </p:nvSpPr>
        <p:spPr/>
        <p:txBody>
          <a:bodyPr/>
          <a:lstStyle/>
          <a:p>
            <a:fld id="{7D238364-C268-4F11-9F34-D1201132C445}" type="slidenum">
              <a:rPr lang="en-US" smtClean="0"/>
              <a:t>2</a:t>
            </a:fld>
            <a:endParaRPr lang="en-US"/>
          </a:p>
        </p:txBody>
      </p:sp>
    </p:spTree>
    <p:extLst>
      <p:ext uri="{BB962C8B-B14F-4D97-AF65-F5344CB8AC3E}">
        <p14:creationId xmlns:p14="http://schemas.microsoft.com/office/powerpoint/2010/main" val="1110906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321175"/>
            <a:ext cx="7313506" cy="5278359"/>
          </a:xfrm>
        </p:spPr>
        <p:txBody>
          <a:bodyPr/>
          <a:lstStyle/>
          <a:p>
            <a:r>
              <a:rPr lang="en-US" b="1" dirty="0">
                <a:latin typeface="Arial" panose="020B0604020202020204" pitchFamily="34" charset="0"/>
                <a:cs typeface="Arial" panose="020B0604020202020204" pitchFamily="34" charset="0"/>
              </a:rPr>
              <a:t>Phil. 3:20 </a:t>
            </a:r>
            <a:r>
              <a:rPr lang="en-US" b="0" dirty="0">
                <a:latin typeface="Arial" panose="020B0604020202020204" pitchFamily="34" charset="0"/>
                <a:cs typeface="Arial" panose="020B0604020202020204" pitchFamily="34" charset="0"/>
              </a:rPr>
              <a:t>- For our </a:t>
            </a:r>
            <a:r>
              <a:rPr lang="en-US" b="1" dirty="0">
                <a:latin typeface="Arial" panose="020B0604020202020204" pitchFamily="34" charset="0"/>
                <a:cs typeface="Arial" panose="020B0604020202020204" pitchFamily="34" charset="0"/>
              </a:rPr>
              <a:t>citizenship</a:t>
            </a:r>
            <a:r>
              <a:rPr lang="en-US" b="0" dirty="0">
                <a:latin typeface="Arial" panose="020B0604020202020204" pitchFamily="34" charset="0"/>
                <a:cs typeface="Arial" panose="020B0604020202020204" pitchFamily="34" charset="0"/>
              </a:rPr>
              <a:t> is in heaven, from which we also eagerly wait for the Savior, the Lord Jesus Christ,</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Eph. 2:19, NKJV </a:t>
            </a:r>
            <a:r>
              <a:rPr lang="en-US" dirty="0">
                <a:latin typeface="Arial" panose="020B0604020202020204" pitchFamily="34" charset="0"/>
                <a:cs typeface="Arial" panose="020B0604020202020204" pitchFamily="34" charset="0"/>
              </a:rPr>
              <a:t>- Now, therefore, you are no longer strangers and foreigners, but </a:t>
            </a:r>
            <a:r>
              <a:rPr lang="en-US" b="1" dirty="0">
                <a:latin typeface="Arial" panose="020B0604020202020204" pitchFamily="34" charset="0"/>
                <a:cs typeface="Arial" panose="020B0604020202020204" pitchFamily="34" charset="0"/>
              </a:rPr>
              <a:t>fellow citizens </a:t>
            </a:r>
            <a:r>
              <a:rPr lang="en-US" dirty="0">
                <a:latin typeface="Arial" panose="020B0604020202020204" pitchFamily="34" charset="0"/>
                <a:cs typeface="Arial" panose="020B0604020202020204" pitchFamily="34" charset="0"/>
              </a:rPr>
              <a:t>with the saints and </a:t>
            </a:r>
            <a:r>
              <a:rPr lang="en-US" b="1" dirty="0">
                <a:latin typeface="Arial" panose="020B0604020202020204" pitchFamily="34" charset="0"/>
                <a:cs typeface="Arial" panose="020B0604020202020204" pitchFamily="34" charset="0"/>
              </a:rPr>
              <a:t>members of the household of God</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 13:1-6</a:t>
            </a:r>
            <a:r>
              <a:rPr lang="en-US"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Let every soul be subject unto the higher powers. For there is no power but of God: the powers that be are ordained of God.</a:t>
            </a:r>
            <a:r>
              <a:rPr lang="en-US" b="1" dirty="0">
                <a:latin typeface="Arial" panose="020B0604020202020204" pitchFamily="34" charset="0"/>
                <a:cs typeface="Arial" panose="020B0604020202020204" pitchFamily="34" charset="0"/>
              </a:rPr>
              <a:t> 2 </a:t>
            </a:r>
            <a:r>
              <a:rPr lang="en-US" dirty="0">
                <a:latin typeface="Arial" panose="020B0604020202020204" pitchFamily="34" charset="0"/>
                <a:cs typeface="Arial" panose="020B0604020202020204" pitchFamily="34" charset="0"/>
              </a:rPr>
              <a:t>Whosoever therefore </a:t>
            </a:r>
            <a:r>
              <a:rPr lang="en-US" dirty="0" err="1">
                <a:latin typeface="Arial" panose="020B0604020202020204" pitchFamily="34" charset="0"/>
                <a:cs typeface="Arial" panose="020B0604020202020204" pitchFamily="34" charset="0"/>
              </a:rPr>
              <a:t>resisteth</a:t>
            </a:r>
            <a:r>
              <a:rPr lang="en-US" dirty="0">
                <a:latin typeface="Arial" panose="020B0604020202020204" pitchFamily="34" charset="0"/>
                <a:cs typeface="Arial" panose="020B0604020202020204" pitchFamily="34" charset="0"/>
              </a:rPr>
              <a:t> the power, </a:t>
            </a:r>
            <a:r>
              <a:rPr lang="en-US" dirty="0" err="1">
                <a:latin typeface="Arial" panose="020B0604020202020204" pitchFamily="34" charset="0"/>
                <a:cs typeface="Arial" panose="020B0604020202020204" pitchFamily="34" charset="0"/>
              </a:rPr>
              <a:t>resisteth</a:t>
            </a:r>
            <a:r>
              <a:rPr lang="en-US" dirty="0">
                <a:latin typeface="Arial" panose="020B0604020202020204" pitchFamily="34" charset="0"/>
                <a:cs typeface="Arial" panose="020B0604020202020204" pitchFamily="34" charset="0"/>
              </a:rPr>
              <a:t> the ordinance of God: and they that resist shall receive to themselves damnation</a:t>
            </a:r>
            <a:r>
              <a:rPr lang="en-US" b="1" dirty="0">
                <a:latin typeface="Arial" panose="020B0604020202020204" pitchFamily="34" charset="0"/>
                <a:cs typeface="Arial" panose="020B0604020202020204" pitchFamily="34" charset="0"/>
              </a:rPr>
              <a:t>. 3</a:t>
            </a:r>
            <a:r>
              <a:rPr lang="en-US" dirty="0">
                <a:latin typeface="Arial" panose="020B0604020202020204" pitchFamily="34" charset="0"/>
                <a:cs typeface="Arial" panose="020B0604020202020204" pitchFamily="34" charset="0"/>
              </a:rPr>
              <a:t> For rulers are not a terror to good works, but to the evil. Wilt thou then not be afraid of the power? do that which is good, and thou shalt have praise of the same: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For he is the minister of God to thee for good. But if thou do that which is evil, be afraid; for he </a:t>
            </a:r>
            <a:r>
              <a:rPr lang="en-US" dirty="0" err="1">
                <a:latin typeface="Arial" panose="020B0604020202020204" pitchFamily="34" charset="0"/>
                <a:cs typeface="Arial" panose="020B0604020202020204" pitchFamily="34" charset="0"/>
              </a:rPr>
              <a:t>beareth</a:t>
            </a:r>
            <a:r>
              <a:rPr lang="en-US" dirty="0">
                <a:latin typeface="Arial" panose="020B0604020202020204" pitchFamily="34" charset="0"/>
                <a:cs typeface="Arial" panose="020B0604020202020204" pitchFamily="34" charset="0"/>
              </a:rPr>
              <a:t> not the sword in vain: for he is the minister of God, a revenger to execute wrath upon him that doeth evil.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Wherefore ye must needs be subject, not only for wrath, but also for conscience sake</a:t>
            </a:r>
            <a:r>
              <a:rPr lang="en-US" b="1" dirty="0">
                <a:latin typeface="Arial" panose="020B0604020202020204" pitchFamily="34" charset="0"/>
                <a:cs typeface="Arial" panose="020B0604020202020204" pitchFamily="34" charset="0"/>
              </a:rPr>
              <a:t>. 6</a:t>
            </a:r>
            <a:r>
              <a:rPr lang="en-US" dirty="0">
                <a:latin typeface="Arial" panose="020B0604020202020204" pitchFamily="34" charset="0"/>
                <a:cs typeface="Arial" panose="020B0604020202020204" pitchFamily="34" charset="0"/>
              </a:rPr>
              <a:t> For </a:t>
            </a:r>
            <a:r>
              <a:rPr lang="en-US" dirty="0" err="1">
                <a:latin typeface="Arial" panose="020B0604020202020204" pitchFamily="34" charset="0"/>
                <a:cs typeface="Arial" panose="020B0604020202020204" pitchFamily="34" charset="0"/>
              </a:rPr>
              <a:t>for</a:t>
            </a:r>
            <a:r>
              <a:rPr lang="en-US" dirty="0">
                <a:latin typeface="Arial" panose="020B0604020202020204" pitchFamily="34" charset="0"/>
                <a:cs typeface="Arial" panose="020B0604020202020204" pitchFamily="34" charset="0"/>
              </a:rPr>
              <a:t> this cause pay ye tribute also: for they are God's ministers, attending continually upon this very thing.</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Pet. 2:13-17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13 </a:t>
            </a:r>
            <a:r>
              <a:rPr lang="en-US" dirty="0">
                <a:latin typeface="Arial" panose="020B0604020202020204" pitchFamily="34" charset="0"/>
                <a:cs typeface="Arial" panose="020B0604020202020204" pitchFamily="34" charset="0"/>
              </a:rPr>
              <a:t>Submit yourselves to every ordinance of man for the Lord's sake: whether it be to the king, as supreme; </a:t>
            </a:r>
            <a:r>
              <a:rPr lang="en-US" b="1" dirty="0">
                <a:latin typeface="Arial" panose="020B0604020202020204" pitchFamily="34" charset="0"/>
                <a:cs typeface="Arial" panose="020B0604020202020204" pitchFamily="34" charset="0"/>
              </a:rPr>
              <a:t>14 </a:t>
            </a:r>
            <a:r>
              <a:rPr lang="en-US" dirty="0">
                <a:latin typeface="Arial" panose="020B0604020202020204" pitchFamily="34" charset="0"/>
                <a:cs typeface="Arial" panose="020B0604020202020204" pitchFamily="34" charset="0"/>
              </a:rPr>
              <a:t>Or unto governors, as unto them that are sent by him for the punishment of evildoers, and for the praise of them that do well. </a:t>
            </a:r>
            <a:r>
              <a:rPr lang="en-US" b="1" dirty="0">
                <a:latin typeface="Arial" panose="020B0604020202020204" pitchFamily="34" charset="0"/>
                <a:cs typeface="Arial" panose="020B0604020202020204" pitchFamily="34" charset="0"/>
              </a:rPr>
              <a:t>15 </a:t>
            </a:r>
            <a:r>
              <a:rPr lang="en-US" dirty="0">
                <a:latin typeface="Arial" panose="020B0604020202020204" pitchFamily="34" charset="0"/>
                <a:cs typeface="Arial" panose="020B0604020202020204" pitchFamily="34" charset="0"/>
              </a:rPr>
              <a:t>For so is the will of God, that with well doing ye may put to silence the ignorance of foolish men: </a:t>
            </a:r>
            <a:r>
              <a:rPr lang="en-US" b="1" dirty="0">
                <a:latin typeface="Arial" panose="020B0604020202020204" pitchFamily="34" charset="0"/>
                <a:cs typeface="Arial" panose="020B0604020202020204" pitchFamily="34" charset="0"/>
              </a:rPr>
              <a:t>16</a:t>
            </a:r>
            <a:r>
              <a:rPr lang="en-US" dirty="0">
                <a:latin typeface="Arial" panose="020B0604020202020204" pitchFamily="34" charset="0"/>
                <a:cs typeface="Arial" panose="020B0604020202020204" pitchFamily="34" charset="0"/>
              </a:rPr>
              <a:t> As free, and not using your liberty for a </a:t>
            </a:r>
            <a:r>
              <a:rPr lang="en-US" dirty="0" err="1">
                <a:latin typeface="Arial" panose="020B0604020202020204" pitchFamily="34" charset="0"/>
                <a:cs typeface="Arial" panose="020B0604020202020204" pitchFamily="34" charset="0"/>
              </a:rPr>
              <a:t>cloke</a:t>
            </a:r>
            <a:r>
              <a:rPr lang="en-US" dirty="0">
                <a:latin typeface="Arial" panose="020B0604020202020204" pitchFamily="34" charset="0"/>
                <a:cs typeface="Arial" panose="020B0604020202020204" pitchFamily="34" charset="0"/>
              </a:rPr>
              <a:t> of maliciousness, but as the servants of God. </a:t>
            </a:r>
            <a:r>
              <a:rPr lang="en-US" b="1" dirty="0">
                <a:latin typeface="Arial" panose="020B0604020202020204" pitchFamily="34" charset="0"/>
                <a:cs typeface="Arial" panose="020B0604020202020204" pitchFamily="34" charset="0"/>
              </a:rPr>
              <a:t>17</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Honour</a:t>
            </a:r>
            <a:r>
              <a:rPr lang="en-US" dirty="0">
                <a:latin typeface="Arial" panose="020B0604020202020204" pitchFamily="34" charset="0"/>
                <a:cs typeface="Arial" panose="020B0604020202020204" pitchFamily="34" charset="0"/>
              </a:rPr>
              <a:t> all men. Love the brotherhood. Fear God. </a:t>
            </a:r>
            <a:r>
              <a:rPr lang="en-US" dirty="0" err="1">
                <a:latin typeface="Arial" panose="020B0604020202020204" pitchFamily="34" charset="0"/>
                <a:cs typeface="Arial" panose="020B0604020202020204" pitchFamily="34" charset="0"/>
              </a:rPr>
              <a:t>Honour</a:t>
            </a:r>
            <a:r>
              <a:rPr lang="en-US" dirty="0">
                <a:latin typeface="Arial" panose="020B0604020202020204" pitchFamily="34" charset="0"/>
                <a:cs typeface="Arial" panose="020B0604020202020204" pitchFamily="34" charset="0"/>
              </a:rPr>
              <a:t> the king.</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 6:33</a:t>
            </a:r>
            <a:r>
              <a:rPr lang="en-US" dirty="0">
                <a:latin typeface="Arial" panose="020B0604020202020204" pitchFamily="34" charset="0"/>
                <a:cs typeface="Arial" panose="020B0604020202020204" pitchFamily="34" charset="0"/>
              </a:rPr>
              <a:t> - </a:t>
            </a:r>
            <a:r>
              <a:rPr lang="en-US" b="1" dirty="0">
                <a:latin typeface="Arial" panose="020B0604020202020204" pitchFamily="34" charset="0"/>
                <a:cs typeface="Arial" panose="020B0604020202020204" pitchFamily="34" charset="0"/>
              </a:rPr>
              <a:t>But seek ye first the kingdom of God, and his righteousness</a:t>
            </a:r>
            <a:r>
              <a:rPr lang="en-US" dirty="0">
                <a:latin typeface="Arial" panose="020B0604020202020204" pitchFamily="34" charset="0"/>
                <a:cs typeface="Arial" panose="020B0604020202020204" pitchFamily="34" charset="0"/>
              </a:rPr>
              <a:t>; and all these things shall be added unto you.</a:t>
            </a:r>
          </a:p>
          <a:p>
            <a:pPr marL="171450" indent="-171450">
              <a:buFont typeface="Arial" panose="020B0604020202020204" pitchFamily="34" charset="0"/>
              <a:buChar char="•"/>
            </a:pPr>
            <a:r>
              <a:rPr lang="en-US" b="1" dirty="0">
                <a:latin typeface="Arial" panose="020B0604020202020204" pitchFamily="34" charset="0"/>
                <a:cs typeface="Arial" panose="020B0604020202020204" pitchFamily="34" charset="0"/>
              </a:rPr>
              <a:t>Eccl. 12:13-14</a:t>
            </a:r>
            <a:r>
              <a:rPr lang="en-US" dirty="0">
                <a:latin typeface="Arial" panose="020B0604020202020204" pitchFamily="34" charset="0"/>
                <a:cs typeface="Arial" panose="020B0604020202020204" pitchFamily="34" charset="0"/>
              </a:rPr>
              <a:t> - Let us hear the conclusion of the whole matter: </a:t>
            </a:r>
            <a:r>
              <a:rPr lang="en-US" b="1" dirty="0">
                <a:latin typeface="Arial" panose="020B0604020202020204" pitchFamily="34" charset="0"/>
                <a:cs typeface="Arial" panose="020B0604020202020204" pitchFamily="34" charset="0"/>
              </a:rPr>
              <a:t>Fear God, and keep his commandments: for this is the whole duty of man. 14 </a:t>
            </a:r>
            <a:r>
              <a:rPr lang="en-US" dirty="0">
                <a:latin typeface="Arial" panose="020B0604020202020204" pitchFamily="34" charset="0"/>
                <a:cs typeface="Arial" panose="020B0604020202020204" pitchFamily="34" charset="0"/>
              </a:rPr>
              <a:t>For God shall bring every work into judgment, with every secret thing, whether it be good, or whether it be evil.</a:t>
            </a:r>
          </a:p>
        </p:txBody>
      </p:sp>
      <p:sp>
        <p:nvSpPr>
          <p:cNvPr id="4" name="Slide Number Placeholder 3"/>
          <p:cNvSpPr>
            <a:spLocks noGrp="1"/>
          </p:cNvSpPr>
          <p:nvPr>
            <p:ph type="sldNum" sz="quarter" idx="5"/>
          </p:nvPr>
        </p:nvSpPr>
        <p:spPr/>
        <p:txBody>
          <a:bodyPr/>
          <a:lstStyle/>
          <a:p>
            <a:fld id="{7D238364-C268-4F11-9F34-D1201132C445}" type="slidenum">
              <a:rPr lang="en-US" smtClean="0"/>
              <a:t>3</a:t>
            </a:fld>
            <a:endParaRPr lang="en-US"/>
          </a:p>
        </p:txBody>
      </p:sp>
      <p:sp>
        <p:nvSpPr>
          <p:cNvPr id="5" name="Date Placeholder 4">
            <a:extLst>
              <a:ext uri="{FF2B5EF4-FFF2-40B4-BE49-F238E27FC236}">
                <a16:creationId xmlns:a16="http://schemas.microsoft.com/office/drawing/2014/main" id="{8715A049-F534-43FD-B597-8F0FFE496BF9}"/>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1173967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0" y="4321175"/>
            <a:ext cx="7315200" cy="5278359"/>
          </a:xfrm>
        </p:spPr>
        <p:txBody>
          <a:bodyPr/>
          <a:lstStyle/>
          <a:p>
            <a:r>
              <a:rPr lang="en-US" sz="1800" b="0" i="0" u="none" strike="noStrike" baseline="0" dirty="0"/>
              <a: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7D238364-C268-4F11-9F34-D1201132C445}" type="slidenum">
              <a:rPr lang="en-US" smtClean="0"/>
              <a:t>4</a:t>
            </a:fld>
            <a:endParaRPr lang="en-US"/>
          </a:p>
        </p:txBody>
      </p:sp>
      <p:sp>
        <p:nvSpPr>
          <p:cNvPr id="5" name="Date Placeholder 4">
            <a:extLst>
              <a:ext uri="{FF2B5EF4-FFF2-40B4-BE49-F238E27FC236}">
                <a16:creationId xmlns:a16="http://schemas.microsoft.com/office/drawing/2014/main" id="{986F6397-9482-433F-B133-0EF141969C15}"/>
              </a:ext>
            </a:extLst>
          </p:cNvPr>
          <p:cNvSpPr>
            <a:spLocks noGrp="1"/>
          </p:cNvSpPr>
          <p:nvPr>
            <p:ph type="dt" idx="1"/>
          </p:nvPr>
        </p:nvSpPr>
        <p:spPr/>
        <p:txBody>
          <a:bodyPr/>
          <a:lstStyle/>
          <a:p>
            <a:r>
              <a:rPr lang="en-US"/>
              <a:t>11/1/2020</a:t>
            </a:r>
          </a:p>
        </p:txBody>
      </p:sp>
      <p:sp>
        <p:nvSpPr>
          <p:cNvPr id="6" name="TextBox 5">
            <a:extLst>
              <a:ext uri="{FF2B5EF4-FFF2-40B4-BE49-F238E27FC236}">
                <a16:creationId xmlns:a16="http://schemas.microsoft.com/office/drawing/2014/main" id="{129FACBF-C32F-565D-E181-618F7E376908}"/>
              </a:ext>
            </a:extLst>
          </p:cNvPr>
          <p:cNvSpPr txBox="1"/>
          <p:nvPr/>
        </p:nvSpPr>
        <p:spPr>
          <a:xfrm>
            <a:off x="0" y="4351446"/>
            <a:ext cx="7313507" cy="3108543"/>
          </a:xfrm>
          <a:prstGeom prst="rect">
            <a:avLst/>
          </a:prstGeom>
          <a:noFill/>
        </p:spPr>
        <p:txBody>
          <a:bodyPr wrap="square" rtlCol="0">
            <a:spAutoFit/>
          </a:bodyPr>
          <a:lstStyle/>
          <a:p>
            <a:pPr algn="l"/>
            <a:r>
              <a:rPr lang="en-US" sz="1400" b="1" i="0" u="none" strike="noStrike" baseline="0" dirty="0">
                <a:latin typeface="Arial" panose="020B0604020202020204" pitchFamily="34" charset="0"/>
                <a:cs typeface="Arial" panose="020B0604020202020204" pitchFamily="34" charset="0"/>
              </a:rPr>
              <a:t>1. </a:t>
            </a:r>
            <a:r>
              <a:rPr lang="en-US" sz="1400" b="0" i="0" u="none" strike="noStrike" baseline="0" dirty="0">
                <a:latin typeface="Arial" panose="020B0604020202020204" pitchFamily="34" charset="0"/>
                <a:cs typeface="Arial" panose="020B0604020202020204" pitchFamily="34" charset="0"/>
              </a:rPr>
              <a:t>The “</a:t>
            </a:r>
            <a:r>
              <a:rPr lang="en-US" sz="1400" b="0" i="1" u="none" strike="noStrike" baseline="0" dirty="0">
                <a:latin typeface="Arial" panose="020B0604020202020204" pitchFamily="34" charset="0"/>
                <a:cs typeface="Arial" panose="020B0604020202020204" pitchFamily="34" charset="0"/>
              </a:rPr>
              <a:t>election</a:t>
            </a:r>
            <a:r>
              <a:rPr lang="en-US" sz="1400" b="0" i="0" u="none" strike="noStrike" baseline="0" dirty="0">
                <a:latin typeface="Arial" panose="020B0604020202020204" pitchFamily="34" charset="0"/>
                <a:cs typeface="Arial" panose="020B0604020202020204" pitchFamily="34" charset="0"/>
              </a:rPr>
              <a:t>” (</a:t>
            </a:r>
            <a:r>
              <a:rPr lang="en-US" sz="1400" b="0" i="1" u="none" strike="noStrike" baseline="0" dirty="0" err="1">
                <a:latin typeface="Arial" panose="020B0604020202020204" pitchFamily="34" charset="0"/>
                <a:cs typeface="Arial" panose="020B0604020202020204" pitchFamily="34" charset="0"/>
              </a:rPr>
              <a:t>ekloge</a:t>
            </a:r>
            <a:r>
              <a:rPr lang="en-US" sz="1400" b="0" i="0" u="none" strike="noStrike" baseline="0" dirty="0">
                <a:latin typeface="Arial" panose="020B0604020202020204" pitchFamily="34" charset="0"/>
                <a:cs typeface="Arial" panose="020B0604020202020204" pitchFamily="34" charset="0"/>
              </a:rPr>
              <a:t>) of the Thessalonians is “a picking out, choice, election ... That which is chosen out, and extract...” (LS 241). Notice the connection between being “</a:t>
            </a:r>
            <a:r>
              <a:rPr lang="en-US" sz="1400" b="0" i="1" u="none" strike="noStrike" baseline="0" dirty="0">
                <a:latin typeface="Arial" panose="020B0604020202020204" pitchFamily="34" charset="0"/>
                <a:cs typeface="Arial" panose="020B0604020202020204" pitchFamily="34" charset="0"/>
              </a:rPr>
              <a:t>elected</a:t>
            </a:r>
            <a:r>
              <a:rPr lang="en-US" sz="1400" b="0" i="0" u="none" strike="noStrike" baseline="0" dirty="0">
                <a:latin typeface="Arial" panose="020B0604020202020204" pitchFamily="34" charset="0"/>
                <a:cs typeface="Arial" panose="020B0604020202020204" pitchFamily="34" charset="0"/>
              </a:rPr>
              <a:t>” and “</a:t>
            </a:r>
            <a:r>
              <a:rPr lang="en-US" sz="1400" b="0" i="1" u="none" strike="noStrike" baseline="0" dirty="0">
                <a:latin typeface="Arial" panose="020B0604020202020204" pitchFamily="34" charset="0"/>
                <a:cs typeface="Arial" panose="020B0604020202020204" pitchFamily="34" charset="0"/>
              </a:rPr>
              <a:t>how that our gospel came</a:t>
            </a:r>
            <a:r>
              <a:rPr lang="en-US" sz="1400" b="0" i="0" u="none" strike="noStrike" baseline="0" dirty="0">
                <a:latin typeface="Arial" panose="020B0604020202020204" pitchFamily="34" charset="0"/>
                <a:cs typeface="Arial" panose="020B0604020202020204" pitchFamily="34" charset="0"/>
              </a:rPr>
              <a:t>.”</a:t>
            </a:r>
          </a:p>
          <a:p>
            <a:pPr algn="l"/>
            <a:r>
              <a:rPr lang="en-US" sz="1400" b="1" i="0" u="none" strike="noStrike" baseline="0" dirty="0">
                <a:latin typeface="Arial" panose="020B0604020202020204" pitchFamily="34" charset="0"/>
                <a:cs typeface="Arial" panose="020B0604020202020204" pitchFamily="34" charset="0"/>
              </a:rPr>
              <a:t>2. </a:t>
            </a:r>
            <a:r>
              <a:rPr lang="en-US" sz="1400" b="0" i="0" u="none" strike="noStrike" baseline="0" dirty="0">
                <a:latin typeface="Arial" panose="020B0604020202020204" pitchFamily="34" charset="0"/>
                <a:cs typeface="Arial" panose="020B0604020202020204" pitchFamily="34" charset="0"/>
              </a:rPr>
              <a:t>The gospel message came to the Thessalonians through preaching, confirming “</a:t>
            </a:r>
            <a:r>
              <a:rPr lang="en-US" sz="1400" b="0" i="1" u="none" strike="noStrike" baseline="0" dirty="0">
                <a:latin typeface="Arial" panose="020B0604020202020204" pitchFamily="34" charset="0"/>
                <a:cs typeface="Arial" panose="020B0604020202020204" pitchFamily="34" charset="0"/>
              </a:rPr>
              <a:t>power</a:t>
            </a:r>
            <a:r>
              <a:rPr lang="en-US" sz="1400" b="0" i="0" u="none" strike="noStrike" baseline="0" dirty="0">
                <a:latin typeface="Arial" panose="020B0604020202020204" pitchFamily="34" charset="0"/>
                <a:cs typeface="Arial" panose="020B0604020202020204" pitchFamily="34" charset="0"/>
              </a:rPr>
              <a:t>” (cf. Acts 2:22; II Cor. 12:12), by inspiration of the Holy Spirit (Jn. 16:7ff), “</a:t>
            </a:r>
            <a:r>
              <a:rPr lang="en-US" sz="1400" b="0" i="1" u="none" strike="noStrike" baseline="0" dirty="0">
                <a:latin typeface="Arial" panose="020B0604020202020204" pitchFamily="34" charset="0"/>
                <a:cs typeface="Arial" panose="020B0604020202020204" pitchFamily="34" charset="0"/>
              </a:rPr>
              <a:t>and in much assurance</a:t>
            </a:r>
            <a:r>
              <a:rPr lang="en-US" sz="1400" b="0" i="0" u="none" strike="noStrike" baseline="0" dirty="0">
                <a:latin typeface="Arial" panose="020B0604020202020204" pitchFamily="34" charset="0"/>
                <a:cs typeface="Arial" panose="020B0604020202020204" pitchFamily="34" charset="0"/>
              </a:rPr>
              <a:t>.”</a:t>
            </a:r>
          </a:p>
          <a:p>
            <a:pPr algn="l"/>
            <a:r>
              <a:rPr lang="en-US" sz="1400" b="1" i="0" u="none" strike="noStrike" baseline="0" dirty="0">
                <a:latin typeface="Arial" panose="020B0604020202020204" pitchFamily="34" charset="0"/>
                <a:cs typeface="Arial" panose="020B0604020202020204" pitchFamily="34" charset="0"/>
              </a:rPr>
              <a:t>3. </a:t>
            </a:r>
            <a:r>
              <a:rPr lang="en-US" sz="1400" b="0" i="0" u="none" strike="noStrike" baseline="0" dirty="0">
                <a:latin typeface="Arial" panose="020B0604020202020204" pitchFamily="34" charset="0"/>
                <a:cs typeface="Arial" panose="020B0604020202020204" pitchFamily="34" charset="0"/>
              </a:rPr>
              <a:t>The Thessalonians experienced the signs, wonders, and power first hand and thereby the truth was confirmed in their minds (cf. Mk. 16:20).</a:t>
            </a:r>
          </a:p>
          <a:p>
            <a:pPr algn="l"/>
            <a:r>
              <a:rPr lang="en-US" sz="1400" b="1" i="0" u="none" strike="noStrike" baseline="0" dirty="0">
                <a:latin typeface="Arial" panose="020B0604020202020204" pitchFamily="34" charset="0"/>
                <a:cs typeface="Arial" panose="020B0604020202020204" pitchFamily="34" charset="0"/>
              </a:rPr>
              <a:t>4. </a:t>
            </a:r>
            <a:r>
              <a:rPr lang="en-US" sz="1400" b="0" i="0" u="none" strike="noStrike" baseline="0" dirty="0">
                <a:latin typeface="Arial" panose="020B0604020202020204" pitchFamily="34" charset="0"/>
                <a:cs typeface="Arial" panose="020B0604020202020204" pitchFamily="34" charset="0"/>
              </a:rPr>
              <a:t>Their being “</a:t>
            </a:r>
            <a:r>
              <a:rPr lang="en-US" sz="1400" b="0" i="1" u="none" strike="noStrike" baseline="0" dirty="0">
                <a:latin typeface="Arial" panose="020B0604020202020204" pitchFamily="34" charset="0"/>
                <a:cs typeface="Arial" panose="020B0604020202020204" pitchFamily="34" charset="0"/>
              </a:rPr>
              <a:t>elected</a:t>
            </a:r>
            <a:r>
              <a:rPr lang="en-US" sz="1400" b="0" i="0" u="none" strike="noStrike" baseline="0" dirty="0">
                <a:latin typeface="Arial" panose="020B0604020202020204" pitchFamily="34" charset="0"/>
                <a:cs typeface="Arial" panose="020B0604020202020204" pitchFamily="34" charset="0"/>
              </a:rPr>
              <a:t>” by God was thereby a consequence of their accepting the gospel message. The gospel called upon them to hear and believe that Jesus gave himself for the remission of sins (Rom. 10:17), confess that name (Rom. 10:9-10), repent (Lk. 13:3; Acts 2:38; 17:30), be baptized for the remission of sins (Acts 2:38), and live faithfully to the Lord (Rev. 2:10). To be recognized as God’s elect is to “</a:t>
            </a:r>
            <a:r>
              <a:rPr lang="en-US" sz="1400" b="0" i="1" u="none" strike="noStrike" baseline="0" dirty="0">
                <a:latin typeface="Arial" panose="020B0604020202020204" pitchFamily="34" charset="0"/>
                <a:cs typeface="Arial" panose="020B0604020202020204" pitchFamily="34" charset="0"/>
              </a:rPr>
              <a:t>acknowledge</a:t>
            </a:r>
            <a:r>
              <a:rPr lang="en-US" sz="1400" b="0" i="0" u="none" strike="noStrike" baseline="0" dirty="0">
                <a:latin typeface="Arial" panose="020B0604020202020204" pitchFamily="34" charset="0"/>
                <a:cs typeface="Arial" panose="020B0604020202020204" pitchFamily="34" charset="0"/>
              </a:rPr>
              <a:t>” one sins (Jer. 3:13) with a spirit of humility (Ps. 51; Isa. 57:15; 66:2).</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3374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11/1/2020</a:t>
            </a:r>
          </a:p>
        </p:txBody>
      </p:sp>
      <p:sp>
        <p:nvSpPr>
          <p:cNvPr id="5" name="Slide Number Placeholder 4"/>
          <p:cNvSpPr>
            <a:spLocks noGrp="1"/>
          </p:cNvSpPr>
          <p:nvPr>
            <p:ph type="sldNum" sz="quarter" idx="5"/>
          </p:nvPr>
        </p:nvSpPr>
        <p:spPr/>
        <p:txBody>
          <a:bodyPr/>
          <a:lstStyle/>
          <a:p>
            <a:fld id="{7D238364-C268-4F11-9F34-D1201132C445}" type="slidenum">
              <a:rPr lang="en-US" smtClean="0"/>
              <a:t>5</a:t>
            </a:fld>
            <a:endParaRPr lang="en-US"/>
          </a:p>
        </p:txBody>
      </p:sp>
    </p:spTree>
    <p:extLst>
      <p:ext uri="{BB962C8B-B14F-4D97-AF65-F5344CB8AC3E}">
        <p14:creationId xmlns:p14="http://schemas.microsoft.com/office/powerpoint/2010/main" val="4288723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0" y="4327927"/>
            <a:ext cx="7315200" cy="5197073"/>
          </a:xfrm>
        </p:spPr>
        <p:txBody>
          <a:bodyPr/>
          <a:lstStyle/>
          <a:p>
            <a:r>
              <a:rPr lang="en-US" b="1" dirty="0">
                <a:latin typeface="Arial" panose="020B0604020202020204" pitchFamily="34" charset="0"/>
                <a:cs typeface="Arial" panose="020B0604020202020204" pitchFamily="34" charset="0"/>
              </a:rPr>
              <a:t>Lk. 23:35 </a:t>
            </a:r>
            <a:r>
              <a:rPr lang="en-US" dirty="0">
                <a:latin typeface="Arial" panose="020B0604020202020204" pitchFamily="34" charset="0"/>
                <a:cs typeface="Arial" panose="020B0604020202020204" pitchFamily="34" charset="0"/>
              </a:rPr>
              <a:t>- And the people stood beholding. And the rulers also with them derided him, saying, He saved others; let him save himself, if he be Christ, </a:t>
            </a:r>
            <a:r>
              <a:rPr lang="en-US" b="1" dirty="0">
                <a:latin typeface="Arial" panose="020B0604020202020204" pitchFamily="34" charset="0"/>
                <a:cs typeface="Arial" panose="020B0604020202020204" pitchFamily="34" charset="0"/>
              </a:rPr>
              <a:t>the chosen of God</a:t>
            </a:r>
            <a:r>
              <a:rPr lang="en-US" dirty="0">
                <a:latin typeface="Arial" panose="020B0604020202020204" pitchFamily="34" charset="0"/>
                <a:cs typeface="Arial" panose="020B0604020202020204" pitchFamily="34" charset="0"/>
              </a:rPr>
              <a: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Tim. 5:21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I charge thee before God, and the Lord Jesus Christ, and the </a:t>
            </a:r>
            <a:r>
              <a:rPr lang="en-US" b="1" i="1" u="sng" dirty="0">
                <a:latin typeface="Arial" panose="020B0604020202020204" pitchFamily="34" charset="0"/>
                <a:cs typeface="Arial" panose="020B0604020202020204" pitchFamily="34" charset="0"/>
              </a:rPr>
              <a:t>elect angels</a:t>
            </a: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that thou observe these things without preferring one before another, doing nothing by partiality. </a:t>
            </a:r>
          </a:p>
          <a:p>
            <a:pPr algn="l"/>
            <a:r>
              <a:rPr lang="en-US" dirty="0">
                <a:solidFill>
                  <a:srgbClr val="000000"/>
                </a:solidFill>
                <a:latin typeface="Arial" panose="020B0604020202020204" pitchFamily="34" charset="0"/>
                <a:cs typeface="Arial" panose="020B0604020202020204" pitchFamily="34" charset="0"/>
              </a:rPr>
              <a:t>Lord. </a:t>
            </a:r>
            <a:r>
              <a:rPr lang="en-US" b="1" dirty="0">
                <a:solidFill>
                  <a:srgbClr val="000000"/>
                </a:solidFill>
                <a:latin typeface="Arial" panose="020B0604020202020204" pitchFamily="34" charset="0"/>
                <a:cs typeface="Arial" panose="020B0604020202020204" pitchFamily="34" charset="0"/>
              </a:rPr>
              <a:t>Truth, above all else, is to be the standard for his every action, judgment, and work!</a:t>
            </a:r>
          </a:p>
          <a:p>
            <a:pPr marL="171450" indent="-171450" algn="l">
              <a:buFont typeface="Wingdings" panose="05000000000000000000" pitchFamily="2" charset="2"/>
              <a:buChar char="§"/>
            </a:pPr>
            <a:r>
              <a:rPr lang="en-US" b="1" dirty="0">
                <a:solidFill>
                  <a:srgbClr val="000000"/>
                </a:solidFill>
                <a:latin typeface="Arial" panose="020B0604020202020204" pitchFamily="34" charset="0"/>
                <a:cs typeface="Arial" panose="020B0604020202020204" pitchFamily="34" charset="0"/>
              </a:rPr>
              <a:t>2 Pet. 2:4 </a:t>
            </a:r>
            <a:r>
              <a:rPr lang="en-US" dirty="0">
                <a:solidFill>
                  <a:srgbClr val="000000"/>
                </a:solidFill>
                <a:latin typeface="Arial" panose="020B0604020202020204" pitchFamily="34" charset="0"/>
                <a:cs typeface="Arial" panose="020B0604020202020204" pitchFamily="34" charset="0"/>
              </a:rPr>
              <a:t>- For if God spared not </a:t>
            </a:r>
            <a:r>
              <a:rPr lang="en-US" b="1" dirty="0">
                <a:solidFill>
                  <a:srgbClr val="000000"/>
                </a:solidFill>
                <a:latin typeface="Arial" panose="020B0604020202020204" pitchFamily="34" charset="0"/>
                <a:cs typeface="Arial" panose="020B0604020202020204" pitchFamily="34" charset="0"/>
              </a:rPr>
              <a:t>the angels that sinned</a:t>
            </a:r>
            <a:r>
              <a:rPr lang="en-US" dirty="0">
                <a:solidFill>
                  <a:srgbClr val="000000"/>
                </a:solidFill>
                <a:latin typeface="Arial" panose="020B0604020202020204" pitchFamily="34" charset="0"/>
                <a:cs typeface="Arial" panose="020B0604020202020204" pitchFamily="34" charset="0"/>
              </a:rPr>
              <a:t>, but </a:t>
            </a:r>
            <a:r>
              <a:rPr lang="en-US" b="1" dirty="0">
                <a:solidFill>
                  <a:srgbClr val="000000"/>
                </a:solidFill>
                <a:latin typeface="Arial" panose="020B0604020202020204" pitchFamily="34" charset="0"/>
                <a:cs typeface="Arial" panose="020B0604020202020204" pitchFamily="34" charset="0"/>
              </a:rPr>
              <a:t>cast them down to hell, and delivered them into chains of darkness, to be reserved unto judgment; </a:t>
            </a:r>
          </a:p>
          <a:p>
            <a:pPr algn="l"/>
            <a:endParaRPr lang="en-US" b="1" dirty="0">
              <a:solidFill>
                <a:srgbClr val="000000"/>
              </a:solidFill>
              <a:latin typeface="Arial" panose="020B0604020202020204" pitchFamily="34" charset="0"/>
              <a:cs typeface="Arial" panose="020B0604020202020204" pitchFamily="34" charset="0"/>
            </a:endParaRPr>
          </a:p>
          <a:p>
            <a:pPr algn="l"/>
            <a:r>
              <a:rPr lang="en-US" b="1" dirty="0">
                <a:solidFill>
                  <a:srgbClr val="000000"/>
                </a:solidFill>
                <a:latin typeface="Arial" panose="020B0604020202020204" pitchFamily="34" charset="0"/>
                <a:cs typeface="Arial" panose="020B0604020202020204" pitchFamily="34" charset="0"/>
              </a:rPr>
              <a:t>Rev. 17:14 </a:t>
            </a:r>
            <a:r>
              <a:rPr lang="en-US" dirty="0">
                <a:solidFill>
                  <a:srgbClr val="000000"/>
                </a:solidFill>
                <a:latin typeface="Arial" panose="020B0604020202020204" pitchFamily="34" charset="0"/>
                <a:cs typeface="Arial" panose="020B0604020202020204" pitchFamily="34" charset="0"/>
              </a:rPr>
              <a:t>- These shall make war with the Lamb, and the Lamb shall overcome them: for he is Lord of lords, and King of kings: and they that are </a:t>
            </a:r>
            <a:r>
              <a:rPr lang="en-US" b="1" dirty="0">
                <a:solidFill>
                  <a:srgbClr val="000000"/>
                </a:solidFill>
                <a:latin typeface="Arial" panose="020B0604020202020204" pitchFamily="34" charset="0"/>
                <a:cs typeface="Arial" panose="020B0604020202020204" pitchFamily="34" charset="0"/>
              </a:rPr>
              <a:t>with him </a:t>
            </a:r>
            <a:r>
              <a:rPr lang="en-US" b="1" u="sng" dirty="0">
                <a:solidFill>
                  <a:srgbClr val="000000"/>
                </a:solidFill>
                <a:latin typeface="Arial" panose="020B0604020202020204" pitchFamily="34" charset="0"/>
                <a:cs typeface="Arial" panose="020B0604020202020204" pitchFamily="34" charset="0"/>
              </a:rPr>
              <a:t>are called</a:t>
            </a:r>
            <a:r>
              <a:rPr lang="en-US" b="1" dirty="0">
                <a:solidFill>
                  <a:srgbClr val="000000"/>
                </a:solidFill>
                <a:latin typeface="Arial" panose="020B0604020202020204" pitchFamily="34" charset="0"/>
                <a:cs typeface="Arial" panose="020B0604020202020204" pitchFamily="34" charset="0"/>
              </a:rPr>
              <a:t>, </a:t>
            </a:r>
            <a:r>
              <a:rPr lang="en-US" b="1" u="sng" dirty="0">
                <a:solidFill>
                  <a:srgbClr val="000000"/>
                </a:solidFill>
                <a:latin typeface="Arial" panose="020B0604020202020204" pitchFamily="34" charset="0"/>
                <a:cs typeface="Arial" panose="020B0604020202020204" pitchFamily="34" charset="0"/>
              </a:rPr>
              <a:t>and chosen</a:t>
            </a:r>
            <a:r>
              <a:rPr lang="en-US" b="1" dirty="0">
                <a:solidFill>
                  <a:srgbClr val="000000"/>
                </a:solidFill>
                <a:latin typeface="Arial" panose="020B0604020202020204" pitchFamily="34" charset="0"/>
                <a:cs typeface="Arial" panose="020B0604020202020204" pitchFamily="34" charset="0"/>
              </a:rPr>
              <a:t>, </a:t>
            </a:r>
            <a:r>
              <a:rPr lang="en-US" b="1" u="sng" dirty="0">
                <a:solidFill>
                  <a:srgbClr val="000000"/>
                </a:solidFill>
                <a:latin typeface="Arial" panose="020B0604020202020204" pitchFamily="34" charset="0"/>
                <a:cs typeface="Arial" panose="020B0604020202020204" pitchFamily="34" charset="0"/>
              </a:rPr>
              <a:t>and faithful. </a:t>
            </a:r>
          </a:p>
        </p:txBody>
      </p:sp>
      <p:sp>
        <p:nvSpPr>
          <p:cNvPr id="4" name="Slide Number Placeholder 3"/>
          <p:cNvSpPr>
            <a:spLocks noGrp="1"/>
          </p:cNvSpPr>
          <p:nvPr>
            <p:ph type="sldNum" sz="quarter" idx="5"/>
          </p:nvPr>
        </p:nvSpPr>
        <p:spPr/>
        <p:txBody>
          <a:bodyPr/>
          <a:lstStyle/>
          <a:p>
            <a:fld id="{7D238364-C268-4F11-9F34-D1201132C445}" type="slidenum">
              <a:rPr lang="en-US" smtClean="0"/>
              <a:t>6</a:t>
            </a:fld>
            <a:endParaRPr lang="en-US"/>
          </a:p>
        </p:txBody>
      </p:sp>
      <p:sp>
        <p:nvSpPr>
          <p:cNvPr id="5" name="Date Placeholder 4">
            <a:extLst>
              <a:ext uri="{FF2B5EF4-FFF2-40B4-BE49-F238E27FC236}">
                <a16:creationId xmlns:a16="http://schemas.microsoft.com/office/drawing/2014/main" id="{E86CEA0E-E4CE-4A9D-B464-25A75582AF3F}"/>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2986495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560570"/>
            <a:ext cx="7313507" cy="4320540"/>
          </a:xfrm>
        </p:spPr>
        <p:txBody>
          <a:bodyPr/>
          <a:lstStyle/>
          <a:p>
            <a:r>
              <a:rPr lang="en-US" b="1" dirty="0">
                <a:latin typeface="Arial" panose="020B0604020202020204" pitchFamily="34" charset="0"/>
                <a:cs typeface="Arial" panose="020B0604020202020204" pitchFamily="34" charset="0"/>
              </a:rPr>
              <a:t>1 Thess. 1:1-5 – 1</a:t>
            </a:r>
            <a:r>
              <a:rPr lang="en-US" dirty="0">
                <a:latin typeface="Arial" panose="020B0604020202020204" pitchFamily="34" charset="0"/>
                <a:cs typeface="Arial" panose="020B0604020202020204" pitchFamily="34" charset="0"/>
              </a:rPr>
              <a:t> Paul, and Silvanus, and Timotheus, unto the church of the Thessalonians which is in God the Father and in the Lord Jesus Christ: Grace be unto you, and peace, from God our Father, and the Lord Jesus Christ.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We give thanks to God always for you all, making mention of you in our prayers;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Remembering without ceasing your work of faith, and </a:t>
            </a:r>
            <a:r>
              <a:rPr lang="en-US" dirty="0" err="1">
                <a:latin typeface="Arial" panose="020B0604020202020204" pitchFamily="34" charset="0"/>
                <a:cs typeface="Arial" panose="020B0604020202020204" pitchFamily="34" charset="0"/>
              </a:rPr>
              <a:t>labour</a:t>
            </a:r>
            <a:r>
              <a:rPr lang="en-US" dirty="0">
                <a:latin typeface="Arial" panose="020B0604020202020204" pitchFamily="34" charset="0"/>
                <a:cs typeface="Arial" panose="020B0604020202020204" pitchFamily="34" charset="0"/>
              </a:rPr>
              <a:t> of love, and patience of hope in our Lord Jesus Christ, in the sight of God and our Father; </a:t>
            </a:r>
            <a:r>
              <a:rPr lang="en-US" b="1" dirty="0">
                <a:latin typeface="Arial" panose="020B0604020202020204" pitchFamily="34" charset="0"/>
                <a:cs typeface="Arial" panose="020B0604020202020204" pitchFamily="34" charset="0"/>
              </a:rPr>
              <a:t>4 Knowing, brethren beloved, your </a:t>
            </a:r>
            <a:r>
              <a:rPr lang="en-US" b="1" u="sng" dirty="0">
                <a:latin typeface="Arial" panose="020B0604020202020204" pitchFamily="34" charset="0"/>
                <a:cs typeface="Arial" panose="020B0604020202020204" pitchFamily="34" charset="0"/>
              </a:rPr>
              <a:t>election of God</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5</a:t>
            </a:r>
            <a:r>
              <a:rPr lang="en-US" dirty="0">
                <a:latin typeface="Arial" panose="020B0604020202020204" pitchFamily="34" charset="0"/>
                <a:cs typeface="Arial" panose="020B0604020202020204" pitchFamily="34" charset="0"/>
              </a:rPr>
              <a:t> For </a:t>
            </a:r>
            <a:r>
              <a:rPr lang="en-US" b="1" dirty="0">
                <a:latin typeface="Arial" panose="020B0604020202020204" pitchFamily="34" charset="0"/>
                <a:cs typeface="Arial" panose="020B0604020202020204" pitchFamily="34" charset="0"/>
              </a:rPr>
              <a:t>our gospel</a:t>
            </a:r>
            <a:r>
              <a:rPr lang="en-US" dirty="0">
                <a:latin typeface="Arial" panose="020B0604020202020204" pitchFamily="34" charset="0"/>
                <a:cs typeface="Arial" panose="020B0604020202020204" pitchFamily="34" charset="0"/>
              </a:rPr>
              <a:t> came not unto you in word only, but also in power, and in the Holy Ghost, and in much assurance; as ye know what manner of men we were among you for your sake.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Duet. 10:15</a:t>
            </a:r>
            <a:r>
              <a:rPr lang="en-US" dirty="0">
                <a:latin typeface="Arial" panose="020B0604020202020204" pitchFamily="34" charset="0"/>
                <a:cs typeface="Arial" panose="020B0604020202020204" pitchFamily="34" charset="0"/>
              </a:rPr>
              <a:t> - Only the LORD had a delight in thy fathers to love them, and </a:t>
            </a:r>
            <a:r>
              <a:rPr lang="en-US" b="1" u="sng" dirty="0">
                <a:latin typeface="Arial" panose="020B0604020202020204" pitchFamily="34" charset="0"/>
                <a:cs typeface="Arial" panose="020B0604020202020204" pitchFamily="34" charset="0"/>
              </a:rPr>
              <a:t>he chose their seed after </a:t>
            </a:r>
            <a:r>
              <a:rPr lang="en-US" dirty="0">
                <a:latin typeface="Arial" panose="020B0604020202020204" pitchFamily="34" charset="0"/>
                <a:cs typeface="Arial" panose="020B0604020202020204" pitchFamily="34" charset="0"/>
              </a:rPr>
              <a:t>them, </a:t>
            </a:r>
            <a:r>
              <a:rPr lang="en-US" b="1" u="sng" dirty="0">
                <a:latin typeface="Arial" panose="020B0604020202020204" pitchFamily="34" charset="0"/>
                <a:cs typeface="Arial" panose="020B0604020202020204" pitchFamily="34" charset="0"/>
              </a:rPr>
              <a:t>even you above all people</a:t>
            </a:r>
            <a:r>
              <a:rPr lang="en-US" dirty="0">
                <a:latin typeface="Arial" panose="020B0604020202020204" pitchFamily="34" charset="0"/>
                <a:cs typeface="Arial" panose="020B0604020202020204" pitchFamily="34" charset="0"/>
              </a:rPr>
              <a:t>, as it is this day.</a:t>
            </a:r>
          </a:p>
          <a:p>
            <a:r>
              <a:rPr lang="en-US" b="1" dirty="0">
                <a:latin typeface="Arial" panose="020B0604020202020204" pitchFamily="34" charset="0"/>
                <a:cs typeface="Arial" panose="020B0604020202020204" pitchFamily="34" charset="0"/>
              </a:rPr>
              <a:t>Psa. 105:6 </a:t>
            </a:r>
            <a:r>
              <a:rPr lang="en-US" dirty="0">
                <a:latin typeface="Arial" panose="020B0604020202020204" pitchFamily="34" charset="0"/>
                <a:cs typeface="Arial" panose="020B0604020202020204" pitchFamily="34" charset="0"/>
              </a:rPr>
              <a:t>- O ye seed of Abraham his servant</a:t>
            </a:r>
            <a:r>
              <a:rPr lang="en-US" b="1" dirty="0">
                <a:latin typeface="Arial" panose="020B0604020202020204" pitchFamily="34" charset="0"/>
                <a:cs typeface="Arial" panose="020B0604020202020204" pitchFamily="34" charset="0"/>
              </a:rPr>
              <a:t>, ye children of Jacob </a:t>
            </a:r>
            <a:r>
              <a:rPr lang="en-US" b="1" u="sng" dirty="0">
                <a:latin typeface="Arial" panose="020B0604020202020204" pitchFamily="34" charset="0"/>
                <a:cs typeface="Arial" panose="020B0604020202020204" pitchFamily="34" charset="0"/>
              </a:rPr>
              <a:t>his chosen</a:t>
            </a:r>
            <a:r>
              <a:rPr lang="en-US" b="1" dirty="0">
                <a:latin typeface="Arial" panose="020B0604020202020204" pitchFamily="34" charset="0"/>
                <a:cs typeface="Arial" panose="020B0604020202020204" pitchFamily="34" charset="0"/>
              </a:rPr>
              <a:t>.</a:t>
            </a:r>
          </a:p>
        </p:txBody>
      </p:sp>
      <p:sp>
        <p:nvSpPr>
          <p:cNvPr id="4" name="Slide Number Placeholder 3"/>
          <p:cNvSpPr>
            <a:spLocks noGrp="1"/>
          </p:cNvSpPr>
          <p:nvPr>
            <p:ph type="sldNum" sz="quarter" idx="5"/>
          </p:nvPr>
        </p:nvSpPr>
        <p:spPr/>
        <p:txBody>
          <a:bodyPr/>
          <a:lstStyle/>
          <a:p>
            <a:fld id="{7D238364-C268-4F11-9F34-D1201132C445}" type="slidenum">
              <a:rPr lang="en-US" smtClean="0"/>
              <a:t>7</a:t>
            </a:fld>
            <a:endParaRPr lang="en-US"/>
          </a:p>
        </p:txBody>
      </p:sp>
      <p:sp>
        <p:nvSpPr>
          <p:cNvPr id="5" name="Date Placeholder 4">
            <a:extLst>
              <a:ext uri="{FF2B5EF4-FFF2-40B4-BE49-F238E27FC236}">
                <a16:creationId xmlns:a16="http://schemas.microsoft.com/office/drawing/2014/main" id="{A6B579B7-C3BC-41EE-A8CA-F5370D2DD492}"/>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3333888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560570"/>
            <a:ext cx="7313507" cy="4320540"/>
          </a:xfrm>
        </p:spPr>
        <p:txBody>
          <a:bodyPr/>
          <a:lstStyle/>
          <a:p>
            <a:r>
              <a:rPr lang="en-US" b="1" dirty="0">
                <a:latin typeface="Arial" panose="020B0604020202020204" pitchFamily="34" charset="0"/>
                <a:cs typeface="Arial" panose="020B0604020202020204" pitchFamily="34" charset="0"/>
              </a:rPr>
              <a:t>Acts 10:34-35 </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34</a:t>
            </a:r>
            <a:r>
              <a:rPr lang="en-US" dirty="0">
                <a:latin typeface="Arial" panose="020B0604020202020204" pitchFamily="34" charset="0"/>
                <a:cs typeface="Arial" panose="020B0604020202020204" pitchFamily="34" charset="0"/>
              </a:rPr>
              <a:t> Then Peter opened his mouth, and said, </a:t>
            </a:r>
            <a:r>
              <a:rPr lang="en-US" b="1" u="sng" dirty="0">
                <a:latin typeface="Arial" panose="020B0604020202020204" pitchFamily="34" charset="0"/>
                <a:cs typeface="Arial" panose="020B0604020202020204" pitchFamily="34" charset="0"/>
              </a:rPr>
              <a:t>Of a truth I perceive that God is no respecter of persons</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35</a:t>
            </a:r>
            <a:r>
              <a:rPr lang="en-US" dirty="0">
                <a:latin typeface="Arial" panose="020B0604020202020204" pitchFamily="34" charset="0"/>
                <a:cs typeface="Arial" panose="020B0604020202020204" pitchFamily="34" charset="0"/>
              </a:rPr>
              <a:t> But in every nation he that </a:t>
            </a:r>
            <a:r>
              <a:rPr lang="en-US" dirty="0" err="1">
                <a:latin typeface="Arial" panose="020B0604020202020204" pitchFamily="34" charset="0"/>
                <a:cs typeface="Arial" panose="020B0604020202020204" pitchFamily="34" charset="0"/>
              </a:rPr>
              <a:t>feareth</a:t>
            </a:r>
            <a:r>
              <a:rPr lang="en-US" dirty="0">
                <a:latin typeface="Arial" panose="020B0604020202020204" pitchFamily="34" charset="0"/>
                <a:cs typeface="Arial" panose="020B0604020202020204" pitchFamily="34" charset="0"/>
              </a:rPr>
              <a:t> him, and worketh righteousness, is accepted with him.</a:t>
            </a:r>
          </a:p>
          <a:p>
            <a:r>
              <a:rPr lang="en-US" b="1" dirty="0">
                <a:latin typeface="Arial" panose="020B0604020202020204" pitchFamily="34" charset="0"/>
                <a:cs typeface="Arial" panose="020B0604020202020204" pitchFamily="34" charset="0"/>
              </a:rPr>
              <a:t>Rom. 2:11 </a:t>
            </a:r>
            <a:r>
              <a:rPr lang="en-US" dirty="0">
                <a:latin typeface="Arial" panose="020B0604020202020204" pitchFamily="34" charset="0"/>
                <a:cs typeface="Arial" panose="020B0604020202020204" pitchFamily="34" charset="0"/>
              </a:rPr>
              <a:t>-  For there is </a:t>
            </a:r>
            <a:r>
              <a:rPr lang="en-US" b="1" dirty="0">
                <a:latin typeface="Arial" panose="020B0604020202020204" pitchFamily="34" charset="0"/>
                <a:cs typeface="Arial" panose="020B0604020202020204" pitchFamily="34" charset="0"/>
              </a:rPr>
              <a:t>no respect of persons with God.</a:t>
            </a:r>
          </a:p>
        </p:txBody>
      </p:sp>
      <p:sp>
        <p:nvSpPr>
          <p:cNvPr id="4" name="Slide Number Placeholder 3"/>
          <p:cNvSpPr>
            <a:spLocks noGrp="1"/>
          </p:cNvSpPr>
          <p:nvPr>
            <p:ph type="sldNum" sz="quarter" idx="5"/>
          </p:nvPr>
        </p:nvSpPr>
        <p:spPr/>
        <p:txBody>
          <a:bodyPr/>
          <a:lstStyle/>
          <a:p>
            <a:fld id="{7D238364-C268-4F11-9F34-D1201132C445}" type="slidenum">
              <a:rPr lang="en-US" smtClean="0"/>
              <a:t>8</a:t>
            </a:fld>
            <a:endParaRPr lang="en-US"/>
          </a:p>
        </p:txBody>
      </p:sp>
      <p:sp>
        <p:nvSpPr>
          <p:cNvPr id="5" name="Date Placeholder 4">
            <a:extLst>
              <a:ext uri="{FF2B5EF4-FFF2-40B4-BE49-F238E27FC236}">
                <a16:creationId xmlns:a16="http://schemas.microsoft.com/office/drawing/2014/main" id="{F4A2EB2E-ED19-4EE8-B086-CEA996C35C56}"/>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113796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55688" y="898525"/>
            <a:ext cx="5203825" cy="3902075"/>
          </a:xfrm>
        </p:spPr>
      </p:sp>
      <p:sp>
        <p:nvSpPr>
          <p:cNvPr id="3" name="Notes Placeholder 2"/>
          <p:cNvSpPr>
            <a:spLocks noGrp="1"/>
          </p:cNvSpPr>
          <p:nvPr>
            <p:ph type="body" idx="1"/>
          </p:nvPr>
        </p:nvSpPr>
        <p:spPr>
          <a:xfrm>
            <a:off x="-1" y="5029200"/>
            <a:ext cx="7313507" cy="4572000"/>
          </a:xfrm>
        </p:spPr>
        <p:txBody>
          <a:bodyPr/>
          <a:lstStyle/>
          <a:p>
            <a:endParaRPr lang="en-US" dirty="0"/>
          </a:p>
        </p:txBody>
      </p:sp>
      <p:sp>
        <p:nvSpPr>
          <p:cNvPr id="4" name="Slide Number Placeholder 3"/>
          <p:cNvSpPr>
            <a:spLocks noGrp="1"/>
          </p:cNvSpPr>
          <p:nvPr>
            <p:ph type="sldNum" sz="quarter" idx="5"/>
          </p:nvPr>
        </p:nvSpPr>
        <p:spPr/>
        <p:txBody>
          <a:bodyPr/>
          <a:lstStyle/>
          <a:p>
            <a:fld id="{7D238364-C268-4F11-9F34-D1201132C445}" type="slidenum">
              <a:rPr lang="en-US" smtClean="0"/>
              <a:t>9</a:t>
            </a:fld>
            <a:endParaRPr lang="en-US"/>
          </a:p>
        </p:txBody>
      </p:sp>
      <p:sp>
        <p:nvSpPr>
          <p:cNvPr id="5" name="Date Placeholder 4">
            <a:extLst>
              <a:ext uri="{FF2B5EF4-FFF2-40B4-BE49-F238E27FC236}">
                <a16:creationId xmlns:a16="http://schemas.microsoft.com/office/drawing/2014/main" id="{8BF197BB-205C-4AFC-9C35-E199EFAB402E}"/>
              </a:ext>
            </a:extLst>
          </p:cNvPr>
          <p:cNvSpPr>
            <a:spLocks noGrp="1"/>
          </p:cNvSpPr>
          <p:nvPr>
            <p:ph type="dt" idx="1"/>
          </p:nvPr>
        </p:nvSpPr>
        <p:spPr/>
        <p:txBody>
          <a:bodyPr/>
          <a:lstStyle/>
          <a:p>
            <a:r>
              <a:rPr lang="en-US"/>
              <a:t>11/1/2020</a:t>
            </a:r>
          </a:p>
        </p:txBody>
      </p:sp>
    </p:spTree>
    <p:extLst>
      <p:ext uri="{BB962C8B-B14F-4D97-AF65-F5344CB8AC3E}">
        <p14:creationId xmlns:p14="http://schemas.microsoft.com/office/powerpoint/2010/main" val="2525864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495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1500">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921B70A-142A-4783-87B6-27E0C35CC7EB}" type="datetime1">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4BC5C-FF83-405A-8A1F-B0B043AF41F3}" type="datetime1">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F5E51C-37D8-42D6-A1FB-0FEF7E593578}" type="datetime1">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E3A8F8-B53A-4B6E-B172-AB5C661A3EB9}" type="datetime1">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0"/>
            <a:ext cx="7659687" cy="1168400"/>
          </a:xfrm>
        </p:spPr>
        <p:txBody>
          <a:bodyPr anchor="t"/>
          <a:lstStyle>
            <a:lvl1pPr algn="l">
              <a:defRPr sz="2700" b="0" cap="all"/>
            </a:lvl1pPr>
          </a:lstStyle>
          <a:p>
            <a:r>
              <a:rPr lang="en-US"/>
              <a:t>Click to edit Master title style</a:t>
            </a:r>
            <a:endParaRPr lang="en-US" dirty="0"/>
          </a:p>
        </p:txBody>
      </p:sp>
      <p:sp>
        <p:nvSpPr>
          <p:cNvPr id="3" name="Text Placeholder 2"/>
          <p:cNvSpPr>
            <a:spLocks noGrp="1"/>
          </p:cNvSpPr>
          <p:nvPr>
            <p:ph type="body" idx="1"/>
          </p:nvPr>
        </p:nvSpPr>
        <p:spPr>
          <a:xfrm>
            <a:off x="722314" y="3852863"/>
            <a:ext cx="6135687" cy="1633538"/>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768173-CAB6-460B-AE68-DA6C51F7D7D9}" type="datetime1">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C1F49C-BDFF-4590-B216-9A8645752A5F}" type="datetime1">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15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C50D7B-0DED-41C9-935A-036351ED9378}" type="datetime1">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57DD16-07D3-46F2-9787-16C15E4DD1BD}" type="datetime1">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A1E4B-12A4-40A5-AA12-EDB079E4E39D}" type="datetime1">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E71462-EFD3-4453-809A-349841EA9105}"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1650" b="1"/>
            </a:lvl1pPr>
          </a:lstStyle>
          <a:p>
            <a:r>
              <a:rPr lang="en-US"/>
              <a:t>Click to edit Master title style</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B2B5E10-E4B2-45C0-8B8D-FD8C446B8B5E}" type="datetime1">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71462-EFD3-4453-809A-349841EA910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165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p:cNvSpPr>
            <a:spLocks noGrp="1"/>
          </p:cNvSpPr>
          <p:nvPr>
            <p:ph type="dt" sz="half" idx="10"/>
          </p:nvPr>
        </p:nvSpPr>
        <p:spPr/>
        <p:txBody>
          <a:bodyPr/>
          <a:lstStyle/>
          <a:p>
            <a:fld id="{FA695BED-F1C2-41BC-97B4-122DBC966C1C}" type="datetime1">
              <a:rPr lang="en-US" smtClean="0"/>
              <a:t>11/4/2024</a:t>
            </a:fld>
            <a:endParaRPr lang="en-US"/>
          </a:p>
        </p:txBody>
      </p:sp>
      <p:sp>
        <p:nvSpPr>
          <p:cNvPr id="9" name="Slide Number Placeholder 8"/>
          <p:cNvSpPr>
            <a:spLocks noGrp="1"/>
          </p:cNvSpPr>
          <p:nvPr>
            <p:ph type="sldNum" sz="quarter" idx="11"/>
          </p:nvPr>
        </p:nvSpPr>
        <p:spPr/>
        <p:txBody>
          <a:bodyPr/>
          <a:lstStyle/>
          <a:p>
            <a:fld id="{26E71462-EFD3-4453-809A-349841EA910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350">
                <a:solidFill>
                  <a:srgbClr val="FFFFFF"/>
                </a:solidFill>
              </a:defRPr>
            </a:lvl1pPr>
          </a:lstStyle>
          <a:p>
            <a:fld id="{26E71462-EFD3-4453-809A-349841EA9105}" type="slidenum">
              <a:rPr lang="en-US" smtClean="0"/>
              <a:t>‹#›</a:t>
            </a:fld>
            <a:endParaRPr lang="en-US"/>
          </a:p>
        </p:txBody>
      </p:sp>
      <p:sp>
        <p:nvSpPr>
          <p:cNvPr id="5" name="Footer Placeholder 4"/>
          <p:cNvSpPr>
            <a:spLocks noGrp="1"/>
          </p:cNvSpPr>
          <p:nvPr>
            <p:ph type="ftr" sz="quarter" idx="3"/>
          </p:nvPr>
        </p:nvSpPr>
        <p:spPr>
          <a:xfrm rot="16200000">
            <a:off x="7586911" y="4048760"/>
            <a:ext cx="2367281" cy="365760"/>
          </a:xfrm>
          <a:prstGeom prst="rect">
            <a:avLst/>
          </a:prstGeom>
        </p:spPr>
        <p:txBody>
          <a:bodyPr vert="horz" lIns="91440" tIns="45720" rIns="91440" bIns="45720" rtlCol="0" anchor="ctr"/>
          <a:lstStyle>
            <a:lvl1pPr algn="r">
              <a:defRPr sz="900">
                <a:solidFill>
                  <a:schemeClr val="bg2"/>
                </a:solidFill>
              </a:defRPr>
            </a:lvl1pPr>
          </a:lstStyle>
          <a:p>
            <a:endParaRPr lang="en-US"/>
          </a:p>
        </p:txBody>
      </p:sp>
      <p:sp>
        <p:nvSpPr>
          <p:cNvPr id="4" name="Date Placeholder 3"/>
          <p:cNvSpPr>
            <a:spLocks noGrp="1"/>
          </p:cNvSpPr>
          <p:nvPr>
            <p:ph type="dt" sz="half" idx="2"/>
          </p:nvPr>
        </p:nvSpPr>
        <p:spPr>
          <a:xfrm rot="16200000">
            <a:off x="7551352" y="1645920"/>
            <a:ext cx="2438399" cy="365760"/>
          </a:xfrm>
          <a:prstGeom prst="rect">
            <a:avLst/>
          </a:prstGeom>
        </p:spPr>
        <p:txBody>
          <a:bodyPr vert="horz" lIns="91440" tIns="45720" rIns="91440" bIns="45720" rtlCol="0" anchor="ctr"/>
          <a:lstStyle>
            <a:lvl1pPr algn="l">
              <a:defRPr sz="900">
                <a:solidFill>
                  <a:schemeClr val="bg2"/>
                </a:solidFill>
              </a:defRPr>
            </a:lvl1pPr>
          </a:lstStyle>
          <a:p>
            <a:fld id="{4CD25DE8-E6E3-483B-9062-4D7F9B9B65E6}" type="datetime1">
              <a:rPr lang="en-US" smtClean="0"/>
              <a:t>11/4/2024</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spcBef>
          <a:spcPct val="0"/>
        </a:spcBef>
        <a:buNone/>
        <a:defRPr sz="3450" kern="1200" cap="none" spc="-75" baseline="0">
          <a:ln>
            <a:noFill/>
          </a:ln>
          <a:solidFill>
            <a:schemeClr val="tx2"/>
          </a:solidFill>
          <a:effectLst/>
          <a:latin typeface="+mj-lt"/>
          <a:ea typeface="+mj-ea"/>
          <a:cs typeface="+mj-cs"/>
        </a:defRPr>
      </a:lvl1pPr>
    </p:titleStyle>
    <p:bodyStyle>
      <a:lvl1pPr marL="257175" indent="-171450" algn="l" defTabSz="685800" rtl="0" eaLnBrk="1" latinLnBrk="0" hangingPunct="1">
        <a:spcBef>
          <a:spcPct val="20000"/>
        </a:spcBef>
        <a:buClr>
          <a:schemeClr val="accent1"/>
        </a:buClr>
        <a:buFont typeface="Arial" pitchFamily="34" charset="0"/>
        <a:buChar char="•"/>
        <a:defRPr sz="1650" kern="1200">
          <a:solidFill>
            <a:schemeClr val="tx1"/>
          </a:solidFill>
          <a:latin typeface="+mn-lt"/>
          <a:ea typeface="+mn-ea"/>
          <a:cs typeface="+mn-cs"/>
        </a:defRPr>
      </a:lvl1pPr>
      <a:lvl2pPr marL="480060" indent="-171450" algn="l" defTabSz="685800" rtl="0" eaLnBrk="1" latinLnBrk="0" hangingPunct="1">
        <a:spcBef>
          <a:spcPct val="20000"/>
        </a:spcBef>
        <a:buClr>
          <a:schemeClr val="accent2"/>
        </a:buClr>
        <a:buFont typeface="Arial" pitchFamily="34" charset="0"/>
        <a:buChar char="•"/>
        <a:defRPr sz="1500" kern="1200">
          <a:solidFill>
            <a:schemeClr val="tx1"/>
          </a:solidFill>
          <a:latin typeface="+mn-lt"/>
          <a:ea typeface="+mn-ea"/>
          <a:cs typeface="+mn-cs"/>
        </a:defRPr>
      </a:lvl2pPr>
      <a:lvl3pPr marL="754380" indent="-171450" algn="l" defTabSz="685800" rtl="0" eaLnBrk="1" latinLnBrk="0" hangingPunct="1">
        <a:spcBef>
          <a:spcPct val="20000"/>
        </a:spcBef>
        <a:buClr>
          <a:schemeClr val="accent3"/>
        </a:buClr>
        <a:buFont typeface="Arial" pitchFamily="34" charset="0"/>
        <a:buChar char="•"/>
        <a:defRPr sz="1350" kern="1200">
          <a:solidFill>
            <a:schemeClr val="tx1"/>
          </a:solidFill>
          <a:latin typeface="+mn-lt"/>
          <a:ea typeface="+mn-ea"/>
          <a:cs typeface="+mn-cs"/>
        </a:defRPr>
      </a:lvl3pPr>
      <a:lvl4pPr marL="960120" indent="-171450" algn="l" defTabSz="685800" rtl="0" eaLnBrk="1" latinLnBrk="0" hangingPunct="1">
        <a:spcBef>
          <a:spcPct val="20000"/>
        </a:spcBef>
        <a:buClr>
          <a:schemeClr val="accent4"/>
        </a:buClr>
        <a:buFont typeface="Arial" pitchFamily="34" charset="0"/>
        <a:buChar char="•"/>
        <a:defRPr sz="1200" kern="1200">
          <a:solidFill>
            <a:schemeClr val="tx1"/>
          </a:solidFill>
          <a:latin typeface="+mn-lt"/>
          <a:ea typeface="+mn-ea"/>
          <a:cs typeface="+mn-cs"/>
        </a:defRPr>
      </a:lvl4pPr>
      <a:lvl5pPr marL="1165860" indent="-171450" algn="l" defTabSz="685800" rtl="0" eaLnBrk="1" latinLnBrk="0" hangingPunct="1">
        <a:spcBef>
          <a:spcPct val="20000"/>
        </a:spcBef>
        <a:buClr>
          <a:schemeClr val="accent5"/>
        </a:buClr>
        <a:buFont typeface="Arial" pitchFamily="34" charset="0"/>
        <a:buChar char="•"/>
        <a:defRPr sz="1050" kern="1200" baseline="0">
          <a:solidFill>
            <a:schemeClr val="tx1"/>
          </a:solidFill>
          <a:latin typeface="+mn-lt"/>
          <a:ea typeface="+mn-ea"/>
          <a:cs typeface="+mn-cs"/>
        </a:defRPr>
      </a:lvl5pPr>
      <a:lvl6pPr marL="1303020" indent="-137160" algn="l" defTabSz="685800" rtl="0" eaLnBrk="1" latinLnBrk="0" hangingPunct="1">
        <a:spcBef>
          <a:spcPct val="20000"/>
        </a:spcBef>
        <a:buClr>
          <a:schemeClr val="accent1"/>
        </a:buClr>
        <a:buFont typeface="Arial" pitchFamily="34" charset="0"/>
        <a:buChar char="•"/>
        <a:defRPr sz="1050" kern="1200" baseline="0">
          <a:solidFill>
            <a:schemeClr val="tx1"/>
          </a:solidFill>
          <a:latin typeface="+mn-lt"/>
          <a:ea typeface="+mn-ea"/>
          <a:cs typeface="+mn-cs"/>
        </a:defRPr>
      </a:lvl6pPr>
      <a:lvl7pPr marL="1440180" indent="-137160" algn="l" defTabSz="685800" rtl="0" eaLnBrk="1" latinLnBrk="0" hangingPunct="1">
        <a:spcBef>
          <a:spcPct val="20000"/>
        </a:spcBef>
        <a:buClr>
          <a:schemeClr val="accent2"/>
        </a:buClr>
        <a:buFont typeface="Arial" pitchFamily="34" charset="0"/>
        <a:buChar char="•"/>
        <a:defRPr sz="1050" kern="1200">
          <a:solidFill>
            <a:schemeClr val="tx1"/>
          </a:solidFill>
          <a:latin typeface="+mn-lt"/>
          <a:ea typeface="+mn-ea"/>
          <a:cs typeface="+mn-cs"/>
        </a:defRPr>
      </a:lvl7pPr>
      <a:lvl8pPr marL="1577340" indent="-137160" algn="l" defTabSz="685800" rtl="0" eaLnBrk="1" latinLnBrk="0" hangingPunct="1">
        <a:spcBef>
          <a:spcPct val="20000"/>
        </a:spcBef>
        <a:buClr>
          <a:schemeClr val="accent3"/>
        </a:buClr>
        <a:buFont typeface="Arial" pitchFamily="34" charset="0"/>
        <a:buChar char="•"/>
        <a:defRPr sz="1050" kern="1200">
          <a:solidFill>
            <a:schemeClr val="tx1"/>
          </a:solidFill>
          <a:latin typeface="+mn-lt"/>
          <a:ea typeface="+mn-ea"/>
          <a:cs typeface="+mn-cs"/>
        </a:defRPr>
      </a:lvl8pPr>
      <a:lvl9pPr marL="1714500" indent="-137160" algn="l" defTabSz="685800" rtl="0" eaLnBrk="1" latinLnBrk="0" hangingPunct="1">
        <a:spcBef>
          <a:spcPct val="20000"/>
        </a:spcBef>
        <a:buClr>
          <a:schemeClr val="accent4"/>
        </a:buClr>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milwaukeecourieronline.com/wp-content/uploads/2012/03/milwaukee-spring-2012-election-sample-ballot-optical-sca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53390">
            <a:off x="5454068" y="2813557"/>
            <a:ext cx="1795372" cy="3590744"/>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ctrTitle"/>
          </p:nvPr>
        </p:nvSpPr>
        <p:spPr>
          <a:xfrm>
            <a:off x="2368062" y="2819400"/>
            <a:ext cx="4057650" cy="2306018"/>
          </a:xfrm>
          <a:solidFill>
            <a:schemeClr val="bg1">
              <a:lumMod val="95000"/>
              <a:alpha val="78000"/>
            </a:schemeClr>
          </a:solidFill>
        </p:spPr>
        <p:txBody>
          <a:bodyPr/>
          <a:lstStyle/>
          <a:p>
            <a:pPr algn="ctr"/>
            <a:r>
              <a:rPr lang="en-US" sz="7200" b="1" dirty="0">
                <a:latin typeface="Candara" panose="020E0502030303020204" pitchFamily="34" charset="0"/>
              </a:rPr>
              <a:t>The Election</a:t>
            </a:r>
          </a:p>
        </p:txBody>
      </p:sp>
      <p:pic>
        <p:nvPicPr>
          <p:cNvPr id="6" name="Picture 2" descr="C:\Users\Owner\AppData\Local\Microsoft\Windows\Temporary Internet Files\Content.IE5\997M69CC\MC900128663[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246726"/>
            <a:ext cx="2453557" cy="238144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Logo, company name&#10;&#10;Description automatically generated">
            <a:extLst>
              <a:ext uri="{FF2B5EF4-FFF2-40B4-BE49-F238E27FC236}">
                <a16:creationId xmlns:a16="http://schemas.microsoft.com/office/drawing/2014/main" id="{C6568D7B-F405-46E7-84CF-72D86F34A9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00859" y="387847"/>
            <a:ext cx="2437982" cy="1306631"/>
          </a:xfrm>
          <a:prstGeom prst="rect">
            <a:avLst/>
          </a:prstGeom>
        </p:spPr>
      </p:pic>
    </p:spTree>
    <p:extLst>
      <p:ext uri="{BB962C8B-B14F-4D97-AF65-F5344CB8AC3E}">
        <p14:creationId xmlns:p14="http://schemas.microsoft.com/office/powerpoint/2010/main" val="32367145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1500"/>
                                        <p:tgtEl>
                                          <p:spTgt spid="5"/>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250"/>
                                        <p:tgtEl>
                                          <p:spTgt spid="6"/>
                                        </p:tgtEl>
                                      </p:cBhvr>
                                    </p:animEffect>
                                  </p:childTnLst>
                                </p:cTn>
                              </p:par>
                              <p:par>
                                <p:cTn id="12" presetID="10" presetClass="entr" presetSubtype="0" fill="hold" nodeType="withEffect">
                                  <p:stCondLst>
                                    <p:cond delay="0"/>
                                  </p:stCondLst>
                                  <p:childTnLst>
                                    <p:set>
                                      <p:cBhvr>
                                        <p:cTn id="13" dur="1" fill="hold">
                                          <p:stCondLst>
                                            <p:cond delay="0"/>
                                          </p:stCondLst>
                                        </p:cTn>
                                        <p:tgtEl>
                                          <p:spTgt spid="1030"/>
                                        </p:tgtEl>
                                        <p:attrNameLst>
                                          <p:attrName>style.visibility</p:attrName>
                                        </p:attrNameLst>
                                      </p:cBhvr>
                                      <p:to>
                                        <p:strVal val="visible"/>
                                      </p:to>
                                    </p:set>
                                    <p:animEffect transition="in" filter="fade">
                                      <p:cBhvr>
                                        <p:cTn id="14" dur="1250"/>
                                        <p:tgtEl>
                                          <p:spTgt spid="1030"/>
                                        </p:tgtEl>
                                      </p:cBhvr>
                                    </p:animEffect>
                                  </p:childTnLst>
                                </p:cTn>
                              </p:par>
                              <p:par>
                                <p:cTn id="15" presetID="10"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740" y="255530"/>
            <a:ext cx="7620000" cy="857250"/>
          </a:xfrm>
        </p:spPr>
        <p:txBody>
          <a:bodyPr/>
          <a:lstStyle/>
          <a:p>
            <a:r>
              <a:rPr lang="en-US" sz="4800" b="1" dirty="0">
                <a:latin typeface="Candara" panose="020E0502030303020204" pitchFamily="34" charset="0"/>
              </a:rPr>
              <a:t>What the Bible Teaches </a:t>
            </a:r>
          </a:p>
        </p:txBody>
      </p:sp>
      <p:sp>
        <p:nvSpPr>
          <p:cNvPr id="3" name="Content Placeholder 2"/>
          <p:cNvSpPr>
            <a:spLocks noGrp="1"/>
          </p:cNvSpPr>
          <p:nvPr>
            <p:ph idx="1"/>
          </p:nvPr>
        </p:nvSpPr>
        <p:spPr>
          <a:xfrm>
            <a:off x="241740" y="1146933"/>
            <a:ext cx="8140260" cy="5406268"/>
          </a:xfrm>
        </p:spPr>
        <p:txBody>
          <a:bodyPr>
            <a:normAutofit/>
          </a:bodyPr>
          <a:lstStyle/>
          <a:p>
            <a:pPr marL="0" indent="0">
              <a:lnSpc>
                <a:spcPts val="3200"/>
              </a:lnSpc>
              <a:buNone/>
            </a:pPr>
            <a:r>
              <a:rPr lang="en-US" sz="3200" b="1" dirty="0">
                <a:latin typeface="Candara" panose="020E0502030303020204" pitchFamily="34" charset="0"/>
              </a:rPr>
              <a:t>It teaches people must </a:t>
            </a:r>
            <a:r>
              <a:rPr lang="en-US" sz="3200" b="1" i="1" u="sng" dirty="0">
                <a:latin typeface="Candara" panose="020E0502030303020204" pitchFamily="34" charset="0"/>
              </a:rPr>
              <a:t>come</a:t>
            </a:r>
            <a:r>
              <a:rPr lang="en-US" sz="3200" b="1" dirty="0">
                <a:latin typeface="Candara" panose="020E0502030303020204" pitchFamily="34" charset="0"/>
              </a:rPr>
              <a:t> to repentance</a:t>
            </a:r>
          </a:p>
          <a:p>
            <a:pPr marL="365760" indent="-274320">
              <a:lnSpc>
                <a:spcPts val="2800"/>
              </a:lnSpc>
              <a:spcBef>
                <a:spcPts val="600"/>
              </a:spcBef>
              <a:buFont typeface="Wingdings" panose="05000000000000000000" pitchFamily="2" charset="2"/>
              <a:buChar char="§"/>
            </a:pPr>
            <a:r>
              <a:rPr lang="en-US" sz="2800" b="1" dirty="0">
                <a:latin typeface="Candara" panose="020E0502030303020204" pitchFamily="34" charset="0"/>
              </a:rPr>
              <a:t> </a:t>
            </a:r>
            <a:r>
              <a:rPr lang="en-US" sz="2800" i="1" dirty="0">
                <a:latin typeface="Candara" panose="020E0502030303020204" pitchFamily="34" charset="0"/>
              </a:rPr>
              <a:t>2 Pet. 3:9</a:t>
            </a:r>
          </a:p>
          <a:p>
            <a:pPr marL="0" indent="0">
              <a:lnSpc>
                <a:spcPts val="3200"/>
              </a:lnSpc>
              <a:spcBef>
                <a:spcPts val="1800"/>
              </a:spcBef>
              <a:buNone/>
            </a:pPr>
            <a:r>
              <a:rPr lang="en-US" sz="3200" b="1" dirty="0">
                <a:latin typeface="Candara" panose="020E0502030303020204" pitchFamily="34" charset="0"/>
              </a:rPr>
              <a:t>That people can </a:t>
            </a:r>
            <a:r>
              <a:rPr lang="en-US" sz="3200" b="1" i="1" u="sng" dirty="0">
                <a:latin typeface="Candara" panose="020E0502030303020204" pitchFamily="34" charset="0"/>
              </a:rPr>
              <a:t>choose</a:t>
            </a:r>
            <a:r>
              <a:rPr lang="en-US" sz="3200" b="1" dirty="0">
                <a:latin typeface="Candara" panose="020E0502030303020204" pitchFamily="34" charset="0"/>
              </a:rPr>
              <a:t> whom they will serve</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Josh. 24:15</a:t>
            </a:r>
          </a:p>
          <a:p>
            <a:pPr marL="365760" indent="-274320">
              <a:lnSpc>
                <a:spcPts val="2800"/>
              </a:lnSpc>
              <a:spcBef>
                <a:spcPts val="600"/>
              </a:spcBef>
              <a:buFont typeface="Wingdings" panose="05000000000000000000" pitchFamily="2" charset="2"/>
              <a:buChar char="§"/>
            </a:pPr>
            <a:r>
              <a:rPr lang="en-US" sz="2800" i="1" dirty="0">
                <a:latin typeface="Candara" panose="020E0502030303020204" pitchFamily="34" charset="0"/>
              </a:rPr>
              <a:t>Rom. 6:12-18</a:t>
            </a:r>
          </a:p>
          <a:p>
            <a:pPr marL="0" indent="0">
              <a:lnSpc>
                <a:spcPts val="3200"/>
              </a:lnSpc>
              <a:spcBef>
                <a:spcPts val="1800"/>
              </a:spcBef>
              <a:buNone/>
            </a:pPr>
            <a:r>
              <a:rPr lang="en-US" sz="3200" b="1" dirty="0">
                <a:latin typeface="Candara" panose="020E0502030303020204" pitchFamily="34" charset="0"/>
              </a:rPr>
              <a:t>All will give an account regarding their </a:t>
            </a:r>
            <a:r>
              <a:rPr lang="en-US" sz="3200" b="1" i="1" u="sng" dirty="0">
                <a:latin typeface="Candara" panose="020E0502030303020204" pitchFamily="34" charset="0"/>
              </a:rPr>
              <a:t>choices</a:t>
            </a:r>
            <a:r>
              <a:rPr lang="en-US" sz="3200" b="1" dirty="0">
                <a:latin typeface="Candara" panose="020E0502030303020204" pitchFamily="34" charset="0"/>
              </a:rPr>
              <a:t> and actions</a:t>
            </a:r>
          </a:p>
          <a:p>
            <a:pPr marL="365760" indent="-274320">
              <a:spcBef>
                <a:spcPts val="0"/>
              </a:spcBef>
              <a:buFont typeface="Wingdings" panose="05000000000000000000" pitchFamily="2" charset="2"/>
              <a:buChar char="§"/>
            </a:pPr>
            <a:r>
              <a:rPr lang="en-US" sz="2800" i="1" dirty="0">
                <a:latin typeface="Candara" panose="020E0502030303020204" pitchFamily="34" charset="0"/>
              </a:rPr>
              <a:t>2 Cor. 5:9-10</a:t>
            </a:r>
          </a:p>
          <a:p>
            <a:pPr marL="365760" indent="-274320">
              <a:spcBef>
                <a:spcPts val="0"/>
              </a:spcBef>
              <a:buFont typeface="Wingdings" panose="05000000000000000000" pitchFamily="2" charset="2"/>
              <a:buChar char="§"/>
            </a:pPr>
            <a:r>
              <a:rPr lang="en-US" sz="2800" i="1" dirty="0">
                <a:latin typeface="Candara" panose="020E0502030303020204" pitchFamily="34" charset="0"/>
              </a:rPr>
              <a:t>Eccl. 12:13-14</a:t>
            </a:r>
          </a:p>
          <a:p>
            <a:pPr marL="365760" indent="-274320">
              <a:spcBef>
                <a:spcPts val="0"/>
              </a:spcBef>
              <a:buFont typeface="Wingdings" panose="05000000000000000000" pitchFamily="2" charset="2"/>
              <a:buChar char="§"/>
            </a:pPr>
            <a:r>
              <a:rPr lang="en-US" sz="2800" i="1" dirty="0">
                <a:latin typeface="Candara" panose="020E0502030303020204" pitchFamily="34" charset="0"/>
              </a:rPr>
              <a:t>Acts 17:30-31</a:t>
            </a:r>
          </a:p>
          <a:p>
            <a:pPr marL="365760" indent="-274320">
              <a:spcBef>
                <a:spcPts val="0"/>
              </a:spcBef>
              <a:buFont typeface="Wingdings" panose="05000000000000000000" pitchFamily="2" charset="2"/>
              <a:buChar char="§"/>
            </a:pPr>
            <a:r>
              <a:rPr lang="en-US" sz="2800" i="1" dirty="0">
                <a:latin typeface="Candara" panose="020E0502030303020204" pitchFamily="34" charset="0"/>
              </a:rPr>
              <a:t>Rom. 14:10-12</a:t>
            </a:r>
          </a:p>
          <a:p>
            <a:endParaRPr lang="en-US" dirty="0"/>
          </a:p>
        </p:txBody>
      </p:sp>
      <p:sp>
        <p:nvSpPr>
          <p:cNvPr id="4" name="Slide Number Placeholder 3"/>
          <p:cNvSpPr>
            <a:spLocks noGrp="1"/>
          </p:cNvSpPr>
          <p:nvPr>
            <p:ph type="sldNum" sz="quarter" idx="12"/>
          </p:nvPr>
        </p:nvSpPr>
        <p:spPr/>
        <p:txBody>
          <a:bodyPr/>
          <a:lstStyle/>
          <a:p>
            <a:fld id="{26E71462-EFD3-4453-809A-349841EA9105}" type="slidenum">
              <a:rPr lang="en-US" smtClean="0"/>
              <a:t>10</a:t>
            </a:fld>
            <a:endParaRPr lang="en-US"/>
          </a:p>
        </p:txBody>
      </p:sp>
    </p:spTree>
    <p:extLst>
      <p:ext uri="{BB962C8B-B14F-4D97-AF65-F5344CB8AC3E}">
        <p14:creationId xmlns:p14="http://schemas.microsoft.com/office/powerpoint/2010/main" val="41458868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110" y="262760"/>
            <a:ext cx="7943850" cy="857250"/>
          </a:xfrm>
        </p:spPr>
        <p:txBody>
          <a:bodyPr/>
          <a:lstStyle/>
          <a:p>
            <a:r>
              <a:rPr lang="en-US" sz="4800" b="1" dirty="0">
                <a:latin typeface="Candara" panose="020E0502030303020204" pitchFamily="34" charset="0"/>
              </a:rPr>
              <a:t>When Is God’s Elect, ELECTED?</a:t>
            </a:r>
          </a:p>
        </p:txBody>
      </p:sp>
      <p:sp>
        <p:nvSpPr>
          <p:cNvPr id="3" name="Content Placeholder 2"/>
          <p:cNvSpPr>
            <a:spLocks noGrp="1"/>
          </p:cNvSpPr>
          <p:nvPr>
            <p:ph idx="1"/>
          </p:nvPr>
        </p:nvSpPr>
        <p:spPr>
          <a:xfrm>
            <a:off x="244370" y="1151540"/>
            <a:ext cx="8137630" cy="5706460"/>
          </a:xfrm>
        </p:spPr>
        <p:txBody>
          <a:bodyPr>
            <a:normAutofit/>
          </a:bodyPr>
          <a:lstStyle/>
          <a:p>
            <a:pPr marL="0" indent="0">
              <a:buNone/>
            </a:pPr>
            <a:r>
              <a:rPr lang="en-US" sz="3200" b="1" dirty="0">
                <a:latin typeface="Candara" panose="020E0502030303020204" pitchFamily="34" charset="0"/>
              </a:rPr>
              <a:t>Paul spoke of the Elect…</a:t>
            </a:r>
          </a:p>
          <a:p>
            <a:pPr marL="548640" lvl="1" indent="-274320">
              <a:lnSpc>
                <a:spcPts val="2400"/>
              </a:lnSpc>
              <a:spcBef>
                <a:spcPts val="0"/>
              </a:spcBef>
              <a:buFont typeface="Wingdings" panose="05000000000000000000" pitchFamily="2" charset="2"/>
              <a:buChar char="§"/>
            </a:pPr>
            <a:r>
              <a:rPr lang="en-US" sz="2400" i="1" dirty="0">
                <a:latin typeface="Candara" panose="020E0502030303020204" pitchFamily="34" charset="0"/>
              </a:rPr>
              <a:t>Rom. 8:33; Col. 3:12; 2 Tim. 2:1o; Titus 1:1-3; Rom. 11:5, 7</a:t>
            </a:r>
          </a:p>
          <a:p>
            <a:pPr marL="365760" indent="-274320">
              <a:lnSpc>
                <a:spcPts val="2800"/>
              </a:lnSpc>
              <a:spcBef>
                <a:spcPts val="1200"/>
              </a:spcBef>
              <a:buFont typeface="Wingdings" panose="05000000000000000000" pitchFamily="2" charset="2"/>
              <a:buChar char="§"/>
            </a:pPr>
            <a:r>
              <a:rPr lang="en-US" sz="2800" dirty="0">
                <a:latin typeface="Candara" panose="020E0502030303020204" pitchFamily="34" charset="0"/>
              </a:rPr>
              <a:t>He described and wrote to saints of the Lord…</a:t>
            </a:r>
          </a:p>
          <a:p>
            <a:pPr marL="548640" lvl="1" indent="-274320">
              <a:lnSpc>
                <a:spcPts val="2600"/>
              </a:lnSpc>
              <a:spcBef>
                <a:spcPts val="0"/>
              </a:spcBef>
              <a:buFont typeface="Wingdings" panose="05000000000000000000" pitchFamily="2" charset="2"/>
              <a:buChar char="§"/>
            </a:pPr>
            <a:r>
              <a:rPr lang="en-US" sz="2400" dirty="0">
                <a:latin typeface="Candara" panose="020E0502030303020204" pitchFamily="34" charset="0"/>
              </a:rPr>
              <a:t>Chosen by and predestinated by God – </a:t>
            </a:r>
            <a:r>
              <a:rPr lang="en-US" sz="2400" i="1" dirty="0">
                <a:latin typeface="Candara" panose="020E0502030303020204" pitchFamily="34" charset="0"/>
              </a:rPr>
              <a:t>Eph. 1:3-5</a:t>
            </a:r>
          </a:p>
          <a:p>
            <a:pPr marL="548640" lvl="1" indent="-274320">
              <a:lnSpc>
                <a:spcPts val="2600"/>
              </a:lnSpc>
              <a:spcBef>
                <a:spcPts val="600"/>
              </a:spcBef>
              <a:buFont typeface="Wingdings" panose="05000000000000000000" pitchFamily="2" charset="2"/>
              <a:buChar char="§"/>
            </a:pPr>
            <a:r>
              <a:rPr lang="en-US" sz="2400" dirty="0">
                <a:latin typeface="Candara" panose="020E0502030303020204" pitchFamily="34" charset="0"/>
              </a:rPr>
              <a:t>He made known the </a:t>
            </a:r>
            <a:r>
              <a:rPr lang="en-US" sz="2400" b="1" i="1" dirty="0">
                <a:latin typeface="Candara" panose="020E0502030303020204" pitchFamily="34" charset="0"/>
              </a:rPr>
              <a:t>“mystery of his will</a:t>
            </a:r>
            <a:r>
              <a:rPr lang="en-US" sz="2400" b="1" dirty="0">
                <a:latin typeface="Candara" panose="020E0502030303020204" pitchFamily="34" charset="0"/>
              </a:rPr>
              <a:t>” </a:t>
            </a:r>
            <a:r>
              <a:rPr lang="en-US" sz="2400" dirty="0">
                <a:latin typeface="Candara" panose="020E0502030303020204" pitchFamily="34" charset="0"/>
              </a:rPr>
              <a:t>– </a:t>
            </a:r>
            <a:r>
              <a:rPr lang="en-US" sz="2400" i="1" dirty="0">
                <a:latin typeface="Candara" panose="020E0502030303020204" pitchFamily="34" charset="0"/>
              </a:rPr>
              <a:t>Eph. 1:9</a:t>
            </a:r>
          </a:p>
          <a:p>
            <a:pPr marL="548640" lvl="1" indent="-274320">
              <a:lnSpc>
                <a:spcPts val="2600"/>
              </a:lnSpc>
              <a:spcBef>
                <a:spcPts val="600"/>
              </a:spcBef>
              <a:buFont typeface="Wingdings" panose="05000000000000000000" pitchFamily="2" charset="2"/>
              <a:buChar char="§"/>
            </a:pPr>
            <a:r>
              <a:rPr lang="en-US" sz="2400" dirty="0">
                <a:latin typeface="Candara" panose="020E0502030303020204" pitchFamily="34" charset="0"/>
              </a:rPr>
              <a:t>Riches of Christ are according to His </a:t>
            </a:r>
            <a:r>
              <a:rPr lang="en-US" sz="2400" b="1" i="1" dirty="0">
                <a:latin typeface="Candara" panose="020E0502030303020204" pitchFamily="34" charset="0"/>
              </a:rPr>
              <a:t>“eternal purpose”</a:t>
            </a:r>
          </a:p>
          <a:p>
            <a:pPr marL="731520" lvl="1" indent="-274320">
              <a:lnSpc>
                <a:spcPts val="2600"/>
              </a:lnSpc>
              <a:spcBef>
                <a:spcPts val="0"/>
              </a:spcBef>
              <a:buFont typeface="Wingdings" panose="05000000000000000000" pitchFamily="2" charset="2"/>
              <a:buChar char="§"/>
            </a:pPr>
            <a:r>
              <a:rPr lang="en-US" sz="2400" dirty="0">
                <a:latin typeface="Candara" panose="020E0502030303020204" pitchFamily="34" charset="0"/>
              </a:rPr>
              <a:t> </a:t>
            </a:r>
            <a:r>
              <a:rPr lang="en-US" sz="2400" i="1" dirty="0">
                <a:latin typeface="Candara" panose="020E0502030303020204" pitchFamily="34" charset="0"/>
              </a:rPr>
              <a:t>Eph. 3:1-11</a:t>
            </a:r>
          </a:p>
          <a:p>
            <a:pPr marL="0" indent="-274320">
              <a:lnSpc>
                <a:spcPts val="3200"/>
              </a:lnSpc>
              <a:spcBef>
                <a:spcPts val="600"/>
              </a:spcBef>
              <a:buNone/>
            </a:pPr>
            <a:r>
              <a:rPr lang="en-US" sz="3200" b="1" dirty="0">
                <a:latin typeface="Candara" panose="020E0502030303020204" pitchFamily="34" charset="0"/>
              </a:rPr>
              <a:t>God planned before the foundation of the world…</a:t>
            </a:r>
          </a:p>
          <a:p>
            <a:pPr marL="365760" indent="-274320">
              <a:lnSpc>
                <a:spcPts val="2600"/>
              </a:lnSpc>
              <a:spcBef>
                <a:spcPts val="600"/>
              </a:spcBef>
              <a:buFont typeface="Wingdings" panose="05000000000000000000" pitchFamily="2" charset="2"/>
              <a:buChar char="§"/>
            </a:pPr>
            <a:r>
              <a:rPr lang="en-US" sz="2800" dirty="0">
                <a:latin typeface="Candara" panose="020E0502030303020204" pitchFamily="34" charset="0"/>
              </a:rPr>
              <a:t>To save sinful man – </a:t>
            </a:r>
            <a:r>
              <a:rPr lang="en-US" sz="2800" i="1" dirty="0">
                <a:latin typeface="Candara" panose="020E0502030303020204" pitchFamily="34" charset="0"/>
              </a:rPr>
              <a:t>1 Thess. 1:5; 2 Thess. 2:13-14</a:t>
            </a:r>
          </a:p>
          <a:p>
            <a:pPr marL="365760" indent="-274320">
              <a:lnSpc>
                <a:spcPts val="2600"/>
              </a:lnSpc>
              <a:spcBef>
                <a:spcPts val="600"/>
              </a:spcBef>
              <a:buFont typeface="Wingdings" panose="05000000000000000000" pitchFamily="2" charset="2"/>
              <a:buChar char="§"/>
            </a:pPr>
            <a:r>
              <a:rPr lang="en-US" sz="2800" dirty="0">
                <a:latin typeface="Candara" panose="020E0502030303020204" pitchFamily="34" charset="0"/>
              </a:rPr>
              <a:t>The church Christ is the Head of – </a:t>
            </a:r>
            <a:r>
              <a:rPr lang="en-US" sz="2800" i="1" dirty="0">
                <a:latin typeface="Candara" panose="020E0502030303020204" pitchFamily="34" charset="0"/>
              </a:rPr>
              <a:t>Eph. 1:22-23</a:t>
            </a:r>
          </a:p>
          <a:p>
            <a:pPr marL="365760" indent="-274320">
              <a:lnSpc>
                <a:spcPts val="2600"/>
              </a:lnSpc>
              <a:spcBef>
                <a:spcPts val="600"/>
              </a:spcBef>
              <a:buFont typeface="Wingdings" panose="05000000000000000000" pitchFamily="2" charset="2"/>
              <a:buChar char="§"/>
            </a:pPr>
            <a:r>
              <a:rPr lang="en-US" sz="2800" dirty="0">
                <a:latin typeface="Candara" panose="020E0502030303020204" pitchFamily="34" charset="0"/>
              </a:rPr>
              <a:t>The destiny of the obedient (the </a:t>
            </a:r>
            <a:r>
              <a:rPr lang="en-US" sz="2800" b="1" i="1" dirty="0">
                <a:latin typeface="Candara" panose="020E0502030303020204" pitchFamily="34" charset="0"/>
              </a:rPr>
              <a:t>“justified”</a:t>
            </a:r>
            <a:r>
              <a:rPr lang="en-US" sz="2800" dirty="0">
                <a:latin typeface="Candara" panose="020E0502030303020204" pitchFamily="34" charset="0"/>
              </a:rPr>
              <a:t>)</a:t>
            </a:r>
          </a:p>
          <a:p>
            <a:pPr marL="548640" lvl="1" indent="-274320">
              <a:lnSpc>
                <a:spcPts val="2600"/>
              </a:lnSpc>
              <a:spcBef>
                <a:spcPts val="600"/>
              </a:spcBef>
              <a:buFont typeface="Wingdings" panose="05000000000000000000" pitchFamily="2" charset="2"/>
              <a:buChar char="§"/>
            </a:pPr>
            <a:r>
              <a:rPr lang="en-US" sz="2650" dirty="0">
                <a:latin typeface="Candara" panose="020E0502030303020204" pitchFamily="34" charset="0"/>
              </a:rPr>
              <a:t> </a:t>
            </a:r>
            <a:r>
              <a:rPr lang="en-US" sz="2650" i="1" dirty="0">
                <a:latin typeface="Candara" panose="020E0502030303020204" pitchFamily="34" charset="0"/>
              </a:rPr>
              <a:t>Rom. 8:28-30</a:t>
            </a:r>
          </a:p>
        </p:txBody>
      </p:sp>
      <p:sp>
        <p:nvSpPr>
          <p:cNvPr id="4" name="Slide Number Placeholder 3"/>
          <p:cNvSpPr>
            <a:spLocks noGrp="1"/>
          </p:cNvSpPr>
          <p:nvPr>
            <p:ph type="sldNum" sz="quarter" idx="12"/>
          </p:nvPr>
        </p:nvSpPr>
        <p:spPr/>
        <p:txBody>
          <a:bodyPr/>
          <a:lstStyle/>
          <a:p>
            <a:fld id="{26E71462-EFD3-4453-809A-349841EA9105}" type="slidenum">
              <a:rPr lang="en-US" smtClean="0"/>
              <a:t>11</a:t>
            </a:fld>
            <a:endParaRPr lang="en-US"/>
          </a:p>
        </p:txBody>
      </p:sp>
    </p:spTree>
    <p:extLst>
      <p:ext uri="{BB962C8B-B14F-4D97-AF65-F5344CB8AC3E}">
        <p14:creationId xmlns:p14="http://schemas.microsoft.com/office/powerpoint/2010/main" val="13293622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2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25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25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25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25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250"/>
                                        <p:tgtEl>
                                          <p:spTgt spid="3">
                                            <p:txEl>
                                              <p:pRg st="10" end="10"/>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125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8EEF79D-C299-98DC-E7B5-4AEB61BC51BF}"/>
              </a:ext>
            </a:extLst>
          </p:cNvPr>
          <p:cNvSpPr/>
          <p:nvPr/>
        </p:nvSpPr>
        <p:spPr>
          <a:xfrm>
            <a:off x="666627" y="3210868"/>
            <a:ext cx="1471744" cy="30894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3" name="Content Placeholder 2"/>
          <p:cNvSpPr>
            <a:spLocks noGrp="1"/>
          </p:cNvSpPr>
          <p:nvPr>
            <p:ph idx="1"/>
          </p:nvPr>
        </p:nvSpPr>
        <p:spPr>
          <a:xfrm>
            <a:off x="246772" y="1102547"/>
            <a:ext cx="8135228" cy="5702698"/>
          </a:xfrm>
        </p:spPr>
        <p:txBody>
          <a:bodyPr>
            <a:normAutofit/>
          </a:bodyPr>
          <a:lstStyle/>
          <a:p>
            <a:pPr marL="0" indent="0">
              <a:buNone/>
            </a:pPr>
            <a:r>
              <a:rPr lang="en-US" sz="3200" b="1" dirty="0">
                <a:latin typeface="Candara" panose="020E0502030303020204" pitchFamily="34" charset="0"/>
              </a:rPr>
              <a:t>The </a:t>
            </a:r>
            <a:r>
              <a:rPr lang="en-US" sz="3200" b="1" u="sng" dirty="0">
                <a:latin typeface="Candara" panose="020E0502030303020204" pitchFamily="34" charset="0"/>
              </a:rPr>
              <a:t>HOW</a:t>
            </a:r>
            <a:r>
              <a:rPr lang="en-US" sz="3200" b="1" dirty="0">
                <a:latin typeface="Candara" panose="020E0502030303020204" pitchFamily="34" charset="0"/>
              </a:rPr>
              <a:t> is given in our text</a:t>
            </a:r>
            <a:r>
              <a:rPr lang="en-US" sz="3200" dirty="0">
                <a:latin typeface="Candara" panose="020E0502030303020204" pitchFamily="34" charset="0"/>
              </a:rPr>
              <a:t> – </a:t>
            </a:r>
            <a:r>
              <a:rPr lang="en-US" sz="3200" i="1" dirty="0">
                <a:latin typeface="Candara" panose="020E0502030303020204" pitchFamily="34" charset="0"/>
              </a:rPr>
              <a:t>1 Thess. 1:2-5</a:t>
            </a:r>
          </a:p>
          <a:p>
            <a:pPr marL="365760" indent="-274320">
              <a:lnSpc>
                <a:spcPts val="2900"/>
              </a:lnSpc>
              <a:spcBef>
                <a:spcPts val="600"/>
              </a:spcBef>
              <a:buFont typeface="Wingdings" panose="05000000000000000000" pitchFamily="2" charset="2"/>
              <a:buChar char="§"/>
            </a:pPr>
            <a:r>
              <a:rPr lang="en-US" sz="2800" b="1" i="1" dirty="0">
                <a:latin typeface="Candara" panose="020E0502030303020204" pitchFamily="34" charset="0"/>
              </a:rPr>
              <a:t>“But we are bound to give thanks to God always for you, brethren, beloved by the Lord, because God from the beginning chose you for salvation through sanctification by the Spirit and belief in the truth, to which He called you by our gospel for the obtaining of the glory of our Lord Jesus Christ”</a:t>
            </a:r>
          </a:p>
          <a:p>
            <a:pPr marL="588645" lvl="1" indent="-274320">
              <a:lnSpc>
                <a:spcPts val="2400"/>
              </a:lnSpc>
              <a:spcBef>
                <a:spcPts val="0"/>
              </a:spcBef>
              <a:buFont typeface="Wingdings" panose="05000000000000000000" pitchFamily="2" charset="2"/>
              <a:buChar char="§"/>
            </a:pPr>
            <a:r>
              <a:rPr lang="en-US" sz="2400" i="1" dirty="0">
                <a:latin typeface="Candara" panose="020E0502030303020204" pitchFamily="34" charset="0"/>
              </a:rPr>
              <a:t>2 Thess. 2:13-15</a:t>
            </a:r>
          </a:p>
          <a:p>
            <a:pPr marL="0" indent="0">
              <a:lnSpc>
                <a:spcPts val="3840"/>
              </a:lnSpc>
              <a:spcBef>
                <a:spcPts val="1200"/>
              </a:spcBef>
              <a:buNone/>
            </a:pPr>
            <a:r>
              <a:rPr lang="en-US" sz="3200" b="1" dirty="0">
                <a:latin typeface="Candara" panose="020E0502030303020204" pitchFamily="34" charset="0"/>
              </a:rPr>
              <a:t>The </a:t>
            </a:r>
            <a:r>
              <a:rPr lang="en-US" sz="3200" b="1" u="sng" dirty="0">
                <a:latin typeface="Candara" panose="020E0502030303020204" pitchFamily="34" charset="0"/>
              </a:rPr>
              <a:t>PROCESS</a:t>
            </a:r>
            <a:r>
              <a:rPr lang="en-US" sz="3200" b="1" dirty="0">
                <a:latin typeface="Candara" panose="020E0502030303020204" pitchFamily="34" charset="0"/>
              </a:rPr>
              <a:t>…</a:t>
            </a:r>
            <a:endParaRPr lang="en-US" sz="3200" dirty="0">
              <a:latin typeface="Candara" panose="020E0502030303020204" pitchFamily="34" charset="0"/>
            </a:endParaRPr>
          </a:p>
          <a:p>
            <a:pPr marL="365760" indent="-274320">
              <a:spcBef>
                <a:spcPts val="300"/>
              </a:spcBef>
              <a:buFont typeface="Wingdings" panose="05000000000000000000" pitchFamily="2" charset="2"/>
              <a:buChar char="§"/>
            </a:pPr>
            <a:r>
              <a:rPr lang="en-US" sz="2800" dirty="0">
                <a:latin typeface="Candara" panose="020E0502030303020204" pitchFamily="34" charset="0"/>
              </a:rPr>
              <a:t>Called by the Gospel</a:t>
            </a:r>
          </a:p>
          <a:p>
            <a:pPr marL="365760" indent="-274320">
              <a:spcBef>
                <a:spcPts val="300"/>
              </a:spcBef>
              <a:buFont typeface="Wingdings" panose="05000000000000000000" pitchFamily="2" charset="2"/>
              <a:buChar char="§"/>
            </a:pPr>
            <a:r>
              <a:rPr lang="en-US" sz="2800" dirty="0">
                <a:latin typeface="Candara" panose="020E0502030303020204" pitchFamily="34" charset="0"/>
              </a:rPr>
              <a:t>Believed the truth</a:t>
            </a:r>
          </a:p>
          <a:p>
            <a:pPr marL="365760" indent="-274320">
              <a:spcBef>
                <a:spcPts val="300"/>
              </a:spcBef>
              <a:buFont typeface="Wingdings" panose="05000000000000000000" pitchFamily="2" charset="2"/>
              <a:buChar char="§"/>
            </a:pPr>
            <a:r>
              <a:rPr lang="en-US" sz="2800" dirty="0">
                <a:latin typeface="Candara" panose="020E0502030303020204" pitchFamily="34" charset="0"/>
              </a:rPr>
              <a:t>Sanctified by the Spirit</a:t>
            </a:r>
          </a:p>
          <a:p>
            <a:pPr marL="365760" indent="-274320">
              <a:spcBef>
                <a:spcPts val="300"/>
              </a:spcBef>
              <a:buFont typeface="Wingdings" panose="05000000000000000000" pitchFamily="2" charset="2"/>
              <a:buChar char="§"/>
            </a:pPr>
            <a:r>
              <a:rPr lang="en-US" sz="2800" dirty="0">
                <a:latin typeface="Candara" panose="020E0502030303020204" pitchFamily="34" charset="0"/>
              </a:rPr>
              <a:t>For His glory</a:t>
            </a:r>
          </a:p>
        </p:txBody>
      </p:sp>
      <p:sp>
        <p:nvSpPr>
          <p:cNvPr id="2" name="Title 1"/>
          <p:cNvSpPr>
            <a:spLocks noGrp="1"/>
          </p:cNvSpPr>
          <p:nvPr>
            <p:ph type="title"/>
          </p:nvPr>
        </p:nvSpPr>
        <p:spPr>
          <a:xfrm>
            <a:off x="238201" y="302170"/>
            <a:ext cx="6743700" cy="779318"/>
          </a:xfrm>
        </p:spPr>
        <p:txBody>
          <a:bodyPr/>
          <a:lstStyle/>
          <a:p>
            <a:r>
              <a:rPr lang="en-US" sz="4800" b="1" dirty="0">
                <a:latin typeface="Candara" panose="020E0502030303020204" pitchFamily="34" charset="0"/>
              </a:rPr>
              <a:t>God’s Process of Election</a:t>
            </a:r>
          </a:p>
        </p:txBody>
      </p:sp>
      <p:sp>
        <p:nvSpPr>
          <p:cNvPr id="4" name="Slide Number Placeholder 3"/>
          <p:cNvSpPr>
            <a:spLocks noGrp="1"/>
          </p:cNvSpPr>
          <p:nvPr>
            <p:ph type="sldNum" sz="quarter" idx="12"/>
          </p:nvPr>
        </p:nvSpPr>
        <p:spPr/>
        <p:txBody>
          <a:bodyPr/>
          <a:lstStyle/>
          <a:p>
            <a:fld id="{26E71462-EFD3-4453-809A-349841EA9105}" type="slidenum">
              <a:rPr lang="en-US" smtClean="0"/>
              <a:t>12</a:t>
            </a:fld>
            <a:endParaRPr lang="en-US"/>
          </a:p>
        </p:txBody>
      </p:sp>
      <p:sp>
        <p:nvSpPr>
          <p:cNvPr id="5" name="Right Brace 4"/>
          <p:cNvSpPr/>
          <p:nvPr/>
        </p:nvSpPr>
        <p:spPr>
          <a:xfrm>
            <a:off x="3970353" y="4800600"/>
            <a:ext cx="525447" cy="1800453"/>
          </a:xfrm>
          <a:prstGeom prst="rightBrace">
            <a:avLst>
              <a:gd name="adj1" fmla="val 37478"/>
              <a:gd name="adj2" fmla="val 46148"/>
            </a:avLst>
          </a:pr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6" name="TextBox 5"/>
          <p:cNvSpPr txBox="1"/>
          <p:nvPr/>
        </p:nvSpPr>
        <p:spPr>
          <a:xfrm>
            <a:off x="4572000" y="4896280"/>
            <a:ext cx="3733799" cy="1528624"/>
          </a:xfrm>
          <a:prstGeom prst="rect">
            <a:avLst/>
          </a:prstGeom>
          <a:solidFill>
            <a:schemeClr val="bg2">
              <a:lumMod val="90000"/>
            </a:schemeClr>
          </a:solidFill>
        </p:spPr>
        <p:txBody>
          <a:bodyPr wrap="square" rtlCol="0">
            <a:spAutoFit/>
          </a:bodyPr>
          <a:lstStyle/>
          <a:p>
            <a:pPr algn="ctr">
              <a:lnSpc>
                <a:spcPts val="2800"/>
              </a:lnSpc>
            </a:pPr>
            <a:r>
              <a:rPr lang="en-US" sz="2800" b="1" dirty="0">
                <a:latin typeface="Candara" panose="020E0502030303020204" pitchFamily="34" charset="0"/>
              </a:rPr>
              <a:t>Those CHOSEN by God</a:t>
            </a:r>
          </a:p>
          <a:p>
            <a:pPr algn="ctr">
              <a:lnSpc>
                <a:spcPts val="2800"/>
              </a:lnSpc>
            </a:pPr>
            <a:r>
              <a:rPr lang="en-US" sz="2800" b="1" dirty="0">
                <a:latin typeface="Candara" panose="020E0502030303020204" pitchFamily="34" charset="0"/>
              </a:rPr>
              <a:t> are added to the Lord’s church</a:t>
            </a:r>
          </a:p>
          <a:p>
            <a:pPr algn="ctr">
              <a:lnSpc>
                <a:spcPts val="2800"/>
              </a:lnSpc>
            </a:pPr>
            <a:r>
              <a:rPr lang="en-US" sz="2400" i="1" dirty="0">
                <a:latin typeface="Candara" panose="020E0502030303020204" pitchFamily="34" charset="0"/>
              </a:rPr>
              <a:t>Acts 2:41-47</a:t>
            </a:r>
          </a:p>
        </p:txBody>
      </p:sp>
      <p:sp>
        <p:nvSpPr>
          <p:cNvPr id="7" name="Rectangle 6">
            <a:extLst>
              <a:ext uri="{FF2B5EF4-FFF2-40B4-BE49-F238E27FC236}">
                <a16:creationId xmlns:a16="http://schemas.microsoft.com/office/drawing/2014/main" id="{0DEBC2B8-4132-4851-8C77-0F151A43BC49}"/>
              </a:ext>
            </a:extLst>
          </p:cNvPr>
          <p:cNvSpPr/>
          <p:nvPr/>
        </p:nvSpPr>
        <p:spPr>
          <a:xfrm>
            <a:off x="3505200" y="3219733"/>
            <a:ext cx="4114799" cy="30894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8" name="Rectangle 7">
            <a:extLst>
              <a:ext uri="{FF2B5EF4-FFF2-40B4-BE49-F238E27FC236}">
                <a16:creationId xmlns:a16="http://schemas.microsoft.com/office/drawing/2014/main" id="{D0F3E350-E145-4712-90B3-239F1B354334}"/>
              </a:ext>
            </a:extLst>
          </p:cNvPr>
          <p:cNvSpPr/>
          <p:nvPr/>
        </p:nvSpPr>
        <p:spPr>
          <a:xfrm>
            <a:off x="6554410" y="2828040"/>
            <a:ext cx="1300734" cy="33994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9" name="Rectangle 8">
            <a:extLst>
              <a:ext uri="{FF2B5EF4-FFF2-40B4-BE49-F238E27FC236}">
                <a16:creationId xmlns:a16="http://schemas.microsoft.com/office/drawing/2014/main" id="{8481ACFC-2CFA-4413-9BFD-6444165BC86B}"/>
              </a:ext>
            </a:extLst>
          </p:cNvPr>
          <p:cNvSpPr/>
          <p:nvPr/>
        </p:nvSpPr>
        <p:spPr>
          <a:xfrm>
            <a:off x="1991710" y="2828817"/>
            <a:ext cx="3962400" cy="3398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10" name="Rectangle 9">
            <a:extLst>
              <a:ext uri="{FF2B5EF4-FFF2-40B4-BE49-F238E27FC236}">
                <a16:creationId xmlns:a16="http://schemas.microsoft.com/office/drawing/2014/main" id="{289E9A6D-60EA-483D-B7E1-0EE03300AF66}"/>
              </a:ext>
            </a:extLst>
          </p:cNvPr>
          <p:cNvSpPr/>
          <p:nvPr/>
        </p:nvSpPr>
        <p:spPr>
          <a:xfrm>
            <a:off x="3124200" y="3583684"/>
            <a:ext cx="5105400" cy="3143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11" name="Rectangle 10">
            <a:extLst>
              <a:ext uri="{FF2B5EF4-FFF2-40B4-BE49-F238E27FC236}">
                <a16:creationId xmlns:a16="http://schemas.microsoft.com/office/drawing/2014/main" id="{524F35B3-44B0-42BD-88B1-556ACC693318}"/>
              </a:ext>
            </a:extLst>
          </p:cNvPr>
          <p:cNvSpPr/>
          <p:nvPr/>
        </p:nvSpPr>
        <p:spPr>
          <a:xfrm>
            <a:off x="4267200" y="2449635"/>
            <a:ext cx="3587944" cy="33994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12" name="Rectangle 11">
            <a:extLst>
              <a:ext uri="{FF2B5EF4-FFF2-40B4-BE49-F238E27FC236}">
                <a16:creationId xmlns:a16="http://schemas.microsoft.com/office/drawing/2014/main" id="{832AD7A7-45C5-45B7-AFEF-1E810687E5DF}"/>
              </a:ext>
            </a:extLst>
          </p:cNvPr>
          <p:cNvSpPr/>
          <p:nvPr/>
        </p:nvSpPr>
        <p:spPr>
          <a:xfrm>
            <a:off x="5655880" y="4901510"/>
            <a:ext cx="2552700" cy="361474"/>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cxnSp>
        <p:nvCxnSpPr>
          <p:cNvPr id="14" name="Straight Arrow Connector 13">
            <a:extLst>
              <a:ext uri="{FF2B5EF4-FFF2-40B4-BE49-F238E27FC236}">
                <a16:creationId xmlns:a16="http://schemas.microsoft.com/office/drawing/2014/main" id="{D31BB837-9FEC-475F-AD6A-6296A8D145A1}"/>
              </a:ext>
            </a:extLst>
          </p:cNvPr>
          <p:cNvCxnSpPr>
            <a:cxnSpLocks/>
          </p:cNvCxnSpPr>
          <p:nvPr/>
        </p:nvCxnSpPr>
        <p:spPr>
          <a:xfrm>
            <a:off x="4953000" y="2743200"/>
            <a:ext cx="1074554" cy="2153080"/>
          </a:xfrm>
          <a:prstGeom prst="straightConnector1">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Rounded Rectangular Callout 3">
            <a:extLst>
              <a:ext uri="{FF2B5EF4-FFF2-40B4-BE49-F238E27FC236}">
                <a16:creationId xmlns:a16="http://schemas.microsoft.com/office/drawing/2014/main" id="{187BDE17-B420-4AA8-8324-73D36A437AA7}"/>
              </a:ext>
            </a:extLst>
          </p:cNvPr>
          <p:cNvSpPr/>
          <p:nvPr/>
        </p:nvSpPr>
        <p:spPr>
          <a:xfrm>
            <a:off x="543409" y="2356212"/>
            <a:ext cx="7541953" cy="4244841"/>
          </a:xfrm>
          <a:prstGeom prst="wedgeRoundRectCallout">
            <a:avLst>
              <a:gd name="adj1" fmla="val 34920"/>
              <a:gd name="adj2" fmla="val -6952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800"/>
              </a:lnSpc>
            </a:pPr>
            <a:r>
              <a:rPr lang="en-US" sz="2800" b="1" i="1" dirty="0">
                <a:solidFill>
                  <a:schemeClr val="tx1"/>
                </a:solidFill>
                <a:latin typeface="Candara" panose="020E0502030303020204" pitchFamily="34" charset="0"/>
              </a:rPr>
              <a:t>“</a:t>
            </a:r>
            <a:r>
              <a:rPr lang="en-US" sz="2800" b="1" i="1" dirty="0">
                <a:solidFill>
                  <a:schemeClr val="tx1">
                    <a:lumMod val="65000"/>
                    <a:lumOff val="35000"/>
                  </a:schemeClr>
                </a:solidFill>
                <a:latin typeface="Candara" panose="020E0502030303020204" pitchFamily="34" charset="0"/>
              </a:rPr>
              <a:t>2 </a:t>
            </a:r>
            <a:r>
              <a:rPr lang="en-US" sz="2800" b="1" i="1" dirty="0">
                <a:solidFill>
                  <a:schemeClr val="tx1"/>
                </a:solidFill>
                <a:latin typeface="Candara" panose="020E0502030303020204" pitchFamily="34" charset="0"/>
              </a:rPr>
              <a:t>We give thanks to God always for you all, making mention of you in our prayers; </a:t>
            </a:r>
            <a:r>
              <a:rPr lang="en-US" sz="2800" b="1" i="1" dirty="0">
                <a:solidFill>
                  <a:schemeClr val="tx1">
                    <a:lumMod val="65000"/>
                    <a:lumOff val="35000"/>
                  </a:schemeClr>
                </a:solidFill>
                <a:latin typeface="Candara" panose="020E0502030303020204" pitchFamily="34" charset="0"/>
              </a:rPr>
              <a:t>3</a:t>
            </a:r>
            <a:r>
              <a:rPr lang="en-US" sz="2800" b="1" i="1" dirty="0">
                <a:solidFill>
                  <a:schemeClr val="tx1"/>
                </a:solidFill>
                <a:latin typeface="Candara" panose="020E0502030303020204" pitchFamily="34" charset="0"/>
              </a:rPr>
              <a:t> Remembering without ceasing your work of faith, and </a:t>
            </a:r>
            <a:r>
              <a:rPr lang="en-US" sz="2800" b="1" i="1" dirty="0" err="1">
                <a:solidFill>
                  <a:schemeClr val="tx1"/>
                </a:solidFill>
                <a:latin typeface="Candara" panose="020E0502030303020204" pitchFamily="34" charset="0"/>
              </a:rPr>
              <a:t>labour</a:t>
            </a:r>
            <a:r>
              <a:rPr lang="en-US" sz="2800" b="1" i="1" dirty="0">
                <a:solidFill>
                  <a:schemeClr val="tx1"/>
                </a:solidFill>
                <a:latin typeface="Candara" panose="020E0502030303020204" pitchFamily="34" charset="0"/>
              </a:rPr>
              <a:t> of love, and patience of hope in our Lord Jesus Christ, in the sight of God and our Father; </a:t>
            </a:r>
            <a:r>
              <a:rPr lang="en-US" sz="2800" b="1" i="1" dirty="0">
                <a:solidFill>
                  <a:schemeClr val="tx1">
                    <a:lumMod val="65000"/>
                    <a:lumOff val="35000"/>
                  </a:schemeClr>
                </a:solidFill>
                <a:latin typeface="Candara" panose="020E0502030303020204" pitchFamily="34" charset="0"/>
              </a:rPr>
              <a:t>4</a:t>
            </a:r>
            <a:r>
              <a:rPr lang="en-US" sz="2800" b="1" i="1" dirty="0">
                <a:solidFill>
                  <a:schemeClr val="tx1"/>
                </a:solidFill>
                <a:latin typeface="Candara" panose="020E0502030303020204" pitchFamily="34" charset="0"/>
              </a:rPr>
              <a:t> Knowing, brethren beloved, </a:t>
            </a:r>
            <a:r>
              <a:rPr lang="en-US" sz="2800" b="1" i="1" dirty="0">
                <a:solidFill>
                  <a:srgbClr val="FF0000"/>
                </a:solidFill>
                <a:latin typeface="Candara" panose="020E0502030303020204" pitchFamily="34" charset="0"/>
              </a:rPr>
              <a:t>your election of God. </a:t>
            </a:r>
            <a:r>
              <a:rPr lang="en-US" sz="2800" b="1" i="1" dirty="0">
                <a:solidFill>
                  <a:schemeClr val="tx1">
                    <a:lumMod val="65000"/>
                    <a:lumOff val="35000"/>
                  </a:schemeClr>
                </a:solidFill>
                <a:latin typeface="Candara" panose="020E0502030303020204" pitchFamily="34" charset="0"/>
              </a:rPr>
              <a:t>5</a:t>
            </a:r>
            <a:r>
              <a:rPr lang="en-US" sz="2800" b="1" i="1" dirty="0">
                <a:solidFill>
                  <a:schemeClr val="tx1"/>
                </a:solidFill>
                <a:latin typeface="Candara" panose="020E0502030303020204" pitchFamily="34" charset="0"/>
              </a:rPr>
              <a:t> For our </a:t>
            </a:r>
            <a:r>
              <a:rPr lang="en-US" sz="2800" b="1" i="1" dirty="0">
                <a:solidFill>
                  <a:srgbClr val="FF0000"/>
                </a:solidFill>
                <a:latin typeface="Candara" panose="020E0502030303020204" pitchFamily="34" charset="0"/>
              </a:rPr>
              <a:t>gospel</a:t>
            </a:r>
            <a:r>
              <a:rPr lang="en-US" sz="2800" b="1" i="1" dirty="0">
                <a:solidFill>
                  <a:schemeClr val="tx1"/>
                </a:solidFill>
                <a:latin typeface="Candara" panose="020E0502030303020204" pitchFamily="34" charset="0"/>
              </a:rPr>
              <a:t>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24778803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up)">
                                      <p:cBhvr>
                                        <p:cTn id="14" dur="2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1" nodeType="clickEffect">
                                  <p:stCondLst>
                                    <p:cond delay="0"/>
                                  </p:stCondLst>
                                  <p:childTnLst>
                                    <p:animEffect transition="out" filter="randombar(horizontal)">
                                      <p:cBhvr>
                                        <p:cTn id="18" dur="1000"/>
                                        <p:tgtEl>
                                          <p:spTgt spid="15"/>
                                        </p:tgtEl>
                                      </p:cBhvr>
                                    </p:animEffect>
                                    <p:set>
                                      <p:cBhvr>
                                        <p:cTn id="19" dur="1" fill="hold">
                                          <p:stCondLst>
                                            <p:cond delay="999"/>
                                          </p:stCondLst>
                                        </p:cTn>
                                        <p:tgtEl>
                                          <p:spTgt spid="1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6" presetID="21" presetClass="entr" presetSubtype="1" fill="hold" grpId="0" nodeType="with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heel(1)">
                                      <p:cBhvr>
                                        <p:cTn id="48" dur="125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Effect transition="in" filter="fade">
                                      <p:cBhvr>
                                        <p:cTn id="53" dur="1000"/>
                                        <p:tgtEl>
                                          <p:spTgt spid="3">
                                            <p:txEl>
                                              <p:pRg st="5" end="5"/>
                                            </p:txEl>
                                          </p:spTgt>
                                        </p:tgtEl>
                                      </p:cBhvr>
                                    </p:animEffect>
                                    <p:anim calcmode="lin" valueType="num">
                                      <p:cBhvr>
                                        <p:cTn id="5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6" presetID="21" presetClass="entr" presetSubtype="1"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wheel(1)">
                                      <p:cBhvr>
                                        <p:cTn id="58" dur="1250"/>
                                        <p:tgtEl>
                                          <p:spTgt spid="8"/>
                                        </p:tgtEl>
                                      </p:cBhvr>
                                    </p:animEffect>
                                  </p:childTnLst>
                                </p:cTn>
                              </p:par>
                            </p:childTnLst>
                          </p:cTn>
                        </p:par>
                        <p:par>
                          <p:cTn id="59" fill="hold">
                            <p:stCondLst>
                              <p:cond delay="1250"/>
                            </p:stCondLst>
                            <p:childTnLst>
                              <p:par>
                                <p:cTn id="60" presetID="21" presetClass="entr" presetSubtype="1"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heel(1)">
                                      <p:cBhvr>
                                        <p:cTn id="62" dur="125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1000"/>
                                        <p:tgtEl>
                                          <p:spTgt spid="3">
                                            <p:txEl>
                                              <p:pRg st="6" end="6"/>
                                            </p:txEl>
                                          </p:spTgt>
                                        </p:tgtEl>
                                      </p:cBhvr>
                                    </p:animEffect>
                                    <p:anim calcmode="lin" valueType="num">
                                      <p:cBhvr>
                                        <p:cTn id="6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70" presetID="21" presetClass="entr" presetSubtype="1"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wheel(1)">
                                      <p:cBhvr>
                                        <p:cTn id="72" dur="125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fade">
                                      <p:cBhvr>
                                        <p:cTn id="77" dur="1000"/>
                                        <p:tgtEl>
                                          <p:spTgt spid="3">
                                            <p:txEl>
                                              <p:pRg st="7" end="7"/>
                                            </p:txEl>
                                          </p:spTgt>
                                        </p:tgtEl>
                                      </p:cBhvr>
                                    </p:animEffect>
                                    <p:anim calcmode="lin" valueType="num">
                                      <p:cBhvr>
                                        <p:cTn id="7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80" presetID="21" presetClass="entr" presetSubtype="1" fill="hold" grpId="0" nodeType="withEffect">
                                  <p:stCondLst>
                                    <p:cond delay="0"/>
                                  </p:stCondLst>
                                  <p:childTnLst>
                                    <p:set>
                                      <p:cBhvr>
                                        <p:cTn id="81" dur="1" fill="hold">
                                          <p:stCondLst>
                                            <p:cond delay="0"/>
                                          </p:stCondLst>
                                        </p:cTn>
                                        <p:tgtEl>
                                          <p:spTgt spid="10"/>
                                        </p:tgtEl>
                                        <p:attrNameLst>
                                          <p:attrName>style.visibility</p:attrName>
                                        </p:attrNameLst>
                                      </p:cBhvr>
                                      <p:to>
                                        <p:strVal val="visible"/>
                                      </p:to>
                                    </p:set>
                                    <p:animEffect transition="in" filter="wheel(1)">
                                      <p:cBhvr>
                                        <p:cTn id="82" dur="1250"/>
                                        <p:tgtEl>
                                          <p:spTgt spid="1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5"/>
                                        </p:tgtEl>
                                        <p:attrNameLst>
                                          <p:attrName>style.visibility</p:attrName>
                                        </p:attrNameLst>
                                      </p:cBhvr>
                                      <p:to>
                                        <p:strVal val="visible"/>
                                      </p:to>
                                    </p:set>
                                    <p:animEffect transition="in" filter="wipe(up)">
                                      <p:cBhvr>
                                        <p:cTn id="87" dur="1250"/>
                                        <p:tgtEl>
                                          <p:spTgt spid="5"/>
                                        </p:tgtEl>
                                      </p:cBhvr>
                                    </p:animEffect>
                                  </p:childTnLst>
                                </p:cTn>
                              </p:par>
                            </p:childTnLst>
                          </p:cTn>
                        </p:par>
                        <p:par>
                          <p:cTn id="88" fill="hold">
                            <p:stCondLst>
                              <p:cond delay="1250"/>
                            </p:stCondLst>
                            <p:childTnLst>
                              <p:par>
                                <p:cTn id="89" presetID="21" presetClass="entr" presetSubtype="1" fill="hold" grpId="0" nodeType="afterEffect">
                                  <p:stCondLst>
                                    <p:cond delay="0"/>
                                  </p:stCondLst>
                                  <p:childTnLst>
                                    <p:set>
                                      <p:cBhvr>
                                        <p:cTn id="90" dur="1" fill="hold">
                                          <p:stCondLst>
                                            <p:cond delay="0"/>
                                          </p:stCondLst>
                                        </p:cTn>
                                        <p:tgtEl>
                                          <p:spTgt spid="11"/>
                                        </p:tgtEl>
                                        <p:attrNameLst>
                                          <p:attrName>style.visibility</p:attrName>
                                        </p:attrNameLst>
                                      </p:cBhvr>
                                      <p:to>
                                        <p:strVal val="visible"/>
                                      </p:to>
                                    </p:set>
                                    <p:animEffect transition="in" filter="wheel(1)">
                                      <p:cBhvr>
                                        <p:cTn id="91" dur="1250"/>
                                        <p:tgtEl>
                                          <p:spTgt spid="11"/>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6"/>
                                        </p:tgtEl>
                                        <p:attrNameLst>
                                          <p:attrName>style.visibility</p:attrName>
                                        </p:attrNameLst>
                                      </p:cBhvr>
                                      <p:to>
                                        <p:strVal val="visible"/>
                                      </p:to>
                                    </p:set>
                                    <p:anim calcmode="lin" valueType="num">
                                      <p:cBhvr>
                                        <p:cTn id="94" dur="1250" fill="hold"/>
                                        <p:tgtEl>
                                          <p:spTgt spid="6"/>
                                        </p:tgtEl>
                                        <p:attrNameLst>
                                          <p:attrName>ppt_w</p:attrName>
                                        </p:attrNameLst>
                                      </p:cBhvr>
                                      <p:tavLst>
                                        <p:tav tm="0">
                                          <p:val>
                                            <p:fltVal val="0"/>
                                          </p:val>
                                        </p:tav>
                                        <p:tav tm="100000">
                                          <p:val>
                                            <p:strVal val="#ppt_w"/>
                                          </p:val>
                                        </p:tav>
                                      </p:tavLst>
                                    </p:anim>
                                    <p:anim calcmode="lin" valueType="num">
                                      <p:cBhvr>
                                        <p:cTn id="95" dur="1250" fill="hold"/>
                                        <p:tgtEl>
                                          <p:spTgt spid="6"/>
                                        </p:tgtEl>
                                        <p:attrNameLst>
                                          <p:attrName>ppt_h</p:attrName>
                                        </p:attrNameLst>
                                      </p:cBhvr>
                                      <p:tavLst>
                                        <p:tav tm="0">
                                          <p:val>
                                            <p:fltVal val="0"/>
                                          </p:val>
                                        </p:tav>
                                        <p:tav tm="100000">
                                          <p:val>
                                            <p:strVal val="#ppt_h"/>
                                          </p:val>
                                        </p:tav>
                                      </p:tavLst>
                                    </p:anim>
                                    <p:animEffect transition="in" filter="fade">
                                      <p:cBhvr>
                                        <p:cTn id="96" dur="1250"/>
                                        <p:tgtEl>
                                          <p:spTgt spid="6"/>
                                        </p:tgtEl>
                                      </p:cBhvr>
                                    </p:animEffect>
                                  </p:childTnLst>
                                </p:cTn>
                              </p:par>
                              <p:par>
                                <p:cTn id="97" presetID="21" presetClass="entr" presetSubtype="1" fill="hold" grpId="0" nodeType="withEffect">
                                  <p:stCondLst>
                                    <p:cond delay="50"/>
                                  </p:stCondLst>
                                  <p:childTnLst>
                                    <p:set>
                                      <p:cBhvr>
                                        <p:cTn id="98" dur="1" fill="hold">
                                          <p:stCondLst>
                                            <p:cond delay="0"/>
                                          </p:stCondLst>
                                        </p:cTn>
                                        <p:tgtEl>
                                          <p:spTgt spid="12"/>
                                        </p:tgtEl>
                                        <p:attrNameLst>
                                          <p:attrName>style.visibility</p:attrName>
                                        </p:attrNameLst>
                                      </p:cBhvr>
                                      <p:to>
                                        <p:strVal val="visible"/>
                                      </p:to>
                                    </p:set>
                                    <p:animEffect transition="in" filter="wheel(1)">
                                      <p:cBhvr>
                                        <p:cTn id="99" dur="1250"/>
                                        <p:tgtEl>
                                          <p:spTgt spid="12"/>
                                        </p:tgtEl>
                                      </p:cBhvr>
                                    </p:animEffect>
                                  </p:childTnLst>
                                </p:cTn>
                              </p:par>
                              <p:par>
                                <p:cTn id="100" presetID="16" presetClass="entr" presetSubtype="37" fill="hold" nodeType="withEffect">
                                  <p:stCondLst>
                                    <p:cond delay="0"/>
                                  </p:stCondLst>
                                  <p:childTnLst>
                                    <p:set>
                                      <p:cBhvr>
                                        <p:cTn id="101" dur="1" fill="hold">
                                          <p:stCondLst>
                                            <p:cond delay="0"/>
                                          </p:stCondLst>
                                        </p:cTn>
                                        <p:tgtEl>
                                          <p:spTgt spid="14"/>
                                        </p:tgtEl>
                                        <p:attrNameLst>
                                          <p:attrName>style.visibility</p:attrName>
                                        </p:attrNameLst>
                                      </p:cBhvr>
                                      <p:to>
                                        <p:strVal val="visible"/>
                                      </p:to>
                                    </p:set>
                                    <p:animEffect transition="in" filter="barn(outVertical)">
                                      <p:cBhvr>
                                        <p:cTn id="102" dur="12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uiExpand="1" build="p"/>
      <p:bldP spid="5" grpId="0" animBg="1"/>
      <p:bldP spid="6" grpId="0" animBg="1"/>
      <p:bldP spid="7" grpId="0" animBg="1"/>
      <p:bldP spid="8" grpId="0" animBg="1"/>
      <p:bldP spid="9" grpId="0" animBg="1"/>
      <p:bldP spid="10" grpId="0" animBg="1"/>
      <p:bldP spid="11" grpId="0" animBg="1"/>
      <p:bldP spid="12" grpId="0" animBg="1"/>
      <p:bldP spid="15" grpId="0" animBg="1"/>
      <p:bldP spid="1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a:cxnSpLocks/>
          </p:cNvCxnSpPr>
          <p:nvPr/>
        </p:nvCxnSpPr>
        <p:spPr>
          <a:xfrm>
            <a:off x="838200" y="1562100"/>
            <a:ext cx="21336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38125" y="257175"/>
            <a:ext cx="7620000" cy="857250"/>
          </a:xfrm>
        </p:spPr>
        <p:txBody>
          <a:bodyPr/>
          <a:lstStyle/>
          <a:p>
            <a:r>
              <a:rPr lang="en-US" sz="4800" b="1" dirty="0">
                <a:latin typeface="Candara" panose="020E0502030303020204" pitchFamily="34" charset="0"/>
              </a:rPr>
              <a:t>Our Election…</a:t>
            </a:r>
          </a:p>
        </p:txBody>
      </p:sp>
      <p:sp>
        <p:nvSpPr>
          <p:cNvPr id="4" name="Slide Number Placeholder 3"/>
          <p:cNvSpPr>
            <a:spLocks noGrp="1"/>
          </p:cNvSpPr>
          <p:nvPr>
            <p:ph type="sldNum" sz="quarter" idx="12"/>
          </p:nvPr>
        </p:nvSpPr>
        <p:spPr/>
        <p:txBody>
          <a:bodyPr/>
          <a:lstStyle/>
          <a:p>
            <a:fld id="{26E71462-EFD3-4453-809A-349841EA9105}" type="slidenum">
              <a:rPr lang="en-US" smtClean="0"/>
              <a:t>13</a:t>
            </a:fld>
            <a:endParaRPr lang="en-US"/>
          </a:p>
        </p:txBody>
      </p:sp>
      <p:sp>
        <p:nvSpPr>
          <p:cNvPr id="7" name="Rectangle 6">
            <a:extLst>
              <a:ext uri="{FF2B5EF4-FFF2-40B4-BE49-F238E27FC236}">
                <a16:creationId xmlns:a16="http://schemas.microsoft.com/office/drawing/2014/main" id="{6EF6838B-96C5-442D-8491-104E945FE8FC}"/>
              </a:ext>
            </a:extLst>
          </p:cNvPr>
          <p:cNvSpPr/>
          <p:nvPr/>
        </p:nvSpPr>
        <p:spPr>
          <a:xfrm>
            <a:off x="761998" y="4546456"/>
            <a:ext cx="7267577" cy="31432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8" name="Rectangle 7">
            <a:extLst>
              <a:ext uri="{FF2B5EF4-FFF2-40B4-BE49-F238E27FC236}">
                <a16:creationId xmlns:a16="http://schemas.microsoft.com/office/drawing/2014/main" id="{198939F7-A2DD-463F-92C0-3FA5D99DF247}"/>
              </a:ext>
            </a:extLst>
          </p:cNvPr>
          <p:cNvSpPr/>
          <p:nvPr/>
        </p:nvSpPr>
        <p:spPr>
          <a:xfrm>
            <a:off x="5486400" y="4136447"/>
            <a:ext cx="2543175" cy="3463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10" name="Rectangle 9">
            <a:extLst>
              <a:ext uri="{FF2B5EF4-FFF2-40B4-BE49-F238E27FC236}">
                <a16:creationId xmlns:a16="http://schemas.microsoft.com/office/drawing/2014/main" id="{1CB0B592-AE0B-BD2C-E506-9476EF7109BD}"/>
              </a:ext>
            </a:extLst>
          </p:cNvPr>
          <p:cNvSpPr/>
          <p:nvPr/>
        </p:nvSpPr>
        <p:spPr>
          <a:xfrm>
            <a:off x="761999" y="4911436"/>
            <a:ext cx="4495802" cy="31432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noFill/>
            </a:endParaRPr>
          </a:p>
        </p:txBody>
      </p:sp>
      <p:sp>
        <p:nvSpPr>
          <p:cNvPr id="3" name="Content Placeholder 2"/>
          <p:cNvSpPr>
            <a:spLocks noGrp="1"/>
          </p:cNvSpPr>
          <p:nvPr>
            <p:ph idx="1"/>
          </p:nvPr>
        </p:nvSpPr>
        <p:spPr>
          <a:xfrm>
            <a:off x="238124" y="1066800"/>
            <a:ext cx="8143877" cy="5638800"/>
          </a:xfrm>
        </p:spPr>
        <p:txBody>
          <a:bodyPr>
            <a:normAutofit/>
          </a:bodyPr>
          <a:lstStyle/>
          <a:p>
            <a:pPr marL="85725" indent="0">
              <a:buNone/>
            </a:pPr>
            <a:r>
              <a:rPr lang="en-US" sz="3200" b="1" dirty="0">
                <a:latin typeface="Candara" panose="020E0502030303020204" pitchFamily="34" charset="0"/>
              </a:rPr>
              <a:t>Is conditionally received</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Man cannot change Gods plan</a:t>
            </a:r>
          </a:p>
          <a:p>
            <a:pPr marL="548640" lvl="1" indent="-274320">
              <a:lnSpc>
                <a:spcPts val="2500"/>
              </a:lnSpc>
              <a:spcBef>
                <a:spcPts val="0"/>
              </a:spcBef>
              <a:buFont typeface="Wingdings" panose="05000000000000000000" pitchFamily="2" charset="2"/>
              <a:buChar char="§"/>
            </a:pPr>
            <a:r>
              <a:rPr lang="en-US" sz="2400" dirty="0">
                <a:latin typeface="Candara" panose="020E0502030303020204" pitchFamily="34" charset="0"/>
              </a:rPr>
              <a:t>We </a:t>
            </a:r>
            <a:r>
              <a:rPr lang="en-US" sz="2400" b="1" i="1" u="sng" dirty="0">
                <a:latin typeface="Candara" panose="020E0502030303020204" pitchFamily="34" charset="0"/>
              </a:rPr>
              <a:t>CHOOSE</a:t>
            </a:r>
            <a:r>
              <a:rPr lang="en-US" sz="2400" dirty="0">
                <a:latin typeface="Candara" panose="020E0502030303020204" pitchFamily="34" charset="0"/>
              </a:rPr>
              <a:t> to obey to the Gospel – </a:t>
            </a:r>
            <a:r>
              <a:rPr lang="en-US" sz="2400" i="1" dirty="0">
                <a:latin typeface="Candara" panose="020E0502030303020204" pitchFamily="34" charset="0"/>
              </a:rPr>
              <a:t>Rom. 6:17-18</a:t>
            </a:r>
          </a:p>
          <a:p>
            <a:pPr marL="365760" indent="-274320">
              <a:lnSpc>
                <a:spcPts val="3200"/>
              </a:lnSpc>
              <a:spcBef>
                <a:spcPts val="1200"/>
              </a:spcBef>
              <a:buFont typeface="Wingdings" panose="05000000000000000000" pitchFamily="2" charset="2"/>
              <a:buChar char="§"/>
            </a:pPr>
            <a:r>
              <a:rPr lang="en-US" sz="2800" dirty="0">
                <a:latin typeface="Candara" panose="020E0502030303020204" pitchFamily="34" charset="0"/>
              </a:rPr>
              <a:t>God will punish those who </a:t>
            </a:r>
            <a:r>
              <a:rPr lang="en-US" sz="2800" b="1" i="1" u="sng" dirty="0">
                <a:latin typeface="Candara" panose="020E0502030303020204" pitchFamily="34" charset="0"/>
              </a:rPr>
              <a:t>CHOOSE</a:t>
            </a:r>
            <a:r>
              <a:rPr lang="en-US" sz="2800" dirty="0">
                <a:latin typeface="Candara" panose="020E0502030303020204" pitchFamily="34" charset="0"/>
              </a:rPr>
              <a:t> not to obey the gospel</a:t>
            </a:r>
          </a:p>
          <a:p>
            <a:pPr lvl="1">
              <a:lnSpc>
                <a:spcPts val="2900"/>
              </a:lnSpc>
              <a:buFont typeface="Wingdings" panose="05000000000000000000" pitchFamily="2" charset="2"/>
              <a:buChar char="§"/>
            </a:pPr>
            <a:r>
              <a:rPr lang="en-US" sz="2700" b="1" i="1" dirty="0">
                <a:latin typeface="Candara" panose="020E0502030303020204" pitchFamily="34" charset="0"/>
              </a:rPr>
              <a:t>“And to you who are troubled rest with us, when the Lord Jesus shall be revealed from heaven with his mighty angels, In flaming fire taking vengeance on them that know not God, and that obey not the gospel of our Lord Jesus Christ: Who shall be punished with everlasting destruction from the presence of the Lord, and from the glory of his power” </a:t>
            </a:r>
            <a:r>
              <a:rPr lang="en-US" sz="2700" dirty="0">
                <a:latin typeface="Candara" panose="020E0502030303020204" pitchFamily="34" charset="0"/>
              </a:rPr>
              <a:t>– </a:t>
            </a:r>
            <a:r>
              <a:rPr lang="en-US" sz="2700" i="1" dirty="0">
                <a:latin typeface="Candara" panose="020E0502030303020204" pitchFamily="34" charset="0"/>
              </a:rPr>
              <a:t>2 Thess. 1:7-9</a:t>
            </a:r>
          </a:p>
          <a:p>
            <a:pPr marL="308610" lvl="1" indent="0">
              <a:buNone/>
            </a:pPr>
            <a:endParaRPr lang="en-US" dirty="0"/>
          </a:p>
        </p:txBody>
      </p:sp>
    </p:spTree>
    <p:extLst>
      <p:ext uri="{BB962C8B-B14F-4D97-AF65-F5344CB8AC3E}">
        <p14:creationId xmlns:p14="http://schemas.microsoft.com/office/powerpoint/2010/main" val="34370897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left)">
                                      <p:cBhvr>
                                        <p:cTn id="44" dur="750"/>
                                        <p:tgtEl>
                                          <p:spTgt spid="8"/>
                                        </p:tgtEl>
                                      </p:cBhvr>
                                    </p:animEffect>
                                  </p:childTnLst>
                                </p:cTn>
                              </p:par>
                            </p:childTnLst>
                          </p:cTn>
                        </p:par>
                        <p:par>
                          <p:cTn id="45" fill="hold">
                            <p:stCondLst>
                              <p:cond delay="750"/>
                            </p:stCondLst>
                            <p:childTnLst>
                              <p:par>
                                <p:cTn id="46" presetID="22" presetClass="entr" presetSubtype="8"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wipe(left)">
                                      <p:cBhvr>
                                        <p:cTn id="48" dur="750"/>
                                        <p:tgtEl>
                                          <p:spTgt spid="7"/>
                                        </p:tgtEl>
                                      </p:cBhvr>
                                    </p:animEffect>
                                  </p:childTnLst>
                                </p:cTn>
                              </p:par>
                            </p:childTnLst>
                          </p:cTn>
                        </p:par>
                        <p:par>
                          <p:cTn id="49" fill="hold">
                            <p:stCondLst>
                              <p:cond delay="1500"/>
                            </p:stCondLst>
                            <p:childTnLst>
                              <p:par>
                                <p:cTn id="50" presetID="22" presetClass="entr" presetSubtype="8"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left)">
                                      <p:cBhvr>
                                        <p:cTn id="52"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6E71462-EFD3-4453-809A-349841EA9105}" type="slidenum">
              <a:rPr lang="en-US" smtClean="0"/>
              <a:t>14</a:t>
            </a:fld>
            <a:endParaRPr lang="en-US"/>
          </a:p>
        </p:txBody>
      </p:sp>
      <p:sp>
        <p:nvSpPr>
          <p:cNvPr id="7" name="Title 6">
            <a:extLst>
              <a:ext uri="{FF2B5EF4-FFF2-40B4-BE49-F238E27FC236}">
                <a16:creationId xmlns:a16="http://schemas.microsoft.com/office/drawing/2014/main" id="{4031BFC8-5384-46C2-83DE-27C66BC7DD84}"/>
              </a:ext>
            </a:extLst>
          </p:cNvPr>
          <p:cNvSpPr>
            <a:spLocks noGrp="1"/>
          </p:cNvSpPr>
          <p:nvPr>
            <p:ph type="title"/>
          </p:nvPr>
        </p:nvSpPr>
        <p:spPr>
          <a:xfrm>
            <a:off x="304800" y="381000"/>
            <a:ext cx="8226988" cy="857250"/>
          </a:xfrm>
        </p:spPr>
        <p:txBody>
          <a:bodyPr/>
          <a:lstStyle/>
          <a:p>
            <a:pPr>
              <a:lnSpc>
                <a:spcPts val="4800"/>
              </a:lnSpc>
            </a:pPr>
            <a:r>
              <a:rPr lang="en-US" sz="4800" b="1" i="1" dirty="0">
                <a:latin typeface="Candara" panose="020E0502030303020204" pitchFamily="34" charset="0"/>
              </a:rPr>
              <a:t>“Make Your Calling &amp; ELECTION Sure</a:t>
            </a:r>
            <a:r>
              <a:rPr lang="en-US" sz="4800" b="1" dirty="0">
                <a:latin typeface="Candara" panose="020E0502030303020204" pitchFamily="34" charset="0"/>
              </a:rPr>
              <a:t>”</a:t>
            </a:r>
            <a:endParaRPr lang="en-US" sz="4800" dirty="0"/>
          </a:p>
        </p:txBody>
      </p:sp>
      <p:sp>
        <p:nvSpPr>
          <p:cNvPr id="2" name="Rectangle 1">
            <a:extLst>
              <a:ext uri="{FF2B5EF4-FFF2-40B4-BE49-F238E27FC236}">
                <a16:creationId xmlns:a16="http://schemas.microsoft.com/office/drawing/2014/main" id="{2F9565E1-1EDE-05BF-3E73-ED71AAE7ED26}"/>
              </a:ext>
            </a:extLst>
          </p:cNvPr>
          <p:cNvSpPr/>
          <p:nvPr/>
        </p:nvSpPr>
        <p:spPr>
          <a:xfrm>
            <a:off x="762000" y="1943100"/>
            <a:ext cx="6096000" cy="381000"/>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28600" y="1447800"/>
            <a:ext cx="8303188" cy="5257800"/>
          </a:xfrm>
        </p:spPr>
        <p:txBody>
          <a:bodyPr>
            <a:normAutofit/>
          </a:bodyPr>
          <a:lstStyle/>
          <a:p>
            <a:pPr marL="0" indent="0">
              <a:lnSpc>
                <a:spcPts val="3300"/>
              </a:lnSpc>
              <a:buNone/>
            </a:pPr>
            <a:r>
              <a:rPr lang="en-US" sz="3200" b="1" i="1" dirty="0">
                <a:latin typeface="Candara" panose="020E0502030303020204" pitchFamily="34" charset="0"/>
              </a:rPr>
              <a:t>“Wherefore the rather, brethren, give diligence to make your calling and election sure: for if ye do these things, ye shall never fall” </a:t>
            </a:r>
            <a:r>
              <a:rPr lang="en-US" sz="3200" dirty="0">
                <a:latin typeface="Candara" panose="020E0502030303020204" pitchFamily="34" charset="0"/>
              </a:rPr>
              <a:t>– </a:t>
            </a:r>
            <a:r>
              <a:rPr lang="en-US" sz="3200" i="1" dirty="0">
                <a:latin typeface="Candara" panose="020E0502030303020204" pitchFamily="34" charset="0"/>
              </a:rPr>
              <a:t>2 Pet. 1:10</a:t>
            </a:r>
            <a:endParaRPr lang="en-US" sz="3200" b="1" i="1" dirty="0">
              <a:latin typeface="Candara" panose="020E0502030303020204" pitchFamily="34" charset="0"/>
            </a:endParaRPr>
          </a:p>
          <a:p>
            <a:pPr marL="365760" indent="-274320">
              <a:spcBef>
                <a:spcPts val="600"/>
              </a:spcBef>
              <a:buFont typeface="Wingdings" panose="05000000000000000000" pitchFamily="2" charset="2"/>
              <a:buChar char="§"/>
            </a:pPr>
            <a:r>
              <a:rPr lang="en-US" sz="2800" b="1" u="sng" dirty="0">
                <a:latin typeface="Candara" panose="020E0502030303020204" pitchFamily="34" charset="0"/>
              </a:rPr>
              <a:t>KEEPING</a:t>
            </a:r>
            <a:r>
              <a:rPr lang="en-US" sz="2800" dirty="0">
                <a:latin typeface="Candara" panose="020E0502030303020204" pitchFamily="34" charset="0"/>
              </a:rPr>
              <a:t> saved is just as important as </a:t>
            </a:r>
            <a:r>
              <a:rPr lang="en-US" sz="2800" b="1" u="sng" dirty="0">
                <a:latin typeface="Candara" panose="020E0502030303020204" pitchFamily="34" charset="0"/>
              </a:rPr>
              <a:t>BEING</a:t>
            </a:r>
            <a:r>
              <a:rPr lang="en-US" sz="2800" dirty="0">
                <a:latin typeface="Candara" panose="020E0502030303020204" pitchFamily="34" charset="0"/>
              </a:rPr>
              <a:t> saved!</a:t>
            </a:r>
          </a:p>
          <a:p>
            <a:pPr marL="588645" lvl="1" indent="-274320">
              <a:lnSpc>
                <a:spcPts val="2400"/>
              </a:lnSpc>
              <a:spcBef>
                <a:spcPts val="0"/>
              </a:spcBef>
              <a:buFont typeface="Wingdings" panose="05000000000000000000" pitchFamily="2" charset="2"/>
              <a:buChar char="§"/>
            </a:pPr>
            <a:r>
              <a:rPr lang="en-US" sz="2400" i="1" dirty="0">
                <a:latin typeface="Candara" panose="020E0502030303020204" pitchFamily="34" charset="0"/>
              </a:rPr>
              <a:t>Acts 15:29; 1 John 5:21; Jude 21</a:t>
            </a:r>
          </a:p>
          <a:p>
            <a:pPr marL="365760" indent="-274320">
              <a:spcBef>
                <a:spcPts val="1200"/>
              </a:spcBef>
              <a:buFont typeface="Wingdings" panose="05000000000000000000" pitchFamily="2" charset="2"/>
              <a:buChar char="§"/>
            </a:pPr>
            <a:r>
              <a:rPr lang="en-US" sz="2800" dirty="0">
                <a:latin typeface="Candara" panose="020E0502030303020204" pitchFamily="34" charset="0"/>
              </a:rPr>
              <a:t>Departure from the faith is very possible</a:t>
            </a:r>
          </a:p>
          <a:p>
            <a:pPr marL="640080" lvl="1" indent="-274320">
              <a:lnSpc>
                <a:spcPts val="2400"/>
              </a:lnSpc>
              <a:spcBef>
                <a:spcPts val="0"/>
              </a:spcBef>
              <a:buFont typeface="Wingdings" panose="05000000000000000000" pitchFamily="2" charset="2"/>
              <a:buChar char="§"/>
            </a:pPr>
            <a:r>
              <a:rPr lang="en-US" sz="2400" i="1" dirty="0">
                <a:latin typeface="Candara" panose="020E0502030303020204" pitchFamily="34" charset="0"/>
              </a:rPr>
              <a:t>Heb. 3:12-13; 2 Pet. 2:19-22</a:t>
            </a:r>
          </a:p>
          <a:p>
            <a:pPr marL="365760" indent="-274320">
              <a:spcBef>
                <a:spcPts val="1200"/>
              </a:spcBef>
              <a:buFont typeface="Wingdings" panose="05000000000000000000" pitchFamily="2" charset="2"/>
              <a:buChar char="§"/>
            </a:pPr>
            <a:r>
              <a:rPr lang="en-US" sz="2800" dirty="0">
                <a:latin typeface="Candara" panose="020E0502030303020204" pitchFamily="34" charset="0"/>
              </a:rPr>
              <a:t>Christians must live </a:t>
            </a:r>
            <a:r>
              <a:rPr lang="en-US" sz="2800" b="1" i="1" dirty="0">
                <a:solidFill>
                  <a:srgbClr val="FF0000"/>
                </a:solidFill>
                <a:latin typeface="Candara" panose="020E0502030303020204" pitchFamily="34" charset="0"/>
              </a:rPr>
              <a:t>“faithful unt0 death” </a:t>
            </a:r>
            <a:r>
              <a:rPr lang="en-US" sz="2800" dirty="0">
                <a:latin typeface="Candara" panose="020E0502030303020204" pitchFamily="34" charset="0"/>
              </a:rPr>
              <a:t>–</a:t>
            </a:r>
            <a:r>
              <a:rPr lang="en-US" sz="2800" b="1" i="1" dirty="0">
                <a:latin typeface="Candara" panose="020E0502030303020204" pitchFamily="34" charset="0"/>
              </a:rPr>
              <a:t> </a:t>
            </a:r>
            <a:r>
              <a:rPr lang="en-US" sz="2800" i="1" dirty="0">
                <a:latin typeface="Candara" panose="020E0502030303020204" pitchFamily="34" charset="0"/>
              </a:rPr>
              <a:t>Rev. 2:10</a:t>
            </a:r>
          </a:p>
          <a:p>
            <a:pPr marL="365760" indent="-274320">
              <a:lnSpc>
                <a:spcPts val="2800"/>
              </a:lnSpc>
              <a:spcBef>
                <a:spcPts val="1200"/>
              </a:spcBef>
              <a:buFont typeface="Wingdings" panose="05000000000000000000" pitchFamily="2" charset="2"/>
              <a:buChar char="§"/>
            </a:pPr>
            <a:r>
              <a:rPr lang="en-US" sz="2800" dirty="0">
                <a:latin typeface="Candara" panose="020E0502030303020204" pitchFamily="34" charset="0"/>
              </a:rPr>
              <a:t>ONLY “</a:t>
            </a:r>
            <a:r>
              <a:rPr lang="en-US" sz="2800" b="1" i="1" u="sng" dirty="0">
                <a:latin typeface="Candara" panose="020E0502030303020204" pitchFamily="34" charset="0"/>
              </a:rPr>
              <a:t>faithful</a:t>
            </a:r>
            <a:r>
              <a:rPr lang="en-US" sz="2800" b="1" i="1" dirty="0">
                <a:latin typeface="Candara" panose="020E0502030303020204" pitchFamily="34" charset="0"/>
              </a:rPr>
              <a:t>”</a:t>
            </a:r>
            <a:r>
              <a:rPr lang="en-US" sz="2800" dirty="0">
                <a:latin typeface="Candara" panose="020E0502030303020204" pitchFamily="34" charset="0"/>
              </a:rPr>
              <a:t> servants who </a:t>
            </a:r>
            <a:r>
              <a:rPr lang="en-US" sz="2800" b="1" i="1" dirty="0">
                <a:latin typeface="Candara" panose="020E0502030303020204" pitchFamily="34" charset="0"/>
              </a:rPr>
              <a:t>“endure unto the end”</a:t>
            </a:r>
            <a:r>
              <a:rPr lang="en-US" sz="2800" dirty="0">
                <a:latin typeface="Candara" panose="020E0502030303020204" pitchFamily="34" charset="0"/>
              </a:rPr>
              <a:t> will receive the promised </a:t>
            </a:r>
            <a:r>
              <a:rPr lang="en-US" sz="2800" b="1" i="1" dirty="0">
                <a:latin typeface="Candara" panose="020E0502030303020204" pitchFamily="34" charset="0"/>
              </a:rPr>
              <a:t>“crown”</a:t>
            </a:r>
          </a:p>
          <a:p>
            <a:pPr marL="588645" lvl="1" indent="-274320">
              <a:lnSpc>
                <a:spcPts val="2400"/>
              </a:lnSpc>
              <a:spcBef>
                <a:spcPts val="0"/>
              </a:spcBef>
              <a:buFont typeface="Wingdings" panose="05000000000000000000" pitchFamily="2" charset="2"/>
              <a:buChar char="§"/>
            </a:pPr>
            <a:r>
              <a:rPr lang="en-US" sz="2400" i="1" dirty="0">
                <a:latin typeface="Candara" panose="020E0502030303020204" pitchFamily="34" charset="0"/>
              </a:rPr>
              <a:t>2 Tim. 4:5-8; Jas. 1:12; Matt. 24:13</a:t>
            </a:r>
          </a:p>
        </p:txBody>
      </p:sp>
    </p:spTree>
    <p:extLst>
      <p:ext uri="{BB962C8B-B14F-4D97-AF65-F5344CB8AC3E}">
        <p14:creationId xmlns:p14="http://schemas.microsoft.com/office/powerpoint/2010/main" val="5071466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125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fade">
                                      <p:cBhvr>
                                        <p:cTn id="36" dur="1000"/>
                                        <p:tgtEl>
                                          <p:spTgt spid="3">
                                            <p:txEl>
                                              <p:pRg st="4" end="4"/>
                                            </p:txEl>
                                          </p:spTgt>
                                        </p:tgtEl>
                                      </p:cBhvr>
                                    </p:animEffect>
                                    <p:anim calcmode="lin" valueType="num">
                                      <p:cBhvr>
                                        <p:cTn id="3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latin typeface="Candara" panose="020E0502030303020204" pitchFamily="34" charset="0"/>
              </a:rPr>
              <a:t>A Question To Ponder…</a:t>
            </a:r>
          </a:p>
        </p:txBody>
      </p:sp>
      <p:sp>
        <p:nvSpPr>
          <p:cNvPr id="3" name="Content Placeholder 2"/>
          <p:cNvSpPr>
            <a:spLocks noGrp="1"/>
          </p:cNvSpPr>
          <p:nvPr>
            <p:ph idx="1"/>
          </p:nvPr>
        </p:nvSpPr>
        <p:spPr>
          <a:xfrm>
            <a:off x="457200" y="1858105"/>
            <a:ext cx="7391400" cy="3667760"/>
          </a:xfrm>
        </p:spPr>
        <p:txBody>
          <a:bodyPr>
            <a:noAutofit/>
          </a:bodyPr>
          <a:lstStyle/>
          <a:p>
            <a:pPr marL="85725" indent="0" algn="ctr">
              <a:lnSpc>
                <a:spcPts val="8800"/>
              </a:lnSpc>
              <a:buNone/>
            </a:pPr>
            <a:r>
              <a:rPr lang="en-US" sz="8800" b="1" dirty="0">
                <a:solidFill>
                  <a:srgbClr val="FF0000"/>
                </a:solidFill>
                <a:latin typeface="Candara" panose="020E0502030303020204" pitchFamily="34" charset="0"/>
              </a:rPr>
              <a:t>Is your </a:t>
            </a:r>
            <a:r>
              <a:rPr lang="en-US" sz="8800" b="1" i="1" dirty="0">
                <a:solidFill>
                  <a:srgbClr val="FF0000"/>
                </a:solidFill>
                <a:latin typeface="Candara" panose="020E0502030303020204" pitchFamily="34" charset="0"/>
              </a:rPr>
              <a:t>“</a:t>
            </a:r>
            <a:r>
              <a:rPr lang="en-US" sz="8800" b="1" i="1" u="sng" dirty="0">
                <a:solidFill>
                  <a:srgbClr val="FF0000"/>
                </a:solidFill>
                <a:latin typeface="Candara" panose="020E0502030303020204" pitchFamily="34" charset="0"/>
              </a:rPr>
              <a:t>calling and ELECTION sure</a:t>
            </a:r>
            <a:r>
              <a:rPr lang="en-US" sz="8800" b="1" i="1" dirty="0">
                <a:solidFill>
                  <a:srgbClr val="FF0000"/>
                </a:solidFill>
                <a:latin typeface="Candara" panose="020E0502030303020204" pitchFamily="34" charset="0"/>
              </a:rPr>
              <a:t>”?</a:t>
            </a:r>
          </a:p>
        </p:txBody>
      </p:sp>
      <p:sp>
        <p:nvSpPr>
          <p:cNvPr id="4" name="Slide Number Placeholder 3"/>
          <p:cNvSpPr>
            <a:spLocks noGrp="1"/>
          </p:cNvSpPr>
          <p:nvPr>
            <p:ph type="sldNum" sz="quarter" idx="12"/>
          </p:nvPr>
        </p:nvSpPr>
        <p:spPr/>
        <p:txBody>
          <a:bodyPr/>
          <a:lstStyle/>
          <a:p>
            <a:fld id="{26E71462-EFD3-4453-809A-349841EA9105}" type="slidenum">
              <a:rPr lang="en-US" smtClean="0"/>
              <a:t>15</a:t>
            </a:fld>
            <a:endParaRPr lang="en-US"/>
          </a:p>
        </p:txBody>
      </p:sp>
    </p:spTree>
    <p:extLst>
      <p:ext uri="{BB962C8B-B14F-4D97-AF65-F5344CB8AC3E}">
        <p14:creationId xmlns:p14="http://schemas.microsoft.com/office/powerpoint/2010/main" val="15024077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descr="Vertical curved list showing population">
            <a:extLst>
              <a:ext uri="{FF2B5EF4-FFF2-40B4-BE49-F238E27FC236}">
                <a16:creationId xmlns:a16="http://schemas.microsoft.com/office/drawing/2014/main" id="{B5A845EF-051E-4B5E-BA89-91C626748ED0}"/>
              </a:ext>
            </a:extLst>
          </p:cNvPr>
          <p:cNvGraphicFramePr>
            <a:graphicFrameLocks/>
          </p:cNvGraphicFramePr>
          <p:nvPr>
            <p:extLst>
              <p:ext uri="{D42A27DB-BD31-4B8C-83A1-F6EECF244321}">
                <p14:modId xmlns:p14="http://schemas.microsoft.com/office/powerpoint/2010/main" val="2615334189"/>
              </p:ext>
            </p:extLst>
          </p:nvPr>
        </p:nvGraphicFramePr>
        <p:xfrm>
          <a:off x="1676400" y="804857"/>
          <a:ext cx="6553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429C4674-6D01-4761-8A11-FD810681564C}"/>
              </a:ext>
            </a:extLst>
          </p:cNvPr>
          <p:cNvSpPr>
            <a:spLocks noGrp="1"/>
          </p:cNvSpPr>
          <p:nvPr>
            <p:ph type="title"/>
          </p:nvPr>
        </p:nvSpPr>
        <p:spPr>
          <a:xfrm>
            <a:off x="26118" y="1690946"/>
            <a:ext cx="1898088" cy="3238500"/>
          </a:xfrm>
        </p:spPr>
        <p:txBody>
          <a:bodyPr/>
          <a:lstStyle/>
          <a:p>
            <a:pPr algn="ctr">
              <a:lnSpc>
                <a:spcPts val="4800"/>
              </a:lnSpc>
            </a:pPr>
            <a:r>
              <a:rPr lang="en-US" sz="4800" b="1" dirty="0">
                <a:latin typeface="Candara" panose="020E0502030303020204" pitchFamily="34" charset="0"/>
              </a:rPr>
              <a:t>When You Cast Your Ballot</a:t>
            </a:r>
          </a:p>
        </p:txBody>
      </p:sp>
      <p:sp>
        <p:nvSpPr>
          <p:cNvPr id="4" name="Slide Number Placeholder 3">
            <a:extLst>
              <a:ext uri="{FF2B5EF4-FFF2-40B4-BE49-F238E27FC236}">
                <a16:creationId xmlns:a16="http://schemas.microsoft.com/office/drawing/2014/main" id="{53177829-301B-47A1-8394-0629EF123AC3}"/>
              </a:ext>
            </a:extLst>
          </p:cNvPr>
          <p:cNvSpPr>
            <a:spLocks noGrp="1"/>
          </p:cNvSpPr>
          <p:nvPr>
            <p:ph type="sldNum" sz="quarter" idx="12"/>
          </p:nvPr>
        </p:nvSpPr>
        <p:spPr/>
        <p:txBody>
          <a:bodyPr/>
          <a:lstStyle/>
          <a:p>
            <a:fld id="{26E71462-EFD3-4453-809A-349841EA9105}" type="slidenum">
              <a:rPr lang="en-US" smtClean="0"/>
              <a:t>16</a:t>
            </a:fld>
            <a:endParaRPr lang="en-US"/>
          </a:p>
        </p:txBody>
      </p:sp>
      <p:sp>
        <p:nvSpPr>
          <p:cNvPr id="3" name="TextBox 2">
            <a:extLst>
              <a:ext uri="{FF2B5EF4-FFF2-40B4-BE49-F238E27FC236}">
                <a16:creationId xmlns:a16="http://schemas.microsoft.com/office/drawing/2014/main" id="{48C1A07D-4A7B-4B53-9E03-C639C3227D73}"/>
              </a:ext>
            </a:extLst>
          </p:cNvPr>
          <p:cNvSpPr txBox="1"/>
          <p:nvPr/>
        </p:nvSpPr>
        <p:spPr>
          <a:xfrm>
            <a:off x="1831606" y="1101525"/>
            <a:ext cx="311300" cy="600164"/>
          </a:xfrm>
          <a:prstGeom prst="rect">
            <a:avLst/>
          </a:prstGeom>
          <a:noFill/>
        </p:spPr>
        <p:txBody>
          <a:bodyPr wrap="square" rtlCol="0">
            <a:spAutoFit/>
          </a:bodyPr>
          <a:lstStyle/>
          <a:p>
            <a:r>
              <a:rPr lang="en-US" sz="3300" b="1" dirty="0">
                <a:latin typeface="Candara" panose="020E0502030303020204" pitchFamily="34" charset="0"/>
              </a:rPr>
              <a:t>1</a:t>
            </a:r>
          </a:p>
        </p:txBody>
      </p:sp>
      <p:sp>
        <p:nvSpPr>
          <p:cNvPr id="7" name="TextBox 6">
            <a:extLst>
              <a:ext uri="{FF2B5EF4-FFF2-40B4-BE49-F238E27FC236}">
                <a16:creationId xmlns:a16="http://schemas.microsoft.com/office/drawing/2014/main" id="{0D16E021-E57E-450A-864E-773E18EE4114}"/>
              </a:ext>
            </a:extLst>
          </p:cNvPr>
          <p:cNvSpPr txBox="1"/>
          <p:nvPr/>
        </p:nvSpPr>
        <p:spPr>
          <a:xfrm>
            <a:off x="2260075" y="1999267"/>
            <a:ext cx="381000" cy="600164"/>
          </a:xfrm>
          <a:prstGeom prst="rect">
            <a:avLst/>
          </a:prstGeom>
          <a:noFill/>
        </p:spPr>
        <p:txBody>
          <a:bodyPr wrap="square" rtlCol="0">
            <a:spAutoFit/>
          </a:bodyPr>
          <a:lstStyle/>
          <a:p>
            <a:r>
              <a:rPr lang="en-US" sz="3300" b="1" dirty="0">
                <a:latin typeface="Candara" panose="020E0502030303020204" pitchFamily="34" charset="0"/>
              </a:rPr>
              <a:t>2</a:t>
            </a:r>
          </a:p>
        </p:txBody>
      </p:sp>
      <p:sp>
        <p:nvSpPr>
          <p:cNvPr id="9" name="TextBox 8">
            <a:extLst>
              <a:ext uri="{FF2B5EF4-FFF2-40B4-BE49-F238E27FC236}">
                <a16:creationId xmlns:a16="http://schemas.microsoft.com/office/drawing/2014/main" id="{58E859A7-10D8-4128-9C48-93FFE96AAB14}"/>
              </a:ext>
            </a:extLst>
          </p:cNvPr>
          <p:cNvSpPr txBox="1"/>
          <p:nvPr/>
        </p:nvSpPr>
        <p:spPr>
          <a:xfrm>
            <a:off x="2441775" y="2907798"/>
            <a:ext cx="365325" cy="600164"/>
          </a:xfrm>
          <a:prstGeom prst="rect">
            <a:avLst/>
          </a:prstGeom>
          <a:noFill/>
        </p:spPr>
        <p:txBody>
          <a:bodyPr wrap="square" rtlCol="0">
            <a:spAutoFit/>
          </a:bodyPr>
          <a:lstStyle/>
          <a:p>
            <a:r>
              <a:rPr lang="en-US" sz="3300" b="1" dirty="0">
                <a:latin typeface="Candara" panose="020E0502030303020204" pitchFamily="34" charset="0"/>
              </a:rPr>
              <a:t>3</a:t>
            </a:r>
          </a:p>
        </p:txBody>
      </p:sp>
      <p:sp>
        <p:nvSpPr>
          <p:cNvPr id="11" name="TextBox 10">
            <a:extLst>
              <a:ext uri="{FF2B5EF4-FFF2-40B4-BE49-F238E27FC236}">
                <a16:creationId xmlns:a16="http://schemas.microsoft.com/office/drawing/2014/main" id="{6536E08D-E0BD-4E4C-9346-5C6D52DCA19D}"/>
              </a:ext>
            </a:extLst>
          </p:cNvPr>
          <p:cNvSpPr txBox="1"/>
          <p:nvPr/>
        </p:nvSpPr>
        <p:spPr>
          <a:xfrm>
            <a:off x="2251275" y="3833461"/>
            <a:ext cx="285750" cy="600164"/>
          </a:xfrm>
          <a:prstGeom prst="rect">
            <a:avLst/>
          </a:prstGeom>
          <a:noFill/>
        </p:spPr>
        <p:txBody>
          <a:bodyPr wrap="square" rtlCol="0">
            <a:spAutoFit/>
          </a:bodyPr>
          <a:lstStyle/>
          <a:p>
            <a:r>
              <a:rPr lang="en-US" sz="3300" b="1" dirty="0">
                <a:latin typeface="Candara" panose="020E0502030303020204" pitchFamily="34" charset="0"/>
              </a:rPr>
              <a:t>4</a:t>
            </a:r>
          </a:p>
        </p:txBody>
      </p:sp>
      <p:sp>
        <p:nvSpPr>
          <p:cNvPr id="13" name="TextBox 12">
            <a:extLst>
              <a:ext uri="{FF2B5EF4-FFF2-40B4-BE49-F238E27FC236}">
                <a16:creationId xmlns:a16="http://schemas.microsoft.com/office/drawing/2014/main" id="{11CED3CA-AA00-4D58-A398-6298BF960128}"/>
              </a:ext>
            </a:extLst>
          </p:cNvPr>
          <p:cNvSpPr txBox="1"/>
          <p:nvPr/>
        </p:nvSpPr>
        <p:spPr>
          <a:xfrm>
            <a:off x="1890681" y="4731186"/>
            <a:ext cx="285750" cy="600164"/>
          </a:xfrm>
          <a:prstGeom prst="rect">
            <a:avLst/>
          </a:prstGeom>
          <a:noFill/>
        </p:spPr>
        <p:txBody>
          <a:bodyPr wrap="square" rtlCol="0">
            <a:spAutoFit/>
          </a:bodyPr>
          <a:lstStyle/>
          <a:p>
            <a:r>
              <a:rPr lang="en-US" sz="3300" b="1" dirty="0">
                <a:latin typeface="Candara" panose="020E0502030303020204" pitchFamily="34" charset="0"/>
              </a:rPr>
              <a:t>5</a:t>
            </a:r>
          </a:p>
        </p:txBody>
      </p:sp>
    </p:spTree>
    <p:extLst>
      <p:ext uri="{BB962C8B-B14F-4D97-AF65-F5344CB8AC3E}">
        <p14:creationId xmlns:p14="http://schemas.microsoft.com/office/powerpoint/2010/main" val="1329154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6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6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6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60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6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3" grpId="0"/>
      <p:bldP spid="7" grpId="0"/>
      <p:bldP spid="9" grpId="0"/>
      <p:bldP spid="11"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a:extLst>
              <a:ext uri="{FF2B5EF4-FFF2-40B4-BE49-F238E27FC236}">
                <a16:creationId xmlns:a16="http://schemas.microsoft.com/office/drawing/2014/main" id="{74E8ADF1-216D-4B73-9121-E2C639B62B1A}"/>
              </a:ext>
            </a:extLst>
          </p:cNvPr>
          <p:cNvSpPr>
            <a:spLocks noGrp="1" noChangeArrowheads="1"/>
          </p:cNvSpPr>
          <p:nvPr>
            <p:ph type="title"/>
          </p:nvPr>
        </p:nvSpPr>
        <p:spPr>
          <a:xfrm>
            <a:off x="170365" y="304800"/>
            <a:ext cx="8206812" cy="742950"/>
          </a:xfrm>
          <a:solidFill>
            <a:schemeClr val="bg1">
              <a:lumMod val="85000"/>
            </a:schemeClr>
          </a:solidFill>
          <a:ln>
            <a:noFill/>
          </a:ln>
        </p:spPr>
        <p:txBody>
          <a:bodyPr>
            <a:noAutofit/>
          </a:bodyPr>
          <a:lstStyle/>
          <a:p>
            <a:pPr>
              <a:defRPr/>
            </a:pPr>
            <a:r>
              <a:rPr lang="en-US" altLang="en-US" sz="4800" b="1" i="1" dirty="0">
                <a:solidFill>
                  <a:schemeClr val="tx1"/>
                </a:solidFill>
                <a:effectLst>
                  <a:glow rad="38100">
                    <a:schemeClr val="bg1">
                      <a:lumMod val="65000"/>
                      <a:lumOff val="35000"/>
                      <a:alpha val="40000"/>
                    </a:schemeClr>
                  </a:glow>
                  <a:outerShdw blurRad="38100" dist="38100" dir="2700000" algn="tl">
                    <a:srgbClr val="000000">
                      <a:alpha val="43137"/>
                    </a:srgbClr>
                  </a:outerShdw>
                </a:effectLst>
                <a:latin typeface="Candara" panose="020E0502030303020204" pitchFamily="34" charset="0"/>
              </a:rPr>
              <a:t>       “…what shall we do?”</a:t>
            </a:r>
            <a:endParaRPr lang="en-US" altLang="en-US" sz="1400" dirty="0">
              <a:solidFill>
                <a:schemeClr val="tx1"/>
              </a:solidFill>
              <a:effectLst>
                <a:glow rad="38100">
                  <a:schemeClr val="bg1">
                    <a:lumMod val="65000"/>
                    <a:lumOff val="35000"/>
                    <a:alpha val="40000"/>
                  </a:schemeClr>
                </a:glow>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1959FB85-40D8-42E0-9AF8-5F2EFDAAE6DA}"/>
              </a:ext>
            </a:extLst>
          </p:cNvPr>
          <p:cNvSpPr>
            <a:spLocks noGrp="1"/>
          </p:cNvSpPr>
          <p:nvPr>
            <p:ph idx="1"/>
          </p:nvPr>
        </p:nvSpPr>
        <p:spPr>
          <a:xfrm>
            <a:off x="175188" y="1371599"/>
            <a:ext cx="8206812" cy="4994791"/>
          </a:xfrm>
          <a:solidFill>
            <a:schemeClr val="bg1">
              <a:lumMod val="85000"/>
            </a:schemeClr>
          </a:solidFill>
          <a:ln>
            <a:noFill/>
          </a:ln>
        </p:spPr>
        <p:txBody>
          <a:bodyPr anchor="t">
            <a:normAutofit fontScale="62500" lnSpcReduction="20000"/>
          </a:bodyPr>
          <a:lstStyle/>
          <a:p>
            <a:pPr marL="34269" indent="0">
              <a:lnSpc>
                <a:spcPct val="120000"/>
              </a:lnSpc>
              <a:spcBef>
                <a:spcPts val="0"/>
              </a:spcBef>
              <a:buNone/>
              <a:defRPr/>
            </a:pPr>
            <a:r>
              <a:rPr lang="en-US" altLang="en-US" sz="5800" b="1"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Alien sinners must…</a:t>
            </a:r>
          </a:p>
          <a:p>
            <a:pPr>
              <a:lnSpc>
                <a:spcPct val="110000"/>
              </a:lnSpc>
              <a:spcBef>
                <a:spcPts val="0"/>
              </a:spcBef>
              <a:buFont typeface="Wingdings" panose="05000000000000000000" pitchFamily="2" charset="2"/>
              <a:buChar char="§"/>
              <a:defRPr/>
            </a:pPr>
            <a:r>
              <a:rPr lang="en-US" altLang="en-US" sz="42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Hear the Gospel – </a:t>
            </a:r>
            <a:r>
              <a:rPr lang="en-US" altLang="en-US" sz="42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Rom. 10:17</a:t>
            </a:r>
          </a:p>
          <a:p>
            <a:pPr>
              <a:lnSpc>
                <a:spcPct val="110000"/>
              </a:lnSpc>
              <a:buFont typeface="Wingdings" panose="05000000000000000000" pitchFamily="2" charset="2"/>
              <a:buChar char="§"/>
              <a:defRPr/>
            </a:pPr>
            <a:r>
              <a:rPr lang="en-US" altLang="en-US" sz="42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Believe the Gospel – </a:t>
            </a:r>
            <a:r>
              <a:rPr lang="en-US" altLang="en-US" sz="42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John 8:24</a:t>
            </a:r>
          </a:p>
          <a:p>
            <a:pPr>
              <a:lnSpc>
                <a:spcPct val="110000"/>
              </a:lnSpc>
              <a:buFont typeface="Wingdings" panose="05000000000000000000" pitchFamily="2" charset="2"/>
              <a:buChar char="§"/>
              <a:defRPr/>
            </a:pPr>
            <a:r>
              <a:rPr lang="en-US" altLang="en-US" sz="42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Repent of Your Sins – </a:t>
            </a:r>
            <a:r>
              <a:rPr lang="en-US" altLang="en-US" sz="42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Acts 17:30</a:t>
            </a:r>
          </a:p>
          <a:p>
            <a:pPr>
              <a:lnSpc>
                <a:spcPct val="110000"/>
              </a:lnSpc>
              <a:buFont typeface="Wingdings" panose="05000000000000000000" pitchFamily="2" charset="2"/>
              <a:buChar char="§"/>
              <a:defRPr/>
            </a:pPr>
            <a:r>
              <a:rPr lang="en-US" altLang="en-US" sz="42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Confess Your Faith in Christ Before Men – </a:t>
            </a:r>
            <a:r>
              <a:rPr lang="en-US" altLang="en-US" sz="42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Matt. 10:32</a:t>
            </a:r>
          </a:p>
          <a:p>
            <a:pPr>
              <a:lnSpc>
                <a:spcPct val="110000"/>
              </a:lnSpc>
              <a:buFont typeface="Wingdings" panose="05000000000000000000" pitchFamily="2" charset="2"/>
              <a:buChar char="§"/>
              <a:defRPr/>
            </a:pPr>
            <a:r>
              <a:rPr lang="en-US" altLang="en-US" sz="42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Be Baptized in Water to Wash Away Thy Sins – </a:t>
            </a:r>
            <a:r>
              <a:rPr lang="en-US" altLang="en-US" sz="42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Acts 2:38</a:t>
            </a:r>
          </a:p>
          <a:p>
            <a:pPr marL="0" indent="0">
              <a:lnSpc>
                <a:spcPts val="4320"/>
              </a:lnSpc>
              <a:spcBef>
                <a:spcPts val="600"/>
              </a:spcBef>
              <a:buNone/>
              <a:defRPr/>
            </a:pPr>
            <a:r>
              <a:rPr lang="en-US" altLang="en-US" sz="5800" b="1"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Erring children of God must…</a:t>
            </a:r>
          </a:p>
          <a:p>
            <a:pPr>
              <a:lnSpc>
                <a:spcPts val="2600"/>
              </a:lnSpc>
              <a:spcBef>
                <a:spcPts val="0"/>
              </a:spcBef>
              <a:buFont typeface="Wingdings" panose="05000000000000000000" pitchFamily="2" charset="2"/>
              <a:buChar char="§"/>
              <a:defRPr/>
            </a:pPr>
            <a:r>
              <a:rPr lang="en-US" altLang="en-US" sz="41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Repent &amp; Pray for Forgiveness – </a:t>
            </a:r>
            <a:r>
              <a:rPr lang="en-US" altLang="en-US" sz="4100" i="1" dirty="0">
                <a:effectLst>
                  <a:glow rad="38100">
                    <a:schemeClr val="bg1">
                      <a:lumMod val="50000"/>
                      <a:lumOff val="50000"/>
                      <a:alpha val="20000"/>
                    </a:schemeClr>
                  </a:glow>
                </a:effectLst>
                <a:latin typeface="Candara" panose="020E0502030303020204" pitchFamily="34" charset="0"/>
                <a:cs typeface="Arial" panose="020B0604020202020204" pitchFamily="34" charset="0"/>
              </a:rPr>
              <a:t>Acts 8:21-23</a:t>
            </a:r>
          </a:p>
          <a:p>
            <a:pPr marL="0" indent="0">
              <a:lnSpc>
                <a:spcPct val="120000"/>
              </a:lnSpc>
              <a:spcBef>
                <a:spcPts val="600"/>
              </a:spcBef>
              <a:buNone/>
              <a:defRPr/>
            </a:pPr>
            <a:r>
              <a:rPr lang="en-US" altLang="en-US" sz="5800" b="1"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Christians must live </a:t>
            </a:r>
            <a:r>
              <a:rPr lang="en-US" altLang="en-US" sz="5800" b="1" i="1"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“faithful </a:t>
            </a:r>
            <a:r>
              <a:rPr lang="en-US" altLang="en-US" sz="5800" b="1" i="1" u="sng"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unto</a:t>
            </a:r>
            <a:r>
              <a:rPr lang="en-US" altLang="en-US" sz="5800" b="1" i="1" dirty="0">
                <a:effectLst>
                  <a:glow rad="38100">
                    <a:schemeClr val="bg1">
                      <a:lumMod val="50000"/>
                      <a:lumOff val="50000"/>
                      <a:alpha val="20000"/>
                    </a:schemeClr>
                  </a:glow>
                  <a:outerShdw blurRad="38100" dist="38100" dir="2700000" algn="tl">
                    <a:srgbClr val="000000">
                      <a:alpha val="43137"/>
                    </a:srgbClr>
                  </a:outerShdw>
                </a:effectLst>
                <a:latin typeface="Candara" panose="020E0502030303020204" pitchFamily="34" charset="0"/>
                <a:cs typeface="Arial" panose="020B0604020202020204" pitchFamily="34" charset="0"/>
              </a:rPr>
              <a:t> death”</a:t>
            </a:r>
          </a:p>
          <a:p>
            <a:pPr>
              <a:lnSpc>
                <a:spcPts val="2600"/>
              </a:lnSpc>
              <a:spcBef>
                <a:spcPts val="0"/>
              </a:spcBef>
              <a:buFont typeface="Wingdings" panose="05000000000000000000" pitchFamily="2" charset="2"/>
              <a:buChar char="§"/>
              <a:defRPr/>
            </a:pPr>
            <a:r>
              <a:rPr lang="en-US" altLang="en-US" sz="4000" dirty="0">
                <a:effectLst>
                  <a:glow rad="38100">
                    <a:schemeClr val="bg1">
                      <a:lumMod val="50000"/>
                      <a:lumOff val="50000"/>
                      <a:alpha val="20000"/>
                    </a:schemeClr>
                  </a:glow>
                </a:effectLst>
                <a:latin typeface="Candara" panose="020E0502030303020204" pitchFamily="34" charset="0"/>
                <a:cs typeface="Arial" panose="020B0604020202020204" pitchFamily="34" charset="0"/>
              </a:rPr>
              <a:t>Revelation 2:10</a:t>
            </a:r>
          </a:p>
        </p:txBody>
      </p:sp>
      <p:sp>
        <p:nvSpPr>
          <p:cNvPr id="4" name="Slide Number Placeholder 3">
            <a:extLst>
              <a:ext uri="{FF2B5EF4-FFF2-40B4-BE49-F238E27FC236}">
                <a16:creationId xmlns:a16="http://schemas.microsoft.com/office/drawing/2014/main" id="{7748796C-08B6-4172-85C6-2557231168DD}"/>
              </a:ext>
            </a:extLst>
          </p:cNvPr>
          <p:cNvSpPr>
            <a:spLocks noGrp="1"/>
          </p:cNvSpPr>
          <p:nvPr>
            <p:ph type="sldNum" sz="quarter" idx="12"/>
          </p:nvPr>
        </p:nvSpPr>
        <p:spPr>
          <a:xfrm>
            <a:off x="8511612" y="5703594"/>
            <a:ext cx="584673" cy="273773"/>
          </a:xfrm>
        </p:spPr>
        <p:txBody>
          <a:bodyPr/>
          <a:lstStyle/>
          <a:p>
            <a:fld id="{D57F1E4F-1CFF-5643-939E-217C01CDF565}" type="slidenum">
              <a:rPr lang="en-US">
                <a:solidFill>
                  <a:schemeClr val="tx1"/>
                </a:solidFill>
              </a:rPr>
              <a:pPr/>
              <a:t>17</a:t>
            </a:fld>
            <a:endParaRPr lang="en-US" dirty="0">
              <a:solidFill>
                <a:schemeClr val="tx1"/>
              </a:solidFill>
            </a:endParaRPr>
          </a:p>
        </p:txBody>
      </p:sp>
      <p:sp>
        <p:nvSpPr>
          <p:cNvPr id="5" name="TextBox 4">
            <a:extLst>
              <a:ext uri="{FF2B5EF4-FFF2-40B4-BE49-F238E27FC236}">
                <a16:creationId xmlns:a16="http://schemas.microsoft.com/office/drawing/2014/main" id="{372346F8-8B06-4BE4-A0DA-367C020056BA}"/>
              </a:ext>
            </a:extLst>
          </p:cNvPr>
          <p:cNvSpPr txBox="1"/>
          <p:nvPr/>
        </p:nvSpPr>
        <p:spPr>
          <a:xfrm>
            <a:off x="6858000" y="490851"/>
            <a:ext cx="1066800" cy="369332"/>
          </a:xfrm>
          <a:prstGeom prst="rect">
            <a:avLst/>
          </a:prstGeom>
          <a:noFill/>
        </p:spPr>
        <p:txBody>
          <a:bodyPr wrap="square" rtlCol="0">
            <a:spAutoFit/>
          </a:bodyPr>
          <a:lstStyle/>
          <a:p>
            <a:pPr algn="ctr"/>
            <a:r>
              <a:rPr lang="en-US" i="1" dirty="0">
                <a:latin typeface="Candara" panose="020E0502030303020204" pitchFamily="34" charset="0"/>
              </a:rPr>
              <a:t>Acts 2:37</a:t>
            </a:r>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750"/>
                                        <p:tgtEl>
                                          <p:spTgt spid="3">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125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175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par>
                          <p:cTn id="20" fill="hold">
                            <p:stCondLst>
                              <p:cond delay="225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par>
                          <p:cTn id="24" fill="hold">
                            <p:stCondLst>
                              <p:cond delay="275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par>
                          <p:cTn id="28" fill="hold">
                            <p:stCondLst>
                              <p:cond delay="325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childTnLst>
                          </p:cTn>
                        </p:par>
                        <p:par>
                          <p:cTn id="32" fill="hold">
                            <p:stCondLst>
                              <p:cond delay="375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par>
                          <p:cTn id="36" fill="hold">
                            <p:stCondLst>
                              <p:cond delay="425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500"/>
                                        <p:tgtEl>
                                          <p:spTgt spid="3">
                                            <p:txEl>
                                              <p:pRg st="7" end="7"/>
                                            </p:txEl>
                                          </p:spTgt>
                                        </p:tgtEl>
                                      </p:cBhvr>
                                    </p:animEffect>
                                  </p:childTnLst>
                                </p:cTn>
                              </p:par>
                            </p:childTnLst>
                          </p:cTn>
                        </p:par>
                        <p:par>
                          <p:cTn id="40" fill="hold">
                            <p:stCondLst>
                              <p:cond delay="4750"/>
                            </p:stCondLst>
                            <p:childTnLst>
                              <p:par>
                                <p:cTn id="41" presetID="10" presetClass="entr" presetSubtype="0" fill="hold" grpId="0"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childTnLst>
                          </p:cTn>
                        </p:par>
                        <p:par>
                          <p:cTn id="44" fill="hold">
                            <p:stCondLst>
                              <p:cond delay="5250"/>
                            </p:stCondLst>
                            <p:childTnLst>
                              <p:par>
                                <p:cTn id="45" presetID="10" presetClass="entr" presetSubtype="0" fill="hold" grpId="0" nodeType="after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http://milwaukeecourieronline.com/wp-content/uploads/2012/03/milwaukee-spring-2012-election-sample-ballot-optical-scan.jpg">
            <a:extLst>
              <a:ext uri="{FF2B5EF4-FFF2-40B4-BE49-F238E27FC236}">
                <a16:creationId xmlns:a16="http://schemas.microsoft.com/office/drawing/2014/main" id="{AE6F55F7-219E-4B85-A4E3-EFB70F480BA4}"/>
              </a:ext>
            </a:extLst>
          </p:cNvPr>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rot="2182472">
            <a:off x="6679453" y="3921406"/>
            <a:ext cx="1349920" cy="2642310"/>
          </a:xfrm>
          <a:prstGeom prst="rect">
            <a:avLst/>
          </a:prstGeom>
          <a:solidFill>
            <a:srgbClr val="FFFFFF"/>
          </a:solidFill>
        </p:spPr>
      </p:pic>
      <p:sp>
        <p:nvSpPr>
          <p:cNvPr id="2" name="Title 1"/>
          <p:cNvSpPr>
            <a:spLocks noGrp="1"/>
          </p:cNvSpPr>
          <p:nvPr>
            <p:ph type="title"/>
          </p:nvPr>
        </p:nvSpPr>
        <p:spPr>
          <a:xfrm>
            <a:off x="161322" y="255600"/>
            <a:ext cx="7620000" cy="857250"/>
          </a:xfrm>
        </p:spPr>
        <p:txBody>
          <a:bodyPr anchor="ctr">
            <a:normAutofit/>
          </a:bodyPr>
          <a:lstStyle/>
          <a:p>
            <a:r>
              <a:rPr lang="en-US" sz="4800" b="1" dirty="0">
                <a:latin typeface="Candara" panose="020E0502030303020204" pitchFamily="34" charset="0"/>
              </a:rPr>
              <a:t>Introduction	</a:t>
            </a:r>
          </a:p>
        </p:txBody>
      </p:sp>
      <p:sp>
        <p:nvSpPr>
          <p:cNvPr id="3" name="Content Placeholder 2"/>
          <p:cNvSpPr>
            <a:spLocks noGrp="1"/>
          </p:cNvSpPr>
          <p:nvPr>
            <p:ph sz="half" idx="1"/>
          </p:nvPr>
        </p:nvSpPr>
        <p:spPr>
          <a:xfrm>
            <a:off x="246205" y="1156252"/>
            <a:ext cx="8135795" cy="5550339"/>
          </a:xfrm>
        </p:spPr>
        <p:txBody>
          <a:bodyPr>
            <a:normAutofit/>
          </a:bodyPr>
          <a:lstStyle/>
          <a:p>
            <a:pPr marL="0" indent="0">
              <a:lnSpc>
                <a:spcPts val="3200"/>
              </a:lnSpc>
              <a:buNone/>
            </a:pPr>
            <a:r>
              <a:rPr lang="en-US" sz="3200" b="1" dirty="0">
                <a:latin typeface="Candara" panose="020E0502030303020204" pitchFamily="34" charset="0"/>
              </a:rPr>
              <a:t>The 2024 Presidential Election is Tuesday, November 5</a:t>
            </a:r>
            <a:r>
              <a:rPr lang="en-US" sz="3200" b="1" baseline="30000" dirty="0">
                <a:latin typeface="Candara" panose="020E0502030303020204" pitchFamily="34" charset="0"/>
              </a:rPr>
              <a:t>th</a:t>
            </a:r>
          </a:p>
          <a:p>
            <a:pPr marL="0" indent="0">
              <a:lnSpc>
                <a:spcPts val="3200"/>
              </a:lnSpc>
              <a:spcBef>
                <a:spcPts val="1200"/>
              </a:spcBef>
              <a:buNone/>
            </a:pPr>
            <a:r>
              <a:rPr lang="en-US" sz="3200" b="1" dirty="0">
                <a:latin typeface="Candara" panose="020E0502030303020204" pitchFamily="34" charset="0"/>
              </a:rPr>
              <a:t>This occurs every four years and this is one of those years</a:t>
            </a:r>
          </a:p>
          <a:p>
            <a:pPr marL="365760" indent="-274320">
              <a:lnSpc>
                <a:spcPct val="90000"/>
              </a:lnSpc>
              <a:spcBef>
                <a:spcPts val="600"/>
              </a:spcBef>
              <a:buFont typeface="Wingdings" panose="05000000000000000000" pitchFamily="2" charset="2"/>
              <a:buChar char="§"/>
            </a:pPr>
            <a:r>
              <a:rPr lang="en-US" sz="2800" dirty="0">
                <a:latin typeface="Candara" panose="020E0502030303020204" pitchFamily="34" charset="0"/>
              </a:rPr>
              <a:t>This is a time for decisions – debates – discussions</a:t>
            </a:r>
          </a:p>
          <a:p>
            <a:pPr marL="0" indent="0">
              <a:lnSpc>
                <a:spcPct val="90000"/>
              </a:lnSpc>
              <a:spcBef>
                <a:spcPts val="1800"/>
              </a:spcBef>
              <a:buNone/>
            </a:pPr>
            <a:r>
              <a:rPr lang="en-US" sz="3200" b="1" dirty="0">
                <a:latin typeface="Candara" panose="020E0502030303020204" pitchFamily="34" charset="0"/>
              </a:rPr>
              <a:t>US citizens will cast their ballots for … </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Their choice for President/Vice President</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Congressional candidates</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Candidates of various state races</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Local Mayors, City Councils, School District Board Members</a:t>
            </a:r>
          </a:p>
          <a:p>
            <a:pPr marL="365760" indent="-274320">
              <a:lnSpc>
                <a:spcPts val="2800"/>
              </a:lnSpc>
              <a:spcBef>
                <a:spcPts val="300"/>
              </a:spcBef>
              <a:buFont typeface="Wingdings" panose="05000000000000000000" pitchFamily="2" charset="2"/>
              <a:buChar char="§"/>
            </a:pPr>
            <a:r>
              <a:rPr lang="en-US" sz="2800" dirty="0">
                <a:latin typeface="Candara" panose="020E0502030303020204" pitchFamily="34" charset="0"/>
              </a:rPr>
              <a:t>Various State &amp; Local Measures (propositions)</a:t>
            </a:r>
          </a:p>
          <a:p>
            <a:pPr marL="365760" indent="-274320">
              <a:lnSpc>
                <a:spcPts val="2800"/>
              </a:lnSpc>
              <a:spcBef>
                <a:spcPts val="300"/>
              </a:spcBef>
            </a:pPr>
            <a:endParaRPr lang="en-US" sz="2800" dirty="0"/>
          </a:p>
          <a:p>
            <a:pPr lvl="1">
              <a:lnSpc>
                <a:spcPct val="90000"/>
              </a:lnSpc>
            </a:pPr>
            <a:endParaRPr lang="en-US" sz="1500" dirty="0"/>
          </a:p>
        </p:txBody>
      </p:sp>
      <p:sp>
        <p:nvSpPr>
          <p:cNvPr id="4" name="Slide Number Placeholder 3"/>
          <p:cNvSpPr>
            <a:spLocks noGrp="1"/>
          </p:cNvSpPr>
          <p:nvPr>
            <p:ph type="sldNum" sz="quarter" idx="12"/>
          </p:nvPr>
        </p:nvSpPr>
        <p:spPr>
          <a:xfrm>
            <a:off x="8519160" y="5687895"/>
            <a:ext cx="548640" cy="297180"/>
          </a:xfrm>
        </p:spPr>
        <p:txBody>
          <a:bodyPr anchor="ctr">
            <a:normAutofit/>
          </a:bodyPr>
          <a:lstStyle/>
          <a:p>
            <a:pPr>
              <a:spcAft>
                <a:spcPts val="450"/>
              </a:spcAft>
            </a:pPr>
            <a:fld id="{26E71462-EFD3-4453-809A-349841EA9105}" type="slidenum">
              <a:rPr lang="en-US" smtClean="0"/>
              <a:pPr>
                <a:spcAft>
                  <a:spcPts val="450"/>
                </a:spcAft>
              </a:pPr>
              <a:t>2</a:t>
            </a:fld>
            <a:endParaRPr lang="en-US" dirty="0"/>
          </a:p>
        </p:txBody>
      </p:sp>
    </p:spTree>
    <p:extLst>
      <p:ext uri="{BB962C8B-B14F-4D97-AF65-F5344CB8AC3E}">
        <p14:creationId xmlns:p14="http://schemas.microsoft.com/office/powerpoint/2010/main" val="10775221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6" presetID="10" presetClass="entr" presetSubtype="0" fill="hold" nodeType="with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fade">
                                      <p:cBhvr>
                                        <p:cTn id="68"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277" y="1156386"/>
            <a:ext cx="8220678" cy="5701614"/>
          </a:xfrm>
        </p:spPr>
        <p:txBody>
          <a:bodyPr>
            <a:normAutofit/>
          </a:bodyPr>
          <a:lstStyle/>
          <a:p>
            <a:pPr marL="0" indent="0">
              <a:lnSpc>
                <a:spcPts val="3200"/>
              </a:lnSpc>
              <a:spcBef>
                <a:spcPts val="1200"/>
              </a:spcBef>
              <a:buNone/>
            </a:pPr>
            <a:r>
              <a:rPr lang="en-US" sz="3200" b="1" dirty="0">
                <a:latin typeface="Candara" panose="020E0502030303020204" pitchFamily="34" charset="0"/>
              </a:rPr>
              <a:t>The focus of this lesson is NOT about the November 5</a:t>
            </a:r>
            <a:r>
              <a:rPr lang="en-US" sz="3200" b="1" baseline="30000" dirty="0">
                <a:latin typeface="Candara" panose="020E0502030303020204" pitchFamily="34" charset="0"/>
              </a:rPr>
              <a:t>th</a:t>
            </a:r>
            <a:r>
              <a:rPr lang="en-US" sz="3200" b="1" dirty="0">
                <a:latin typeface="Candara" panose="020E0502030303020204" pitchFamily="34" charset="0"/>
              </a:rPr>
              <a:t> Presidential election</a:t>
            </a:r>
          </a:p>
          <a:p>
            <a:pPr marL="0" indent="0">
              <a:lnSpc>
                <a:spcPts val="3200"/>
              </a:lnSpc>
              <a:spcBef>
                <a:spcPts val="600"/>
              </a:spcBef>
              <a:buNone/>
            </a:pPr>
            <a:r>
              <a:rPr lang="en-US" sz="3200" b="1" dirty="0">
                <a:latin typeface="Candara" panose="020E0502030303020204" pitchFamily="34" charset="0"/>
              </a:rPr>
              <a:t>Christians have dual citizenship – CITIZENS…</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Of the country they were born or live in</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Of Heaven – </a:t>
            </a:r>
            <a:r>
              <a:rPr lang="en-US" sz="2800" i="1" dirty="0">
                <a:latin typeface="Candara" panose="020E0502030303020204" pitchFamily="34" charset="0"/>
              </a:rPr>
              <a:t>Phil. 3:30; Eph. 2:19</a:t>
            </a:r>
          </a:p>
          <a:p>
            <a:pPr marL="0" indent="0">
              <a:spcBef>
                <a:spcPts val="600"/>
              </a:spcBef>
              <a:buNone/>
            </a:pPr>
            <a:r>
              <a:rPr lang="en-US" sz="3200" b="1" dirty="0">
                <a:latin typeface="Candara" panose="020E0502030303020204" pitchFamily="34" charset="0"/>
              </a:rPr>
              <a:t>Must honor and exercise our obligations to…</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Civil government – </a:t>
            </a:r>
            <a:r>
              <a:rPr lang="en-US" sz="2800" i="1" dirty="0">
                <a:latin typeface="Candara" panose="020E0502030303020204" pitchFamily="34" charset="0"/>
              </a:rPr>
              <a:t>Rom. 13:1-6; 1 Pet. 2:13-17</a:t>
            </a:r>
          </a:p>
          <a:p>
            <a:pPr marL="365760" indent="-274320">
              <a:lnSpc>
                <a:spcPts val="2800"/>
              </a:lnSpc>
              <a:spcBef>
                <a:spcPts val="600"/>
              </a:spcBef>
              <a:buFont typeface="Wingdings" panose="05000000000000000000" pitchFamily="2" charset="2"/>
              <a:buChar char="§"/>
            </a:pPr>
            <a:r>
              <a:rPr lang="en-US" sz="2800" b="1" dirty="0">
                <a:latin typeface="Candara" panose="020E0502030303020204" pitchFamily="34" charset="0"/>
              </a:rPr>
              <a:t>Especially to God </a:t>
            </a:r>
            <a:r>
              <a:rPr lang="en-US" sz="2800" dirty="0">
                <a:latin typeface="Candara" panose="020E0502030303020204" pitchFamily="34" charset="0"/>
              </a:rPr>
              <a:t>– </a:t>
            </a:r>
            <a:r>
              <a:rPr lang="en-US" sz="2800" i="1" dirty="0">
                <a:latin typeface="Candara" panose="020E0502030303020204" pitchFamily="34" charset="0"/>
              </a:rPr>
              <a:t>Matt. 6:33; Eccl. 12:12-13 </a:t>
            </a:r>
          </a:p>
          <a:p>
            <a:pPr marL="0" indent="0">
              <a:lnSpc>
                <a:spcPts val="3200"/>
              </a:lnSpc>
              <a:spcBef>
                <a:spcPts val="1200"/>
              </a:spcBef>
              <a:buNone/>
            </a:pPr>
            <a:r>
              <a:rPr lang="en-US" sz="3200" b="1" dirty="0">
                <a:latin typeface="Candara" panose="020E0502030303020204" pitchFamily="34" charset="0"/>
              </a:rPr>
              <a:t>In this lesson we will be discussing the </a:t>
            </a:r>
            <a:r>
              <a:rPr lang="en-US" sz="3200" b="1" i="1" dirty="0">
                <a:latin typeface="Candara" panose="020E0502030303020204" pitchFamily="34" charset="0"/>
              </a:rPr>
              <a:t>“election” </a:t>
            </a:r>
            <a:r>
              <a:rPr lang="en-US" sz="3200" b="1" dirty="0">
                <a:latin typeface="Candara" panose="020E0502030303020204" pitchFamily="34" charset="0"/>
              </a:rPr>
              <a:t>of God</a:t>
            </a:r>
          </a:p>
          <a:p>
            <a:pPr marL="91440" lvl="1" indent="0" algn="ctr">
              <a:lnSpc>
                <a:spcPts val="3200"/>
              </a:lnSpc>
              <a:spcBef>
                <a:spcPts val="2400"/>
              </a:spcBef>
              <a:buNone/>
            </a:pPr>
            <a:r>
              <a:rPr lang="en-US" sz="3600" b="1" dirty="0">
                <a:solidFill>
                  <a:srgbClr val="FF0000"/>
                </a:solidFill>
                <a:latin typeface="Candara" panose="020E0502030303020204" pitchFamily="34" charset="0"/>
              </a:rPr>
              <a:t>The Scriptures affirm such an </a:t>
            </a:r>
            <a:r>
              <a:rPr lang="en-US" sz="3600" b="1" i="1" dirty="0">
                <a:solidFill>
                  <a:srgbClr val="FF0000"/>
                </a:solidFill>
                <a:latin typeface="Candara" panose="020E0502030303020204" pitchFamily="34" charset="0"/>
              </a:rPr>
              <a:t>“election”</a:t>
            </a:r>
          </a:p>
        </p:txBody>
      </p:sp>
      <p:sp>
        <p:nvSpPr>
          <p:cNvPr id="4" name="Slide Number Placeholder 3"/>
          <p:cNvSpPr>
            <a:spLocks noGrp="1"/>
          </p:cNvSpPr>
          <p:nvPr>
            <p:ph type="sldNum" sz="quarter" idx="12"/>
          </p:nvPr>
        </p:nvSpPr>
        <p:spPr/>
        <p:txBody>
          <a:bodyPr/>
          <a:lstStyle/>
          <a:p>
            <a:fld id="{26E71462-EFD3-4453-809A-349841EA9105}" type="slidenum">
              <a:rPr lang="en-US" smtClean="0"/>
              <a:t>3</a:t>
            </a:fld>
            <a:endParaRPr lang="en-US"/>
          </a:p>
        </p:txBody>
      </p:sp>
      <p:sp>
        <p:nvSpPr>
          <p:cNvPr id="6" name="Title 1">
            <a:extLst>
              <a:ext uri="{FF2B5EF4-FFF2-40B4-BE49-F238E27FC236}">
                <a16:creationId xmlns:a16="http://schemas.microsoft.com/office/drawing/2014/main" id="{335EE254-2B3A-7B76-36D5-42F075E4367B}"/>
              </a:ext>
            </a:extLst>
          </p:cNvPr>
          <p:cNvSpPr>
            <a:spLocks noGrp="1"/>
          </p:cNvSpPr>
          <p:nvPr>
            <p:ph type="title"/>
          </p:nvPr>
        </p:nvSpPr>
        <p:spPr>
          <a:xfrm>
            <a:off x="161322" y="267183"/>
            <a:ext cx="7620000" cy="857250"/>
          </a:xfrm>
        </p:spPr>
        <p:txBody>
          <a:bodyPr anchor="ctr">
            <a:normAutofit/>
          </a:bodyPr>
          <a:lstStyle/>
          <a:p>
            <a:r>
              <a:rPr lang="en-US" sz="4800" b="1" dirty="0">
                <a:latin typeface="Candara" panose="020E0502030303020204" pitchFamily="34" charset="0"/>
              </a:rPr>
              <a:t>Introduction	</a:t>
            </a:r>
          </a:p>
        </p:txBody>
      </p:sp>
    </p:spTree>
    <p:extLst>
      <p:ext uri="{BB962C8B-B14F-4D97-AF65-F5344CB8AC3E}">
        <p14:creationId xmlns:p14="http://schemas.microsoft.com/office/powerpoint/2010/main" val="37287600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82FDFA9-EBC8-F3E5-1650-7A5301F17173}"/>
              </a:ext>
            </a:extLst>
          </p:cNvPr>
          <p:cNvSpPr/>
          <p:nvPr/>
        </p:nvSpPr>
        <p:spPr>
          <a:xfrm>
            <a:off x="288400" y="4157317"/>
            <a:ext cx="838200" cy="3619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a:t>
            </a:r>
          </a:p>
        </p:txBody>
      </p:sp>
      <p:sp>
        <p:nvSpPr>
          <p:cNvPr id="2" name="Title 1"/>
          <p:cNvSpPr>
            <a:spLocks noGrp="1"/>
          </p:cNvSpPr>
          <p:nvPr>
            <p:ph type="title"/>
          </p:nvPr>
        </p:nvSpPr>
        <p:spPr>
          <a:xfrm>
            <a:off x="240175" y="297654"/>
            <a:ext cx="7620000" cy="771926"/>
          </a:xfrm>
        </p:spPr>
        <p:txBody>
          <a:bodyPr/>
          <a:lstStyle/>
          <a:p>
            <a:r>
              <a:rPr lang="en-US" sz="4800" b="1" i="1" dirty="0">
                <a:latin typeface="Candara" panose="020E0502030303020204" pitchFamily="34" charset="0"/>
              </a:rPr>
              <a:t>1 Thessalonians 1:2-5</a:t>
            </a:r>
          </a:p>
        </p:txBody>
      </p:sp>
      <p:sp>
        <p:nvSpPr>
          <p:cNvPr id="7" name="Slide Number Placeholder 6"/>
          <p:cNvSpPr>
            <a:spLocks noGrp="1"/>
          </p:cNvSpPr>
          <p:nvPr>
            <p:ph type="sldNum" sz="quarter" idx="12"/>
          </p:nvPr>
        </p:nvSpPr>
        <p:spPr/>
        <p:txBody>
          <a:bodyPr/>
          <a:lstStyle/>
          <a:p>
            <a:fld id="{26E71462-EFD3-4453-809A-349841EA9105}" type="slidenum">
              <a:rPr lang="en-US" smtClean="0"/>
              <a:t>4</a:t>
            </a:fld>
            <a:endParaRPr lang="en-US"/>
          </a:p>
        </p:txBody>
      </p:sp>
      <p:sp>
        <p:nvSpPr>
          <p:cNvPr id="4" name="Rectangle 3">
            <a:extLst>
              <a:ext uri="{FF2B5EF4-FFF2-40B4-BE49-F238E27FC236}">
                <a16:creationId xmlns:a16="http://schemas.microsoft.com/office/drawing/2014/main" id="{D80E0B32-D521-40D6-AC2F-73128D4BFBEE}"/>
              </a:ext>
            </a:extLst>
          </p:cNvPr>
          <p:cNvSpPr/>
          <p:nvPr/>
        </p:nvSpPr>
        <p:spPr>
          <a:xfrm>
            <a:off x="583554" y="3747250"/>
            <a:ext cx="7620000" cy="398145"/>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p:cNvSpPr>
            <a:spLocks noGrp="1"/>
          </p:cNvSpPr>
          <p:nvPr>
            <p:ph idx="1"/>
          </p:nvPr>
        </p:nvSpPr>
        <p:spPr>
          <a:xfrm>
            <a:off x="240175" y="1169050"/>
            <a:ext cx="7966273" cy="5402872"/>
          </a:xfrm>
        </p:spPr>
        <p:txBody>
          <a:bodyPr>
            <a:noAutofit/>
          </a:bodyPr>
          <a:lstStyle/>
          <a:p>
            <a:pPr marL="0" indent="0">
              <a:lnSpc>
                <a:spcPts val="3200"/>
              </a:lnSpc>
              <a:spcBef>
                <a:spcPts val="300"/>
              </a:spcBef>
              <a:buNone/>
            </a:pPr>
            <a:r>
              <a:rPr lang="en-US" sz="3200" b="1" i="1" dirty="0">
                <a:latin typeface="Candara" panose="020E0502030303020204" pitchFamily="34" charset="0"/>
              </a:rPr>
              <a:t>“</a:t>
            </a:r>
            <a:r>
              <a:rPr lang="en-US" sz="3200" b="1" i="1" dirty="0">
                <a:solidFill>
                  <a:schemeClr val="bg1">
                    <a:lumMod val="50000"/>
                  </a:schemeClr>
                </a:solidFill>
                <a:latin typeface="Candara" panose="020E0502030303020204" pitchFamily="34" charset="0"/>
              </a:rPr>
              <a:t>2</a:t>
            </a:r>
            <a:r>
              <a:rPr lang="en-US" sz="3200" b="1" i="1" dirty="0">
                <a:latin typeface="Candara" panose="020E0502030303020204" pitchFamily="34" charset="0"/>
              </a:rPr>
              <a:t> We give thanks to God always for you all, making mention of you in our prayers; </a:t>
            </a:r>
          </a:p>
          <a:p>
            <a:pPr marL="0" indent="0">
              <a:lnSpc>
                <a:spcPts val="3200"/>
              </a:lnSpc>
              <a:spcBef>
                <a:spcPts val="300"/>
              </a:spcBef>
              <a:buNone/>
            </a:pPr>
            <a:r>
              <a:rPr lang="en-US" sz="3200" b="1" i="1" dirty="0">
                <a:solidFill>
                  <a:schemeClr val="bg1">
                    <a:lumMod val="50000"/>
                  </a:schemeClr>
                </a:solidFill>
                <a:latin typeface="Candara" panose="020E0502030303020204" pitchFamily="34" charset="0"/>
              </a:rPr>
              <a:t>3</a:t>
            </a:r>
            <a:r>
              <a:rPr lang="en-US" sz="3200" b="1" i="1" dirty="0">
                <a:latin typeface="Candara" panose="020E0502030303020204" pitchFamily="34" charset="0"/>
              </a:rPr>
              <a:t> Remembering without ceasing your work of faith, and </a:t>
            </a:r>
            <a:r>
              <a:rPr lang="en-US" sz="3200" b="1" i="1" dirty="0" err="1">
                <a:latin typeface="Candara" panose="020E0502030303020204" pitchFamily="34" charset="0"/>
              </a:rPr>
              <a:t>labour</a:t>
            </a:r>
            <a:r>
              <a:rPr lang="en-US" sz="3200" b="1" i="1" dirty="0">
                <a:latin typeface="Candara" panose="020E0502030303020204" pitchFamily="34" charset="0"/>
              </a:rPr>
              <a:t> of love, and patience of hope in our Lord Jesus Christ, in the sight of God and our Father; </a:t>
            </a:r>
          </a:p>
          <a:p>
            <a:pPr marL="0" indent="0">
              <a:lnSpc>
                <a:spcPts val="3300"/>
              </a:lnSpc>
              <a:spcBef>
                <a:spcPts val="300"/>
              </a:spcBef>
              <a:buNone/>
            </a:pPr>
            <a:r>
              <a:rPr lang="en-US" sz="3200" b="1" i="1" dirty="0">
                <a:solidFill>
                  <a:schemeClr val="bg1">
                    <a:lumMod val="50000"/>
                  </a:schemeClr>
                </a:solidFill>
                <a:latin typeface="Candara" panose="020E0502030303020204" pitchFamily="34" charset="0"/>
              </a:rPr>
              <a:t>4</a:t>
            </a:r>
            <a:r>
              <a:rPr lang="en-US" sz="3200" b="1" i="1" dirty="0">
                <a:latin typeface="Candara" panose="020E0502030303020204" pitchFamily="34" charset="0"/>
              </a:rPr>
              <a:t> Knowing, brethren beloved, your election of God. </a:t>
            </a:r>
          </a:p>
          <a:p>
            <a:pPr marL="0" indent="0">
              <a:lnSpc>
                <a:spcPts val="3200"/>
              </a:lnSpc>
              <a:spcBef>
                <a:spcPts val="300"/>
              </a:spcBef>
              <a:buNone/>
            </a:pPr>
            <a:r>
              <a:rPr lang="en-US" sz="3200" b="1" i="1" dirty="0">
                <a:solidFill>
                  <a:schemeClr val="bg1">
                    <a:lumMod val="50000"/>
                  </a:schemeClr>
                </a:solidFill>
                <a:latin typeface="Candara" panose="020E0502030303020204" pitchFamily="34" charset="0"/>
              </a:rPr>
              <a:t>5</a:t>
            </a:r>
            <a:r>
              <a:rPr lang="en-US" sz="3200" b="1" i="1" dirty="0">
                <a:latin typeface="Candara" panose="020E0502030303020204" pitchFamily="34" charset="0"/>
              </a:rPr>
              <a:t> For our gospel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23000021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250"/>
                                        <p:tgtEl>
                                          <p:spTgt spid="4"/>
                                        </p:tgtEl>
                                      </p:cBhvr>
                                    </p:animEffect>
                                  </p:childTnLst>
                                </p:cTn>
                              </p:par>
                            </p:childTnLst>
                          </p:cTn>
                        </p:par>
                        <p:par>
                          <p:cTn id="8" fill="hold">
                            <p:stCondLst>
                              <p:cond delay="1250"/>
                            </p:stCondLst>
                            <p:childTnLst>
                              <p:par>
                                <p:cTn id="9" presetID="22" presetClass="entr" presetSubtype="8"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648" y="263325"/>
            <a:ext cx="7409144" cy="857250"/>
          </a:xfrm>
        </p:spPr>
        <p:txBody>
          <a:bodyPr/>
          <a:lstStyle/>
          <a:p>
            <a:r>
              <a:rPr lang="en-US" sz="4800" b="1" i="1" dirty="0">
                <a:latin typeface="Candara" panose="020E0502030303020204" pitchFamily="34" charset="0"/>
              </a:rPr>
              <a:t>2 Peter 1:5-10</a:t>
            </a:r>
          </a:p>
        </p:txBody>
      </p:sp>
      <p:sp>
        <p:nvSpPr>
          <p:cNvPr id="8" name="Slide Number Placeholder 7"/>
          <p:cNvSpPr>
            <a:spLocks noGrp="1"/>
          </p:cNvSpPr>
          <p:nvPr>
            <p:ph type="sldNum" sz="quarter" idx="12"/>
          </p:nvPr>
        </p:nvSpPr>
        <p:spPr/>
        <p:txBody>
          <a:bodyPr/>
          <a:lstStyle/>
          <a:p>
            <a:fld id="{26E71462-EFD3-4453-809A-349841EA9105}" type="slidenum">
              <a:rPr lang="en-US" smtClean="0"/>
              <a:t>5</a:t>
            </a:fld>
            <a:endParaRPr lang="en-US"/>
          </a:p>
        </p:txBody>
      </p:sp>
      <p:sp>
        <p:nvSpPr>
          <p:cNvPr id="4" name="Rectangle 3">
            <a:extLst>
              <a:ext uri="{FF2B5EF4-FFF2-40B4-BE49-F238E27FC236}">
                <a16:creationId xmlns:a16="http://schemas.microsoft.com/office/drawing/2014/main" id="{CBCD9FDF-5B9A-4743-88BD-6AE3E0123CC4}"/>
              </a:ext>
            </a:extLst>
          </p:cNvPr>
          <p:cNvSpPr/>
          <p:nvPr/>
        </p:nvSpPr>
        <p:spPr>
          <a:xfrm>
            <a:off x="3928895" y="5768050"/>
            <a:ext cx="1328905" cy="34920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Content Placeholder 2"/>
          <p:cNvSpPr>
            <a:spLocks noGrp="1"/>
          </p:cNvSpPr>
          <p:nvPr>
            <p:ph idx="1"/>
          </p:nvPr>
        </p:nvSpPr>
        <p:spPr>
          <a:xfrm>
            <a:off x="230108" y="1157474"/>
            <a:ext cx="8228092" cy="5700525"/>
          </a:xfrm>
        </p:spPr>
        <p:txBody>
          <a:bodyPr>
            <a:noAutofit/>
          </a:bodyPr>
          <a:lstStyle/>
          <a:p>
            <a:pPr marL="85725" indent="0">
              <a:lnSpc>
                <a:spcPts val="3000"/>
              </a:lnSpc>
              <a:buNone/>
            </a:pPr>
            <a:r>
              <a:rPr lang="en-US" sz="3000" b="1" i="1" dirty="0">
                <a:latin typeface="Candara" panose="020E0502030303020204" pitchFamily="34" charset="0"/>
              </a:rPr>
              <a:t>“</a:t>
            </a:r>
            <a:r>
              <a:rPr lang="en-US" sz="3000" b="1" i="1" dirty="0">
                <a:solidFill>
                  <a:schemeClr val="bg1">
                    <a:lumMod val="50000"/>
                  </a:schemeClr>
                </a:solidFill>
                <a:latin typeface="Candara" panose="020E0502030303020204" pitchFamily="34" charset="0"/>
              </a:rPr>
              <a:t>5</a:t>
            </a:r>
            <a:r>
              <a:rPr lang="en-US" sz="3000" b="1" i="1" dirty="0">
                <a:latin typeface="Candara" panose="020E0502030303020204" pitchFamily="34" charset="0"/>
              </a:rPr>
              <a:t> And beside this, giving all diligence, add to your faith virtue; and to virtue knowledge; </a:t>
            </a:r>
            <a:r>
              <a:rPr lang="en-US" sz="3000" b="1" i="1" dirty="0">
                <a:solidFill>
                  <a:schemeClr val="bg1">
                    <a:lumMod val="50000"/>
                  </a:schemeClr>
                </a:solidFill>
                <a:latin typeface="Candara" panose="020E0502030303020204" pitchFamily="34" charset="0"/>
              </a:rPr>
              <a:t>6</a:t>
            </a:r>
            <a:r>
              <a:rPr lang="en-US" sz="3000" b="1" i="1" dirty="0">
                <a:latin typeface="Candara" panose="020E0502030303020204" pitchFamily="34" charset="0"/>
              </a:rPr>
              <a:t> And to knowledge temperance; and to temperance patience; and to patience godliness; </a:t>
            </a:r>
            <a:r>
              <a:rPr lang="en-US" sz="3000" b="1" i="1" dirty="0">
                <a:solidFill>
                  <a:schemeClr val="bg1">
                    <a:lumMod val="50000"/>
                  </a:schemeClr>
                </a:solidFill>
                <a:latin typeface="Candara" panose="020E0502030303020204" pitchFamily="34" charset="0"/>
              </a:rPr>
              <a:t>7</a:t>
            </a:r>
            <a:r>
              <a:rPr lang="en-US" sz="3000" b="1" i="1" dirty="0">
                <a:latin typeface="Candara" panose="020E0502030303020204" pitchFamily="34" charset="0"/>
              </a:rPr>
              <a:t> And to godliness brotherly kindness; and to brotherly kindness charity. </a:t>
            </a:r>
            <a:r>
              <a:rPr lang="en-US" sz="3000" b="1" i="1" dirty="0">
                <a:solidFill>
                  <a:schemeClr val="bg1">
                    <a:lumMod val="50000"/>
                  </a:schemeClr>
                </a:solidFill>
                <a:latin typeface="Candara" panose="020E0502030303020204" pitchFamily="34" charset="0"/>
              </a:rPr>
              <a:t>8</a:t>
            </a:r>
            <a:r>
              <a:rPr lang="en-US" sz="3000" b="1" i="1" dirty="0">
                <a:latin typeface="Candara" panose="020E0502030303020204" pitchFamily="34" charset="0"/>
              </a:rPr>
              <a:t> For if these things be in you, and abound, they make you that ye shall neither be barren nor unfruitful in the knowledge of our Lord Jesus Christ. </a:t>
            </a:r>
            <a:r>
              <a:rPr lang="en-US" sz="3000" b="1" i="1" dirty="0">
                <a:solidFill>
                  <a:schemeClr val="bg1">
                    <a:lumMod val="50000"/>
                  </a:schemeClr>
                </a:solidFill>
                <a:latin typeface="Candara" panose="020E0502030303020204" pitchFamily="34" charset="0"/>
              </a:rPr>
              <a:t>9 </a:t>
            </a:r>
            <a:r>
              <a:rPr lang="en-US" sz="3000" b="1" i="1" dirty="0">
                <a:latin typeface="Candara" panose="020E0502030303020204" pitchFamily="34" charset="0"/>
              </a:rPr>
              <a:t>But he that </a:t>
            </a:r>
            <a:r>
              <a:rPr lang="en-US" sz="3000" b="1" i="1" dirty="0" err="1">
                <a:latin typeface="Candara" panose="020E0502030303020204" pitchFamily="34" charset="0"/>
              </a:rPr>
              <a:t>lacketh</a:t>
            </a:r>
            <a:r>
              <a:rPr lang="en-US" sz="3000" b="1" i="1" dirty="0">
                <a:latin typeface="Candara" panose="020E0502030303020204" pitchFamily="34" charset="0"/>
              </a:rPr>
              <a:t> these things is blind, and cannot see afar off, and hath forgotten that he was purged from his old sins. </a:t>
            </a:r>
            <a:r>
              <a:rPr lang="en-US" sz="3000" b="1" i="1" dirty="0">
                <a:solidFill>
                  <a:schemeClr val="bg1">
                    <a:lumMod val="50000"/>
                  </a:schemeClr>
                </a:solidFill>
                <a:latin typeface="Candara" panose="020E0502030303020204" pitchFamily="34" charset="0"/>
              </a:rPr>
              <a:t>10</a:t>
            </a:r>
            <a:r>
              <a:rPr lang="en-US" sz="3000" b="1" i="1" dirty="0">
                <a:latin typeface="Candara" panose="020E0502030303020204" pitchFamily="34" charset="0"/>
              </a:rPr>
              <a:t> Wherefore the rather, brethren, give diligence to make your calling and election sure: for if ye do these things, ye shall never fall”</a:t>
            </a:r>
          </a:p>
        </p:txBody>
      </p:sp>
    </p:spTree>
    <p:extLst>
      <p:ext uri="{BB962C8B-B14F-4D97-AF65-F5344CB8AC3E}">
        <p14:creationId xmlns:p14="http://schemas.microsoft.com/office/powerpoint/2010/main" val="40554518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053" y="258500"/>
            <a:ext cx="8067929" cy="857250"/>
          </a:xfrm>
        </p:spPr>
        <p:txBody>
          <a:bodyPr/>
          <a:lstStyle/>
          <a:p>
            <a:r>
              <a:rPr lang="en-US" sz="4800" b="1" i="1" dirty="0">
                <a:latin typeface="Candara" panose="020E0502030303020204" pitchFamily="34" charset="0"/>
              </a:rPr>
              <a:t>“Election”  </a:t>
            </a:r>
            <a:r>
              <a:rPr lang="en-US" sz="4800" b="1" dirty="0">
                <a:latin typeface="Candara" panose="020E0502030303020204" pitchFamily="34" charset="0"/>
              </a:rPr>
              <a:t>Defined – The VERB</a:t>
            </a:r>
          </a:p>
        </p:txBody>
      </p:sp>
      <p:sp>
        <p:nvSpPr>
          <p:cNvPr id="3" name="Content Placeholder 2"/>
          <p:cNvSpPr>
            <a:spLocks noGrp="1"/>
          </p:cNvSpPr>
          <p:nvPr>
            <p:ph idx="1"/>
          </p:nvPr>
        </p:nvSpPr>
        <p:spPr>
          <a:xfrm>
            <a:off x="241971" y="1152650"/>
            <a:ext cx="8140029" cy="5705350"/>
          </a:xfrm>
        </p:spPr>
        <p:txBody>
          <a:bodyPr>
            <a:normAutofit/>
          </a:bodyPr>
          <a:lstStyle/>
          <a:p>
            <a:pPr marL="0" indent="0">
              <a:lnSpc>
                <a:spcPts val="3200"/>
              </a:lnSpc>
              <a:buNone/>
            </a:pPr>
            <a:r>
              <a:rPr lang="en-US" sz="3200" dirty="0">
                <a:latin typeface="Candara" panose="020E0502030303020204" pitchFamily="34" charset="0"/>
              </a:rPr>
              <a:t>Translated from </a:t>
            </a:r>
            <a:r>
              <a:rPr lang="en-US" sz="3200" b="1" i="1" dirty="0" err="1">
                <a:latin typeface="Candara" panose="020E0502030303020204" pitchFamily="34" charset="0"/>
              </a:rPr>
              <a:t>eklektos</a:t>
            </a:r>
            <a:r>
              <a:rPr lang="en-US" sz="3200" i="1" dirty="0">
                <a:latin typeface="Candara" panose="020E0502030303020204" pitchFamily="34" charset="0"/>
              </a:rPr>
              <a:t> </a:t>
            </a:r>
            <a:r>
              <a:rPr lang="en-US" sz="3200" dirty="0">
                <a:latin typeface="Candara" panose="020E0502030303020204" pitchFamily="34" charset="0"/>
              </a:rPr>
              <a:t>(Greek), which </a:t>
            </a:r>
            <a:r>
              <a:rPr lang="en-US" sz="3200" i="1" dirty="0">
                <a:latin typeface="Candara" panose="020E0502030303020204" pitchFamily="34" charset="0"/>
              </a:rPr>
              <a:t>“literally signifies picked out, chosen”</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Expository Dictionary of Biblical Words</a:t>
            </a:r>
            <a:r>
              <a:rPr lang="en-US" sz="2800" b="1" dirty="0">
                <a:latin typeface="Candara" panose="020E0502030303020204" pitchFamily="34" charset="0"/>
              </a:rPr>
              <a:t>, </a:t>
            </a:r>
            <a:r>
              <a:rPr lang="en-US" sz="2800" dirty="0">
                <a:latin typeface="Candara" panose="020E0502030303020204" pitchFamily="34" charset="0"/>
              </a:rPr>
              <a:t>by Vine </a:t>
            </a:r>
          </a:p>
          <a:p>
            <a:pPr marL="0" indent="0">
              <a:lnSpc>
                <a:spcPts val="3840"/>
              </a:lnSpc>
              <a:spcBef>
                <a:spcPts val="1200"/>
              </a:spcBef>
              <a:buNone/>
            </a:pPr>
            <a:r>
              <a:rPr lang="en-US" sz="3200" dirty="0">
                <a:latin typeface="Candara" panose="020E0502030303020204" pitchFamily="34" charset="0"/>
              </a:rPr>
              <a:t>Jesus was</a:t>
            </a:r>
            <a:r>
              <a:rPr lang="en-US" sz="3200" b="1" dirty="0">
                <a:latin typeface="Candara" panose="020E0502030303020204" pitchFamily="34" charset="0"/>
              </a:rPr>
              <a:t> “</a:t>
            </a:r>
            <a:r>
              <a:rPr lang="en-US" sz="3200" b="1" i="1" dirty="0">
                <a:latin typeface="Candara" panose="020E0502030303020204" pitchFamily="34" charset="0"/>
              </a:rPr>
              <a:t>the chosen</a:t>
            </a:r>
            <a:r>
              <a:rPr lang="en-US" sz="3200" b="1" dirty="0">
                <a:latin typeface="Candara" panose="020E0502030303020204" pitchFamily="34" charset="0"/>
              </a:rPr>
              <a:t>” </a:t>
            </a:r>
            <a:r>
              <a:rPr lang="en-US" sz="3200" dirty="0">
                <a:latin typeface="Candara" panose="020E0502030303020204" pitchFamily="34" charset="0"/>
              </a:rPr>
              <a:t>or the </a:t>
            </a:r>
            <a:r>
              <a:rPr lang="en-US" sz="3200" i="1" u="sng" dirty="0">
                <a:latin typeface="Candara" panose="020E0502030303020204" pitchFamily="34" charset="0"/>
              </a:rPr>
              <a:t>elect</a:t>
            </a:r>
            <a:r>
              <a:rPr lang="en-US" sz="3200" dirty="0">
                <a:latin typeface="Candara" panose="020E0502030303020204" pitchFamily="34" charset="0"/>
              </a:rPr>
              <a:t> </a:t>
            </a:r>
            <a:r>
              <a:rPr lang="en-US" sz="3200" b="1" dirty="0">
                <a:latin typeface="Candara" panose="020E0502030303020204" pitchFamily="34" charset="0"/>
              </a:rPr>
              <a:t>“</a:t>
            </a:r>
            <a:r>
              <a:rPr lang="en-US" sz="3200" b="1" i="1" dirty="0">
                <a:latin typeface="Candara" panose="020E0502030303020204" pitchFamily="34" charset="0"/>
              </a:rPr>
              <a:t>of God”</a:t>
            </a:r>
          </a:p>
          <a:p>
            <a:pPr marL="365760"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Luke 23:35 </a:t>
            </a:r>
          </a:p>
          <a:p>
            <a:pPr marL="0" indent="-274320">
              <a:lnSpc>
                <a:spcPts val="3200"/>
              </a:lnSpc>
              <a:spcBef>
                <a:spcPts val="1200"/>
              </a:spcBef>
              <a:buNone/>
            </a:pPr>
            <a:r>
              <a:rPr lang="en-US" sz="3200" b="1" i="1" dirty="0">
                <a:latin typeface="Candara" panose="020E0502030303020204" pitchFamily="34" charset="0"/>
              </a:rPr>
              <a:t>“Elect Angels” </a:t>
            </a:r>
            <a:r>
              <a:rPr lang="en-US" sz="3200" dirty="0">
                <a:latin typeface="Candara" panose="020E0502030303020204" pitchFamily="34" charset="0"/>
              </a:rPr>
              <a:t>– Holy in contrast to </a:t>
            </a:r>
            <a:r>
              <a:rPr lang="en-US" sz="3200" b="1" i="1" dirty="0">
                <a:latin typeface="Candara" panose="020E0502030303020204" pitchFamily="34" charset="0"/>
              </a:rPr>
              <a:t>“the angels who sinned” </a:t>
            </a:r>
            <a:r>
              <a:rPr lang="en-US" sz="3200" dirty="0">
                <a:latin typeface="Candara" panose="020E0502030303020204" pitchFamily="34" charset="0"/>
              </a:rPr>
              <a:t>–</a:t>
            </a:r>
            <a:r>
              <a:rPr lang="en-US" sz="3200" b="1" i="1" dirty="0">
                <a:latin typeface="Candara" panose="020E0502030303020204" pitchFamily="34" charset="0"/>
              </a:rPr>
              <a:t> </a:t>
            </a:r>
            <a:r>
              <a:rPr lang="en-US" sz="3200" i="1" dirty="0">
                <a:latin typeface="Candara" panose="020E0502030303020204" pitchFamily="34" charset="0"/>
              </a:rPr>
              <a:t>1 Tim. 5:21</a:t>
            </a:r>
            <a:endParaRPr lang="en-US" sz="3200" b="1" i="1" dirty="0">
              <a:latin typeface="Candara" panose="020E0502030303020204" pitchFamily="34" charset="0"/>
            </a:endParaRP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Fallen angels who where </a:t>
            </a:r>
            <a:r>
              <a:rPr lang="en-US" sz="2800" b="1" i="1" dirty="0">
                <a:latin typeface="Candara" panose="020E0502030303020204" pitchFamily="34" charset="0"/>
              </a:rPr>
              <a:t>“cast down to hell…to be reserved unto judgment” </a:t>
            </a:r>
            <a:r>
              <a:rPr lang="en-US" sz="2800" i="1" dirty="0">
                <a:latin typeface="Candara" panose="020E0502030303020204" pitchFamily="34" charset="0"/>
              </a:rPr>
              <a:t>– 2 Pet. 2:4</a:t>
            </a:r>
          </a:p>
          <a:p>
            <a:pPr marL="0" indent="-274320">
              <a:lnSpc>
                <a:spcPts val="3200"/>
              </a:lnSpc>
              <a:spcBef>
                <a:spcPts val="1200"/>
              </a:spcBef>
              <a:buNone/>
            </a:pPr>
            <a:r>
              <a:rPr lang="en-US" sz="3200" dirty="0">
                <a:latin typeface="Candara" panose="020E0502030303020204" pitchFamily="34" charset="0"/>
              </a:rPr>
              <a:t>The </a:t>
            </a:r>
            <a:r>
              <a:rPr lang="en-US" sz="3200" b="1" i="1" dirty="0">
                <a:latin typeface="Candara" panose="020E0502030303020204" pitchFamily="34" charset="0"/>
              </a:rPr>
              <a:t>“chosen”</a:t>
            </a:r>
            <a:r>
              <a:rPr lang="en-US" sz="3200" dirty="0">
                <a:latin typeface="Candara" panose="020E0502030303020204" pitchFamily="34" charset="0"/>
              </a:rPr>
              <a:t> refer to the </a:t>
            </a:r>
            <a:r>
              <a:rPr lang="en-US" sz="3200">
                <a:latin typeface="Candara" panose="020E0502030303020204" pitchFamily="34" charset="0"/>
              </a:rPr>
              <a:t>faithful who  </a:t>
            </a:r>
            <a:r>
              <a:rPr lang="en-US" sz="3200" dirty="0">
                <a:latin typeface="Candara" panose="020E0502030303020204" pitchFamily="34" charset="0"/>
              </a:rPr>
              <a:t>overcame </a:t>
            </a:r>
            <a:r>
              <a:rPr lang="en-US" sz="3200" i="1" dirty="0">
                <a:latin typeface="Candara" panose="020E0502030303020204" pitchFamily="34" charset="0"/>
              </a:rPr>
              <a:t>– Rev. 17:14</a:t>
            </a:r>
          </a:p>
          <a:p>
            <a:pPr lvl="1"/>
            <a:endParaRPr lang="en-US" sz="1950" dirty="0">
              <a:latin typeface="Candara" panose="020E0502030303020204" pitchFamily="34" charset="0"/>
            </a:endParaRPr>
          </a:p>
          <a:p>
            <a:pPr marL="308610" lvl="1" indent="0">
              <a:buNone/>
            </a:pPr>
            <a:endParaRPr lang="en-US" dirty="0"/>
          </a:p>
        </p:txBody>
      </p:sp>
      <p:sp>
        <p:nvSpPr>
          <p:cNvPr id="4" name="Slide Number Placeholder 3"/>
          <p:cNvSpPr>
            <a:spLocks noGrp="1"/>
          </p:cNvSpPr>
          <p:nvPr>
            <p:ph type="sldNum" sz="quarter" idx="12"/>
          </p:nvPr>
        </p:nvSpPr>
        <p:spPr/>
        <p:txBody>
          <a:bodyPr/>
          <a:lstStyle/>
          <a:p>
            <a:fld id="{26E71462-EFD3-4453-809A-349841EA9105}" type="slidenum">
              <a:rPr lang="en-US" smtClean="0"/>
              <a:t>6</a:t>
            </a:fld>
            <a:endParaRPr lang="en-US"/>
          </a:p>
        </p:txBody>
      </p:sp>
    </p:spTree>
    <p:extLst>
      <p:ext uri="{BB962C8B-B14F-4D97-AF65-F5344CB8AC3E}">
        <p14:creationId xmlns:p14="http://schemas.microsoft.com/office/powerpoint/2010/main" val="27025412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933" y="1152650"/>
            <a:ext cx="7933459" cy="5705350"/>
          </a:xfrm>
        </p:spPr>
        <p:txBody>
          <a:bodyPr>
            <a:normAutofit/>
          </a:bodyPr>
          <a:lstStyle/>
          <a:p>
            <a:pPr marL="0" indent="-457200">
              <a:lnSpc>
                <a:spcPts val="3200"/>
              </a:lnSpc>
              <a:buNone/>
            </a:pPr>
            <a:r>
              <a:rPr lang="en-US" sz="3200" dirty="0">
                <a:latin typeface="Candara" panose="020E0502030303020204" pitchFamily="34" charset="0"/>
              </a:rPr>
              <a:t>Translated from </a:t>
            </a:r>
            <a:r>
              <a:rPr lang="en-US" sz="3200" b="1" i="1" dirty="0" err="1">
                <a:latin typeface="Candara" panose="020E0502030303020204" pitchFamily="34" charset="0"/>
              </a:rPr>
              <a:t>ekloge</a:t>
            </a:r>
            <a:r>
              <a:rPr lang="en-US" sz="3200" i="1" dirty="0">
                <a:latin typeface="Candara" panose="020E0502030303020204" pitchFamily="34" charset="0"/>
              </a:rPr>
              <a:t> </a:t>
            </a:r>
            <a:r>
              <a:rPr lang="en-US" sz="3200" dirty="0">
                <a:latin typeface="Candara" panose="020E0502030303020204" pitchFamily="34" charset="0"/>
              </a:rPr>
              <a:t>(Greek), </a:t>
            </a:r>
            <a:r>
              <a:rPr lang="en-US" sz="3200" i="1" dirty="0">
                <a:latin typeface="Candara" panose="020E0502030303020204" pitchFamily="34" charset="0"/>
              </a:rPr>
              <a:t>“denotes a picking out, selection...that which is chosen”</a:t>
            </a:r>
          </a:p>
          <a:p>
            <a:pPr marL="365760" indent="-274320">
              <a:lnSpc>
                <a:spcPts val="2800"/>
              </a:lnSpc>
              <a:spcBef>
                <a:spcPts val="600"/>
              </a:spcBef>
              <a:buFont typeface="Wingdings" panose="05000000000000000000" pitchFamily="2" charset="2"/>
              <a:buChar char="§"/>
            </a:pPr>
            <a:r>
              <a:rPr lang="en-US" sz="2800" b="1" i="1" dirty="0">
                <a:latin typeface="Candara" panose="020E0502030303020204" pitchFamily="34" charset="0"/>
              </a:rPr>
              <a:t>Expository Dictionary of Biblical Words</a:t>
            </a:r>
            <a:r>
              <a:rPr lang="en-US" sz="2800" b="1" dirty="0">
                <a:latin typeface="Candara" panose="020E0502030303020204" pitchFamily="34" charset="0"/>
              </a:rPr>
              <a:t>, </a:t>
            </a:r>
            <a:r>
              <a:rPr lang="en-US" sz="2800" dirty="0">
                <a:latin typeface="Candara" panose="020E0502030303020204" pitchFamily="34" charset="0"/>
              </a:rPr>
              <a:t>by Vine</a:t>
            </a:r>
          </a:p>
          <a:p>
            <a:pPr marL="0" indent="0">
              <a:lnSpc>
                <a:spcPts val="3200"/>
              </a:lnSpc>
              <a:spcBef>
                <a:spcPts val="1200"/>
              </a:spcBef>
              <a:buNone/>
            </a:pPr>
            <a:r>
              <a:rPr lang="en-US" sz="3200" dirty="0">
                <a:latin typeface="Candara" panose="020E0502030303020204" pitchFamily="34" charset="0"/>
              </a:rPr>
              <a:t>The </a:t>
            </a:r>
            <a:r>
              <a:rPr lang="en-US" sz="3200" b="1" i="1" dirty="0">
                <a:latin typeface="Candara" panose="020E0502030303020204" pitchFamily="34" charset="0"/>
              </a:rPr>
              <a:t>“election of God” </a:t>
            </a:r>
            <a:r>
              <a:rPr lang="en-US" sz="3200" dirty="0">
                <a:latin typeface="Candara" panose="020E0502030303020204" pitchFamily="34" charset="0"/>
              </a:rPr>
              <a:t>(</a:t>
            </a:r>
            <a:r>
              <a:rPr lang="en-US" sz="3200" i="1" dirty="0">
                <a:latin typeface="Candara" panose="020E0502030303020204" pitchFamily="34" charset="0"/>
              </a:rPr>
              <a:t>1 Thes. 1:4</a:t>
            </a:r>
            <a:r>
              <a:rPr lang="en-US" sz="3200" dirty="0">
                <a:latin typeface="Candara" panose="020E0502030303020204" pitchFamily="34" charset="0"/>
              </a:rPr>
              <a:t>) refers to people who are elected, or chosen </a:t>
            </a:r>
            <a:r>
              <a:rPr lang="en-US" sz="3200" b="1" i="1" dirty="0">
                <a:latin typeface="Candara" panose="020E0502030303020204" pitchFamily="34" charset="0"/>
              </a:rPr>
              <a:t>“by God</a:t>
            </a:r>
            <a:r>
              <a:rPr lang="en-US" sz="3200" b="1" dirty="0">
                <a:latin typeface="Candara" panose="020E0502030303020204" pitchFamily="34" charset="0"/>
              </a:rPr>
              <a:t>”</a:t>
            </a:r>
            <a:r>
              <a:rPr lang="en-US" sz="3200" dirty="0">
                <a:latin typeface="Candara" panose="020E0502030303020204" pitchFamily="34" charset="0"/>
              </a:rPr>
              <a:t> </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 Nation of Israel was a </a:t>
            </a:r>
            <a:r>
              <a:rPr lang="en-US" sz="2800" b="1" i="1" dirty="0">
                <a:latin typeface="Candara" panose="020E0502030303020204" pitchFamily="34" charset="0"/>
              </a:rPr>
              <a:t>“chosen” </a:t>
            </a:r>
            <a:r>
              <a:rPr lang="en-US" sz="2800" dirty="0">
                <a:latin typeface="Candara" panose="020E0502030303020204" pitchFamily="34" charset="0"/>
              </a:rPr>
              <a:t>nation under Moses – </a:t>
            </a:r>
            <a:r>
              <a:rPr lang="en-US" sz="2800" i="1" dirty="0">
                <a:latin typeface="Candara" panose="020E0502030303020204" pitchFamily="34" charset="0"/>
              </a:rPr>
              <a:t>Duet. 10:15; Psa. 105:6</a:t>
            </a:r>
          </a:p>
          <a:p>
            <a:pPr marL="365760" indent="-274320">
              <a:buFont typeface="Wingdings" panose="05000000000000000000" pitchFamily="2" charset="2"/>
              <a:buChar char="§"/>
            </a:pPr>
            <a:r>
              <a:rPr lang="en-US" sz="2800" dirty="0">
                <a:latin typeface="Candara" panose="020E0502030303020204" pitchFamily="34" charset="0"/>
              </a:rPr>
              <a:t>Christians today are: </a:t>
            </a:r>
          </a:p>
          <a:p>
            <a:pPr marL="457200" lvl="1" indent="-274320">
              <a:lnSpc>
                <a:spcPts val="2400"/>
              </a:lnSpc>
              <a:spcBef>
                <a:spcPts val="600"/>
              </a:spcBef>
              <a:buFont typeface="Wingdings" panose="05000000000000000000" pitchFamily="2" charset="2"/>
              <a:buChar char="§"/>
            </a:pPr>
            <a:r>
              <a:rPr lang="en-US" sz="2400" b="1" i="1" dirty="0">
                <a:latin typeface="Candara" panose="020E0502030303020204" pitchFamily="34" charset="0"/>
              </a:rPr>
              <a:t>“a chosen generation”</a:t>
            </a:r>
          </a:p>
          <a:p>
            <a:pPr marL="457200" lvl="1" indent="-274320">
              <a:lnSpc>
                <a:spcPts val="2400"/>
              </a:lnSpc>
              <a:spcBef>
                <a:spcPts val="100"/>
              </a:spcBef>
              <a:buFont typeface="Wingdings" panose="05000000000000000000" pitchFamily="2" charset="2"/>
              <a:buChar char="§"/>
            </a:pPr>
            <a:r>
              <a:rPr lang="en-US" sz="2400" b="1" i="1" dirty="0">
                <a:latin typeface="Candara" panose="020E0502030303020204" pitchFamily="34" charset="0"/>
              </a:rPr>
              <a:t>“a royal priesthood”</a:t>
            </a:r>
          </a:p>
          <a:p>
            <a:pPr marL="457200" lvl="1" indent="-274320">
              <a:lnSpc>
                <a:spcPts val="2400"/>
              </a:lnSpc>
              <a:spcBef>
                <a:spcPts val="200"/>
              </a:spcBef>
              <a:buFont typeface="Wingdings" panose="05000000000000000000" pitchFamily="2" charset="2"/>
              <a:buChar char="§"/>
            </a:pPr>
            <a:r>
              <a:rPr lang="en-US" sz="2400" b="1" i="1" dirty="0">
                <a:latin typeface="Candara" panose="020E0502030303020204" pitchFamily="34" charset="0"/>
              </a:rPr>
              <a:t>“an holy nation”</a:t>
            </a:r>
          </a:p>
          <a:p>
            <a:pPr marL="457200" lvl="1" indent="-274320">
              <a:lnSpc>
                <a:spcPts val="2400"/>
              </a:lnSpc>
              <a:spcBef>
                <a:spcPts val="100"/>
              </a:spcBef>
              <a:buFont typeface="Wingdings" panose="05000000000000000000" pitchFamily="2" charset="2"/>
              <a:buChar char="§"/>
            </a:pPr>
            <a:r>
              <a:rPr lang="en-US" sz="2400" b="1" i="1" dirty="0">
                <a:latin typeface="Candara" panose="020E0502030303020204" pitchFamily="34" charset="0"/>
              </a:rPr>
              <a:t>“a peculiar people” </a:t>
            </a:r>
          </a:p>
        </p:txBody>
      </p:sp>
      <p:sp>
        <p:nvSpPr>
          <p:cNvPr id="7" name="Right Brace 6"/>
          <p:cNvSpPr/>
          <p:nvPr/>
        </p:nvSpPr>
        <p:spPr>
          <a:xfrm>
            <a:off x="3733800" y="4678102"/>
            <a:ext cx="524121" cy="1373850"/>
          </a:xfrm>
          <a:prstGeom prst="rightBrace">
            <a:avLst>
              <a:gd name="adj1" fmla="val 38080"/>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p>
        </p:txBody>
      </p:sp>
      <p:sp>
        <p:nvSpPr>
          <p:cNvPr id="8" name="Slide Number Placeholder 7"/>
          <p:cNvSpPr>
            <a:spLocks noGrp="1"/>
          </p:cNvSpPr>
          <p:nvPr>
            <p:ph type="sldNum" sz="quarter" idx="12"/>
          </p:nvPr>
        </p:nvSpPr>
        <p:spPr/>
        <p:txBody>
          <a:bodyPr/>
          <a:lstStyle/>
          <a:p>
            <a:fld id="{26E71462-EFD3-4453-809A-349841EA9105}" type="slidenum">
              <a:rPr lang="en-US" smtClean="0"/>
              <a:t>7</a:t>
            </a:fld>
            <a:endParaRPr lang="en-US"/>
          </a:p>
        </p:txBody>
      </p:sp>
      <p:sp>
        <p:nvSpPr>
          <p:cNvPr id="10" name="Title 1">
            <a:extLst>
              <a:ext uri="{FF2B5EF4-FFF2-40B4-BE49-F238E27FC236}">
                <a16:creationId xmlns:a16="http://schemas.microsoft.com/office/drawing/2014/main" id="{9E0D3425-F4E4-8F87-3BDA-0706E411F2D7}"/>
              </a:ext>
            </a:extLst>
          </p:cNvPr>
          <p:cNvSpPr>
            <a:spLocks noGrp="1"/>
          </p:cNvSpPr>
          <p:nvPr>
            <p:ph type="title"/>
          </p:nvPr>
        </p:nvSpPr>
        <p:spPr>
          <a:xfrm>
            <a:off x="158053" y="258500"/>
            <a:ext cx="8373735" cy="857250"/>
          </a:xfrm>
        </p:spPr>
        <p:txBody>
          <a:bodyPr/>
          <a:lstStyle/>
          <a:p>
            <a:r>
              <a:rPr lang="en-US" sz="4800" b="1" i="1" dirty="0">
                <a:latin typeface="Candara" panose="020E0502030303020204" pitchFamily="34" charset="0"/>
              </a:rPr>
              <a:t>“Election”  </a:t>
            </a:r>
            <a:r>
              <a:rPr lang="en-US" sz="4800" b="1" dirty="0">
                <a:latin typeface="Candara" panose="020E0502030303020204" pitchFamily="34" charset="0"/>
              </a:rPr>
              <a:t>Defined – The NOUN</a:t>
            </a:r>
          </a:p>
        </p:txBody>
      </p:sp>
      <p:sp>
        <p:nvSpPr>
          <p:cNvPr id="11" name="Rectangle 10">
            <a:extLst>
              <a:ext uri="{FF2B5EF4-FFF2-40B4-BE49-F238E27FC236}">
                <a16:creationId xmlns:a16="http://schemas.microsoft.com/office/drawing/2014/main" id="{A255B33C-6900-8A7D-A6D5-BED2018EDF30}"/>
              </a:ext>
            </a:extLst>
          </p:cNvPr>
          <p:cNvSpPr/>
          <p:nvPr/>
        </p:nvSpPr>
        <p:spPr>
          <a:xfrm>
            <a:off x="4302428" y="4240916"/>
            <a:ext cx="3896725" cy="2248222"/>
          </a:xfrm>
          <a:prstGeom prst="rect">
            <a:avLst/>
          </a:pr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ts val="2000"/>
              </a:lnSpc>
            </a:pPr>
            <a:r>
              <a:rPr lang="en-US" sz="2200" b="1" i="1" dirty="0">
                <a:solidFill>
                  <a:schemeClr val="tx1"/>
                </a:solidFill>
                <a:latin typeface="Candara" panose="020E0502030303020204" pitchFamily="34" charset="0"/>
              </a:rPr>
              <a:t>“But ye are a </a:t>
            </a:r>
            <a:r>
              <a:rPr lang="en-US" sz="2200" b="1" i="1" dirty="0">
                <a:solidFill>
                  <a:srgbClr val="FF0000"/>
                </a:solidFill>
                <a:latin typeface="Candara" panose="020E0502030303020204" pitchFamily="34" charset="0"/>
              </a:rPr>
              <a:t>chosen generation</a:t>
            </a:r>
            <a:r>
              <a:rPr lang="en-US" sz="2200" b="1" i="1" dirty="0">
                <a:solidFill>
                  <a:schemeClr val="tx1"/>
                </a:solidFill>
                <a:latin typeface="Candara" panose="020E0502030303020204" pitchFamily="34" charset="0"/>
              </a:rPr>
              <a:t>, a </a:t>
            </a:r>
            <a:r>
              <a:rPr lang="en-US" sz="2200" b="1" i="1" dirty="0">
                <a:solidFill>
                  <a:srgbClr val="FF0000"/>
                </a:solidFill>
                <a:latin typeface="Candara" panose="020E0502030303020204" pitchFamily="34" charset="0"/>
              </a:rPr>
              <a:t>royal priesthood</a:t>
            </a:r>
            <a:r>
              <a:rPr lang="en-US" sz="2200" b="1" i="1" dirty="0">
                <a:solidFill>
                  <a:schemeClr val="tx1"/>
                </a:solidFill>
                <a:latin typeface="Candara" panose="020E0502030303020204" pitchFamily="34" charset="0"/>
              </a:rPr>
              <a:t>, an </a:t>
            </a:r>
            <a:r>
              <a:rPr lang="en-US" sz="2200" b="1" i="1" dirty="0">
                <a:solidFill>
                  <a:srgbClr val="FF0000"/>
                </a:solidFill>
                <a:latin typeface="Candara" panose="020E0502030303020204" pitchFamily="34" charset="0"/>
              </a:rPr>
              <a:t>holy nation</a:t>
            </a:r>
            <a:r>
              <a:rPr lang="en-US" sz="2200" b="1" i="1" dirty="0">
                <a:solidFill>
                  <a:schemeClr val="tx1"/>
                </a:solidFill>
                <a:latin typeface="Candara" panose="020E0502030303020204" pitchFamily="34" charset="0"/>
              </a:rPr>
              <a:t>, a </a:t>
            </a:r>
            <a:r>
              <a:rPr lang="en-US" sz="2200" b="1" i="1" dirty="0">
                <a:solidFill>
                  <a:srgbClr val="FF0000"/>
                </a:solidFill>
                <a:latin typeface="Candara" panose="020E0502030303020204" pitchFamily="34" charset="0"/>
              </a:rPr>
              <a:t>peculiar people</a:t>
            </a:r>
            <a:r>
              <a:rPr lang="en-US" sz="2200" b="1" i="1" dirty="0">
                <a:solidFill>
                  <a:schemeClr val="tx1"/>
                </a:solidFill>
                <a:latin typeface="Candara" panose="020E0502030303020204" pitchFamily="34" charset="0"/>
              </a:rPr>
              <a:t>; that ye should shew forth the praises of him who hath called you out of darkness into his </a:t>
            </a:r>
            <a:r>
              <a:rPr lang="en-US" sz="2200" b="1" i="1" dirty="0" err="1">
                <a:solidFill>
                  <a:schemeClr val="tx1"/>
                </a:solidFill>
                <a:latin typeface="Candara" panose="020E0502030303020204" pitchFamily="34" charset="0"/>
              </a:rPr>
              <a:t>marvellous</a:t>
            </a:r>
            <a:r>
              <a:rPr lang="en-US" sz="2200" b="1" i="1" dirty="0">
                <a:solidFill>
                  <a:schemeClr val="tx1"/>
                </a:solidFill>
                <a:latin typeface="Candara" panose="020E0502030303020204" pitchFamily="34" charset="0"/>
              </a:rPr>
              <a:t> light…”</a:t>
            </a:r>
          </a:p>
          <a:p>
            <a:pPr algn="ctr">
              <a:lnSpc>
                <a:spcPts val="2000"/>
              </a:lnSpc>
              <a:spcBef>
                <a:spcPts val="600"/>
              </a:spcBef>
            </a:pPr>
            <a:r>
              <a:rPr lang="en-US" sz="2200" i="1" dirty="0">
                <a:solidFill>
                  <a:schemeClr val="tx1"/>
                </a:solidFill>
                <a:latin typeface="Candara" panose="020E0502030303020204" pitchFamily="34" charset="0"/>
              </a:rPr>
              <a:t>(1 Pet. 2:9)</a:t>
            </a:r>
          </a:p>
        </p:txBody>
      </p:sp>
    </p:spTree>
    <p:extLst>
      <p:ext uri="{BB962C8B-B14F-4D97-AF65-F5344CB8AC3E}">
        <p14:creationId xmlns:p14="http://schemas.microsoft.com/office/powerpoint/2010/main" val="11175424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2" presetClass="entr" presetSubtype="0" fill="hold" grpId="0"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wipe(up)">
                                      <p:cBhvr>
                                        <p:cTn id="62" dur="1250"/>
                                        <p:tgtEl>
                                          <p:spTgt spid="7"/>
                                        </p:tgtEl>
                                      </p:cBhvr>
                                    </p:animEffect>
                                  </p:childTnLst>
                                </p:cTn>
                              </p:par>
                            </p:childTnLst>
                          </p:cTn>
                        </p:par>
                        <p:par>
                          <p:cTn id="63" fill="hold">
                            <p:stCondLst>
                              <p:cond delay="1250"/>
                            </p:stCondLst>
                            <p:childTnLst>
                              <p:par>
                                <p:cTn id="64" presetID="9" presetClass="entr" presetSubtype="0" fill="hold" grpId="0" nodeType="after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dissolve">
                                      <p:cBhvr>
                                        <p:cTn id="6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097" y="392575"/>
            <a:ext cx="7620000" cy="594122"/>
          </a:xfrm>
        </p:spPr>
        <p:txBody>
          <a:bodyPr/>
          <a:lstStyle/>
          <a:p>
            <a:r>
              <a:rPr lang="en-US" sz="4800" b="1" dirty="0">
                <a:latin typeface="Candara" panose="020E0502030303020204" pitchFamily="34" charset="0"/>
              </a:rPr>
              <a:t>What </a:t>
            </a:r>
            <a:r>
              <a:rPr lang="en-US" sz="4800" b="1" i="1" dirty="0">
                <a:latin typeface="Candara" panose="020E0502030303020204" pitchFamily="34" charset="0"/>
              </a:rPr>
              <a:t>“Elect” </a:t>
            </a:r>
            <a:r>
              <a:rPr lang="en-US" sz="4800" b="1" dirty="0">
                <a:latin typeface="Candara" panose="020E0502030303020204" pitchFamily="34" charset="0"/>
              </a:rPr>
              <a:t>Does Not Mean</a:t>
            </a:r>
          </a:p>
        </p:txBody>
      </p:sp>
      <p:sp>
        <p:nvSpPr>
          <p:cNvPr id="3" name="Content Placeholder 2"/>
          <p:cNvSpPr>
            <a:spLocks noGrp="1"/>
          </p:cNvSpPr>
          <p:nvPr>
            <p:ph idx="1"/>
          </p:nvPr>
        </p:nvSpPr>
        <p:spPr>
          <a:xfrm>
            <a:off x="240048" y="1160322"/>
            <a:ext cx="7913352" cy="5697678"/>
          </a:xfrm>
        </p:spPr>
        <p:txBody>
          <a:bodyPr>
            <a:normAutofit/>
          </a:bodyPr>
          <a:lstStyle/>
          <a:p>
            <a:pPr marL="0" indent="0">
              <a:lnSpc>
                <a:spcPts val="3200"/>
              </a:lnSpc>
              <a:buNone/>
            </a:pPr>
            <a:r>
              <a:rPr lang="en-US" sz="3200" b="1" dirty="0">
                <a:latin typeface="Candara" panose="020E0502030303020204" pitchFamily="34" charset="0"/>
              </a:rPr>
              <a:t>Calvinist </a:t>
            </a:r>
            <a:r>
              <a:rPr lang="en-US" sz="3200" b="1" i="1" dirty="0">
                <a:latin typeface="Candara" panose="020E0502030303020204" pitchFamily="34" charset="0"/>
              </a:rPr>
              <a:t>abuse the truth of “foreordination” “predestination”</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They contend that God from the foundation of the world has predestined some to eternal salvation and others to eternal condemnation</a:t>
            </a:r>
          </a:p>
          <a:p>
            <a:pPr marL="0" indent="0">
              <a:buNone/>
            </a:pPr>
            <a:r>
              <a:rPr lang="en-US" sz="3200" b="1" dirty="0">
                <a:latin typeface="Candara" panose="020E0502030303020204" pitchFamily="34" charset="0"/>
              </a:rPr>
              <a:t>This makes us pre-programed by God</a:t>
            </a:r>
          </a:p>
          <a:p>
            <a:pPr marL="365760" indent="-274320">
              <a:lnSpc>
                <a:spcPts val="2800"/>
              </a:lnSpc>
              <a:spcBef>
                <a:spcPts val="600"/>
              </a:spcBef>
              <a:buFont typeface="Wingdings" panose="05000000000000000000" pitchFamily="2" charset="2"/>
              <a:buChar char="§"/>
            </a:pPr>
            <a:r>
              <a:rPr lang="en-US" sz="2900" i="1" dirty="0">
                <a:latin typeface="Candara" panose="020E0502030303020204" pitchFamily="34" charset="0"/>
              </a:rPr>
              <a:t>“A pawn on God’s eternal chess board”</a:t>
            </a:r>
          </a:p>
          <a:p>
            <a:pPr marL="0" indent="0">
              <a:buNone/>
            </a:pPr>
            <a:r>
              <a:rPr lang="en-US" sz="3200" b="1" dirty="0">
                <a:latin typeface="Candara" panose="020E0502030303020204" pitchFamily="34" charset="0"/>
              </a:rPr>
              <a:t>This makes God a respecter of persons</a:t>
            </a:r>
          </a:p>
          <a:p>
            <a:pPr marL="365760" indent="-274320">
              <a:lnSpc>
                <a:spcPts val="2800"/>
              </a:lnSpc>
              <a:spcBef>
                <a:spcPts val="600"/>
              </a:spcBef>
              <a:buFont typeface="Wingdings" panose="05000000000000000000" pitchFamily="2" charset="2"/>
              <a:buChar char="§"/>
            </a:pPr>
            <a:r>
              <a:rPr lang="en-US" sz="2900" i="1" dirty="0">
                <a:latin typeface="Candara" panose="020E0502030303020204" pitchFamily="34" charset="0"/>
              </a:rPr>
              <a:t>Acts 10:34-35</a:t>
            </a:r>
          </a:p>
          <a:p>
            <a:pPr marL="365760" indent="-274320">
              <a:lnSpc>
                <a:spcPts val="2800"/>
              </a:lnSpc>
              <a:spcBef>
                <a:spcPts val="600"/>
              </a:spcBef>
              <a:buFont typeface="Wingdings" panose="05000000000000000000" pitchFamily="2" charset="2"/>
              <a:buChar char="§"/>
            </a:pPr>
            <a:r>
              <a:rPr lang="en-US" sz="2900" i="1" dirty="0">
                <a:latin typeface="Candara" panose="020E0502030303020204" pitchFamily="34" charset="0"/>
              </a:rPr>
              <a:t>Rom. 2:11</a:t>
            </a:r>
          </a:p>
          <a:p>
            <a:pPr marL="85725" indent="0">
              <a:buNone/>
            </a:pPr>
            <a:endParaRPr lang="en-US" dirty="0"/>
          </a:p>
        </p:txBody>
      </p:sp>
      <p:sp>
        <p:nvSpPr>
          <p:cNvPr id="4" name="Slide Number Placeholder 3"/>
          <p:cNvSpPr>
            <a:spLocks noGrp="1"/>
          </p:cNvSpPr>
          <p:nvPr>
            <p:ph type="sldNum" sz="quarter" idx="12"/>
          </p:nvPr>
        </p:nvSpPr>
        <p:spPr/>
        <p:txBody>
          <a:bodyPr/>
          <a:lstStyle/>
          <a:p>
            <a:fld id="{26E71462-EFD3-4453-809A-349841EA9105}" type="slidenum">
              <a:rPr lang="en-US" smtClean="0"/>
              <a:t>8</a:t>
            </a:fld>
            <a:endParaRPr lang="en-US"/>
          </a:p>
        </p:txBody>
      </p:sp>
    </p:spTree>
    <p:extLst>
      <p:ext uri="{BB962C8B-B14F-4D97-AF65-F5344CB8AC3E}">
        <p14:creationId xmlns:p14="http://schemas.microsoft.com/office/powerpoint/2010/main" val="34494821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1000"/>
                            </p:stCondLst>
                            <p:childTnLst>
                              <p:par>
                                <p:cTn id="38" presetID="42" presetClass="entr" presetSubtype="0" fill="hold" grpId="0"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2000"/>
                            </p:stCondLst>
                            <p:childTnLst>
                              <p:par>
                                <p:cTn id="44" presetID="42" presetClass="entr" presetSubtype="0" fill="hold" grpId="0"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a:extLst>
              <a:ext uri="{FF2B5EF4-FFF2-40B4-BE49-F238E27FC236}">
                <a16:creationId xmlns:a16="http://schemas.microsoft.com/office/drawing/2014/main" id="{06ABB646-5723-46E2-88B8-96D31E4AAB5B}"/>
              </a:ext>
            </a:extLst>
          </p:cNvPr>
          <p:cNvSpPr>
            <a:spLocks noGrp="1" noChangeArrowheads="1"/>
          </p:cNvSpPr>
          <p:nvPr>
            <p:ph type="body" idx="1"/>
          </p:nvPr>
        </p:nvSpPr>
        <p:spPr>
          <a:xfrm>
            <a:off x="241494" y="1148692"/>
            <a:ext cx="8064306" cy="5709308"/>
          </a:xfrm>
        </p:spPr>
        <p:txBody>
          <a:bodyPr>
            <a:normAutofit/>
          </a:bodyPr>
          <a:lstStyle/>
          <a:p>
            <a:pPr marL="85725" indent="0">
              <a:lnSpc>
                <a:spcPts val="3200"/>
              </a:lnSpc>
              <a:buNone/>
            </a:pPr>
            <a:r>
              <a:rPr lang="en-US" altLang="en-US" sz="3200" i="1" dirty="0">
                <a:latin typeface="Candara" panose="020E0502030303020204" pitchFamily="34" charset="0"/>
              </a:rPr>
              <a:t>“God, from all eternity, did, by the most wise and holy counsel of His own will, freely, and unchangeably ordain whatsoever comes to pass…He has not decreed anything because He foresaw it as future, or as that which would come to pass on such conditions…By the decree of God, for the manifestation of His glory, </a:t>
            </a:r>
            <a:r>
              <a:rPr lang="en-US" altLang="en-US" sz="3200" i="1" dirty="0">
                <a:solidFill>
                  <a:srgbClr val="FF0000"/>
                </a:solidFill>
                <a:latin typeface="Candara" panose="020E0502030303020204" pitchFamily="34" charset="0"/>
              </a:rPr>
              <a:t>some men are predestinated to everlasting life; and others foreordained to everlasting death</a:t>
            </a:r>
            <a:r>
              <a:rPr lang="en-US" altLang="en-US" sz="3200" i="1" dirty="0">
                <a:latin typeface="Candara" panose="020E0502030303020204" pitchFamily="34" charset="0"/>
              </a:rPr>
              <a:t>…</a:t>
            </a:r>
            <a:r>
              <a:rPr lang="en-US" altLang="en-US" sz="3200" b="1" i="1" dirty="0">
                <a:latin typeface="Candara" panose="020E0502030303020204" pitchFamily="34" charset="0"/>
              </a:rPr>
              <a:t>their number so certain and definite that it cannot be either increased or diminished”</a:t>
            </a:r>
          </a:p>
          <a:p>
            <a:pPr marL="365760" lvl="1" indent="-274320" eaLnBrk="1" hangingPunct="1">
              <a:buFont typeface="Wingdings" panose="05000000000000000000" pitchFamily="2" charset="2"/>
              <a:buChar char="§"/>
            </a:pPr>
            <a:r>
              <a:rPr lang="en-US" altLang="en-US" sz="2200" b="1" i="1" dirty="0">
                <a:latin typeface="Candara" panose="020E0502030303020204" pitchFamily="34" charset="0"/>
              </a:rPr>
              <a:t>Westminster Confession of Faith, </a:t>
            </a:r>
            <a:r>
              <a:rPr lang="en-US" altLang="en-US" sz="2200" dirty="0">
                <a:latin typeface="Candara" panose="020E0502030303020204" pitchFamily="34" charset="0"/>
              </a:rPr>
              <a:t>Chapter III, Sections 1-4, 1960</a:t>
            </a:r>
          </a:p>
        </p:txBody>
      </p:sp>
      <p:sp>
        <p:nvSpPr>
          <p:cNvPr id="3" name="Title 1">
            <a:extLst>
              <a:ext uri="{FF2B5EF4-FFF2-40B4-BE49-F238E27FC236}">
                <a16:creationId xmlns:a16="http://schemas.microsoft.com/office/drawing/2014/main" id="{56C3C44E-2E32-4A2C-B41E-E1A4DE4D3166}"/>
              </a:ext>
            </a:extLst>
          </p:cNvPr>
          <p:cNvSpPr>
            <a:spLocks noGrp="1"/>
          </p:cNvSpPr>
          <p:nvPr>
            <p:ph type="title"/>
          </p:nvPr>
        </p:nvSpPr>
        <p:spPr>
          <a:xfrm>
            <a:off x="165294" y="395068"/>
            <a:ext cx="7620000" cy="594122"/>
          </a:xfrm>
        </p:spPr>
        <p:txBody>
          <a:bodyPr/>
          <a:lstStyle/>
          <a:p>
            <a:r>
              <a:rPr lang="en-US" sz="4800" b="1" dirty="0">
                <a:latin typeface="Candara" panose="020E0502030303020204" pitchFamily="34" charset="0"/>
              </a:rPr>
              <a:t>Calvinists Claim…</a:t>
            </a:r>
          </a:p>
        </p:txBody>
      </p:sp>
      <p:sp>
        <p:nvSpPr>
          <p:cNvPr id="2" name="Slide Number Placeholder 1">
            <a:extLst>
              <a:ext uri="{FF2B5EF4-FFF2-40B4-BE49-F238E27FC236}">
                <a16:creationId xmlns:a16="http://schemas.microsoft.com/office/drawing/2014/main" id="{09A2ADBC-8052-4809-A6DC-B8AF04AA3087}"/>
              </a:ext>
            </a:extLst>
          </p:cNvPr>
          <p:cNvSpPr>
            <a:spLocks noGrp="1"/>
          </p:cNvSpPr>
          <p:nvPr>
            <p:ph type="sldNum" sz="quarter" idx="12"/>
          </p:nvPr>
        </p:nvSpPr>
        <p:spPr/>
        <p:txBody>
          <a:bodyPr/>
          <a:lstStyle/>
          <a:p>
            <a:fld id="{26E71462-EFD3-4453-809A-349841EA9105}" type="slidenum">
              <a:rPr lang="en-US" smtClean="0"/>
              <a:t>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5997</Words>
  <Application>Microsoft Office PowerPoint</Application>
  <PresentationFormat>On-screen Show (4:3)</PresentationFormat>
  <Paragraphs>276</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Cambria</vt:lpstr>
      <vt:lpstr>Candara</vt:lpstr>
      <vt:lpstr>Source Sans Pro</vt:lpstr>
      <vt:lpstr>Wingdings</vt:lpstr>
      <vt:lpstr>Adjacency</vt:lpstr>
      <vt:lpstr>The Election</vt:lpstr>
      <vt:lpstr>Introduction </vt:lpstr>
      <vt:lpstr>Introduction </vt:lpstr>
      <vt:lpstr>1 Thessalonians 1:2-5</vt:lpstr>
      <vt:lpstr>2 Peter 1:5-10</vt:lpstr>
      <vt:lpstr>“Election”  Defined – The VERB</vt:lpstr>
      <vt:lpstr>“Election”  Defined – The NOUN</vt:lpstr>
      <vt:lpstr>What “Elect” Does Not Mean</vt:lpstr>
      <vt:lpstr>Calvinists Claim…</vt:lpstr>
      <vt:lpstr>What the Bible Teaches </vt:lpstr>
      <vt:lpstr>When Is God’s Elect, ELECTED?</vt:lpstr>
      <vt:lpstr>God’s Process of Election</vt:lpstr>
      <vt:lpstr>Our Election…</vt:lpstr>
      <vt:lpstr>“Make Your Calling &amp; ELECTION Sure”</vt:lpstr>
      <vt:lpstr>A Question To Ponder…</vt:lpstr>
      <vt:lpstr>When You Cast Your Ballot</vt:lpstr>
      <vt:lpstr>       “…what shall we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Election</dc:title>
  <dc:creator>Tommy McClure</dc:creator>
  <cp:lastModifiedBy>Tommy McClure</cp:lastModifiedBy>
  <cp:revision>142</cp:revision>
  <cp:lastPrinted>2024-11-03T02:08:33Z</cp:lastPrinted>
  <dcterms:created xsi:type="dcterms:W3CDTF">2020-10-29T16:07:23Z</dcterms:created>
  <dcterms:modified xsi:type="dcterms:W3CDTF">2024-11-04T17:07:27Z</dcterms:modified>
</cp:coreProperties>
</file>