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72" r:id="rId6"/>
    <p:sldId id="277" r:id="rId7"/>
    <p:sldId id="278" r:id="rId8"/>
    <p:sldId id="279" r:id="rId9"/>
    <p:sldId id="286" r:id="rId10"/>
    <p:sldId id="281" r:id="rId11"/>
    <p:sldId id="283" r:id="rId12"/>
    <p:sldId id="282" r:id="rId13"/>
    <p:sldId id="285" r:id="rId14"/>
    <p:sldId id="284" r:id="rId15"/>
    <p:sldId id="381" r:id="rId16"/>
    <p:sldId id="380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284BD-9BED-4187-A310-8E5CB36958BC}" v="580" dt="2024-11-03T14:23:15.285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8966" autoAdjust="0"/>
    <p:restoredTop sz="69279" autoAdjust="0"/>
  </p:normalViewPr>
  <p:slideViewPr>
    <p:cSldViewPr>
      <p:cViewPr varScale="1">
        <p:scale>
          <a:sx n="73" d="100"/>
          <a:sy n="73" d="100"/>
        </p:scale>
        <p:origin x="1968" y="7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676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960" y="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y McClure" userId="5f57beb918c8a44c" providerId="LiveId" clId="{543284BD-9BED-4187-A310-8E5CB36958BC}"/>
    <pc:docChg chg="undo custSel addSld delSld modSld modNotesMaster modHandout">
      <pc:chgData name="Tommy McClure" userId="5f57beb918c8a44c" providerId="LiveId" clId="{543284BD-9BED-4187-A310-8E5CB36958BC}" dt="2024-11-03T15:03:21.104" v="1205" actId="14100"/>
      <pc:docMkLst>
        <pc:docMk/>
      </pc:docMkLst>
      <pc:sldChg chg="modSp modAnim modNotes modNotesTx">
        <pc:chgData name="Tommy McClure" userId="5f57beb918c8a44c" providerId="LiveId" clId="{543284BD-9BED-4187-A310-8E5CB36958BC}" dt="2024-11-03T14:41:27.399" v="1176" actId="14100"/>
        <pc:sldMkLst>
          <pc:docMk/>
          <pc:sldMk cId="3198176989" sldId="257"/>
        </pc:sldMkLst>
        <pc:spChg chg="mod">
          <ac:chgData name="Tommy McClure" userId="5f57beb918c8a44c" providerId="LiveId" clId="{543284BD-9BED-4187-A310-8E5CB36958BC}" dt="2024-11-03T02:59:18.275" v="941" actId="20577"/>
          <ac:spMkLst>
            <pc:docMk/>
            <pc:sldMk cId="3198176989" sldId="257"/>
            <ac:spMk id="2" creationId="{00000000-0000-0000-0000-000000000000}"/>
          </ac:spMkLst>
        </pc:spChg>
      </pc:sldChg>
      <pc:sldChg chg="del">
        <pc:chgData name="Tommy McClure" userId="5f57beb918c8a44c" providerId="LiveId" clId="{543284BD-9BED-4187-A310-8E5CB36958BC}" dt="2024-11-03T01:07:10.076" v="172" actId="2696"/>
        <pc:sldMkLst>
          <pc:docMk/>
          <pc:sldMk cId="3731768266" sldId="258"/>
        </pc:sldMkLst>
      </pc:sldChg>
      <pc:sldChg chg="del">
        <pc:chgData name="Tommy McClure" userId="5f57beb918c8a44c" providerId="LiveId" clId="{543284BD-9BED-4187-A310-8E5CB36958BC}" dt="2024-11-03T01:07:25.182" v="177" actId="2696"/>
        <pc:sldMkLst>
          <pc:docMk/>
          <pc:sldMk cId="2769088315" sldId="262"/>
        </pc:sldMkLst>
      </pc:sldChg>
      <pc:sldChg chg="del">
        <pc:chgData name="Tommy McClure" userId="5f57beb918c8a44c" providerId="LiveId" clId="{543284BD-9BED-4187-A310-8E5CB36958BC}" dt="2024-11-03T01:07:16.016" v="174" actId="2696"/>
        <pc:sldMkLst>
          <pc:docMk/>
          <pc:sldMk cId="2378379680" sldId="264"/>
        </pc:sldMkLst>
      </pc:sldChg>
      <pc:sldChg chg="del">
        <pc:chgData name="Tommy McClure" userId="5f57beb918c8a44c" providerId="LiveId" clId="{543284BD-9BED-4187-A310-8E5CB36958BC}" dt="2024-11-03T01:06:58.428" v="169" actId="2696"/>
        <pc:sldMkLst>
          <pc:docMk/>
          <pc:sldMk cId="1585674921" sldId="265"/>
        </pc:sldMkLst>
      </pc:sldChg>
      <pc:sldChg chg="del">
        <pc:chgData name="Tommy McClure" userId="5f57beb918c8a44c" providerId="LiveId" clId="{543284BD-9BED-4187-A310-8E5CB36958BC}" dt="2024-11-03T01:07:12.974" v="173" actId="2696"/>
        <pc:sldMkLst>
          <pc:docMk/>
          <pc:sldMk cId="942682045" sldId="267"/>
        </pc:sldMkLst>
      </pc:sldChg>
      <pc:sldChg chg="del">
        <pc:chgData name="Tommy McClure" userId="5f57beb918c8a44c" providerId="LiveId" clId="{543284BD-9BED-4187-A310-8E5CB36958BC}" dt="2024-11-03T01:07:18.421" v="175" actId="2696"/>
        <pc:sldMkLst>
          <pc:docMk/>
          <pc:sldMk cId="805031522" sldId="269"/>
        </pc:sldMkLst>
      </pc:sldChg>
      <pc:sldChg chg="modSp modNotes modNotesTx">
        <pc:chgData name="Tommy McClure" userId="5f57beb918c8a44c" providerId="LiveId" clId="{543284BD-9BED-4187-A310-8E5CB36958BC}" dt="2024-11-03T14:41:48.462" v="1182" actId="14100"/>
        <pc:sldMkLst>
          <pc:docMk/>
          <pc:sldMk cId="1270821595" sldId="272"/>
        </pc:sldMkLst>
        <pc:spChg chg="mod">
          <ac:chgData name="Tommy McClure" userId="5f57beb918c8a44c" providerId="LiveId" clId="{543284BD-9BED-4187-A310-8E5CB36958BC}" dt="2024-11-03T01:50:24.547" v="653" actId="114"/>
          <ac:spMkLst>
            <pc:docMk/>
            <pc:sldMk cId="1270821595" sldId="272"/>
            <ac:spMk id="14" creationId="{00000000-0000-0000-0000-000000000000}"/>
          </ac:spMkLst>
        </pc:spChg>
      </pc:sldChg>
      <pc:sldChg chg="del">
        <pc:chgData name="Tommy McClure" userId="5f57beb918c8a44c" providerId="LiveId" clId="{543284BD-9BED-4187-A310-8E5CB36958BC}" dt="2024-11-03T01:07:03.312" v="170" actId="2696"/>
        <pc:sldMkLst>
          <pc:docMk/>
          <pc:sldMk cId="323130178" sldId="273"/>
        </pc:sldMkLst>
      </pc:sldChg>
      <pc:sldChg chg="del">
        <pc:chgData name="Tommy McClure" userId="5f57beb918c8a44c" providerId="LiveId" clId="{543284BD-9BED-4187-A310-8E5CB36958BC}" dt="2024-11-03T01:07:07.140" v="171" actId="2696"/>
        <pc:sldMkLst>
          <pc:docMk/>
          <pc:sldMk cId="1547476530" sldId="275"/>
        </pc:sldMkLst>
      </pc:sldChg>
      <pc:sldChg chg="del">
        <pc:chgData name="Tommy McClure" userId="5f57beb918c8a44c" providerId="LiveId" clId="{543284BD-9BED-4187-A310-8E5CB36958BC}" dt="2024-11-03T01:07:21.047" v="176" actId="2696"/>
        <pc:sldMkLst>
          <pc:docMk/>
          <pc:sldMk cId="136534381" sldId="276"/>
        </pc:sldMkLst>
      </pc:sldChg>
      <pc:sldChg chg="modSp mod modAnim">
        <pc:chgData name="Tommy McClure" userId="5f57beb918c8a44c" providerId="LiveId" clId="{543284BD-9BED-4187-A310-8E5CB36958BC}" dt="2024-11-03T14:11:45.178" v="1011" actId="20577"/>
        <pc:sldMkLst>
          <pc:docMk/>
          <pc:sldMk cId="2837778242" sldId="277"/>
        </pc:sldMkLst>
        <pc:spChg chg="mod">
          <ac:chgData name="Tommy McClure" userId="5f57beb918c8a44c" providerId="LiveId" clId="{543284BD-9BED-4187-A310-8E5CB36958BC}" dt="2024-11-03T01:51:34.623" v="669" actId="1035"/>
          <ac:spMkLst>
            <pc:docMk/>
            <pc:sldMk cId="2837778242" sldId="277"/>
            <ac:spMk id="2" creationId="{40EB9DE8-54EA-62FF-F8B5-224F5F5A4EC0}"/>
          </ac:spMkLst>
        </pc:spChg>
        <pc:spChg chg="mod">
          <ac:chgData name="Tommy McClure" userId="5f57beb918c8a44c" providerId="LiveId" clId="{543284BD-9BED-4187-A310-8E5CB36958BC}" dt="2024-11-03T14:11:45.178" v="1011" actId="20577"/>
          <ac:spMkLst>
            <pc:docMk/>
            <pc:sldMk cId="2837778242" sldId="277"/>
            <ac:spMk id="14" creationId="{6E579ACD-F1A3-CA78-D616-92D8790C93C1}"/>
          </ac:spMkLst>
        </pc:spChg>
      </pc:sldChg>
      <pc:sldChg chg="modSp mod modAnim modNotes modNotesTx">
        <pc:chgData name="Tommy McClure" userId="5f57beb918c8a44c" providerId="LiveId" clId="{543284BD-9BED-4187-A310-8E5CB36958BC}" dt="2024-11-03T15:03:21.104" v="1205" actId="14100"/>
        <pc:sldMkLst>
          <pc:docMk/>
          <pc:sldMk cId="543103779" sldId="278"/>
        </pc:sldMkLst>
        <pc:spChg chg="mod">
          <ac:chgData name="Tommy McClure" userId="5f57beb918c8a44c" providerId="LiveId" clId="{543284BD-9BED-4187-A310-8E5CB36958BC}" dt="2024-11-03T14:05:13.635" v="943" actId="14100"/>
          <ac:spMkLst>
            <pc:docMk/>
            <pc:sldMk cId="543103779" sldId="278"/>
            <ac:spMk id="2" creationId="{6CAE464B-BEA0-42FA-6E94-2C892DC6C8B5}"/>
          </ac:spMkLst>
        </pc:spChg>
        <pc:spChg chg="mod">
          <ac:chgData name="Tommy McClure" userId="5f57beb918c8a44c" providerId="LiveId" clId="{543284BD-9BED-4187-A310-8E5CB36958BC}" dt="2024-11-03T01:52:13.372" v="670" actId="114"/>
          <ac:spMkLst>
            <pc:docMk/>
            <pc:sldMk cId="543103779" sldId="278"/>
            <ac:spMk id="3" creationId="{FC6C1D3E-168F-F67E-5E39-E8F69B41E469}"/>
          </ac:spMkLst>
        </pc:spChg>
      </pc:sldChg>
      <pc:sldChg chg="modSp mod modAnim modNotes modNotesTx">
        <pc:chgData name="Tommy McClure" userId="5f57beb918c8a44c" providerId="LiveId" clId="{543284BD-9BED-4187-A310-8E5CB36958BC}" dt="2024-11-03T15:01:25.608" v="1191" actId="255"/>
        <pc:sldMkLst>
          <pc:docMk/>
          <pc:sldMk cId="1622947520" sldId="279"/>
        </pc:sldMkLst>
        <pc:spChg chg="mod">
          <ac:chgData name="Tommy McClure" userId="5f57beb918c8a44c" providerId="LiveId" clId="{543284BD-9BED-4187-A310-8E5CB36958BC}" dt="2024-11-03T14:05:57.814" v="950" actId="14100"/>
          <ac:spMkLst>
            <pc:docMk/>
            <pc:sldMk cId="1622947520" sldId="279"/>
            <ac:spMk id="2" creationId="{D7822871-C7FB-4879-2A12-36E18A99F78A}"/>
          </ac:spMkLst>
        </pc:spChg>
        <pc:spChg chg="mod">
          <ac:chgData name="Tommy McClure" userId="5f57beb918c8a44c" providerId="LiveId" clId="{543284BD-9BED-4187-A310-8E5CB36958BC}" dt="2024-11-03T14:13:39.346" v="1012" actId="20577"/>
          <ac:spMkLst>
            <pc:docMk/>
            <pc:sldMk cId="1622947520" sldId="279"/>
            <ac:spMk id="3" creationId="{DF51F15E-F890-3CCA-65B6-085CABC7B1C2}"/>
          </ac:spMkLst>
        </pc:spChg>
        <pc:spChg chg="mod">
          <ac:chgData name="Tommy McClure" userId="5f57beb918c8a44c" providerId="LiveId" clId="{543284BD-9BED-4187-A310-8E5CB36958BC}" dt="2024-11-03T14:06:02.035" v="952" actId="1076"/>
          <ac:spMkLst>
            <pc:docMk/>
            <pc:sldMk cId="1622947520" sldId="279"/>
            <ac:spMk id="5" creationId="{742EEE6E-543D-36C6-B790-9FB0A6DC8775}"/>
          </ac:spMkLst>
        </pc:spChg>
      </pc:sldChg>
      <pc:sldChg chg="modSp mod modAnim modNotes modNotesTx">
        <pc:chgData name="Tommy McClure" userId="5f57beb918c8a44c" providerId="LiveId" clId="{543284BD-9BED-4187-A310-8E5CB36958BC}" dt="2024-11-03T15:01:38.689" v="1192" actId="255"/>
        <pc:sldMkLst>
          <pc:docMk/>
          <pc:sldMk cId="2352225898" sldId="281"/>
        </pc:sldMkLst>
        <pc:spChg chg="mod">
          <ac:chgData name="Tommy McClure" userId="5f57beb918c8a44c" providerId="LiveId" clId="{543284BD-9BED-4187-A310-8E5CB36958BC}" dt="2024-11-03T14:06:51.386" v="965" actId="14100"/>
          <ac:spMkLst>
            <pc:docMk/>
            <pc:sldMk cId="2352225898" sldId="281"/>
            <ac:spMk id="2" creationId="{904369B1-B093-DB04-4CEF-3E07C7DB102C}"/>
          </ac:spMkLst>
        </pc:spChg>
        <pc:spChg chg="mod">
          <ac:chgData name="Tommy McClure" userId="5f57beb918c8a44c" providerId="LiveId" clId="{543284BD-9BED-4187-A310-8E5CB36958BC}" dt="2024-11-03T02:01:54.809" v="917" actId="114"/>
          <ac:spMkLst>
            <pc:docMk/>
            <pc:sldMk cId="2352225898" sldId="281"/>
            <ac:spMk id="3" creationId="{D06FC963-D7E5-4EC9-DD08-AF115F9FDFF5}"/>
          </ac:spMkLst>
        </pc:spChg>
      </pc:sldChg>
      <pc:sldChg chg="modSp mod modAnim modNotes">
        <pc:chgData name="Tommy McClure" userId="5f57beb918c8a44c" providerId="LiveId" clId="{543284BD-9BED-4187-A310-8E5CB36958BC}" dt="2024-11-03T14:25:12.160" v="1062" actId="14100"/>
        <pc:sldMkLst>
          <pc:docMk/>
          <pc:sldMk cId="2304988338" sldId="282"/>
        </pc:sldMkLst>
        <pc:spChg chg="mod">
          <ac:chgData name="Tommy McClure" userId="5f57beb918c8a44c" providerId="LiveId" clId="{543284BD-9BED-4187-A310-8E5CB36958BC}" dt="2024-11-03T14:07:41.433" v="979" actId="14100"/>
          <ac:spMkLst>
            <pc:docMk/>
            <pc:sldMk cId="2304988338" sldId="282"/>
            <ac:spMk id="2" creationId="{6B2EFD2D-978C-F914-6350-0760DB4F6CE2}"/>
          </ac:spMkLst>
        </pc:spChg>
      </pc:sldChg>
      <pc:sldChg chg="modSp mod modAnim modNotes">
        <pc:chgData name="Tommy McClure" userId="5f57beb918c8a44c" providerId="LiveId" clId="{543284BD-9BED-4187-A310-8E5CB36958BC}" dt="2024-11-03T15:01:48.862" v="1193" actId="255"/>
        <pc:sldMkLst>
          <pc:docMk/>
          <pc:sldMk cId="877952070" sldId="283"/>
        </pc:sldMkLst>
        <pc:spChg chg="mod">
          <ac:chgData name="Tommy McClure" userId="5f57beb918c8a44c" providerId="LiveId" clId="{543284BD-9BED-4187-A310-8E5CB36958BC}" dt="2024-11-03T14:07:24.073" v="973" actId="14100"/>
          <ac:spMkLst>
            <pc:docMk/>
            <pc:sldMk cId="877952070" sldId="283"/>
            <ac:spMk id="2" creationId="{03EC78FA-44A9-7988-5B9D-C7647C9470D2}"/>
          </ac:spMkLst>
        </pc:spChg>
        <pc:spChg chg="mod">
          <ac:chgData name="Tommy McClure" userId="5f57beb918c8a44c" providerId="LiveId" clId="{543284BD-9BED-4187-A310-8E5CB36958BC}" dt="2024-11-03T14:19:18.281" v="1022" actId="5793"/>
          <ac:spMkLst>
            <pc:docMk/>
            <pc:sldMk cId="877952070" sldId="283"/>
            <ac:spMk id="3" creationId="{5F8CA4A5-B4CD-2E91-1AA7-068A1C1F0052}"/>
          </ac:spMkLst>
        </pc:spChg>
      </pc:sldChg>
      <pc:sldChg chg="modSp mod modAnim modNotes modNotesTx">
        <pc:chgData name="Tommy McClure" userId="5f57beb918c8a44c" providerId="LiveId" clId="{543284BD-9BED-4187-A310-8E5CB36958BC}" dt="2024-11-03T15:02:15.003" v="1195" actId="255"/>
        <pc:sldMkLst>
          <pc:docMk/>
          <pc:sldMk cId="3197347599" sldId="284"/>
        </pc:sldMkLst>
        <pc:spChg chg="mod">
          <ac:chgData name="Tommy McClure" userId="5f57beb918c8a44c" providerId="LiveId" clId="{543284BD-9BED-4187-A310-8E5CB36958BC}" dt="2024-11-03T14:08:39.638" v="995" actId="14100"/>
          <ac:spMkLst>
            <pc:docMk/>
            <pc:sldMk cId="3197347599" sldId="284"/>
            <ac:spMk id="2" creationId="{321C2ED4-90A5-B439-CCFE-E4950D7BE8FB}"/>
          </ac:spMkLst>
        </pc:spChg>
        <pc:spChg chg="mod">
          <ac:chgData name="Tommy McClure" userId="5f57beb918c8a44c" providerId="LiveId" clId="{543284BD-9BED-4187-A310-8E5CB36958BC}" dt="2024-11-03T01:48:53.441" v="644" actId="114"/>
          <ac:spMkLst>
            <pc:docMk/>
            <pc:sldMk cId="3197347599" sldId="284"/>
            <ac:spMk id="8" creationId="{AB98B1D5-3801-496F-0A41-ED2CECDFB7FE}"/>
          </ac:spMkLst>
        </pc:spChg>
        <pc:spChg chg="mod">
          <ac:chgData name="Tommy McClure" userId="5f57beb918c8a44c" providerId="LiveId" clId="{543284BD-9BED-4187-A310-8E5CB36958BC}" dt="2024-11-03T14:09:45.176" v="1005" actId="115"/>
          <ac:spMkLst>
            <pc:docMk/>
            <pc:sldMk cId="3197347599" sldId="284"/>
            <ac:spMk id="9" creationId="{F118C6FA-605D-705F-285E-CCF0139B9F6F}"/>
          </ac:spMkLst>
        </pc:spChg>
      </pc:sldChg>
      <pc:sldChg chg="modSp mod modAnim modNotes modNotesTx">
        <pc:chgData name="Tommy McClure" userId="5f57beb918c8a44c" providerId="LiveId" clId="{543284BD-9BED-4187-A310-8E5CB36958BC}" dt="2024-11-03T15:02:07.386" v="1194" actId="255"/>
        <pc:sldMkLst>
          <pc:docMk/>
          <pc:sldMk cId="3850319270" sldId="285"/>
        </pc:sldMkLst>
        <pc:spChg chg="mod">
          <ac:chgData name="Tommy McClure" userId="5f57beb918c8a44c" providerId="LiveId" clId="{543284BD-9BED-4187-A310-8E5CB36958BC}" dt="2024-11-03T14:08:11.362" v="987" actId="14100"/>
          <ac:spMkLst>
            <pc:docMk/>
            <pc:sldMk cId="3850319270" sldId="285"/>
            <ac:spMk id="2" creationId="{F209ADCC-4F38-A18A-E884-C6D2124869F0}"/>
          </ac:spMkLst>
        </pc:spChg>
        <pc:spChg chg="mod">
          <ac:chgData name="Tommy McClure" userId="5f57beb918c8a44c" providerId="LiveId" clId="{543284BD-9BED-4187-A310-8E5CB36958BC}" dt="2024-11-03T14:20:56.682" v="1034" actId="20577"/>
          <ac:spMkLst>
            <pc:docMk/>
            <pc:sldMk cId="3850319270" sldId="285"/>
            <ac:spMk id="3" creationId="{A7078595-B5BD-4113-6C1B-125857E73873}"/>
          </ac:spMkLst>
        </pc:spChg>
        <pc:spChg chg="mod">
          <ac:chgData name="Tommy McClure" userId="5f57beb918c8a44c" providerId="LiveId" clId="{543284BD-9BED-4187-A310-8E5CB36958BC}" dt="2024-11-03T01:48:59.992" v="645" actId="114"/>
          <ac:spMkLst>
            <pc:docMk/>
            <pc:sldMk cId="3850319270" sldId="285"/>
            <ac:spMk id="7" creationId="{3113CD49-8665-F6DE-F200-72DBAEAE3F25}"/>
          </ac:spMkLst>
        </pc:spChg>
      </pc:sldChg>
      <pc:sldChg chg="modSp modAnim modNotes modNotesTx">
        <pc:chgData name="Tommy McClure" userId="5f57beb918c8a44c" providerId="LiveId" clId="{543284BD-9BED-4187-A310-8E5CB36958BC}" dt="2024-11-03T15:01:14.550" v="1190" actId="14100"/>
        <pc:sldMkLst>
          <pc:docMk/>
          <pc:sldMk cId="866806890" sldId="286"/>
        </pc:sldMkLst>
        <pc:spChg chg="mod">
          <ac:chgData name="Tommy McClure" userId="5f57beb918c8a44c" providerId="LiveId" clId="{543284BD-9BED-4187-A310-8E5CB36958BC}" dt="2024-11-03T14:14:51.037" v="1018" actId="20577"/>
          <ac:spMkLst>
            <pc:docMk/>
            <pc:sldMk cId="866806890" sldId="286"/>
            <ac:spMk id="3" creationId="{654C005E-F291-B44B-5974-FB37AF692FE6}"/>
          </ac:spMkLst>
        </pc:spChg>
      </pc:sldChg>
      <pc:sldChg chg="modSp modNotes">
        <pc:chgData name="Tommy McClure" userId="5f57beb918c8a44c" providerId="LiveId" clId="{543284BD-9BED-4187-A310-8E5CB36958BC}" dt="2024-11-03T15:02:57.611" v="1203" actId="14100"/>
        <pc:sldMkLst>
          <pc:docMk/>
          <pc:sldMk cId="3365715871" sldId="380"/>
        </pc:sldMkLst>
        <pc:spChg chg="mod">
          <ac:chgData name="Tommy McClure" userId="5f57beb918c8a44c" providerId="LiveId" clId="{543284BD-9BED-4187-A310-8E5CB36958BC}" dt="2024-11-03T14:23:15.285" v="1040" actId="207"/>
          <ac:spMkLst>
            <pc:docMk/>
            <pc:sldMk cId="3365715871" sldId="380"/>
            <ac:spMk id="7" creationId="{2A6B56C3-77F0-4E92-B09D-C8D4A68D5E79}"/>
          </ac:spMkLst>
        </pc:spChg>
      </pc:sldChg>
      <pc:sldChg chg="addSp delSp modSp add mod delAnim modAnim modNotes">
        <pc:chgData name="Tommy McClure" userId="5f57beb918c8a44c" providerId="LiveId" clId="{543284BD-9BED-4187-A310-8E5CB36958BC}" dt="2024-11-03T15:02:36.787" v="1200" actId="6549"/>
        <pc:sldMkLst>
          <pc:docMk/>
          <pc:sldMk cId="417122163" sldId="381"/>
        </pc:sldMkLst>
        <pc:spChg chg="mod">
          <ac:chgData name="Tommy McClure" userId="5f57beb918c8a44c" providerId="LiveId" clId="{543284BD-9BED-4187-A310-8E5CB36958BC}" dt="2024-11-03T01:08:34.884" v="229" actId="20577"/>
          <ac:spMkLst>
            <pc:docMk/>
            <pc:sldMk cId="417122163" sldId="381"/>
            <ac:spMk id="2" creationId="{83735A4E-A612-E54E-0567-6999054E2B3A}"/>
          </ac:spMkLst>
        </pc:spChg>
        <pc:spChg chg="del">
          <ac:chgData name="Tommy McClure" userId="5f57beb918c8a44c" providerId="LiveId" clId="{543284BD-9BED-4187-A310-8E5CB36958BC}" dt="2024-11-03T00:58:04.938" v="13" actId="478"/>
          <ac:spMkLst>
            <pc:docMk/>
            <pc:sldMk cId="417122163" sldId="381"/>
            <ac:spMk id="3" creationId="{300AD905-3669-F08B-0A4D-4E6CBFAAC534}"/>
          </ac:spMkLst>
        </pc:spChg>
        <pc:spChg chg="add del mod">
          <ac:chgData name="Tommy McClure" userId="5f57beb918c8a44c" providerId="LiveId" clId="{543284BD-9BED-4187-A310-8E5CB36958BC}" dt="2024-11-03T00:58:10.997" v="14" actId="478"/>
          <ac:spMkLst>
            <pc:docMk/>
            <pc:sldMk cId="417122163" sldId="381"/>
            <ac:spMk id="7" creationId="{5F11A04E-ED95-F757-265B-B7808C8E2CEA}"/>
          </ac:spMkLst>
        </pc:spChg>
        <pc:spChg chg="del">
          <ac:chgData name="Tommy McClure" userId="5f57beb918c8a44c" providerId="LiveId" clId="{543284BD-9BED-4187-A310-8E5CB36958BC}" dt="2024-11-03T00:57:54.585" v="10" actId="478"/>
          <ac:spMkLst>
            <pc:docMk/>
            <pc:sldMk cId="417122163" sldId="381"/>
            <ac:spMk id="8" creationId="{C3A2F51F-7C28-F390-C918-1019E2724966}"/>
          </ac:spMkLst>
        </pc:spChg>
        <pc:spChg chg="del">
          <ac:chgData name="Tommy McClure" userId="5f57beb918c8a44c" providerId="LiveId" clId="{543284BD-9BED-4187-A310-8E5CB36958BC}" dt="2024-11-03T00:57:57.332" v="11" actId="478"/>
          <ac:spMkLst>
            <pc:docMk/>
            <pc:sldMk cId="417122163" sldId="381"/>
            <ac:spMk id="9" creationId="{706C29C1-BB9C-C8CE-9E70-C76EE861D16D}"/>
          </ac:spMkLst>
        </pc:spChg>
        <pc:spChg chg="add mod">
          <ac:chgData name="Tommy McClure" userId="5f57beb918c8a44c" providerId="LiveId" clId="{543284BD-9BED-4187-A310-8E5CB36958BC}" dt="2024-11-03T01:06:00.372" v="159" actId="20577"/>
          <ac:spMkLst>
            <pc:docMk/>
            <pc:sldMk cId="417122163" sldId="381"/>
            <ac:spMk id="10" creationId="{E8547517-E688-08C6-5ABC-D4893E9F107A}"/>
          </ac:spMkLst>
        </pc:spChg>
        <pc:spChg chg="del">
          <ac:chgData name="Tommy McClure" userId="5f57beb918c8a44c" providerId="LiveId" clId="{543284BD-9BED-4187-A310-8E5CB36958BC}" dt="2024-11-03T00:57:59.773" v="12" actId="478"/>
          <ac:spMkLst>
            <pc:docMk/>
            <pc:sldMk cId="417122163" sldId="381"/>
            <ac:spMk id="11" creationId="{364EF457-31BF-A2F2-8DC6-160161FC1B34}"/>
          </ac:spMkLst>
        </pc:spChg>
        <pc:spChg chg="add mod">
          <ac:chgData name="Tommy McClure" userId="5f57beb918c8a44c" providerId="LiveId" clId="{543284BD-9BED-4187-A310-8E5CB36958BC}" dt="2024-11-03T01:01:10.746" v="53" actId="1076"/>
          <ac:spMkLst>
            <pc:docMk/>
            <pc:sldMk cId="417122163" sldId="381"/>
            <ac:spMk id="12" creationId="{3207AD90-B0B8-5CE2-F5DC-67A48D64926C}"/>
          </ac:spMkLst>
        </pc:spChg>
        <pc:spChg chg="add mod">
          <ac:chgData name="Tommy McClure" userId="5f57beb918c8a44c" providerId="LiveId" clId="{543284BD-9BED-4187-A310-8E5CB36958BC}" dt="2024-11-03T01:01:06.309" v="52" actId="1076"/>
          <ac:spMkLst>
            <pc:docMk/>
            <pc:sldMk cId="417122163" sldId="381"/>
            <ac:spMk id="13" creationId="{0B15A985-61F3-9AA3-0907-D139C736E72C}"/>
          </ac:spMkLst>
        </pc:spChg>
        <pc:spChg chg="add mod">
          <ac:chgData name="Tommy McClure" userId="5f57beb918c8a44c" providerId="LiveId" clId="{543284BD-9BED-4187-A310-8E5CB36958BC}" dt="2024-11-03T01:00:56.597" v="51" actId="1035"/>
          <ac:spMkLst>
            <pc:docMk/>
            <pc:sldMk cId="417122163" sldId="381"/>
            <ac:spMk id="14" creationId="{4894A0E3-9054-F159-967B-391EC76F38C3}"/>
          </ac:spMkLst>
        </pc:spChg>
        <pc:spChg chg="add mod">
          <ac:chgData name="Tommy McClure" userId="5f57beb918c8a44c" providerId="LiveId" clId="{543284BD-9BED-4187-A310-8E5CB36958BC}" dt="2024-11-03T01:00:50.934" v="47" actId="1035"/>
          <ac:spMkLst>
            <pc:docMk/>
            <pc:sldMk cId="417122163" sldId="381"/>
            <ac:spMk id="15" creationId="{74B10379-CB14-A95D-C77E-BBD0BF5B999D}"/>
          </ac:spMkLst>
        </pc:spChg>
        <pc:spChg chg="add mod">
          <ac:chgData name="Tommy McClure" userId="5f57beb918c8a44c" providerId="LiveId" clId="{543284BD-9BED-4187-A310-8E5CB36958BC}" dt="2024-11-03T01:00:44.657" v="41" actId="1035"/>
          <ac:spMkLst>
            <pc:docMk/>
            <pc:sldMk cId="417122163" sldId="381"/>
            <ac:spMk id="16" creationId="{2F1EC4C3-4D6A-B695-761C-CFA9FF515F86}"/>
          </ac:spMkLst>
        </pc:spChg>
        <pc:spChg chg="add mod">
          <ac:chgData name="Tommy McClure" userId="5f57beb918c8a44c" providerId="LiveId" clId="{543284BD-9BED-4187-A310-8E5CB36958BC}" dt="2024-11-03T01:00:38.032" v="30"/>
          <ac:spMkLst>
            <pc:docMk/>
            <pc:sldMk cId="417122163" sldId="381"/>
            <ac:spMk id="17" creationId="{66EB0470-29C8-5EAE-C22F-D5320A6C2037}"/>
          </ac:spMkLst>
        </pc:spChg>
        <pc:spChg chg="add mod">
          <ac:chgData name="Tommy McClure" userId="5f57beb918c8a44c" providerId="LiveId" clId="{543284BD-9BED-4187-A310-8E5CB36958BC}" dt="2024-11-03T01:04:32.712" v="134" actId="1037"/>
          <ac:spMkLst>
            <pc:docMk/>
            <pc:sldMk cId="417122163" sldId="381"/>
            <ac:spMk id="18" creationId="{1E38330B-1E5A-8D29-BDC3-698EB23EC037}"/>
          </ac:spMkLst>
        </pc:spChg>
        <pc:spChg chg="add del mod">
          <ac:chgData name="Tommy McClure" userId="5f57beb918c8a44c" providerId="LiveId" clId="{543284BD-9BED-4187-A310-8E5CB36958BC}" dt="2024-11-03T14:21:55.679" v="1036" actId="478"/>
          <ac:spMkLst>
            <pc:docMk/>
            <pc:sldMk cId="417122163" sldId="381"/>
            <ac:spMk id="19" creationId="{4F41C759-6460-4636-D98B-FF9A4ADAD25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11/3/2024 AM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11/3/2024 AM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1963" y="239713"/>
            <a:ext cx="3848100" cy="2886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3200400"/>
            <a:ext cx="7313507" cy="640079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Mal. 1:1-14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burden of the word of the LORD to Israel by Malachi.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have loved you, saith the LORD. Yet ye say, Wherein hast thou loved us? Was not Esau Jacob's brother? saith the LORD: yet I loved Jacob,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 hated Esau, and laid his mountains and his heritage waste for the dragons of the wilderness.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Whereas Edom saith, We are impoverished, but we will return and build the desolate places; thus saith the LORD of hosts, They shall build, but I will throw down; and they shall call them, The border of wickedness, and, The people against whom the LORD hath indignation for ever.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your eyes shall see, and ye shall say, The LORD will be magnified from the border of Israel.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6 A son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honoureth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his father, and a servant his master: if then I be a father, where is mine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honour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? and if I be a master, where is my fear? saith the LORD of hosts unto you, O priests, that despise my name. And ye say, Wherein have we despised thy name?</a:t>
            </a: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7 Ye offer polluted bread upon mine altar; and ye say, Wherein have we polluted thee? In that ye say, The table of the LORD is contemptible.</a:t>
            </a: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8 And if ye offer the blind for sacrifice, is it not evil? and if ye offer the lame and sick, is it not evil? offer it now unto thy governor; will he be pleased with thee, or accept thy person? saith the LORD of hosts.</a:t>
            </a: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9 And now, I pray you, beseech God that he will be gracious unto us: this hath been by your means: will he regard your persons? saith the LORD of hosts.</a:t>
            </a: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10 Who is there even among you that would shut the doors for nought? neither do ye kindle fire on mine altar for nought. I have no pleasure in you, saith the LORD of hosts, neither will I accept an offering at your hand.</a:t>
            </a: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11 For from the rising of the sun even unto the going down of the same my name shall be great among the Gentiles; and in every place incense shall be offered unto my name, and a pure offering: for my name shall be great among the heathen, saith the LORD of hosts.</a:t>
            </a: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12 But ye have profaned it, in that ye say, The table of the LORD is polluted; and the fruit thereof, even his meat, is contemptible.</a:t>
            </a: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13 Ye said also, Behold, what a weariness is it! and ye have snuffed at it, saith the LORD of hosts; and ye brought that which was torn, and the lame, and the sick; thus ye brought an offering: should I accept this of your hand? saith the LORD.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cursed be the deceiver, which hath in his flock a male,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voweth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sacrificeth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unto the Lord a corrupt thing: for I am a great King, saith the LORD of hosts, and my name is dreadful among the heathen.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2925E-D8B8-4595-1F4B-61A11C32215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11/3/2024 AM</a:t>
            </a:r>
          </a:p>
        </p:txBody>
      </p:sp>
    </p:spTree>
    <p:extLst>
      <p:ext uri="{BB962C8B-B14F-4D97-AF65-F5344CB8AC3E}">
        <p14:creationId xmlns:p14="http://schemas.microsoft.com/office/powerpoint/2010/main" val="120820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4495800"/>
            <a:ext cx="7313507" cy="5105400"/>
          </a:xfrm>
        </p:spPr>
        <p:txBody>
          <a:bodyPr/>
          <a:lstStyle/>
          <a:p>
            <a:pPr defTabSz="966612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Colossians 3:17 KJV 17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whatsoever ye do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word or deed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do all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the name of the Lord Jesus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giving thanks to God and the Father by him.</a:t>
            </a:r>
          </a:p>
          <a:p>
            <a:pPr defTabSz="966612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612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Ephesians 5:24 KJV 24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 the church is subject unto Christ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so let the wives be to their own husbands in every thing.</a:t>
            </a:r>
          </a:p>
          <a:p>
            <a:pPr defTabSz="966612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612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Ephesians 1:22 KJV 22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hath put all things under his feet,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gave him to be the head over all things to the church,</a:t>
            </a:r>
          </a:p>
          <a:p>
            <a:pPr defTabSz="966612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45BC4-C2D1-7B3E-7FD1-C8E86230A8F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11/3/2024 AM</a:t>
            </a:r>
          </a:p>
        </p:txBody>
      </p:sp>
    </p:spTree>
    <p:extLst>
      <p:ext uri="{BB962C8B-B14F-4D97-AF65-F5344CB8AC3E}">
        <p14:creationId xmlns:p14="http://schemas.microsoft.com/office/powerpoint/2010/main" val="1468023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4419600"/>
            <a:ext cx="7313507" cy="5179934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Revelation 20:12-15 KJV 12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 saw the dead, small and great, stand before God; and the books were opened: and another book was opened, which is the book of life: and the dead were judged out of those things which were written in the books, according to their works.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sea gave up the dead which were in it; and death and hell delivered up the dead which were in them: and they were judged every man according to their works.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death and hell were cast into the lake of fire. This is the second death.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whosoever was not found written in the book of life was cast into the lake of fire.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1D11E-B058-38D5-78C6-DFFB57B341E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11/3/2024 AM</a:t>
            </a:r>
          </a:p>
        </p:txBody>
      </p:sp>
    </p:spTree>
    <p:extLst>
      <p:ext uri="{BB962C8B-B14F-4D97-AF65-F5344CB8AC3E}">
        <p14:creationId xmlns:p14="http://schemas.microsoft.com/office/powerpoint/2010/main" val="4058566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21E7F-B9B5-EECA-AB98-510FC4B18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0E6072-E941-5AED-419C-E32DE86808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79185B-D2BA-4AC2-99F3-28F6D2BE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7" y="4319087"/>
            <a:ext cx="7313507" cy="517993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CC52E-CB85-65B4-46A0-BA57EC25C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E1399-8FC6-6EA5-09A3-7262F5A07E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11/3/2024 AM</a:t>
            </a:r>
          </a:p>
        </p:txBody>
      </p:sp>
    </p:spTree>
    <p:extLst>
      <p:ext uri="{BB962C8B-B14F-4D97-AF65-F5344CB8AC3E}">
        <p14:creationId xmlns:p14="http://schemas.microsoft.com/office/powerpoint/2010/main" val="631045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304800"/>
            <a:ext cx="4764087" cy="3571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869" y="3876737"/>
            <a:ext cx="7301331" cy="572446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Acts 2:37-38 KJV 37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Now when they heard this, they were pricked in their heart, and said unto Peter and to the rest of the apostles, Men and brethren,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what shall we do? 38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Then Peter said unto them,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Repent, and be baptized every one of you in the name of Jesus Christ for the remission of sins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and ye shall receive the gift of the Holy Ghost.</a:t>
            </a:r>
          </a:p>
          <a:p>
            <a:pPr>
              <a:defRPr/>
            </a:pPr>
            <a:r>
              <a:rPr lang="en-US" alt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Rom. 10:17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So then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faith cometh by hearing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and hearing by the word of God.</a:t>
            </a:r>
          </a:p>
          <a:p>
            <a:pPr>
              <a:defRPr/>
            </a:pPr>
            <a:r>
              <a:rPr lang="en-US" alt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Heb. 11:6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without faith it is impossible to please him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for he that cometh to God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must believe that he is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and that he is a rewarder of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them that diligently seek him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alt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Heb. 5:8-9 KJV 8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Though he were a Son, yet learned he obedience by the things which he suffered;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being made perfect,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he became the author of eternal salvation unto all them that obey him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Becaus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Acts 17:30-31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And the times of this ignorance God winked at;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but now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commandeth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all men every where to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repent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:because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he hath appointed a day, in the which he will judge the world in righteousness by that man whom he hath ordained; whereof he hath given assurance unto all men, in that he hath raised him from the dead.</a:t>
            </a:r>
          </a:p>
          <a:p>
            <a:pPr>
              <a:defRPr/>
            </a:pPr>
            <a:r>
              <a:rPr lang="en-US" alt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Acts 8:36-37 KJV 36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as they went on their way, they came unto a certain water: and the eunuch said, See, here is water; what doth hinder me to be baptized?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Philip said, If thou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believest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with all thine heart, thou mayest. And he answered and said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I believe that Jesus Christ is the Son of God.</a:t>
            </a:r>
          </a:p>
          <a:p>
            <a:pPr>
              <a:defRPr/>
            </a:pPr>
            <a:r>
              <a:rPr lang="en-US" alt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Acts 2:38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Then Peter said unto them,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Repent, and be baptized every one of you in the name of Jesus Christ for the remission of sins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and ye shall receive the gift of the Holy Ghost.</a:t>
            </a:r>
          </a:p>
          <a:p>
            <a:pPr>
              <a:defRPr/>
            </a:pPr>
            <a:r>
              <a:rPr lang="en-US" alt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1 Jn. 1:7-9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But if we walk in the light, as he is in the light, we have fellowship one with another, and the blood of Jesus Christ his Son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cleanseth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us from all sin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 8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we say that we have no sin, we deceive ourselves, and the truth is not in us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 9 If we confess our sins, he is faithful and just to forgive us our sins, and to cleanse us from all unrighteousness.</a:t>
            </a:r>
          </a:p>
          <a:p>
            <a:pPr>
              <a:defRPr/>
            </a:pPr>
            <a:r>
              <a:rPr lang="en-US" alt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Rev. 2:10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Fear none of those things which thou shalt suffer: behold, the devil shall cast some of you into prison, that ye may be tried; and ye shall have tribulation ten days: </a:t>
            </a:r>
            <a:r>
              <a:rPr lang="en-US" alt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be thou faithful unto death, and I will give thee a crown of life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80151">
              <a:defRPr/>
            </a:pPr>
            <a:fld id="{DC0D42F3-CDD5-4B19-B3DB-7C5223465AF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80151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48244-236D-CD85-26E8-B71713A793E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1080151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11/3/2024 AM</a:t>
            </a:r>
          </a:p>
        </p:txBody>
      </p:sp>
    </p:spTree>
    <p:extLst>
      <p:ext uri="{BB962C8B-B14F-4D97-AF65-F5344CB8AC3E}">
        <p14:creationId xmlns:p14="http://schemas.microsoft.com/office/powerpoint/2010/main" val="340240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1150" y="127000"/>
            <a:ext cx="4152900" cy="3114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3241675"/>
            <a:ext cx="7313507" cy="63595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93A65-1839-9941-ED06-90D705E20AD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11/3/2024 AM</a:t>
            </a:r>
          </a:p>
        </p:txBody>
      </p:sp>
    </p:spTree>
    <p:extLst>
      <p:ext uri="{BB962C8B-B14F-4D97-AF65-F5344CB8AC3E}">
        <p14:creationId xmlns:p14="http://schemas.microsoft.com/office/powerpoint/2010/main" val="64861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11/3/2024 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79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4321175"/>
            <a:ext cx="7313507" cy="5278359"/>
          </a:xfrm>
        </p:spPr>
        <p:txBody>
          <a:bodyPr/>
          <a:lstStyle/>
          <a:p>
            <a:pPr defTabSz="966612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Matt 25:14-30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Read from text</a:t>
            </a:r>
          </a:p>
          <a:p>
            <a:pPr marL="302066" indent="-302066" defTabSz="966612"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Mt 25:25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 was afraid, and went and hid thy talent in the earth: lo, there thou hast that is thine. (KJV)</a:t>
            </a:r>
          </a:p>
          <a:p>
            <a:pPr marL="302066" indent="-302066" defTabSz="966612">
              <a:buFont typeface="Wingdings" panose="05000000000000000000" pitchFamily="2" charset="2"/>
              <a:buChar char="§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612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Corinthians 15:58 KJV 58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Therefore, my beloved brethren, be ye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stedfast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unmoveable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always abounding in the work of the Lord, forasmuch as ye know that your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not in vain in the Lord.</a:t>
            </a:r>
          </a:p>
          <a:p>
            <a:pPr marL="302066" indent="-302066" defTabSz="966612"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John 9:4 KJV 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must work the works of him that sent me,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while it is day: the night cometh, when no man can 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1DD07-CFB2-D12E-3B5D-BCCFF5BA464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11/3/2024 AM</a:t>
            </a:r>
          </a:p>
        </p:txBody>
      </p:sp>
    </p:spTree>
    <p:extLst>
      <p:ext uri="{BB962C8B-B14F-4D97-AF65-F5344CB8AC3E}">
        <p14:creationId xmlns:p14="http://schemas.microsoft.com/office/powerpoint/2010/main" val="3789091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4321175"/>
            <a:ext cx="7313507" cy="527835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Matthew 15:7-9 KJV 7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Ye hypocrites, well did Esaias prophesy of you, saying,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people draweth nigh unto me with their mouth,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honoureth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with their lips; but their heart is far from me.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vain they do worship me,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teaching for doctrines the commandments of men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Cf. Isa. 29:13</a:t>
            </a:r>
          </a:p>
          <a:p>
            <a:pPr marL="181240" indent="-18124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Acts 17:23 KJV 23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as I passed by, and beheld your devotions, I found an altar with this inscription, TO THE UNKNOWN GOD. Whom therefore ye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ignorantly worship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him declare I unto you.</a:t>
            </a:r>
          </a:p>
          <a:p>
            <a:pPr marL="181240" indent="-18124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Colossians 2:21-23 KJV 21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(Touch not; taste not; handle not;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Which all are to perish with the using;) after the commandments and doctrines of men?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things have indeed a shew of wisdom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will worship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humility, and neglecting of the body; not in any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honour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the satisfying of the flesh.</a:t>
            </a:r>
          </a:p>
          <a:p>
            <a:pPr marL="181240" indent="-18124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John 4:23-24 KJV 23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the hour cometh, and now is, when the true worshippers shall worship the Father in spirit and in truth: for the Father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seeketh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such to worship him.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God is a Spirit: and they that worship him must worship him in spirit and in truth.</a:t>
            </a:r>
          </a:p>
          <a:p>
            <a:pPr marL="181240" indent="-18124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Singing: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Ephesians 5:19 KJV 19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Speaking to yourselves in psalms and hymns and spiritual songs,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singing and making melody in your heart to the Lord;</a:t>
            </a:r>
          </a:p>
          <a:p>
            <a:pPr marL="181240" indent="-18124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Colossians 3:17 KJV 17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whatsoever ye do in word or deed, do all in the name of the Lord Jesus, giving thanks to God and the Father by him.</a:t>
            </a:r>
          </a:p>
          <a:p>
            <a:pPr marL="181240" indent="-18124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Praying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Acts 12:5 KJV 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Peter therefore was kept in prison: but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prayer was made without ceasing of the church unto God for him.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Giving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Corinthians 16:1-2 KJV 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concerning the collection for the saints, as I have given order to the churches of Galatia, even so do ye.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 Upon the first day of the week let every one of you lay by him in store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as God hath prospered him, that there be no gatherings when I come.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Acts 2:42 KJV 42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continued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stedfastly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 the apostles' doctrine and fellowship, and in breaking of bread, and in prayers.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Lord’s Supper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Corinthians 11:23-34 KJV 23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I have received of the Lord that which also I delivered unto you, That the Lord Jesus the same night in which he was betrayed took bread: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when he had given thanks, he brake it, and said, Take, eat: this is my body, which is broken for you: this do in remembrance of me.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After the same manner also he took the cup, when he had supped, saying, This cup is the new testament in my blood: this do ye, as oft as ye drink it, in remembrance of me.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as often as ye eat this bread, and drink this cup, ye do shew the Lord's death till he come.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Wherefore whosoever shall eat this bread, and drink this cup of the Lord, unworthily, shall be guilty of the body and blood of the Lord.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let a man examine himself, and so let him eat of that bread, and drink of that cup.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he that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eateth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drinketh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unworthily,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eateth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drinketh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damnation to himself, not discerning the Lord's body.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Timothy 3:15 KJV 15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if I tarry long,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that thou mayest know how thou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oughtest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to behave thyself in the house of God, which is the church of the living God, the pillar and ground of the truth.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C22FE-5E84-0AA6-22E1-1BE166E28D2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11/3/2024 AM</a:t>
            </a:r>
          </a:p>
        </p:txBody>
      </p:sp>
    </p:spTree>
    <p:extLst>
      <p:ext uri="{BB962C8B-B14F-4D97-AF65-F5344CB8AC3E}">
        <p14:creationId xmlns:p14="http://schemas.microsoft.com/office/powerpoint/2010/main" val="3137608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4363" y="152400"/>
            <a:ext cx="35433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2809875"/>
            <a:ext cx="7313507" cy="6791325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Timothy 2:9 KJV 9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like manner also, that women adorn themselves in modest apparel, with shamefacedness and sobriety; not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broided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hair, or gold, or pearls, or costly array;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Genesis 41:9-15 KJV 9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 spake the chief butler unto Pharaoh, saying, I do remember my faults this day: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Pharaoh was wroth with his servants, and put me in ward in the captain of the guard's house, both me and the chief baker: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we dreamed a dream in one night, I and he; we dreamed each man according to the interpretation of his dream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 12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there was there with us a young man, an Hebrew, servant to the captain of the guard; and we told him, and he interpreted to us our dreams; to each man according to his dream he did interpret.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it came to pass, as he interpreted to us, so it was; me (chief butler) he restored unto mine office, and him (chief baker) he hanged.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14 Then Pharaoh sent and called Joseph, and they brought him hastily out of the dungeon: and he shaved himself, and changed his raiment, and came in unto Pharaoh. 15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Pharaoh said unto Joseph, I have dreamed a dream, and there is none that can interpret it: and I have heard say of thee, that thou canst understand a dream to interpret it.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Esther 5:1-6 KJV 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it came to pass on the third day,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that Esther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put on her royal apparel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and stood in the inner court of the king's house, over against the king's house: and the king sat upon his royal throne in the royal house, over against the gate of the house. 2 And it was so, when the king saw Esther the queen standing in the court, that she obtained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favour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 his sight: and the king held out to Esther the golden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sceptre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that was in his hand. So Esther drew near, and touched the top of the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sceptre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Then said the king unto her, What wilt thou, queen Esther? and what is thy request? it shall be even given thee to the half of the kingdom.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Esther answered, If it seem good unto the king, let the king and Haman come this day unto the banquet that I have prepared for him.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Then the king said, Cause Haman to make haste, that he may do as Esther hath said. So the king and Haman came to the banquet that Esther had prepared.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the king said unto Esther at the banquet of wine, What is thy petition? and it shall be granted thee: and what is thy request? even to the half of the kingdom it shall be performed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Peter 5:5 KJV 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Likewise, ye younger,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submit yourselves unto the elder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Yea, all of you be subject one to another,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be clothed with humility: for God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resisteth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the proud, and giveth grace to the humble.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6C9D9-C197-D075-3CB8-87D4574A32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11/3/2024 AM</a:t>
            </a:r>
          </a:p>
        </p:txBody>
      </p:sp>
    </p:spTree>
    <p:extLst>
      <p:ext uri="{BB962C8B-B14F-4D97-AF65-F5344CB8AC3E}">
        <p14:creationId xmlns:p14="http://schemas.microsoft.com/office/powerpoint/2010/main" val="236574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539750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" y="4140201"/>
            <a:ext cx="7313506" cy="5461000"/>
          </a:xfrm>
        </p:spPr>
        <p:txBody>
          <a:bodyPr/>
          <a:lstStyle/>
          <a:p>
            <a:pPr defTabSz="966612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 Corinthians 3:1-2 KJV 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we begin again to commend ourselves? or need we, as some others, epistles of commendation to you, or letters of commendation from you?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 Ye are our epistle written in our hearts, known and read of all men:</a:t>
            </a:r>
          </a:p>
          <a:p>
            <a:pPr defTabSz="966612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612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Rom.13:1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 every soul be subject unto the higher powers. For there is no power but of God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powers that be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ordained of God.</a:t>
            </a:r>
          </a:p>
          <a:p>
            <a:pPr defTabSz="966612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2 Whosoever therefore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resisteth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the power,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resisteth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the ordinance of God: and they that resist shall receive to themselves damnation.</a:t>
            </a:r>
          </a:p>
          <a:p>
            <a:pPr defTabSz="966612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3 For rulers are not a terror to good works, but to the evil. Wilt thou then not be afraid of the power? do that which is good, and thou shalt have praise of the same:</a:t>
            </a:r>
          </a:p>
          <a:p>
            <a:pPr defTabSz="966612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4 For he is the minister of God to thee for good. But if thou do that which is evil, be afraid; for he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beareth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not the sword in vain: for he is the minister of God, a revenger to execute wrath upon him that doeth evil.</a:t>
            </a:r>
          </a:p>
          <a:p>
            <a:pPr defTabSz="966612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5 Wherefore ye must needs be subject, not only for wrath, but also for conscience sake.</a:t>
            </a:r>
          </a:p>
          <a:p>
            <a:pPr defTabSz="966612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6 For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this cause pay ye tribute also: for they are God's ministers, attending continually upon this very thing.</a:t>
            </a:r>
          </a:p>
          <a:p>
            <a:pPr defTabSz="966612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7 Render therefore to all their dues: tribute to whom tribute is due; custom to whom custom; fear to whom fear;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honour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to whom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honour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66612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8 Owe no man any thing, but to love one another: for he that loveth another hath fulfilled the law.</a:t>
            </a:r>
          </a:p>
          <a:p>
            <a:pPr defTabSz="966612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612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9 For this, Thou shalt not commit adultery, Thou shalt not kill, Thou shalt not steal, Thou shalt not bear false witness, Thou shalt not covet; and if there be any other commandment, it is briefly comprehended in this saying, namely, Thou shalt love thy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neighbour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thyself.</a:t>
            </a:r>
          </a:p>
          <a:p>
            <a:pPr defTabSz="966612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10 Love worketh no ill to his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neighbour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therefore love is the fulfilling of the law.</a:t>
            </a:r>
          </a:p>
          <a:p>
            <a:pPr defTabSz="966612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11 And that, knowing the time, that now it is high time to awake out of sleep: for now is our salvation nearer than when we believed.</a:t>
            </a:r>
          </a:p>
          <a:p>
            <a:pPr defTabSz="966612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12 The night is far spent, the day is at hand: let us therefore cast off the works of darkness, and let us put on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armour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light.</a:t>
            </a:r>
          </a:p>
          <a:p>
            <a:pPr defTabSz="966612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13 Let us walk honestly, as in the day; not in rioting and drunkenness, not in chambering and wantonness, not in strife and envying.</a:t>
            </a:r>
          </a:p>
          <a:p>
            <a:pPr defTabSz="966612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14 But put ye on the Lord Jesus Christ, and make not provision for the flesh, to fulfil the lusts thereof.</a:t>
            </a:r>
          </a:p>
          <a:p>
            <a:pPr defTabSz="966612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612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Peter 2:17-19 KJV 17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Honour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all men. Love the brotherhood. Fear God.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Honour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king.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Servants, be subject to your masters with all fear; not only to the good and gentle, but also to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froward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19 For this is thankworthy, if a man for conscience toward God endure grief, suffering wrongfully.</a:t>
            </a:r>
          </a:p>
          <a:p>
            <a:pPr defTabSz="966612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612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Romans 12:18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it be possible, as much as lieth in you,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live peaceably with all men.</a:t>
            </a:r>
          </a:p>
          <a:p>
            <a:pPr defTabSz="966612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612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8CBA8-60F4-4F2A-1250-D394D31384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11/3/2024 AM</a:t>
            </a:r>
          </a:p>
        </p:txBody>
      </p:sp>
    </p:spTree>
    <p:extLst>
      <p:ext uri="{BB962C8B-B14F-4D97-AF65-F5344CB8AC3E}">
        <p14:creationId xmlns:p14="http://schemas.microsoft.com/office/powerpoint/2010/main" val="3236703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7788" y="304800"/>
            <a:ext cx="4619625" cy="3465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3770314"/>
            <a:ext cx="7315200" cy="5830886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Corinthians 11:3 KJV 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I would have you know, that the head of every man is Christ; and the head of the woman is the man; and the head of Christ is God.</a:t>
            </a:r>
          </a:p>
          <a:p>
            <a:pPr marL="181240" indent="-18124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Ephesians 5:23-24 KJV 23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husband is the head of the wife, even as Christ is the head of the church: and he is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saviour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body.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Therefore as the church is subject unto Christ, so let the wives be to their own husbands in every thing.</a:t>
            </a:r>
          </a:p>
          <a:p>
            <a:pPr marL="181240" indent="-18124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Ephesians 6:4 KJV 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And, ye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fathers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provoke not your children to wrath: but bring them up in the nurture and admonition of the Lord.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Ephesians 5:25-33 KJV 25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Husbands, love your wives, even as Christ also loved the church, and gave himself for it;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That he might sanctify and cleanse it with the washing of water by the word,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That he might present it to himself a glorious church, not having spot, or wrinkle, or any such thing; but that it should be holy and without blemish.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28 So ought men to love their wives as their own bodies. He that loveth his wife loveth himself. 29 For no man ever yet hated his own flesh; but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nourisheth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cherisheth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it, even as the Lord the church: 30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we are members of his body, of his flesh, and of his bones.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31 For this cause shall a man leave his father and mother, and shall be joined unto his wife, and they two shall be one flesh.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32 This is a great mystery: but I speak concerning Christ and the church.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33 Nevertheless let every one of you in particular so love his wife even as himself; and the wife see that she reverence her husband.</a:t>
            </a:r>
          </a:p>
          <a:p>
            <a:pPr marL="181240" indent="-18124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Peter 3:7 KJV 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Likewise, ye husbands, dwell with them according to knowledge, giving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honour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unto the wife, as unto the weaker vessel, and as being heirs together of the grace of life; that your prayers be not hindered.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Timothy 5:8 KJV 8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if any provide not for his own, and specially for those of his own house, he hath denied the faith, and is worse than an infidel.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Ephesians 5:22-31 KJV 22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Wives, submit yourselves unto your own husbands, as unto the Lord.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the husband is the head of the wife, even as Christ is the head of the church: and he is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saviour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body.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Therefore as the church is subject unto Christ, so let the wives be to their own husbands in every thing.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31 For this cause shall a man leave his father and mother, and shall be joined unto his wife, and they two shall be one flesh. </a:t>
            </a:r>
          </a:p>
          <a:p>
            <a:pPr marL="181240" indent="-18124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Titus 2:3-4 KJV 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aged women likewise, that they be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becometh holiness, not false accusers, not given to much wine, teachers of good things;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they may teach the young women to be sober, to love their husbands, to love their children,</a:t>
            </a:r>
          </a:p>
          <a:p>
            <a:pPr marL="181240" indent="-18124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Ephesians 6:1-2 KJV 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Children, obey your parents in the Lord: for this is right.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Honour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thy father and mother; (which is the first commandment with promise;)</a:t>
            </a:r>
          </a:p>
          <a:p>
            <a:pPr marL="181240" indent="-18124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Ephesians 6:3-4 KJV 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it may be well with thee, and thou mayest live long on the earth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4 And, ye fathers, provoke not your children to wrath: but bring them up in the nurture and admonition of the Lord.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CD39E-F06E-F39F-6C2A-1F2D4F2115A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11/3/2024 AM</a:t>
            </a:r>
          </a:p>
        </p:txBody>
      </p:sp>
    </p:spTree>
    <p:extLst>
      <p:ext uri="{BB962C8B-B14F-4D97-AF65-F5344CB8AC3E}">
        <p14:creationId xmlns:p14="http://schemas.microsoft.com/office/powerpoint/2010/main" val="2039142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419600"/>
            <a:ext cx="7315200" cy="5181600"/>
          </a:xfrm>
        </p:spPr>
        <p:txBody>
          <a:bodyPr/>
          <a:lstStyle/>
          <a:p>
            <a:pPr defTabSz="966612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Romans 12:11 NKJV 11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lagging in diligence, fervent in spirit, serving the Lord;</a:t>
            </a:r>
          </a:p>
          <a:p>
            <a:pPr defTabSz="966612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612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Ephesians 4:28 NKJV 28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 him who stole steal no longer, but rather let him labor, working with his hands what is good, that he may have something to give him who has need.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Thessalonians 4:11-12 NKJV 11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you also aspire to lead a quiet life, to mind your own business, and to work with your own hands, as we commanded you,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you may walk properly toward those who are outside, and that you may lack nothing.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 Thessalonians 3:10-15 KJV 10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even when we were with you, this we commanded you, that if any would not work, neither should he eat.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we hear that there are some which walk among you disorderly, working not at all, but are busybodies.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them that are such we command and exhort by our Lord Jesus Christ, that with quietness they work, and eat their own bread.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But ye, brethren, be not weary in well doing.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if any man obey not our word by this epistle, note that man, and have no company with him, that he may be ashamed.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Yet count him not as an enemy, but admonish him as a brother.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5C050-322B-12FF-8252-4382816E3DF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11/3/2024 AM</a:t>
            </a:r>
          </a:p>
        </p:txBody>
      </p:sp>
    </p:spTree>
    <p:extLst>
      <p:ext uri="{BB962C8B-B14F-4D97-AF65-F5344CB8AC3E}">
        <p14:creationId xmlns:p14="http://schemas.microsoft.com/office/powerpoint/2010/main" val="312525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>
            <a:normAutofit/>
          </a:bodyPr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200470">
              <a:defRPr/>
            </a:lvl6pPr>
            <a:lvl7pPr marL="1406265">
              <a:defRPr/>
            </a:lvl7pPr>
            <a:lvl8pPr marL="1612060">
              <a:defRPr/>
            </a:lvl8pPr>
            <a:lvl9pPr marL="1817855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anchor="b">
            <a:normAutofit/>
          </a:bodyPr>
          <a:lstStyle>
            <a:lvl1pPr algn="l">
              <a:defRPr sz="3601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71496" algn="l" defTabSz="685983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8308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88880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467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47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626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206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85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1914525"/>
            <a:ext cx="6781800" cy="2095500"/>
          </a:xfrm>
        </p:spPr>
        <p:txBody>
          <a:bodyPr>
            <a:noAutofit/>
          </a:bodyPr>
          <a:lstStyle/>
          <a:p>
            <a:pPr algn="ctr">
              <a:lnSpc>
                <a:spcPts val="7200"/>
              </a:lnSpc>
            </a:pPr>
            <a:r>
              <a:rPr lang="en-US" sz="8000" b="1">
                <a:latin typeface="Candara" panose="020E0502030303020204" pitchFamily="34" charset="0"/>
              </a:rPr>
              <a:t>Give God Your Best!</a:t>
            </a:r>
            <a:endParaRPr lang="en-US" sz="8000" b="1" dirty="0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142" y="4010025"/>
            <a:ext cx="2667715" cy="533400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>
                <a:latin typeface="Candara" panose="020E0502030303020204" pitchFamily="34" charset="0"/>
              </a:rPr>
              <a:t>Malachi 1:6-13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BC380-5FF9-6E7C-D09F-660FD9EE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ADCC-4F38-A18A-E884-C6D212486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8600"/>
            <a:ext cx="3429002" cy="7620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andara" panose="020E0502030303020204" pitchFamily="34" charset="0"/>
              </a:rPr>
              <a:t>In All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78595-B5BD-4113-6C1B-125857E73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510" y="1003300"/>
            <a:ext cx="8059089" cy="5778500"/>
          </a:xfrm>
        </p:spPr>
        <p:txBody>
          <a:bodyPr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sz="3200" b="1" dirty="0">
                <a:latin typeface="Candara" panose="020E0502030303020204" pitchFamily="34" charset="0"/>
              </a:rPr>
              <a:t>All that we do and say must be according to the Lord’s authority</a:t>
            </a:r>
          </a:p>
          <a:p>
            <a:pPr marL="0" indent="0">
              <a:lnSpc>
                <a:spcPts val="3200"/>
              </a:lnSpc>
              <a:spcBef>
                <a:spcPts val="11400"/>
              </a:spcBef>
              <a:buNone/>
            </a:pPr>
            <a:r>
              <a:rPr lang="en-US" sz="3200" b="1" dirty="0">
                <a:latin typeface="Candara" panose="020E0502030303020204" pitchFamily="34" charset="0"/>
              </a:rPr>
              <a:t>A failure to respect and acknowledge that Jesus has </a:t>
            </a:r>
            <a:r>
              <a:rPr lang="en-US" sz="3200" b="1" i="1" dirty="0">
                <a:latin typeface="Candara" panose="020E0502030303020204" pitchFamily="34" charset="0"/>
              </a:rPr>
              <a:t>“</a:t>
            </a:r>
            <a:r>
              <a:rPr lang="en-US" sz="3200" b="1" i="1" u="sng" dirty="0">
                <a:latin typeface="Candara" panose="020E0502030303020204" pitchFamily="34" charset="0"/>
              </a:rPr>
              <a:t>all authority in heaven and in earth</a:t>
            </a:r>
            <a:r>
              <a:rPr lang="en-US" sz="3200" b="1" i="1" dirty="0">
                <a:latin typeface="Candara" panose="020E0502030303020204" pitchFamily="34" charset="0"/>
              </a:rPr>
              <a:t>”</a:t>
            </a:r>
            <a:r>
              <a:rPr lang="en-US" sz="3200" b="1" dirty="0">
                <a:latin typeface="Candara" panose="020E0502030303020204" pitchFamily="34" charset="0"/>
              </a:rPr>
              <a:t> </a:t>
            </a:r>
            <a:r>
              <a:rPr lang="en-US" sz="3200" dirty="0">
                <a:latin typeface="Candara" panose="020E0502030303020204" pitchFamily="34" charset="0"/>
              </a:rPr>
              <a:t>(Matt. 28:18) </a:t>
            </a:r>
            <a:r>
              <a:rPr lang="en-US" sz="3200" b="1" dirty="0">
                <a:latin typeface="Candara" panose="020E0502030303020204" pitchFamily="34" charset="0"/>
              </a:rPr>
              <a:t>has caused multitudes of problems among God’s people! </a:t>
            </a:r>
            <a:endParaRPr lang="en-US" sz="3200" i="1" dirty="0">
              <a:latin typeface="Candara" panose="020E0502030303020204" pitchFamily="34" charset="0"/>
            </a:endParaRPr>
          </a:p>
          <a:p>
            <a:pPr marL="0" indent="0">
              <a:lnSpc>
                <a:spcPts val="3200"/>
              </a:lnSpc>
              <a:buNone/>
            </a:pPr>
            <a:r>
              <a:rPr lang="en-US" sz="3200" b="1" dirty="0">
                <a:latin typeface="Candara" panose="020E0502030303020204" pitchFamily="34" charset="0"/>
              </a:rPr>
              <a:t>As the Lord’s people, we must be </a:t>
            </a:r>
            <a:r>
              <a:rPr lang="en-US" sz="3200" b="1" i="1" dirty="0">
                <a:latin typeface="Candara" panose="020E0502030303020204" pitchFamily="34" charset="0"/>
              </a:rPr>
              <a:t>“</a:t>
            </a:r>
            <a:r>
              <a:rPr lang="en-US" sz="3200" b="1" i="1" u="sng" dirty="0">
                <a:latin typeface="Candara" panose="020E0502030303020204" pitchFamily="34" charset="0"/>
              </a:rPr>
              <a:t>subject unto Christ</a:t>
            </a:r>
            <a:r>
              <a:rPr lang="en-US" sz="3200" b="1" i="1" dirty="0">
                <a:latin typeface="Candara" panose="020E0502030303020204" pitchFamily="34" charset="0"/>
              </a:rPr>
              <a:t>”</a:t>
            </a:r>
            <a:r>
              <a:rPr lang="en-US" sz="3200" b="1" dirty="0">
                <a:latin typeface="Candara" panose="020E0502030303020204" pitchFamily="34" charset="0"/>
              </a:rPr>
              <a:t> </a:t>
            </a:r>
            <a:r>
              <a:rPr lang="en-US" sz="3200" dirty="0">
                <a:latin typeface="Candara" panose="020E0502030303020204" pitchFamily="34" charset="0"/>
              </a:rPr>
              <a:t>(Eph. 5:24)</a:t>
            </a:r>
            <a:r>
              <a:rPr lang="en-US" sz="3200" b="1" dirty="0">
                <a:latin typeface="Candara" panose="020E0502030303020204" pitchFamily="34" charset="0"/>
              </a:rPr>
              <a:t>,</a:t>
            </a:r>
            <a:r>
              <a:rPr lang="en-US" sz="3200" dirty="0">
                <a:latin typeface="Candara" panose="020E0502030303020204" pitchFamily="34" charset="0"/>
              </a:rPr>
              <a:t> </a:t>
            </a:r>
            <a:r>
              <a:rPr lang="en-US" sz="3200" b="1" dirty="0">
                <a:latin typeface="Candara" panose="020E0502030303020204" pitchFamily="34" charset="0"/>
              </a:rPr>
              <a:t>since Christ is </a:t>
            </a:r>
            <a:r>
              <a:rPr lang="en-US" sz="3200" b="1" i="1" dirty="0">
                <a:latin typeface="Candara" panose="020E0502030303020204" pitchFamily="34" charset="0"/>
              </a:rPr>
              <a:t>“the </a:t>
            </a:r>
            <a:r>
              <a:rPr lang="en-US" sz="3200" b="1" i="1" u="sng" dirty="0">
                <a:latin typeface="Candara" panose="020E0502030303020204" pitchFamily="34" charset="0"/>
              </a:rPr>
              <a:t>Head over all things to the church</a:t>
            </a:r>
            <a:r>
              <a:rPr lang="en-US" sz="3200" b="1" i="1" dirty="0">
                <a:latin typeface="Candara" panose="020E0502030303020204" pitchFamily="34" charset="0"/>
              </a:rPr>
              <a:t>” </a:t>
            </a:r>
            <a:r>
              <a:rPr lang="en-US" sz="3200" dirty="0">
                <a:latin typeface="Candara" panose="020E0502030303020204" pitchFamily="34" charset="0"/>
              </a:rPr>
              <a:t>(Eph. 1:22)</a:t>
            </a: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EAD449C3-72B4-5CF0-B70D-C59BF2396173}"/>
              </a:ext>
            </a:extLst>
          </p:cNvPr>
          <p:cNvSpPr/>
          <p:nvPr/>
        </p:nvSpPr>
        <p:spPr>
          <a:xfrm>
            <a:off x="237260" y="304800"/>
            <a:ext cx="600939" cy="609600"/>
          </a:xfrm>
          <a:prstGeom prst="bentArrow">
            <a:avLst>
              <a:gd name="adj1" fmla="val 25000"/>
              <a:gd name="adj2" fmla="val 3839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16441-54F5-54AF-315D-78412B53BB91}"/>
              </a:ext>
            </a:extLst>
          </p:cNvPr>
          <p:cNvSpPr/>
          <p:nvPr/>
        </p:nvSpPr>
        <p:spPr>
          <a:xfrm rot="16200000">
            <a:off x="-2357758" y="3176351"/>
            <a:ext cx="53397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Aldhabi" panose="020F0502020204030204" pitchFamily="2" charset="-78"/>
              </a:rPr>
              <a:t>Give God Your Best </a:t>
            </a:r>
            <a:endParaRPr lang="en-US" sz="48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Candara" panose="020E0502030303020204" pitchFamily="34" charset="0"/>
              <a:cs typeface="Aldhabi" panose="020F0502020204030204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3CD49-8665-F6DE-F200-72DBAEAE3F25}"/>
              </a:ext>
            </a:extLst>
          </p:cNvPr>
          <p:cNvSpPr txBox="1"/>
          <p:nvPr/>
        </p:nvSpPr>
        <p:spPr>
          <a:xfrm>
            <a:off x="899824" y="1949648"/>
            <a:ext cx="7761576" cy="1174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i="1" dirty="0">
                <a:latin typeface="Candara" panose="020E0502030303020204" pitchFamily="34" charset="0"/>
              </a:rPr>
              <a:t>“And whatsoever ye do in word or deed, do all in the name of the Lord Jesus, giving thanks to God and the Father by him” </a:t>
            </a:r>
            <a:r>
              <a:rPr lang="en-US" sz="2800" dirty="0">
                <a:latin typeface="Candara" panose="020E0502030303020204" pitchFamily="34" charset="0"/>
              </a:rPr>
              <a:t>–</a:t>
            </a:r>
            <a:r>
              <a:rPr lang="en-US" sz="2800" i="1" dirty="0">
                <a:latin typeface="Candara" panose="020E0502030303020204" pitchFamily="34" charset="0"/>
              </a:rPr>
              <a:t> Col. 3:17</a:t>
            </a:r>
          </a:p>
        </p:txBody>
      </p:sp>
    </p:spTree>
    <p:extLst>
      <p:ext uri="{BB962C8B-B14F-4D97-AF65-F5344CB8AC3E}">
        <p14:creationId xmlns:p14="http://schemas.microsoft.com/office/powerpoint/2010/main" val="385031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64C92-8ACF-D5D5-6F0B-E0C31455B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C2ED4-90A5-B439-CCFE-E4950D7B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53" y="228600"/>
            <a:ext cx="6853647" cy="7620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andara" panose="020E0502030303020204" pitchFamily="34" charset="0"/>
              </a:rPr>
              <a:t>In Our Work For The Lord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8696F-00EA-8566-3914-3A2416495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24" y="990600"/>
            <a:ext cx="8066376" cy="5562600"/>
          </a:xfrm>
        </p:spPr>
        <p:txBody>
          <a:bodyPr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sz="3200" b="1" dirty="0">
                <a:latin typeface="Candara" panose="020E0502030303020204" pitchFamily="34" charset="0"/>
              </a:rPr>
              <a:t>There is no greater work!</a:t>
            </a: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E5E15587-E067-18A2-A1FB-2D07FA49B4AF}"/>
              </a:ext>
            </a:extLst>
          </p:cNvPr>
          <p:cNvSpPr/>
          <p:nvPr/>
        </p:nvSpPr>
        <p:spPr>
          <a:xfrm>
            <a:off x="237260" y="304800"/>
            <a:ext cx="600939" cy="609600"/>
          </a:xfrm>
          <a:prstGeom prst="bentArrow">
            <a:avLst>
              <a:gd name="adj1" fmla="val 25000"/>
              <a:gd name="adj2" fmla="val 3839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C4C882-4144-51FB-7A21-10278B1CFBA7}"/>
              </a:ext>
            </a:extLst>
          </p:cNvPr>
          <p:cNvSpPr/>
          <p:nvPr/>
        </p:nvSpPr>
        <p:spPr>
          <a:xfrm rot="16200000">
            <a:off x="-2357758" y="3176351"/>
            <a:ext cx="53397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Aldhabi" panose="020F0502020204030204" pitchFamily="2" charset="-78"/>
              </a:rPr>
              <a:t>Give God Your Best </a:t>
            </a:r>
            <a:endParaRPr lang="en-US" sz="48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Candara" panose="020E0502030303020204" pitchFamily="34" charset="0"/>
              <a:cs typeface="Aldhabi" panose="020F0502020204030204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8B1D5-3801-496F-0A41-ED2CECDFB7FE}"/>
              </a:ext>
            </a:extLst>
          </p:cNvPr>
          <p:cNvSpPr txBox="1"/>
          <p:nvPr/>
        </p:nvSpPr>
        <p:spPr>
          <a:xfrm>
            <a:off x="925224" y="1511300"/>
            <a:ext cx="7761576" cy="1533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i="1" dirty="0">
                <a:latin typeface="Candara" panose="020E0502030303020204" pitchFamily="34" charset="0"/>
              </a:rPr>
              <a:t>“Therefore, my beloved brethren, be ye </a:t>
            </a:r>
            <a:r>
              <a:rPr lang="en-US" sz="2800" b="1" i="1" dirty="0" err="1">
                <a:latin typeface="Candara" panose="020E0502030303020204" pitchFamily="34" charset="0"/>
              </a:rPr>
              <a:t>stedfast</a:t>
            </a:r>
            <a:r>
              <a:rPr lang="en-US" sz="2800" b="1" i="1" dirty="0">
                <a:latin typeface="Candara" panose="020E0502030303020204" pitchFamily="34" charset="0"/>
              </a:rPr>
              <a:t>, </a:t>
            </a:r>
            <a:r>
              <a:rPr lang="en-US" sz="2800" b="1" i="1" dirty="0" err="1">
                <a:latin typeface="Candara" panose="020E0502030303020204" pitchFamily="34" charset="0"/>
              </a:rPr>
              <a:t>unmoveable</a:t>
            </a:r>
            <a:r>
              <a:rPr lang="en-US" sz="2800" b="1" i="1" dirty="0">
                <a:latin typeface="Candara" panose="020E0502030303020204" pitchFamily="34" charset="0"/>
              </a:rPr>
              <a:t>, always abounding in the work of the Lord, forasmuch as ye know that your </a:t>
            </a:r>
            <a:r>
              <a:rPr lang="en-US" sz="2800" b="1" i="1" dirty="0" err="1">
                <a:latin typeface="Candara" panose="020E0502030303020204" pitchFamily="34" charset="0"/>
              </a:rPr>
              <a:t>labour</a:t>
            </a:r>
            <a:r>
              <a:rPr lang="en-US" sz="2800" b="1" i="1" dirty="0">
                <a:latin typeface="Candara" panose="020E0502030303020204" pitchFamily="34" charset="0"/>
              </a:rPr>
              <a:t> is not in vain in the Lord” </a:t>
            </a:r>
            <a:r>
              <a:rPr lang="en-US" sz="2800" dirty="0">
                <a:latin typeface="Candara" panose="020E0502030303020204" pitchFamily="34" charset="0"/>
              </a:rPr>
              <a:t>–</a:t>
            </a:r>
            <a:r>
              <a:rPr lang="en-US" sz="2800" i="1" dirty="0">
                <a:latin typeface="Candara" panose="020E0502030303020204" pitchFamily="34" charset="0"/>
              </a:rPr>
              <a:t> 1 Cor. 15:58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8C6FA-605D-705F-285E-CCF0139B9F6F}"/>
              </a:ext>
            </a:extLst>
          </p:cNvPr>
          <p:cNvSpPr txBox="1"/>
          <p:nvPr/>
        </p:nvSpPr>
        <p:spPr>
          <a:xfrm>
            <a:off x="925224" y="3200400"/>
            <a:ext cx="7761576" cy="1174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i="1" dirty="0">
                <a:latin typeface="Candara" panose="020E0502030303020204" pitchFamily="34" charset="0"/>
              </a:rPr>
              <a:t>“I must work the works of him that sent me, while it is day</a:t>
            </a:r>
            <a:r>
              <a:rPr lang="en-US" sz="2800" b="1" i="1" u="sng" dirty="0">
                <a:latin typeface="Candara" panose="020E0502030303020204" pitchFamily="34" charset="0"/>
              </a:rPr>
              <a:t>: the night cometh, when no man can work</a:t>
            </a:r>
            <a:r>
              <a:rPr lang="en-US" sz="2800" b="1" i="1" dirty="0">
                <a:latin typeface="Candara" panose="020E0502030303020204" pitchFamily="34" charset="0"/>
              </a:rPr>
              <a:t>” </a:t>
            </a:r>
            <a:r>
              <a:rPr lang="en-US" sz="2800" dirty="0">
                <a:latin typeface="Candara" panose="020E0502030303020204" pitchFamily="34" charset="0"/>
              </a:rPr>
              <a:t>–</a:t>
            </a:r>
            <a:r>
              <a:rPr lang="en-US" sz="2800" b="1" i="1" dirty="0">
                <a:latin typeface="Candara" panose="020E0502030303020204" pitchFamily="34" charset="0"/>
              </a:rPr>
              <a:t> </a:t>
            </a:r>
            <a:r>
              <a:rPr lang="en-US" sz="2800" i="1" dirty="0">
                <a:latin typeface="Candara" panose="020E0502030303020204" pitchFamily="34" charset="0"/>
              </a:rPr>
              <a:t>John 9:4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6DD6E-4AC0-87D2-2069-DAADCB927780}"/>
              </a:ext>
            </a:extLst>
          </p:cNvPr>
          <p:cNvSpPr txBox="1"/>
          <p:nvPr/>
        </p:nvSpPr>
        <p:spPr>
          <a:xfrm>
            <a:off x="912524" y="4532786"/>
            <a:ext cx="7761576" cy="2249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i="1" dirty="0">
                <a:latin typeface="Candara" panose="020E0502030303020204" pitchFamily="34" charset="0"/>
              </a:rPr>
              <a:t>“</a:t>
            </a:r>
            <a:r>
              <a:rPr lang="en-US" sz="2800" b="1" i="1" dirty="0">
                <a:latin typeface="Candara" panose="020E0502030303020204" pitchFamily="34" charset="0"/>
                <a:cs typeface="Arial" panose="020B0604020202020204" pitchFamily="34" charset="0"/>
              </a:rPr>
              <a:t>12 And I saw the dead, small and great, stand before God; and the books were opened: and another book was opened, which is the book of life: and the dead were judged out of those things which were written in the books, according to their works</a:t>
            </a:r>
            <a:r>
              <a:rPr lang="en-US" sz="2800" b="1" i="1" dirty="0">
                <a:latin typeface="Candara" panose="020E0502030303020204" pitchFamily="34" charset="0"/>
              </a:rPr>
              <a:t>” </a:t>
            </a:r>
            <a:r>
              <a:rPr lang="en-US" sz="2800" i="1" dirty="0">
                <a:latin typeface="Candara" panose="020E0502030303020204" pitchFamily="34" charset="0"/>
              </a:rPr>
              <a:t>– Rev. 20:12 </a:t>
            </a:r>
          </a:p>
        </p:txBody>
      </p:sp>
    </p:spTree>
    <p:extLst>
      <p:ext uri="{BB962C8B-B14F-4D97-AF65-F5344CB8AC3E}">
        <p14:creationId xmlns:p14="http://schemas.microsoft.com/office/powerpoint/2010/main" val="31973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EA28F-274A-656E-0438-FC82758DB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5A4E-A612-E54E-0567-6999054E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3" y="5442935"/>
            <a:ext cx="7126577" cy="7620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andara" panose="020E0502030303020204" pitchFamily="34" charset="0"/>
              </a:rPr>
              <a:t>In Our Work For The Lord</a:t>
            </a: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745978D5-1D8B-97C9-6A1D-8D0356121EA3}"/>
              </a:ext>
            </a:extLst>
          </p:cNvPr>
          <p:cNvSpPr/>
          <p:nvPr/>
        </p:nvSpPr>
        <p:spPr>
          <a:xfrm>
            <a:off x="237260" y="304800"/>
            <a:ext cx="600939" cy="609600"/>
          </a:xfrm>
          <a:prstGeom prst="bentArrow">
            <a:avLst>
              <a:gd name="adj1" fmla="val 25000"/>
              <a:gd name="adj2" fmla="val 3839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67A47-276F-7C16-04A8-4D20467E963E}"/>
              </a:ext>
            </a:extLst>
          </p:cNvPr>
          <p:cNvSpPr/>
          <p:nvPr/>
        </p:nvSpPr>
        <p:spPr>
          <a:xfrm rot="16200000">
            <a:off x="-2357758" y="3176351"/>
            <a:ext cx="53397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Aldhabi" panose="020F0502020204030204" pitchFamily="2" charset="-78"/>
              </a:rPr>
              <a:t>Give God Your Best </a:t>
            </a:r>
            <a:endParaRPr lang="en-US" sz="48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Candara" panose="020E0502030303020204" pitchFamily="34" charset="0"/>
              <a:cs typeface="Aldhabi" panose="020F0502020204030204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8547517-E688-08C6-5ABC-D4893E9F107A}"/>
              </a:ext>
            </a:extLst>
          </p:cNvPr>
          <p:cNvSpPr txBox="1">
            <a:spLocks/>
          </p:cNvSpPr>
          <p:nvPr/>
        </p:nvSpPr>
        <p:spPr>
          <a:xfrm>
            <a:off x="959644" y="4697920"/>
            <a:ext cx="7126577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In All We Do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207AD90-B0B8-5CE2-F5DC-67A48D64926C}"/>
              </a:ext>
            </a:extLst>
          </p:cNvPr>
          <p:cNvSpPr txBox="1">
            <a:spLocks/>
          </p:cNvSpPr>
          <p:nvPr/>
        </p:nvSpPr>
        <p:spPr>
          <a:xfrm>
            <a:off x="959644" y="3933592"/>
            <a:ext cx="7126577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On Our Jobs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15A985-61F3-9AA3-0907-D139C736E72C}"/>
              </a:ext>
            </a:extLst>
          </p:cNvPr>
          <p:cNvSpPr txBox="1">
            <a:spLocks/>
          </p:cNvSpPr>
          <p:nvPr/>
        </p:nvSpPr>
        <p:spPr>
          <a:xfrm>
            <a:off x="959645" y="3212374"/>
            <a:ext cx="7126577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In Our Families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894A0E3-9054-F159-967B-391EC76F38C3}"/>
              </a:ext>
            </a:extLst>
          </p:cNvPr>
          <p:cNvSpPr txBox="1">
            <a:spLocks/>
          </p:cNvSpPr>
          <p:nvPr/>
        </p:nvSpPr>
        <p:spPr>
          <a:xfrm>
            <a:off x="838199" y="2506764"/>
            <a:ext cx="7126577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Where You Live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4B10379-CB14-A95D-C77E-BBD0BF5B999D}"/>
              </a:ext>
            </a:extLst>
          </p:cNvPr>
          <p:cNvSpPr txBox="1">
            <a:spLocks/>
          </p:cNvSpPr>
          <p:nvPr/>
        </p:nvSpPr>
        <p:spPr>
          <a:xfrm>
            <a:off x="838198" y="1695057"/>
            <a:ext cx="7126577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By Your Dress </a:t>
            </a:r>
            <a:r>
              <a:rPr lang="en-US" sz="4800" dirty="0">
                <a:latin typeface="Candara" panose="020E0502030303020204" pitchFamily="34" charset="0"/>
              </a:rPr>
              <a:t>(Clothing)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F1EC4C3-4D6A-B695-761C-CFA9FF515F86}"/>
              </a:ext>
            </a:extLst>
          </p:cNvPr>
          <p:cNvSpPr txBox="1">
            <a:spLocks/>
          </p:cNvSpPr>
          <p:nvPr/>
        </p:nvSpPr>
        <p:spPr>
          <a:xfrm>
            <a:off x="840375" y="973839"/>
            <a:ext cx="7126577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By Our Worship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6EB0470-29C8-5EAE-C22F-D5320A6C2037}"/>
              </a:ext>
            </a:extLst>
          </p:cNvPr>
          <p:cNvSpPr txBox="1">
            <a:spLocks/>
          </p:cNvSpPr>
          <p:nvPr/>
        </p:nvSpPr>
        <p:spPr>
          <a:xfrm>
            <a:off x="838198" y="228600"/>
            <a:ext cx="7126577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ndara" panose="020E0502030303020204" pitchFamily="34" charset="0"/>
              </a:rPr>
              <a:t>With Your Talents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38330B-1E5A-8D29-BDC3-698EB23EC037}"/>
              </a:ext>
            </a:extLst>
          </p:cNvPr>
          <p:cNvSpPr/>
          <p:nvPr/>
        </p:nvSpPr>
        <p:spPr>
          <a:xfrm rot="2428404">
            <a:off x="6694679" y="590914"/>
            <a:ext cx="2552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4171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6B56C3-77F0-4E92-B09D-C8D4A68D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55" y="1727117"/>
            <a:ext cx="8163965" cy="4458462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ts val="3800"/>
              </a:lnSpc>
              <a:spcBef>
                <a:spcPts val="0"/>
              </a:spcBef>
              <a:buClr>
                <a:schemeClr val="bg1"/>
              </a:buClr>
              <a:buNone/>
              <a:defRPr/>
            </a:pPr>
            <a:r>
              <a:rPr lang="en-US" altLang="en-US" sz="3600" b="1" dirty="0">
                <a:solidFill>
                  <a:schemeClr val="tx2"/>
                </a:solidFill>
                <a:effectLst/>
                <a:latin typeface="Candara" panose="020E0502030303020204" pitchFamily="34" charset="0"/>
              </a:rPr>
              <a:t>Alien sinners </a:t>
            </a:r>
            <a:r>
              <a:rPr lang="en-US" altLang="en-US" sz="3600" b="1" i="1" u="sng" dirty="0">
                <a:solidFill>
                  <a:schemeClr val="tx2"/>
                </a:solidFill>
                <a:latin typeface="Candara" panose="020E0502030303020204" pitchFamily="34" charset="0"/>
              </a:rPr>
              <a:t>MUST</a:t>
            </a:r>
            <a:r>
              <a:rPr lang="en-US" altLang="en-US" sz="3600" b="1" dirty="0">
                <a:solidFill>
                  <a:schemeClr val="tx2"/>
                </a:solidFill>
                <a:effectLst/>
                <a:latin typeface="Candara" panose="020E0502030303020204" pitchFamily="34" charset="0"/>
              </a:rPr>
              <a:t>…</a:t>
            </a:r>
          </a:p>
          <a:p>
            <a:pPr marL="365760" indent="-27432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Hear the Gospel </a:t>
            </a:r>
            <a:r>
              <a:rPr lang="en-US" altLang="en-US" sz="2800" b="0" i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– Romans 10:17; Hebrews 11:6</a:t>
            </a:r>
          </a:p>
          <a:p>
            <a:pPr marL="36576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Obey </a:t>
            </a:r>
            <a:r>
              <a:rPr lang="en-US" altLang="en-US" sz="28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the Gospel of Christ </a:t>
            </a:r>
            <a:r>
              <a:rPr lang="en-US" altLang="en-US" sz="2800" b="0" i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– </a:t>
            </a:r>
            <a:r>
              <a:rPr lang="en-US" altLang="en-US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Hebrews 5:8-9</a:t>
            </a:r>
            <a:endParaRPr lang="en-US" altLang="en-US" sz="2800" b="0" i="1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ndara" panose="020E0502030303020204" pitchFamily="34" charset="0"/>
            </a:endParaRPr>
          </a:p>
          <a:p>
            <a:pPr marL="36576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Repent of sin in your life </a:t>
            </a:r>
            <a:r>
              <a:rPr lang="en-US" altLang="en-US" sz="2800" b="0" i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– Acts 17:30-31</a:t>
            </a:r>
          </a:p>
          <a:p>
            <a:pPr marL="36576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Confess </a:t>
            </a:r>
            <a:r>
              <a:rPr lang="en-US" altLang="en-US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that </a:t>
            </a:r>
            <a:r>
              <a:rPr lang="en-US" altLang="en-US" sz="28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Christ </a:t>
            </a:r>
            <a:r>
              <a:rPr lang="en-US" altLang="en-US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is God’s Son </a:t>
            </a:r>
            <a:r>
              <a:rPr lang="en-US" altLang="en-US" sz="2800" b="0" i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– Acts 8:38</a:t>
            </a:r>
            <a:endParaRPr lang="en-US" altLang="en-US" sz="2800" b="0" i="1" dirty="0">
              <a:solidFill>
                <a:schemeClr val="tx2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365760" indent="-27432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Be baptized </a:t>
            </a:r>
            <a:r>
              <a:rPr lang="en-US" altLang="en-US" sz="2800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to wash away your</a:t>
            </a:r>
            <a:r>
              <a:rPr lang="en-US" altLang="en-US" sz="28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 sins </a:t>
            </a:r>
            <a:r>
              <a:rPr lang="en-US" altLang="en-US" sz="2800" b="0" i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– Acts 2:38</a:t>
            </a:r>
          </a:p>
          <a:p>
            <a:pPr marL="0" lvl="1" indent="0">
              <a:lnSpc>
                <a:spcPts val="36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en-US" altLang="en-US" sz="3600" b="1" dirty="0">
                <a:solidFill>
                  <a:schemeClr val="tx2"/>
                </a:solidFill>
                <a:effectLst/>
                <a:latin typeface="Candara" panose="020E0502030303020204" pitchFamily="34" charset="0"/>
              </a:rPr>
              <a:t>A </a:t>
            </a:r>
            <a:r>
              <a:rPr lang="en-US" altLang="en-US" sz="3600" b="1" dirty="0">
                <a:solidFill>
                  <a:schemeClr val="tx2"/>
                </a:solidFill>
                <a:latin typeface="Candara" panose="020E0502030303020204" pitchFamily="34" charset="0"/>
              </a:rPr>
              <a:t>wayward</a:t>
            </a:r>
            <a:r>
              <a:rPr lang="en-US" altLang="en-US" sz="3600" b="1" dirty="0">
                <a:solidFill>
                  <a:schemeClr val="tx2"/>
                </a:solidFill>
                <a:effectLst/>
                <a:latin typeface="Candara" panose="020E0502030303020204" pitchFamily="34" charset="0"/>
              </a:rPr>
              <a:t> child of God </a:t>
            </a:r>
            <a:r>
              <a:rPr lang="en-US" altLang="en-US" sz="3600" b="1" i="1" u="sng" dirty="0">
                <a:solidFill>
                  <a:schemeClr val="tx2"/>
                </a:solidFill>
                <a:latin typeface="Candara" panose="020E0502030303020204" pitchFamily="34" charset="0"/>
              </a:rPr>
              <a:t>MUST</a:t>
            </a:r>
            <a:r>
              <a:rPr lang="en-US" altLang="en-US" sz="3600" b="1" dirty="0">
                <a:solidFill>
                  <a:schemeClr val="tx2"/>
                </a:solidFill>
                <a:effectLst/>
                <a:latin typeface="Candara" panose="020E0502030303020204" pitchFamily="34" charset="0"/>
              </a:rPr>
              <a:t>…</a:t>
            </a:r>
          </a:p>
          <a:p>
            <a:pPr marL="365760" indent="-27432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Repent and pray for forgiveness </a:t>
            </a:r>
            <a:r>
              <a:rPr lang="en-US" altLang="en-US" sz="2800" b="0" i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– </a:t>
            </a:r>
            <a:r>
              <a:rPr lang="en-US" altLang="en-US" sz="2800" b="0" i="1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1 John 1:7-9</a:t>
            </a:r>
            <a:endParaRPr lang="en-US" altLang="en-US" sz="2800" b="0" i="1" dirty="0">
              <a:solidFill>
                <a:schemeClr val="tx2">
                  <a:lumMod val="65000"/>
                  <a:lumOff val="35000"/>
                </a:schemeClr>
              </a:solidFill>
              <a:effectLst/>
              <a:latin typeface="Candara" panose="020E0502030303020204" pitchFamily="34" charset="0"/>
            </a:endParaRPr>
          </a:p>
          <a:p>
            <a:pPr marL="0" indent="0">
              <a:lnSpc>
                <a:spcPts val="36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99000"/>
              <a:buNone/>
              <a:defRPr/>
            </a:pPr>
            <a:r>
              <a:rPr lang="en-US" altLang="en-US" sz="3600" b="1" dirty="0">
                <a:solidFill>
                  <a:schemeClr val="tx2"/>
                </a:solidFill>
                <a:latin typeface="Candara" panose="020E0502030303020204" pitchFamily="34" charset="0"/>
              </a:rPr>
              <a:t>Christians</a:t>
            </a:r>
            <a:r>
              <a:rPr lang="en-US" altLang="en-US" sz="3600" b="1" i="1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altLang="en-US" sz="3600" b="1" i="1" u="sng" dirty="0">
                <a:solidFill>
                  <a:schemeClr val="tx2"/>
                </a:solidFill>
                <a:latin typeface="Candara" panose="020E0502030303020204" pitchFamily="34" charset="0"/>
              </a:rPr>
              <a:t>MUST</a:t>
            </a:r>
            <a:r>
              <a:rPr lang="en-US" altLang="en-US" sz="3600" b="1" i="1" dirty="0">
                <a:solidFill>
                  <a:schemeClr val="tx2"/>
                </a:solidFill>
                <a:latin typeface="Candara" panose="020E0502030303020204" pitchFamily="34" charset="0"/>
              </a:rPr>
              <a:t> </a:t>
            </a:r>
            <a:r>
              <a:rPr lang="en-US" altLang="en-US" sz="3600" b="1" i="1" dirty="0">
                <a:solidFill>
                  <a:schemeClr val="tx2"/>
                </a:solidFill>
                <a:effectLst/>
                <a:latin typeface="Candara" panose="020E0502030303020204" pitchFamily="34" charset="0"/>
              </a:rPr>
              <a:t>“be faithful </a:t>
            </a:r>
            <a:r>
              <a:rPr lang="en-US" altLang="en-US" sz="3600" b="1" i="1" u="sng" dirty="0">
                <a:solidFill>
                  <a:schemeClr val="tx2"/>
                </a:solidFill>
                <a:effectLst/>
                <a:latin typeface="Candara" panose="020E0502030303020204" pitchFamily="34" charset="0"/>
              </a:rPr>
              <a:t>unto</a:t>
            </a:r>
            <a:r>
              <a:rPr lang="en-US" altLang="en-US" sz="3600" b="1" i="1" dirty="0">
                <a:solidFill>
                  <a:schemeClr val="tx2"/>
                </a:solidFill>
                <a:effectLst/>
                <a:latin typeface="Candara" panose="020E0502030303020204" pitchFamily="34" charset="0"/>
              </a:rPr>
              <a:t> death”</a:t>
            </a:r>
          </a:p>
          <a:p>
            <a:pPr marL="365760" indent="-274320">
              <a:lnSpc>
                <a:spcPts val="28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800" b="0" i="1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Rev. 2:10b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BF28A0-721A-441C-A00B-EFD5CA5530F7}"/>
              </a:ext>
            </a:extLst>
          </p:cNvPr>
          <p:cNvSpPr/>
          <p:nvPr/>
        </p:nvSpPr>
        <p:spPr>
          <a:xfrm>
            <a:off x="493324" y="5773207"/>
            <a:ext cx="69655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A7FBA-4C4C-4440-9886-90F8BD6246FB}"/>
              </a:ext>
            </a:extLst>
          </p:cNvPr>
          <p:cNvSpPr/>
          <p:nvPr/>
        </p:nvSpPr>
        <p:spPr>
          <a:xfrm>
            <a:off x="514455" y="415940"/>
            <a:ext cx="8163965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“…what shall we do?”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B3C018-6904-4094-85A6-7BAF69A201A5}"/>
              </a:ext>
            </a:extLst>
          </p:cNvPr>
          <p:cNvSpPr txBox="1"/>
          <p:nvPr/>
        </p:nvSpPr>
        <p:spPr>
          <a:xfrm>
            <a:off x="7891199" y="633948"/>
            <a:ext cx="611477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Acts </a:t>
            </a:r>
          </a:p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2:37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5D68DB-D2A1-B951-1032-6BBA87AC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275" y="6096000"/>
            <a:ext cx="856907" cy="6699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94387" y="304800"/>
            <a:ext cx="7202776" cy="7620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andara" panose="020E0502030303020204" pitchFamily="34" charset="0"/>
              </a:rPr>
              <a:t>Introduction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47724" y="1076324"/>
            <a:ext cx="8067676" cy="5629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andara" panose="020E0502030303020204" pitchFamily="34" charset="0"/>
              </a:rPr>
              <a:t>God expects the </a:t>
            </a:r>
            <a:r>
              <a:rPr lang="en-US" sz="3200" b="1" i="1" dirty="0">
                <a:latin typeface="Candara" panose="020E0502030303020204" pitchFamily="34" charset="0"/>
              </a:rPr>
              <a:t>best </a:t>
            </a:r>
            <a:r>
              <a:rPr lang="en-US" sz="3200" b="1" dirty="0">
                <a:latin typeface="Candara" panose="020E0502030303020204" pitchFamily="34" charset="0"/>
              </a:rPr>
              <a:t>from His people</a:t>
            </a:r>
          </a:p>
          <a:p>
            <a:pPr marL="0" indent="0">
              <a:lnSpc>
                <a:spcPts val="2800"/>
              </a:lnSpc>
              <a:spcBef>
                <a:spcPts val="600"/>
              </a:spcBef>
              <a:buNone/>
            </a:pPr>
            <a:r>
              <a:rPr lang="en-US" sz="2800" dirty="0">
                <a:latin typeface="Candara" panose="020E0502030303020204" pitchFamily="34" charset="0"/>
              </a:rPr>
              <a:t>In the days of Malachi, God’s people did not give God their </a:t>
            </a:r>
            <a:r>
              <a:rPr lang="en-US" sz="2800" i="1" dirty="0">
                <a:latin typeface="Candara" panose="020E0502030303020204" pitchFamily="34" charset="0"/>
              </a:rPr>
              <a:t>best</a:t>
            </a:r>
            <a:r>
              <a:rPr lang="en-US" sz="2800" dirty="0">
                <a:latin typeface="Candara" panose="020E0502030303020204" pitchFamily="34" charset="0"/>
              </a:rPr>
              <a:t>…</a:t>
            </a:r>
          </a:p>
          <a:p>
            <a:pPr marL="365760" indent="-274320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latin typeface="Candara" panose="020E0502030303020204" pitchFamily="34" charset="0"/>
              </a:rPr>
              <a:t>Malachi wrote, </a:t>
            </a:r>
            <a:r>
              <a:rPr lang="en-US" sz="2600" b="1" i="1" dirty="0">
                <a:latin typeface="Candara" panose="020E0502030303020204" pitchFamily="34" charset="0"/>
              </a:rPr>
              <a:t>“Ye offer polluted bread upon mine altar…the blind for sacrifice, is it not evil?” </a:t>
            </a:r>
            <a:r>
              <a:rPr lang="en-US" sz="2600" i="1" dirty="0">
                <a:latin typeface="Candara" panose="020E0502030303020204" pitchFamily="34" charset="0"/>
              </a:rPr>
              <a:t>– vv. 7-8</a:t>
            </a:r>
            <a:r>
              <a:rPr lang="en-US" sz="2800" i="1" dirty="0">
                <a:latin typeface="Candara" panose="020E0502030303020204" pitchFamily="34" charset="0"/>
              </a:rPr>
              <a:t> </a:t>
            </a:r>
          </a:p>
          <a:p>
            <a:pPr marL="365760" indent="-274320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latin typeface="Candara" panose="020E0502030303020204" pitchFamily="34" charset="0"/>
              </a:rPr>
              <a:t>He chided them by saying, </a:t>
            </a:r>
            <a:r>
              <a:rPr lang="en-US" sz="2600" b="1" i="1" dirty="0">
                <a:latin typeface="Candara" panose="020E0502030303020204" pitchFamily="34" charset="0"/>
              </a:rPr>
              <a:t>“offer it now unto thy governor; will he be pleased with thee” </a:t>
            </a:r>
            <a:r>
              <a:rPr lang="en-US" sz="2600" i="1" dirty="0">
                <a:latin typeface="Candara" panose="020E0502030303020204" pitchFamily="34" charset="0"/>
              </a:rPr>
              <a:t>– v. 8</a:t>
            </a:r>
          </a:p>
          <a:p>
            <a:pPr marL="365760" indent="-274320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latin typeface="Candara" panose="020E0502030303020204" pitchFamily="34" charset="0"/>
              </a:rPr>
              <a:t>Their offerings were rejected by God – </a:t>
            </a:r>
            <a:r>
              <a:rPr lang="en-US" sz="2600" b="1" i="1" dirty="0">
                <a:latin typeface="Candara" panose="020E0502030303020204" pitchFamily="34" charset="0"/>
              </a:rPr>
              <a:t>“Who is there even among you that would shut the doors for nought? neither do ye kindle fire on mine altar for nought. I have no pleasure in you, saith the LORD of hosts, neither will I accept an offering at your hand”</a:t>
            </a:r>
          </a:p>
          <a:p>
            <a:pPr marL="640080" lvl="1" indent="-274320">
              <a:lnSpc>
                <a:spcPts val="23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300" i="1" dirty="0">
                <a:latin typeface="Candara" panose="020E0502030303020204" pitchFamily="34" charset="0"/>
              </a:rPr>
              <a:t>v. 10</a:t>
            </a:r>
          </a:p>
          <a:p>
            <a:pPr marL="365760" indent="-274320"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latin typeface="Candara" panose="020E0502030303020204" pitchFamily="34" charset="0"/>
              </a:rPr>
              <a:t>They looked upon serving the Lord as</a:t>
            </a:r>
            <a:r>
              <a:rPr lang="en-US" sz="2600" i="1" dirty="0">
                <a:latin typeface="Candara" panose="020E0502030303020204" pitchFamily="34" charset="0"/>
              </a:rPr>
              <a:t> </a:t>
            </a:r>
            <a:r>
              <a:rPr lang="en-US" sz="2600" b="1" i="1" dirty="0">
                <a:latin typeface="Candara" panose="020E0502030303020204" pitchFamily="34" charset="0"/>
              </a:rPr>
              <a:t>“a weariness”</a:t>
            </a:r>
          </a:p>
          <a:p>
            <a:pPr marL="640080" lvl="1" indent="-274320">
              <a:lnSpc>
                <a:spcPts val="23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300" i="1" dirty="0">
                <a:latin typeface="Candara" panose="020E0502030303020204" pitchFamily="34" charset="0"/>
              </a:rPr>
              <a:t>v. 13</a:t>
            </a: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8D8CC-6F78-D77D-E9F6-E354C65F8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9BBDDD5-BFB2-8592-ED27-63D8D43A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87" y="304800"/>
            <a:ext cx="7202776" cy="7620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andara" panose="020E0502030303020204" pitchFamily="34" charset="0"/>
              </a:rPr>
              <a:t>Introduction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E579ACD-F1A3-CA78-D616-92D8790C9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4" y="1076325"/>
            <a:ext cx="8067676" cy="31908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Candara" panose="020E0502030303020204" pitchFamily="34" charset="0"/>
              </a:rPr>
              <a:t>God expects the </a:t>
            </a:r>
            <a:r>
              <a:rPr lang="en-US" sz="3200" b="1" i="1" dirty="0">
                <a:latin typeface="Candara" panose="020E0502030303020204" pitchFamily="34" charset="0"/>
              </a:rPr>
              <a:t>best </a:t>
            </a:r>
            <a:r>
              <a:rPr lang="en-US" sz="3200" b="1" dirty="0">
                <a:latin typeface="Candara" panose="020E0502030303020204" pitchFamily="34" charset="0"/>
              </a:rPr>
              <a:t>from His people in this age that we live</a:t>
            </a:r>
          </a:p>
          <a:p>
            <a:pPr marL="0" indent="0">
              <a:lnSpc>
                <a:spcPts val="2800"/>
              </a:lnSpc>
              <a:buNone/>
            </a:pPr>
            <a:r>
              <a:rPr lang="en-US" sz="3200" b="1" dirty="0">
                <a:latin typeface="Candara" panose="020E0502030303020204" pitchFamily="34" charset="0"/>
              </a:rPr>
              <a:t>God will never accept second place, or the scraps or left-overs of our lives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3200" b="1" dirty="0">
                <a:latin typeface="Candara" panose="020E0502030303020204" pitchFamily="34" charset="0"/>
              </a:rPr>
              <a:t>Jesus in His sermon on the mount taught that He and His Father are to be FIRST PLACE in all areas of our lives</a:t>
            </a:r>
          </a:p>
          <a:p>
            <a:pPr marL="0" indent="0">
              <a:lnSpc>
                <a:spcPts val="3200"/>
              </a:lnSpc>
              <a:buNone/>
            </a:pPr>
            <a:endParaRPr lang="en-US" sz="3200" b="1" dirty="0">
              <a:latin typeface="Candara" panose="020E05020303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EB9DE8-54EA-62FF-F8B5-224F5F5A4EC0}"/>
              </a:ext>
            </a:extLst>
          </p:cNvPr>
          <p:cNvSpPr txBox="1"/>
          <p:nvPr/>
        </p:nvSpPr>
        <p:spPr>
          <a:xfrm>
            <a:off x="990600" y="4262844"/>
            <a:ext cx="7467600" cy="19205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b="1" i="1" dirty="0">
                <a:latin typeface="Candara" panose="020E0502030303020204" pitchFamily="34" charset="0"/>
              </a:rPr>
              <a:t>“But seek ye first the kingdom of God, and his righteousness; and all these things shall be added unto you.”</a:t>
            </a:r>
          </a:p>
          <a:p>
            <a:pPr marL="365760" indent="-27432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3200" i="1" dirty="0">
                <a:latin typeface="Candara" panose="020E0502030303020204" pitchFamily="34" charset="0"/>
              </a:rPr>
              <a:t>Matt. 6:33</a:t>
            </a:r>
          </a:p>
        </p:txBody>
      </p:sp>
    </p:spTree>
    <p:extLst>
      <p:ext uri="{BB962C8B-B14F-4D97-AF65-F5344CB8AC3E}">
        <p14:creationId xmlns:p14="http://schemas.microsoft.com/office/powerpoint/2010/main" val="28377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464B-BEA0-42FA-6E94-2C892DC6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8600"/>
            <a:ext cx="4876802" cy="7620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andara" panose="020E0502030303020204" pitchFamily="34" charset="0"/>
              </a:rPr>
              <a:t>With Your Talents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C1D3E-168F-F67E-5E39-E8F69B41E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46" y="990599"/>
            <a:ext cx="8066254" cy="58674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>
                <a:latin typeface="Candara" panose="020E0502030303020204" pitchFamily="34" charset="0"/>
              </a:rPr>
              <a:t>We all have talents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3500" b="1" dirty="0">
                <a:latin typeface="Candara" panose="020E0502030303020204" pitchFamily="34" charset="0"/>
              </a:rPr>
              <a:t>The talent parable shows men with five, two and one talents </a:t>
            </a:r>
            <a:r>
              <a:rPr lang="en-US" sz="3500" i="1" dirty="0">
                <a:latin typeface="Candara" panose="020E0502030303020204" pitchFamily="34" charset="0"/>
              </a:rPr>
              <a:t>– Matt 25:14-30</a:t>
            </a:r>
          </a:p>
          <a:p>
            <a:pPr marL="365760" indent="-274320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dirty="0">
                <a:latin typeface="Candara" panose="020E0502030303020204" pitchFamily="34" charset="0"/>
              </a:rPr>
              <a:t>Talents refer to the abilities we have</a:t>
            </a:r>
          </a:p>
          <a:p>
            <a:pPr marL="365760" indent="-27432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dirty="0">
                <a:latin typeface="Candara" panose="020E0502030303020204" pitchFamily="34" charset="0"/>
              </a:rPr>
              <a:t>God expected the </a:t>
            </a:r>
            <a:r>
              <a:rPr lang="en-US" sz="3000" i="1" dirty="0">
                <a:latin typeface="Candara" panose="020E0502030303020204" pitchFamily="34" charset="0"/>
              </a:rPr>
              <a:t>best</a:t>
            </a:r>
            <a:r>
              <a:rPr lang="en-US" sz="3000" dirty="0">
                <a:latin typeface="Candara" panose="020E0502030303020204" pitchFamily="34" charset="0"/>
              </a:rPr>
              <a:t> of these three men as He does us </a:t>
            </a:r>
          </a:p>
          <a:p>
            <a:pPr marL="575128" lvl="1" indent="-27432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ndara" panose="020E0502030303020204" pitchFamily="34" charset="0"/>
              </a:rPr>
              <a:t>The one talent man hid behind the excuse, </a:t>
            </a:r>
            <a:r>
              <a:rPr lang="en-US" sz="2800" b="1" i="1" dirty="0">
                <a:latin typeface="Candara" panose="020E0502030303020204" pitchFamily="34" charset="0"/>
              </a:rPr>
              <a:t>“I was afraid” </a:t>
            </a:r>
            <a:r>
              <a:rPr lang="en-US" sz="2800" i="1" dirty="0">
                <a:latin typeface="Candara" panose="020E0502030303020204" pitchFamily="34" charset="0"/>
              </a:rPr>
              <a:t>– v. 25</a:t>
            </a:r>
          </a:p>
          <a:p>
            <a:pPr marL="575128" lvl="1" indent="-27432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ndara" panose="020E0502030303020204" pitchFamily="34" charset="0"/>
              </a:rPr>
              <a:t>We must develop our talents – because we need teachers, preachers, elders, deacons, wives, mothers, fathers and children to carry on the Lord’s work!</a:t>
            </a:r>
          </a:p>
          <a:p>
            <a:pPr marL="575128" lvl="1" indent="-27432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dirty="0">
                <a:latin typeface="Candara" panose="020E0502030303020204" pitchFamily="34" charset="0"/>
              </a:rPr>
              <a:t>We must be </a:t>
            </a:r>
            <a:r>
              <a:rPr lang="en-US" sz="3000" b="1" i="1" dirty="0">
                <a:latin typeface="Candara" panose="020E0502030303020204" pitchFamily="34" charset="0"/>
              </a:rPr>
              <a:t>“steadfast” </a:t>
            </a:r>
            <a:r>
              <a:rPr lang="en-US" sz="3000" dirty="0">
                <a:latin typeface="Candara" panose="020E0502030303020204" pitchFamily="34" charset="0"/>
              </a:rPr>
              <a:t>and </a:t>
            </a:r>
            <a:r>
              <a:rPr lang="en-US" sz="3000" b="1" i="1" dirty="0">
                <a:latin typeface="Candara" panose="020E0502030303020204" pitchFamily="34" charset="0"/>
              </a:rPr>
              <a:t>“abounding”  </a:t>
            </a:r>
            <a:r>
              <a:rPr lang="en-US" sz="3000" dirty="0">
                <a:latin typeface="Candara" panose="020E0502030303020204" pitchFamily="34" charset="0"/>
              </a:rPr>
              <a:t>as</a:t>
            </a:r>
            <a:r>
              <a:rPr lang="en-US" sz="3000" b="1" i="1" dirty="0">
                <a:latin typeface="Candara" panose="020E0502030303020204" pitchFamily="34" charset="0"/>
              </a:rPr>
              <a:t> </a:t>
            </a:r>
            <a:r>
              <a:rPr lang="en-US" sz="3000" dirty="0">
                <a:latin typeface="Candara" panose="020E0502030303020204" pitchFamily="34" charset="0"/>
              </a:rPr>
              <a:t>Paul instructed the Corinthians – </a:t>
            </a:r>
            <a:r>
              <a:rPr lang="en-US" sz="2850" i="1" dirty="0">
                <a:latin typeface="Candara" panose="020E0502030303020204" pitchFamily="34" charset="0"/>
              </a:rPr>
              <a:t>1 Cor. 15:58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7C849-6D0D-1B82-1F3E-C47CD690D6C0}"/>
              </a:ext>
            </a:extLst>
          </p:cNvPr>
          <p:cNvSpPr/>
          <p:nvPr/>
        </p:nvSpPr>
        <p:spPr>
          <a:xfrm rot="16200000">
            <a:off x="-2357758" y="3176351"/>
            <a:ext cx="53397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Aldhabi" panose="020F0502020204030204" pitchFamily="2" charset="-78"/>
              </a:rPr>
              <a:t>Give God Your Best </a:t>
            </a:r>
            <a:endParaRPr lang="en-US" sz="48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Candara" panose="020E0502030303020204" pitchFamily="34" charset="0"/>
              <a:cs typeface="Aldhabi" panose="020F0502020204030204" pitchFamily="2" charset="-78"/>
            </a:endParaRP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0683A67A-17DD-D322-31C9-661819F86BD7}"/>
              </a:ext>
            </a:extLst>
          </p:cNvPr>
          <p:cNvSpPr/>
          <p:nvPr/>
        </p:nvSpPr>
        <p:spPr>
          <a:xfrm>
            <a:off x="237260" y="304800"/>
            <a:ext cx="600939" cy="609600"/>
          </a:xfrm>
          <a:prstGeom prst="bentArrow">
            <a:avLst>
              <a:gd name="adj1" fmla="val 25000"/>
              <a:gd name="adj2" fmla="val 38398"/>
              <a:gd name="adj3" fmla="val 25000"/>
              <a:gd name="adj4" fmla="val 4375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CEA65-EC77-6998-6BF6-6B67864F1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2871-C7FB-4879-2A12-36E18A99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8600"/>
            <a:ext cx="4343402" cy="7620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andara" panose="020E0502030303020204" pitchFamily="34" charset="0"/>
              </a:rPr>
              <a:t>By Our 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1F15E-F890-3CCA-65B6-085CABC7B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84" y="993878"/>
            <a:ext cx="8217316" cy="5864122"/>
          </a:xfrm>
        </p:spPr>
        <p:txBody>
          <a:bodyPr>
            <a:normAutofit/>
          </a:bodyPr>
          <a:lstStyle/>
          <a:p>
            <a:pPr marL="0" indent="0">
              <a:lnSpc>
                <a:spcPts val="3100"/>
              </a:lnSpc>
              <a:buNone/>
            </a:pPr>
            <a:r>
              <a:rPr lang="en-US" sz="3200" b="1" dirty="0">
                <a:latin typeface="Candara" panose="020E0502030303020204" pitchFamily="34" charset="0"/>
              </a:rPr>
              <a:t>The Old Testament is a commentary on the mis-directed and false worship of the Lord’s people</a:t>
            </a:r>
          </a:p>
          <a:p>
            <a:pPr marL="365760" indent="-27432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ndara" panose="020E0502030303020204" pitchFamily="34" charset="0"/>
              </a:rPr>
              <a:t>Four kinds of worship are mentioned in the Bible:</a:t>
            </a:r>
          </a:p>
          <a:p>
            <a:pPr marL="575128" lvl="1" indent="-274320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b="1" dirty="0">
                <a:latin typeface="Candara" panose="020E0502030303020204" pitchFamily="34" charset="0"/>
              </a:rPr>
              <a:t>“</a:t>
            </a:r>
            <a:r>
              <a:rPr lang="en-US" sz="2500" b="1" i="1" dirty="0">
                <a:latin typeface="Candara" panose="020E0502030303020204" pitchFamily="34" charset="0"/>
              </a:rPr>
              <a:t>vain”</a:t>
            </a:r>
            <a:r>
              <a:rPr lang="en-US" sz="2500" b="1" dirty="0">
                <a:latin typeface="Candara" panose="020E0502030303020204" pitchFamily="34" charset="0"/>
              </a:rPr>
              <a:t> </a:t>
            </a:r>
            <a:r>
              <a:rPr lang="en-US" sz="2500" i="1" dirty="0">
                <a:latin typeface="Candara" panose="020E0502030303020204" pitchFamily="34" charset="0"/>
              </a:rPr>
              <a:t>– Matt 15:9 ; </a:t>
            </a:r>
            <a:r>
              <a:rPr lang="en-US" sz="2500" b="1" i="1" dirty="0">
                <a:latin typeface="Candara" panose="020E0502030303020204" pitchFamily="34" charset="0"/>
              </a:rPr>
              <a:t>“ignorant” </a:t>
            </a:r>
            <a:r>
              <a:rPr lang="en-US" sz="2500" i="1" dirty="0">
                <a:latin typeface="Candara" panose="020E0502030303020204" pitchFamily="34" charset="0"/>
              </a:rPr>
              <a:t>– Acts 17:23</a:t>
            </a:r>
          </a:p>
          <a:p>
            <a:pPr marL="575128" lvl="1" indent="-274320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b="1" i="1" dirty="0">
                <a:latin typeface="Candara" panose="020E0502030303020204" pitchFamily="34" charset="0"/>
              </a:rPr>
              <a:t>“will” </a:t>
            </a:r>
            <a:r>
              <a:rPr lang="en-US" sz="2500" i="1" dirty="0">
                <a:latin typeface="Candara" panose="020E0502030303020204" pitchFamily="34" charset="0"/>
              </a:rPr>
              <a:t>– Col. 2:23; </a:t>
            </a:r>
            <a:r>
              <a:rPr lang="en-US" sz="2500" b="1" i="1" dirty="0">
                <a:latin typeface="Candara" panose="020E0502030303020204" pitchFamily="34" charset="0"/>
              </a:rPr>
              <a:t>“in spirit and in truth” </a:t>
            </a:r>
            <a:r>
              <a:rPr lang="en-US" sz="2500" i="1" dirty="0">
                <a:latin typeface="Candara" panose="020E0502030303020204" pitchFamily="34" charset="0"/>
              </a:rPr>
              <a:t>– John 4:24</a:t>
            </a:r>
          </a:p>
          <a:p>
            <a:pPr marL="0" lvl="1" indent="0">
              <a:lnSpc>
                <a:spcPts val="2600"/>
              </a:lnSpc>
              <a:spcBef>
                <a:spcPts val="1200"/>
              </a:spcBef>
              <a:buNone/>
            </a:pPr>
            <a:r>
              <a:rPr lang="en-US" sz="3200" b="1" dirty="0">
                <a:latin typeface="Candara" panose="020E0502030303020204" pitchFamily="34" charset="0"/>
              </a:rPr>
              <a:t>Our worship must be of the finest type as we engage in:</a:t>
            </a:r>
          </a:p>
          <a:p>
            <a:pPr marL="365760" lvl="1" indent="-27432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ndara" panose="020E0502030303020204" pitchFamily="34" charset="0"/>
              </a:rPr>
              <a:t>Singing </a:t>
            </a:r>
            <a:r>
              <a:rPr lang="en-US" sz="2800" i="1" dirty="0">
                <a:latin typeface="Candara" panose="020E0502030303020204" pitchFamily="34" charset="0"/>
              </a:rPr>
              <a:t>– Eph. 5:19; Col. 3:17</a:t>
            </a:r>
          </a:p>
          <a:p>
            <a:pPr marL="365760" lvl="1" indent="-274320">
              <a:lnSpc>
                <a:spcPts val="26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ndara" panose="020E0502030303020204" pitchFamily="34" charset="0"/>
              </a:rPr>
              <a:t>Praying</a:t>
            </a:r>
            <a:r>
              <a:rPr lang="en-US" sz="2800" i="1" dirty="0">
                <a:latin typeface="Candara" panose="020E0502030303020204" pitchFamily="34" charset="0"/>
              </a:rPr>
              <a:t> – Acts 12:5</a:t>
            </a:r>
          </a:p>
          <a:p>
            <a:pPr marL="365760" lvl="1" indent="-274320">
              <a:lnSpc>
                <a:spcPts val="26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ndara" panose="020E0502030303020204" pitchFamily="34" charset="0"/>
              </a:rPr>
              <a:t>Giving</a:t>
            </a:r>
            <a:r>
              <a:rPr lang="en-US" sz="2800" i="1" dirty="0">
                <a:latin typeface="Candara" panose="020E0502030303020204" pitchFamily="34" charset="0"/>
              </a:rPr>
              <a:t> – 1 Cor. 16:2</a:t>
            </a:r>
          </a:p>
          <a:p>
            <a:pPr marL="365760" lvl="1" indent="-274320">
              <a:lnSpc>
                <a:spcPts val="26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ndara" panose="020E0502030303020204" pitchFamily="34" charset="0"/>
              </a:rPr>
              <a:t>Teaching</a:t>
            </a:r>
            <a:r>
              <a:rPr lang="en-US" sz="2800" i="1" dirty="0">
                <a:latin typeface="Candara" panose="020E0502030303020204" pitchFamily="34" charset="0"/>
              </a:rPr>
              <a:t>– Acts 2:42</a:t>
            </a:r>
          </a:p>
          <a:p>
            <a:pPr marL="365760" lvl="1" indent="-274320">
              <a:lnSpc>
                <a:spcPts val="26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ndara" panose="020E0502030303020204" pitchFamily="34" charset="0"/>
              </a:rPr>
              <a:t>Partaking of the Lord’s supper </a:t>
            </a:r>
            <a:r>
              <a:rPr lang="en-US" sz="2800" i="1" dirty="0">
                <a:latin typeface="Candara" panose="020E0502030303020204" pitchFamily="34" charset="0"/>
              </a:rPr>
              <a:t>– 1 Cor. 11:23-34</a:t>
            </a:r>
          </a:p>
          <a:p>
            <a:pPr marL="0" lvl="1" indent="0">
              <a:lnSpc>
                <a:spcPts val="3200"/>
              </a:lnSpc>
              <a:spcBef>
                <a:spcPts val="1200"/>
              </a:spcBef>
              <a:buNone/>
            </a:pPr>
            <a:r>
              <a:rPr lang="en-US" sz="3200" b="1" dirty="0">
                <a:latin typeface="Candara" panose="020E0502030303020204" pitchFamily="34" charset="0"/>
              </a:rPr>
              <a:t>Nothing but the best pleases God! </a:t>
            </a:r>
            <a:r>
              <a:rPr lang="en-US" sz="3200" dirty="0">
                <a:latin typeface="Candara" panose="020E0502030303020204" pitchFamily="34" charset="0"/>
              </a:rPr>
              <a:t>– </a:t>
            </a:r>
            <a:r>
              <a:rPr lang="en-US" sz="3200" i="1" dirty="0">
                <a:latin typeface="Candara" panose="020E0502030303020204" pitchFamily="34" charset="0"/>
              </a:rPr>
              <a:t>1 Tim. 3:15</a:t>
            </a:r>
          </a:p>
          <a:p>
            <a:pPr marL="365760" lvl="1" indent="-274320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i="1" dirty="0">
              <a:latin typeface="Candara" panose="020E0502030303020204" pitchFamily="34" charset="0"/>
            </a:endParaRPr>
          </a:p>
          <a:p>
            <a:pPr marL="365760" lvl="1" indent="-27432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800" i="1" dirty="0">
              <a:latin typeface="Candara" panose="020E0502030303020204" pitchFamily="34" charset="0"/>
            </a:endParaRPr>
          </a:p>
          <a:p>
            <a:pPr marL="365760" indent="-27432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800" i="1" dirty="0">
              <a:latin typeface="Candara" panose="020E0502030303020204" pitchFamily="34" charset="0"/>
            </a:endParaRP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742EEE6E-543D-36C6-B790-9FB0A6DC8775}"/>
              </a:ext>
            </a:extLst>
          </p:cNvPr>
          <p:cNvSpPr/>
          <p:nvPr/>
        </p:nvSpPr>
        <p:spPr>
          <a:xfrm>
            <a:off x="237260" y="304800"/>
            <a:ext cx="600939" cy="609600"/>
          </a:xfrm>
          <a:prstGeom prst="bentArrow">
            <a:avLst>
              <a:gd name="adj1" fmla="val 25000"/>
              <a:gd name="adj2" fmla="val 38398"/>
              <a:gd name="adj3" fmla="val 25000"/>
              <a:gd name="adj4" fmla="val 4375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B2EDD-4EF3-CA60-3465-BE32E92C7F23}"/>
              </a:ext>
            </a:extLst>
          </p:cNvPr>
          <p:cNvSpPr/>
          <p:nvPr/>
        </p:nvSpPr>
        <p:spPr>
          <a:xfrm rot="16200000">
            <a:off x="-2357758" y="3176351"/>
            <a:ext cx="53397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Aldhabi" panose="020F0502020204030204" pitchFamily="2" charset="-78"/>
              </a:rPr>
              <a:t>Give God Your Best </a:t>
            </a:r>
            <a:endParaRPr lang="en-US" sz="48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Candara" panose="020E0502030303020204" pitchFamily="34" charset="0"/>
              <a:cs typeface="Aldhabi" panose="020F050202020403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29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B7128-94AF-9E0E-6ADB-859370D6F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04E8-56D2-6A58-F7E3-1833469C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28600"/>
            <a:ext cx="7126577" cy="7620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andara" panose="020E0502030303020204" pitchFamily="34" charset="0"/>
              </a:rPr>
              <a:t>By Your Dress </a:t>
            </a:r>
            <a:r>
              <a:rPr lang="en-US" sz="4800" dirty="0">
                <a:latin typeface="Candara" panose="020E0502030303020204" pitchFamily="34" charset="0"/>
              </a:rPr>
              <a:t>(Clothing)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C005E-F291-B44B-5974-FB37AF692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74" y="990600"/>
            <a:ext cx="8222226" cy="5791200"/>
          </a:xfrm>
        </p:spPr>
        <p:txBody>
          <a:bodyPr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sz="3200" b="1" dirty="0">
                <a:latin typeface="Candara" panose="020E0502030303020204" pitchFamily="34" charset="0"/>
              </a:rPr>
              <a:t>What we wear to the assembly says much about our attitude and respect for who we are worshiping – GOD ALMIGHTY!</a:t>
            </a:r>
          </a:p>
          <a:p>
            <a:pPr marL="365760" indent="-274320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ndara" panose="020E0502030303020204" pitchFamily="34" charset="0"/>
              </a:rPr>
              <a:t>All are required to dress modestly </a:t>
            </a:r>
            <a:r>
              <a:rPr lang="en-US" sz="2800" i="1" dirty="0">
                <a:latin typeface="Candara" panose="020E0502030303020204" pitchFamily="34" charset="0"/>
              </a:rPr>
              <a:t>– 1 Tim. 2:9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en-US" sz="3200" b="1" dirty="0">
                <a:latin typeface="Candara" panose="020E0502030303020204" pitchFamily="34" charset="0"/>
              </a:rPr>
              <a:t>Many do not hesitate to “</a:t>
            </a:r>
            <a:r>
              <a:rPr lang="en-US" sz="3200" b="1" u="sng" dirty="0">
                <a:latin typeface="Candara" panose="020E0502030303020204" pitchFamily="34" charset="0"/>
              </a:rPr>
              <a:t>dress-up</a:t>
            </a:r>
            <a:r>
              <a:rPr lang="en-US" sz="3200" b="1" dirty="0">
                <a:latin typeface="Candara" panose="020E0502030303020204" pitchFamily="34" charset="0"/>
              </a:rPr>
              <a:t>” for a wedding, funeral, a formal dinner and then “</a:t>
            </a:r>
            <a:r>
              <a:rPr lang="en-US" sz="3200" b="1" u="sng" dirty="0">
                <a:latin typeface="Candara" panose="020E0502030303020204" pitchFamily="34" charset="0"/>
              </a:rPr>
              <a:t>dress-down</a:t>
            </a:r>
            <a:r>
              <a:rPr lang="en-US" sz="3200" b="1" dirty="0">
                <a:latin typeface="Candara" panose="020E0502030303020204" pitchFamily="34" charset="0"/>
              </a:rPr>
              <a:t>” for worship and Bible study, and dress so casually they leave an impression of unconcern to others!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3200" b="1" dirty="0">
                <a:latin typeface="Candara" panose="020E0502030303020204" pitchFamily="34" charset="0"/>
              </a:rPr>
              <a:t>Dress with your best when you worship God!</a:t>
            </a:r>
          </a:p>
          <a:p>
            <a:pPr marL="365760" indent="-274320">
              <a:lnSpc>
                <a:spcPts val="27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700" dirty="0">
                <a:latin typeface="Candara" panose="020E0502030303020204" pitchFamily="34" charset="0"/>
              </a:rPr>
              <a:t>Joseph shaved and changed his clothing </a:t>
            </a:r>
            <a:r>
              <a:rPr lang="en-US" sz="2700" i="1" dirty="0">
                <a:latin typeface="Candara" panose="020E0502030303020204" pitchFamily="34" charset="0"/>
              </a:rPr>
              <a:t>– Gen. 41:14</a:t>
            </a:r>
          </a:p>
          <a:p>
            <a:pPr marL="365760" indent="-274320">
              <a:lnSpc>
                <a:spcPts val="27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700" dirty="0">
                <a:latin typeface="Candara" panose="020E0502030303020204" pitchFamily="34" charset="0"/>
              </a:rPr>
              <a:t>Esther put her royal apparel – </a:t>
            </a:r>
            <a:r>
              <a:rPr lang="en-US" sz="2700" i="1" dirty="0">
                <a:latin typeface="Candara" panose="020E0502030303020204" pitchFamily="34" charset="0"/>
              </a:rPr>
              <a:t>Est. 5:1-2</a:t>
            </a:r>
          </a:p>
          <a:p>
            <a:pPr marL="365760" indent="-274320">
              <a:lnSpc>
                <a:spcPts val="27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700" b="1" i="1" dirty="0">
                <a:latin typeface="Candara" panose="020E0502030303020204" pitchFamily="34" charset="0"/>
              </a:rPr>
              <a:t>“be clothed with humility” </a:t>
            </a:r>
            <a:r>
              <a:rPr lang="en-US" sz="2700" i="1" dirty="0">
                <a:latin typeface="Candara" panose="020E0502030303020204" pitchFamily="34" charset="0"/>
              </a:rPr>
              <a:t>– 1 Pet. 5:5</a:t>
            </a:r>
          </a:p>
          <a:p>
            <a:pPr marL="0" indent="0">
              <a:lnSpc>
                <a:spcPts val="3200"/>
              </a:lnSpc>
              <a:buNone/>
            </a:pPr>
            <a:endParaRPr lang="en-US" sz="3200" b="1" dirty="0">
              <a:latin typeface="Candara" panose="020E0502030303020204" pitchFamily="34" charset="0"/>
            </a:endParaRP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D650F0AE-C30E-4781-4810-C6404786ECB6}"/>
              </a:ext>
            </a:extLst>
          </p:cNvPr>
          <p:cNvSpPr/>
          <p:nvPr/>
        </p:nvSpPr>
        <p:spPr>
          <a:xfrm>
            <a:off x="237260" y="304800"/>
            <a:ext cx="600939" cy="609600"/>
          </a:xfrm>
          <a:prstGeom prst="bentArrow">
            <a:avLst>
              <a:gd name="adj1" fmla="val 25000"/>
              <a:gd name="adj2" fmla="val 38398"/>
              <a:gd name="adj3" fmla="val 25000"/>
              <a:gd name="adj4" fmla="val 4375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203EF5-511B-2B00-3FC7-75004BAA691F}"/>
              </a:ext>
            </a:extLst>
          </p:cNvPr>
          <p:cNvSpPr/>
          <p:nvPr/>
        </p:nvSpPr>
        <p:spPr>
          <a:xfrm rot="16200000">
            <a:off x="-2357758" y="3176351"/>
            <a:ext cx="53397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Aldhabi" panose="020F0502020204030204" pitchFamily="2" charset="-78"/>
              </a:rPr>
              <a:t>Give God Your Best </a:t>
            </a:r>
            <a:endParaRPr lang="en-US" sz="48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Candara" panose="020E0502030303020204" pitchFamily="34" charset="0"/>
              <a:cs typeface="Aldhabi" panose="020F050202020403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68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0A5CB-E2FF-45A9-50A0-44F91551D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369B1-B093-DB04-4CEF-3E07C7DB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8600"/>
            <a:ext cx="4267202" cy="7620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andara" panose="020E0502030303020204" pitchFamily="34" charset="0"/>
              </a:rPr>
              <a:t>Where You 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FC963-D7E5-4EC9-DD08-AF115F9FD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176" y="995513"/>
            <a:ext cx="8143624" cy="5481487"/>
          </a:xfrm>
        </p:spPr>
        <p:txBody>
          <a:bodyPr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sz="3200" b="1" dirty="0">
                <a:latin typeface="Candara" panose="020E0502030303020204" pitchFamily="34" charset="0"/>
              </a:rPr>
              <a:t>You might not recognize it but those in your  community are watching your living!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3200" b="1" dirty="0">
                <a:latin typeface="Candara" panose="020E0502030303020204" pitchFamily="34" charset="0"/>
              </a:rPr>
              <a:t>Christians are an </a:t>
            </a:r>
            <a:r>
              <a:rPr lang="en-US" sz="3200" b="1" i="1" dirty="0">
                <a:latin typeface="Candara" panose="020E0502030303020204" pitchFamily="34" charset="0"/>
              </a:rPr>
              <a:t>“</a:t>
            </a:r>
            <a:r>
              <a:rPr lang="en-US" sz="3200" b="1" i="1" u="sng" dirty="0">
                <a:latin typeface="Candara" panose="020E0502030303020204" pitchFamily="34" charset="0"/>
              </a:rPr>
              <a:t>epistle…known and read of all men</a:t>
            </a:r>
            <a:r>
              <a:rPr lang="en-US" sz="3200" b="1" i="1" dirty="0">
                <a:latin typeface="Candara" panose="020E0502030303020204" pitchFamily="34" charset="0"/>
              </a:rPr>
              <a:t>” </a:t>
            </a:r>
            <a:r>
              <a:rPr lang="en-US" sz="3200" i="1" dirty="0">
                <a:latin typeface="Candara" panose="020E0502030303020204" pitchFamily="34" charset="0"/>
              </a:rPr>
              <a:t>– 2 Cor. 3:2</a:t>
            </a:r>
          </a:p>
          <a:p>
            <a:pPr marL="365760" indent="-27432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ndara" panose="020E0502030303020204" pitchFamily="34" charset="0"/>
              </a:rPr>
              <a:t>What are your neighbors reading from you?</a:t>
            </a:r>
          </a:p>
          <a:p>
            <a:pPr marL="365760" indent="-27432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ndara" panose="020E0502030303020204" pitchFamily="34" charset="0"/>
              </a:rPr>
              <a:t>Are you doing your </a:t>
            </a:r>
            <a:r>
              <a:rPr lang="en-US" sz="2800" i="1" dirty="0">
                <a:latin typeface="Candara" panose="020E0502030303020204" pitchFamily="34" charset="0"/>
              </a:rPr>
              <a:t>best</a:t>
            </a:r>
            <a:r>
              <a:rPr lang="en-US" sz="2800" dirty="0">
                <a:latin typeface="Candara" panose="020E0502030303020204" pitchFamily="34" charset="0"/>
              </a:rPr>
              <a:t> to be </a:t>
            </a:r>
            <a:r>
              <a:rPr lang="en-US" sz="2800" b="1" i="1" dirty="0">
                <a:latin typeface="Candara" panose="020E0502030303020204" pitchFamily="34" charset="0"/>
              </a:rPr>
              <a:t>“subject unto the powers that be…”</a:t>
            </a:r>
            <a:r>
              <a:rPr lang="en-US" sz="2800" i="1" dirty="0">
                <a:latin typeface="Candara" panose="020E0502030303020204" pitchFamily="34" charset="0"/>
              </a:rPr>
              <a:t>?</a:t>
            </a:r>
            <a:r>
              <a:rPr lang="en-US" sz="2800" dirty="0">
                <a:latin typeface="Candara" panose="020E0502030303020204" pitchFamily="34" charset="0"/>
              </a:rPr>
              <a:t> </a:t>
            </a:r>
            <a:r>
              <a:rPr lang="en-US" sz="2800" i="1" dirty="0">
                <a:latin typeface="Candara" panose="020E0502030303020204" pitchFamily="34" charset="0"/>
              </a:rPr>
              <a:t>– Rom. 13:1-8, especially v. 1</a:t>
            </a:r>
          </a:p>
          <a:p>
            <a:pPr marL="365760" indent="-27432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ndara" panose="020E0502030303020204" pitchFamily="34" charset="0"/>
              </a:rPr>
              <a:t>Are you a law-abiding citizen? </a:t>
            </a:r>
            <a:r>
              <a:rPr lang="en-US" sz="2800" i="1" dirty="0">
                <a:latin typeface="Candara" panose="020E0502030303020204" pitchFamily="34" charset="0"/>
              </a:rPr>
              <a:t>– 1 Pet. 2:17-19</a:t>
            </a:r>
          </a:p>
          <a:p>
            <a:pPr marL="365760" indent="-27432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ndara" panose="020E0502030303020204" pitchFamily="34" charset="0"/>
              </a:rPr>
              <a:t>Are you respectful of your neighbors? – </a:t>
            </a:r>
            <a:r>
              <a:rPr lang="en-US" sz="2800" i="1" dirty="0">
                <a:latin typeface="Candara" panose="020E0502030303020204" pitchFamily="34" charset="0"/>
              </a:rPr>
              <a:t>Rom. 12:18</a:t>
            </a:r>
          </a:p>
          <a:p>
            <a:pPr marL="0" indent="0">
              <a:lnSpc>
                <a:spcPts val="3200"/>
              </a:lnSpc>
              <a:buNone/>
            </a:pPr>
            <a:r>
              <a:rPr lang="en-US" sz="3200" b="1" dirty="0">
                <a:latin typeface="Candara" panose="020E0502030303020204" pitchFamily="34" charset="0"/>
              </a:rPr>
              <a:t>Do your </a:t>
            </a:r>
            <a:r>
              <a:rPr lang="en-US" sz="3200" b="1" i="1" dirty="0">
                <a:latin typeface="Candara" panose="020E0502030303020204" pitchFamily="34" charset="0"/>
              </a:rPr>
              <a:t>best</a:t>
            </a:r>
            <a:r>
              <a:rPr lang="en-US" sz="3200" b="1" dirty="0">
                <a:latin typeface="Candara" panose="020E0502030303020204" pitchFamily="34" charset="0"/>
              </a:rPr>
              <a:t> to be the </a:t>
            </a:r>
            <a:r>
              <a:rPr lang="en-US" sz="3200" b="1" i="1" dirty="0">
                <a:latin typeface="Candara" panose="020E0502030303020204" pitchFamily="34" charset="0"/>
              </a:rPr>
              <a:t>best</a:t>
            </a:r>
            <a:r>
              <a:rPr lang="en-US" sz="3200" b="1" dirty="0">
                <a:latin typeface="Candara" panose="020E0502030303020204" pitchFamily="34" charset="0"/>
              </a:rPr>
              <a:t> neighbor in your neighborhood because your conduct in life is a direct reflection on the Lord’s church!</a:t>
            </a: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24226E10-4019-7119-D404-9F68FEF93C5F}"/>
              </a:ext>
            </a:extLst>
          </p:cNvPr>
          <p:cNvSpPr/>
          <p:nvPr/>
        </p:nvSpPr>
        <p:spPr>
          <a:xfrm>
            <a:off x="237260" y="304800"/>
            <a:ext cx="600939" cy="609600"/>
          </a:xfrm>
          <a:prstGeom prst="bentArrow">
            <a:avLst>
              <a:gd name="adj1" fmla="val 25000"/>
              <a:gd name="adj2" fmla="val 38398"/>
              <a:gd name="adj3" fmla="val 25000"/>
              <a:gd name="adj4" fmla="val 4375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A880DA-0DF8-2257-3C71-C0A2859B3B13}"/>
              </a:ext>
            </a:extLst>
          </p:cNvPr>
          <p:cNvSpPr/>
          <p:nvPr/>
        </p:nvSpPr>
        <p:spPr>
          <a:xfrm rot="16200000">
            <a:off x="-2357758" y="3176351"/>
            <a:ext cx="53397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Aldhabi" panose="020F0502020204030204" pitchFamily="2" charset="-78"/>
              </a:rPr>
              <a:t>Give God Your Best </a:t>
            </a:r>
            <a:endParaRPr lang="en-US" sz="48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Candara" panose="020E0502030303020204" pitchFamily="34" charset="0"/>
              <a:cs typeface="Aldhabi" panose="020F050202020403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222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FB4FB-FF08-BF69-D5CD-0F0CC3AC0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78FA-44A9-7988-5B9D-C7647C94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8600"/>
            <a:ext cx="4114801" cy="7620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andara" panose="020E0502030303020204" pitchFamily="34" charset="0"/>
              </a:rPr>
              <a:t>In Our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A4A5-B4CD-2E91-1AA7-068A1C1F0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177" y="1007806"/>
            <a:ext cx="8219823" cy="5850194"/>
          </a:xfrm>
        </p:spPr>
        <p:txBody>
          <a:bodyPr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sz="3200" b="1" dirty="0">
                <a:latin typeface="Candara" panose="020E0502030303020204" pitchFamily="34" charset="0"/>
              </a:rPr>
              <a:t>All members of physical families must accept the God-given roles and responsibilities</a:t>
            </a:r>
          </a:p>
          <a:p>
            <a:pPr marL="365760" indent="-27432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ndara" panose="020E0502030303020204" pitchFamily="34" charset="0"/>
              </a:rPr>
              <a:t>MEN…</a:t>
            </a:r>
          </a:p>
          <a:p>
            <a:pPr marL="640080" lvl="1" indent="-27432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b="1" i="1" dirty="0">
                <a:latin typeface="Candara" panose="020E0502030303020204" pitchFamily="34" charset="0"/>
              </a:rPr>
              <a:t>“the head” </a:t>
            </a:r>
            <a:r>
              <a:rPr lang="en-US" sz="2500" i="1" dirty="0">
                <a:latin typeface="Candara" panose="020E0502030303020204" pitchFamily="34" charset="0"/>
              </a:rPr>
              <a:t>– 1 Cor. 11:3; Eph. 5:23-24</a:t>
            </a:r>
          </a:p>
          <a:p>
            <a:pPr marL="640080" lvl="1" indent="-27432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b="1" i="1" dirty="0">
                <a:latin typeface="Candara" panose="020E0502030303020204" pitchFamily="34" charset="0"/>
              </a:rPr>
              <a:t>“fathers” </a:t>
            </a:r>
            <a:r>
              <a:rPr lang="en-US" sz="2500" i="1" dirty="0">
                <a:latin typeface="Candara" panose="020E0502030303020204" pitchFamily="34" charset="0"/>
              </a:rPr>
              <a:t>– Eph. 6:4</a:t>
            </a:r>
          </a:p>
          <a:p>
            <a:pPr marL="640080" lvl="1" indent="-27432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b="1" i="1" dirty="0">
                <a:latin typeface="Candara" panose="020E0502030303020204" pitchFamily="34" charset="0"/>
              </a:rPr>
              <a:t>“husband” </a:t>
            </a:r>
            <a:r>
              <a:rPr lang="en-US" sz="2500" i="1" dirty="0">
                <a:latin typeface="Candara" panose="020E0502030303020204" pitchFamily="34" charset="0"/>
              </a:rPr>
              <a:t>– Eph. 5:25, 28, 29, 31, 33; 1 Pet. 3:7</a:t>
            </a:r>
          </a:p>
          <a:p>
            <a:pPr marL="640080" lvl="1" indent="-27432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b="1" i="1" dirty="0">
                <a:latin typeface="Candara" panose="020E0502030303020204" pitchFamily="34" charset="0"/>
              </a:rPr>
              <a:t>“provide for his own” </a:t>
            </a:r>
            <a:r>
              <a:rPr lang="en-US" sz="2500" i="1" dirty="0">
                <a:latin typeface="Candara" panose="020E0502030303020204" pitchFamily="34" charset="0"/>
              </a:rPr>
              <a:t>– 1 Tim. 5:8</a:t>
            </a:r>
          </a:p>
          <a:p>
            <a:pPr marL="365760" indent="-274320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ndara" panose="020E0502030303020204" pitchFamily="34" charset="0"/>
              </a:rPr>
              <a:t>WOMEN are…</a:t>
            </a:r>
          </a:p>
          <a:p>
            <a:pPr marL="575128" lvl="1" indent="-27432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b="1" i="1" dirty="0">
                <a:latin typeface="Candara" panose="020E0502030303020204" pitchFamily="34" charset="0"/>
              </a:rPr>
              <a:t>“be subject to your own husbands” </a:t>
            </a:r>
            <a:r>
              <a:rPr lang="en-US" sz="2500" i="1" dirty="0">
                <a:latin typeface="Candara" panose="020E0502030303020204" pitchFamily="34" charset="0"/>
              </a:rPr>
              <a:t>– Eph. 5:22, 24, 31</a:t>
            </a:r>
          </a:p>
          <a:p>
            <a:pPr marL="575128" lvl="1" indent="-27432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dirty="0">
                <a:latin typeface="Candara" panose="020E0502030303020204" pitchFamily="34" charset="0"/>
              </a:rPr>
              <a:t>As a</a:t>
            </a:r>
            <a:r>
              <a:rPr lang="en-US" sz="2500" i="1" dirty="0">
                <a:latin typeface="Candara" panose="020E0502030303020204" pitchFamily="34" charset="0"/>
              </a:rPr>
              <a:t> </a:t>
            </a:r>
            <a:r>
              <a:rPr lang="en-US" sz="2500" b="1" i="1" dirty="0">
                <a:latin typeface="Candara" panose="020E0502030303020204" pitchFamily="34" charset="0"/>
              </a:rPr>
              <a:t>“mother, love and teach her children” </a:t>
            </a:r>
            <a:r>
              <a:rPr lang="en-US" sz="2500" i="1" dirty="0">
                <a:latin typeface="Candara" panose="020E0502030303020204" pitchFamily="34" charset="0"/>
              </a:rPr>
              <a:t>– Titus 2:3-4</a:t>
            </a:r>
          </a:p>
          <a:p>
            <a:pPr marL="365760" indent="-274320">
              <a:lnSpc>
                <a:spcPts val="2800"/>
              </a:lnSpc>
              <a:buFont typeface="Wingdings" panose="05000000000000000000" pitchFamily="2" charset="2"/>
              <a:buChar char="§"/>
            </a:pPr>
            <a:r>
              <a:rPr lang="en-US" sz="2800" b="1" dirty="0">
                <a:latin typeface="Candara" panose="020E0502030303020204" pitchFamily="34" charset="0"/>
              </a:rPr>
              <a:t>Children…</a:t>
            </a:r>
          </a:p>
          <a:p>
            <a:pPr marL="640080" lvl="1" indent="-27432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dirty="0">
                <a:latin typeface="Candara" panose="020E0502030303020204" pitchFamily="34" charset="0"/>
              </a:rPr>
              <a:t>Taught to </a:t>
            </a:r>
            <a:r>
              <a:rPr lang="en-US" sz="2500" b="1" i="1" dirty="0">
                <a:latin typeface="Candara" panose="020E0502030303020204" pitchFamily="34" charset="0"/>
              </a:rPr>
              <a:t>“honor and respect their parents” </a:t>
            </a:r>
            <a:r>
              <a:rPr lang="en-US" sz="2500" i="1" dirty="0">
                <a:latin typeface="Candara" panose="020E0502030303020204" pitchFamily="34" charset="0"/>
              </a:rPr>
              <a:t>– </a:t>
            </a:r>
            <a:r>
              <a:rPr lang="en-US" sz="2250" i="1" dirty="0">
                <a:latin typeface="Candara" panose="020E0502030303020204" pitchFamily="34" charset="0"/>
              </a:rPr>
              <a:t>Eph. 6:1-2</a:t>
            </a:r>
          </a:p>
          <a:p>
            <a:pPr marL="640080" lvl="1" indent="-27432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dirty="0">
                <a:latin typeface="Candara" panose="020E0502030303020204" pitchFamily="34" charset="0"/>
              </a:rPr>
              <a:t>Brought up </a:t>
            </a:r>
            <a:r>
              <a:rPr lang="en-US" sz="2500" b="1" i="1" dirty="0">
                <a:latin typeface="Candara" panose="020E0502030303020204" pitchFamily="34" charset="0"/>
              </a:rPr>
              <a:t>“in the nurture and admonition of the Lord” </a:t>
            </a:r>
            <a:r>
              <a:rPr lang="en-US" sz="2500" i="1" dirty="0">
                <a:latin typeface="Candara" panose="020E0502030303020204" pitchFamily="34" charset="0"/>
              </a:rPr>
              <a:t>– Eph. 6:4</a:t>
            </a:r>
          </a:p>
          <a:p>
            <a:pPr marL="640080" lvl="1" indent="-27432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500" b="1" dirty="0">
              <a:latin typeface="Candara" panose="020E0502030303020204" pitchFamily="34" charset="0"/>
            </a:endParaRPr>
          </a:p>
          <a:p>
            <a:pPr marL="731520" lvl="1" indent="-27432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500" i="1" dirty="0">
              <a:latin typeface="Candara" panose="020E0502030303020204" pitchFamily="34" charset="0"/>
            </a:endParaRP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E1C96786-C2FF-3CAE-E1D8-C74896D0754E}"/>
              </a:ext>
            </a:extLst>
          </p:cNvPr>
          <p:cNvSpPr/>
          <p:nvPr/>
        </p:nvSpPr>
        <p:spPr>
          <a:xfrm>
            <a:off x="237259" y="312351"/>
            <a:ext cx="600939" cy="609600"/>
          </a:xfrm>
          <a:prstGeom prst="bentArrow">
            <a:avLst>
              <a:gd name="adj1" fmla="val 25000"/>
              <a:gd name="adj2" fmla="val 38398"/>
              <a:gd name="adj3" fmla="val 25000"/>
              <a:gd name="adj4" fmla="val 4375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787F20-CB21-99B9-95BC-842A81069B0F}"/>
              </a:ext>
            </a:extLst>
          </p:cNvPr>
          <p:cNvSpPr/>
          <p:nvPr/>
        </p:nvSpPr>
        <p:spPr>
          <a:xfrm rot="16200000">
            <a:off x="-2357758" y="3176351"/>
            <a:ext cx="53397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Aldhabi" panose="020F0502020204030204" pitchFamily="2" charset="-78"/>
              </a:rPr>
              <a:t>Give God Your Best </a:t>
            </a:r>
            <a:endParaRPr lang="en-US" sz="48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Candara" panose="020E0502030303020204" pitchFamily="34" charset="0"/>
              <a:cs typeface="Aldhabi" panose="020F050202020403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9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9E126-7E45-4506-E675-B7572ACA6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FD2D-978C-F914-6350-0760DB4F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8600"/>
            <a:ext cx="3429002" cy="7620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andara" panose="020E0502030303020204" pitchFamily="34" charset="0"/>
              </a:rPr>
              <a:t>On Our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EC79-B2FE-05C5-42FA-B68CC7BA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12" y="990600"/>
            <a:ext cx="7919788" cy="5867400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andara" panose="020E0502030303020204" pitchFamily="34" charset="0"/>
              </a:rPr>
              <a:t>Christians must not be </a:t>
            </a:r>
            <a:r>
              <a:rPr lang="en-US" sz="3200" b="1" i="1" dirty="0">
                <a:latin typeface="Candara" panose="020E0502030303020204" pitchFamily="34" charset="0"/>
              </a:rPr>
              <a:t>“slothful in business”</a:t>
            </a:r>
          </a:p>
          <a:p>
            <a:pPr marL="365760" indent="-27432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i="1" dirty="0">
                <a:latin typeface="Candara" panose="020E0502030303020204" pitchFamily="34" charset="0"/>
              </a:rPr>
              <a:t>Rom. 12:11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r>
              <a:rPr lang="en-US" sz="3200" b="1" dirty="0">
                <a:latin typeface="Candara" panose="020E0502030303020204" pitchFamily="34" charset="0"/>
              </a:rPr>
              <a:t>We should have a good attitude toward our work </a:t>
            </a:r>
            <a:r>
              <a:rPr lang="en-US" sz="3200" i="1" dirty="0">
                <a:latin typeface="Candara" panose="020E0502030303020204" pitchFamily="34" charset="0"/>
              </a:rPr>
              <a:t>– </a:t>
            </a:r>
            <a:r>
              <a:rPr lang="en-US" sz="2800" i="1" dirty="0">
                <a:latin typeface="Candara" panose="020E0502030303020204" pitchFamily="34" charset="0"/>
              </a:rPr>
              <a:t>Eph. 4:28</a:t>
            </a:r>
          </a:p>
          <a:p>
            <a:pPr marL="365760" indent="-27432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0" i="0" u="none" strike="noStrike" baseline="0" dirty="0">
                <a:latin typeface="Candara" panose="020E0502030303020204" pitchFamily="34" charset="0"/>
              </a:rPr>
              <a:t>P</a:t>
            </a:r>
            <a:r>
              <a:rPr lang="en-US" sz="2800" dirty="0">
                <a:latin typeface="Candara" panose="020E0502030303020204" pitchFamily="34" charset="0"/>
              </a:rPr>
              <a:t>arents are to teach </a:t>
            </a:r>
            <a:r>
              <a:rPr lang="en-US" sz="2800" b="0" i="0" u="none" strike="noStrike" baseline="0" dirty="0">
                <a:latin typeface="Candara" panose="020E0502030303020204" pitchFamily="34" charset="0"/>
              </a:rPr>
              <a:t>children to do a good day’s work for a day’s pay!</a:t>
            </a:r>
          </a:p>
          <a:p>
            <a:pPr marL="365760" indent="-274320">
              <a:lnSpc>
                <a:spcPts val="28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Candara" panose="020E0502030303020204" pitchFamily="34" charset="0"/>
              </a:rPr>
              <a:t>Paul wrote, </a:t>
            </a:r>
            <a:r>
              <a:rPr lang="en-US" sz="2800" b="1" i="1" u="none" strike="noStrike" baseline="0" dirty="0">
                <a:latin typeface="Candara" panose="020E0502030303020204" pitchFamily="34" charset="0"/>
              </a:rPr>
              <a:t>“And that ye study to be quiet, and to do your own business, and to work with your own hands, as we commanded you...”</a:t>
            </a:r>
          </a:p>
          <a:p>
            <a:pPr marL="640080" lvl="1" indent="-274320">
              <a:lnSpc>
                <a:spcPts val="25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i="1" u="none" strike="noStrike" baseline="0" dirty="0">
                <a:latin typeface="Candara" panose="020E0502030303020204" pitchFamily="34" charset="0"/>
              </a:rPr>
              <a:t> 1 Thess. 4:11-12</a:t>
            </a:r>
          </a:p>
          <a:p>
            <a:pPr marL="0" lvl="1" indent="0">
              <a:lnSpc>
                <a:spcPts val="3200"/>
              </a:lnSpc>
              <a:spcBef>
                <a:spcPts val="1200"/>
              </a:spcBef>
              <a:buNone/>
            </a:pPr>
            <a:r>
              <a:rPr lang="en-US" sz="3200" b="1" dirty="0">
                <a:latin typeface="Candara" panose="020E0502030303020204" pitchFamily="34" charset="0"/>
              </a:rPr>
              <a:t>A sound scriptural principle that must be followed is, No WORK – NO EAT!</a:t>
            </a:r>
          </a:p>
          <a:p>
            <a:pPr marL="365760" lvl="1" indent="-274320">
              <a:lnSpc>
                <a:spcPts val="2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i="1" dirty="0">
                <a:latin typeface="Candara" panose="020E0502030303020204" pitchFamily="34" charset="0"/>
              </a:rPr>
              <a:t> </a:t>
            </a:r>
            <a:r>
              <a:rPr lang="en-US" sz="2800" i="1" dirty="0">
                <a:latin typeface="Candara" panose="020E0502030303020204" pitchFamily="34" charset="0"/>
              </a:rPr>
              <a:t>1 Thess. 3:10-15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None/>
            </a:pPr>
            <a:endParaRPr lang="en-US" sz="2800" i="1" dirty="0">
              <a:latin typeface="Candara" panose="020E0502030303020204" pitchFamily="34" charset="0"/>
            </a:endParaRP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96C1F446-7708-1409-FFB0-65E5E14B9805}"/>
              </a:ext>
            </a:extLst>
          </p:cNvPr>
          <p:cNvSpPr/>
          <p:nvPr/>
        </p:nvSpPr>
        <p:spPr>
          <a:xfrm>
            <a:off x="237260" y="304800"/>
            <a:ext cx="600939" cy="609600"/>
          </a:xfrm>
          <a:prstGeom prst="bentArrow">
            <a:avLst>
              <a:gd name="adj1" fmla="val 25000"/>
              <a:gd name="adj2" fmla="val 3839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3DCB29-6B1F-36F9-CFB3-B4C5E51B1758}"/>
              </a:ext>
            </a:extLst>
          </p:cNvPr>
          <p:cNvSpPr/>
          <p:nvPr/>
        </p:nvSpPr>
        <p:spPr>
          <a:xfrm rot="16200000">
            <a:off x="-2357758" y="3176351"/>
            <a:ext cx="53397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cs typeface="Aldhabi" panose="020F0502020204030204" pitchFamily="2" charset="-78"/>
              </a:rPr>
              <a:t>Give God Your Best </a:t>
            </a:r>
            <a:endParaRPr lang="en-US" sz="48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Candara" panose="020E0502030303020204" pitchFamily="34" charset="0"/>
              <a:cs typeface="Aldhabi" panose="020F050202020403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498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infopath/2007/PartnerControls"/>
    <ds:schemaRef ds:uri="http://purl.org/dc/terms/"/>
    <ds:schemaRef ds:uri="4873beb7-5857-4685-be1f-d57550cc96cc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551</TotalTime>
  <Words>5548</Words>
  <Application>Microsoft Office PowerPoint</Application>
  <PresentationFormat>On-screen Show (4:3)</PresentationFormat>
  <Paragraphs>255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Candara</vt:lpstr>
      <vt:lpstr>Euphemia</vt:lpstr>
      <vt:lpstr>Wingdings</vt:lpstr>
      <vt:lpstr>Serenity 16x9</vt:lpstr>
      <vt:lpstr>Give God Your Best!</vt:lpstr>
      <vt:lpstr>Introduction</vt:lpstr>
      <vt:lpstr>Introduction</vt:lpstr>
      <vt:lpstr>With Your Talents</vt:lpstr>
      <vt:lpstr>By Our Worship</vt:lpstr>
      <vt:lpstr>By Your Dress (Clothing)</vt:lpstr>
      <vt:lpstr>Where You Live</vt:lpstr>
      <vt:lpstr>In Our Families</vt:lpstr>
      <vt:lpstr>On Our Jobs</vt:lpstr>
      <vt:lpstr>In All We Do</vt:lpstr>
      <vt:lpstr>In Our Work For The Lord</vt:lpstr>
      <vt:lpstr>In Our Work For The Lord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Tommy McClure</dc:creator>
  <cp:lastModifiedBy>Tommy McClure</cp:lastModifiedBy>
  <cp:revision>13</cp:revision>
  <dcterms:created xsi:type="dcterms:W3CDTF">2024-11-01T23:17:01Z</dcterms:created>
  <dcterms:modified xsi:type="dcterms:W3CDTF">2024-11-04T17:06:17Z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