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7"/>
  </p:notesMasterIdLst>
  <p:handoutMasterIdLst>
    <p:handoutMasterId r:id="rId8"/>
  </p:handoutMasterIdLst>
  <p:sldIdLst>
    <p:sldId id="270" r:id="rId2"/>
    <p:sldId id="404" r:id="rId3"/>
    <p:sldId id="283" r:id="rId4"/>
    <p:sldId id="284" r:id="rId5"/>
    <p:sldId id="261" r:id="rId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DAD7"/>
    <a:srgbClr val="514943"/>
    <a:srgbClr val="996633"/>
    <a:srgbClr val="5148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73EE30-3694-442A-ACC8-1F283977A41C}" v="1475" dt="2024-10-26T19:51:44.107"/>
  </p1510:revLst>
</p1510:revInfo>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3565" autoAdjust="0"/>
  </p:normalViewPr>
  <p:slideViewPr>
    <p:cSldViewPr snapToGrid="0">
      <p:cViewPr varScale="1">
        <p:scale>
          <a:sx n="88" d="100"/>
          <a:sy n="88" d="100"/>
        </p:scale>
        <p:origin x="1752" y="96"/>
      </p:cViewPr>
      <p:guideLst/>
    </p:cSldViewPr>
  </p:slideViewPr>
  <p:notesTextViewPr>
    <p:cViewPr>
      <p:scale>
        <a:sx n="3" d="2"/>
        <a:sy n="3" d="2"/>
      </p:scale>
      <p:origin x="0" y="0"/>
    </p:cViewPr>
  </p:notesTextViewPr>
  <p:notesViewPr>
    <p:cSldViewPr snapToGrid="0">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1CBE89DD-1DB0-4A1E-ABF2-913F2D8E4BCE}"/>
    <pc:docChg chg="undo custSel modSld">
      <pc:chgData name="Tommy McClure" userId="5f57beb918c8a44c" providerId="LiveId" clId="{1CBE89DD-1DB0-4A1E-ABF2-913F2D8E4BCE}" dt="2024-07-24T21:27:28.957" v="1861" actId="1038"/>
      <pc:docMkLst>
        <pc:docMk/>
      </pc:docMkLst>
      <pc:sldChg chg="modSp mod">
        <pc:chgData name="Tommy McClure" userId="5f57beb918c8a44c" providerId="LiveId" clId="{1CBE89DD-1DB0-4A1E-ABF2-913F2D8E4BCE}" dt="2024-07-24T21:27:28.957" v="1861" actId="1038"/>
        <pc:sldMkLst>
          <pc:docMk/>
          <pc:sldMk cId="1096358168" sldId="270"/>
        </pc:sldMkLst>
        <pc:spChg chg="mod">
          <ac:chgData name="Tommy McClure" userId="5f57beb918c8a44c" providerId="LiveId" clId="{1CBE89DD-1DB0-4A1E-ABF2-913F2D8E4BCE}" dt="2024-07-24T21:27:28.957" v="1861" actId="1038"/>
          <ac:spMkLst>
            <pc:docMk/>
            <pc:sldMk cId="1096358168" sldId="270"/>
            <ac:spMk id="2" creationId="{00000000-0000-0000-0000-000000000000}"/>
          </ac:spMkLst>
        </pc:spChg>
      </pc:sldChg>
      <pc:sldChg chg="modSp mod modAnim">
        <pc:chgData name="Tommy McClure" userId="5f57beb918c8a44c" providerId="LiveId" clId="{1CBE89DD-1DB0-4A1E-ABF2-913F2D8E4BCE}" dt="2024-07-24T16:55:17.852" v="1828" actId="20577"/>
        <pc:sldMkLst>
          <pc:docMk/>
          <pc:sldMk cId="817661822" sldId="283"/>
        </pc:sldMkLst>
        <pc:spChg chg="mod">
          <ac:chgData name="Tommy McClure" userId="5f57beb918c8a44c" providerId="LiveId" clId="{1CBE89DD-1DB0-4A1E-ABF2-913F2D8E4BCE}" dt="2024-07-24T16:55:17.852" v="1828" actId="20577"/>
          <ac:spMkLst>
            <pc:docMk/>
            <pc:sldMk cId="817661822" sldId="283"/>
            <ac:spMk id="3" creationId="{EE3E58EC-733E-4D00-9CA9-970380AD5790}"/>
          </ac:spMkLst>
        </pc:spChg>
        <pc:spChg chg="mod">
          <ac:chgData name="Tommy McClure" userId="5f57beb918c8a44c" providerId="LiveId" clId="{1CBE89DD-1DB0-4A1E-ABF2-913F2D8E4BCE}" dt="2024-07-24T16:47:14.645" v="1822" actId="20577"/>
          <ac:spMkLst>
            <pc:docMk/>
            <pc:sldMk cId="817661822" sldId="283"/>
            <ac:spMk id="8" creationId="{AE7EF5DD-41F2-AAD8-B2A0-560E5CD05DD3}"/>
          </ac:spMkLst>
        </pc:spChg>
      </pc:sldChg>
      <pc:sldChg chg="modSp mod modAnim">
        <pc:chgData name="Tommy McClure" userId="5f57beb918c8a44c" providerId="LiveId" clId="{1CBE89DD-1DB0-4A1E-ABF2-913F2D8E4BCE}" dt="2024-07-24T16:56:12.198" v="1843" actId="20577"/>
        <pc:sldMkLst>
          <pc:docMk/>
          <pc:sldMk cId="1653586594" sldId="284"/>
        </pc:sldMkLst>
        <pc:spChg chg="mod">
          <ac:chgData name="Tommy McClure" userId="5f57beb918c8a44c" providerId="LiveId" clId="{1CBE89DD-1DB0-4A1E-ABF2-913F2D8E4BCE}" dt="2024-07-24T16:56:12.198" v="1843" actId="20577"/>
          <ac:spMkLst>
            <pc:docMk/>
            <pc:sldMk cId="1653586594" sldId="284"/>
            <ac:spMk id="3" creationId="{EE3E58EC-733E-4D00-9CA9-970380AD5790}"/>
          </ac:spMkLst>
        </pc:spChg>
        <pc:spChg chg="mod">
          <ac:chgData name="Tommy McClure" userId="5f57beb918c8a44c" providerId="LiveId" clId="{1CBE89DD-1DB0-4A1E-ABF2-913F2D8E4BCE}" dt="2024-07-24T16:47:27.801" v="1826" actId="20577"/>
          <ac:spMkLst>
            <pc:docMk/>
            <pc:sldMk cId="1653586594" sldId="284"/>
            <ac:spMk id="8" creationId="{ABD79223-720D-859C-5388-4A6D51BEC654}"/>
          </ac:spMkLst>
        </pc:spChg>
      </pc:sldChg>
    </pc:docChg>
  </pc:docChgLst>
  <pc:docChgLst>
    <pc:chgData name="Tommy McClure" userId="5f57beb918c8a44c" providerId="LiveId" clId="{20DB879C-135C-489D-B1FA-80C6FD33D52C}"/>
    <pc:docChg chg="undo custSel modSld">
      <pc:chgData name="Tommy McClure" userId="5f57beb918c8a44c" providerId="LiveId" clId="{20DB879C-135C-489D-B1FA-80C6FD33D52C}" dt="2024-08-24T23:15:49.646" v="1363" actId="20577"/>
      <pc:docMkLst>
        <pc:docMk/>
      </pc:docMkLst>
      <pc:sldChg chg="modSp mod">
        <pc:chgData name="Tommy McClure" userId="5f57beb918c8a44c" providerId="LiveId" clId="{20DB879C-135C-489D-B1FA-80C6FD33D52C}" dt="2024-08-24T22:00:23.541" v="63" actId="14100"/>
        <pc:sldMkLst>
          <pc:docMk/>
          <pc:sldMk cId="1096358168" sldId="270"/>
        </pc:sldMkLst>
        <pc:spChg chg="mod">
          <ac:chgData name="Tommy McClure" userId="5f57beb918c8a44c" providerId="LiveId" clId="{20DB879C-135C-489D-B1FA-80C6FD33D52C}" dt="2024-08-24T22:00:23.541" v="63" actId="14100"/>
          <ac:spMkLst>
            <pc:docMk/>
            <pc:sldMk cId="1096358168" sldId="270"/>
            <ac:spMk id="2" creationId="{00000000-0000-0000-0000-000000000000}"/>
          </ac:spMkLst>
        </pc:spChg>
      </pc:sldChg>
      <pc:sldChg chg="addSp delSp modSp mod modAnim">
        <pc:chgData name="Tommy McClure" userId="5f57beb918c8a44c" providerId="LiveId" clId="{20DB879C-135C-489D-B1FA-80C6FD33D52C}" dt="2024-08-24T23:15:49.646" v="1363" actId="20577"/>
        <pc:sldMkLst>
          <pc:docMk/>
          <pc:sldMk cId="817661822" sldId="283"/>
        </pc:sldMkLst>
        <pc:spChg chg="add mod">
          <ac:chgData name="Tommy McClure" userId="5f57beb918c8a44c" providerId="LiveId" clId="{20DB879C-135C-489D-B1FA-80C6FD33D52C}" dt="2024-08-24T22:06:04.057" v="173"/>
          <ac:spMkLst>
            <pc:docMk/>
            <pc:sldMk cId="817661822" sldId="283"/>
            <ac:spMk id="2" creationId="{E2106CA2-0361-8EA4-3403-4D04328A12C9}"/>
          </ac:spMkLst>
        </pc:spChg>
        <pc:spChg chg="mod">
          <ac:chgData name="Tommy McClure" userId="5f57beb918c8a44c" providerId="LiveId" clId="{20DB879C-135C-489D-B1FA-80C6FD33D52C}" dt="2024-08-24T23:15:49.646" v="1363" actId="20577"/>
          <ac:spMkLst>
            <pc:docMk/>
            <pc:sldMk cId="817661822" sldId="283"/>
            <ac:spMk id="3" creationId="{EE3E58EC-733E-4D00-9CA9-970380AD5790}"/>
          </ac:spMkLst>
        </pc:spChg>
        <pc:spChg chg="del">
          <ac:chgData name="Tommy McClure" userId="5f57beb918c8a44c" providerId="LiveId" clId="{20DB879C-135C-489D-B1FA-80C6FD33D52C}" dt="2024-08-24T22:06:01.262" v="172" actId="478"/>
          <ac:spMkLst>
            <pc:docMk/>
            <pc:sldMk cId="817661822" sldId="283"/>
            <ac:spMk id="5" creationId="{85AE3A27-BDF3-3D26-EC08-72A31C2B3A8A}"/>
          </ac:spMkLst>
        </pc:spChg>
        <pc:spChg chg="mod">
          <ac:chgData name="Tommy McClure" userId="5f57beb918c8a44c" providerId="LiveId" clId="{20DB879C-135C-489D-B1FA-80C6FD33D52C}" dt="2024-08-24T22:02:19.605" v="137" actId="1036"/>
          <ac:spMkLst>
            <pc:docMk/>
            <pc:sldMk cId="817661822" sldId="283"/>
            <ac:spMk id="8" creationId="{AE7EF5DD-41F2-AAD8-B2A0-560E5CD05DD3}"/>
          </ac:spMkLst>
        </pc:spChg>
      </pc:sldChg>
      <pc:sldChg chg="addSp delSp modSp mod modAnim">
        <pc:chgData name="Tommy McClure" userId="5f57beb918c8a44c" providerId="LiveId" clId="{20DB879C-135C-489D-B1FA-80C6FD33D52C}" dt="2024-08-24T22:59:59.677" v="1339" actId="20577"/>
        <pc:sldMkLst>
          <pc:docMk/>
          <pc:sldMk cId="1653586594" sldId="284"/>
        </pc:sldMkLst>
        <pc:spChg chg="mod">
          <ac:chgData name="Tommy McClure" userId="5f57beb918c8a44c" providerId="LiveId" clId="{20DB879C-135C-489D-B1FA-80C6FD33D52C}" dt="2024-08-24T22:59:59.677" v="1339" actId="20577"/>
          <ac:spMkLst>
            <pc:docMk/>
            <pc:sldMk cId="1653586594" sldId="284"/>
            <ac:spMk id="3" creationId="{EE3E58EC-733E-4D00-9CA9-970380AD5790}"/>
          </ac:spMkLst>
        </pc:spChg>
        <pc:spChg chg="mod">
          <ac:chgData name="Tommy McClure" userId="5f57beb918c8a44c" providerId="LiveId" clId="{20DB879C-135C-489D-B1FA-80C6FD33D52C}" dt="2024-08-24T22:05:53.253" v="171" actId="1076"/>
          <ac:spMkLst>
            <pc:docMk/>
            <pc:sldMk cId="1653586594" sldId="284"/>
            <ac:spMk id="4" creationId="{B42825E5-6B93-9861-6E4E-67FBA3DC91BB}"/>
          </ac:spMkLst>
        </pc:spChg>
        <pc:spChg chg="add del mod">
          <ac:chgData name="Tommy McClure" userId="5f57beb918c8a44c" providerId="LiveId" clId="{20DB879C-135C-489D-B1FA-80C6FD33D52C}" dt="2024-08-24T22:02:29.922" v="139" actId="478"/>
          <ac:spMkLst>
            <pc:docMk/>
            <pc:sldMk cId="1653586594" sldId="284"/>
            <ac:spMk id="5" creationId="{71E387AC-53A0-10C9-5ABE-5E5262BE942B}"/>
          </ac:spMkLst>
        </pc:spChg>
        <pc:spChg chg="add mod">
          <ac:chgData name="Tommy McClure" userId="5f57beb918c8a44c" providerId="LiveId" clId="{20DB879C-135C-489D-B1FA-80C6FD33D52C}" dt="2024-08-24T22:02:40.894" v="140"/>
          <ac:spMkLst>
            <pc:docMk/>
            <pc:sldMk cId="1653586594" sldId="284"/>
            <ac:spMk id="6" creationId="{4E9EF9BC-AFC5-7DB9-C834-F40A2251295D}"/>
          </ac:spMkLst>
        </pc:spChg>
        <pc:spChg chg="del">
          <ac:chgData name="Tommy McClure" userId="5f57beb918c8a44c" providerId="LiveId" clId="{20DB879C-135C-489D-B1FA-80C6FD33D52C}" dt="2024-08-24T22:02:26.120" v="138" actId="478"/>
          <ac:spMkLst>
            <pc:docMk/>
            <pc:sldMk cId="1653586594" sldId="284"/>
            <ac:spMk id="8" creationId="{ABD79223-720D-859C-5388-4A6D51BEC654}"/>
          </ac:spMkLst>
        </pc:spChg>
      </pc:sldChg>
    </pc:docChg>
  </pc:docChgLst>
  <pc:docChgLst>
    <pc:chgData name="Tommy McClure" userId="5f57beb918c8a44c" providerId="LiveId" clId="{DA0416F2-2712-4311-94DA-089B95AE0208}"/>
    <pc:docChg chg="undo custSel modSld">
      <pc:chgData name="Tommy McClure" userId="5f57beb918c8a44c" providerId="LiveId" clId="{DA0416F2-2712-4311-94DA-089B95AE0208}" dt="2024-05-27T00:13:37.769" v="1529" actId="20577"/>
      <pc:docMkLst>
        <pc:docMk/>
      </pc:docMkLst>
      <pc:sldChg chg="modSp mod modAnim">
        <pc:chgData name="Tommy McClure" userId="5f57beb918c8a44c" providerId="LiveId" clId="{DA0416F2-2712-4311-94DA-089B95AE0208}" dt="2024-05-27T00:13:37.769" v="1529" actId="20577"/>
        <pc:sldMkLst>
          <pc:docMk/>
          <pc:sldMk cId="817661822" sldId="283"/>
        </pc:sldMkLst>
        <pc:spChg chg="mod">
          <ac:chgData name="Tommy McClure" userId="5f57beb918c8a44c" providerId="LiveId" clId="{DA0416F2-2712-4311-94DA-089B95AE0208}" dt="2024-05-27T00:13:37.769" v="1529" actId="20577"/>
          <ac:spMkLst>
            <pc:docMk/>
            <pc:sldMk cId="817661822" sldId="283"/>
            <ac:spMk id="3" creationId="{EE3E58EC-733E-4D00-9CA9-970380AD5790}"/>
          </ac:spMkLst>
        </pc:spChg>
      </pc:sldChg>
      <pc:sldChg chg="modSp mod modAnim">
        <pc:chgData name="Tommy McClure" userId="5f57beb918c8a44c" providerId="LiveId" clId="{DA0416F2-2712-4311-94DA-089B95AE0208}" dt="2024-05-25T18:13:40.379" v="1509" actId="20577"/>
        <pc:sldMkLst>
          <pc:docMk/>
          <pc:sldMk cId="1653586594" sldId="284"/>
        </pc:sldMkLst>
        <pc:spChg chg="mod">
          <ac:chgData name="Tommy McClure" userId="5f57beb918c8a44c" providerId="LiveId" clId="{DA0416F2-2712-4311-94DA-089B95AE0208}" dt="2024-05-25T18:13:40.379" v="1509" actId="20577"/>
          <ac:spMkLst>
            <pc:docMk/>
            <pc:sldMk cId="1653586594" sldId="284"/>
            <ac:spMk id="3" creationId="{EE3E58EC-733E-4D00-9CA9-970380AD5790}"/>
          </ac:spMkLst>
        </pc:spChg>
      </pc:sldChg>
    </pc:docChg>
  </pc:docChgLst>
  <pc:docChgLst>
    <pc:chgData name="Tommy McClure" userId="5f57beb918c8a44c" providerId="LiveId" clId="{BF73EE30-3694-442A-ACC8-1F283977A41C}"/>
    <pc:docChg chg="custSel delSld modSld">
      <pc:chgData name="Tommy McClure" userId="5f57beb918c8a44c" providerId="LiveId" clId="{BF73EE30-3694-442A-ACC8-1F283977A41C}" dt="2024-10-26T19:58:09.850" v="1548" actId="2696"/>
      <pc:docMkLst>
        <pc:docMk/>
      </pc:docMkLst>
      <pc:sldChg chg="modSp mod">
        <pc:chgData name="Tommy McClure" userId="5f57beb918c8a44c" providerId="LiveId" clId="{BF73EE30-3694-442A-ACC8-1F283977A41C}" dt="2024-10-26T18:44:32.988" v="53" actId="14100"/>
        <pc:sldMkLst>
          <pc:docMk/>
          <pc:sldMk cId="1096358168" sldId="270"/>
        </pc:sldMkLst>
        <pc:spChg chg="mod">
          <ac:chgData name="Tommy McClure" userId="5f57beb918c8a44c" providerId="LiveId" clId="{BF73EE30-3694-442A-ACC8-1F283977A41C}" dt="2024-10-26T18:44:32.988" v="53" actId="14100"/>
          <ac:spMkLst>
            <pc:docMk/>
            <pc:sldMk cId="1096358168" sldId="270"/>
            <ac:spMk id="2" creationId="{00000000-0000-0000-0000-000000000000}"/>
          </ac:spMkLst>
        </pc:spChg>
      </pc:sldChg>
      <pc:sldChg chg="modSp mod modAnim">
        <pc:chgData name="Tommy McClure" userId="5f57beb918c8a44c" providerId="LiveId" clId="{BF73EE30-3694-442A-ACC8-1F283977A41C}" dt="2024-10-26T19:51:44.107" v="1547" actId="20577"/>
        <pc:sldMkLst>
          <pc:docMk/>
          <pc:sldMk cId="817661822" sldId="283"/>
        </pc:sldMkLst>
        <pc:spChg chg="mod">
          <ac:chgData name="Tommy McClure" userId="5f57beb918c8a44c" providerId="LiveId" clId="{BF73EE30-3694-442A-ACC8-1F283977A41C}" dt="2024-10-26T19:51:44.107" v="1547" actId="20577"/>
          <ac:spMkLst>
            <pc:docMk/>
            <pc:sldMk cId="817661822" sldId="283"/>
            <ac:spMk id="3" creationId="{EE3E58EC-733E-4D00-9CA9-970380AD5790}"/>
          </ac:spMkLst>
        </pc:spChg>
        <pc:spChg chg="mod">
          <ac:chgData name="Tommy McClure" userId="5f57beb918c8a44c" providerId="LiveId" clId="{BF73EE30-3694-442A-ACC8-1F283977A41C}" dt="2024-10-26T18:46:48.122" v="132" actId="20577"/>
          <ac:spMkLst>
            <pc:docMk/>
            <pc:sldMk cId="817661822" sldId="283"/>
            <ac:spMk id="8" creationId="{AE7EF5DD-41F2-AAD8-B2A0-560E5CD05DD3}"/>
          </ac:spMkLst>
        </pc:spChg>
      </pc:sldChg>
      <pc:sldChg chg="addSp delSp modSp mod modAnim">
        <pc:chgData name="Tommy McClure" userId="5f57beb918c8a44c" providerId="LiveId" clId="{BF73EE30-3694-442A-ACC8-1F283977A41C}" dt="2024-10-26T19:34:35.446" v="1504" actId="20577"/>
        <pc:sldMkLst>
          <pc:docMk/>
          <pc:sldMk cId="1653586594" sldId="284"/>
        </pc:sldMkLst>
        <pc:spChg chg="mod">
          <ac:chgData name="Tommy McClure" userId="5f57beb918c8a44c" providerId="LiveId" clId="{BF73EE30-3694-442A-ACC8-1F283977A41C}" dt="2024-10-26T19:34:35.446" v="1504" actId="20577"/>
          <ac:spMkLst>
            <pc:docMk/>
            <pc:sldMk cId="1653586594" sldId="284"/>
            <ac:spMk id="3" creationId="{EE3E58EC-733E-4D00-9CA9-970380AD5790}"/>
          </ac:spMkLst>
        </pc:spChg>
        <pc:spChg chg="add del mod">
          <ac:chgData name="Tommy McClure" userId="5f57beb918c8a44c" providerId="LiveId" clId="{BF73EE30-3694-442A-ACC8-1F283977A41C}" dt="2024-10-26T19:11:23.527" v="1024" actId="478"/>
          <ac:spMkLst>
            <pc:docMk/>
            <pc:sldMk cId="1653586594" sldId="284"/>
            <ac:spMk id="4" creationId="{B572F089-BB1B-160A-5DA5-A8920B6418A2}"/>
          </ac:spMkLst>
        </pc:spChg>
        <pc:spChg chg="add mod">
          <ac:chgData name="Tommy McClure" userId="5f57beb918c8a44c" providerId="LiveId" clId="{BF73EE30-3694-442A-ACC8-1F283977A41C}" dt="2024-10-26T19:11:26.034" v="1025"/>
          <ac:spMkLst>
            <pc:docMk/>
            <pc:sldMk cId="1653586594" sldId="284"/>
            <ac:spMk id="5" creationId="{CB6C8056-536B-B5DF-11C5-2B285A894566}"/>
          </ac:spMkLst>
        </pc:spChg>
        <pc:spChg chg="del">
          <ac:chgData name="Tommy McClure" userId="5f57beb918c8a44c" providerId="LiveId" clId="{BF73EE30-3694-442A-ACC8-1F283977A41C}" dt="2024-10-26T19:11:19.908" v="1023" actId="478"/>
          <ac:spMkLst>
            <pc:docMk/>
            <pc:sldMk cId="1653586594" sldId="284"/>
            <ac:spMk id="7" creationId="{F8554842-8A4F-60C5-4F4D-A8C73F8A3DF1}"/>
          </ac:spMkLst>
        </pc:spChg>
      </pc:sldChg>
      <pc:sldChg chg="del">
        <pc:chgData name="Tommy McClure" userId="5f57beb918c8a44c" providerId="LiveId" clId="{BF73EE30-3694-442A-ACC8-1F283977A41C}" dt="2024-10-26T19:58:09.850" v="1548" actId="2696"/>
        <pc:sldMkLst>
          <pc:docMk/>
          <pc:sldMk cId="816352785" sldId="285"/>
        </pc:sldMkLst>
      </pc:sldChg>
      <pc:sldChg chg="del">
        <pc:chgData name="Tommy McClure" userId="5f57beb918c8a44c" providerId="LiveId" clId="{BF73EE30-3694-442A-ACC8-1F283977A41C}" dt="2024-10-26T18:46:29.819" v="86" actId="2696"/>
        <pc:sldMkLst>
          <pc:docMk/>
          <pc:sldMk cId="2314493847" sldId="403"/>
        </pc:sldMkLst>
      </pc:sldChg>
      <pc:sldChg chg="modSp mod">
        <pc:chgData name="Tommy McClure" userId="5f57beb918c8a44c" providerId="LiveId" clId="{BF73EE30-3694-442A-ACC8-1F283977A41C}" dt="2024-10-26T18:46:16.372" v="85" actId="1036"/>
        <pc:sldMkLst>
          <pc:docMk/>
          <pc:sldMk cId="2975918251" sldId="404"/>
        </pc:sldMkLst>
        <pc:spChg chg="mod">
          <ac:chgData name="Tommy McClure" userId="5f57beb918c8a44c" providerId="LiveId" clId="{BF73EE30-3694-442A-ACC8-1F283977A41C}" dt="2024-10-26T18:45:52.652" v="62" actId="207"/>
          <ac:spMkLst>
            <pc:docMk/>
            <pc:sldMk cId="2975918251" sldId="404"/>
            <ac:spMk id="13" creationId="{00000000-0000-0000-0000-000000000000}"/>
          </ac:spMkLst>
        </pc:spChg>
        <pc:spChg chg="mod">
          <ac:chgData name="Tommy McClure" userId="5f57beb918c8a44c" providerId="LiveId" clId="{BF73EE30-3694-442A-ACC8-1F283977A41C}" dt="2024-10-26T18:46:16.372" v="85" actId="1036"/>
          <ac:spMkLst>
            <pc:docMk/>
            <pc:sldMk cId="2975918251" sldId="404"/>
            <ac:spMk id="14" creationId="{00000000-0000-0000-0000-000000000000}"/>
          </ac:spMkLst>
        </pc:spChg>
      </pc:sldChg>
    </pc:docChg>
  </pc:docChgLst>
  <pc:docChgLst>
    <pc:chgData name="Tommy McClure" userId="5f57beb918c8a44c" providerId="LiveId" clId="{716A8A83-ACEF-46AD-9F68-25D3E281823D}"/>
    <pc:docChg chg="undo custSel addSld delSld modSld">
      <pc:chgData name="Tommy McClure" userId="5f57beb918c8a44c" providerId="LiveId" clId="{716A8A83-ACEF-46AD-9F68-25D3E281823D}" dt="2024-09-29T01:35:33.693" v="2404" actId="20577"/>
      <pc:docMkLst>
        <pc:docMk/>
      </pc:docMkLst>
      <pc:sldChg chg="delSp modSp mod modAnim">
        <pc:chgData name="Tommy McClure" userId="5f57beb918c8a44c" providerId="LiveId" clId="{716A8A83-ACEF-46AD-9F68-25D3E281823D}" dt="2024-09-29T01:34:13.712" v="2386" actId="20577"/>
        <pc:sldMkLst>
          <pc:docMk/>
          <pc:sldMk cId="817661822" sldId="283"/>
        </pc:sldMkLst>
        <pc:spChg chg="del mod">
          <ac:chgData name="Tommy McClure" userId="5f57beb918c8a44c" providerId="LiveId" clId="{716A8A83-ACEF-46AD-9F68-25D3E281823D}" dt="2024-09-28T22:13:00.470" v="1554" actId="478"/>
          <ac:spMkLst>
            <pc:docMk/>
            <pc:sldMk cId="817661822" sldId="283"/>
            <ac:spMk id="2" creationId="{E2106CA2-0361-8EA4-3403-4D04328A12C9}"/>
          </ac:spMkLst>
        </pc:spChg>
        <pc:spChg chg="mod">
          <ac:chgData name="Tommy McClure" userId="5f57beb918c8a44c" providerId="LiveId" clId="{716A8A83-ACEF-46AD-9F68-25D3E281823D}" dt="2024-09-29T01:34:13.712" v="2386" actId="20577"/>
          <ac:spMkLst>
            <pc:docMk/>
            <pc:sldMk cId="817661822" sldId="283"/>
            <ac:spMk id="3" creationId="{EE3E58EC-733E-4D00-9CA9-970380AD5790}"/>
          </ac:spMkLst>
        </pc:spChg>
        <pc:spChg chg="mod">
          <ac:chgData name="Tommy McClure" userId="5f57beb918c8a44c" providerId="LiveId" clId="{716A8A83-ACEF-46AD-9F68-25D3E281823D}" dt="2024-09-28T21:02:52.329" v="81" actId="20577"/>
          <ac:spMkLst>
            <pc:docMk/>
            <pc:sldMk cId="817661822" sldId="283"/>
            <ac:spMk id="8" creationId="{AE7EF5DD-41F2-AAD8-B2A0-560E5CD05DD3}"/>
          </ac:spMkLst>
        </pc:spChg>
      </pc:sldChg>
      <pc:sldChg chg="addSp delSp modSp mod modAnim">
        <pc:chgData name="Tommy McClure" userId="5f57beb918c8a44c" providerId="LiveId" clId="{716A8A83-ACEF-46AD-9F68-25D3E281823D}" dt="2024-09-29T01:35:33.693" v="2404" actId="20577"/>
        <pc:sldMkLst>
          <pc:docMk/>
          <pc:sldMk cId="1653586594" sldId="284"/>
        </pc:sldMkLst>
        <pc:spChg chg="mod">
          <ac:chgData name="Tommy McClure" userId="5f57beb918c8a44c" providerId="LiveId" clId="{716A8A83-ACEF-46AD-9F68-25D3E281823D}" dt="2024-09-29T01:35:33.693" v="2404" actId="20577"/>
          <ac:spMkLst>
            <pc:docMk/>
            <pc:sldMk cId="1653586594" sldId="284"/>
            <ac:spMk id="3" creationId="{EE3E58EC-733E-4D00-9CA9-970380AD5790}"/>
          </ac:spMkLst>
        </pc:spChg>
        <pc:spChg chg="del">
          <ac:chgData name="Tommy McClure" userId="5f57beb918c8a44c" providerId="LiveId" clId="{716A8A83-ACEF-46AD-9F68-25D3E281823D}" dt="2024-09-28T21:48:43.450" v="1143" actId="478"/>
          <ac:spMkLst>
            <pc:docMk/>
            <pc:sldMk cId="1653586594" sldId="284"/>
            <ac:spMk id="4" creationId="{B42825E5-6B93-9861-6E4E-67FBA3DC91BB}"/>
          </ac:spMkLst>
        </pc:spChg>
        <pc:spChg chg="add del mod">
          <ac:chgData name="Tommy McClure" userId="5f57beb918c8a44c" providerId="LiveId" clId="{716A8A83-ACEF-46AD-9F68-25D3E281823D}" dt="2024-09-28T21:48:38.430" v="1141" actId="478"/>
          <ac:spMkLst>
            <pc:docMk/>
            <pc:sldMk cId="1653586594" sldId="284"/>
            <ac:spMk id="5" creationId="{9377AF85-0503-4349-7509-3C49C07229D7}"/>
          </ac:spMkLst>
        </pc:spChg>
        <pc:spChg chg="del mod">
          <ac:chgData name="Tommy McClure" userId="5f57beb918c8a44c" providerId="LiveId" clId="{716A8A83-ACEF-46AD-9F68-25D3E281823D}" dt="2024-09-28T21:48:32.846" v="1140" actId="478"/>
          <ac:spMkLst>
            <pc:docMk/>
            <pc:sldMk cId="1653586594" sldId="284"/>
            <ac:spMk id="6" creationId="{4E9EF9BC-AFC5-7DB9-C834-F40A2251295D}"/>
          </ac:spMkLst>
        </pc:spChg>
        <pc:spChg chg="add mod">
          <ac:chgData name="Tommy McClure" userId="5f57beb918c8a44c" providerId="LiveId" clId="{716A8A83-ACEF-46AD-9F68-25D3E281823D}" dt="2024-09-28T21:48:40.810" v="1142"/>
          <ac:spMkLst>
            <pc:docMk/>
            <pc:sldMk cId="1653586594" sldId="284"/>
            <ac:spMk id="7" creationId="{F8554842-8A4F-60C5-4F4D-A8C73F8A3DF1}"/>
          </ac:spMkLst>
        </pc:spChg>
      </pc:sldChg>
      <pc:sldChg chg="addSp delSp modSp new mod setBg">
        <pc:chgData name="Tommy McClure" userId="5f57beb918c8a44c" providerId="LiveId" clId="{716A8A83-ACEF-46AD-9F68-25D3E281823D}" dt="2024-09-28T22:36:54.929" v="1838" actId="14861"/>
        <pc:sldMkLst>
          <pc:docMk/>
          <pc:sldMk cId="816352785" sldId="285"/>
        </pc:sldMkLst>
        <pc:spChg chg="del">
          <ac:chgData name="Tommy McClure" userId="5f57beb918c8a44c" providerId="LiveId" clId="{716A8A83-ACEF-46AD-9F68-25D3E281823D}" dt="2024-09-28T20:55:11.256" v="1" actId="478"/>
          <ac:spMkLst>
            <pc:docMk/>
            <pc:sldMk cId="816352785" sldId="285"/>
            <ac:spMk id="2" creationId="{457B77A1-5D90-D857-5B0A-B93B7A76A46E}"/>
          </ac:spMkLst>
        </pc:spChg>
        <pc:spChg chg="del">
          <ac:chgData name="Tommy McClure" userId="5f57beb918c8a44c" providerId="LiveId" clId="{716A8A83-ACEF-46AD-9F68-25D3E281823D}" dt="2024-09-28T20:55:14.590" v="2" actId="478"/>
          <ac:spMkLst>
            <pc:docMk/>
            <pc:sldMk cId="816352785" sldId="285"/>
            <ac:spMk id="3" creationId="{235A40CF-F596-BD60-CE6B-9837960A8182}"/>
          </ac:spMkLst>
        </pc:spChg>
        <pc:picChg chg="add mod">
          <ac:chgData name="Tommy McClure" userId="5f57beb918c8a44c" providerId="LiveId" clId="{716A8A83-ACEF-46AD-9F68-25D3E281823D}" dt="2024-09-28T22:36:54.929" v="1838" actId="14861"/>
          <ac:picMkLst>
            <pc:docMk/>
            <pc:sldMk cId="816352785" sldId="285"/>
            <ac:picMk id="5" creationId="{53486E40-3A74-6F93-F62E-36BE1DA4F037}"/>
          </ac:picMkLst>
        </pc:picChg>
      </pc:sldChg>
      <pc:sldChg chg="new del">
        <pc:chgData name="Tommy McClure" userId="5f57beb918c8a44c" providerId="LiveId" clId="{716A8A83-ACEF-46AD-9F68-25D3E281823D}" dt="2024-09-28T21:09:02.100" v="135" actId="680"/>
        <pc:sldMkLst>
          <pc:docMk/>
          <pc:sldMk cId="2004263811" sldId="286"/>
        </pc:sldMkLst>
      </pc:sldChg>
      <pc:sldChg chg="modSp mod">
        <pc:chgData name="Tommy McClure" userId="5f57beb918c8a44c" providerId="LiveId" clId="{716A8A83-ACEF-46AD-9F68-25D3E281823D}" dt="2024-09-28T23:47:03.139" v="2344" actId="20577"/>
        <pc:sldMkLst>
          <pc:docMk/>
          <pc:sldMk cId="2314493847" sldId="403"/>
        </pc:sldMkLst>
        <pc:spChg chg="mod">
          <ac:chgData name="Tommy McClure" userId="5f57beb918c8a44c" providerId="LiveId" clId="{716A8A83-ACEF-46AD-9F68-25D3E281823D}" dt="2024-09-28T23:45:14.174" v="2330" actId="20577"/>
          <ac:spMkLst>
            <pc:docMk/>
            <pc:sldMk cId="2314493847" sldId="403"/>
            <ac:spMk id="13" creationId="{00000000-0000-0000-0000-000000000000}"/>
          </ac:spMkLst>
        </pc:spChg>
        <pc:spChg chg="mod">
          <ac:chgData name="Tommy McClure" userId="5f57beb918c8a44c" providerId="LiveId" clId="{716A8A83-ACEF-46AD-9F68-25D3E281823D}" dt="2024-09-28T23:47:03.139" v="2344" actId="20577"/>
          <ac:spMkLst>
            <pc:docMk/>
            <pc:sldMk cId="2314493847" sldId="403"/>
            <ac:spMk id="1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10/27/2024 PM</a:t>
            </a:r>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CB48944F-81ED-4843-A3E6-D41A6908762D}" type="slidenum">
              <a:rPr lang="en-US" smtClean="0"/>
              <a:t>‹#›</a:t>
            </a:fld>
            <a:endParaRPr lang="en-US"/>
          </a:p>
        </p:txBody>
      </p:sp>
    </p:spTree>
    <p:extLst>
      <p:ext uri="{BB962C8B-B14F-4D97-AF65-F5344CB8AC3E}">
        <p14:creationId xmlns:p14="http://schemas.microsoft.com/office/powerpoint/2010/main" val="145071420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10/27/2024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DF1C5CE-222C-4659-9A99-B99FC42AF6EC}" type="slidenum">
              <a:rPr lang="en-US" smtClean="0"/>
              <a:t>‹#›</a:t>
            </a:fld>
            <a:endParaRPr lang="en-US"/>
          </a:p>
        </p:txBody>
      </p:sp>
    </p:spTree>
    <p:extLst>
      <p:ext uri="{BB962C8B-B14F-4D97-AF65-F5344CB8AC3E}">
        <p14:creationId xmlns:p14="http://schemas.microsoft.com/office/powerpoint/2010/main" val="221252718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7938" y="200025"/>
            <a:ext cx="4759325" cy="3570288"/>
          </a:xfrm>
        </p:spPr>
      </p:sp>
      <p:sp>
        <p:nvSpPr>
          <p:cNvPr id="3" name="Notes Placeholder 2"/>
          <p:cNvSpPr>
            <a:spLocks noGrp="1"/>
          </p:cNvSpPr>
          <p:nvPr>
            <p:ph type="body" idx="1"/>
          </p:nvPr>
        </p:nvSpPr>
        <p:spPr>
          <a:xfrm>
            <a:off x="1693" y="2392470"/>
            <a:ext cx="7313507" cy="7152362"/>
          </a:xfrm>
        </p:spPr>
        <p:txBody>
          <a:bodyPr/>
          <a:lstStyle/>
          <a:p>
            <a:pPr algn="l"/>
            <a:r>
              <a:rPr lang="en-US" sz="1200" b="0" i="0" u="none" strike="noStrike" baseline="0" dirty="0">
                <a:latin typeface="Arial" panose="020B0604020202020204" pitchFamily="34" charset="0"/>
                <a:cs typeface="Arial" panose="020B0604020202020204" pitchFamily="34" charset="0"/>
              </a:rPr>
              <a:t>. </a:t>
            </a:r>
            <a:endParaRPr lang="en-US" sz="1200" b="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10/27/2024 PM</a:t>
            </a:r>
          </a:p>
        </p:txBody>
      </p:sp>
      <p:sp>
        <p:nvSpPr>
          <p:cNvPr id="5" name="Slide Number Placeholder 4"/>
          <p:cNvSpPr>
            <a:spLocks noGrp="1"/>
          </p:cNvSpPr>
          <p:nvPr>
            <p:ph type="sldNum" sz="quarter" idx="5"/>
          </p:nvPr>
        </p:nvSpPr>
        <p:spPr/>
        <p:txBody>
          <a:bodyPr/>
          <a:lstStyle/>
          <a:p>
            <a:fld id="{0A3C37BE-C303-496D-B5CD-85F2937540FC}" type="slidenum">
              <a:rPr lang="en-US" smtClean="0"/>
              <a:t>2</a:t>
            </a:fld>
            <a:endParaRPr lang="en-US" dirty="0"/>
          </a:p>
        </p:txBody>
      </p:sp>
    </p:spTree>
    <p:extLst>
      <p:ext uri="{BB962C8B-B14F-4D97-AF65-F5344CB8AC3E}">
        <p14:creationId xmlns:p14="http://schemas.microsoft.com/office/powerpoint/2010/main" val="3298981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t>10/27/2024 PM</a:t>
            </a:r>
          </a:p>
        </p:txBody>
      </p:sp>
      <p:sp>
        <p:nvSpPr>
          <p:cNvPr id="5" name="Slide Number Placeholder 4"/>
          <p:cNvSpPr>
            <a:spLocks noGrp="1"/>
          </p:cNvSpPr>
          <p:nvPr>
            <p:ph type="sldNum" sz="quarter" idx="5"/>
          </p:nvPr>
        </p:nvSpPr>
        <p:spPr/>
        <p:txBody>
          <a:bodyPr/>
          <a:lstStyle/>
          <a:p>
            <a:fld id="{3DF1C5CE-222C-4659-9A99-B99FC42AF6EC}" type="slidenum">
              <a:rPr lang="en-US" smtClean="0"/>
              <a:t>3</a:t>
            </a:fld>
            <a:endParaRPr lang="en-US"/>
          </a:p>
        </p:txBody>
      </p:sp>
    </p:spTree>
    <p:extLst>
      <p:ext uri="{BB962C8B-B14F-4D97-AF65-F5344CB8AC3E}">
        <p14:creationId xmlns:p14="http://schemas.microsoft.com/office/powerpoint/2010/main" val="1171865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662251"/>
            <a:ext cx="7801074" cy="5419010"/>
          </a:xfrm>
        </p:spPr>
        <p:txBody>
          <a:bodyPr/>
          <a:lstStyle/>
          <a:p>
            <a:pPr>
              <a:defRPr/>
            </a:pPr>
            <a:r>
              <a:rPr lang="en-US" altLang="en-US" b="1" dirty="0">
                <a:latin typeface="Arial" panose="020B0604020202020204" pitchFamily="34" charset="0"/>
                <a:cs typeface="Arial" panose="020B0604020202020204" pitchFamily="34" charset="0"/>
              </a:rPr>
              <a:t>Acts 2:36-37 - </a:t>
            </a:r>
            <a:r>
              <a:rPr lang="en-US" altLang="en-US" dirty="0">
                <a:latin typeface="Arial" panose="020B0604020202020204" pitchFamily="34" charset="0"/>
                <a:cs typeface="Arial" panose="020B0604020202020204" pitchFamily="34" charset="0"/>
              </a:rPr>
              <a:t>36 Therefore let all the house of Israel know assuredly, that God hath made that same Jesus, whom ye have crucified, both Lord and Christ. 37 Now when they heard this, they were pricked in their heart, and said unto Peter and to the rest of the apostles, Men and brethren, </a:t>
            </a:r>
            <a:r>
              <a:rPr lang="en-US" altLang="en-US" b="1" dirty="0">
                <a:latin typeface="Arial" panose="020B0604020202020204" pitchFamily="34" charset="0"/>
                <a:cs typeface="Arial" panose="020B0604020202020204" pitchFamily="34" charset="0"/>
              </a:rPr>
              <a:t>what shall we do?</a:t>
            </a:r>
          </a:p>
          <a:p>
            <a:pPr>
              <a:defRPr/>
            </a:pPr>
            <a:r>
              <a:rPr lang="en-US" altLang="en-US" b="1"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 8 If we say that we have no sin, we deceive ourselves, and the truth is not in us. 9 If we confess our sins, he is faithful and just to forgive us our sins, and to cleanse us from all unrighteousness.</a:t>
            </a:r>
          </a:p>
          <a:p>
            <a:pPr>
              <a:defRPr/>
            </a:pPr>
            <a:r>
              <a:rPr lang="en-US" altLang="en-US" b="1"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dirty="0">
                <a:latin typeface="Arial" panose="020B0604020202020204" pitchFamily="34" charset="0"/>
                <a:cs typeface="Arial" panose="020B0604020202020204" pitchFamily="34" charset="0"/>
              </a:rPr>
              <a:t>be thou faithful unto death, and I will give thee a crown of life.</a:t>
            </a:r>
          </a:p>
          <a:p>
            <a:endParaRPr lang="en-US" dirty="0"/>
          </a:p>
        </p:txBody>
      </p:sp>
      <p:sp>
        <p:nvSpPr>
          <p:cNvPr id="4" name="Date Placeholder 3"/>
          <p:cNvSpPr>
            <a:spLocks noGrp="1"/>
          </p:cNvSpPr>
          <p:nvPr>
            <p:ph type="dt" idx="1"/>
          </p:nvPr>
        </p:nvSpPr>
        <p:spPr/>
        <p:txBody>
          <a:bodyPr/>
          <a:lstStyle/>
          <a:p>
            <a:r>
              <a:rPr lang="en-US"/>
              <a:t>10/27/2024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5</a:t>
            </a:fld>
            <a:endParaRPr lang="en-US" dirty="0"/>
          </a:p>
        </p:txBody>
      </p:sp>
    </p:spTree>
    <p:extLst>
      <p:ext uri="{BB962C8B-B14F-4D97-AF65-F5344CB8AC3E}">
        <p14:creationId xmlns:p14="http://schemas.microsoft.com/office/powerpoint/2010/main" val="597359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495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1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1"/>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1"/>
                </a:solidFill>
              </a:defRPr>
            </a:lvl1pPr>
          </a:lstStyle>
          <a:p>
            <a:r>
              <a:rPr lang="en-US"/>
              <a:t>3/26/2023 PM</a:t>
            </a:r>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7948207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729958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119990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buFont typeface="Arial" pitchFamily="34" charset="0"/>
              <a:buChar char="•"/>
              <a:defRPr>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810649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Oval 8"/>
          <p:cNvSpPr/>
          <p:nvPr/>
        </p:nvSpPr>
        <p:spPr>
          <a:xfrm>
            <a:off x="4296729"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22313" y="1371602"/>
            <a:ext cx="7772400" cy="2505075"/>
          </a:xfrm>
        </p:spPr>
        <p:txBody>
          <a:bodyPr anchor="b"/>
          <a:lstStyle>
            <a:lvl1pPr algn="ctr" defTabSz="685800" rtl="0" eaLnBrk="1" latinLnBrk="0" hangingPunct="1">
              <a:lnSpc>
                <a:spcPct val="100000"/>
              </a:lnSpc>
              <a:spcBef>
                <a:spcPct val="0"/>
              </a:spcBef>
              <a:buNone/>
              <a:defRPr lang="en-US" sz="3600" kern="1200" dirty="0" smtClean="0">
                <a:solidFill>
                  <a:schemeClr val="tx2"/>
                </a:solidFill>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5"/>
            <a:ext cx="7772400" cy="1131887"/>
          </a:xfrm>
        </p:spPr>
        <p:txBody>
          <a:bodyPr anchor="t"/>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4156896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18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3/26/2023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333369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1" y="1600200"/>
            <a:ext cx="4041775"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Content Placeholder 12"/>
          <p:cNvSpPr>
            <a:spLocks noGrp="1"/>
          </p:cNvSpPr>
          <p:nvPr>
            <p:ph sz="quarter" idx="14"/>
          </p:nvPr>
        </p:nvSpPr>
        <p:spPr>
          <a:xfrm>
            <a:off x="4672584" y="2212850"/>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r>
              <a:rPr lang="en-US"/>
              <a:t>3/26/2023 PM</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2445937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625"/>
            <a:ext cx="8229600" cy="1600200"/>
          </a:xfrm>
        </p:spPr>
        <p:txBody>
          <a:bodyPr/>
          <a:lstStyle>
            <a:lvl1pPr>
              <a:defRPr>
                <a:effectLst/>
              </a:defRPr>
            </a:lvl1p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r>
              <a:rPr lang="en-US"/>
              <a:t>3/26/2023 PM</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679891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r>
              <a:rPr lang="en-US"/>
              <a:t>3/26/2023 PM</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460027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8" y="266700"/>
            <a:ext cx="3008313" cy="209550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Content Placeholder 2"/>
          <p:cNvSpPr>
            <a:spLocks noGrp="1"/>
          </p:cNvSpPr>
          <p:nvPr>
            <p:ph idx="1"/>
          </p:nvPr>
        </p:nvSpPr>
        <p:spPr>
          <a:xfrm>
            <a:off x="719138" y="273052"/>
            <a:ext cx="4995863"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8" y="2438402"/>
            <a:ext cx="3008313" cy="3687763"/>
          </a:xfrm>
        </p:spPr>
        <p:txBody>
          <a:bodyPr>
            <a:normAutofit/>
          </a:bodyPr>
          <a:lstStyle>
            <a:lvl1pPr marL="0" indent="0" algn="ctr">
              <a:lnSpc>
                <a:spcPct val="125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3/26/2023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7859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228600"/>
            <a:ext cx="5711824" cy="89535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1508127"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679577" y="5810250"/>
            <a:ext cx="5711824" cy="5334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3/26/2023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6554793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lumMod val="95000"/>
          </a:schemeClr>
        </a:solidFill>
        <a:effectLst/>
      </p:bgPr>
    </p:bg>
    <p:spTree>
      <p:nvGrpSpPr>
        <p:cNvPr id="1" name=""/>
        <p:cNvGrpSpPr/>
        <p:nvPr/>
      </p:nvGrpSpPr>
      <p:grpSpPr>
        <a:xfrm>
          <a:off x="0" y="0"/>
          <a:ext cx="0" cy="0"/>
          <a:chOff x="0" y="0"/>
          <a:chExt cx="0" cy="0"/>
        </a:xfrm>
      </p:grpSpPr>
      <p:sp>
        <p:nvSpPr>
          <p:cNvPr id="7" name="Oval 6"/>
          <p:cNvSpPr/>
          <p:nvPr/>
        </p:nvSpPr>
        <p:spPr>
          <a:xfrm>
            <a:off x="8457761"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685800" rtl="0" eaLnBrk="1" latinLnBrk="0" hangingPunct="1"/>
            <a:endParaRPr lang="en-US" sz="1350" kern="1200">
              <a:solidFill>
                <a:schemeClr val="tx1">
                  <a:lumMod val="65000"/>
                  <a:lumOff val="35000"/>
                </a:schemeClr>
              </a:solidFill>
              <a:latin typeface="+mn-lt"/>
              <a:ea typeface="+mn-ea"/>
              <a:cs typeface="+mn-cs"/>
            </a:endParaRPr>
          </a:p>
        </p:txBody>
      </p:sp>
      <p:sp>
        <p:nvSpPr>
          <p:cNvPr id="8" name="Oval 7"/>
          <p:cNvSpPr/>
          <p:nvPr/>
        </p:nvSpPr>
        <p:spPr>
          <a:xfrm>
            <a:off x="56912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lumMod val="65000"/>
                  <a:lumOff val="35000"/>
                </a:schemeClr>
              </a:solidFill>
            </a:endParaRPr>
          </a:p>
        </p:txBody>
      </p:sp>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59165" y="6356352"/>
            <a:ext cx="2847975" cy="365125"/>
          </a:xfrm>
          <a:prstGeom prst="rect">
            <a:avLst/>
          </a:prstGeom>
        </p:spPr>
        <p:txBody>
          <a:bodyPr vert="horz" lIns="45720" tIns="45720" rIns="91440" bIns="45720" rtlCol="0" anchor="ctr"/>
          <a:lstStyle>
            <a:lvl1pPr algn="l">
              <a:defRPr sz="900">
                <a:solidFill>
                  <a:schemeClr val="tx1"/>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6363347" y="6356352"/>
            <a:ext cx="2085975" cy="365125"/>
          </a:xfrm>
          <a:prstGeom prst="rect">
            <a:avLst/>
          </a:prstGeom>
        </p:spPr>
        <p:txBody>
          <a:bodyPr vert="horz" lIns="91440" tIns="45720" rIns="45720" bIns="45720" rtlCol="0" anchor="ctr"/>
          <a:lstStyle>
            <a:lvl1pPr algn="r">
              <a:defRPr sz="900">
                <a:solidFill>
                  <a:schemeClr val="tx1"/>
                </a:solidFill>
                <a:latin typeface="Century Gothic" pitchFamily="34" charset="0"/>
              </a:defRPr>
            </a:lvl1pPr>
          </a:lstStyle>
          <a:p>
            <a:r>
              <a:rPr lang="en-US"/>
              <a:t>3/26/2023 PM</a:t>
            </a:r>
            <a:endParaRPr lang="en-US" dirty="0"/>
          </a:p>
        </p:txBody>
      </p:sp>
      <p:sp>
        <p:nvSpPr>
          <p:cNvPr id="6" name="Slide Number Placeholder 5"/>
          <p:cNvSpPr>
            <a:spLocks noGrp="1"/>
          </p:cNvSpPr>
          <p:nvPr>
            <p:ph type="sldNum" sz="quarter" idx="4"/>
          </p:nvPr>
        </p:nvSpPr>
        <p:spPr>
          <a:xfrm>
            <a:off x="8543279" y="6356352"/>
            <a:ext cx="561975" cy="365125"/>
          </a:xfrm>
          <a:prstGeom prst="rect">
            <a:avLst/>
          </a:prstGeom>
        </p:spPr>
        <p:txBody>
          <a:bodyPr vert="horz" lIns="27432" tIns="45720" rIns="45720" bIns="45720" rtlCol="0" anchor="ctr"/>
          <a:lstStyle>
            <a:lvl1pPr algn="l">
              <a:defRPr sz="900">
                <a:solidFill>
                  <a:schemeClr val="tx1"/>
                </a:solidFill>
                <a:latin typeface="Century Gothic" pitchFamily="34" charset="0"/>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0122519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lvl1pPr algn="ctr" defTabSz="685800" rtl="0" eaLnBrk="1" latinLnBrk="0" hangingPunct="1">
        <a:lnSpc>
          <a:spcPts val="3600"/>
        </a:lnSpc>
        <a:spcBef>
          <a:spcPct val="0"/>
        </a:spcBef>
        <a:buNone/>
        <a:defRPr sz="3600" kern="1200">
          <a:solidFill>
            <a:schemeClr val="tx2"/>
          </a:solidFill>
          <a:effectLst/>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557213" indent="-214313"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2001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5pPr>
      <a:lvl6pPr marL="18859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7pPr>
      <a:lvl8pPr marL="25717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89857" y="1567543"/>
            <a:ext cx="8142513" cy="3080655"/>
          </a:xfrm>
          <a:solidFill>
            <a:srgbClr val="DEDAD7"/>
          </a:solidFill>
        </p:spPr>
        <p:txBody>
          <a:bodyPr anchor="t"/>
          <a:lstStyle/>
          <a:p>
            <a:r>
              <a:rPr lang="en-US" sz="8000" b="1" i="1" dirty="0">
                <a:solidFill>
                  <a:srgbClr val="514843"/>
                </a:solidFill>
                <a:latin typeface="Candara" panose="020E0502030303020204" pitchFamily="34" charset="0"/>
              </a:rPr>
              <a:t>“My Faith Looks Up To Thee”</a:t>
            </a:r>
            <a:br>
              <a:rPr lang="en-US" sz="8000" b="1" i="1" dirty="0">
                <a:solidFill>
                  <a:srgbClr val="514843"/>
                </a:solidFill>
                <a:latin typeface="Candara" panose="020E0502030303020204" pitchFamily="34" charset="0"/>
              </a:rPr>
            </a:br>
            <a:r>
              <a:rPr lang="en-US" sz="2800" i="1" dirty="0">
                <a:solidFill>
                  <a:srgbClr val="514843"/>
                </a:solidFill>
                <a:latin typeface="Candara" panose="020E0502030303020204" pitchFamily="34" charset="0"/>
              </a:rPr>
              <a:t>Sermon-In-Song</a:t>
            </a:r>
            <a:br>
              <a:rPr lang="en-US" sz="2800" i="1" dirty="0">
                <a:solidFill>
                  <a:srgbClr val="514843"/>
                </a:solidFill>
                <a:latin typeface="Candara" panose="020E0502030303020204" pitchFamily="34" charset="0"/>
              </a:rPr>
            </a:br>
            <a:endParaRPr lang="en-US" sz="2400" dirty="0">
              <a:solidFill>
                <a:srgbClr val="514843"/>
              </a:solidFill>
              <a:latin typeface="Candara" panose="020E0502030303020204" pitchFamily="34" charset="0"/>
            </a:endParaRPr>
          </a:p>
        </p:txBody>
      </p:sp>
    </p:spTree>
    <p:extLst>
      <p:ext uri="{BB962C8B-B14F-4D97-AF65-F5344CB8AC3E}">
        <p14:creationId xmlns:p14="http://schemas.microsoft.com/office/powerpoint/2010/main" val="10963581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522514" y="92980"/>
            <a:ext cx="8063077" cy="1096962"/>
          </a:xfrm>
        </p:spPr>
        <p:txBody>
          <a:bodyPr>
            <a:normAutofit/>
          </a:bodyPr>
          <a:lstStyle/>
          <a:p>
            <a:r>
              <a:rPr lang="en-US" sz="4800" b="1" i="1" dirty="0">
                <a:solidFill>
                  <a:schemeClr val="tx1"/>
                </a:solidFill>
                <a:latin typeface="Candara" panose="020E0502030303020204" pitchFamily="34" charset="0"/>
              </a:rPr>
              <a:t>Hebrews 12:1-2</a:t>
            </a:r>
            <a:endParaRPr lang="en-US" sz="4800" i="1" dirty="0">
              <a:solidFill>
                <a:schemeClr val="tx1"/>
              </a:solidFill>
              <a:latin typeface="Candara" panose="020E0502030303020204" pitchFamily="34" charset="0"/>
            </a:endParaRPr>
          </a:p>
        </p:txBody>
      </p:sp>
      <p:sp>
        <p:nvSpPr>
          <p:cNvPr id="14" name="Content Placeholder 13"/>
          <p:cNvSpPr>
            <a:spLocks noGrp="1"/>
          </p:cNvSpPr>
          <p:nvPr>
            <p:ph idx="1"/>
          </p:nvPr>
        </p:nvSpPr>
        <p:spPr>
          <a:xfrm>
            <a:off x="376950" y="1232585"/>
            <a:ext cx="8392886" cy="5575980"/>
          </a:xfrm>
        </p:spPr>
        <p:txBody>
          <a:bodyPr>
            <a:noAutofit/>
          </a:bodyPr>
          <a:lstStyle/>
          <a:p>
            <a:pPr marL="0" indent="0">
              <a:lnSpc>
                <a:spcPts val="3600"/>
              </a:lnSpc>
              <a:spcBef>
                <a:spcPts val="1200"/>
              </a:spcBef>
              <a:buNone/>
            </a:pPr>
            <a:r>
              <a:rPr lang="en-US" sz="3600" b="1" i="1" u="none" strike="noStrike" baseline="0" dirty="0">
                <a:solidFill>
                  <a:schemeClr val="bg2">
                    <a:lumMod val="75000"/>
                  </a:schemeClr>
                </a:solidFill>
                <a:latin typeface="Candara" panose="020E0502030303020204" pitchFamily="34" charset="0"/>
              </a:rPr>
              <a:t>1</a:t>
            </a:r>
            <a:r>
              <a:rPr lang="en-US" sz="3600" b="1" i="1" u="none" strike="noStrike" baseline="0" dirty="0">
                <a:solidFill>
                  <a:schemeClr val="bg1">
                    <a:lumMod val="65000"/>
                  </a:schemeClr>
                </a:solidFill>
                <a:latin typeface="Candara" panose="020E0502030303020204" pitchFamily="34" charset="0"/>
              </a:rPr>
              <a:t> </a:t>
            </a:r>
            <a:r>
              <a:rPr lang="en-US" sz="3600" b="1" i="1" u="none" strike="noStrike" baseline="0" dirty="0">
                <a:latin typeface="Candara" panose="020E0502030303020204" pitchFamily="34" charset="0"/>
              </a:rPr>
              <a:t>Wherefore seeing we also are compassed about with so great a cloud of witnesses, let us lay aside every weight, and the sin which doth so easily beset us, and let us run with patience the race that is set before us, </a:t>
            </a:r>
            <a:r>
              <a:rPr lang="en-US" sz="3600" b="1" i="1" u="none" strike="noStrike" baseline="0" dirty="0">
                <a:solidFill>
                  <a:schemeClr val="bg2">
                    <a:lumMod val="75000"/>
                  </a:schemeClr>
                </a:solidFill>
                <a:latin typeface="Candara" panose="020E0502030303020204" pitchFamily="34" charset="0"/>
              </a:rPr>
              <a:t>2</a:t>
            </a:r>
            <a:r>
              <a:rPr lang="en-US" sz="3600" b="1" i="1" u="none" strike="noStrike" baseline="0" dirty="0">
                <a:latin typeface="Candara" panose="020E0502030303020204" pitchFamily="34" charset="0"/>
              </a:rPr>
              <a:t> Looking unto Jesus the author and finisher of our faith; who for the joy that was set before him endured the cross, despising the shame, and is set down at the right hand of the throne of God.</a:t>
            </a:r>
            <a:endParaRPr lang="en-US" sz="3600" dirty="0">
              <a:latin typeface="Candara" panose="020E0502030303020204" pitchFamily="34" charset="0"/>
            </a:endParaRPr>
          </a:p>
        </p:txBody>
      </p:sp>
      <p:sp>
        <p:nvSpPr>
          <p:cNvPr id="3" name="Slide Number Placeholder 2">
            <a:extLst>
              <a:ext uri="{FF2B5EF4-FFF2-40B4-BE49-F238E27FC236}">
                <a16:creationId xmlns:a16="http://schemas.microsoft.com/office/drawing/2014/main" id="{33BBDA0F-E6E2-5939-B631-1A1D0DD1DABF}"/>
              </a:ext>
            </a:extLst>
          </p:cNvPr>
          <p:cNvSpPr>
            <a:spLocks noGrp="1"/>
          </p:cNvSpPr>
          <p:nvPr>
            <p:ph type="sldNum" sz="quarter" idx="12"/>
          </p:nvPr>
        </p:nvSpPr>
        <p:spPr/>
        <p:txBody>
          <a:bodyPr/>
          <a:lstStyle/>
          <a:p>
            <a:fld id="{0FF54DE5-C571-48E8-A5BC-B369434E2F44}" type="slidenum">
              <a:rPr lang="en-US" smtClean="0"/>
              <a:t>2</a:t>
            </a:fld>
            <a:endParaRPr lang="en-US" dirty="0"/>
          </a:p>
        </p:txBody>
      </p:sp>
    </p:spTree>
    <p:extLst>
      <p:ext uri="{BB962C8B-B14F-4D97-AF65-F5344CB8AC3E}">
        <p14:creationId xmlns:p14="http://schemas.microsoft.com/office/powerpoint/2010/main" val="29759182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3E58EC-733E-4D00-9CA9-970380AD5790}"/>
              </a:ext>
            </a:extLst>
          </p:cNvPr>
          <p:cNvSpPr>
            <a:spLocks noGrp="1"/>
          </p:cNvSpPr>
          <p:nvPr>
            <p:ph idx="1"/>
          </p:nvPr>
        </p:nvSpPr>
        <p:spPr>
          <a:xfrm>
            <a:off x="15234" y="925283"/>
            <a:ext cx="9117880" cy="5932717"/>
          </a:xfrm>
        </p:spPr>
        <p:txBody>
          <a:bodyPr>
            <a:noAutofit/>
          </a:bodyPr>
          <a:lstStyle/>
          <a:p>
            <a:pPr marL="91440" indent="0">
              <a:spcBef>
                <a:spcPts val="0"/>
              </a:spcBef>
              <a:buNone/>
            </a:pPr>
            <a:r>
              <a:rPr lang="en-US" sz="3600" b="1" i="1" dirty="0">
                <a:latin typeface="Candara" panose="020E0502030303020204" pitchFamily="34" charset="0"/>
              </a:rPr>
              <a:t>We must look to Jesus, the Lamb of God!</a:t>
            </a:r>
            <a:endParaRPr lang="en-US" sz="3600" i="1" dirty="0">
              <a:latin typeface="Candara" panose="020E0502030303020204" pitchFamily="34" charset="0"/>
            </a:endParaRPr>
          </a:p>
          <a:p>
            <a:pPr marL="548640" indent="-365760">
              <a:lnSpc>
                <a:spcPts val="3000"/>
              </a:lnSpc>
              <a:spcBef>
                <a:spcPts val="600"/>
              </a:spcBef>
              <a:buFont typeface="+mj-lt"/>
              <a:buAutoNum type="arabicPeriod"/>
            </a:pPr>
            <a:r>
              <a:rPr lang="en-US" sz="3000" i="1" dirty="0">
                <a:latin typeface="Candara" panose="020E0502030303020204" pitchFamily="34" charset="0"/>
              </a:rPr>
              <a:t>Heb. 12:2 </a:t>
            </a:r>
            <a:r>
              <a:rPr lang="en-US" sz="3000" dirty="0">
                <a:latin typeface="Candara" panose="020E0502030303020204" pitchFamily="34" charset="0"/>
              </a:rPr>
              <a:t>- #586 – </a:t>
            </a:r>
            <a:r>
              <a:rPr lang="en-US" sz="3000" b="1" i="1" dirty="0">
                <a:latin typeface="Candara" panose="020E0502030303020204" pitchFamily="34" charset="0"/>
              </a:rPr>
              <a:t>My Faith Looks Up To Thee</a:t>
            </a:r>
          </a:p>
          <a:p>
            <a:pPr marL="548640" indent="-365760">
              <a:lnSpc>
                <a:spcPts val="3000"/>
              </a:lnSpc>
              <a:spcBef>
                <a:spcPts val="1200"/>
              </a:spcBef>
              <a:buFont typeface="+mj-lt"/>
              <a:buAutoNum type="arabicPeriod"/>
            </a:pPr>
            <a:r>
              <a:rPr lang="en-US" sz="3000" i="1" dirty="0">
                <a:latin typeface="Candara" panose="020E0502030303020204" pitchFamily="34" charset="0"/>
              </a:rPr>
              <a:t>John 1:29, 36 </a:t>
            </a:r>
            <a:r>
              <a:rPr lang="en-US" sz="3000" dirty="0">
                <a:latin typeface="Candara" panose="020E0502030303020204" pitchFamily="34" charset="0"/>
              </a:rPr>
              <a:t>- #176 – </a:t>
            </a:r>
            <a:r>
              <a:rPr lang="en-US" sz="3000" b="1" i="1" dirty="0">
                <a:latin typeface="Candara" panose="020E0502030303020204" pitchFamily="34" charset="0"/>
              </a:rPr>
              <a:t>Lamb of God</a:t>
            </a:r>
          </a:p>
          <a:p>
            <a:pPr marL="91440" indent="0">
              <a:spcBef>
                <a:spcPts val="1200"/>
              </a:spcBef>
              <a:buNone/>
            </a:pPr>
            <a:r>
              <a:rPr lang="en-US" sz="3600" b="1" i="1" dirty="0">
                <a:latin typeface="Candara" panose="020E0502030303020204" pitchFamily="34" charset="0"/>
              </a:rPr>
              <a:t>God’s Grace is Sufficient!</a:t>
            </a:r>
          </a:p>
          <a:p>
            <a:pPr marL="548640" indent="-365760">
              <a:spcBef>
                <a:spcPts val="0"/>
              </a:spcBef>
              <a:buFont typeface="+mj-lt"/>
              <a:buAutoNum type="arabicPeriod" startAt="3"/>
            </a:pPr>
            <a:r>
              <a:rPr lang="en-US" sz="3000" i="1" dirty="0">
                <a:latin typeface="Candara" panose="020E0502030303020204" pitchFamily="34" charset="0"/>
              </a:rPr>
              <a:t>Rom. 5:1-11 - #129 – </a:t>
            </a:r>
            <a:r>
              <a:rPr lang="en-US" sz="3000" b="1" i="1" dirty="0">
                <a:latin typeface="Candara" panose="020E0502030303020204" pitchFamily="34" charset="0"/>
              </a:rPr>
              <a:t>Amazing Grace</a:t>
            </a:r>
          </a:p>
          <a:p>
            <a:pPr marL="548640" indent="-365760">
              <a:spcBef>
                <a:spcPts val="600"/>
              </a:spcBef>
              <a:buFont typeface="+mj-lt"/>
              <a:buAutoNum type="arabicPeriod" startAt="3"/>
            </a:pPr>
            <a:r>
              <a:rPr lang="en-US" sz="3000" i="1" dirty="0">
                <a:latin typeface="Candara" panose="020E0502030303020204" pitchFamily="34" charset="0"/>
              </a:rPr>
              <a:t>Jn. 3:14-17 - #382</a:t>
            </a:r>
            <a:r>
              <a:rPr lang="en-US" sz="3000" dirty="0">
                <a:latin typeface="Candara" panose="020E0502030303020204" pitchFamily="34" charset="0"/>
              </a:rPr>
              <a:t> – </a:t>
            </a:r>
            <a:r>
              <a:rPr lang="en-US" sz="3000" b="1" i="1" dirty="0">
                <a:latin typeface="Candara" panose="020E0502030303020204" pitchFamily="34" charset="0"/>
              </a:rPr>
              <a:t>Why Did My Savior Come To Earth</a:t>
            </a:r>
          </a:p>
          <a:p>
            <a:pPr marL="91440" indent="0">
              <a:lnSpc>
                <a:spcPts val="4320"/>
              </a:lnSpc>
              <a:spcBef>
                <a:spcPts val="1200"/>
              </a:spcBef>
              <a:buNone/>
            </a:pPr>
            <a:r>
              <a:rPr lang="en-US" sz="3600" b="1" i="1" dirty="0">
                <a:latin typeface="Candara" panose="020E0502030303020204" pitchFamily="34" charset="0"/>
              </a:rPr>
              <a:t>God and His Son Jesus Are Our Guide!</a:t>
            </a:r>
          </a:p>
          <a:p>
            <a:pPr marL="548640" indent="-365760">
              <a:lnSpc>
                <a:spcPts val="3000"/>
              </a:lnSpc>
              <a:spcBef>
                <a:spcPts val="600"/>
              </a:spcBef>
              <a:buFont typeface="+mj-lt"/>
              <a:buAutoNum type="arabicPeriod" startAt="5"/>
            </a:pPr>
            <a:r>
              <a:rPr lang="en-US" sz="3000" i="1" dirty="0">
                <a:latin typeface="Candara" panose="020E0502030303020204" pitchFamily="34" charset="0"/>
              </a:rPr>
              <a:t>Psa. 31:1-3 </a:t>
            </a:r>
            <a:r>
              <a:rPr lang="en-US" sz="3000" dirty="0">
                <a:latin typeface="Candara" panose="020E0502030303020204" pitchFamily="34" charset="0"/>
              </a:rPr>
              <a:t>- #390 – </a:t>
            </a:r>
            <a:r>
              <a:rPr lang="en-US" sz="3000" b="1" i="1" dirty="0">
                <a:latin typeface="Candara" panose="020E0502030303020204" pitchFamily="34" charset="0"/>
              </a:rPr>
              <a:t>Guide Me, O Thou Great Jehovah</a:t>
            </a:r>
          </a:p>
          <a:p>
            <a:pPr marL="548640" indent="-365760">
              <a:lnSpc>
                <a:spcPts val="3000"/>
              </a:lnSpc>
              <a:spcBef>
                <a:spcPts val="1200"/>
              </a:spcBef>
              <a:buFont typeface="+mj-lt"/>
              <a:buAutoNum type="arabicPeriod" startAt="5"/>
            </a:pPr>
            <a:r>
              <a:rPr lang="en-US" sz="3000" i="1" dirty="0">
                <a:latin typeface="Candara" panose="020E0502030303020204" pitchFamily="34" charset="0"/>
              </a:rPr>
              <a:t>Gal. 6:14 </a:t>
            </a:r>
            <a:r>
              <a:rPr lang="en-US" sz="3000" dirty="0">
                <a:latin typeface="Candara" panose="020E0502030303020204" pitchFamily="34" charset="0"/>
              </a:rPr>
              <a:t>- #383 </a:t>
            </a:r>
            <a:r>
              <a:rPr lang="en-US" sz="3000" i="1" dirty="0">
                <a:latin typeface="Candara" panose="020E0502030303020204" pitchFamily="34" charset="0"/>
              </a:rPr>
              <a:t>– </a:t>
            </a:r>
            <a:r>
              <a:rPr lang="en-US" sz="3000" b="1" i="1" dirty="0">
                <a:latin typeface="Candara" panose="020E0502030303020204" pitchFamily="34" charset="0"/>
              </a:rPr>
              <a:t>Jesus, Keep Me Near The Cross</a:t>
            </a:r>
          </a:p>
          <a:p>
            <a:pPr lvl="1">
              <a:lnSpc>
                <a:spcPts val="1680"/>
              </a:lnSpc>
              <a:spcBef>
                <a:spcPts val="3000"/>
              </a:spcBef>
              <a:buFont typeface="Wingdings" panose="05000000000000000000" pitchFamily="2" charset="2"/>
              <a:buChar char="§"/>
            </a:pPr>
            <a:r>
              <a:rPr lang="en-US" sz="1400" dirty="0">
                <a:latin typeface="Candara" panose="020E0502030303020204" pitchFamily="34" charset="0"/>
              </a:rPr>
              <a:t>Song numbers and titles from </a:t>
            </a:r>
            <a:r>
              <a:rPr lang="en-US" sz="1400" b="1" i="1" dirty="0">
                <a:latin typeface="Candara" panose="020E0502030303020204" pitchFamily="34" charset="0"/>
              </a:rPr>
              <a:t>“Songs of Faith and Praise”</a:t>
            </a:r>
          </a:p>
          <a:p>
            <a:pPr marL="0" indent="0">
              <a:spcBef>
                <a:spcPts val="1800"/>
              </a:spcBef>
              <a:buNone/>
            </a:pPr>
            <a:endParaRPr lang="en-US" sz="3200" b="1" i="1" dirty="0">
              <a:latin typeface="Candara" panose="020E0502030303020204" pitchFamily="34" charset="0"/>
            </a:endParaRPr>
          </a:p>
        </p:txBody>
      </p:sp>
      <p:sp>
        <p:nvSpPr>
          <p:cNvPr id="8" name="Title 1">
            <a:extLst>
              <a:ext uri="{FF2B5EF4-FFF2-40B4-BE49-F238E27FC236}">
                <a16:creationId xmlns:a16="http://schemas.microsoft.com/office/drawing/2014/main" id="{AE7EF5DD-41F2-AAD8-B2A0-560E5CD05DD3}"/>
              </a:ext>
            </a:extLst>
          </p:cNvPr>
          <p:cNvSpPr>
            <a:spLocks noGrp="1"/>
          </p:cNvSpPr>
          <p:nvPr>
            <p:ph type="title"/>
          </p:nvPr>
        </p:nvSpPr>
        <p:spPr>
          <a:xfrm>
            <a:off x="0" y="184920"/>
            <a:ext cx="9144000" cy="735643"/>
          </a:xfrm>
        </p:spPr>
        <p:txBody>
          <a:bodyPr anchor="ctr"/>
          <a:lstStyle/>
          <a:p>
            <a:r>
              <a:rPr lang="en-US" sz="4400" b="1" i="1" dirty="0">
                <a:solidFill>
                  <a:srgbClr val="514943"/>
                </a:solidFill>
                <a:latin typeface="Candara" panose="020E0502030303020204" pitchFamily="34" charset="0"/>
              </a:rPr>
              <a:t>“My Faith Looks Up To Thee”</a:t>
            </a:r>
            <a:r>
              <a:rPr lang="en-US" sz="3200" dirty="0">
                <a:solidFill>
                  <a:srgbClr val="514943"/>
                </a:solidFill>
                <a:latin typeface="Candara" panose="020E0502030303020204" pitchFamily="34" charset="0"/>
              </a:rPr>
              <a:t> </a:t>
            </a:r>
          </a:p>
        </p:txBody>
      </p:sp>
    </p:spTree>
    <p:extLst>
      <p:ext uri="{BB962C8B-B14F-4D97-AF65-F5344CB8AC3E}">
        <p14:creationId xmlns:p14="http://schemas.microsoft.com/office/powerpoint/2010/main" val="8176618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42" presetClass="entr" presetSubtype="0" fill="hold" grpId="0" nodeType="after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50" fill="hold">
                            <p:stCondLst>
                              <p:cond delay="1000"/>
                            </p:stCondLst>
                            <p:childTnLst>
                              <p:par>
                                <p:cTn id="51" presetID="42" presetClass="entr" presetSubtype="0" fill="hold" grpId="0" nodeType="after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fade">
                                      <p:cBhvr>
                                        <p:cTn id="53" dur="1000"/>
                                        <p:tgtEl>
                                          <p:spTgt spid="3">
                                            <p:txEl>
                                              <p:pRg st="7" end="7"/>
                                            </p:txEl>
                                          </p:spTgt>
                                        </p:tgtEl>
                                      </p:cBhvr>
                                    </p:animEffect>
                                    <p:anim calcmode="lin" valueType="num">
                                      <p:cBhvr>
                                        <p:cTn id="5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Effect transition="in" filter="fade">
                                      <p:cBhvr>
                                        <p:cTn id="60" dur="1000"/>
                                        <p:tgtEl>
                                          <p:spTgt spid="3">
                                            <p:txEl>
                                              <p:pRg st="8" end="8"/>
                                            </p:txEl>
                                          </p:spTgt>
                                        </p:tgtEl>
                                      </p:cBhvr>
                                    </p:animEffect>
                                    <p:anim calcmode="lin" valueType="num">
                                      <p:cBhvr>
                                        <p:cTn id="6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3E58EC-733E-4D00-9CA9-970380AD5790}"/>
              </a:ext>
            </a:extLst>
          </p:cNvPr>
          <p:cNvSpPr>
            <a:spLocks noGrp="1"/>
          </p:cNvSpPr>
          <p:nvPr>
            <p:ph idx="1"/>
          </p:nvPr>
        </p:nvSpPr>
        <p:spPr>
          <a:xfrm>
            <a:off x="10885" y="920563"/>
            <a:ext cx="9148839" cy="5937437"/>
          </a:xfrm>
        </p:spPr>
        <p:txBody>
          <a:bodyPr>
            <a:normAutofit/>
          </a:bodyPr>
          <a:lstStyle/>
          <a:p>
            <a:pPr marL="91440" indent="0">
              <a:spcBef>
                <a:spcPts val="600"/>
              </a:spcBef>
              <a:buNone/>
            </a:pPr>
            <a:r>
              <a:rPr lang="en-US" sz="3600" b="1" i="1" dirty="0">
                <a:latin typeface="Candara" panose="020E0502030303020204" pitchFamily="34" charset="0"/>
              </a:rPr>
              <a:t>Jesus Will Lead The Faithful To Heaven!</a:t>
            </a:r>
          </a:p>
          <a:p>
            <a:pPr marL="548640" indent="-365760">
              <a:lnSpc>
                <a:spcPts val="3000"/>
              </a:lnSpc>
              <a:spcBef>
                <a:spcPts val="600"/>
              </a:spcBef>
              <a:buFont typeface="+mj-lt"/>
              <a:buAutoNum type="arabicPeriod" startAt="7"/>
            </a:pPr>
            <a:r>
              <a:rPr lang="en-US" sz="3000" i="1" dirty="0">
                <a:latin typeface="Candara" panose="020E0502030303020204" pitchFamily="34" charset="0"/>
              </a:rPr>
              <a:t>Isa. 48:17 </a:t>
            </a:r>
            <a:r>
              <a:rPr lang="en-US" sz="3000" dirty="0">
                <a:latin typeface="Candara" panose="020E0502030303020204" pitchFamily="34" charset="0"/>
              </a:rPr>
              <a:t>- #410 – </a:t>
            </a:r>
            <a:r>
              <a:rPr lang="en-US" sz="3000" b="1" i="1" dirty="0">
                <a:latin typeface="Candara" panose="020E0502030303020204" pitchFamily="34" charset="0"/>
              </a:rPr>
              <a:t>He Leadeth Me </a:t>
            </a:r>
          </a:p>
          <a:p>
            <a:pPr marL="548640" indent="-365760">
              <a:lnSpc>
                <a:spcPts val="3000"/>
              </a:lnSpc>
              <a:spcBef>
                <a:spcPts val="1200"/>
              </a:spcBef>
              <a:buFont typeface="+mj-lt"/>
              <a:buAutoNum type="arabicPeriod" startAt="7"/>
            </a:pPr>
            <a:r>
              <a:rPr lang="en-US" sz="3000" i="1" dirty="0">
                <a:latin typeface="Candara" panose="020E0502030303020204" pitchFamily="34" charset="0"/>
              </a:rPr>
              <a:t>Gal. 2:20 </a:t>
            </a:r>
            <a:r>
              <a:rPr lang="fr-FR" sz="3000" dirty="0">
                <a:latin typeface="Candara" panose="020E0502030303020204" pitchFamily="34" charset="0"/>
              </a:rPr>
              <a:t>- </a:t>
            </a:r>
            <a:r>
              <a:rPr lang="en-US" sz="3000" dirty="0">
                <a:latin typeface="Candara" panose="020E0502030303020204" pitchFamily="34" charset="0"/>
              </a:rPr>
              <a:t>#594 </a:t>
            </a:r>
            <a:r>
              <a:rPr lang="en-US" sz="3000" i="1" dirty="0">
                <a:latin typeface="Candara" panose="020E0502030303020204" pitchFamily="34" charset="0"/>
              </a:rPr>
              <a:t>–</a:t>
            </a:r>
            <a:r>
              <a:rPr lang="en-US" sz="3000" b="1" i="1" dirty="0">
                <a:latin typeface="Candara" panose="020E0502030303020204" pitchFamily="34" charset="0"/>
              </a:rPr>
              <a:t> Live for Jesus</a:t>
            </a:r>
          </a:p>
          <a:p>
            <a:pPr marL="548640" indent="-365760">
              <a:lnSpc>
                <a:spcPts val="3000"/>
              </a:lnSpc>
              <a:spcBef>
                <a:spcPts val="1200"/>
              </a:spcBef>
              <a:buFont typeface="+mj-lt"/>
              <a:buAutoNum type="arabicPeriod" startAt="9"/>
            </a:pPr>
            <a:r>
              <a:rPr lang="en-US" sz="3000" i="1" dirty="0">
                <a:latin typeface="Candara" panose="020E0502030303020204" pitchFamily="34" charset="0"/>
              </a:rPr>
              <a:t>Psa. 18:35 - #786 – </a:t>
            </a:r>
            <a:r>
              <a:rPr lang="en-US" sz="3000" b="1" i="1" dirty="0">
                <a:latin typeface="Candara" panose="020E0502030303020204" pitchFamily="34" charset="0"/>
              </a:rPr>
              <a:t>Precious Lord, Take My Hand</a:t>
            </a:r>
          </a:p>
          <a:p>
            <a:pPr marL="697230" indent="-514350">
              <a:lnSpc>
                <a:spcPts val="3000"/>
              </a:lnSpc>
              <a:spcBef>
                <a:spcPts val="1200"/>
              </a:spcBef>
              <a:buFont typeface="+mj-lt"/>
              <a:buAutoNum type="arabicPeriod" startAt="9"/>
            </a:pPr>
            <a:r>
              <a:rPr lang="en-US" sz="3000" i="1" dirty="0">
                <a:latin typeface="Candara" panose="020E0502030303020204" pitchFamily="34" charset="0"/>
              </a:rPr>
              <a:t>John 14:1-3; Rev. 14:13 - #878 – </a:t>
            </a:r>
            <a:r>
              <a:rPr lang="en-US" sz="3000" b="1" i="1" dirty="0">
                <a:latin typeface="Candara" panose="020E0502030303020204" pitchFamily="34" charset="0"/>
              </a:rPr>
              <a:t>Sweet By and By</a:t>
            </a:r>
          </a:p>
          <a:p>
            <a:pPr marL="91440" indent="0">
              <a:spcBef>
                <a:spcPts val="2400"/>
              </a:spcBef>
              <a:buNone/>
            </a:pPr>
            <a:r>
              <a:rPr lang="en-US" sz="3500" b="1" dirty="0">
                <a:latin typeface="Candara" panose="020E0502030303020204" pitchFamily="34" charset="0"/>
              </a:rPr>
              <a:t>INVITATION READING </a:t>
            </a:r>
            <a:r>
              <a:rPr lang="fr-FR" sz="3500" i="1" dirty="0">
                <a:latin typeface="Candara" panose="020E0502030303020204" pitchFamily="34" charset="0"/>
              </a:rPr>
              <a:t>–</a:t>
            </a:r>
            <a:r>
              <a:rPr lang="en-US" sz="3500" i="1" dirty="0">
                <a:latin typeface="Candara" panose="020E0502030303020204" pitchFamily="34" charset="0"/>
              </a:rPr>
              <a:t> Luke 9:23-26</a:t>
            </a:r>
          </a:p>
          <a:p>
            <a:pPr marL="300038" lvl="1" indent="0">
              <a:lnSpc>
                <a:spcPts val="2800"/>
              </a:lnSpc>
              <a:spcBef>
                <a:spcPts val="1200"/>
              </a:spcBef>
              <a:buNone/>
            </a:pPr>
            <a:r>
              <a:rPr lang="en-US" sz="2800" dirty="0">
                <a:latin typeface="Candara" panose="020E0502030303020204" pitchFamily="34" charset="0"/>
              </a:rPr>
              <a:t>#</a:t>
            </a:r>
            <a:r>
              <a:rPr lang="en-US" sz="3000" dirty="0">
                <a:latin typeface="Candara" panose="020E0502030303020204" pitchFamily="34" charset="0"/>
              </a:rPr>
              <a:t>674 – </a:t>
            </a:r>
            <a:r>
              <a:rPr lang="en-US" sz="3000" b="1" i="1" dirty="0">
                <a:latin typeface="Candara" panose="020E0502030303020204" pitchFamily="34" charset="0"/>
              </a:rPr>
              <a:t>I Have Decided to Follow Jesus</a:t>
            </a:r>
            <a:endParaRPr lang="en-US" sz="2600" b="1" i="1" dirty="0">
              <a:latin typeface="Candara" panose="020E0502030303020204" pitchFamily="34" charset="0"/>
            </a:endParaRPr>
          </a:p>
          <a:p>
            <a:pPr lvl="1">
              <a:spcBef>
                <a:spcPts val="10200"/>
              </a:spcBef>
              <a:buFont typeface="Wingdings" panose="05000000000000000000" pitchFamily="2" charset="2"/>
              <a:buChar char="§"/>
            </a:pPr>
            <a:r>
              <a:rPr lang="en-US" sz="1400" dirty="0">
                <a:latin typeface="Candara" panose="020E0502030303020204" pitchFamily="34" charset="0"/>
              </a:rPr>
              <a:t>Song numbers and titles from </a:t>
            </a:r>
            <a:r>
              <a:rPr lang="en-US" sz="1400" b="1" i="1" dirty="0">
                <a:latin typeface="Candara" panose="020E0502030303020204" pitchFamily="34" charset="0"/>
              </a:rPr>
              <a:t>“Songs of Faith and Praise”</a:t>
            </a:r>
          </a:p>
        </p:txBody>
      </p:sp>
      <p:sp>
        <p:nvSpPr>
          <p:cNvPr id="5" name="Title 1">
            <a:extLst>
              <a:ext uri="{FF2B5EF4-FFF2-40B4-BE49-F238E27FC236}">
                <a16:creationId xmlns:a16="http://schemas.microsoft.com/office/drawing/2014/main" id="{CB6C8056-536B-B5DF-11C5-2B285A894566}"/>
              </a:ext>
            </a:extLst>
          </p:cNvPr>
          <p:cNvSpPr>
            <a:spLocks noGrp="1"/>
          </p:cNvSpPr>
          <p:nvPr>
            <p:ph type="title"/>
          </p:nvPr>
        </p:nvSpPr>
        <p:spPr>
          <a:xfrm>
            <a:off x="0" y="184920"/>
            <a:ext cx="9144000" cy="735643"/>
          </a:xfrm>
        </p:spPr>
        <p:txBody>
          <a:bodyPr anchor="ctr"/>
          <a:lstStyle/>
          <a:p>
            <a:r>
              <a:rPr lang="en-US" sz="4400" b="1" i="1" dirty="0">
                <a:solidFill>
                  <a:srgbClr val="514943"/>
                </a:solidFill>
                <a:latin typeface="Candara" panose="020E0502030303020204" pitchFamily="34" charset="0"/>
              </a:rPr>
              <a:t>“My Faith Looks Up To Thee”</a:t>
            </a:r>
            <a:r>
              <a:rPr lang="en-US" sz="3200" dirty="0">
                <a:solidFill>
                  <a:srgbClr val="514943"/>
                </a:solidFill>
                <a:latin typeface="Candara" panose="020E0502030303020204" pitchFamily="34" charset="0"/>
              </a:rPr>
              <a:t> </a:t>
            </a:r>
          </a:p>
        </p:txBody>
      </p:sp>
    </p:spTree>
    <p:extLst>
      <p:ext uri="{BB962C8B-B14F-4D97-AF65-F5344CB8AC3E}">
        <p14:creationId xmlns:p14="http://schemas.microsoft.com/office/powerpoint/2010/main" val="16535865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4" fill="hold">
                            <p:stCondLst>
                              <p:cond delay="1000"/>
                            </p:stCondLst>
                            <p:childTnLst>
                              <p:par>
                                <p:cTn id="45" presetID="42" presetClass="entr" presetSubtype="0" fill="hold" grpId="0" nodeType="after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EC8BA-D94D-410A-8456-B7CCA90C9794}"/>
              </a:ext>
            </a:extLst>
          </p:cNvPr>
          <p:cNvSpPr>
            <a:spLocks noGrp="1"/>
          </p:cNvSpPr>
          <p:nvPr>
            <p:ph type="title"/>
          </p:nvPr>
        </p:nvSpPr>
        <p:spPr>
          <a:xfrm>
            <a:off x="841504" y="466165"/>
            <a:ext cx="7460992" cy="735106"/>
          </a:xfrm>
          <a:solidFill>
            <a:srgbClr val="DEDAD7"/>
          </a:solidFill>
          <a:ln>
            <a:solidFill>
              <a:schemeClr val="tx1"/>
            </a:solidFill>
          </a:ln>
        </p:spPr>
        <p:txBody>
          <a:bodyPr anchor="b">
            <a:normAutofit/>
          </a:bodyPr>
          <a:lstStyle/>
          <a:p>
            <a:r>
              <a:rPr lang="en-US" sz="4400" b="1" i="1" dirty="0">
                <a:solidFill>
                  <a:schemeClr val="tx1"/>
                </a:solidFill>
                <a:latin typeface="Candara" panose="020E0502030303020204" pitchFamily="34" charset="0"/>
              </a:rPr>
              <a:t>“What shall we do?”</a:t>
            </a:r>
            <a:r>
              <a:rPr lang="en-US" sz="2800" b="1" i="1" dirty="0">
                <a:solidFill>
                  <a:schemeClr val="tx1"/>
                </a:solidFill>
                <a:latin typeface="Candara" panose="020E0502030303020204" pitchFamily="34" charset="0"/>
              </a:rPr>
              <a:t> </a:t>
            </a:r>
            <a:r>
              <a:rPr lang="en-US" sz="2800" dirty="0">
                <a:solidFill>
                  <a:schemeClr val="tx1"/>
                </a:solidFill>
                <a:latin typeface="Candara" panose="020E0502030303020204" pitchFamily="34" charset="0"/>
              </a:rPr>
              <a:t> </a:t>
            </a:r>
            <a:r>
              <a:rPr lang="en-US" sz="2400" i="1" dirty="0">
                <a:solidFill>
                  <a:schemeClr val="tx1"/>
                </a:solidFill>
                <a:latin typeface="Candara" panose="020E0502030303020204" pitchFamily="34" charset="0"/>
              </a:rPr>
              <a:t>Acts 2:37</a:t>
            </a:r>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849291" y="1513086"/>
            <a:ext cx="7460992" cy="4385690"/>
          </a:xfrm>
          <a:solidFill>
            <a:srgbClr val="DEDAD7"/>
          </a:solidFill>
          <a:ln>
            <a:solidFill>
              <a:schemeClr val="tx1"/>
            </a:solidFill>
          </a:ln>
        </p:spPr>
        <p:txBody>
          <a:bodyPr vert="horz" lIns="68580" tIns="34290" rIns="68580" bIns="34290" rtlCol="0" anchor="t">
            <a:normAutofit/>
          </a:bodyPr>
          <a:lstStyle/>
          <a:p>
            <a:pPr>
              <a:spcBef>
                <a:spcPts val="0"/>
              </a:spcBef>
              <a:buFont typeface="Wingdings" panose="05000000000000000000" pitchFamily="2" charset="2"/>
              <a:buChar char="§"/>
              <a:defRPr/>
            </a:pPr>
            <a:r>
              <a:rPr lang="en-US" altLang="en-US" sz="2925" b="1" dirty="0">
                <a:latin typeface="Candara" panose="020E0502030303020204" pitchFamily="34" charset="0"/>
              </a:rPr>
              <a:t>Alien sinners must…</a:t>
            </a:r>
          </a:p>
          <a:p>
            <a:pPr lvl="1">
              <a:spcBef>
                <a:spcPts val="0"/>
              </a:spcBef>
              <a:buSzPct val="122000"/>
              <a:buFont typeface="Wingdings" panose="05000000000000000000" pitchFamily="2" charset="2"/>
              <a:buChar char="§"/>
              <a:defRPr/>
            </a:pPr>
            <a:r>
              <a:rPr lang="en-US" altLang="en-US" sz="1800" dirty="0">
                <a:latin typeface="Candara" panose="020E0502030303020204" pitchFamily="34" charset="0"/>
              </a:rPr>
              <a:t> </a:t>
            </a:r>
            <a:r>
              <a:rPr lang="en-US" altLang="en-US" sz="2475" dirty="0">
                <a:latin typeface="Candara" panose="020E0502030303020204" pitchFamily="34" charset="0"/>
              </a:rPr>
              <a:t>Hear the Gospel – </a:t>
            </a:r>
            <a:r>
              <a:rPr lang="en-US" altLang="en-US" sz="2475" i="1" dirty="0">
                <a:latin typeface="Candara" panose="020E0502030303020204" pitchFamily="34" charset="0"/>
              </a:rPr>
              <a:t>Romans 10:17</a:t>
            </a:r>
          </a:p>
          <a:p>
            <a:pPr lvl="1">
              <a:spcBef>
                <a:spcPts val="0"/>
              </a:spcBef>
              <a:buFont typeface="Wingdings" panose="05000000000000000000" pitchFamily="2" charset="2"/>
              <a:buChar char="§"/>
              <a:defRPr/>
            </a:pPr>
            <a:r>
              <a:rPr lang="en-US" altLang="en-US" sz="2475" dirty="0">
                <a:latin typeface="Candara" panose="020E0502030303020204" pitchFamily="34" charset="0"/>
              </a:rPr>
              <a:t> Believe it – </a:t>
            </a:r>
            <a:r>
              <a:rPr lang="en-US" altLang="en-US" sz="2475" i="1" dirty="0">
                <a:latin typeface="Candara" panose="020E0502030303020204" pitchFamily="34" charset="0"/>
              </a:rPr>
              <a:t>John 8:24</a:t>
            </a:r>
          </a:p>
          <a:p>
            <a:pPr lvl="1">
              <a:spcBef>
                <a:spcPts val="0"/>
              </a:spcBef>
              <a:buFont typeface="Wingdings" panose="05000000000000000000" pitchFamily="2" charset="2"/>
              <a:buChar char="§"/>
              <a:defRPr/>
            </a:pPr>
            <a:r>
              <a:rPr lang="en-US" altLang="en-US" sz="2475" dirty="0">
                <a:latin typeface="Candara" panose="020E0502030303020204" pitchFamily="34" charset="0"/>
              </a:rPr>
              <a:t> Repent of sin – </a:t>
            </a:r>
            <a:r>
              <a:rPr lang="en-US" altLang="en-US" sz="2475" i="1" dirty="0">
                <a:latin typeface="Candara" panose="020E0502030303020204" pitchFamily="34" charset="0"/>
              </a:rPr>
              <a:t>Acts 17:30</a:t>
            </a:r>
          </a:p>
          <a:p>
            <a:pPr lvl="1">
              <a:spcBef>
                <a:spcPts val="0"/>
              </a:spcBef>
              <a:buFont typeface="Wingdings" panose="05000000000000000000" pitchFamily="2" charset="2"/>
              <a:buChar char="§"/>
              <a:defRPr/>
            </a:pPr>
            <a:r>
              <a:rPr lang="en-US" altLang="en-US" sz="2475" dirty="0">
                <a:latin typeface="Candara" panose="020E0502030303020204" pitchFamily="34" charset="0"/>
              </a:rPr>
              <a:t> Confess Christ as Lord – </a:t>
            </a:r>
            <a:r>
              <a:rPr lang="en-US" altLang="en-US" sz="2475" i="1" dirty="0">
                <a:latin typeface="Candara" panose="020E0502030303020204" pitchFamily="34" charset="0"/>
              </a:rPr>
              <a:t>Matthew 10:32</a:t>
            </a:r>
          </a:p>
          <a:p>
            <a:pPr lvl="1">
              <a:spcBef>
                <a:spcPts val="0"/>
              </a:spcBef>
              <a:buFont typeface="Wingdings" panose="05000000000000000000" pitchFamily="2" charset="2"/>
              <a:buChar char="§"/>
              <a:defRPr/>
            </a:pPr>
            <a:r>
              <a:rPr lang="en-US" altLang="en-US" sz="2475" dirty="0">
                <a:latin typeface="Candara" panose="020E0502030303020204" pitchFamily="34" charset="0"/>
              </a:rPr>
              <a:t> Be baptized for the remission of sins – </a:t>
            </a:r>
            <a:r>
              <a:rPr lang="en-US" altLang="en-US" sz="2475" i="1" dirty="0">
                <a:latin typeface="Candara" panose="020E0502030303020204" pitchFamily="34" charset="0"/>
              </a:rPr>
              <a:t>Acts 2:38</a:t>
            </a:r>
          </a:p>
          <a:p>
            <a:pPr>
              <a:spcBef>
                <a:spcPts val="0"/>
              </a:spcBef>
              <a:buFont typeface="Wingdings" panose="05000000000000000000" pitchFamily="2" charset="2"/>
              <a:buChar char="§"/>
              <a:defRPr/>
            </a:pPr>
            <a:r>
              <a:rPr lang="en-US" altLang="en-US" sz="2925" b="1" dirty="0">
                <a:latin typeface="Candara" panose="020E0502030303020204" pitchFamily="34" charset="0"/>
              </a:rPr>
              <a:t>An erring child of God must…</a:t>
            </a:r>
          </a:p>
          <a:p>
            <a:pPr lvl="1" algn="just">
              <a:spcBef>
                <a:spcPts val="338"/>
              </a:spcBef>
              <a:buFont typeface="Wingdings" panose="05000000000000000000" pitchFamily="2" charset="2"/>
              <a:buChar char="§"/>
              <a:defRPr/>
            </a:pPr>
            <a:r>
              <a:rPr lang="en-US" altLang="en-US" sz="2475" dirty="0">
                <a:latin typeface="Candara" panose="020E0502030303020204" pitchFamily="34" charset="0"/>
              </a:rPr>
              <a:t> Repent and Pray for Forgiveness – </a:t>
            </a:r>
            <a:r>
              <a:rPr lang="en-US" altLang="en-US" sz="2475" i="1" dirty="0">
                <a:latin typeface="Candara" panose="020E0502030303020204" pitchFamily="34" charset="0"/>
              </a:rPr>
              <a:t>1 John 1:7-9</a:t>
            </a:r>
          </a:p>
          <a:p>
            <a:pPr algn="just">
              <a:spcBef>
                <a:spcPts val="338"/>
              </a:spcBef>
              <a:buFont typeface="Wingdings" panose="05000000000000000000" pitchFamily="2" charset="2"/>
              <a:buChar char="§"/>
              <a:defRPr/>
            </a:pPr>
            <a:r>
              <a:rPr lang="en-US" altLang="en-US" sz="2925" b="1" dirty="0">
                <a:latin typeface="Candara" panose="020E0502030303020204" pitchFamily="34" charset="0"/>
              </a:rPr>
              <a:t>Christians must </a:t>
            </a:r>
            <a:r>
              <a:rPr lang="en-US" altLang="en-US" sz="2925" b="1" i="1" dirty="0">
                <a:latin typeface="Candara" panose="020E0502030303020204" pitchFamily="34" charset="0"/>
              </a:rPr>
              <a:t>“be faithful </a:t>
            </a:r>
            <a:r>
              <a:rPr lang="en-US" altLang="en-US" sz="2925" b="1" i="1" u="sng" dirty="0">
                <a:latin typeface="Candara" panose="020E0502030303020204" pitchFamily="34" charset="0"/>
              </a:rPr>
              <a:t>unto</a:t>
            </a:r>
            <a:r>
              <a:rPr lang="en-US" altLang="en-US" sz="2925" b="1" i="1" dirty="0">
                <a:latin typeface="Candara" panose="020E0502030303020204" pitchFamily="34" charset="0"/>
              </a:rPr>
              <a:t> death”</a:t>
            </a:r>
          </a:p>
          <a:p>
            <a:pPr lvl="1">
              <a:buFont typeface="Wingdings" panose="05000000000000000000" pitchFamily="2" charset="2"/>
              <a:buChar char="§"/>
              <a:defRPr/>
            </a:pPr>
            <a:r>
              <a:rPr lang="en-US" altLang="en-US" sz="2100" i="1" dirty="0">
                <a:latin typeface="Candara" panose="020E0502030303020204" pitchFamily="34" charset="0"/>
              </a:rPr>
              <a:t> </a:t>
            </a:r>
            <a:r>
              <a:rPr lang="en-US" altLang="en-US" sz="2475" i="1" dirty="0">
                <a:latin typeface="Candara" panose="020E0502030303020204" pitchFamily="34" charset="0"/>
              </a:rPr>
              <a:t>Revelation 2:10</a:t>
            </a:r>
          </a:p>
        </p:txBody>
      </p:sp>
      <p:sp>
        <p:nvSpPr>
          <p:cNvPr id="3" name="Rectangle 2">
            <a:extLst>
              <a:ext uri="{FF2B5EF4-FFF2-40B4-BE49-F238E27FC236}">
                <a16:creationId xmlns:a16="http://schemas.microsoft.com/office/drawing/2014/main" id="{B208DFBB-18FA-78A2-B7D8-2BD29A4CE76D}"/>
              </a:ext>
            </a:extLst>
          </p:cNvPr>
          <p:cNvSpPr/>
          <p:nvPr/>
        </p:nvSpPr>
        <p:spPr>
          <a:xfrm rot="16200000">
            <a:off x="-2619559" y="2757142"/>
            <a:ext cx="5889754" cy="923330"/>
          </a:xfrm>
          <a:prstGeom prst="rect">
            <a:avLst/>
          </a:prstGeom>
          <a:noFill/>
        </p:spPr>
        <p:txBody>
          <a:bodyPr wrap="none" lIns="91440" tIns="45720" rIns="91440" bIns="45720">
            <a:spAutoFit/>
          </a:bodyPr>
          <a:lstStyle/>
          <a:p>
            <a:pPr algn="ctr"/>
            <a:r>
              <a:rPr lang="en-US" sz="5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Heaven’s Invitation</a:t>
            </a:r>
          </a:p>
        </p:txBody>
      </p:sp>
    </p:spTree>
    <p:extLst>
      <p:ext uri="{BB962C8B-B14F-4D97-AF65-F5344CB8AC3E}">
        <p14:creationId xmlns:p14="http://schemas.microsoft.com/office/powerpoint/2010/main" val="34738475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 background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chemeClr val="tx2"/>
        </a:solidFill>
        <a:ln>
          <a:solidFill>
            <a:schemeClr val="tx2"/>
          </a:solid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mpany meeting presentation.potx" id="{77F2D8A2-507B-4878-B2FF-8D528D9C7FD9}" vid="{1CC704D5-A0BA-4179-BDE4-EF17843D99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Company meeting presentation</Template>
  <TotalTime>2026</TotalTime>
  <Words>804</Words>
  <Application>Microsoft Office PowerPoint</Application>
  <PresentationFormat>On-screen Show (4:3)</PresentationFormat>
  <Paragraphs>51</Paragraphs>
  <Slides>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Candara</vt:lpstr>
      <vt:lpstr>Century Gothic</vt:lpstr>
      <vt:lpstr>Courier New</vt:lpstr>
      <vt:lpstr>Palatino Linotype</vt:lpstr>
      <vt:lpstr>Wingdings</vt:lpstr>
      <vt:lpstr>Company background presentation</vt:lpstr>
      <vt:lpstr>“My Faith Looks Up To Thee” Sermon-In-Song </vt:lpstr>
      <vt:lpstr>Hebrews 12:1-2</vt:lpstr>
      <vt:lpstr>“My Faith Looks Up To Thee” </vt:lpstr>
      <vt:lpstr>“My Faith Looks Up To Thee” </vt:lpstr>
      <vt:lpstr>“What shall we do?”  Acts 2:37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Redemption in Christ</dc:title>
  <dc:creator>Tommy McClure</dc:creator>
  <cp:lastModifiedBy>Tommy McClure</cp:lastModifiedBy>
  <cp:revision>61</cp:revision>
  <cp:lastPrinted>2024-10-26T19:54:33Z</cp:lastPrinted>
  <dcterms:created xsi:type="dcterms:W3CDTF">2022-01-30T22:20:48Z</dcterms:created>
  <dcterms:modified xsi:type="dcterms:W3CDTF">2024-10-28T20:01:16Z</dcterms:modified>
</cp:coreProperties>
</file>