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handoutMasterIdLst>
    <p:handoutMasterId r:id="rId16"/>
  </p:handoutMasterIdLst>
  <p:sldIdLst>
    <p:sldId id="404" r:id="rId5"/>
    <p:sldId id="403" r:id="rId6"/>
    <p:sldId id="269" r:id="rId7"/>
    <p:sldId id="422" r:id="rId8"/>
    <p:sldId id="391" r:id="rId9"/>
    <p:sldId id="423" r:id="rId10"/>
    <p:sldId id="424" r:id="rId11"/>
    <p:sldId id="425" r:id="rId12"/>
    <p:sldId id="416" r:id="rId13"/>
    <p:sldId id="380"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1882F8-AD15-40E7-A808-3A483065FCF1}" v="1" dt="2024-10-27T02:20:43.920"/>
    <p1510:client id="{3A5ACB2E-BED9-42A7-B3E3-DC4528809A81}" v="5929" dt="2024-10-26T19:48:13.3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2623" autoAdjust="0"/>
    <p:restoredTop sz="55373" autoAdjust="0"/>
  </p:normalViewPr>
  <p:slideViewPr>
    <p:cSldViewPr snapToGrid="0" showGuides="1">
      <p:cViewPr varScale="1">
        <p:scale>
          <a:sx n="58" d="100"/>
          <a:sy n="58" d="100"/>
        </p:scale>
        <p:origin x="2742" y="78"/>
      </p:cViewPr>
      <p:guideLst>
        <p:guide orient="horz" pos="2136"/>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A5ACB2E-BED9-42A7-B3E3-DC4528809A81}"/>
    <pc:docChg chg="undo custSel addSld delSld modSld">
      <pc:chgData name="Tommy McClure" userId="5f57beb918c8a44c" providerId="LiveId" clId="{3A5ACB2E-BED9-42A7-B3E3-DC4528809A81}" dt="2024-10-26T20:11:32.221" v="6460" actId="14100"/>
      <pc:docMkLst>
        <pc:docMk/>
      </pc:docMkLst>
      <pc:sldChg chg="addSp delSp modSp mod modAnim">
        <pc:chgData name="Tommy McClure" userId="5f57beb918c8a44c" providerId="LiveId" clId="{3A5ACB2E-BED9-42A7-B3E3-DC4528809A81}" dt="2024-10-26T18:29:16.503" v="6250" actId="20577"/>
        <pc:sldMkLst>
          <pc:docMk/>
          <pc:sldMk cId="3695549463" sldId="269"/>
        </pc:sldMkLst>
        <pc:spChg chg="del mod">
          <ac:chgData name="Tommy McClure" userId="5f57beb918c8a44c" providerId="LiveId" clId="{3A5ACB2E-BED9-42A7-B3E3-DC4528809A81}" dt="2024-10-25T20:02:44.430" v="211" actId="478"/>
          <ac:spMkLst>
            <pc:docMk/>
            <pc:sldMk cId="3695549463" sldId="269"/>
            <ac:spMk id="2" creationId="{F47B1855-B6BE-E9A8-D12A-A4941D0C42E6}"/>
          </ac:spMkLst>
        </pc:spChg>
        <pc:spChg chg="mod">
          <ac:chgData name="Tommy McClure" userId="5f57beb918c8a44c" providerId="LiveId" clId="{3A5ACB2E-BED9-42A7-B3E3-DC4528809A81}" dt="2024-10-26T18:29:16.503" v="6250" actId="20577"/>
          <ac:spMkLst>
            <pc:docMk/>
            <pc:sldMk cId="3695549463" sldId="269"/>
            <ac:spMk id="3" creationId="{53695C33-E9D2-5B83-BB24-636238D978A3}"/>
          </ac:spMkLst>
        </pc:spChg>
        <pc:spChg chg="del mod">
          <ac:chgData name="Tommy McClure" userId="5f57beb918c8a44c" providerId="LiveId" clId="{3A5ACB2E-BED9-42A7-B3E3-DC4528809A81}" dt="2024-10-25T20:02:54.627" v="214" actId="478"/>
          <ac:spMkLst>
            <pc:docMk/>
            <pc:sldMk cId="3695549463" sldId="269"/>
            <ac:spMk id="6" creationId="{3F5F20C1-1B48-FCD3-2FF4-9ABE76BC1D94}"/>
          </ac:spMkLst>
        </pc:spChg>
        <pc:spChg chg="add del mod">
          <ac:chgData name="Tommy McClure" userId="5f57beb918c8a44c" providerId="LiveId" clId="{3A5ACB2E-BED9-42A7-B3E3-DC4528809A81}" dt="2024-10-25T20:02:47.246" v="212" actId="478"/>
          <ac:spMkLst>
            <pc:docMk/>
            <pc:sldMk cId="3695549463" sldId="269"/>
            <ac:spMk id="7" creationId="{13702C52-C1A6-E699-35F9-ACA6E61A3BDF}"/>
          </ac:spMkLst>
        </pc:spChg>
        <pc:spChg chg="add mod">
          <ac:chgData name="Tommy McClure" userId="5f57beb918c8a44c" providerId="LiveId" clId="{3A5ACB2E-BED9-42A7-B3E3-DC4528809A81}" dt="2024-10-25T20:02:49.457" v="213"/>
          <ac:spMkLst>
            <pc:docMk/>
            <pc:sldMk cId="3695549463" sldId="269"/>
            <ac:spMk id="8" creationId="{6FF4E949-242C-666C-E108-BFE00F1888D9}"/>
          </ac:spMkLst>
        </pc:spChg>
        <pc:spChg chg="add mod">
          <ac:chgData name="Tommy McClure" userId="5f57beb918c8a44c" providerId="LiveId" clId="{3A5ACB2E-BED9-42A7-B3E3-DC4528809A81}" dt="2024-10-25T20:03:06.452" v="215"/>
          <ac:spMkLst>
            <pc:docMk/>
            <pc:sldMk cId="3695549463" sldId="269"/>
            <ac:spMk id="9" creationId="{A4996C2D-F6EF-F497-D494-E4AF2EA44988}"/>
          </ac:spMkLst>
        </pc:spChg>
      </pc:sldChg>
      <pc:sldChg chg="modSp mod modAnim modNotesTx">
        <pc:chgData name="Tommy McClure" userId="5f57beb918c8a44c" providerId="LiveId" clId="{3A5ACB2E-BED9-42A7-B3E3-DC4528809A81}" dt="2024-10-26T18:23:22.702" v="6215" actId="20577"/>
        <pc:sldMkLst>
          <pc:docMk/>
          <pc:sldMk cId="2662349875" sldId="391"/>
        </pc:sldMkLst>
        <pc:spChg chg="mod">
          <ac:chgData name="Tommy McClure" userId="5f57beb918c8a44c" providerId="LiveId" clId="{3A5ACB2E-BED9-42A7-B3E3-DC4528809A81}" dt="2024-10-25T20:01:27.976" v="202" actId="1076"/>
          <ac:spMkLst>
            <pc:docMk/>
            <pc:sldMk cId="2662349875" sldId="391"/>
            <ac:spMk id="2" creationId="{F4E36BF2-40E2-EB37-5A18-65DFF42BD04C}"/>
          </ac:spMkLst>
        </pc:spChg>
        <pc:spChg chg="mod">
          <ac:chgData name="Tommy McClure" userId="5f57beb918c8a44c" providerId="LiveId" clId="{3A5ACB2E-BED9-42A7-B3E3-DC4528809A81}" dt="2024-10-26T18:23:22.702" v="6215" actId="20577"/>
          <ac:spMkLst>
            <pc:docMk/>
            <pc:sldMk cId="2662349875" sldId="391"/>
            <ac:spMk id="7" creationId="{02ACA1A0-5294-681C-03C0-68EDD9131E38}"/>
          </ac:spMkLst>
        </pc:spChg>
        <pc:spChg chg="mod">
          <ac:chgData name="Tommy McClure" userId="5f57beb918c8a44c" providerId="LiveId" clId="{3A5ACB2E-BED9-42A7-B3E3-DC4528809A81}" dt="2024-10-25T20:01:54.358" v="205" actId="1037"/>
          <ac:spMkLst>
            <pc:docMk/>
            <pc:sldMk cId="2662349875" sldId="391"/>
            <ac:spMk id="8" creationId="{72C34746-472C-4085-D9B5-534A22C2DA1D}"/>
          </ac:spMkLst>
        </pc:spChg>
      </pc:sldChg>
      <pc:sldChg chg="modSp mod modNotes modNotesTx">
        <pc:chgData name="Tommy McClure" userId="5f57beb918c8a44c" providerId="LiveId" clId="{3A5ACB2E-BED9-42A7-B3E3-DC4528809A81}" dt="2024-10-26T20:11:32.221" v="6460" actId="14100"/>
        <pc:sldMkLst>
          <pc:docMk/>
          <pc:sldMk cId="2314493847" sldId="403"/>
        </pc:sldMkLst>
        <pc:spChg chg="mod">
          <ac:chgData name="Tommy McClure" userId="5f57beb918c8a44c" providerId="LiveId" clId="{3A5ACB2E-BED9-42A7-B3E3-DC4528809A81}" dt="2024-10-25T19:52:53.991" v="30" actId="20577"/>
          <ac:spMkLst>
            <pc:docMk/>
            <pc:sldMk cId="2314493847" sldId="403"/>
            <ac:spMk id="13" creationId="{00000000-0000-0000-0000-000000000000}"/>
          </ac:spMkLst>
        </pc:spChg>
        <pc:spChg chg="mod">
          <ac:chgData name="Tommy McClure" userId="5f57beb918c8a44c" providerId="LiveId" clId="{3A5ACB2E-BED9-42A7-B3E3-DC4528809A81}" dt="2024-10-25T19:55:46.550" v="94" actId="1035"/>
          <ac:spMkLst>
            <pc:docMk/>
            <pc:sldMk cId="2314493847" sldId="403"/>
            <ac:spMk id="14" creationId="{00000000-0000-0000-0000-000000000000}"/>
          </ac:spMkLst>
        </pc:spChg>
      </pc:sldChg>
      <pc:sldChg chg="modAnim">
        <pc:chgData name="Tommy McClure" userId="5f57beb918c8a44c" providerId="LiveId" clId="{3A5ACB2E-BED9-42A7-B3E3-DC4528809A81}" dt="2024-10-26T18:27:57.682" v="6230"/>
        <pc:sldMkLst>
          <pc:docMk/>
          <pc:sldMk cId="2822173026" sldId="404"/>
        </pc:sldMkLst>
      </pc:sldChg>
      <pc:sldChg chg="addSp modSp mod modAnim modNotesTx">
        <pc:chgData name="Tommy McClure" userId="5f57beb918c8a44c" providerId="LiveId" clId="{3A5ACB2E-BED9-42A7-B3E3-DC4528809A81}" dt="2024-10-26T20:08:49.608" v="6440" actId="114"/>
        <pc:sldMkLst>
          <pc:docMk/>
          <pc:sldMk cId="1994658829" sldId="416"/>
        </pc:sldMkLst>
        <pc:spChg chg="mod">
          <ac:chgData name="Tommy McClure" userId="5f57beb918c8a44c" providerId="LiveId" clId="{3A5ACB2E-BED9-42A7-B3E3-DC4528809A81}" dt="2024-10-26T18:36:47.837" v="6308" actId="14100"/>
          <ac:spMkLst>
            <pc:docMk/>
            <pc:sldMk cId="1994658829" sldId="416"/>
            <ac:spMk id="13" creationId="{00000000-0000-0000-0000-000000000000}"/>
          </ac:spMkLst>
        </pc:spChg>
        <pc:spChg chg="mod">
          <ac:chgData name="Tommy McClure" userId="5f57beb918c8a44c" providerId="LiveId" clId="{3A5ACB2E-BED9-42A7-B3E3-DC4528809A81}" dt="2024-10-26T18:37:48.336" v="6313" actId="14100"/>
          <ac:spMkLst>
            <pc:docMk/>
            <pc:sldMk cId="1994658829" sldId="416"/>
            <ac:spMk id="14" creationId="{00000000-0000-0000-0000-000000000000}"/>
          </ac:spMkLst>
        </pc:spChg>
        <pc:cxnChg chg="add mod">
          <ac:chgData name="Tommy McClure" userId="5f57beb918c8a44c" providerId="LiveId" clId="{3A5ACB2E-BED9-42A7-B3E3-DC4528809A81}" dt="2024-10-26T18:37:41.063" v="6311" actId="1582"/>
          <ac:cxnSpMkLst>
            <pc:docMk/>
            <pc:sldMk cId="1994658829" sldId="416"/>
            <ac:cxnSpMk id="4" creationId="{3FF1D50E-2217-C929-CC45-D2D5927FFDB0}"/>
          </ac:cxnSpMkLst>
        </pc:cxnChg>
      </pc:sldChg>
      <pc:sldChg chg="del">
        <pc:chgData name="Tommy McClure" userId="5f57beb918c8a44c" providerId="LiveId" clId="{3A5ACB2E-BED9-42A7-B3E3-DC4528809A81}" dt="2024-10-26T18:20:05.352" v="6200" actId="2696"/>
        <pc:sldMkLst>
          <pc:docMk/>
          <pc:sldMk cId="966169472" sldId="417"/>
        </pc:sldMkLst>
      </pc:sldChg>
      <pc:sldChg chg="del">
        <pc:chgData name="Tommy McClure" userId="5f57beb918c8a44c" providerId="LiveId" clId="{3A5ACB2E-BED9-42A7-B3E3-DC4528809A81}" dt="2024-10-26T18:12:09.926" v="5910" actId="2696"/>
        <pc:sldMkLst>
          <pc:docMk/>
          <pc:sldMk cId="2740254094" sldId="418"/>
        </pc:sldMkLst>
      </pc:sldChg>
      <pc:sldChg chg="del">
        <pc:chgData name="Tommy McClure" userId="5f57beb918c8a44c" providerId="LiveId" clId="{3A5ACB2E-BED9-42A7-B3E3-DC4528809A81}" dt="2024-10-26T18:12:15.337" v="5911" actId="2696"/>
        <pc:sldMkLst>
          <pc:docMk/>
          <pc:sldMk cId="998311210" sldId="419"/>
        </pc:sldMkLst>
      </pc:sldChg>
      <pc:sldChg chg="del">
        <pc:chgData name="Tommy McClure" userId="5f57beb918c8a44c" providerId="LiveId" clId="{3A5ACB2E-BED9-42A7-B3E3-DC4528809A81}" dt="2024-10-26T18:12:25.307" v="5912" actId="2696"/>
        <pc:sldMkLst>
          <pc:docMk/>
          <pc:sldMk cId="3572750959" sldId="420"/>
        </pc:sldMkLst>
      </pc:sldChg>
      <pc:sldChg chg="del">
        <pc:chgData name="Tommy McClure" userId="5f57beb918c8a44c" providerId="LiveId" clId="{3A5ACB2E-BED9-42A7-B3E3-DC4528809A81}" dt="2024-10-26T18:12:29.714" v="5913" actId="2696"/>
        <pc:sldMkLst>
          <pc:docMk/>
          <pc:sldMk cId="1052868846" sldId="421"/>
        </pc:sldMkLst>
      </pc:sldChg>
      <pc:sldChg chg="new del">
        <pc:chgData name="Tommy McClure" userId="5f57beb918c8a44c" providerId="LiveId" clId="{3A5ACB2E-BED9-42A7-B3E3-DC4528809A81}" dt="2024-10-25T19:58:38.952" v="123" actId="2696"/>
        <pc:sldMkLst>
          <pc:docMk/>
          <pc:sldMk cId="769562043" sldId="422"/>
        </pc:sldMkLst>
      </pc:sldChg>
      <pc:sldChg chg="modSp add mod modAnim">
        <pc:chgData name="Tommy McClure" userId="5f57beb918c8a44c" providerId="LiveId" clId="{3A5ACB2E-BED9-42A7-B3E3-DC4528809A81}" dt="2024-10-26T18:32:39.555" v="6285" actId="20577"/>
        <pc:sldMkLst>
          <pc:docMk/>
          <pc:sldMk cId="1297081155" sldId="422"/>
        </pc:sldMkLst>
        <pc:spChg chg="mod">
          <ac:chgData name="Tommy McClure" userId="5f57beb918c8a44c" providerId="LiveId" clId="{3A5ACB2E-BED9-42A7-B3E3-DC4528809A81}" dt="2024-10-26T18:30:45.101" v="6265" actId="20577"/>
          <ac:spMkLst>
            <pc:docMk/>
            <pc:sldMk cId="1297081155" sldId="422"/>
            <ac:spMk id="3" creationId="{67F43081-7D8A-F0F9-F9BB-32CF397CD046}"/>
          </ac:spMkLst>
        </pc:spChg>
      </pc:sldChg>
      <pc:sldChg chg="del">
        <pc:chgData name="Tommy McClure" userId="5f57beb918c8a44c" providerId="LiveId" clId="{3A5ACB2E-BED9-42A7-B3E3-DC4528809A81}" dt="2024-10-25T19:55:57.070" v="95" actId="2696"/>
        <pc:sldMkLst>
          <pc:docMk/>
          <pc:sldMk cId="1392054152" sldId="422"/>
        </pc:sldMkLst>
      </pc:sldChg>
      <pc:sldChg chg="modSp new del mod">
        <pc:chgData name="Tommy McClure" userId="5f57beb918c8a44c" providerId="LiveId" clId="{3A5ACB2E-BED9-42A7-B3E3-DC4528809A81}" dt="2024-10-25T19:58:08.682" v="118" actId="680"/>
        <pc:sldMkLst>
          <pc:docMk/>
          <pc:sldMk cId="1784696566" sldId="422"/>
        </pc:sldMkLst>
        <pc:spChg chg="mod">
          <ac:chgData name="Tommy McClure" userId="5f57beb918c8a44c" providerId="LiveId" clId="{3A5ACB2E-BED9-42A7-B3E3-DC4528809A81}" dt="2024-10-25T19:58:07.931" v="117" actId="20577"/>
          <ac:spMkLst>
            <pc:docMk/>
            <pc:sldMk cId="1784696566" sldId="422"/>
            <ac:spMk id="2" creationId="{56B63059-A2AD-07EB-5FF9-44306016B7E7}"/>
          </ac:spMkLst>
        </pc:spChg>
      </pc:sldChg>
      <pc:sldChg chg="modSp add mod addAnim delAnim modAnim modNotesTx">
        <pc:chgData name="Tommy McClure" userId="5f57beb918c8a44c" providerId="LiveId" clId="{3A5ACB2E-BED9-42A7-B3E3-DC4528809A81}" dt="2024-10-26T18:32:39.257" v="6284" actId="20577"/>
        <pc:sldMkLst>
          <pc:docMk/>
          <pc:sldMk cId="913323604" sldId="423"/>
        </pc:sldMkLst>
        <pc:spChg chg="mod">
          <ac:chgData name="Tommy McClure" userId="5f57beb918c8a44c" providerId="LiveId" clId="{3A5ACB2E-BED9-42A7-B3E3-DC4528809A81}" dt="2024-10-26T18:32:36.578" v="6282" actId="20577"/>
          <ac:spMkLst>
            <pc:docMk/>
            <pc:sldMk cId="913323604" sldId="423"/>
            <ac:spMk id="7" creationId="{98E6D25F-7C34-A1CD-801A-BF8A178627BE}"/>
          </ac:spMkLst>
        </pc:spChg>
      </pc:sldChg>
      <pc:sldChg chg="new del">
        <pc:chgData name="Tommy McClure" userId="5f57beb918c8a44c" providerId="LiveId" clId="{3A5ACB2E-BED9-42A7-B3E3-DC4528809A81}" dt="2024-10-25T19:58:32.487" v="122" actId="2696"/>
        <pc:sldMkLst>
          <pc:docMk/>
          <pc:sldMk cId="3579268959" sldId="423"/>
        </pc:sldMkLst>
      </pc:sldChg>
      <pc:sldChg chg="modSp add mod modAnim modNotesTx">
        <pc:chgData name="Tommy McClure" userId="5f57beb918c8a44c" providerId="LiveId" clId="{3A5ACB2E-BED9-42A7-B3E3-DC4528809A81}" dt="2024-10-26T18:35:08.961" v="6288"/>
        <pc:sldMkLst>
          <pc:docMk/>
          <pc:sldMk cId="738718337" sldId="424"/>
        </pc:sldMkLst>
        <pc:spChg chg="mod">
          <ac:chgData name="Tommy McClure" userId="5f57beb918c8a44c" providerId="LiveId" clId="{3A5ACB2E-BED9-42A7-B3E3-DC4528809A81}" dt="2024-10-26T18:26:10.240" v="6229" actId="20577"/>
          <ac:spMkLst>
            <pc:docMk/>
            <pc:sldMk cId="738718337" sldId="424"/>
            <ac:spMk id="7" creationId="{D4A10D24-F9E6-4A6B-16EF-715A1B8E7573}"/>
          </ac:spMkLst>
        </pc:spChg>
      </pc:sldChg>
      <pc:sldChg chg="modSp add mod modAnim modNotesTx">
        <pc:chgData name="Tommy McClure" userId="5f57beb918c8a44c" providerId="LiveId" clId="{3A5ACB2E-BED9-42A7-B3E3-DC4528809A81}" dt="2024-10-26T18:35:45.556" v="6291"/>
        <pc:sldMkLst>
          <pc:docMk/>
          <pc:sldMk cId="1637157971" sldId="425"/>
        </pc:sldMkLst>
        <pc:spChg chg="mod">
          <ac:chgData name="Tommy McClure" userId="5f57beb918c8a44c" providerId="LiveId" clId="{3A5ACB2E-BED9-42A7-B3E3-DC4528809A81}" dt="2024-10-26T18:02:57.665" v="5890" actId="114"/>
          <ac:spMkLst>
            <pc:docMk/>
            <pc:sldMk cId="1637157971" sldId="425"/>
            <ac:spMk id="7" creationId="{509FBEF7-0C74-777A-786F-AC4F7FA665D1}"/>
          </ac:spMkLst>
        </pc:spChg>
      </pc:sldChg>
      <pc:sldChg chg="add del">
        <pc:chgData name="Tommy McClure" userId="5f57beb918c8a44c" providerId="LiveId" clId="{3A5ACB2E-BED9-42A7-B3E3-DC4528809A81}" dt="2024-10-26T18:20:00.919" v="6199" actId="2696"/>
        <pc:sldMkLst>
          <pc:docMk/>
          <pc:sldMk cId="216943291" sldId="426"/>
        </pc:sldMkLst>
      </pc:sldChg>
    </pc:docChg>
  </pc:docChgLst>
  <pc:docChgLst>
    <pc:chgData name="Tommy McClure" userId="5f57beb918c8a44c" providerId="LiveId" clId="{121882F8-AD15-40E7-A808-3A483065FCF1}"/>
    <pc:docChg chg="modSld">
      <pc:chgData name="Tommy McClure" userId="5f57beb918c8a44c" providerId="LiveId" clId="{121882F8-AD15-40E7-A808-3A483065FCF1}" dt="2024-10-27T02:25:29.603" v="55" actId="115"/>
      <pc:docMkLst>
        <pc:docMk/>
      </pc:docMkLst>
      <pc:sldChg chg="modNotes">
        <pc:chgData name="Tommy McClure" userId="5f57beb918c8a44c" providerId="LiveId" clId="{121882F8-AD15-40E7-A808-3A483065FCF1}" dt="2024-10-27T02:20:58.711" v="49" actId="113"/>
        <pc:sldMkLst>
          <pc:docMk/>
          <pc:sldMk cId="2314493847" sldId="403"/>
        </pc:sldMkLst>
      </pc:sldChg>
      <pc:sldChg chg="modNotes">
        <pc:chgData name="Tommy McClure" userId="5f57beb918c8a44c" providerId="LiveId" clId="{121882F8-AD15-40E7-A808-3A483065FCF1}" dt="2024-10-27T02:25:29.603" v="55" actId="115"/>
        <pc:sldMkLst>
          <pc:docMk/>
          <pc:sldMk cId="1994658829" sldId="416"/>
        </pc:sldMkLst>
      </pc:sldChg>
      <pc:sldChg chg="modNotes">
        <pc:chgData name="Tommy McClure" userId="5f57beb918c8a44c" providerId="LiveId" clId="{121882F8-AD15-40E7-A808-3A483065FCF1}" dt="2024-10-27T02:24:38.220" v="52" actId="113"/>
        <pc:sldMkLst>
          <pc:docMk/>
          <pc:sldMk cId="1637157971" sldId="425"/>
        </pc:sldMkLst>
      </pc:sldChg>
    </pc:docChg>
  </pc:docChgLst>
  <pc:docChgLst>
    <pc:chgData name="Tommy McClure" userId="5f57beb918c8a44c" providerId="LiveId" clId="{E81C90B1-FEAB-49C4-8121-EEFC14533C90}"/>
    <pc:docChg chg="custSel modSld">
      <pc:chgData name="Tommy McClure" userId="5f57beb918c8a44c" providerId="LiveId" clId="{E81C90B1-FEAB-49C4-8121-EEFC14533C90}" dt="2023-07-30T14:18:59.735" v="135" actId="115"/>
      <pc:docMkLst>
        <pc:docMk/>
      </pc:docMkLst>
      <pc:sldChg chg="modSp mod modAnim modNotesTx">
        <pc:chgData name="Tommy McClure" userId="5f57beb918c8a44c" providerId="LiveId" clId="{E81C90B1-FEAB-49C4-8121-EEFC14533C90}" dt="2023-07-30T14:12:58.447" v="102" actId="2711"/>
        <pc:sldMkLst>
          <pc:docMk/>
          <pc:sldMk cId="3695549463" sldId="269"/>
        </pc:sldMkLst>
        <pc:spChg chg="mod">
          <ac:chgData name="Tommy McClure" userId="5f57beb918c8a44c" providerId="LiveId" clId="{E81C90B1-FEAB-49C4-8121-EEFC14533C90}" dt="2023-07-30T14:11:49.123" v="100" actId="14100"/>
          <ac:spMkLst>
            <pc:docMk/>
            <pc:sldMk cId="3695549463" sldId="269"/>
            <ac:spMk id="3" creationId="{53695C33-E9D2-5B83-BB24-636238D978A3}"/>
          </ac:spMkLst>
        </pc:spChg>
      </pc:sldChg>
      <pc:sldChg chg="modNotesTx">
        <pc:chgData name="Tommy McClure" userId="5f57beb918c8a44c" providerId="LiveId" clId="{E81C90B1-FEAB-49C4-8121-EEFC14533C90}" dt="2023-07-30T14:06:59.523" v="7" actId="113"/>
        <pc:sldMkLst>
          <pc:docMk/>
          <pc:sldMk cId="3656091068" sldId="270"/>
        </pc:sldMkLst>
      </pc:sldChg>
      <pc:sldChg chg="modNotesTx">
        <pc:chgData name="Tommy McClure" userId="5f57beb918c8a44c" providerId="LiveId" clId="{E81C90B1-FEAB-49C4-8121-EEFC14533C90}" dt="2023-07-30T14:18:59.735" v="135" actId="115"/>
        <pc:sldMkLst>
          <pc:docMk/>
          <pc:sldMk cId="2768436734" sldId="273"/>
        </pc:sldMkLst>
      </pc:sldChg>
    </pc:docChg>
  </pc:docChgLst>
  <pc:docChgLst>
    <pc:chgData name="Tommy McClure" userId="5f57beb918c8a44c" providerId="LiveId" clId="{2B5EDF89-2AF1-4945-B4BA-FCAB652BA3A4}"/>
    <pc:docChg chg="undo custSel addSld delSld modSld">
      <pc:chgData name="Tommy McClure" userId="5f57beb918c8a44c" providerId="LiveId" clId="{2B5EDF89-2AF1-4945-B4BA-FCAB652BA3A4}" dt="2024-01-28T15:43:51.482" v="5298" actId="6549"/>
      <pc:docMkLst>
        <pc:docMk/>
      </pc:docMkLst>
      <pc:sldChg chg="addSp modSp mod">
        <pc:chgData name="Tommy McClure" userId="5f57beb918c8a44c" providerId="LiveId" clId="{2B5EDF89-2AF1-4945-B4BA-FCAB652BA3A4}" dt="2024-01-27T23:04:49.129" v="4861" actId="1038"/>
        <pc:sldMkLst>
          <pc:docMk/>
          <pc:sldMk cId="1652133998" sldId="256"/>
        </pc:sldMkLst>
        <pc:spChg chg="add mod">
          <ac:chgData name="Tommy McClure" userId="5f57beb918c8a44c" providerId="LiveId" clId="{2B5EDF89-2AF1-4945-B4BA-FCAB652BA3A4}" dt="2024-01-27T23:04:49.129" v="4861" actId="1038"/>
          <ac:spMkLst>
            <pc:docMk/>
            <pc:sldMk cId="1652133998" sldId="256"/>
            <ac:spMk id="2" creationId="{ED4F3A08-8C70-87F4-EDD8-2E039CA59633}"/>
          </ac:spMkLst>
        </pc:spChg>
        <pc:spChg chg="mod">
          <ac:chgData name="Tommy McClure" userId="5f57beb918c8a44c" providerId="LiveId" clId="{2B5EDF89-2AF1-4945-B4BA-FCAB652BA3A4}" dt="2024-01-27T03:05:22.732" v="4699" actId="20577"/>
          <ac:spMkLst>
            <pc:docMk/>
            <pc:sldMk cId="1652133998" sldId="256"/>
            <ac:spMk id="7" creationId="{00000000-0000-0000-0000-000000000000}"/>
          </ac:spMkLst>
        </pc:spChg>
      </pc:sldChg>
      <pc:sldChg chg="addSp modSp mod modAnim modNotes modNotesTx">
        <pc:chgData name="Tommy McClure" userId="5f57beb918c8a44c" providerId="LiveId" clId="{2B5EDF89-2AF1-4945-B4BA-FCAB652BA3A4}" dt="2024-01-28T15:43:51.482" v="5298" actId="6549"/>
        <pc:sldMkLst>
          <pc:docMk/>
          <pc:sldMk cId="1654255301" sldId="257"/>
        </pc:sldMkLst>
        <pc:spChg chg="add mod">
          <ac:chgData name="Tommy McClure" userId="5f57beb918c8a44c" providerId="LiveId" clId="{2B5EDF89-2AF1-4945-B4BA-FCAB652BA3A4}" dt="2024-01-27T23:16:38.024" v="5050" actId="1037"/>
          <ac:spMkLst>
            <pc:docMk/>
            <pc:sldMk cId="1654255301" sldId="257"/>
            <ac:spMk id="2" creationId="{EABDB078-6237-9493-3541-1BCAAED384AC}"/>
          </ac:spMkLst>
        </pc:spChg>
        <pc:spChg chg="mod">
          <ac:chgData name="Tommy McClure" userId="5f57beb918c8a44c" providerId="LiveId" clId="{2B5EDF89-2AF1-4945-B4BA-FCAB652BA3A4}" dt="2024-01-27T23:15:17.164" v="5021" actId="20577"/>
          <ac:spMkLst>
            <pc:docMk/>
            <pc:sldMk cId="1654255301" sldId="257"/>
            <ac:spMk id="14" creationId="{00000000-0000-0000-0000-000000000000}"/>
          </ac:spMkLst>
        </pc:spChg>
      </pc:sldChg>
      <pc:sldChg chg="del">
        <pc:chgData name="Tommy McClure" userId="5f57beb918c8a44c" providerId="LiveId" clId="{2B5EDF89-2AF1-4945-B4BA-FCAB652BA3A4}" dt="2024-01-27T01:58:38.337" v="4625" actId="2696"/>
        <pc:sldMkLst>
          <pc:docMk/>
          <pc:sldMk cId="3683544629" sldId="266"/>
        </pc:sldMkLst>
      </pc:sldChg>
      <pc:sldChg chg="modSp mod modNotesTx">
        <pc:chgData name="Tommy McClure" userId="5f57beb918c8a44c" providerId="LiveId" clId="{2B5EDF89-2AF1-4945-B4BA-FCAB652BA3A4}" dt="2024-01-26T22:43:34.467" v="594" actId="14100"/>
        <pc:sldMkLst>
          <pc:docMk/>
          <pc:sldMk cId="3695549463" sldId="269"/>
        </pc:sldMkLst>
        <pc:spChg chg="mod">
          <ac:chgData name="Tommy McClure" userId="5f57beb918c8a44c" providerId="LiveId" clId="{2B5EDF89-2AF1-4945-B4BA-FCAB652BA3A4}" dt="2024-01-26T22:21:32.014" v="109" actId="113"/>
          <ac:spMkLst>
            <pc:docMk/>
            <pc:sldMk cId="3695549463" sldId="269"/>
            <ac:spMk id="2" creationId="{F47B1855-B6BE-E9A8-D12A-A4941D0C42E6}"/>
          </ac:spMkLst>
        </pc:spChg>
        <pc:spChg chg="mod">
          <ac:chgData name="Tommy McClure" userId="5f57beb918c8a44c" providerId="LiveId" clId="{2B5EDF89-2AF1-4945-B4BA-FCAB652BA3A4}" dt="2024-01-26T22:43:34.467" v="594" actId="14100"/>
          <ac:spMkLst>
            <pc:docMk/>
            <pc:sldMk cId="3695549463" sldId="269"/>
            <ac:spMk id="3" creationId="{53695C33-E9D2-5B83-BB24-636238D978A3}"/>
          </ac:spMkLst>
        </pc:spChg>
      </pc:sldChg>
      <pc:sldChg chg="del">
        <pc:chgData name="Tommy McClure" userId="5f57beb918c8a44c" providerId="LiveId" clId="{2B5EDF89-2AF1-4945-B4BA-FCAB652BA3A4}" dt="2024-01-27T01:57:51.223" v="4613" actId="2696"/>
        <pc:sldMkLst>
          <pc:docMk/>
          <pc:sldMk cId="3656091068" sldId="270"/>
        </pc:sldMkLst>
      </pc:sldChg>
      <pc:sldChg chg="del">
        <pc:chgData name="Tommy McClure" userId="5f57beb918c8a44c" providerId="LiveId" clId="{2B5EDF89-2AF1-4945-B4BA-FCAB652BA3A4}" dt="2024-01-27T01:57:57.279" v="4615" actId="2696"/>
        <pc:sldMkLst>
          <pc:docMk/>
          <pc:sldMk cId="1823397815" sldId="271"/>
        </pc:sldMkLst>
      </pc:sldChg>
      <pc:sldChg chg="del">
        <pc:chgData name="Tommy McClure" userId="5f57beb918c8a44c" providerId="LiveId" clId="{2B5EDF89-2AF1-4945-B4BA-FCAB652BA3A4}" dt="2024-01-27T01:58:00.059" v="4616" actId="2696"/>
        <pc:sldMkLst>
          <pc:docMk/>
          <pc:sldMk cId="77348872" sldId="272"/>
        </pc:sldMkLst>
      </pc:sldChg>
      <pc:sldChg chg="del">
        <pc:chgData name="Tommy McClure" userId="5f57beb918c8a44c" providerId="LiveId" clId="{2B5EDF89-2AF1-4945-B4BA-FCAB652BA3A4}" dt="2024-01-27T01:58:02.559" v="4617" actId="2696"/>
        <pc:sldMkLst>
          <pc:docMk/>
          <pc:sldMk cId="2768436734" sldId="273"/>
        </pc:sldMkLst>
      </pc:sldChg>
      <pc:sldChg chg="del">
        <pc:chgData name="Tommy McClure" userId="5f57beb918c8a44c" providerId="LiveId" clId="{2B5EDF89-2AF1-4945-B4BA-FCAB652BA3A4}" dt="2024-01-27T01:58:17.004" v="4622" actId="2696"/>
        <pc:sldMkLst>
          <pc:docMk/>
          <pc:sldMk cId="953849423" sldId="274"/>
        </pc:sldMkLst>
      </pc:sldChg>
      <pc:sldChg chg="del">
        <pc:chgData name="Tommy McClure" userId="5f57beb918c8a44c" providerId="LiveId" clId="{2B5EDF89-2AF1-4945-B4BA-FCAB652BA3A4}" dt="2024-01-27T01:58:08.406" v="4619" actId="2696"/>
        <pc:sldMkLst>
          <pc:docMk/>
          <pc:sldMk cId="1939248368" sldId="275"/>
        </pc:sldMkLst>
      </pc:sldChg>
      <pc:sldChg chg="del">
        <pc:chgData name="Tommy McClure" userId="5f57beb918c8a44c" providerId="LiveId" clId="{2B5EDF89-2AF1-4945-B4BA-FCAB652BA3A4}" dt="2024-01-27T01:58:05.346" v="4618" actId="2696"/>
        <pc:sldMkLst>
          <pc:docMk/>
          <pc:sldMk cId="361858454" sldId="276"/>
        </pc:sldMkLst>
      </pc:sldChg>
      <pc:sldChg chg="del">
        <pc:chgData name="Tommy McClure" userId="5f57beb918c8a44c" providerId="LiveId" clId="{2B5EDF89-2AF1-4945-B4BA-FCAB652BA3A4}" dt="2024-01-27T01:58:11.003" v="4620" actId="2696"/>
        <pc:sldMkLst>
          <pc:docMk/>
          <pc:sldMk cId="2351280357" sldId="277"/>
        </pc:sldMkLst>
      </pc:sldChg>
      <pc:sldChg chg="del">
        <pc:chgData name="Tommy McClure" userId="5f57beb918c8a44c" providerId="LiveId" clId="{2B5EDF89-2AF1-4945-B4BA-FCAB652BA3A4}" dt="2024-01-27T01:58:14.046" v="4621" actId="2696"/>
        <pc:sldMkLst>
          <pc:docMk/>
          <pc:sldMk cId="3718683771" sldId="278"/>
        </pc:sldMkLst>
      </pc:sldChg>
      <pc:sldChg chg="del">
        <pc:chgData name="Tommy McClure" userId="5f57beb918c8a44c" providerId="LiveId" clId="{2B5EDF89-2AF1-4945-B4BA-FCAB652BA3A4}" dt="2024-01-27T01:58:19.951" v="4623" actId="2696"/>
        <pc:sldMkLst>
          <pc:docMk/>
          <pc:sldMk cId="3898868205" sldId="279"/>
        </pc:sldMkLst>
      </pc:sldChg>
      <pc:sldChg chg="del">
        <pc:chgData name="Tommy McClure" userId="5f57beb918c8a44c" providerId="LiveId" clId="{2B5EDF89-2AF1-4945-B4BA-FCAB652BA3A4}" dt="2024-01-27T01:58:23.460" v="4624" actId="2696"/>
        <pc:sldMkLst>
          <pc:docMk/>
          <pc:sldMk cId="13724849" sldId="280"/>
        </pc:sldMkLst>
      </pc:sldChg>
      <pc:sldChg chg="modNotes">
        <pc:chgData name="Tommy McClure" userId="5f57beb918c8a44c" providerId="LiveId" clId="{2B5EDF89-2AF1-4945-B4BA-FCAB652BA3A4}" dt="2024-01-28T02:07:45.379" v="5229" actId="14100"/>
        <pc:sldMkLst>
          <pc:docMk/>
          <pc:sldMk cId="2970185068" sldId="380"/>
        </pc:sldMkLst>
      </pc:sldChg>
      <pc:sldChg chg="modSp mod modAnim">
        <pc:chgData name="Tommy McClure" userId="5f57beb918c8a44c" providerId="LiveId" clId="{2B5EDF89-2AF1-4945-B4BA-FCAB652BA3A4}" dt="2024-01-26T22:44:41.920" v="605" actId="20577"/>
        <pc:sldMkLst>
          <pc:docMk/>
          <pc:sldMk cId="2193981554" sldId="381"/>
        </pc:sldMkLst>
        <pc:spChg chg="mod">
          <ac:chgData name="Tommy McClure" userId="5f57beb918c8a44c" providerId="LiveId" clId="{2B5EDF89-2AF1-4945-B4BA-FCAB652BA3A4}" dt="2024-01-26T22:21:07.525" v="108" actId="113"/>
          <ac:spMkLst>
            <pc:docMk/>
            <pc:sldMk cId="2193981554" sldId="381"/>
            <ac:spMk id="2" creationId="{F47B1855-B6BE-E9A8-D12A-A4941D0C42E6}"/>
          </ac:spMkLst>
        </pc:spChg>
        <pc:spChg chg="mod">
          <ac:chgData name="Tommy McClure" userId="5f57beb918c8a44c" providerId="LiveId" clId="{2B5EDF89-2AF1-4945-B4BA-FCAB652BA3A4}" dt="2024-01-26T22:44:41.920" v="605" actId="20577"/>
          <ac:spMkLst>
            <pc:docMk/>
            <pc:sldMk cId="2193981554" sldId="381"/>
            <ac:spMk id="3" creationId="{53695C33-E9D2-5B83-BB24-636238D978A3}"/>
          </ac:spMkLst>
        </pc:spChg>
      </pc:sldChg>
      <pc:sldChg chg="modSp add mod modAnim">
        <pc:chgData name="Tommy McClure" userId="5f57beb918c8a44c" providerId="LiveId" clId="{2B5EDF89-2AF1-4945-B4BA-FCAB652BA3A4}" dt="2024-01-27T23:42:16.434" v="5153" actId="113"/>
        <pc:sldMkLst>
          <pc:docMk/>
          <pc:sldMk cId="3526668176" sldId="382"/>
        </pc:sldMkLst>
        <pc:spChg chg="mod">
          <ac:chgData name="Tommy McClure" userId="5f57beb918c8a44c" providerId="LiveId" clId="{2B5EDF89-2AF1-4945-B4BA-FCAB652BA3A4}" dt="2024-01-26T22:21:02.001" v="107" actId="113"/>
          <ac:spMkLst>
            <pc:docMk/>
            <pc:sldMk cId="3526668176" sldId="382"/>
            <ac:spMk id="2" creationId="{F47B1855-B6BE-E9A8-D12A-A4941D0C42E6}"/>
          </ac:spMkLst>
        </pc:spChg>
        <pc:spChg chg="mod">
          <ac:chgData name="Tommy McClure" userId="5f57beb918c8a44c" providerId="LiveId" clId="{2B5EDF89-2AF1-4945-B4BA-FCAB652BA3A4}" dt="2024-01-27T23:42:16.434" v="5153" actId="113"/>
          <ac:spMkLst>
            <pc:docMk/>
            <pc:sldMk cId="3526668176" sldId="382"/>
            <ac:spMk id="3" creationId="{53695C33-E9D2-5B83-BB24-636238D978A3}"/>
          </ac:spMkLst>
        </pc:spChg>
      </pc:sldChg>
      <pc:sldChg chg="modSp add mod modAnim modNotes modNotesTx">
        <pc:chgData name="Tommy McClure" userId="5f57beb918c8a44c" providerId="LiveId" clId="{2B5EDF89-2AF1-4945-B4BA-FCAB652BA3A4}" dt="2024-01-28T02:05:57.006" v="5208" actId="255"/>
        <pc:sldMkLst>
          <pc:docMk/>
          <pc:sldMk cId="169459066" sldId="383"/>
        </pc:sldMkLst>
        <pc:spChg chg="mod">
          <ac:chgData name="Tommy McClure" userId="5f57beb918c8a44c" providerId="LiveId" clId="{2B5EDF89-2AF1-4945-B4BA-FCAB652BA3A4}" dt="2024-01-27T17:23:05.981" v="4792" actId="20577"/>
          <ac:spMkLst>
            <pc:docMk/>
            <pc:sldMk cId="169459066" sldId="383"/>
            <ac:spMk id="3" creationId="{53695C33-E9D2-5B83-BB24-636238D978A3}"/>
          </ac:spMkLst>
        </pc:spChg>
      </pc:sldChg>
      <pc:sldChg chg="modSp add mod modAnim modNotes modNotesTx">
        <pc:chgData name="Tommy McClure" userId="5f57beb918c8a44c" providerId="LiveId" clId="{2B5EDF89-2AF1-4945-B4BA-FCAB652BA3A4}" dt="2024-01-28T02:06:26.944" v="5210" actId="255"/>
        <pc:sldMkLst>
          <pc:docMk/>
          <pc:sldMk cId="1169479130" sldId="384"/>
        </pc:sldMkLst>
        <pc:spChg chg="mod">
          <ac:chgData name="Tommy McClure" userId="5f57beb918c8a44c" providerId="LiveId" clId="{2B5EDF89-2AF1-4945-B4BA-FCAB652BA3A4}" dt="2024-01-27T02:22:30.420" v="4695" actId="20577"/>
          <ac:spMkLst>
            <pc:docMk/>
            <pc:sldMk cId="1169479130" sldId="384"/>
            <ac:spMk id="3" creationId="{53695C33-E9D2-5B83-BB24-636238D978A3}"/>
          </ac:spMkLst>
        </pc:spChg>
      </pc:sldChg>
      <pc:sldChg chg="modSp add modAnim modNotes modNotesTx">
        <pc:chgData name="Tommy McClure" userId="5f57beb918c8a44c" providerId="LiveId" clId="{2B5EDF89-2AF1-4945-B4BA-FCAB652BA3A4}" dt="2024-01-28T02:06:34.910" v="5211" actId="255"/>
        <pc:sldMkLst>
          <pc:docMk/>
          <pc:sldMk cId="2768930653" sldId="385"/>
        </pc:sldMkLst>
        <pc:spChg chg="mod">
          <ac:chgData name="Tommy McClure" userId="5f57beb918c8a44c" providerId="LiveId" clId="{2B5EDF89-2AF1-4945-B4BA-FCAB652BA3A4}" dt="2024-01-27T19:00:33.131" v="4825" actId="20577"/>
          <ac:spMkLst>
            <pc:docMk/>
            <pc:sldMk cId="2768930653" sldId="385"/>
            <ac:spMk id="3" creationId="{53695C33-E9D2-5B83-BB24-636238D978A3}"/>
          </ac:spMkLst>
        </pc:spChg>
      </pc:sldChg>
      <pc:sldChg chg="modSp add mod modAnim modNotes modNotesTx">
        <pc:chgData name="Tommy McClure" userId="5f57beb918c8a44c" providerId="LiveId" clId="{2B5EDF89-2AF1-4945-B4BA-FCAB652BA3A4}" dt="2024-01-28T02:06:44.674" v="5212" actId="255"/>
        <pc:sldMkLst>
          <pc:docMk/>
          <pc:sldMk cId="872634113" sldId="386"/>
        </pc:sldMkLst>
        <pc:spChg chg="mod">
          <ac:chgData name="Tommy McClure" userId="5f57beb918c8a44c" providerId="LiveId" clId="{2B5EDF89-2AF1-4945-B4BA-FCAB652BA3A4}" dt="2024-01-27T23:39:56.769" v="5151" actId="114"/>
          <ac:spMkLst>
            <pc:docMk/>
            <pc:sldMk cId="872634113" sldId="386"/>
            <ac:spMk id="3" creationId="{53695C33-E9D2-5B83-BB24-636238D978A3}"/>
          </ac:spMkLst>
        </pc:spChg>
      </pc:sldChg>
      <pc:sldChg chg="modSp add mod modAnim modNotes modNotesTx">
        <pc:chgData name="Tommy McClure" userId="5f57beb918c8a44c" providerId="LiveId" clId="{2B5EDF89-2AF1-4945-B4BA-FCAB652BA3A4}" dt="2024-01-28T02:06:54.496" v="5213" actId="255"/>
        <pc:sldMkLst>
          <pc:docMk/>
          <pc:sldMk cId="2539116952" sldId="387"/>
        </pc:sldMkLst>
        <pc:spChg chg="mod">
          <ac:chgData name="Tommy McClure" userId="5f57beb918c8a44c" providerId="LiveId" clId="{2B5EDF89-2AF1-4945-B4BA-FCAB652BA3A4}" dt="2024-01-27T23:46:55.538" v="5177" actId="20577"/>
          <ac:spMkLst>
            <pc:docMk/>
            <pc:sldMk cId="2539116952" sldId="387"/>
            <ac:spMk id="3" creationId="{53695C33-E9D2-5B83-BB24-636238D978A3}"/>
          </ac:spMkLst>
        </pc:spChg>
      </pc:sldChg>
      <pc:sldChg chg="add del">
        <pc:chgData name="Tommy McClure" userId="5f57beb918c8a44c" providerId="LiveId" clId="{2B5EDF89-2AF1-4945-B4BA-FCAB652BA3A4}" dt="2024-01-27T01:57:54.715" v="4614" actId="2696"/>
        <pc:sldMkLst>
          <pc:docMk/>
          <pc:sldMk cId="3690856607" sldId="388"/>
        </pc:sldMkLst>
      </pc:sldChg>
      <pc:sldChg chg="modSp add modAnim modNotes modNotesTx">
        <pc:chgData name="Tommy McClure" userId="5f57beb918c8a44c" providerId="LiveId" clId="{2B5EDF89-2AF1-4945-B4BA-FCAB652BA3A4}" dt="2024-01-28T02:07:02.659" v="5214" actId="255"/>
        <pc:sldMkLst>
          <pc:docMk/>
          <pc:sldMk cId="2303964517" sldId="389"/>
        </pc:sldMkLst>
        <pc:spChg chg="mod">
          <ac:chgData name="Tommy McClure" userId="5f57beb918c8a44c" providerId="LiveId" clId="{2B5EDF89-2AF1-4945-B4BA-FCAB652BA3A4}" dt="2024-01-27T01:57:33.003" v="4612" actId="255"/>
          <ac:spMkLst>
            <pc:docMk/>
            <pc:sldMk cId="2303964517" sldId="389"/>
            <ac:spMk id="3" creationId="{53695C33-E9D2-5B83-BB24-636238D978A3}"/>
          </ac:spMkLst>
        </pc:spChg>
      </pc:sldChg>
    </pc:docChg>
  </pc:docChgLst>
  <pc:docChgLst>
    <pc:chgData name="Tommy McClure" userId="5f57beb918c8a44c" providerId="LiveId" clId="{8962462E-A9E9-40DB-8A46-DB278ACFA5B5}"/>
    <pc:docChg chg="undo custSel addSld delSld modSld sldOrd modMainMaster">
      <pc:chgData name="Tommy McClure" userId="5f57beb918c8a44c" providerId="LiveId" clId="{8962462E-A9E9-40DB-8A46-DB278ACFA5B5}" dt="2023-07-30T01:16:50.513" v="4901" actId="113"/>
      <pc:docMkLst>
        <pc:docMk/>
      </pc:docMkLst>
      <pc:sldChg chg="modSp mod modTransition modAnim modNotes">
        <pc:chgData name="Tommy McClure" userId="5f57beb918c8a44c" providerId="LiveId" clId="{8962462E-A9E9-40DB-8A46-DB278ACFA5B5}" dt="2023-07-30T01:04:10.703" v="4742" actId="6549"/>
        <pc:sldMkLst>
          <pc:docMk/>
          <pc:sldMk cId="1652133998" sldId="256"/>
        </pc:sldMkLst>
        <pc:spChg chg="mod">
          <ac:chgData name="Tommy McClure" userId="5f57beb918c8a44c" providerId="LiveId" clId="{8962462E-A9E9-40DB-8A46-DB278ACFA5B5}" dt="2023-07-28T23:47:05.222" v="4362" actId="114"/>
          <ac:spMkLst>
            <pc:docMk/>
            <pc:sldMk cId="1652133998" sldId="256"/>
            <ac:spMk id="6" creationId="{00000000-0000-0000-0000-000000000000}"/>
          </ac:spMkLst>
        </pc:spChg>
        <pc:spChg chg="mod">
          <ac:chgData name="Tommy McClure" userId="5f57beb918c8a44c" providerId="LiveId" clId="{8962462E-A9E9-40DB-8A46-DB278ACFA5B5}" dt="2023-07-29T19:46:09.048" v="4741" actId="1076"/>
          <ac:spMkLst>
            <pc:docMk/>
            <pc:sldMk cId="1652133998" sldId="256"/>
            <ac:spMk id="7" creationId="{00000000-0000-0000-0000-000000000000}"/>
          </ac:spMkLst>
        </pc:spChg>
        <pc:picChg chg="ord">
          <ac:chgData name="Tommy McClure" userId="5f57beb918c8a44c" providerId="LiveId" clId="{8962462E-A9E9-40DB-8A46-DB278ACFA5B5}" dt="2023-07-29T19:45:32.340" v="4737" actId="167"/>
          <ac:picMkLst>
            <pc:docMk/>
            <pc:sldMk cId="1652133998" sldId="256"/>
            <ac:picMk id="16" creationId="{184B4D63-45B0-09D4-0FB9-6D7C35A689D5}"/>
          </ac:picMkLst>
        </pc:picChg>
      </pc:sldChg>
      <pc:sldChg chg="modSp mod ord modTransition">
        <pc:chgData name="Tommy McClure" userId="5f57beb918c8a44c" providerId="LiveId" clId="{8962462E-A9E9-40DB-8A46-DB278ACFA5B5}" dt="2023-07-28T23:17:48.958" v="4342"/>
        <pc:sldMkLst>
          <pc:docMk/>
          <pc:sldMk cId="1654255301" sldId="257"/>
        </pc:sldMkLst>
        <pc:spChg chg="mod">
          <ac:chgData name="Tommy McClure" userId="5f57beb918c8a44c" providerId="LiveId" clId="{8962462E-A9E9-40DB-8A46-DB278ACFA5B5}" dt="2023-07-28T19:55:05.304" v="562" actId="20577"/>
          <ac:spMkLst>
            <pc:docMk/>
            <pc:sldMk cId="1654255301" sldId="257"/>
            <ac:spMk id="13" creationId="{00000000-0000-0000-0000-000000000000}"/>
          </ac:spMkLst>
        </pc:spChg>
        <pc:spChg chg="mod">
          <ac:chgData name="Tommy McClure" userId="5f57beb918c8a44c" providerId="LiveId" clId="{8962462E-A9E9-40DB-8A46-DB278ACFA5B5}" dt="2023-07-28T19:54:30.751" v="551" actId="207"/>
          <ac:spMkLst>
            <pc:docMk/>
            <pc:sldMk cId="1654255301" sldId="257"/>
            <ac:spMk id="14" creationId="{00000000-0000-0000-0000-000000000000}"/>
          </ac:spMkLst>
        </pc:spChg>
      </pc:sldChg>
      <pc:sldChg chg="del">
        <pc:chgData name="Tommy McClure" userId="5f57beb918c8a44c" providerId="LiveId" clId="{8962462E-A9E9-40DB-8A46-DB278ACFA5B5}" dt="2023-07-28T22:52:44.514" v="4158" actId="2696"/>
        <pc:sldMkLst>
          <pc:docMk/>
          <pc:sldMk cId="4010278615" sldId="258"/>
        </pc:sldMkLst>
      </pc:sldChg>
      <pc:sldChg chg="del">
        <pc:chgData name="Tommy McClure" userId="5f57beb918c8a44c" providerId="LiveId" clId="{8962462E-A9E9-40DB-8A46-DB278ACFA5B5}" dt="2023-07-28T22:52:47.259" v="4159" actId="2696"/>
        <pc:sldMkLst>
          <pc:docMk/>
          <pc:sldMk cId="2853788422" sldId="259"/>
        </pc:sldMkLst>
      </pc:sldChg>
      <pc:sldChg chg="del">
        <pc:chgData name="Tommy McClure" userId="5f57beb918c8a44c" providerId="LiveId" clId="{8962462E-A9E9-40DB-8A46-DB278ACFA5B5}" dt="2023-07-28T22:52:49.829" v="4160" actId="2696"/>
        <pc:sldMkLst>
          <pc:docMk/>
          <pc:sldMk cId="4224509479" sldId="260"/>
        </pc:sldMkLst>
      </pc:sldChg>
      <pc:sldChg chg="del">
        <pc:chgData name="Tommy McClure" userId="5f57beb918c8a44c" providerId="LiveId" clId="{8962462E-A9E9-40DB-8A46-DB278ACFA5B5}" dt="2023-07-28T23:15:00.247" v="4329" actId="2696"/>
        <pc:sldMkLst>
          <pc:docMk/>
          <pc:sldMk cId="132884364" sldId="261"/>
        </pc:sldMkLst>
      </pc:sldChg>
      <pc:sldChg chg="del">
        <pc:chgData name="Tommy McClure" userId="5f57beb918c8a44c" providerId="LiveId" clId="{8962462E-A9E9-40DB-8A46-DB278ACFA5B5}" dt="2023-07-28T23:15:02.861" v="4330" actId="2696"/>
        <pc:sldMkLst>
          <pc:docMk/>
          <pc:sldMk cId="2224495804" sldId="262"/>
        </pc:sldMkLst>
      </pc:sldChg>
      <pc:sldChg chg="del">
        <pc:chgData name="Tommy McClure" userId="5f57beb918c8a44c" providerId="LiveId" clId="{8962462E-A9E9-40DB-8A46-DB278ACFA5B5}" dt="2023-07-28T23:15:05.646" v="4331" actId="2696"/>
        <pc:sldMkLst>
          <pc:docMk/>
          <pc:sldMk cId="1527004159" sldId="263"/>
        </pc:sldMkLst>
      </pc:sldChg>
      <pc:sldChg chg="del">
        <pc:chgData name="Tommy McClure" userId="5f57beb918c8a44c" providerId="LiveId" clId="{8962462E-A9E9-40DB-8A46-DB278ACFA5B5}" dt="2023-07-28T23:15:08.080" v="4332" actId="2696"/>
        <pc:sldMkLst>
          <pc:docMk/>
          <pc:sldMk cId="1800380133" sldId="264"/>
        </pc:sldMkLst>
      </pc:sldChg>
      <pc:sldChg chg="del">
        <pc:chgData name="Tommy McClure" userId="5f57beb918c8a44c" providerId="LiveId" clId="{8962462E-A9E9-40DB-8A46-DB278ACFA5B5}" dt="2023-07-28T23:15:10.470" v="4333" actId="2696"/>
        <pc:sldMkLst>
          <pc:docMk/>
          <pc:sldMk cId="3197023440" sldId="265"/>
        </pc:sldMkLst>
      </pc:sldChg>
      <pc:sldChg chg="addSp delSp modSp mod modTransition modAnim">
        <pc:chgData name="Tommy McClure" userId="5f57beb918c8a44c" providerId="LiveId" clId="{8962462E-A9E9-40DB-8A46-DB278ACFA5B5}" dt="2023-07-28T23:17:48.958" v="4342"/>
        <pc:sldMkLst>
          <pc:docMk/>
          <pc:sldMk cId="3683544629" sldId="266"/>
        </pc:sldMkLst>
        <pc:spChg chg="mod">
          <ac:chgData name="Tommy McClure" userId="5f57beb918c8a44c" providerId="LiveId" clId="{8962462E-A9E9-40DB-8A46-DB278ACFA5B5}" dt="2023-07-28T23:07:31.337" v="4265" actId="20577"/>
          <ac:spMkLst>
            <pc:docMk/>
            <pc:sldMk cId="3683544629" sldId="266"/>
            <ac:spMk id="2" creationId="{00000000-0000-0000-0000-000000000000}"/>
          </ac:spMkLst>
        </pc:spChg>
        <pc:spChg chg="mod">
          <ac:chgData name="Tommy McClure" userId="5f57beb918c8a44c" providerId="LiveId" clId="{8962462E-A9E9-40DB-8A46-DB278ACFA5B5}" dt="2023-07-28T23:14:34.169" v="4327"/>
          <ac:spMkLst>
            <pc:docMk/>
            <pc:sldMk cId="3683544629" sldId="266"/>
            <ac:spMk id="4" creationId="{00000000-0000-0000-0000-000000000000}"/>
          </ac:spMkLst>
        </pc:spChg>
        <pc:spChg chg="add del mod">
          <ac:chgData name="Tommy McClure" userId="5f57beb918c8a44c" providerId="LiveId" clId="{8962462E-A9E9-40DB-8A46-DB278ACFA5B5}" dt="2023-07-28T22:54:23.710" v="4162" actId="931"/>
          <ac:spMkLst>
            <pc:docMk/>
            <pc:sldMk cId="3683544629" sldId="266"/>
            <ac:spMk id="6" creationId="{47DEEFCD-3B07-2540-921B-289D7108DFD9}"/>
          </ac:spMkLst>
        </pc:spChg>
        <pc:spChg chg="add del mod">
          <ac:chgData name="Tommy McClure" userId="5f57beb918c8a44c" providerId="LiveId" clId="{8962462E-A9E9-40DB-8A46-DB278ACFA5B5}" dt="2023-07-28T22:54:38.626" v="4168" actId="478"/>
          <ac:spMkLst>
            <pc:docMk/>
            <pc:sldMk cId="3683544629" sldId="266"/>
            <ac:spMk id="9" creationId="{A197AAE0-9ED2-BE1F-AD82-0AADEAF4DF41}"/>
          </ac:spMkLst>
        </pc:spChg>
        <pc:spChg chg="add del mod">
          <ac:chgData name="Tommy McClure" userId="5f57beb918c8a44c" providerId="LiveId" clId="{8962462E-A9E9-40DB-8A46-DB278ACFA5B5}" dt="2023-07-28T22:56:23.818" v="4174"/>
          <ac:spMkLst>
            <pc:docMk/>
            <pc:sldMk cId="3683544629" sldId="266"/>
            <ac:spMk id="11" creationId="{F9BCD55D-6126-8A5B-06A9-D30644986F17}"/>
          </ac:spMkLst>
        </pc:spChg>
        <pc:spChg chg="add del mod">
          <ac:chgData name="Tommy McClure" userId="5f57beb918c8a44c" providerId="LiveId" clId="{8962462E-A9E9-40DB-8A46-DB278ACFA5B5}" dt="2023-07-28T22:57:09.087" v="4181" actId="478"/>
          <ac:spMkLst>
            <pc:docMk/>
            <pc:sldMk cId="3683544629" sldId="266"/>
            <ac:spMk id="13" creationId="{F1ECA11E-F849-852B-6B98-CB11425E53FB}"/>
          </ac:spMkLst>
        </pc:spChg>
        <pc:picChg chg="del">
          <ac:chgData name="Tommy McClure" userId="5f57beb918c8a44c" providerId="LiveId" clId="{8962462E-A9E9-40DB-8A46-DB278ACFA5B5}" dt="2023-07-28T22:53:04.852" v="4161" actId="478"/>
          <ac:picMkLst>
            <pc:docMk/>
            <pc:sldMk cId="3683544629" sldId="266"/>
            <ac:picMk id="5" creationId="{00000000-0000-0000-0000-000000000000}"/>
          </ac:picMkLst>
        </pc:picChg>
        <pc:picChg chg="add del mod">
          <ac:chgData name="Tommy McClure" userId="5f57beb918c8a44c" providerId="LiveId" clId="{8962462E-A9E9-40DB-8A46-DB278ACFA5B5}" dt="2023-07-28T22:56:20.894" v="4173" actId="478"/>
          <ac:picMkLst>
            <pc:docMk/>
            <pc:sldMk cId="3683544629" sldId="266"/>
            <ac:picMk id="8" creationId="{7A13C21E-ED58-45AB-B902-552D5AF5534C}"/>
          </ac:picMkLst>
        </pc:picChg>
        <pc:picChg chg="add del mod">
          <ac:chgData name="Tommy McClure" userId="5f57beb918c8a44c" providerId="LiveId" clId="{8962462E-A9E9-40DB-8A46-DB278ACFA5B5}" dt="2023-07-28T22:57:06.347" v="4180" actId="478"/>
          <ac:picMkLst>
            <pc:docMk/>
            <pc:sldMk cId="3683544629" sldId="266"/>
            <ac:picMk id="12" creationId="{F8F49170-BD5D-4D2F-AABD-B3A272853356}"/>
          </ac:picMkLst>
        </pc:picChg>
        <pc:picChg chg="add mod">
          <ac:chgData name="Tommy McClure" userId="5f57beb918c8a44c" providerId="LiveId" clId="{8962462E-A9E9-40DB-8A46-DB278ACFA5B5}" dt="2023-07-28T23:11:09.360" v="4305" actId="14100"/>
          <ac:picMkLst>
            <pc:docMk/>
            <pc:sldMk cId="3683544629" sldId="266"/>
            <ac:picMk id="14" creationId="{6B0271A1-6B8C-2615-D0A5-65EF4029FF0A}"/>
          </ac:picMkLst>
        </pc:picChg>
      </pc:sldChg>
      <pc:sldChg chg="del">
        <pc:chgData name="Tommy McClure" userId="5f57beb918c8a44c" providerId="LiveId" clId="{8962462E-A9E9-40DB-8A46-DB278ACFA5B5}" dt="2023-07-28T23:14:57.268" v="4328" actId="2696"/>
        <pc:sldMkLst>
          <pc:docMk/>
          <pc:sldMk cId="1315647518" sldId="268"/>
        </pc:sldMkLst>
      </pc:sldChg>
      <pc:sldChg chg="modSp modTransition modNotes modNotesTx">
        <pc:chgData name="Tommy McClure" userId="5f57beb918c8a44c" providerId="LiveId" clId="{8962462E-A9E9-40DB-8A46-DB278ACFA5B5}" dt="2023-07-30T01:16:28.160" v="4899" actId="113"/>
        <pc:sldMkLst>
          <pc:docMk/>
          <pc:sldMk cId="3695549463" sldId="269"/>
        </pc:sldMkLst>
        <pc:spChg chg="mod">
          <ac:chgData name="Tommy McClure" userId="5f57beb918c8a44c" providerId="LiveId" clId="{8962462E-A9E9-40DB-8A46-DB278ACFA5B5}" dt="2023-07-29T00:00:04.810" v="4553" actId="255"/>
          <ac:spMkLst>
            <pc:docMk/>
            <pc:sldMk cId="3695549463" sldId="269"/>
            <ac:spMk id="3" creationId="{53695C33-E9D2-5B83-BB24-636238D978A3}"/>
          </ac:spMkLst>
        </pc:spChg>
      </pc:sldChg>
      <pc:sldChg chg="modSp modTransition modAnim modNotes modNotesTx">
        <pc:chgData name="Tommy McClure" userId="5f57beb918c8a44c" providerId="LiveId" clId="{8962462E-A9E9-40DB-8A46-DB278ACFA5B5}" dt="2023-07-30T01:12:52.619" v="4839" actId="113"/>
        <pc:sldMkLst>
          <pc:docMk/>
          <pc:sldMk cId="3656091068" sldId="270"/>
        </pc:sldMkLst>
        <pc:spChg chg="mod">
          <ac:chgData name="Tommy McClure" userId="5f57beb918c8a44c" providerId="LiveId" clId="{8962462E-A9E9-40DB-8A46-DB278ACFA5B5}" dt="2023-07-28T19:06:55.651" v="542" actId="255"/>
          <ac:spMkLst>
            <pc:docMk/>
            <pc:sldMk cId="3656091068" sldId="270"/>
            <ac:spMk id="3" creationId="{53695C33-E9D2-5B83-BB24-636238D978A3}"/>
          </ac:spMkLst>
        </pc:spChg>
      </pc:sldChg>
      <pc:sldChg chg="modSp new mod modTransition modAnim modNotes modNotesTx">
        <pc:chgData name="Tommy McClure" userId="5f57beb918c8a44c" providerId="LiveId" clId="{8962462E-A9E9-40DB-8A46-DB278ACFA5B5}" dt="2023-07-30T01:05:27.313" v="4758" actId="14100"/>
        <pc:sldMkLst>
          <pc:docMk/>
          <pc:sldMk cId="1823397815" sldId="271"/>
        </pc:sldMkLst>
        <pc:spChg chg="mod">
          <ac:chgData name="Tommy McClure" userId="5f57beb918c8a44c" providerId="LiveId" clId="{8962462E-A9E9-40DB-8A46-DB278ACFA5B5}" dt="2023-07-28T20:00:40.493" v="649" actId="114"/>
          <ac:spMkLst>
            <pc:docMk/>
            <pc:sldMk cId="1823397815" sldId="271"/>
            <ac:spMk id="2" creationId="{AECD741A-6C97-D02F-F3E5-93E635BFDD95}"/>
          </ac:spMkLst>
        </pc:spChg>
        <pc:spChg chg="mod">
          <ac:chgData name="Tommy McClure" userId="5f57beb918c8a44c" providerId="LiveId" clId="{8962462E-A9E9-40DB-8A46-DB278ACFA5B5}" dt="2023-07-28T21:09:27.208" v="2196" actId="113"/>
          <ac:spMkLst>
            <pc:docMk/>
            <pc:sldMk cId="1823397815" sldId="271"/>
            <ac:spMk id="3" creationId="{B0041030-74BF-4DB0-DD19-A5D35B57D0CA}"/>
          </ac:spMkLst>
        </pc:spChg>
      </pc:sldChg>
      <pc:sldChg chg="modSp add mod modTransition modAnim modNotes modNotesTx">
        <pc:chgData name="Tommy McClure" userId="5f57beb918c8a44c" providerId="LiveId" clId="{8962462E-A9E9-40DB-8A46-DB278ACFA5B5}" dt="2023-07-30T01:10:52.719" v="4815" actId="20577"/>
        <pc:sldMkLst>
          <pc:docMk/>
          <pc:sldMk cId="77348872" sldId="272"/>
        </pc:sldMkLst>
        <pc:spChg chg="mod">
          <ac:chgData name="Tommy McClure" userId="5f57beb918c8a44c" providerId="LiveId" clId="{8962462E-A9E9-40DB-8A46-DB278ACFA5B5}" dt="2023-07-29T19:12:28.603" v="4643" actId="20577"/>
          <ac:spMkLst>
            <pc:docMk/>
            <pc:sldMk cId="77348872" sldId="272"/>
            <ac:spMk id="3" creationId="{B0041030-74BF-4DB0-DD19-A5D35B57D0CA}"/>
          </ac:spMkLst>
        </pc:spChg>
      </pc:sldChg>
      <pc:sldChg chg="modSp add mod modTransition modAnim modNotes modNotesTx">
        <pc:chgData name="Tommy McClure" userId="5f57beb918c8a44c" providerId="LiveId" clId="{8962462E-A9E9-40DB-8A46-DB278ACFA5B5}" dt="2023-07-30T01:06:50.331" v="4774" actId="2711"/>
        <pc:sldMkLst>
          <pc:docMk/>
          <pc:sldMk cId="2768436734" sldId="273"/>
        </pc:sldMkLst>
        <pc:spChg chg="mod">
          <ac:chgData name="Tommy McClure" userId="5f57beb918c8a44c" providerId="LiveId" clId="{8962462E-A9E9-40DB-8A46-DB278ACFA5B5}" dt="2023-07-28T23:20:29.742" v="4356" actId="20577"/>
          <ac:spMkLst>
            <pc:docMk/>
            <pc:sldMk cId="2768436734" sldId="273"/>
            <ac:spMk id="3" creationId="{B0041030-74BF-4DB0-DD19-A5D35B57D0CA}"/>
          </ac:spMkLst>
        </pc:spChg>
      </pc:sldChg>
      <pc:sldChg chg="addSp delSp modSp add mod ord modTransition addAnim delAnim modAnim modNotes modNotesTx">
        <pc:chgData name="Tommy McClure" userId="5f57beb918c8a44c" providerId="LiveId" clId="{8962462E-A9E9-40DB-8A46-DB278ACFA5B5}" dt="2023-07-30T01:16:00.546" v="4896" actId="113"/>
        <pc:sldMkLst>
          <pc:docMk/>
          <pc:sldMk cId="953849423" sldId="274"/>
        </pc:sldMkLst>
        <pc:spChg chg="mod">
          <ac:chgData name="Tommy McClure" userId="5f57beb918c8a44c" providerId="LiveId" clId="{8962462E-A9E9-40DB-8A46-DB278ACFA5B5}" dt="2023-07-28T22:18:35.767" v="3453" actId="20577"/>
          <ac:spMkLst>
            <pc:docMk/>
            <pc:sldMk cId="953849423" sldId="274"/>
            <ac:spMk id="2" creationId="{F47B1855-B6BE-E9A8-D12A-A4941D0C42E6}"/>
          </ac:spMkLst>
        </pc:spChg>
        <pc:spChg chg="mod">
          <ac:chgData name="Tommy McClure" userId="5f57beb918c8a44c" providerId="LiveId" clId="{8962462E-A9E9-40DB-8A46-DB278ACFA5B5}" dt="2023-07-28T22:30:21.017" v="3599" actId="255"/>
          <ac:spMkLst>
            <pc:docMk/>
            <pc:sldMk cId="953849423" sldId="274"/>
            <ac:spMk id="3" creationId="{53695C33-E9D2-5B83-BB24-636238D978A3}"/>
          </ac:spMkLst>
        </pc:spChg>
        <pc:spChg chg="add del">
          <ac:chgData name="Tommy McClure" userId="5f57beb918c8a44c" providerId="LiveId" clId="{8962462E-A9E9-40DB-8A46-DB278ACFA5B5}" dt="2023-07-28T22:30:05.548" v="3598" actId="22"/>
          <ac:spMkLst>
            <pc:docMk/>
            <pc:sldMk cId="953849423" sldId="274"/>
            <ac:spMk id="5" creationId="{AD276343-DA75-6D55-0EEB-259E5F0F4476}"/>
          </ac:spMkLst>
        </pc:spChg>
      </pc:sldChg>
      <pc:sldChg chg="addSp delSp modSp add mod modTransition modAnim modNotes modNotesTx">
        <pc:chgData name="Tommy McClure" userId="5f57beb918c8a44c" providerId="LiveId" clId="{8962462E-A9E9-40DB-8A46-DB278ACFA5B5}" dt="2023-07-30T01:16:09.832" v="4897" actId="113"/>
        <pc:sldMkLst>
          <pc:docMk/>
          <pc:sldMk cId="1939248368" sldId="275"/>
        </pc:sldMkLst>
        <pc:spChg chg="mod">
          <ac:chgData name="Tommy McClure" userId="5f57beb918c8a44c" providerId="LiveId" clId="{8962462E-A9E9-40DB-8A46-DB278ACFA5B5}" dt="2023-07-28T21:34:25.869" v="2959"/>
          <ac:spMkLst>
            <pc:docMk/>
            <pc:sldMk cId="1939248368" sldId="275"/>
            <ac:spMk id="2" creationId="{F47B1855-B6BE-E9A8-D12A-A4941D0C42E6}"/>
          </ac:spMkLst>
        </pc:spChg>
        <pc:spChg chg="mod">
          <ac:chgData name="Tommy McClure" userId="5f57beb918c8a44c" providerId="LiveId" clId="{8962462E-A9E9-40DB-8A46-DB278ACFA5B5}" dt="2023-07-28T22:20:38.826" v="3536" actId="20577"/>
          <ac:spMkLst>
            <pc:docMk/>
            <pc:sldMk cId="1939248368" sldId="275"/>
            <ac:spMk id="3" creationId="{53695C33-E9D2-5B83-BB24-636238D978A3}"/>
          </ac:spMkLst>
        </pc:spChg>
        <pc:spChg chg="add del">
          <ac:chgData name="Tommy McClure" userId="5f57beb918c8a44c" providerId="LiveId" clId="{8962462E-A9E9-40DB-8A46-DB278ACFA5B5}" dt="2023-07-28T21:34:21.620" v="2957" actId="22"/>
          <ac:spMkLst>
            <pc:docMk/>
            <pc:sldMk cId="1939248368" sldId="275"/>
            <ac:spMk id="5" creationId="{9AFB6862-3B11-0B54-A57E-50D6DB58298C}"/>
          </ac:spMkLst>
        </pc:spChg>
      </pc:sldChg>
      <pc:sldChg chg="modSp add mod modTransition modAnim modNotes modNotesTx">
        <pc:chgData name="Tommy McClure" userId="5f57beb918c8a44c" providerId="LiveId" clId="{8962462E-A9E9-40DB-8A46-DB278ACFA5B5}" dt="2023-07-30T01:16:15.881" v="4898" actId="113"/>
        <pc:sldMkLst>
          <pc:docMk/>
          <pc:sldMk cId="361858454" sldId="276"/>
        </pc:sldMkLst>
        <pc:spChg chg="mod">
          <ac:chgData name="Tommy McClure" userId="5f57beb918c8a44c" providerId="LiveId" clId="{8962462E-A9E9-40DB-8A46-DB278ACFA5B5}" dt="2023-07-28T22:30:54.091" v="3603" actId="255"/>
          <ac:spMkLst>
            <pc:docMk/>
            <pc:sldMk cId="361858454" sldId="276"/>
            <ac:spMk id="3" creationId="{53695C33-E9D2-5B83-BB24-636238D978A3}"/>
          </ac:spMkLst>
        </pc:spChg>
      </pc:sldChg>
      <pc:sldChg chg="modSp add mod ord modTransition modAnim modNotes modNotesTx">
        <pc:chgData name="Tommy McClure" userId="5f57beb918c8a44c" providerId="LiveId" clId="{8962462E-A9E9-40DB-8A46-DB278ACFA5B5}" dt="2023-07-30T01:15:34.163" v="4891" actId="113"/>
        <pc:sldMkLst>
          <pc:docMk/>
          <pc:sldMk cId="2351280357" sldId="277"/>
        </pc:sldMkLst>
        <pc:spChg chg="mod">
          <ac:chgData name="Tommy McClure" userId="5f57beb918c8a44c" providerId="LiveId" clId="{8962462E-A9E9-40DB-8A46-DB278ACFA5B5}" dt="2023-07-28T22:18:17.569" v="3436" actId="20577"/>
          <ac:spMkLst>
            <pc:docMk/>
            <pc:sldMk cId="2351280357" sldId="277"/>
            <ac:spMk id="2" creationId="{F47B1855-B6BE-E9A8-D12A-A4941D0C42E6}"/>
          </ac:spMkLst>
        </pc:spChg>
        <pc:spChg chg="mod">
          <ac:chgData name="Tommy McClure" userId="5f57beb918c8a44c" providerId="LiveId" clId="{8962462E-A9E9-40DB-8A46-DB278ACFA5B5}" dt="2023-07-28T22:31:43.113" v="3605" actId="14100"/>
          <ac:spMkLst>
            <pc:docMk/>
            <pc:sldMk cId="2351280357" sldId="277"/>
            <ac:spMk id="3" creationId="{53695C33-E9D2-5B83-BB24-636238D978A3}"/>
          </ac:spMkLst>
        </pc:spChg>
      </pc:sldChg>
      <pc:sldChg chg="modSp add mod modTransition modAnim modNotes modNotesTx">
        <pc:chgData name="Tommy McClure" userId="5f57beb918c8a44c" providerId="LiveId" clId="{8962462E-A9E9-40DB-8A46-DB278ACFA5B5}" dt="2023-07-30T01:14:06.233" v="4868" actId="20577"/>
        <pc:sldMkLst>
          <pc:docMk/>
          <pc:sldMk cId="3718683771" sldId="278"/>
        </pc:sldMkLst>
        <pc:spChg chg="mod">
          <ac:chgData name="Tommy McClure" userId="5f57beb918c8a44c" providerId="LiveId" clId="{8962462E-A9E9-40DB-8A46-DB278ACFA5B5}" dt="2023-07-28T23:54:31.203" v="4548" actId="20577"/>
          <ac:spMkLst>
            <pc:docMk/>
            <pc:sldMk cId="3718683771" sldId="278"/>
            <ac:spMk id="3" creationId="{53695C33-E9D2-5B83-BB24-636238D978A3}"/>
          </ac:spMkLst>
        </pc:spChg>
      </pc:sldChg>
      <pc:sldChg chg="modSp add mod modTransition modAnim modNotes modNotesTx">
        <pc:chgData name="Tommy McClure" userId="5f57beb918c8a44c" providerId="LiveId" clId="{8962462E-A9E9-40DB-8A46-DB278ACFA5B5}" dt="2023-07-30T01:16:42.955" v="4900" actId="113"/>
        <pc:sldMkLst>
          <pc:docMk/>
          <pc:sldMk cId="3898868205" sldId="279"/>
        </pc:sldMkLst>
        <pc:spChg chg="mod">
          <ac:chgData name="Tommy McClure" userId="5f57beb918c8a44c" providerId="LiveId" clId="{8962462E-A9E9-40DB-8A46-DB278ACFA5B5}" dt="2023-07-28T22:39:19.581" v="3753" actId="20577"/>
          <ac:spMkLst>
            <pc:docMk/>
            <pc:sldMk cId="3898868205" sldId="279"/>
            <ac:spMk id="3" creationId="{53695C33-E9D2-5B83-BB24-636238D978A3}"/>
          </ac:spMkLst>
        </pc:spChg>
      </pc:sldChg>
      <pc:sldChg chg="modSp add mod modTransition modAnim modNotes modNotesTx">
        <pc:chgData name="Tommy McClure" userId="5f57beb918c8a44c" providerId="LiveId" clId="{8962462E-A9E9-40DB-8A46-DB278ACFA5B5}" dt="2023-07-30T01:16:50.513" v="4901" actId="113"/>
        <pc:sldMkLst>
          <pc:docMk/>
          <pc:sldMk cId="13724849" sldId="280"/>
        </pc:sldMkLst>
        <pc:spChg chg="mod">
          <ac:chgData name="Tommy McClure" userId="5f57beb918c8a44c" providerId="LiveId" clId="{8962462E-A9E9-40DB-8A46-DB278ACFA5B5}" dt="2023-07-28T22:42:03.515" v="3783" actId="20577"/>
          <ac:spMkLst>
            <pc:docMk/>
            <pc:sldMk cId="13724849" sldId="280"/>
            <ac:spMk id="2" creationId="{F47B1855-B6BE-E9A8-D12A-A4941D0C42E6}"/>
          </ac:spMkLst>
        </pc:spChg>
        <pc:spChg chg="mod">
          <ac:chgData name="Tommy McClure" userId="5f57beb918c8a44c" providerId="LiveId" clId="{8962462E-A9E9-40DB-8A46-DB278ACFA5B5}" dt="2023-07-28T22:51:20.879" v="4154" actId="20577"/>
          <ac:spMkLst>
            <pc:docMk/>
            <pc:sldMk cId="13724849" sldId="280"/>
            <ac:spMk id="3" creationId="{53695C33-E9D2-5B83-BB24-636238D978A3}"/>
          </ac:spMkLst>
        </pc:spChg>
      </pc:sldChg>
      <pc:sldChg chg="add del ord">
        <pc:chgData name="Tommy McClure" userId="5f57beb918c8a44c" providerId="LiveId" clId="{8962462E-A9E9-40DB-8A46-DB278ACFA5B5}" dt="2023-07-28T22:54:48.363" v="4169" actId="2696"/>
        <pc:sldMkLst>
          <pc:docMk/>
          <pc:sldMk cId="4225394132" sldId="281"/>
        </pc:sldMkLst>
      </pc:sldChg>
      <pc:sldChg chg="modSp mod modTransition modNotes">
        <pc:chgData name="Tommy McClure" userId="5f57beb918c8a44c" providerId="LiveId" clId="{8962462E-A9E9-40DB-8A46-DB278ACFA5B5}" dt="2023-07-30T01:09:27.662" v="4812" actId="1076"/>
        <pc:sldMkLst>
          <pc:docMk/>
          <pc:sldMk cId="2970185068" sldId="380"/>
        </pc:sldMkLst>
        <pc:spChg chg="mod">
          <ac:chgData name="Tommy McClure" userId="5f57beb918c8a44c" providerId="LiveId" clId="{8962462E-A9E9-40DB-8A46-DB278ACFA5B5}" dt="2023-07-28T23:17:07.240" v="4339" actId="207"/>
          <ac:spMkLst>
            <pc:docMk/>
            <pc:sldMk cId="2970185068" sldId="380"/>
            <ac:spMk id="7" creationId="{2A6B56C3-77F0-4E92-B09D-C8D4A68D5E79}"/>
          </ac:spMkLst>
        </pc:spChg>
        <pc:spChg chg="mod">
          <ac:chgData name="Tommy McClure" userId="5f57beb918c8a44c" providerId="LiveId" clId="{8962462E-A9E9-40DB-8A46-DB278ACFA5B5}" dt="2023-07-28T23:17:14.291" v="4340" actId="207"/>
          <ac:spMkLst>
            <pc:docMk/>
            <pc:sldMk cId="2970185068" sldId="380"/>
            <ac:spMk id="10" creationId="{BB8A7FBA-4C4C-4440-9886-90F8BD6246FB}"/>
          </ac:spMkLst>
        </pc:spChg>
      </pc:sldChg>
      <pc:sldMasterChg chg="modTransition modSldLayout">
        <pc:chgData name="Tommy McClure" userId="5f57beb918c8a44c" providerId="LiveId" clId="{8962462E-A9E9-40DB-8A46-DB278ACFA5B5}" dt="2023-07-28T23:17:48.958" v="4342"/>
        <pc:sldMasterMkLst>
          <pc:docMk/>
          <pc:sldMasterMk cId="2346251051" sldId="2147483648"/>
        </pc:sldMasterMkLst>
        <pc:sldLayoutChg chg="modTransition">
          <pc:chgData name="Tommy McClure" userId="5f57beb918c8a44c" providerId="LiveId" clId="{8962462E-A9E9-40DB-8A46-DB278ACFA5B5}" dt="2023-07-28T23:17:48.958" v="4342"/>
          <pc:sldLayoutMkLst>
            <pc:docMk/>
            <pc:sldMasterMk cId="2346251051" sldId="2147483648"/>
            <pc:sldLayoutMk cId="1659756515" sldId="214748364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86876825" sldId="2147483650"/>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602678805" sldId="2147483651"/>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527791066" sldId="2147483652"/>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971016106" sldId="2147483653"/>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1758111529" sldId="2147483654"/>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02416926" sldId="2147483655"/>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69764688" sldId="2147483656"/>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769637093" sldId="2147483657"/>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012076707" sldId="2147483658"/>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445927127" sldId="214748365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673943605" sldId="2147483660"/>
          </pc:sldLayoutMkLst>
        </pc:sldLayoutChg>
      </pc:sldMasterChg>
    </pc:docChg>
  </pc:docChgLst>
  <pc:docChgLst>
    <pc:chgData name="Tommy McClure" userId="5f57beb918c8a44c" providerId="LiveId" clId="{2F6F6C8F-31BF-40E8-B707-4714E7EFB7B1}"/>
    <pc:docChg chg="undo custSel addSld delSld modSld sldOrd modNotesMaster modHandout">
      <pc:chgData name="Tommy McClure" userId="5f57beb918c8a44c" providerId="LiveId" clId="{2F6F6C8F-31BF-40E8-B707-4714E7EFB7B1}" dt="2024-04-28T14:17:53.448" v="9690" actId="113"/>
      <pc:docMkLst>
        <pc:docMk/>
      </pc:docMkLst>
      <pc:sldChg chg="modSp mod ord modNotes">
        <pc:chgData name="Tommy McClure" userId="5f57beb918c8a44c" providerId="LiveId" clId="{2F6F6C8F-31BF-40E8-B707-4714E7EFB7B1}" dt="2024-04-28T02:14:35.626" v="9404"/>
        <pc:sldMkLst>
          <pc:docMk/>
          <pc:sldMk cId="1652133998" sldId="256"/>
        </pc:sldMkLst>
        <pc:spChg chg="mod">
          <ac:chgData name="Tommy McClure" userId="5f57beb918c8a44c" providerId="LiveId" clId="{2F6F6C8F-31BF-40E8-B707-4714E7EFB7B1}" dt="2024-04-26T19:15:23.770" v="963" actId="255"/>
          <ac:spMkLst>
            <pc:docMk/>
            <pc:sldMk cId="1652133998" sldId="256"/>
            <ac:spMk id="2" creationId="{ED4F3A08-8C70-87F4-EDD8-2E039CA59633}"/>
          </ac:spMkLst>
        </pc:spChg>
      </pc:sldChg>
      <pc:sldChg chg="modNotes">
        <pc:chgData name="Tommy McClure" userId="5f57beb918c8a44c" providerId="LiveId" clId="{2F6F6C8F-31BF-40E8-B707-4714E7EFB7B1}" dt="2024-04-28T13:38:17.252" v="9442" actId="115"/>
        <pc:sldMkLst>
          <pc:docMk/>
          <pc:sldMk cId="1654255301" sldId="257"/>
        </pc:sldMkLst>
      </pc:sldChg>
      <pc:sldChg chg="modNotes">
        <pc:chgData name="Tommy McClure" userId="5f57beb918c8a44c" providerId="LiveId" clId="{2F6F6C8F-31BF-40E8-B707-4714E7EFB7B1}" dt="2024-04-28T02:14:35.626" v="9404"/>
        <pc:sldMkLst>
          <pc:docMk/>
          <pc:sldMk cId="2970185068" sldId="380"/>
        </pc:sldMkLst>
      </pc:sldChg>
      <pc:sldChg chg="del">
        <pc:chgData name="Tommy McClure" userId="5f57beb918c8a44c" providerId="LiveId" clId="{2F6F6C8F-31BF-40E8-B707-4714E7EFB7B1}" dt="2024-04-27T01:29:52.118" v="4520" actId="2696"/>
        <pc:sldMkLst>
          <pc:docMk/>
          <pc:sldMk cId="2193981554" sldId="381"/>
        </pc:sldMkLst>
      </pc:sldChg>
      <pc:sldChg chg="del">
        <pc:chgData name="Tommy McClure" userId="5f57beb918c8a44c" providerId="LiveId" clId="{2F6F6C8F-31BF-40E8-B707-4714E7EFB7B1}" dt="2024-04-27T01:29:49.610" v="4519" actId="2696"/>
        <pc:sldMkLst>
          <pc:docMk/>
          <pc:sldMk cId="3526668176" sldId="382"/>
        </pc:sldMkLst>
      </pc:sldChg>
      <pc:sldChg chg="del ord">
        <pc:chgData name="Tommy McClure" userId="5f57beb918c8a44c" providerId="LiveId" clId="{2F6F6C8F-31BF-40E8-B707-4714E7EFB7B1}" dt="2024-04-27T01:29:47.420" v="4518" actId="2696"/>
        <pc:sldMkLst>
          <pc:docMk/>
          <pc:sldMk cId="169459066" sldId="383"/>
        </pc:sldMkLst>
      </pc:sldChg>
      <pc:sldChg chg="del">
        <pc:chgData name="Tommy McClure" userId="5f57beb918c8a44c" providerId="LiveId" clId="{2F6F6C8F-31BF-40E8-B707-4714E7EFB7B1}" dt="2024-04-27T01:29:45.029" v="4517" actId="2696"/>
        <pc:sldMkLst>
          <pc:docMk/>
          <pc:sldMk cId="1169479130" sldId="384"/>
        </pc:sldMkLst>
      </pc:sldChg>
      <pc:sldChg chg="del">
        <pc:chgData name="Tommy McClure" userId="5f57beb918c8a44c" providerId="LiveId" clId="{2F6F6C8F-31BF-40E8-B707-4714E7EFB7B1}" dt="2024-04-27T01:29:41.700" v="4516" actId="2696"/>
        <pc:sldMkLst>
          <pc:docMk/>
          <pc:sldMk cId="2768930653" sldId="385"/>
        </pc:sldMkLst>
      </pc:sldChg>
      <pc:sldChg chg="del">
        <pc:chgData name="Tommy McClure" userId="5f57beb918c8a44c" providerId="LiveId" clId="{2F6F6C8F-31BF-40E8-B707-4714E7EFB7B1}" dt="2024-04-27T01:29:35.912" v="4515" actId="2696"/>
        <pc:sldMkLst>
          <pc:docMk/>
          <pc:sldMk cId="872634113" sldId="386"/>
        </pc:sldMkLst>
      </pc:sldChg>
      <pc:sldChg chg="del">
        <pc:chgData name="Tommy McClure" userId="5f57beb918c8a44c" providerId="LiveId" clId="{2F6F6C8F-31BF-40E8-B707-4714E7EFB7B1}" dt="2024-04-27T01:29:33.066" v="4514" actId="2696"/>
        <pc:sldMkLst>
          <pc:docMk/>
          <pc:sldMk cId="2539116952" sldId="387"/>
        </pc:sldMkLst>
      </pc:sldChg>
      <pc:sldChg chg="addSp delSp modSp mod modAnim modNotes modNotesTx">
        <pc:chgData name="Tommy McClure" userId="5f57beb918c8a44c" providerId="LiveId" clId="{2F6F6C8F-31BF-40E8-B707-4714E7EFB7B1}" dt="2024-04-28T02:45:52.668" v="9410" actId="255"/>
        <pc:sldMkLst>
          <pc:docMk/>
          <pc:sldMk cId="2303964517" sldId="389"/>
        </pc:sldMkLst>
        <pc:spChg chg="add mod">
          <ac:chgData name="Tommy McClure" userId="5f57beb918c8a44c" providerId="LiveId" clId="{2F6F6C8F-31BF-40E8-B707-4714E7EFB7B1}" dt="2024-04-28T01:01:46.625" v="9251" actId="20577"/>
          <ac:spMkLst>
            <pc:docMk/>
            <pc:sldMk cId="2303964517" sldId="389"/>
            <ac:spMk id="2" creationId="{2A4B9FF3-CAD5-E685-6B33-39B50BD25A30}"/>
          </ac:spMkLst>
        </pc:spChg>
        <pc:spChg chg="del">
          <ac:chgData name="Tommy McClure" userId="5f57beb918c8a44c" providerId="LiveId" clId="{2F6F6C8F-31BF-40E8-B707-4714E7EFB7B1}" dt="2024-04-27T01:30:05.450" v="4521" actId="478"/>
          <ac:spMkLst>
            <pc:docMk/>
            <pc:sldMk cId="2303964517" sldId="389"/>
            <ac:spMk id="2" creationId="{F47B1855-B6BE-E9A8-D12A-A4941D0C42E6}"/>
          </ac:spMkLst>
        </pc:spChg>
        <pc:spChg chg="mod">
          <ac:chgData name="Tommy McClure" userId="5f57beb918c8a44c" providerId="LiveId" clId="{2F6F6C8F-31BF-40E8-B707-4714E7EFB7B1}" dt="2024-04-27T20:00:20.709" v="6405" actId="14100"/>
          <ac:spMkLst>
            <pc:docMk/>
            <pc:sldMk cId="2303964517" sldId="389"/>
            <ac:spMk id="3" creationId="{53695C33-E9D2-5B83-BB24-636238D978A3}"/>
          </ac:spMkLst>
        </pc:spChg>
        <pc:spChg chg="add del mod">
          <ac:chgData name="Tommy McClure" userId="5f57beb918c8a44c" providerId="LiveId" clId="{2F6F6C8F-31BF-40E8-B707-4714E7EFB7B1}" dt="2024-04-27T01:31:11.347" v="4524" actId="478"/>
          <ac:spMkLst>
            <pc:docMk/>
            <pc:sldMk cId="2303964517" sldId="389"/>
            <ac:spMk id="5" creationId="{4905D1CC-8214-15BE-49C7-7DC236881007}"/>
          </ac:spMkLst>
        </pc:spChg>
        <pc:spChg chg="add mod">
          <ac:chgData name="Tommy McClure" userId="5f57beb918c8a44c" providerId="LiveId" clId="{2F6F6C8F-31BF-40E8-B707-4714E7EFB7B1}" dt="2024-04-27T01:31:32.680" v="4526" actId="1582"/>
          <ac:spMkLst>
            <pc:docMk/>
            <pc:sldMk cId="2303964517" sldId="389"/>
            <ac:spMk id="6" creationId="{5E930FE2-48B2-7AA0-B637-2A382177D24B}"/>
          </ac:spMkLst>
        </pc:spChg>
        <pc:spChg chg="add mod">
          <ac:chgData name="Tommy McClure" userId="5f57beb918c8a44c" providerId="LiveId" clId="{2F6F6C8F-31BF-40E8-B707-4714E7EFB7B1}" dt="2024-04-27T01:30:35.155" v="4523"/>
          <ac:spMkLst>
            <pc:docMk/>
            <pc:sldMk cId="2303964517" sldId="389"/>
            <ac:spMk id="7" creationId="{4B625771-6898-F175-06D4-DDC34D836A50}"/>
          </ac:spMkLst>
        </pc:spChg>
        <pc:cxnChg chg="add mod">
          <ac:chgData name="Tommy McClure" userId="5f57beb918c8a44c" providerId="LiveId" clId="{2F6F6C8F-31BF-40E8-B707-4714E7EFB7B1}" dt="2024-04-27T01:33:17.656" v="4532" actId="1582"/>
          <ac:cxnSpMkLst>
            <pc:docMk/>
            <pc:sldMk cId="2303964517" sldId="389"/>
            <ac:cxnSpMk id="9" creationId="{A584DF63-4CBB-20F3-8046-3EDCCC499AFE}"/>
          </ac:cxnSpMkLst>
        </pc:cxnChg>
      </pc:sldChg>
      <pc:sldChg chg="addSp delSp modSp add mod delAnim modAnim modNotes modNotesTx">
        <pc:chgData name="Tommy McClure" userId="5f57beb918c8a44c" providerId="LiveId" clId="{2F6F6C8F-31BF-40E8-B707-4714E7EFB7B1}" dt="2024-04-28T02:45:37.034" v="9408" actId="255"/>
        <pc:sldMkLst>
          <pc:docMk/>
          <pc:sldMk cId="3102821322" sldId="390"/>
        </pc:sldMkLst>
        <pc:spChg chg="del mod">
          <ac:chgData name="Tommy McClure" userId="5f57beb918c8a44c" providerId="LiveId" clId="{2F6F6C8F-31BF-40E8-B707-4714E7EFB7B1}" dt="2024-04-26T18:56:40.175" v="515" actId="478"/>
          <ac:spMkLst>
            <pc:docMk/>
            <pc:sldMk cId="3102821322" sldId="390"/>
            <ac:spMk id="3" creationId="{53695C33-E9D2-5B83-BB24-636238D978A3}"/>
          </ac:spMkLst>
        </pc:spChg>
        <pc:spChg chg="mod">
          <ac:chgData name="Tommy McClure" userId="5f57beb918c8a44c" providerId="LiveId" clId="{2F6F6C8F-31BF-40E8-B707-4714E7EFB7B1}" dt="2024-04-26T19:40:08.728" v="1532" actId="1035"/>
          <ac:spMkLst>
            <pc:docMk/>
            <pc:sldMk cId="3102821322" sldId="390"/>
            <ac:spMk id="4" creationId="{2270FE42-424A-78FA-1845-4759D7E51CDD}"/>
          </ac:spMkLst>
        </pc:spChg>
        <pc:spChg chg="add del">
          <ac:chgData name="Tommy McClure" userId="5f57beb918c8a44c" providerId="LiveId" clId="{2F6F6C8F-31BF-40E8-B707-4714E7EFB7B1}" dt="2024-04-26T18:56:13.246" v="514" actId="22"/>
          <ac:spMkLst>
            <pc:docMk/>
            <pc:sldMk cId="3102821322" sldId="390"/>
            <ac:spMk id="6" creationId="{1036E5ED-F76B-E6CF-FEFF-A7BDD2AB51F2}"/>
          </ac:spMkLst>
        </pc:spChg>
        <pc:spChg chg="add mod">
          <ac:chgData name="Tommy McClure" userId="5f57beb918c8a44c" providerId="LiveId" clId="{2F6F6C8F-31BF-40E8-B707-4714E7EFB7B1}" dt="2024-04-28T00:32:19.158" v="8981" actId="20577"/>
          <ac:spMkLst>
            <pc:docMk/>
            <pc:sldMk cId="3102821322" sldId="390"/>
            <ac:spMk id="7" creationId="{02ACA1A0-5294-681C-03C0-68EDD9131E38}"/>
          </ac:spMkLst>
        </pc:spChg>
      </pc:sldChg>
      <pc:sldChg chg="modSp add ord modAnim modNotes modNotesTx">
        <pc:chgData name="Tommy McClure" userId="5f57beb918c8a44c" providerId="LiveId" clId="{2F6F6C8F-31BF-40E8-B707-4714E7EFB7B1}" dt="2024-04-28T02:14:35.626" v="9404"/>
        <pc:sldMkLst>
          <pc:docMk/>
          <pc:sldMk cId="2662349875" sldId="391"/>
        </pc:sldMkLst>
        <pc:spChg chg="mod">
          <ac:chgData name="Tommy McClure" userId="5f57beb918c8a44c" providerId="LiveId" clId="{2F6F6C8F-31BF-40E8-B707-4714E7EFB7B1}" dt="2024-04-26T22:58:23.661" v="3170" actId="20577"/>
          <ac:spMkLst>
            <pc:docMk/>
            <pc:sldMk cId="2662349875" sldId="391"/>
            <ac:spMk id="7" creationId="{02ACA1A0-5294-681C-03C0-68EDD9131E38}"/>
          </ac:spMkLst>
        </pc:spChg>
      </pc:sldChg>
      <pc:sldChg chg="addSp modSp add mod modAnim modNotes modNotesTx">
        <pc:chgData name="Tommy McClure" userId="5f57beb918c8a44c" providerId="LiveId" clId="{2F6F6C8F-31BF-40E8-B707-4714E7EFB7B1}" dt="2024-04-28T02:14:35.626" v="9404"/>
        <pc:sldMkLst>
          <pc:docMk/>
          <pc:sldMk cId="1075974986" sldId="392"/>
        </pc:sldMkLst>
        <pc:spChg chg="mod">
          <ac:chgData name="Tommy McClure" userId="5f57beb918c8a44c" providerId="LiveId" clId="{2F6F6C8F-31BF-40E8-B707-4714E7EFB7B1}" dt="2024-04-26T20:34:24.380" v="2103" actId="20577"/>
          <ac:spMkLst>
            <pc:docMk/>
            <pc:sldMk cId="1075974986" sldId="392"/>
            <ac:spMk id="2" creationId="{F47B1855-B6BE-E9A8-D12A-A4941D0C42E6}"/>
          </ac:spMkLst>
        </pc:spChg>
        <pc:spChg chg="mod">
          <ac:chgData name="Tommy McClure" userId="5f57beb918c8a44c" providerId="LiveId" clId="{2F6F6C8F-31BF-40E8-B707-4714E7EFB7B1}" dt="2024-04-26T19:41:16.920" v="1538" actId="6549"/>
          <ac:spMkLst>
            <pc:docMk/>
            <pc:sldMk cId="1075974986" sldId="392"/>
            <ac:spMk id="3" creationId="{53695C33-E9D2-5B83-BB24-636238D978A3}"/>
          </ac:spMkLst>
        </pc:spChg>
        <pc:graphicFrameChg chg="add mod modGraphic">
          <ac:chgData name="Tommy McClure" userId="5f57beb918c8a44c" providerId="LiveId" clId="{2F6F6C8F-31BF-40E8-B707-4714E7EFB7B1}" dt="2024-04-28T02:12:40.153" v="9403" actId="208"/>
          <ac:graphicFrameMkLst>
            <pc:docMk/>
            <pc:sldMk cId="1075974986" sldId="392"/>
            <ac:graphicFrameMk id="7" creationId="{AD876660-8707-BEDB-8891-6B3241B2794F}"/>
          </ac:graphicFrameMkLst>
        </pc:graphicFrameChg>
      </pc:sldChg>
      <pc:sldChg chg="modSp add mod ord modNotes modNotesTx">
        <pc:chgData name="Tommy McClure" userId="5f57beb918c8a44c" providerId="LiveId" clId="{2F6F6C8F-31BF-40E8-B707-4714E7EFB7B1}" dt="2024-04-28T03:18:47.334" v="9424" actId="255"/>
        <pc:sldMkLst>
          <pc:docMk/>
          <pc:sldMk cId="2256426777" sldId="393"/>
        </pc:sldMkLst>
        <pc:graphicFrameChg chg="mod">
          <ac:chgData name="Tommy McClure" userId="5f57beb918c8a44c" providerId="LiveId" clId="{2F6F6C8F-31BF-40E8-B707-4714E7EFB7B1}" dt="2024-04-28T02:15:21.315" v="9406" actId="27636"/>
          <ac:graphicFrameMkLst>
            <pc:docMk/>
            <pc:sldMk cId="2256426777" sldId="393"/>
            <ac:graphicFrameMk id="7" creationId="{AD876660-8707-BEDB-8891-6B3241B2794F}"/>
          </ac:graphicFrameMkLst>
        </pc:graphicFrameChg>
      </pc:sldChg>
      <pc:sldChg chg="modSp add ord modAnim modNotes modNotesTx">
        <pc:chgData name="Tommy McClure" userId="5f57beb918c8a44c" providerId="LiveId" clId="{2F6F6C8F-31BF-40E8-B707-4714E7EFB7B1}" dt="2024-04-28T02:45:25.239" v="9407" actId="255"/>
        <pc:sldMkLst>
          <pc:docMk/>
          <pc:sldMk cId="3596143194" sldId="394"/>
        </pc:sldMkLst>
        <pc:spChg chg="mod">
          <ac:chgData name="Tommy McClure" userId="5f57beb918c8a44c" providerId="LiveId" clId="{2F6F6C8F-31BF-40E8-B707-4714E7EFB7B1}" dt="2024-04-28T00:55:47.374" v="9060" actId="20577"/>
          <ac:spMkLst>
            <pc:docMk/>
            <pc:sldMk cId="3596143194" sldId="394"/>
            <ac:spMk id="7" creationId="{02ACA1A0-5294-681C-03C0-68EDD9131E38}"/>
          </ac:spMkLst>
        </pc:spChg>
      </pc:sldChg>
      <pc:sldChg chg="modSp add modAnim modNotes modNotesTx">
        <pc:chgData name="Tommy McClure" userId="5f57beb918c8a44c" providerId="LiveId" clId="{2F6F6C8F-31BF-40E8-B707-4714E7EFB7B1}" dt="2024-04-28T03:16:30.858" v="9423" actId="115"/>
        <pc:sldMkLst>
          <pc:docMk/>
          <pc:sldMk cId="771146421" sldId="395"/>
        </pc:sldMkLst>
        <pc:spChg chg="mod">
          <ac:chgData name="Tommy McClure" userId="5f57beb918c8a44c" providerId="LiveId" clId="{2F6F6C8F-31BF-40E8-B707-4714E7EFB7B1}" dt="2024-04-28T00:59:32.093" v="9234" actId="5793"/>
          <ac:spMkLst>
            <pc:docMk/>
            <pc:sldMk cId="771146421" sldId="395"/>
            <ac:spMk id="7" creationId="{02ACA1A0-5294-681C-03C0-68EDD9131E38}"/>
          </ac:spMkLst>
        </pc:spChg>
      </pc:sldChg>
      <pc:sldChg chg="addSp modSp add mod modAnim modNotes modNotesTx">
        <pc:chgData name="Tommy McClure" userId="5f57beb918c8a44c" providerId="LiveId" clId="{2F6F6C8F-31BF-40E8-B707-4714E7EFB7B1}" dt="2024-04-28T02:14:35.626" v="9404"/>
        <pc:sldMkLst>
          <pc:docMk/>
          <pc:sldMk cId="324091114" sldId="396"/>
        </pc:sldMkLst>
        <pc:spChg chg="add mod">
          <ac:chgData name="Tommy McClure" userId="5f57beb918c8a44c" providerId="LiveId" clId="{2F6F6C8F-31BF-40E8-B707-4714E7EFB7B1}" dt="2024-04-27T19:32:03.517" v="5707" actId="20577"/>
          <ac:spMkLst>
            <pc:docMk/>
            <pc:sldMk cId="324091114" sldId="396"/>
            <ac:spMk id="2" creationId="{2424F4BB-9707-99E7-8994-92899EFA8659}"/>
          </ac:spMkLst>
        </pc:spChg>
        <pc:spChg chg="mod">
          <ac:chgData name="Tommy McClure" userId="5f57beb918c8a44c" providerId="LiveId" clId="{2F6F6C8F-31BF-40E8-B707-4714E7EFB7B1}" dt="2024-04-28T01:02:21.674" v="9271" actId="20577"/>
          <ac:spMkLst>
            <pc:docMk/>
            <pc:sldMk cId="324091114" sldId="396"/>
            <ac:spMk id="3" creationId="{53695C33-E9D2-5B83-BB24-636238D978A3}"/>
          </ac:spMkLst>
        </pc:spChg>
      </pc:sldChg>
      <pc:sldChg chg="delSp modSp add mod modAnim modNotes modNotesTx">
        <pc:chgData name="Tommy McClure" userId="5f57beb918c8a44c" providerId="LiveId" clId="{2F6F6C8F-31BF-40E8-B707-4714E7EFB7B1}" dt="2024-04-28T02:14:35.626" v="9404"/>
        <pc:sldMkLst>
          <pc:docMk/>
          <pc:sldMk cId="1618969578" sldId="397"/>
        </pc:sldMkLst>
        <pc:spChg chg="del">
          <ac:chgData name="Tommy McClure" userId="5f57beb918c8a44c" providerId="LiveId" clId="{2F6F6C8F-31BF-40E8-B707-4714E7EFB7B1}" dt="2024-04-27T19:34:04.800" v="5803" actId="478"/>
          <ac:spMkLst>
            <pc:docMk/>
            <pc:sldMk cId="1618969578" sldId="397"/>
            <ac:spMk id="2" creationId="{2424F4BB-9707-99E7-8994-92899EFA8659}"/>
          </ac:spMkLst>
        </pc:spChg>
        <pc:spChg chg="mod">
          <ac:chgData name="Tommy McClure" userId="5f57beb918c8a44c" providerId="LiveId" clId="{2F6F6C8F-31BF-40E8-B707-4714E7EFB7B1}" dt="2024-04-28T01:05:10.618" v="9368" actId="20577"/>
          <ac:spMkLst>
            <pc:docMk/>
            <pc:sldMk cId="1618969578" sldId="397"/>
            <ac:spMk id="3" creationId="{53695C33-E9D2-5B83-BB24-636238D978A3}"/>
          </ac:spMkLst>
        </pc:spChg>
      </pc:sldChg>
      <pc:sldChg chg="new del">
        <pc:chgData name="Tommy McClure" userId="5f57beb918c8a44c" providerId="LiveId" clId="{2F6F6C8F-31BF-40E8-B707-4714E7EFB7B1}" dt="2024-04-27T20:01:59.139" v="6488" actId="680"/>
        <pc:sldMkLst>
          <pc:docMk/>
          <pc:sldMk cId="1662427646" sldId="398"/>
        </pc:sldMkLst>
      </pc:sldChg>
      <pc:sldChg chg="addSp modSp add mod modAnim modNotes modNotesTx">
        <pc:chgData name="Tommy McClure" userId="5f57beb918c8a44c" providerId="LiveId" clId="{2F6F6C8F-31BF-40E8-B707-4714E7EFB7B1}" dt="2024-04-28T02:46:10.431" v="9411" actId="255"/>
        <pc:sldMkLst>
          <pc:docMk/>
          <pc:sldMk cId="3755125502" sldId="398"/>
        </pc:sldMkLst>
        <pc:spChg chg="add mod">
          <ac:chgData name="Tommy McClure" userId="5f57beb918c8a44c" providerId="LiveId" clId="{2F6F6C8F-31BF-40E8-B707-4714E7EFB7B1}" dt="2024-04-27T20:41:47.096" v="7297" actId="14100"/>
          <ac:spMkLst>
            <pc:docMk/>
            <pc:sldMk cId="3755125502" sldId="398"/>
            <ac:spMk id="2" creationId="{50505C21-307D-9071-DE22-093268D61C45}"/>
          </ac:spMkLst>
        </pc:spChg>
        <pc:spChg chg="mod">
          <ac:chgData name="Tommy McClure" userId="5f57beb918c8a44c" providerId="LiveId" clId="{2F6F6C8F-31BF-40E8-B707-4714E7EFB7B1}" dt="2024-04-27T20:54:30.764" v="7349" actId="20577"/>
          <ac:spMkLst>
            <pc:docMk/>
            <pc:sldMk cId="3755125502" sldId="398"/>
            <ac:spMk id="3" creationId="{53695C33-E9D2-5B83-BB24-636238D978A3}"/>
          </ac:spMkLst>
        </pc:spChg>
      </pc:sldChg>
      <pc:sldChg chg="addSp delSp modSp add mod delAnim modAnim modNotes modNotesTx">
        <pc:chgData name="Tommy McClure" userId="5f57beb918c8a44c" providerId="LiveId" clId="{2F6F6C8F-31BF-40E8-B707-4714E7EFB7B1}" dt="2024-04-28T14:17:53.448" v="9690" actId="113"/>
        <pc:sldMkLst>
          <pc:docMk/>
          <pc:sldMk cId="2428964825" sldId="399"/>
        </pc:sldMkLst>
        <pc:spChg chg="del">
          <ac:chgData name="Tommy McClure" userId="5f57beb918c8a44c" providerId="LiveId" clId="{2F6F6C8F-31BF-40E8-B707-4714E7EFB7B1}" dt="2024-04-27T21:03:02.889" v="7647" actId="478"/>
          <ac:spMkLst>
            <pc:docMk/>
            <pc:sldMk cId="2428964825" sldId="399"/>
            <ac:spMk id="2" creationId="{50505C21-307D-9071-DE22-093268D61C45}"/>
          </ac:spMkLst>
        </pc:spChg>
        <pc:spChg chg="mod">
          <ac:chgData name="Tommy McClure" userId="5f57beb918c8a44c" providerId="LiveId" clId="{2F6F6C8F-31BF-40E8-B707-4714E7EFB7B1}" dt="2024-04-27T21:22:44.378" v="8087" actId="255"/>
          <ac:spMkLst>
            <pc:docMk/>
            <pc:sldMk cId="2428964825" sldId="399"/>
            <ac:spMk id="3" creationId="{53695C33-E9D2-5B83-BB24-636238D978A3}"/>
          </ac:spMkLst>
        </pc:spChg>
        <pc:spChg chg="add mod">
          <ac:chgData name="Tommy McClure" userId="5f57beb918c8a44c" providerId="LiveId" clId="{2F6F6C8F-31BF-40E8-B707-4714E7EFB7B1}" dt="2024-04-28T01:10:24.584" v="9389" actId="207"/>
          <ac:spMkLst>
            <pc:docMk/>
            <pc:sldMk cId="2428964825" sldId="399"/>
            <ac:spMk id="4" creationId="{9256322D-D044-E296-D373-734CCB52AE94}"/>
          </ac:spMkLst>
        </pc:spChg>
      </pc:sldChg>
      <pc:sldChg chg="addSp delSp modSp add mod delAnim modAnim modNotes modNotesTx">
        <pc:chgData name="Tommy McClure" userId="5f57beb918c8a44c" providerId="LiveId" clId="{2F6F6C8F-31BF-40E8-B707-4714E7EFB7B1}" dt="2024-04-28T02:14:35.626" v="9404"/>
        <pc:sldMkLst>
          <pc:docMk/>
          <pc:sldMk cId="3330071865" sldId="400"/>
        </pc:sldMkLst>
        <pc:spChg chg="add mod">
          <ac:chgData name="Tommy McClure" userId="5f57beb918c8a44c" providerId="LiveId" clId="{2F6F6C8F-31BF-40E8-B707-4714E7EFB7B1}" dt="2024-04-27T21:49:07.244" v="8843" actId="1035"/>
          <ac:spMkLst>
            <pc:docMk/>
            <pc:sldMk cId="3330071865" sldId="400"/>
            <ac:spMk id="2" creationId="{64E19FFA-E6C2-890E-575C-16C95DDF4688}"/>
          </ac:spMkLst>
        </pc:spChg>
        <pc:spChg chg="mod">
          <ac:chgData name="Tommy McClure" userId="5f57beb918c8a44c" providerId="LiveId" clId="{2F6F6C8F-31BF-40E8-B707-4714E7EFB7B1}" dt="2024-04-27T21:46:58.727" v="8708" actId="14100"/>
          <ac:spMkLst>
            <pc:docMk/>
            <pc:sldMk cId="3330071865" sldId="400"/>
            <ac:spMk id="3" creationId="{53695C33-E9D2-5B83-BB24-636238D978A3}"/>
          </ac:spMkLst>
        </pc:spChg>
        <pc:spChg chg="del mod">
          <ac:chgData name="Tommy McClure" userId="5f57beb918c8a44c" providerId="LiveId" clId="{2F6F6C8F-31BF-40E8-B707-4714E7EFB7B1}" dt="2024-04-27T21:31:12.269" v="8520" actId="478"/>
          <ac:spMkLst>
            <pc:docMk/>
            <pc:sldMk cId="3330071865" sldId="400"/>
            <ac:spMk id="4" creationId="{9256322D-D044-E296-D373-734CCB52AE94}"/>
          </ac:spMkLst>
        </pc:spChg>
      </pc:sldChg>
      <pc:sldChg chg="addSp delSp modSp add mod ord delAnim">
        <pc:chgData name="Tommy McClure" userId="5f57beb918c8a44c" providerId="LiveId" clId="{2F6F6C8F-31BF-40E8-B707-4714E7EFB7B1}" dt="2024-04-28T14:16:33.172" v="9686" actId="1076"/>
        <pc:sldMkLst>
          <pc:docMk/>
          <pc:sldMk cId="453311138" sldId="401"/>
        </pc:sldMkLst>
        <pc:spChg chg="mod">
          <ac:chgData name="Tommy McClure" userId="5f57beb918c8a44c" providerId="LiveId" clId="{2F6F6C8F-31BF-40E8-B707-4714E7EFB7B1}" dt="2024-04-28T14:13:25.899" v="9678" actId="1076"/>
          <ac:spMkLst>
            <pc:docMk/>
            <pc:sldMk cId="453311138" sldId="401"/>
            <ac:spMk id="2" creationId="{F47B1855-B6BE-E9A8-D12A-A4941D0C42E6}"/>
          </ac:spMkLst>
        </pc:spChg>
        <pc:spChg chg="mod">
          <ac:chgData name="Tommy McClure" userId="5f57beb918c8a44c" providerId="LiveId" clId="{2F6F6C8F-31BF-40E8-B707-4714E7EFB7B1}" dt="2024-04-28T14:13:11.685" v="9675" actId="14100"/>
          <ac:spMkLst>
            <pc:docMk/>
            <pc:sldMk cId="453311138" sldId="401"/>
            <ac:spMk id="3" creationId="{53695C33-E9D2-5B83-BB24-636238D978A3}"/>
          </ac:spMkLst>
        </pc:spChg>
        <pc:spChg chg="del">
          <ac:chgData name="Tommy McClure" userId="5f57beb918c8a44c" providerId="LiveId" clId="{2F6F6C8F-31BF-40E8-B707-4714E7EFB7B1}" dt="2024-04-28T14:00:05.087" v="9492" actId="478"/>
          <ac:spMkLst>
            <pc:docMk/>
            <pc:sldMk cId="453311138" sldId="401"/>
            <ac:spMk id="4" creationId="{2270FE42-424A-78FA-1845-4759D7E51CDD}"/>
          </ac:spMkLst>
        </pc:spChg>
        <pc:spChg chg="add mod">
          <ac:chgData name="Tommy McClure" userId="5f57beb918c8a44c" providerId="LiveId" clId="{2F6F6C8F-31BF-40E8-B707-4714E7EFB7B1}" dt="2024-04-28T14:14:45.654" v="9685" actId="1076"/>
          <ac:spMkLst>
            <pc:docMk/>
            <pc:sldMk cId="453311138" sldId="401"/>
            <ac:spMk id="12" creationId="{398652D0-FC1F-0398-39BA-F860307FD91B}"/>
          </ac:spMkLst>
        </pc:spChg>
        <pc:spChg chg="add del mod">
          <ac:chgData name="Tommy McClure" userId="5f57beb918c8a44c" providerId="LiveId" clId="{2F6F6C8F-31BF-40E8-B707-4714E7EFB7B1}" dt="2024-04-28T14:04:38.394" v="9561" actId="1038"/>
          <ac:spMkLst>
            <pc:docMk/>
            <pc:sldMk cId="453311138" sldId="401"/>
            <ac:spMk id="13" creationId="{F385E84C-8EB7-A876-BAFF-178325E926D8}"/>
          </ac:spMkLst>
        </pc:spChg>
        <pc:spChg chg="add mod">
          <ac:chgData name="Tommy McClure" userId="5f57beb918c8a44c" providerId="LiveId" clId="{2F6F6C8F-31BF-40E8-B707-4714E7EFB7B1}" dt="2024-04-28T14:04:32.783" v="9558" actId="1037"/>
          <ac:spMkLst>
            <pc:docMk/>
            <pc:sldMk cId="453311138" sldId="401"/>
            <ac:spMk id="14" creationId="{F48F7377-A391-18C7-7AFE-2D104BCE06B3}"/>
          </ac:spMkLst>
        </pc:spChg>
        <pc:spChg chg="add mod">
          <ac:chgData name="Tommy McClure" userId="5f57beb918c8a44c" providerId="LiveId" clId="{2F6F6C8F-31BF-40E8-B707-4714E7EFB7B1}" dt="2024-04-28T14:04:43.767" v="9563" actId="1038"/>
          <ac:spMkLst>
            <pc:docMk/>
            <pc:sldMk cId="453311138" sldId="401"/>
            <ac:spMk id="15" creationId="{1750ABA3-CC86-A153-2A69-E815DC7A803A}"/>
          </ac:spMkLst>
        </pc:spChg>
        <pc:spChg chg="add mod">
          <ac:chgData name="Tommy McClure" userId="5f57beb918c8a44c" providerId="LiveId" clId="{2F6F6C8F-31BF-40E8-B707-4714E7EFB7B1}" dt="2024-04-28T14:05:20.109" v="9587" actId="1035"/>
          <ac:spMkLst>
            <pc:docMk/>
            <pc:sldMk cId="453311138" sldId="401"/>
            <ac:spMk id="16" creationId="{9EE6C139-D010-3A32-A411-3ED378E5007E}"/>
          </ac:spMkLst>
        </pc:spChg>
        <pc:spChg chg="add mod">
          <ac:chgData name="Tommy McClure" userId="5f57beb918c8a44c" providerId="LiveId" clId="{2F6F6C8F-31BF-40E8-B707-4714E7EFB7B1}" dt="2024-04-28T14:05:08.641" v="9581" actId="1036"/>
          <ac:spMkLst>
            <pc:docMk/>
            <pc:sldMk cId="453311138" sldId="401"/>
            <ac:spMk id="17" creationId="{F2AF32D8-7BF7-FE2C-92F0-3C3B78572283}"/>
          </ac:spMkLst>
        </pc:spChg>
        <pc:spChg chg="add mod">
          <ac:chgData name="Tommy McClure" userId="5f57beb918c8a44c" providerId="LiveId" clId="{2F6F6C8F-31BF-40E8-B707-4714E7EFB7B1}" dt="2024-04-28T14:05:46.352" v="9608" actId="1035"/>
          <ac:spMkLst>
            <pc:docMk/>
            <pc:sldMk cId="453311138" sldId="401"/>
            <ac:spMk id="18" creationId="{92E390F4-0428-C39B-5CD5-2DDC958F6F33}"/>
          </ac:spMkLst>
        </pc:spChg>
        <pc:spChg chg="add mod">
          <ac:chgData name="Tommy McClure" userId="5f57beb918c8a44c" providerId="LiveId" clId="{2F6F6C8F-31BF-40E8-B707-4714E7EFB7B1}" dt="2024-04-28T14:13:38.391" v="9680" actId="1076"/>
          <ac:spMkLst>
            <pc:docMk/>
            <pc:sldMk cId="453311138" sldId="401"/>
            <ac:spMk id="22" creationId="{43D0BF21-C8A9-D52A-AF1A-08F9D2C8717E}"/>
          </ac:spMkLst>
        </pc:spChg>
        <pc:spChg chg="add mod">
          <ac:chgData name="Tommy McClure" userId="5f57beb918c8a44c" providerId="LiveId" clId="{2F6F6C8F-31BF-40E8-B707-4714E7EFB7B1}" dt="2024-04-28T14:16:33.172" v="9686" actId="1076"/>
          <ac:spMkLst>
            <pc:docMk/>
            <pc:sldMk cId="453311138" sldId="401"/>
            <ac:spMk id="23" creationId="{D0656C50-D2DF-15F5-FE14-1838CDF01D31}"/>
          </ac:spMkLst>
        </pc:spChg>
        <pc:spChg chg="add mod">
          <ac:chgData name="Tommy McClure" userId="5f57beb918c8a44c" providerId="LiveId" clId="{2F6F6C8F-31BF-40E8-B707-4714E7EFB7B1}" dt="2024-04-28T14:12:19.352" v="9671" actId="255"/>
          <ac:spMkLst>
            <pc:docMk/>
            <pc:sldMk cId="453311138" sldId="401"/>
            <ac:spMk id="24" creationId="{37BD6163-BD6D-A0D0-8B3D-FF4C98104010}"/>
          </ac:spMkLst>
        </pc:spChg>
        <pc:graphicFrameChg chg="del">
          <ac:chgData name="Tommy McClure" userId="5f57beb918c8a44c" providerId="LiveId" clId="{2F6F6C8F-31BF-40E8-B707-4714E7EFB7B1}" dt="2024-04-28T13:40:47.683" v="9444" actId="478"/>
          <ac:graphicFrameMkLst>
            <pc:docMk/>
            <pc:sldMk cId="453311138" sldId="401"/>
            <ac:graphicFrameMk id="7" creationId="{AD876660-8707-BEDB-8891-6B3241B2794F}"/>
          </ac:graphicFrameMkLst>
        </pc:graphicFrameChg>
        <pc:picChg chg="add mod">
          <ac:chgData name="Tommy McClure" userId="5f57beb918c8a44c" providerId="LiveId" clId="{2F6F6C8F-31BF-40E8-B707-4714E7EFB7B1}" dt="2024-04-28T13:59:15.907" v="9489" actId="1076"/>
          <ac:picMkLst>
            <pc:docMk/>
            <pc:sldMk cId="453311138" sldId="401"/>
            <ac:picMk id="8" creationId="{05306E48-957D-9CA5-408F-5F00544FF5A0}"/>
          </ac:picMkLst>
        </pc:picChg>
        <pc:picChg chg="add mod">
          <ac:chgData name="Tommy McClure" userId="5f57beb918c8a44c" providerId="LiveId" clId="{2F6F6C8F-31BF-40E8-B707-4714E7EFB7B1}" dt="2024-04-28T13:58:10.928" v="9478" actId="1076"/>
          <ac:picMkLst>
            <pc:docMk/>
            <pc:sldMk cId="453311138" sldId="401"/>
            <ac:picMk id="10" creationId="{B913A0FC-5218-1DDD-81D3-152FEDA21695}"/>
          </ac:picMkLst>
        </pc:picChg>
        <pc:picChg chg="add mod">
          <ac:chgData name="Tommy McClure" userId="5f57beb918c8a44c" providerId="LiveId" clId="{2F6F6C8F-31BF-40E8-B707-4714E7EFB7B1}" dt="2024-04-28T13:58:51.751" v="9486" actId="1076"/>
          <ac:picMkLst>
            <pc:docMk/>
            <pc:sldMk cId="453311138" sldId="401"/>
            <ac:picMk id="11" creationId="{0CF577B8-7813-805E-59D6-A872AA65E0A4}"/>
          </ac:picMkLst>
        </pc:picChg>
        <pc:cxnChg chg="add del mod">
          <ac:chgData name="Tommy McClure" userId="5f57beb918c8a44c" providerId="LiveId" clId="{2F6F6C8F-31BF-40E8-B707-4714E7EFB7B1}" dt="2024-04-28T14:09:20.336" v="9617" actId="478"/>
          <ac:cxnSpMkLst>
            <pc:docMk/>
            <pc:sldMk cId="453311138" sldId="401"/>
            <ac:cxnSpMk id="20" creationId="{FA09CEF6-9B86-8BCE-2103-8A48F5BD6C34}"/>
          </ac:cxnSpMkLst>
        </pc:cxnChg>
      </pc:sldChg>
    </pc:docChg>
  </pc:docChgLst>
  <pc:docChgLst>
    <pc:chgData name="Tommy McClure" userId="5f57beb918c8a44c" providerId="LiveId" clId="{904065DD-A5F8-4440-A007-B0B6A387B08E}"/>
    <pc:docChg chg="undo custSel addSld delSld modSld sldOrd">
      <pc:chgData name="Tommy McClure" userId="5f57beb918c8a44c" providerId="LiveId" clId="{904065DD-A5F8-4440-A007-B0B6A387B08E}" dt="2024-09-29T04:35:44.204" v="7379" actId="20577"/>
      <pc:docMkLst>
        <pc:docMk/>
      </pc:docMkLst>
      <pc:sldChg chg="modSp mod">
        <pc:chgData name="Tommy McClure" userId="5f57beb918c8a44c" providerId="LiveId" clId="{904065DD-A5F8-4440-A007-B0B6A387B08E}" dt="2024-09-28T23:35:09.144" v="6817" actId="1076"/>
        <pc:sldMkLst>
          <pc:docMk/>
          <pc:sldMk cId="3695549463" sldId="269"/>
        </pc:sldMkLst>
        <pc:spChg chg="mod">
          <ac:chgData name="Tommy McClure" userId="5f57beb918c8a44c" providerId="LiveId" clId="{904065DD-A5F8-4440-A007-B0B6A387B08E}" dt="2024-09-28T23:34:51.150" v="6815" actId="14100"/>
          <ac:spMkLst>
            <pc:docMk/>
            <pc:sldMk cId="3695549463" sldId="269"/>
            <ac:spMk id="2" creationId="{F47B1855-B6BE-E9A8-D12A-A4941D0C42E6}"/>
          </ac:spMkLst>
        </pc:spChg>
        <pc:spChg chg="mod">
          <ac:chgData name="Tommy McClure" userId="5f57beb918c8a44c" providerId="LiveId" clId="{904065DD-A5F8-4440-A007-B0B6A387B08E}" dt="2024-09-28T18:58:16.346" v="6453" actId="114"/>
          <ac:spMkLst>
            <pc:docMk/>
            <pc:sldMk cId="3695549463" sldId="269"/>
            <ac:spMk id="3" creationId="{53695C33-E9D2-5B83-BB24-636238D978A3}"/>
          </ac:spMkLst>
        </pc:spChg>
        <pc:spChg chg="mod">
          <ac:chgData name="Tommy McClure" userId="5f57beb918c8a44c" providerId="LiveId" clId="{904065DD-A5F8-4440-A007-B0B6A387B08E}" dt="2024-09-28T23:35:09.144" v="6817" actId="1076"/>
          <ac:spMkLst>
            <pc:docMk/>
            <pc:sldMk cId="3695549463" sldId="269"/>
            <ac:spMk id="6" creationId="{3F5F20C1-1B48-FCD3-2FF4-9ABE76BC1D94}"/>
          </ac:spMkLst>
        </pc:spChg>
      </pc:sldChg>
      <pc:sldChg chg="modNotes">
        <pc:chgData name="Tommy McClure" userId="5f57beb918c8a44c" providerId="LiveId" clId="{904065DD-A5F8-4440-A007-B0B6A387B08E}" dt="2024-09-29T02:07:58.834" v="7208" actId="14100"/>
        <pc:sldMkLst>
          <pc:docMk/>
          <pc:sldMk cId="2970185068" sldId="380"/>
        </pc:sldMkLst>
      </pc:sldChg>
      <pc:sldChg chg="addSp delSp modSp mod modAnim modNotes modNotesTx">
        <pc:chgData name="Tommy McClure" userId="5f57beb918c8a44c" providerId="LiveId" clId="{904065DD-A5F8-4440-A007-B0B6A387B08E}" dt="2024-09-29T04:35:44.204" v="7379" actId="20577"/>
        <pc:sldMkLst>
          <pc:docMk/>
          <pc:sldMk cId="2662349875" sldId="391"/>
        </pc:sldMkLst>
        <pc:spChg chg="del mod">
          <ac:chgData name="Tommy McClure" userId="5f57beb918c8a44c" providerId="LiveId" clId="{904065DD-A5F8-4440-A007-B0B6A387B08E}" dt="2024-09-28T15:42:51.770" v="1241" actId="478"/>
          <ac:spMkLst>
            <pc:docMk/>
            <pc:sldMk cId="2662349875" sldId="391"/>
            <ac:spMk id="2" creationId="{402CEC6D-83A6-3EFD-9435-8625347205E5}"/>
          </ac:spMkLst>
        </pc:spChg>
        <pc:spChg chg="add mod">
          <ac:chgData name="Tommy McClure" userId="5f57beb918c8a44c" providerId="LiveId" clId="{904065DD-A5F8-4440-A007-B0B6A387B08E}" dt="2024-09-28T23:35:55.221" v="6826"/>
          <ac:spMkLst>
            <pc:docMk/>
            <pc:sldMk cId="2662349875" sldId="391"/>
            <ac:spMk id="2" creationId="{F4E36BF2-40E2-EB37-5A18-65DFF42BD04C}"/>
          </ac:spMkLst>
        </pc:spChg>
        <pc:spChg chg="add del mod">
          <ac:chgData name="Tommy McClure" userId="5f57beb918c8a44c" providerId="LiveId" clId="{904065DD-A5F8-4440-A007-B0B6A387B08E}" dt="2024-09-28T23:35:39.291" v="6825" actId="478"/>
          <ac:spMkLst>
            <pc:docMk/>
            <pc:sldMk cId="2662349875" sldId="391"/>
            <ac:spMk id="4" creationId="{861194CC-7EC9-E093-3523-FD354950F109}"/>
          </ac:spMkLst>
        </pc:spChg>
        <pc:spChg chg="mod">
          <ac:chgData name="Tommy McClure" userId="5f57beb918c8a44c" providerId="LiveId" clId="{904065DD-A5F8-4440-A007-B0B6A387B08E}" dt="2024-09-29T04:19:05.728" v="7229" actId="20577"/>
          <ac:spMkLst>
            <pc:docMk/>
            <pc:sldMk cId="2662349875" sldId="391"/>
            <ac:spMk id="7" creationId="{02ACA1A0-5294-681C-03C0-68EDD9131E38}"/>
          </ac:spMkLst>
        </pc:spChg>
        <pc:spChg chg="mod">
          <ac:chgData name="Tommy McClure" userId="5f57beb918c8a44c" providerId="LiveId" clId="{904065DD-A5F8-4440-A007-B0B6A387B08E}" dt="2024-09-28T23:35:35.617" v="6824" actId="313"/>
          <ac:spMkLst>
            <pc:docMk/>
            <pc:sldMk cId="2662349875" sldId="391"/>
            <ac:spMk id="8" creationId="{72C34746-472C-4085-D9B5-534A22C2DA1D}"/>
          </ac:spMkLst>
        </pc:spChg>
      </pc:sldChg>
      <pc:sldChg chg="del">
        <pc:chgData name="Tommy McClure" userId="5f57beb918c8a44c" providerId="LiveId" clId="{904065DD-A5F8-4440-A007-B0B6A387B08E}" dt="2024-09-28T18:45:29.035" v="6028" actId="2696"/>
        <pc:sldMkLst>
          <pc:docMk/>
          <pc:sldMk cId="3596143194" sldId="394"/>
        </pc:sldMkLst>
      </pc:sldChg>
      <pc:sldChg chg="modSp mod modNotes">
        <pc:chgData name="Tommy McClure" userId="5f57beb918c8a44c" providerId="LiveId" clId="{904065DD-A5F8-4440-A007-B0B6A387B08E}" dt="2024-09-29T02:04:18.345" v="7169" actId="1076"/>
        <pc:sldMkLst>
          <pc:docMk/>
          <pc:sldMk cId="2314493847" sldId="403"/>
        </pc:sldMkLst>
        <pc:spChg chg="mod">
          <ac:chgData name="Tommy McClure" userId="5f57beb918c8a44c" providerId="LiveId" clId="{904065DD-A5F8-4440-A007-B0B6A387B08E}" dt="2024-09-28T23:42:43.042" v="6998" actId="20577"/>
          <ac:spMkLst>
            <pc:docMk/>
            <pc:sldMk cId="2314493847" sldId="403"/>
            <ac:spMk id="13" creationId="{00000000-0000-0000-0000-000000000000}"/>
          </ac:spMkLst>
        </pc:spChg>
        <pc:spChg chg="mod">
          <ac:chgData name="Tommy McClure" userId="5f57beb918c8a44c" providerId="LiveId" clId="{904065DD-A5F8-4440-A007-B0B6A387B08E}" dt="2024-09-28T23:49:21.167" v="7012" actId="948"/>
          <ac:spMkLst>
            <pc:docMk/>
            <pc:sldMk cId="2314493847" sldId="403"/>
            <ac:spMk id="14" creationId="{00000000-0000-0000-0000-000000000000}"/>
          </ac:spMkLst>
        </pc:spChg>
      </pc:sldChg>
      <pc:sldChg chg="modSp">
        <pc:chgData name="Tommy McClure" userId="5f57beb918c8a44c" providerId="LiveId" clId="{904065DD-A5F8-4440-A007-B0B6A387B08E}" dt="2024-09-29T00:15:36.702" v="7090" actId="20577"/>
        <pc:sldMkLst>
          <pc:docMk/>
          <pc:sldMk cId="2822173026" sldId="404"/>
        </pc:sldMkLst>
        <pc:spChg chg="mod">
          <ac:chgData name="Tommy McClure" userId="5f57beb918c8a44c" providerId="LiveId" clId="{904065DD-A5F8-4440-A007-B0B6A387B08E}" dt="2024-09-29T00:15:36.702" v="7090" actId="20577"/>
          <ac:spMkLst>
            <pc:docMk/>
            <pc:sldMk cId="2822173026" sldId="404"/>
            <ac:spMk id="7" creationId="{00000000-0000-0000-0000-000000000000}"/>
          </ac:spMkLst>
        </pc:spChg>
      </pc:sldChg>
      <pc:sldChg chg="del">
        <pc:chgData name="Tommy McClure" userId="5f57beb918c8a44c" providerId="LiveId" clId="{904065DD-A5F8-4440-A007-B0B6A387B08E}" dt="2024-09-28T18:45:34.549" v="6029" actId="2696"/>
        <pc:sldMkLst>
          <pc:docMk/>
          <pc:sldMk cId="2006253803" sldId="414"/>
        </pc:sldMkLst>
      </pc:sldChg>
      <pc:sldChg chg="del">
        <pc:chgData name="Tommy McClure" userId="5f57beb918c8a44c" providerId="LiveId" clId="{904065DD-A5F8-4440-A007-B0B6A387B08E}" dt="2024-09-28T18:45:39.262" v="6030" actId="2696"/>
        <pc:sldMkLst>
          <pc:docMk/>
          <pc:sldMk cId="3369564665" sldId="415"/>
        </pc:sldMkLst>
      </pc:sldChg>
      <pc:sldChg chg="modSp mod modAnim modNotes">
        <pc:chgData name="Tommy McClure" userId="5f57beb918c8a44c" providerId="LiveId" clId="{904065DD-A5F8-4440-A007-B0B6A387B08E}" dt="2024-09-29T02:07:43.824" v="7205" actId="1076"/>
        <pc:sldMkLst>
          <pc:docMk/>
          <pc:sldMk cId="1994658829" sldId="416"/>
        </pc:sldMkLst>
        <pc:spChg chg="mod">
          <ac:chgData name="Tommy McClure" userId="5f57beb918c8a44c" providerId="LiveId" clId="{904065DD-A5F8-4440-A007-B0B6A387B08E}" dt="2024-09-28T23:41:17.674" v="6994" actId="1036"/>
          <ac:spMkLst>
            <pc:docMk/>
            <pc:sldMk cId="1994658829" sldId="416"/>
            <ac:spMk id="14" creationId="{00000000-0000-0000-0000-000000000000}"/>
          </ac:spMkLst>
        </pc:spChg>
      </pc:sldChg>
      <pc:sldChg chg="addSp modSp mod modAnim">
        <pc:chgData name="Tommy McClure" userId="5f57beb918c8a44c" providerId="LiveId" clId="{904065DD-A5F8-4440-A007-B0B6A387B08E}" dt="2024-09-28T23:44:00.341" v="7002" actId="1076"/>
        <pc:sldMkLst>
          <pc:docMk/>
          <pc:sldMk cId="966169472" sldId="417"/>
        </pc:sldMkLst>
        <pc:spChg chg="add mod">
          <ac:chgData name="Tommy McClure" userId="5f57beb918c8a44c" providerId="LiveId" clId="{904065DD-A5F8-4440-A007-B0B6A387B08E}" dt="2024-09-28T23:43:56.875" v="7001" actId="1076"/>
          <ac:spMkLst>
            <pc:docMk/>
            <pc:sldMk cId="966169472" sldId="417"/>
            <ac:spMk id="2" creationId="{129BABAD-12A0-78E2-3CAA-3FA1181DAC43}"/>
          </ac:spMkLst>
        </pc:spChg>
        <pc:spChg chg="mod">
          <ac:chgData name="Tommy McClure" userId="5f57beb918c8a44c" providerId="LiveId" clId="{904065DD-A5F8-4440-A007-B0B6A387B08E}" dt="2024-09-28T23:44:00.341" v="7002" actId="1076"/>
          <ac:spMkLst>
            <pc:docMk/>
            <pc:sldMk cId="966169472" sldId="417"/>
            <ac:spMk id="6" creationId="{00000000-0000-0000-0000-000000000000}"/>
          </ac:spMkLst>
        </pc:spChg>
      </pc:sldChg>
      <pc:sldChg chg="addSp delSp modSp mod modAnim modNotes modNotesTx">
        <pc:chgData name="Tommy McClure" userId="5f57beb918c8a44c" providerId="LiveId" clId="{904065DD-A5F8-4440-A007-B0B6A387B08E}" dt="2024-09-29T02:05:01.696" v="7176" actId="113"/>
        <pc:sldMkLst>
          <pc:docMk/>
          <pc:sldMk cId="2740254094" sldId="418"/>
        </pc:sldMkLst>
        <pc:spChg chg="del">
          <ac:chgData name="Tommy McClure" userId="5f57beb918c8a44c" providerId="LiveId" clId="{904065DD-A5F8-4440-A007-B0B6A387B08E}" dt="2024-09-28T23:36:11.652" v="6832" actId="478"/>
          <ac:spMkLst>
            <pc:docMk/>
            <pc:sldMk cId="2740254094" sldId="418"/>
            <ac:spMk id="2" creationId="{402CEC6D-83A6-3EFD-9435-8625347205E5}"/>
          </ac:spMkLst>
        </pc:spChg>
        <pc:spChg chg="add mod">
          <ac:chgData name="Tommy McClure" userId="5f57beb918c8a44c" providerId="LiveId" clId="{904065DD-A5F8-4440-A007-B0B6A387B08E}" dt="2024-09-28T23:36:14.536" v="6833"/>
          <ac:spMkLst>
            <pc:docMk/>
            <pc:sldMk cId="2740254094" sldId="418"/>
            <ac:spMk id="4" creationId="{AE03FA29-A199-A9FD-C014-757246C9DD81}"/>
          </ac:spMkLst>
        </pc:spChg>
        <pc:spChg chg="mod">
          <ac:chgData name="Tommy McClure" userId="5f57beb918c8a44c" providerId="LiveId" clId="{904065DD-A5F8-4440-A007-B0B6A387B08E}" dt="2024-09-29T00:19:16.261" v="7109" actId="6549"/>
          <ac:spMkLst>
            <pc:docMk/>
            <pc:sldMk cId="2740254094" sldId="418"/>
            <ac:spMk id="7" creationId="{02ACA1A0-5294-681C-03C0-68EDD9131E38}"/>
          </ac:spMkLst>
        </pc:spChg>
        <pc:spChg chg="mod">
          <ac:chgData name="Tommy McClure" userId="5f57beb918c8a44c" providerId="LiveId" clId="{904065DD-A5F8-4440-A007-B0B6A387B08E}" dt="2024-09-28T23:36:08.132" v="6831" actId="313"/>
          <ac:spMkLst>
            <pc:docMk/>
            <pc:sldMk cId="2740254094" sldId="418"/>
            <ac:spMk id="8" creationId="{72C34746-472C-4085-D9B5-534A22C2DA1D}"/>
          </ac:spMkLst>
        </pc:spChg>
      </pc:sldChg>
      <pc:sldChg chg="addSp delSp modSp add mod addAnim delAnim modAnim modNotesTx">
        <pc:chgData name="Tommy McClure" userId="5f57beb918c8a44c" providerId="LiveId" clId="{904065DD-A5F8-4440-A007-B0B6A387B08E}" dt="2024-09-29T02:16:00.424" v="7223" actId="113"/>
        <pc:sldMkLst>
          <pc:docMk/>
          <pc:sldMk cId="998311210" sldId="419"/>
        </pc:sldMkLst>
        <pc:spChg chg="del">
          <ac:chgData name="Tommy McClure" userId="5f57beb918c8a44c" providerId="LiveId" clId="{904065DD-A5F8-4440-A007-B0B6A387B08E}" dt="2024-09-28T23:36:26.354" v="6834" actId="478"/>
          <ac:spMkLst>
            <pc:docMk/>
            <pc:sldMk cId="998311210" sldId="419"/>
            <ac:spMk id="2" creationId="{402CEC6D-83A6-3EFD-9435-8625347205E5}"/>
          </ac:spMkLst>
        </pc:spChg>
        <pc:spChg chg="add mod">
          <ac:chgData name="Tommy McClure" userId="5f57beb918c8a44c" providerId="LiveId" clId="{904065DD-A5F8-4440-A007-B0B6A387B08E}" dt="2024-09-28T23:36:29.905" v="6835"/>
          <ac:spMkLst>
            <pc:docMk/>
            <pc:sldMk cId="998311210" sldId="419"/>
            <ac:spMk id="4" creationId="{DB59A8C3-17D9-BB2E-13AB-488E8AE854F5}"/>
          </ac:spMkLst>
        </pc:spChg>
        <pc:spChg chg="add del">
          <ac:chgData name="Tommy McClure" userId="5f57beb918c8a44c" providerId="LiveId" clId="{904065DD-A5F8-4440-A007-B0B6A387B08E}" dt="2024-09-28T03:18:42.932" v="401" actId="22"/>
          <ac:spMkLst>
            <pc:docMk/>
            <pc:sldMk cId="998311210" sldId="419"/>
            <ac:spMk id="5" creationId="{016B38C7-A068-EEE4-3457-05051AD5A268}"/>
          </ac:spMkLst>
        </pc:spChg>
        <pc:spChg chg="mod">
          <ac:chgData name="Tommy McClure" userId="5f57beb918c8a44c" providerId="LiveId" clId="{904065DD-A5F8-4440-A007-B0B6A387B08E}" dt="2024-09-29T02:14:50.548" v="7222" actId="20577"/>
          <ac:spMkLst>
            <pc:docMk/>
            <pc:sldMk cId="998311210" sldId="419"/>
            <ac:spMk id="7" creationId="{02ACA1A0-5294-681C-03C0-68EDD9131E38}"/>
          </ac:spMkLst>
        </pc:spChg>
        <pc:spChg chg="mod">
          <ac:chgData name="Tommy McClure" userId="5f57beb918c8a44c" providerId="LiveId" clId="{904065DD-A5F8-4440-A007-B0B6A387B08E}" dt="2024-09-28T23:34:08.614" v="6803" actId="313"/>
          <ac:spMkLst>
            <pc:docMk/>
            <pc:sldMk cId="998311210" sldId="419"/>
            <ac:spMk id="8" creationId="{72C34746-472C-4085-D9B5-534A22C2DA1D}"/>
          </ac:spMkLst>
        </pc:spChg>
      </pc:sldChg>
      <pc:sldChg chg="addSp delSp modSp add mod modAnim modNotes modNotesTx">
        <pc:chgData name="Tommy McClure" userId="5f57beb918c8a44c" providerId="LiveId" clId="{904065DD-A5F8-4440-A007-B0B6A387B08E}" dt="2024-09-29T02:17:30.400" v="7225" actId="115"/>
        <pc:sldMkLst>
          <pc:docMk/>
          <pc:sldMk cId="3572750959" sldId="420"/>
        </pc:sldMkLst>
        <pc:spChg chg="del mod">
          <ac:chgData name="Tommy McClure" userId="5f57beb918c8a44c" providerId="LiveId" clId="{904065DD-A5F8-4440-A007-B0B6A387B08E}" dt="2024-09-28T23:37:08.702" v="6838" actId="478"/>
          <ac:spMkLst>
            <pc:docMk/>
            <pc:sldMk cId="3572750959" sldId="420"/>
            <ac:spMk id="2" creationId="{402CEC6D-83A6-3EFD-9435-8625347205E5}"/>
          </ac:spMkLst>
        </pc:spChg>
        <pc:spChg chg="add del mod">
          <ac:chgData name="Tommy McClure" userId="5f57beb918c8a44c" providerId="LiveId" clId="{904065DD-A5F8-4440-A007-B0B6A387B08E}" dt="2024-09-28T23:37:27.425" v="6840" actId="478"/>
          <ac:spMkLst>
            <pc:docMk/>
            <pc:sldMk cId="3572750959" sldId="420"/>
            <ac:spMk id="4" creationId="{D479D3C1-B844-E711-8987-1A8B98DDB928}"/>
          </ac:spMkLst>
        </pc:spChg>
        <pc:spChg chg="add mod">
          <ac:chgData name="Tommy McClure" userId="5f57beb918c8a44c" providerId="LiveId" clId="{904065DD-A5F8-4440-A007-B0B6A387B08E}" dt="2024-09-28T23:40:18.966" v="6966" actId="1035"/>
          <ac:spMkLst>
            <pc:docMk/>
            <pc:sldMk cId="3572750959" sldId="420"/>
            <ac:spMk id="5" creationId="{75E60CEB-25D5-18F2-7B60-F7E2ACA70A51}"/>
          </ac:spMkLst>
        </pc:spChg>
        <pc:spChg chg="add mod">
          <ac:chgData name="Tommy McClure" userId="5f57beb918c8a44c" providerId="LiveId" clId="{904065DD-A5F8-4440-A007-B0B6A387B08E}" dt="2024-09-28T23:40:25.609" v="6967" actId="1035"/>
          <ac:spMkLst>
            <pc:docMk/>
            <pc:sldMk cId="3572750959" sldId="420"/>
            <ac:spMk id="6" creationId="{253AEC90-5010-9399-7C32-B998E11C74CA}"/>
          </ac:spMkLst>
        </pc:spChg>
        <pc:spChg chg="mod">
          <ac:chgData name="Tommy McClure" userId="5f57beb918c8a44c" providerId="LiveId" clId="{904065DD-A5F8-4440-A007-B0B6A387B08E}" dt="2024-09-29T00:23:16.928" v="7131" actId="114"/>
          <ac:spMkLst>
            <pc:docMk/>
            <pc:sldMk cId="3572750959" sldId="420"/>
            <ac:spMk id="7" creationId="{02ACA1A0-5294-681C-03C0-68EDD9131E38}"/>
          </ac:spMkLst>
        </pc:spChg>
        <pc:spChg chg="mod">
          <ac:chgData name="Tommy McClure" userId="5f57beb918c8a44c" providerId="LiveId" clId="{904065DD-A5F8-4440-A007-B0B6A387B08E}" dt="2024-09-28T23:34:23.520" v="6808" actId="313"/>
          <ac:spMkLst>
            <pc:docMk/>
            <pc:sldMk cId="3572750959" sldId="420"/>
            <ac:spMk id="8" creationId="{72C34746-472C-4085-D9B5-534A22C2DA1D}"/>
          </ac:spMkLst>
        </pc:spChg>
      </pc:sldChg>
      <pc:sldChg chg="addSp delSp modSp add mod modAnim modNotes modNotesTx">
        <pc:chgData name="Tommy McClure" userId="5f57beb918c8a44c" providerId="LiveId" clId="{904065DD-A5F8-4440-A007-B0B6A387B08E}" dt="2024-09-29T02:06:36.062" v="7194" actId="1076"/>
        <pc:sldMkLst>
          <pc:docMk/>
          <pc:sldMk cId="1052868846" sldId="421"/>
        </pc:sldMkLst>
        <pc:spChg chg="del">
          <ac:chgData name="Tommy McClure" userId="5f57beb918c8a44c" providerId="LiveId" clId="{904065DD-A5F8-4440-A007-B0B6A387B08E}" dt="2024-09-28T23:39:29.896" v="6957" actId="478"/>
          <ac:spMkLst>
            <pc:docMk/>
            <pc:sldMk cId="1052868846" sldId="421"/>
            <ac:spMk id="2" creationId="{402CEC6D-83A6-3EFD-9435-8625347205E5}"/>
          </ac:spMkLst>
        </pc:spChg>
        <pc:spChg chg="add mod">
          <ac:chgData name="Tommy McClure" userId="5f57beb918c8a44c" providerId="LiveId" clId="{904065DD-A5F8-4440-A007-B0B6A387B08E}" dt="2024-09-28T23:39:33.704" v="6958"/>
          <ac:spMkLst>
            <pc:docMk/>
            <pc:sldMk cId="1052868846" sldId="421"/>
            <ac:spMk id="4" creationId="{514E684C-B521-E439-3F50-513BCDEA34C7}"/>
          </ac:spMkLst>
        </pc:spChg>
        <pc:spChg chg="mod">
          <ac:chgData name="Tommy McClure" userId="5f57beb918c8a44c" providerId="LiveId" clId="{904065DD-A5F8-4440-A007-B0B6A387B08E}" dt="2024-09-28T23:53:53.875" v="7088" actId="113"/>
          <ac:spMkLst>
            <pc:docMk/>
            <pc:sldMk cId="1052868846" sldId="421"/>
            <ac:spMk id="7" creationId="{02ACA1A0-5294-681C-03C0-68EDD9131E38}"/>
          </ac:spMkLst>
        </pc:spChg>
        <pc:spChg chg="mod">
          <ac:chgData name="Tommy McClure" userId="5f57beb918c8a44c" providerId="LiveId" clId="{904065DD-A5F8-4440-A007-B0B6A387B08E}" dt="2024-09-28T23:40:05.360" v="6964" actId="14100"/>
          <ac:spMkLst>
            <pc:docMk/>
            <pc:sldMk cId="1052868846" sldId="421"/>
            <ac:spMk id="8" creationId="{72C34746-472C-4085-D9B5-534A22C2DA1D}"/>
          </ac:spMkLst>
        </pc:spChg>
      </pc:sldChg>
      <pc:sldChg chg="modSp add mod ord modAnim modNotes modNotesTx">
        <pc:chgData name="Tommy McClure" userId="5f57beb918c8a44c" providerId="LiveId" clId="{904065DD-A5F8-4440-A007-B0B6A387B08E}" dt="2024-09-29T02:07:06.303" v="7197" actId="1076"/>
        <pc:sldMkLst>
          <pc:docMk/>
          <pc:sldMk cId="1392054152" sldId="422"/>
        </pc:sldMkLst>
        <pc:spChg chg="mod">
          <ac:chgData name="Tommy McClure" userId="5f57beb918c8a44c" providerId="LiveId" clId="{904065DD-A5F8-4440-A007-B0B6A387B08E}" dt="2024-09-29T00:15:57.269" v="7092" actId="20577"/>
          <ac:spMkLst>
            <pc:docMk/>
            <pc:sldMk cId="1392054152" sldId="422"/>
            <ac:spMk id="13" creationId="{00000000-0000-0000-0000-000000000000}"/>
          </ac:spMkLst>
        </pc:spChg>
        <pc:spChg chg="mod">
          <ac:chgData name="Tommy McClure" userId="5f57beb918c8a44c" providerId="LiveId" clId="{904065DD-A5F8-4440-A007-B0B6A387B08E}" dt="2024-09-29T00:17:00.746" v="7094" actId="122"/>
          <ac:spMkLst>
            <pc:docMk/>
            <pc:sldMk cId="1392054152" sldId="422"/>
            <ac:spMk id="14" creationId="{00000000-0000-0000-0000-000000000000}"/>
          </ac:spMkLst>
        </pc:spChg>
      </pc:sldChg>
    </pc:docChg>
  </pc:docChgLst>
  <pc:docChgLst>
    <pc:chgData name="Tommy McClure" userId="5f57beb918c8a44c" providerId="LiveId" clId="{09C8BC86-05C0-477F-9B31-8CB494DAE53E}"/>
    <pc:docChg chg="undo custSel modSld">
      <pc:chgData name="Tommy McClure" userId="5f57beb918c8a44c" providerId="LiveId" clId="{09C8BC86-05C0-477F-9B31-8CB494DAE53E}" dt="2024-07-28T18:29:01.435" v="89" actId="113"/>
      <pc:docMkLst>
        <pc:docMk/>
      </pc:docMkLst>
      <pc:sldChg chg="modSp modNotesTx">
        <pc:chgData name="Tommy McClure" userId="5f57beb918c8a44c" providerId="LiveId" clId="{09C8BC86-05C0-477F-9B31-8CB494DAE53E}" dt="2024-07-28T18:29:01.435" v="89" actId="113"/>
        <pc:sldMkLst>
          <pc:docMk/>
          <pc:sldMk cId="3695549463" sldId="269"/>
        </pc:sldMkLst>
        <pc:spChg chg="mod">
          <ac:chgData name="Tommy McClure" userId="5f57beb918c8a44c" providerId="LiveId" clId="{09C8BC86-05C0-477F-9B31-8CB494DAE53E}" dt="2024-07-28T18:28:40.034" v="88" actId="20577"/>
          <ac:spMkLst>
            <pc:docMk/>
            <pc:sldMk cId="3695549463" sldId="269"/>
            <ac:spMk id="3" creationId="{53695C33-E9D2-5B83-BB24-636238D978A3}"/>
          </ac:spMkLst>
        </pc:spChg>
      </pc:sldChg>
      <pc:sldChg chg="modNotes modNotesTx">
        <pc:chgData name="Tommy McClure" userId="5f57beb918c8a44c" providerId="LiveId" clId="{09C8BC86-05C0-477F-9B31-8CB494DAE53E}" dt="2024-07-28T18:28:31.646" v="79" actId="27636"/>
        <pc:sldMkLst>
          <pc:docMk/>
          <pc:sldMk cId="2970185068" sldId="380"/>
        </pc:sldMkLst>
      </pc:sldChg>
      <pc:sldChg chg="modNotesTx">
        <pc:chgData name="Tommy McClure" userId="5f57beb918c8a44c" providerId="LiveId" clId="{09C8BC86-05C0-477F-9B31-8CB494DAE53E}" dt="2024-07-28T14:05:08.789" v="41" actId="20577"/>
        <pc:sldMkLst>
          <pc:docMk/>
          <pc:sldMk cId="3102821322" sldId="390"/>
        </pc:sldMkLst>
      </pc:sldChg>
      <pc:sldChg chg="modNotesTx">
        <pc:chgData name="Tommy McClure" userId="5f57beb918c8a44c" providerId="LiveId" clId="{09C8BC86-05C0-477F-9B31-8CB494DAE53E}" dt="2024-07-28T14:27:59.439" v="76" actId="255"/>
        <pc:sldMkLst>
          <pc:docMk/>
          <pc:sldMk cId="771146421" sldId="395"/>
        </pc:sldMkLst>
      </pc:sldChg>
      <pc:sldChg chg="modNotesTx">
        <pc:chgData name="Tommy McClure" userId="5f57beb918c8a44c" providerId="LiveId" clId="{09C8BC86-05C0-477F-9B31-8CB494DAE53E}" dt="2024-07-28T14:27:21.702" v="75" actId="2711"/>
        <pc:sldMkLst>
          <pc:docMk/>
          <pc:sldMk cId="419926125" sldId="407"/>
        </pc:sldMkLst>
      </pc:sldChg>
    </pc:docChg>
  </pc:docChgLst>
  <pc:docChgLst>
    <pc:chgData name="Tommy McClure" userId="5f57beb918c8a44c" providerId="LiveId" clId="{9D5AC83F-E13A-438E-8813-995E7D9AF80E}"/>
    <pc:docChg chg="undo custSel addSld delSld modSld">
      <pc:chgData name="Tommy McClure" userId="5f57beb918c8a44c" providerId="LiveId" clId="{9D5AC83F-E13A-438E-8813-995E7D9AF80E}" dt="2024-07-28T03:52:17.917" v="7991" actId="20577"/>
      <pc:docMkLst>
        <pc:docMk/>
      </pc:docMkLst>
      <pc:sldChg chg="addSp delSp modSp mod modAnim modNotesTx">
        <pc:chgData name="Tommy McClure" userId="5f57beb918c8a44c" providerId="LiveId" clId="{9D5AC83F-E13A-438E-8813-995E7D9AF80E}" dt="2024-07-28T03:52:17.917" v="7991" actId="20577"/>
        <pc:sldMkLst>
          <pc:docMk/>
          <pc:sldMk cId="3695549463" sldId="269"/>
        </pc:sldMkLst>
        <pc:spChg chg="mod">
          <ac:chgData name="Tommy McClure" userId="5f57beb918c8a44c" providerId="LiveId" clId="{9D5AC83F-E13A-438E-8813-995E7D9AF80E}" dt="2024-07-24T17:00:35.403" v="7887" actId="20577"/>
          <ac:spMkLst>
            <pc:docMk/>
            <pc:sldMk cId="3695549463" sldId="269"/>
            <ac:spMk id="2" creationId="{F47B1855-B6BE-E9A8-D12A-A4941D0C42E6}"/>
          </ac:spMkLst>
        </pc:spChg>
        <pc:spChg chg="mod">
          <ac:chgData name="Tommy McClure" userId="5f57beb918c8a44c" providerId="LiveId" clId="{9D5AC83F-E13A-438E-8813-995E7D9AF80E}" dt="2024-07-28T03:52:17.917" v="7991" actId="20577"/>
          <ac:spMkLst>
            <pc:docMk/>
            <pc:sldMk cId="3695549463" sldId="269"/>
            <ac:spMk id="3" creationId="{53695C33-E9D2-5B83-BB24-636238D978A3}"/>
          </ac:spMkLst>
        </pc:spChg>
        <pc:spChg chg="del">
          <ac:chgData name="Tommy McClure" userId="5f57beb918c8a44c" providerId="LiveId" clId="{9D5AC83F-E13A-438E-8813-995E7D9AF80E}" dt="2024-07-23T21:34:12.670" v="4034" actId="478"/>
          <ac:spMkLst>
            <pc:docMk/>
            <pc:sldMk cId="3695549463" sldId="269"/>
            <ac:spMk id="4" creationId="{2270FE42-424A-78FA-1845-4759D7E51CDD}"/>
          </ac:spMkLst>
        </pc:spChg>
        <pc:spChg chg="mod">
          <ac:chgData name="Tommy McClure" userId="5f57beb918c8a44c" providerId="LiveId" clId="{9D5AC83F-E13A-438E-8813-995E7D9AF80E}" dt="2024-07-24T01:03:24.871" v="7774" actId="1038"/>
          <ac:spMkLst>
            <pc:docMk/>
            <pc:sldMk cId="3695549463" sldId="269"/>
            <ac:spMk id="5" creationId="{A9AA916E-CD8C-F388-79C1-3021ED250D18}"/>
          </ac:spMkLst>
        </pc:spChg>
        <pc:spChg chg="add mod">
          <ac:chgData name="Tommy McClure" userId="5f57beb918c8a44c" providerId="LiveId" clId="{9D5AC83F-E13A-438E-8813-995E7D9AF80E}" dt="2024-07-24T17:03:16.470" v="7952" actId="1038"/>
          <ac:spMkLst>
            <pc:docMk/>
            <pc:sldMk cId="3695549463" sldId="269"/>
            <ac:spMk id="6" creationId="{3F5F20C1-1B48-FCD3-2FF4-9ABE76BC1D94}"/>
          </ac:spMkLst>
        </pc:spChg>
      </pc:sldChg>
      <pc:sldChg chg="modSp mod">
        <pc:chgData name="Tommy McClure" userId="5f57beb918c8a44c" providerId="LiveId" clId="{9D5AC83F-E13A-438E-8813-995E7D9AF80E}" dt="2024-07-24T00:57:23.104" v="7561" actId="1038"/>
        <pc:sldMkLst>
          <pc:docMk/>
          <pc:sldMk cId="2970185068" sldId="380"/>
        </pc:sldMkLst>
        <pc:spChg chg="mod">
          <ac:chgData name="Tommy McClure" userId="5f57beb918c8a44c" providerId="LiveId" clId="{9D5AC83F-E13A-438E-8813-995E7D9AF80E}" dt="2024-07-24T00:57:23.104" v="7561" actId="1038"/>
          <ac:spMkLst>
            <pc:docMk/>
            <pc:sldMk cId="2970185068" sldId="380"/>
            <ac:spMk id="2" creationId="{396805F8-30B3-5EEE-6916-0D5F9FF2A74E}"/>
          </ac:spMkLst>
        </pc:spChg>
        <pc:spChg chg="mod">
          <ac:chgData name="Tommy McClure" userId="5f57beb918c8a44c" providerId="LiveId" clId="{9D5AC83F-E13A-438E-8813-995E7D9AF80E}" dt="2024-07-24T00:56:47.053" v="7543" actId="114"/>
          <ac:spMkLst>
            <pc:docMk/>
            <pc:sldMk cId="2970185068" sldId="380"/>
            <ac:spMk id="7" creationId="{2A6B56C3-77F0-4E92-B09D-C8D4A68D5E79}"/>
          </ac:spMkLst>
        </pc:spChg>
      </pc:sldChg>
      <pc:sldChg chg="addSp delSp modSp mod modAnim modNotesTx">
        <pc:chgData name="Tommy McClure" userId="5f57beb918c8a44c" providerId="LiveId" clId="{9D5AC83F-E13A-438E-8813-995E7D9AF80E}" dt="2024-07-24T17:03:51.446" v="7976" actId="1037"/>
        <pc:sldMkLst>
          <pc:docMk/>
          <pc:sldMk cId="3102821322" sldId="390"/>
        </pc:sldMkLst>
        <pc:spChg chg="mod">
          <ac:chgData name="Tommy McClure" userId="5f57beb918c8a44c" providerId="LiveId" clId="{9D5AC83F-E13A-438E-8813-995E7D9AF80E}" dt="2024-07-24T16:48:34.045" v="7803" actId="20577"/>
          <ac:spMkLst>
            <pc:docMk/>
            <pc:sldMk cId="3102821322" sldId="390"/>
            <ac:spMk id="2" creationId="{F47B1855-B6BE-E9A8-D12A-A4941D0C42E6}"/>
          </ac:spMkLst>
        </pc:spChg>
        <pc:spChg chg="del">
          <ac:chgData name="Tommy McClure" userId="5f57beb918c8a44c" providerId="LiveId" clId="{9D5AC83F-E13A-438E-8813-995E7D9AF80E}" dt="2024-07-23T21:35:53.397" v="4079" actId="478"/>
          <ac:spMkLst>
            <pc:docMk/>
            <pc:sldMk cId="3102821322" sldId="390"/>
            <ac:spMk id="4" creationId="{2270FE42-424A-78FA-1845-4759D7E51CDD}"/>
          </ac:spMkLst>
        </pc:spChg>
        <pc:spChg chg="add mod">
          <ac:chgData name="Tommy McClure" userId="5f57beb918c8a44c" providerId="LiveId" clId="{9D5AC83F-E13A-438E-8813-995E7D9AF80E}" dt="2024-07-24T17:03:51.446" v="7976" actId="1037"/>
          <ac:spMkLst>
            <pc:docMk/>
            <pc:sldMk cId="3102821322" sldId="390"/>
            <ac:spMk id="5" creationId="{E96AE54E-B513-8951-5C94-65DEEBA9D221}"/>
          </ac:spMkLst>
        </pc:spChg>
        <pc:spChg chg="mod">
          <ac:chgData name="Tommy McClure" userId="5f57beb918c8a44c" providerId="LiveId" clId="{9D5AC83F-E13A-438E-8813-995E7D9AF80E}" dt="2024-07-24T01:06:34.362" v="7785" actId="114"/>
          <ac:spMkLst>
            <pc:docMk/>
            <pc:sldMk cId="3102821322" sldId="390"/>
            <ac:spMk id="7" creationId="{02ACA1A0-5294-681C-03C0-68EDD9131E38}"/>
          </ac:spMkLst>
        </pc:spChg>
      </pc:sldChg>
      <pc:sldChg chg="addSp delSp modSp mod modAnim modNotesTx">
        <pc:chgData name="Tommy McClure" userId="5f57beb918c8a44c" providerId="LiveId" clId="{9D5AC83F-E13A-438E-8813-995E7D9AF80E}" dt="2024-07-24T17:03:24.587" v="7958" actId="1037"/>
        <pc:sldMkLst>
          <pc:docMk/>
          <pc:sldMk cId="2662349875" sldId="391"/>
        </pc:sldMkLst>
        <pc:spChg chg="mod">
          <ac:chgData name="Tommy McClure" userId="5f57beb918c8a44c" providerId="LiveId" clId="{9D5AC83F-E13A-438E-8813-995E7D9AF80E}" dt="2024-07-24T16:48:01.084" v="7791" actId="20577"/>
          <ac:spMkLst>
            <pc:docMk/>
            <pc:sldMk cId="2662349875" sldId="391"/>
            <ac:spMk id="2" creationId="{F47B1855-B6BE-E9A8-D12A-A4941D0C42E6}"/>
          </ac:spMkLst>
        </pc:spChg>
        <pc:spChg chg="del mod">
          <ac:chgData name="Tommy McClure" userId="5f57beb918c8a44c" providerId="LiveId" clId="{9D5AC83F-E13A-438E-8813-995E7D9AF80E}" dt="2024-07-23T21:34:01.630" v="4032" actId="478"/>
          <ac:spMkLst>
            <pc:docMk/>
            <pc:sldMk cId="2662349875" sldId="391"/>
            <ac:spMk id="4" creationId="{2270FE42-424A-78FA-1845-4759D7E51CDD}"/>
          </ac:spMkLst>
        </pc:spChg>
        <pc:spChg chg="add mod">
          <ac:chgData name="Tommy McClure" userId="5f57beb918c8a44c" providerId="LiveId" clId="{9D5AC83F-E13A-438E-8813-995E7D9AF80E}" dt="2024-07-24T17:03:24.587" v="7958" actId="1037"/>
          <ac:spMkLst>
            <pc:docMk/>
            <pc:sldMk cId="2662349875" sldId="391"/>
            <ac:spMk id="5" creationId="{8EBFE05D-055B-6D6F-471F-087BFCFEB3F4}"/>
          </ac:spMkLst>
        </pc:spChg>
        <pc:spChg chg="mod">
          <ac:chgData name="Tommy McClure" userId="5f57beb918c8a44c" providerId="LiveId" clId="{9D5AC83F-E13A-438E-8813-995E7D9AF80E}" dt="2024-07-24T16:51:33.783" v="7834" actId="20577"/>
          <ac:spMkLst>
            <pc:docMk/>
            <pc:sldMk cId="2662349875" sldId="391"/>
            <ac:spMk id="7" creationId="{02ACA1A0-5294-681C-03C0-68EDD9131E38}"/>
          </ac:spMkLst>
        </pc:spChg>
      </pc:sldChg>
      <pc:sldChg chg="addSp delSp modSp mod modAnim modNotesTx">
        <pc:chgData name="Tommy McClure" userId="5f57beb918c8a44c" providerId="LiveId" clId="{9D5AC83F-E13A-438E-8813-995E7D9AF80E}" dt="2024-07-25T01:11:41.017" v="7984" actId="20577"/>
        <pc:sldMkLst>
          <pc:docMk/>
          <pc:sldMk cId="3596143194" sldId="394"/>
        </pc:sldMkLst>
        <pc:spChg chg="mod">
          <ac:chgData name="Tommy McClure" userId="5f57beb918c8a44c" providerId="LiveId" clId="{9D5AC83F-E13A-438E-8813-995E7D9AF80E}" dt="2024-07-24T16:48:14.354" v="7795" actId="20577"/>
          <ac:spMkLst>
            <pc:docMk/>
            <pc:sldMk cId="3596143194" sldId="394"/>
            <ac:spMk id="2" creationId="{F47B1855-B6BE-E9A8-D12A-A4941D0C42E6}"/>
          </ac:spMkLst>
        </pc:spChg>
        <pc:spChg chg="del mod">
          <ac:chgData name="Tommy McClure" userId="5f57beb918c8a44c" providerId="LiveId" clId="{9D5AC83F-E13A-438E-8813-995E7D9AF80E}" dt="2024-07-23T21:33:44.879" v="4030" actId="478"/>
          <ac:spMkLst>
            <pc:docMk/>
            <pc:sldMk cId="3596143194" sldId="394"/>
            <ac:spMk id="4" creationId="{2270FE42-424A-78FA-1845-4759D7E51CDD}"/>
          </ac:spMkLst>
        </pc:spChg>
        <pc:spChg chg="add mod">
          <ac:chgData name="Tommy McClure" userId="5f57beb918c8a44c" providerId="LiveId" clId="{9D5AC83F-E13A-438E-8813-995E7D9AF80E}" dt="2024-07-24T17:03:34.616" v="7964" actId="1037"/>
          <ac:spMkLst>
            <pc:docMk/>
            <pc:sldMk cId="3596143194" sldId="394"/>
            <ac:spMk id="5" creationId="{78D0449B-67E0-229A-82F1-A62642BC6E74}"/>
          </ac:spMkLst>
        </pc:spChg>
        <pc:spChg chg="mod">
          <ac:chgData name="Tommy McClure" userId="5f57beb918c8a44c" providerId="LiveId" clId="{9D5AC83F-E13A-438E-8813-995E7D9AF80E}" dt="2024-07-25T01:11:41.017" v="7984" actId="20577"/>
          <ac:spMkLst>
            <pc:docMk/>
            <pc:sldMk cId="3596143194" sldId="394"/>
            <ac:spMk id="7" creationId="{02ACA1A0-5294-681C-03C0-68EDD9131E38}"/>
          </ac:spMkLst>
        </pc:spChg>
      </pc:sldChg>
      <pc:sldChg chg="addSp delSp modSp mod modAnim modNotesTx">
        <pc:chgData name="Tommy McClure" userId="5f57beb918c8a44c" providerId="LiveId" clId="{9D5AC83F-E13A-438E-8813-995E7D9AF80E}" dt="2024-07-24T17:04:00.572" v="7982" actId="1037"/>
        <pc:sldMkLst>
          <pc:docMk/>
          <pc:sldMk cId="771146421" sldId="395"/>
        </pc:sldMkLst>
        <pc:spChg chg="mod">
          <ac:chgData name="Tommy McClure" userId="5f57beb918c8a44c" providerId="LiveId" clId="{9D5AC83F-E13A-438E-8813-995E7D9AF80E}" dt="2024-07-24T16:48:46.159" v="7807" actId="20577"/>
          <ac:spMkLst>
            <pc:docMk/>
            <pc:sldMk cId="771146421" sldId="395"/>
            <ac:spMk id="2" creationId="{F47B1855-B6BE-E9A8-D12A-A4941D0C42E6}"/>
          </ac:spMkLst>
        </pc:spChg>
        <pc:spChg chg="del">
          <ac:chgData name="Tommy McClure" userId="5f57beb918c8a44c" providerId="LiveId" clId="{9D5AC83F-E13A-438E-8813-995E7D9AF80E}" dt="2024-07-23T22:56:53.531" v="5739" actId="478"/>
          <ac:spMkLst>
            <pc:docMk/>
            <pc:sldMk cId="771146421" sldId="395"/>
            <ac:spMk id="4" creationId="{2270FE42-424A-78FA-1845-4759D7E51CDD}"/>
          </ac:spMkLst>
        </pc:spChg>
        <pc:spChg chg="add mod">
          <ac:chgData name="Tommy McClure" userId="5f57beb918c8a44c" providerId="LiveId" clId="{9D5AC83F-E13A-438E-8813-995E7D9AF80E}" dt="2024-07-24T17:04:00.572" v="7982" actId="1037"/>
          <ac:spMkLst>
            <pc:docMk/>
            <pc:sldMk cId="771146421" sldId="395"/>
            <ac:spMk id="5" creationId="{A7D0BDEE-2C83-9DB4-5074-71DEF4170DF2}"/>
          </ac:spMkLst>
        </pc:spChg>
        <pc:spChg chg="mod">
          <ac:chgData name="Tommy McClure" userId="5f57beb918c8a44c" providerId="LiveId" clId="{9D5AC83F-E13A-438E-8813-995E7D9AF80E}" dt="2024-07-24T16:58:50.224" v="7875" actId="14100"/>
          <ac:spMkLst>
            <pc:docMk/>
            <pc:sldMk cId="771146421" sldId="395"/>
            <ac:spMk id="7" creationId="{02ACA1A0-5294-681C-03C0-68EDD9131E38}"/>
          </ac:spMkLst>
        </pc:spChg>
      </pc:sldChg>
      <pc:sldChg chg="modSp">
        <pc:chgData name="Tommy McClure" userId="5f57beb918c8a44c" providerId="LiveId" clId="{9D5AC83F-E13A-438E-8813-995E7D9AF80E}" dt="2024-07-24T16:47:48.273" v="7787" actId="20577"/>
        <pc:sldMkLst>
          <pc:docMk/>
          <pc:sldMk cId="2822173026" sldId="404"/>
        </pc:sldMkLst>
        <pc:spChg chg="mod">
          <ac:chgData name="Tommy McClure" userId="5f57beb918c8a44c" providerId="LiveId" clId="{9D5AC83F-E13A-438E-8813-995E7D9AF80E}" dt="2024-07-24T16:47:48.273" v="7787" actId="20577"/>
          <ac:spMkLst>
            <pc:docMk/>
            <pc:sldMk cId="2822173026" sldId="404"/>
            <ac:spMk id="6" creationId="{00000000-0000-0000-0000-000000000000}"/>
          </ac:spMkLst>
        </pc:spChg>
      </pc:sldChg>
      <pc:sldChg chg="addSp delSp modSp mod modClrScheme modAnim chgLayout modNotesTx">
        <pc:chgData name="Tommy McClure" userId="5f57beb918c8a44c" providerId="LiveId" clId="{9D5AC83F-E13A-438E-8813-995E7D9AF80E}" dt="2024-07-24T17:02:35.908" v="7944" actId="1036"/>
        <pc:sldMkLst>
          <pc:docMk/>
          <pc:sldMk cId="2701225877" sldId="405"/>
        </pc:sldMkLst>
        <pc:spChg chg="mod ord">
          <ac:chgData name="Tommy McClure" userId="5f57beb918c8a44c" providerId="LiveId" clId="{9D5AC83F-E13A-438E-8813-995E7D9AF80E}" dt="2024-07-24T00:30:01.527" v="6603" actId="26606"/>
          <ac:spMkLst>
            <pc:docMk/>
            <pc:sldMk cId="2701225877" sldId="405"/>
            <ac:spMk id="3" creationId="{33BBDA0F-E6E2-5939-B631-1A1D0DD1DABF}"/>
          </ac:spMkLst>
        </pc:spChg>
        <pc:spChg chg="del mod">
          <ac:chgData name="Tommy McClure" userId="5f57beb918c8a44c" providerId="LiveId" clId="{9D5AC83F-E13A-438E-8813-995E7D9AF80E}" dt="2024-07-24T00:31:13.058" v="6620" actId="478"/>
          <ac:spMkLst>
            <pc:docMk/>
            <pc:sldMk cId="2701225877" sldId="405"/>
            <ac:spMk id="4" creationId="{4B9A2CFB-2AA6-9EDD-3302-22CE186E433E}"/>
          </ac:spMkLst>
        </pc:spChg>
        <pc:spChg chg="add del mod">
          <ac:chgData name="Tommy McClure" userId="5f57beb918c8a44c" providerId="LiveId" clId="{9D5AC83F-E13A-438E-8813-995E7D9AF80E}" dt="2024-07-24T00:31:28.665" v="6622" actId="478"/>
          <ac:spMkLst>
            <pc:docMk/>
            <pc:sldMk cId="2701225877" sldId="405"/>
            <ac:spMk id="5" creationId="{92A4F035-682F-B660-7F4A-CA2490548AB9}"/>
          </ac:spMkLst>
        </pc:spChg>
        <pc:spChg chg="add del mod">
          <ac:chgData name="Tommy McClure" userId="5f57beb918c8a44c" providerId="LiveId" clId="{9D5AC83F-E13A-438E-8813-995E7D9AF80E}" dt="2024-07-24T00:34:10.909" v="6668" actId="478"/>
          <ac:spMkLst>
            <pc:docMk/>
            <pc:sldMk cId="2701225877" sldId="405"/>
            <ac:spMk id="7" creationId="{C9C2FC1D-2CD6-B0DC-A300-8DEDBB798674}"/>
          </ac:spMkLst>
        </pc:spChg>
        <pc:spChg chg="add del mod">
          <ac:chgData name="Tommy McClure" userId="5f57beb918c8a44c" providerId="LiveId" clId="{9D5AC83F-E13A-438E-8813-995E7D9AF80E}" dt="2024-07-24T00:34:14.198" v="6669" actId="478"/>
          <ac:spMkLst>
            <pc:docMk/>
            <pc:sldMk cId="2701225877" sldId="405"/>
            <ac:spMk id="9" creationId="{2F459CB7-F9DD-1E11-655C-5D463B02E86E}"/>
          </ac:spMkLst>
        </pc:spChg>
        <pc:spChg chg="add mod">
          <ac:chgData name="Tommy McClure" userId="5f57beb918c8a44c" providerId="LiveId" clId="{9D5AC83F-E13A-438E-8813-995E7D9AF80E}" dt="2024-07-24T00:54:41.826" v="7530" actId="20577"/>
          <ac:spMkLst>
            <pc:docMk/>
            <pc:sldMk cId="2701225877" sldId="405"/>
            <ac:spMk id="10" creationId="{2501CD35-0BC1-6FF7-2B9D-79F296994E10}"/>
          </ac:spMkLst>
        </pc:spChg>
        <pc:spChg chg="add mod">
          <ac:chgData name="Tommy McClure" userId="5f57beb918c8a44c" providerId="LiveId" clId="{9D5AC83F-E13A-438E-8813-995E7D9AF80E}" dt="2024-07-24T17:02:35.908" v="7944" actId="1036"/>
          <ac:spMkLst>
            <pc:docMk/>
            <pc:sldMk cId="2701225877" sldId="405"/>
            <ac:spMk id="11" creationId="{9985FC86-399E-2E67-4169-15AAA4E27527}"/>
          </ac:spMkLst>
        </pc:spChg>
        <pc:spChg chg="mod">
          <ac:chgData name="Tommy McClure" userId="5f57beb918c8a44c" providerId="LiveId" clId="{9D5AC83F-E13A-438E-8813-995E7D9AF80E}" dt="2024-07-24T00:46:51.252" v="7387" actId="5793"/>
          <ac:spMkLst>
            <pc:docMk/>
            <pc:sldMk cId="2701225877" sldId="405"/>
            <ac:spMk id="13" creationId="{00000000-0000-0000-0000-000000000000}"/>
          </ac:spMkLst>
        </pc:spChg>
        <pc:spChg chg="add del mod">
          <ac:chgData name="Tommy McClure" userId="5f57beb918c8a44c" providerId="LiveId" clId="{9D5AC83F-E13A-438E-8813-995E7D9AF80E}" dt="2024-07-24T00:33:48.832" v="6664" actId="478"/>
          <ac:spMkLst>
            <pc:docMk/>
            <pc:sldMk cId="2701225877" sldId="405"/>
            <ac:spMk id="18" creationId="{AB5548ED-93D2-63DB-C156-9CC9E23FF9DC}"/>
          </ac:spMkLst>
        </pc:spChg>
      </pc:sldChg>
      <pc:sldChg chg="del">
        <pc:chgData name="Tommy McClure" userId="5f57beb918c8a44c" providerId="LiveId" clId="{9D5AC83F-E13A-438E-8813-995E7D9AF80E}" dt="2024-07-23T17:24:28.866" v="579" actId="2696"/>
        <pc:sldMkLst>
          <pc:docMk/>
          <pc:sldMk cId="3408729091" sldId="406"/>
        </pc:sldMkLst>
      </pc:sldChg>
      <pc:sldChg chg="addSp delSp modSp add mod modAnim modNotesTx">
        <pc:chgData name="Tommy McClure" userId="5f57beb918c8a44c" providerId="LiveId" clId="{9D5AC83F-E13A-438E-8813-995E7D9AF80E}" dt="2024-07-24T17:03:43.208" v="7970" actId="1037"/>
        <pc:sldMkLst>
          <pc:docMk/>
          <pc:sldMk cId="1361095815" sldId="408"/>
        </pc:sldMkLst>
        <pc:spChg chg="mod">
          <ac:chgData name="Tommy McClure" userId="5f57beb918c8a44c" providerId="LiveId" clId="{9D5AC83F-E13A-438E-8813-995E7D9AF80E}" dt="2024-07-24T16:48:25.994" v="7799" actId="20577"/>
          <ac:spMkLst>
            <pc:docMk/>
            <pc:sldMk cId="1361095815" sldId="408"/>
            <ac:spMk id="2" creationId="{F47B1855-B6BE-E9A8-D12A-A4941D0C42E6}"/>
          </ac:spMkLst>
        </pc:spChg>
        <pc:spChg chg="mod">
          <ac:chgData name="Tommy McClure" userId="5f57beb918c8a44c" providerId="LiveId" clId="{9D5AC83F-E13A-438E-8813-995E7D9AF80E}" dt="2024-07-23T21:08:35.174" v="3687" actId="1076"/>
          <ac:spMkLst>
            <pc:docMk/>
            <pc:sldMk cId="1361095815" sldId="408"/>
            <ac:spMk id="3" creationId="{1F6B025B-A141-D72C-A45F-909BBE236398}"/>
          </ac:spMkLst>
        </pc:spChg>
        <pc:spChg chg="mod">
          <ac:chgData name="Tommy McClure" userId="5f57beb918c8a44c" providerId="LiveId" clId="{9D5AC83F-E13A-438E-8813-995E7D9AF80E}" dt="2024-07-24T17:03:43.208" v="7970" actId="1037"/>
          <ac:spMkLst>
            <pc:docMk/>
            <pc:sldMk cId="1361095815" sldId="408"/>
            <ac:spMk id="4" creationId="{2270FE42-424A-78FA-1845-4759D7E51CDD}"/>
          </ac:spMkLst>
        </pc:spChg>
        <pc:spChg chg="add del mod">
          <ac:chgData name="Tommy McClure" userId="5f57beb918c8a44c" providerId="LiveId" clId="{9D5AC83F-E13A-438E-8813-995E7D9AF80E}" dt="2024-07-23T21:09:55.583" v="3724"/>
          <ac:spMkLst>
            <pc:docMk/>
            <pc:sldMk cId="1361095815" sldId="408"/>
            <ac:spMk id="5" creationId="{0B4B300B-75C4-70B7-E937-68DD92952EEA}"/>
          </ac:spMkLst>
        </pc:spChg>
        <pc:spChg chg="add mod">
          <ac:chgData name="Tommy McClure" userId="5f57beb918c8a44c" providerId="LiveId" clId="{9D5AC83F-E13A-438E-8813-995E7D9AF80E}" dt="2024-07-23T23:06:32.631" v="5959" actId="2711"/>
          <ac:spMkLst>
            <pc:docMk/>
            <pc:sldMk cId="1361095815" sldId="408"/>
            <ac:spMk id="6" creationId="{316AA4B2-A16D-53D3-A345-9A6FF2552244}"/>
          </ac:spMkLst>
        </pc:spChg>
        <pc:spChg chg="mod">
          <ac:chgData name="Tommy McClure" userId="5f57beb918c8a44c" providerId="LiveId" clId="{9D5AC83F-E13A-438E-8813-995E7D9AF80E}" dt="2024-07-24T16:53:13.439" v="7859" actId="20577"/>
          <ac:spMkLst>
            <pc:docMk/>
            <pc:sldMk cId="1361095815" sldId="408"/>
            <ac:spMk id="7" creationId="{02ACA1A0-5294-681C-03C0-68EDD9131E38}"/>
          </ac:spMkLst>
        </pc:spChg>
      </pc:sldChg>
      <pc:sldChg chg="addSp delSp modSp add mod modNotesTx">
        <pc:chgData name="Tommy McClure" userId="5f57beb918c8a44c" providerId="LiveId" clId="{9D5AC83F-E13A-438E-8813-995E7D9AF80E}" dt="2024-07-24T00:52:48.804" v="7486" actId="21"/>
        <pc:sldMkLst>
          <pc:docMk/>
          <pc:sldMk cId="2246875177" sldId="409"/>
        </pc:sldMkLst>
        <pc:spChg chg="add del mod">
          <ac:chgData name="Tommy McClure" userId="5f57beb918c8a44c" providerId="LiveId" clId="{9D5AC83F-E13A-438E-8813-995E7D9AF80E}" dt="2024-07-24T00:52:48.804" v="7486" actId="21"/>
          <ac:spMkLst>
            <pc:docMk/>
            <pc:sldMk cId="2246875177" sldId="409"/>
            <ac:spMk id="2" creationId="{9985FC86-399E-2E67-4169-15AAA4E27527}"/>
          </ac:spMkLst>
        </pc:spChg>
        <pc:spChg chg="mod">
          <ac:chgData name="Tommy McClure" userId="5f57beb918c8a44c" providerId="LiveId" clId="{9D5AC83F-E13A-438E-8813-995E7D9AF80E}" dt="2024-07-24T00:42:41.151" v="7240" actId="20577"/>
          <ac:spMkLst>
            <pc:docMk/>
            <pc:sldMk cId="2246875177" sldId="409"/>
            <ac:spMk id="4" creationId="{4B9A2CFB-2AA6-9EDD-3302-22CE186E433E}"/>
          </ac:spMkLst>
        </pc:spChg>
      </pc:sldChg>
    </pc:docChg>
  </pc:docChgLst>
  <pc:docChgLst>
    <pc:chgData name="Tommy McClure" userId="5f57beb918c8a44c" providerId="LiveId" clId="{6A0B2492-BC9F-4ABC-AC7C-43C772B07681}"/>
    <pc:docChg chg="undo custSel addSld delSld modSld sldOrd">
      <pc:chgData name="Tommy McClure" userId="5f57beb918c8a44c" providerId="LiveId" clId="{6A0B2492-BC9F-4ABC-AC7C-43C772B07681}" dt="2024-08-25T19:23:51.315" v="9977" actId="20577"/>
      <pc:docMkLst>
        <pc:docMk/>
      </pc:docMkLst>
      <pc:sldChg chg="modSp mod">
        <pc:chgData name="Tommy McClure" userId="5f57beb918c8a44c" providerId="LiveId" clId="{6A0B2492-BC9F-4ABC-AC7C-43C772B07681}" dt="2024-08-24T19:27:53.423" v="8496" actId="20577"/>
        <pc:sldMkLst>
          <pc:docMk/>
          <pc:sldMk cId="3695549463" sldId="269"/>
        </pc:sldMkLst>
        <pc:spChg chg="mod">
          <ac:chgData name="Tommy McClure" userId="5f57beb918c8a44c" providerId="LiveId" clId="{6A0B2492-BC9F-4ABC-AC7C-43C772B07681}" dt="2024-08-24T19:27:53.423" v="8496" actId="20577"/>
          <ac:spMkLst>
            <pc:docMk/>
            <pc:sldMk cId="3695549463" sldId="269"/>
            <ac:spMk id="3" creationId="{53695C33-E9D2-5B83-BB24-636238D978A3}"/>
          </ac:spMkLst>
        </pc:spChg>
      </pc:sldChg>
      <pc:sldChg chg="modSp mod modNotesTx">
        <pc:chgData name="Tommy McClure" userId="5f57beb918c8a44c" providerId="LiveId" clId="{6A0B2492-BC9F-4ABC-AC7C-43C772B07681}" dt="2024-08-24T21:17:30.459" v="9039" actId="20577"/>
        <pc:sldMkLst>
          <pc:docMk/>
          <pc:sldMk cId="2970185068" sldId="380"/>
        </pc:sldMkLst>
        <pc:spChg chg="mod">
          <ac:chgData name="Tommy McClure" userId="5f57beb918c8a44c" providerId="LiveId" clId="{6A0B2492-BC9F-4ABC-AC7C-43C772B07681}" dt="2024-08-24T21:17:22.787" v="9037" actId="207"/>
          <ac:spMkLst>
            <pc:docMk/>
            <pc:sldMk cId="2970185068" sldId="380"/>
            <ac:spMk id="4" creationId="{FDB3C018-6904-4094-85A6-7BAF69A201A5}"/>
          </ac:spMkLst>
        </pc:spChg>
      </pc:sldChg>
      <pc:sldChg chg="del">
        <pc:chgData name="Tommy McClure" userId="5f57beb918c8a44c" providerId="LiveId" clId="{6A0B2492-BC9F-4ABC-AC7C-43C772B07681}" dt="2024-08-24T18:57:58.292" v="7391" actId="2696"/>
        <pc:sldMkLst>
          <pc:docMk/>
          <pc:sldMk cId="3102821322" sldId="390"/>
        </pc:sldMkLst>
      </pc:sldChg>
      <pc:sldChg chg="addSp delSp modSp mod modAnim modNotes modNotesTx">
        <pc:chgData name="Tommy McClure" userId="5f57beb918c8a44c" providerId="LiveId" clId="{6A0B2492-BC9F-4ABC-AC7C-43C772B07681}" dt="2024-08-25T19:23:51.315" v="9977" actId="20577"/>
        <pc:sldMkLst>
          <pc:docMk/>
          <pc:sldMk cId="2662349875" sldId="391"/>
        </pc:sldMkLst>
        <pc:spChg chg="del">
          <ac:chgData name="Tommy McClure" userId="5f57beb918c8a44c" providerId="LiveId" clId="{6A0B2492-BC9F-4ABC-AC7C-43C772B07681}" dt="2024-08-24T00:25:21.277" v="28" actId="478"/>
          <ac:spMkLst>
            <pc:docMk/>
            <pc:sldMk cId="2662349875" sldId="391"/>
            <ac:spMk id="2" creationId="{F47B1855-B6BE-E9A8-D12A-A4941D0C42E6}"/>
          </ac:spMkLst>
        </pc:spChg>
        <pc:spChg chg="mod">
          <ac:chgData name="Tommy McClure" userId="5f57beb918c8a44c" providerId="LiveId" clId="{6A0B2492-BC9F-4ABC-AC7C-43C772B07681}" dt="2024-08-25T13:52:41.542" v="9719" actId="1076"/>
          <ac:spMkLst>
            <pc:docMk/>
            <pc:sldMk cId="2662349875" sldId="391"/>
            <ac:spMk id="3" creationId="{5D9B8866-E993-5FCF-7797-8A6953D3195D}"/>
          </ac:spMkLst>
        </pc:spChg>
        <pc:spChg chg="del">
          <ac:chgData name="Tommy McClure" userId="5f57beb918c8a44c" providerId="LiveId" clId="{6A0B2492-BC9F-4ABC-AC7C-43C772B07681}" dt="2024-08-24T00:25:26.568" v="29" actId="478"/>
          <ac:spMkLst>
            <pc:docMk/>
            <pc:sldMk cId="2662349875" sldId="391"/>
            <ac:spMk id="5" creationId="{8EBFE05D-055B-6D6F-471F-087BFCFEB3F4}"/>
          </ac:spMkLst>
        </pc:spChg>
        <pc:spChg chg="add del mod">
          <ac:chgData name="Tommy McClure" userId="5f57beb918c8a44c" providerId="LiveId" clId="{6A0B2492-BC9F-4ABC-AC7C-43C772B07681}" dt="2024-08-24T00:25:30.154" v="30" actId="478"/>
          <ac:spMkLst>
            <pc:docMk/>
            <pc:sldMk cId="2662349875" sldId="391"/>
            <ac:spMk id="6" creationId="{A3F6E0E6-C088-94F2-FB3E-CDD4EC3D015B}"/>
          </ac:spMkLst>
        </pc:spChg>
        <pc:spChg chg="mod">
          <ac:chgData name="Tommy McClure" userId="5f57beb918c8a44c" providerId="LiveId" clId="{6A0B2492-BC9F-4ABC-AC7C-43C772B07681}" dt="2024-08-25T19:23:51.315" v="9977" actId="20577"/>
          <ac:spMkLst>
            <pc:docMk/>
            <pc:sldMk cId="2662349875" sldId="391"/>
            <ac:spMk id="7" creationId="{02ACA1A0-5294-681C-03C0-68EDD9131E38}"/>
          </ac:spMkLst>
        </pc:spChg>
        <pc:spChg chg="add mod">
          <ac:chgData name="Tommy McClure" userId="5f57beb918c8a44c" providerId="LiveId" clId="{6A0B2492-BC9F-4ABC-AC7C-43C772B07681}" dt="2024-08-24T16:24:35.060" v="3662" actId="20577"/>
          <ac:spMkLst>
            <pc:docMk/>
            <pc:sldMk cId="2662349875" sldId="391"/>
            <ac:spMk id="8" creationId="{72C34746-472C-4085-D9B5-534A22C2DA1D}"/>
          </ac:spMkLst>
        </pc:spChg>
        <pc:spChg chg="add mod">
          <ac:chgData name="Tommy McClure" userId="5f57beb918c8a44c" providerId="LiveId" clId="{6A0B2492-BC9F-4ABC-AC7C-43C772B07681}" dt="2024-08-24T00:25:49.720" v="32"/>
          <ac:spMkLst>
            <pc:docMk/>
            <pc:sldMk cId="2662349875" sldId="391"/>
            <ac:spMk id="9" creationId="{192B1FB2-74D8-B1A7-6D9F-112B6A26910C}"/>
          </ac:spMkLst>
        </pc:spChg>
      </pc:sldChg>
      <pc:sldChg chg="addSp delSp modSp mod modAnim modNotesTx">
        <pc:chgData name="Tommy McClure" userId="5f57beb918c8a44c" providerId="LiveId" clId="{6A0B2492-BC9F-4ABC-AC7C-43C772B07681}" dt="2024-08-25T14:47:20.472" v="9971" actId="313"/>
        <pc:sldMkLst>
          <pc:docMk/>
          <pc:sldMk cId="3596143194" sldId="394"/>
        </pc:sldMkLst>
        <pc:spChg chg="del">
          <ac:chgData name="Tommy McClure" userId="5f57beb918c8a44c" providerId="LiveId" clId="{6A0B2492-BC9F-4ABC-AC7C-43C772B07681}" dt="2024-08-24T16:27:15.692" v="3684" actId="478"/>
          <ac:spMkLst>
            <pc:docMk/>
            <pc:sldMk cId="3596143194" sldId="394"/>
            <ac:spMk id="2" creationId="{F47B1855-B6BE-E9A8-D12A-A4941D0C42E6}"/>
          </ac:spMkLst>
        </pc:spChg>
        <pc:spChg chg="mod">
          <ac:chgData name="Tommy McClure" userId="5f57beb918c8a44c" providerId="LiveId" clId="{6A0B2492-BC9F-4ABC-AC7C-43C772B07681}" dt="2024-08-25T13:52:49.633" v="9720" actId="1076"/>
          <ac:spMkLst>
            <pc:docMk/>
            <pc:sldMk cId="3596143194" sldId="394"/>
            <ac:spMk id="3" creationId="{1F6B025B-A141-D72C-A45F-909BBE236398}"/>
          </ac:spMkLst>
        </pc:spChg>
        <pc:spChg chg="del">
          <ac:chgData name="Tommy McClure" userId="5f57beb918c8a44c" providerId="LiveId" clId="{6A0B2492-BC9F-4ABC-AC7C-43C772B07681}" dt="2024-08-24T16:27:23.746" v="3686" actId="478"/>
          <ac:spMkLst>
            <pc:docMk/>
            <pc:sldMk cId="3596143194" sldId="394"/>
            <ac:spMk id="5" creationId="{78D0449B-67E0-229A-82F1-A62642BC6E74}"/>
          </ac:spMkLst>
        </pc:spChg>
        <pc:spChg chg="add del mod">
          <ac:chgData name="Tommy McClure" userId="5f57beb918c8a44c" providerId="LiveId" clId="{6A0B2492-BC9F-4ABC-AC7C-43C772B07681}" dt="2024-08-24T16:27:18.794" v="3685" actId="478"/>
          <ac:spMkLst>
            <pc:docMk/>
            <pc:sldMk cId="3596143194" sldId="394"/>
            <ac:spMk id="6" creationId="{F34D558E-E8AD-44C8-5ECE-E600AD41CB81}"/>
          </ac:spMkLst>
        </pc:spChg>
        <pc:spChg chg="mod">
          <ac:chgData name="Tommy McClure" userId="5f57beb918c8a44c" providerId="LiveId" clId="{6A0B2492-BC9F-4ABC-AC7C-43C772B07681}" dt="2024-08-25T14:47:20.472" v="9971" actId="313"/>
          <ac:spMkLst>
            <pc:docMk/>
            <pc:sldMk cId="3596143194" sldId="394"/>
            <ac:spMk id="7" creationId="{02ACA1A0-5294-681C-03C0-68EDD9131E38}"/>
          </ac:spMkLst>
        </pc:spChg>
        <pc:spChg chg="add mod">
          <ac:chgData name="Tommy McClure" userId="5f57beb918c8a44c" providerId="LiveId" clId="{6A0B2492-BC9F-4ABC-AC7C-43C772B07681}" dt="2024-08-24T16:27:34.717" v="3687"/>
          <ac:spMkLst>
            <pc:docMk/>
            <pc:sldMk cId="3596143194" sldId="394"/>
            <ac:spMk id="8" creationId="{789EE89E-FDAB-8C95-1F80-6D29D5C7D5B0}"/>
          </ac:spMkLst>
        </pc:spChg>
        <pc:spChg chg="add mod">
          <ac:chgData name="Tommy McClure" userId="5f57beb918c8a44c" providerId="LiveId" clId="{6A0B2492-BC9F-4ABC-AC7C-43C772B07681}" dt="2024-08-24T16:27:46.366" v="3688"/>
          <ac:spMkLst>
            <pc:docMk/>
            <pc:sldMk cId="3596143194" sldId="394"/>
            <ac:spMk id="9" creationId="{C17981A5-8791-BF89-E8F0-04C91EEF8A99}"/>
          </ac:spMkLst>
        </pc:spChg>
      </pc:sldChg>
      <pc:sldChg chg="del">
        <pc:chgData name="Tommy McClure" userId="5f57beb918c8a44c" providerId="LiveId" clId="{6A0B2492-BC9F-4ABC-AC7C-43C772B07681}" dt="2024-08-24T18:58:02.749" v="7392" actId="2696"/>
        <pc:sldMkLst>
          <pc:docMk/>
          <pc:sldMk cId="771146421" sldId="395"/>
        </pc:sldMkLst>
      </pc:sldChg>
      <pc:sldChg chg="modNotes modNotesTx">
        <pc:chgData name="Tommy McClure" userId="5f57beb918c8a44c" providerId="LiveId" clId="{6A0B2492-BC9F-4ABC-AC7C-43C772B07681}" dt="2024-08-25T14:01:14.802" v="9788" actId="1036"/>
        <pc:sldMkLst>
          <pc:docMk/>
          <pc:sldMk cId="2314493847" sldId="403"/>
        </pc:sldMkLst>
      </pc:sldChg>
      <pc:sldChg chg="modSp mod">
        <pc:chgData name="Tommy McClure" userId="5f57beb918c8a44c" providerId="LiveId" clId="{6A0B2492-BC9F-4ABC-AC7C-43C772B07681}" dt="2024-08-24T19:18:27.449" v="8435" actId="1035"/>
        <pc:sldMkLst>
          <pc:docMk/>
          <pc:sldMk cId="2822173026" sldId="404"/>
        </pc:sldMkLst>
        <pc:spChg chg="mod">
          <ac:chgData name="Tommy McClure" userId="5f57beb918c8a44c" providerId="LiveId" clId="{6A0B2492-BC9F-4ABC-AC7C-43C772B07681}" dt="2024-08-24T19:18:04.785" v="8431" actId="1035"/>
          <ac:spMkLst>
            <pc:docMk/>
            <pc:sldMk cId="2822173026" sldId="404"/>
            <ac:spMk id="6" creationId="{00000000-0000-0000-0000-000000000000}"/>
          </ac:spMkLst>
        </pc:spChg>
        <pc:spChg chg="mod">
          <ac:chgData name="Tommy McClure" userId="5f57beb918c8a44c" providerId="LiveId" clId="{6A0B2492-BC9F-4ABC-AC7C-43C772B07681}" dt="2024-08-24T19:18:27.449" v="8435" actId="1035"/>
          <ac:spMkLst>
            <pc:docMk/>
            <pc:sldMk cId="2822173026" sldId="404"/>
            <ac:spMk id="7" creationId="{00000000-0000-0000-0000-000000000000}"/>
          </ac:spMkLst>
        </pc:spChg>
      </pc:sldChg>
      <pc:sldChg chg="del modNotesTx">
        <pc:chgData name="Tommy McClure" userId="5f57beb918c8a44c" providerId="LiveId" clId="{6A0B2492-BC9F-4ABC-AC7C-43C772B07681}" dt="2024-08-24T19:12:06.954" v="8119" actId="2696"/>
        <pc:sldMkLst>
          <pc:docMk/>
          <pc:sldMk cId="2701225877" sldId="405"/>
        </pc:sldMkLst>
      </pc:sldChg>
      <pc:sldChg chg="del">
        <pc:chgData name="Tommy McClure" userId="5f57beb918c8a44c" providerId="LiveId" clId="{6A0B2492-BC9F-4ABC-AC7C-43C772B07681}" dt="2024-08-24T18:57:51.914" v="7390" actId="2696"/>
        <pc:sldMkLst>
          <pc:docMk/>
          <pc:sldMk cId="1361095815" sldId="408"/>
        </pc:sldMkLst>
      </pc:sldChg>
      <pc:sldChg chg="del">
        <pc:chgData name="Tommy McClure" userId="5f57beb918c8a44c" providerId="LiveId" clId="{6A0B2492-BC9F-4ABC-AC7C-43C772B07681}" dt="2024-08-24T19:12:00.406" v="8118" actId="2696"/>
        <pc:sldMkLst>
          <pc:docMk/>
          <pc:sldMk cId="2246875177" sldId="409"/>
        </pc:sldMkLst>
      </pc:sldChg>
      <pc:sldChg chg="modSp mod">
        <pc:chgData name="Tommy McClure" userId="5f57beb918c8a44c" providerId="LiveId" clId="{6A0B2492-BC9F-4ABC-AC7C-43C772B07681}" dt="2024-08-24T19:29:43.497" v="8509" actId="14100"/>
        <pc:sldMkLst>
          <pc:docMk/>
          <pc:sldMk cId="1205720559" sldId="410"/>
        </pc:sldMkLst>
        <pc:spChg chg="mod">
          <ac:chgData name="Tommy McClure" userId="5f57beb918c8a44c" providerId="LiveId" clId="{6A0B2492-BC9F-4ABC-AC7C-43C772B07681}" dt="2024-08-24T19:29:43.497" v="8509" actId="14100"/>
          <ac:spMkLst>
            <pc:docMk/>
            <pc:sldMk cId="1205720559" sldId="410"/>
            <ac:spMk id="3" creationId="{53695C33-E9D2-5B83-BB24-636238D978A3}"/>
          </ac:spMkLst>
        </pc:spChg>
      </pc:sldChg>
      <pc:sldChg chg="modSp modAnim">
        <pc:chgData name="Tommy McClure" userId="5f57beb918c8a44c" providerId="LiveId" clId="{6A0B2492-BC9F-4ABC-AC7C-43C772B07681}" dt="2024-08-24T19:21:07.889" v="8448" actId="20577"/>
        <pc:sldMkLst>
          <pc:docMk/>
          <pc:sldMk cId="3816557443" sldId="411"/>
        </pc:sldMkLst>
        <pc:spChg chg="mod">
          <ac:chgData name="Tommy McClure" userId="5f57beb918c8a44c" providerId="LiveId" clId="{6A0B2492-BC9F-4ABC-AC7C-43C772B07681}" dt="2024-08-24T19:21:07.889" v="8448" actId="20577"/>
          <ac:spMkLst>
            <pc:docMk/>
            <pc:sldMk cId="3816557443" sldId="411"/>
            <ac:spMk id="3" creationId="{53695C33-E9D2-5B83-BB24-636238D978A3}"/>
          </ac:spMkLst>
        </pc:spChg>
      </pc:sldChg>
      <pc:sldChg chg="modSp add modAnim">
        <pc:chgData name="Tommy McClure" userId="5f57beb918c8a44c" providerId="LiveId" clId="{6A0B2492-BC9F-4ABC-AC7C-43C772B07681}" dt="2024-08-24T21:37:10.655" v="9218" actId="114"/>
        <pc:sldMkLst>
          <pc:docMk/>
          <pc:sldMk cId="961716180" sldId="412"/>
        </pc:sldMkLst>
        <pc:spChg chg="mod">
          <ac:chgData name="Tommy McClure" userId="5f57beb918c8a44c" providerId="LiveId" clId="{6A0B2492-BC9F-4ABC-AC7C-43C772B07681}" dt="2024-08-24T21:37:10.655" v="9218" actId="114"/>
          <ac:spMkLst>
            <pc:docMk/>
            <pc:sldMk cId="961716180" sldId="412"/>
            <ac:spMk id="3" creationId="{53695C33-E9D2-5B83-BB24-636238D978A3}"/>
          </ac:spMkLst>
        </pc:spChg>
      </pc:sldChg>
      <pc:sldChg chg="modSp add mod modAnim modNotesTx">
        <pc:chgData name="Tommy McClure" userId="5f57beb918c8a44c" providerId="LiveId" clId="{6A0B2492-BC9F-4ABC-AC7C-43C772B07681}" dt="2024-08-24T21:37:55.909" v="9221" actId="113"/>
        <pc:sldMkLst>
          <pc:docMk/>
          <pc:sldMk cId="3471560102" sldId="413"/>
        </pc:sldMkLst>
        <pc:spChg chg="mod">
          <ac:chgData name="Tommy McClure" userId="5f57beb918c8a44c" providerId="LiveId" clId="{6A0B2492-BC9F-4ABC-AC7C-43C772B07681}" dt="2024-08-24T21:37:55.909" v="9221" actId="113"/>
          <ac:spMkLst>
            <pc:docMk/>
            <pc:sldMk cId="3471560102" sldId="413"/>
            <ac:spMk id="3" creationId="{53695C33-E9D2-5B83-BB24-636238D978A3}"/>
          </ac:spMkLst>
        </pc:spChg>
      </pc:sldChg>
      <pc:sldChg chg="add del">
        <pc:chgData name="Tommy McClure" userId="5f57beb918c8a44c" providerId="LiveId" clId="{6A0B2492-BC9F-4ABC-AC7C-43C772B07681}" dt="2024-08-24T16:54:18.216" v="4008" actId="2696"/>
        <pc:sldMkLst>
          <pc:docMk/>
          <pc:sldMk cId="759221913" sldId="414"/>
        </pc:sldMkLst>
      </pc:sldChg>
      <pc:sldChg chg="modSp add mod modAnim modNotesTx">
        <pc:chgData name="Tommy McClure" userId="5f57beb918c8a44c" providerId="LiveId" clId="{6A0B2492-BC9F-4ABC-AC7C-43C772B07681}" dt="2024-08-25T14:49:07.360" v="9972" actId="20577"/>
        <pc:sldMkLst>
          <pc:docMk/>
          <pc:sldMk cId="2006253803" sldId="414"/>
        </pc:sldMkLst>
        <pc:spChg chg="mod">
          <ac:chgData name="Tommy McClure" userId="5f57beb918c8a44c" providerId="LiveId" clId="{6A0B2492-BC9F-4ABC-AC7C-43C772B07681}" dt="2024-08-25T13:53:02.072" v="9721" actId="1076"/>
          <ac:spMkLst>
            <pc:docMk/>
            <pc:sldMk cId="2006253803" sldId="414"/>
            <ac:spMk id="3" creationId="{1F6B025B-A141-D72C-A45F-909BBE236398}"/>
          </ac:spMkLst>
        </pc:spChg>
        <pc:spChg chg="mod">
          <ac:chgData name="Tommy McClure" userId="5f57beb918c8a44c" providerId="LiveId" clId="{6A0B2492-BC9F-4ABC-AC7C-43C772B07681}" dt="2024-08-25T14:49:07.360" v="9972" actId="20577"/>
          <ac:spMkLst>
            <pc:docMk/>
            <pc:sldMk cId="2006253803" sldId="414"/>
            <ac:spMk id="7" creationId="{02ACA1A0-5294-681C-03C0-68EDD9131E38}"/>
          </ac:spMkLst>
        </pc:spChg>
      </pc:sldChg>
      <pc:sldChg chg="modSp add mod modAnim modNotes modNotesTx">
        <pc:chgData name="Tommy McClure" userId="5f57beb918c8a44c" providerId="LiveId" clId="{6A0B2492-BC9F-4ABC-AC7C-43C772B07681}" dt="2024-08-25T14:49:53.126" v="9975" actId="20577"/>
        <pc:sldMkLst>
          <pc:docMk/>
          <pc:sldMk cId="3369564665" sldId="415"/>
        </pc:sldMkLst>
        <pc:spChg chg="mod">
          <ac:chgData name="Tommy McClure" userId="5f57beb918c8a44c" providerId="LiveId" clId="{6A0B2492-BC9F-4ABC-AC7C-43C772B07681}" dt="2024-08-25T13:53:10.041" v="9722" actId="1076"/>
          <ac:spMkLst>
            <pc:docMk/>
            <pc:sldMk cId="3369564665" sldId="415"/>
            <ac:spMk id="3" creationId="{1F6B025B-A141-D72C-A45F-909BBE236398}"/>
          </ac:spMkLst>
        </pc:spChg>
        <pc:spChg chg="mod">
          <ac:chgData name="Tommy McClure" userId="5f57beb918c8a44c" providerId="LiveId" clId="{6A0B2492-BC9F-4ABC-AC7C-43C772B07681}" dt="2024-08-25T14:49:53.126" v="9975" actId="20577"/>
          <ac:spMkLst>
            <pc:docMk/>
            <pc:sldMk cId="3369564665" sldId="415"/>
            <ac:spMk id="7" creationId="{02ACA1A0-5294-681C-03C0-68EDD9131E38}"/>
          </ac:spMkLst>
        </pc:spChg>
      </pc:sldChg>
      <pc:sldChg chg="addSp delSp modSp add mod ord modAnim">
        <pc:chgData name="Tommy McClure" userId="5f57beb918c8a44c" providerId="LiveId" clId="{6A0B2492-BC9F-4ABC-AC7C-43C772B07681}" dt="2024-08-25T13:53:16.454" v="9723" actId="1076"/>
        <pc:sldMkLst>
          <pc:docMk/>
          <pc:sldMk cId="1994658829" sldId="416"/>
        </pc:sldMkLst>
        <pc:spChg chg="mod">
          <ac:chgData name="Tommy McClure" userId="5f57beb918c8a44c" providerId="LiveId" clId="{6A0B2492-BC9F-4ABC-AC7C-43C772B07681}" dt="2024-08-25T13:53:16.454" v="9723" actId="1076"/>
          <ac:spMkLst>
            <pc:docMk/>
            <pc:sldMk cId="1994658829" sldId="416"/>
            <ac:spMk id="3" creationId="{33BBDA0F-E6E2-5939-B631-1A1D0DD1DABF}"/>
          </ac:spMkLst>
        </pc:spChg>
        <pc:spChg chg="add del mod">
          <ac:chgData name="Tommy McClure" userId="5f57beb918c8a44c" providerId="LiveId" clId="{6A0B2492-BC9F-4ABC-AC7C-43C772B07681}" dt="2024-08-24T19:07:56.697" v="7980" actId="478"/>
          <ac:spMkLst>
            <pc:docMk/>
            <pc:sldMk cId="1994658829" sldId="416"/>
            <ac:spMk id="4" creationId="{B0050DDA-7E86-204B-5BD0-59BEE7C8549C}"/>
          </ac:spMkLst>
        </pc:spChg>
        <pc:spChg chg="mod">
          <ac:chgData name="Tommy McClure" userId="5f57beb918c8a44c" providerId="LiveId" clId="{6A0B2492-BC9F-4ABC-AC7C-43C772B07681}" dt="2024-08-24T19:00:42.079" v="7431" actId="20577"/>
          <ac:spMkLst>
            <pc:docMk/>
            <pc:sldMk cId="1994658829" sldId="416"/>
            <ac:spMk id="13" creationId="{00000000-0000-0000-0000-000000000000}"/>
          </ac:spMkLst>
        </pc:spChg>
        <pc:spChg chg="add del mod">
          <ac:chgData name="Tommy McClure" userId="5f57beb918c8a44c" providerId="LiveId" clId="{6A0B2492-BC9F-4ABC-AC7C-43C772B07681}" dt="2024-08-24T21:59:31.749" v="9525" actId="20577"/>
          <ac:spMkLst>
            <pc:docMk/>
            <pc:sldMk cId="1994658829" sldId="416"/>
            <ac:spMk id="14" creationId="{00000000-0000-0000-0000-000000000000}"/>
          </ac:spMkLst>
        </pc:spChg>
      </pc:sldChg>
      <pc:sldChg chg="addSp delSp modSp add mod ord delAnim modAnim">
        <pc:chgData name="Tommy McClure" userId="5f57beb918c8a44c" providerId="LiveId" clId="{6A0B2492-BC9F-4ABC-AC7C-43C772B07681}" dt="2024-08-24T21:16:37.706" v="9035"/>
        <pc:sldMkLst>
          <pc:docMk/>
          <pc:sldMk cId="966169472" sldId="417"/>
        </pc:sldMkLst>
        <pc:spChg chg="del mod">
          <ac:chgData name="Tommy McClure" userId="5f57beb918c8a44c" providerId="LiveId" clId="{6A0B2492-BC9F-4ABC-AC7C-43C772B07681}" dt="2024-08-24T19:12:17.148" v="8121" actId="478"/>
          <ac:spMkLst>
            <pc:docMk/>
            <pc:sldMk cId="966169472" sldId="417"/>
            <ac:spMk id="2" creationId="{ED4F3A08-8C70-87F4-EDD8-2E039CA59633}"/>
          </ac:spMkLst>
        </pc:spChg>
        <pc:spChg chg="add del mod">
          <ac:chgData name="Tommy McClure" userId="5f57beb918c8a44c" providerId="LiveId" clId="{6A0B2492-BC9F-4ABC-AC7C-43C772B07681}" dt="2024-08-24T19:12:27.064" v="8123" actId="478"/>
          <ac:spMkLst>
            <pc:docMk/>
            <pc:sldMk cId="966169472" sldId="417"/>
            <ac:spMk id="4" creationId="{BE041CF2-96C0-82EC-D2C1-0549FBF34D0E}"/>
          </ac:spMkLst>
        </pc:spChg>
        <pc:spChg chg="mod">
          <ac:chgData name="Tommy McClure" userId="5f57beb918c8a44c" providerId="LiveId" clId="{6A0B2492-BC9F-4ABC-AC7C-43C772B07681}" dt="2024-08-24T19:17:28.408" v="8411" actId="1037"/>
          <ac:spMkLst>
            <pc:docMk/>
            <pc:sldMk cId="966169472" sldId="417"/>
            <ac:spMk id="6" creationId="{00000000-0000-0000-0000-000000000000}"/>
          </ac:spMkLst>
        </pc:spChg>
        <pc:spChg chg="del">
          <ac:chgData name="Tommy McClure" userId="5f57beb918c8a44c" providerId="LiveId" clId="{6A0B2492-BC9F-4ABC-AC7C-43C772B07681}" dt="2024-08-24T19:12:22.736" v="8122" actId="478"/>
          <ac:spMkLst>
            <pc:docMk/>
            <pc:sldMk cId="966169472" sldId="417"/>
            <ac:spMk id="7" creationId="{00000000-0000-0000-0000-000000000000}"/>
          </ac:spMkLst>
        </pc:spChg>
      </pc:sldChg>
    </pc:docChg>
  </pc:docChgLst>
  <pc:docChgLst>
    <pc:chgData name="Tommy McClure" userId="5f57beb918c8a44c" providerId="LiveId" clId="{1C27C37D-953D-413D-A9DC-350700D59F75}"/>
    <pc:docChg chg="undo custSel addSld delSld modSld">
      <pc:chgData name="Tommy McClure" userId="5f57beb918c8a44c" providerId="LiveId" clId="{1C27C37D-953D-413D-A9DC-350700D59F75}" dt="2024-05-26T14:44:09.430" v="1757" actId="255"/>
      <pc:docMkLst>
        <pc:docMk/>
      </pc:docMkLst>
      <pc:sldChg chg="modNotes modNotesTx">
        <pc:chgData name="Tommy McClure" userId="5f57beb918c8a44c" providerId="LiveId" clId="{1C27C37D-953D-413D-A9DC-350700D59F75}" dt="2024-05-26T14:10:23.348" v="1558" actId="255"/>
        <pc:sldMkLst>
          <pc:docMk/>
          <pc:sldMk cId="1654255301" sldId="257"/>
        </pc:sldMkLst>
      </pc:sldChg>
      <pc:sldChg chg="modSp modNotes modNotesTx">
        <pc:chgData name="Tommy McClure" userId="5f57beb918c8a44c" providerId="LiveId" clId="{1C27C37D-953D-413D-A9DC-350700D59F75}" dt="2024-05-26T14:43:39.757" v="1756" actId="255"/>
        <pc:sldMkLst>
          <pc:docMk/>
          <pc:sldMk cId="3695549463" sldId="269"/>
        </pc:sldMkLst>
        <pc:spChg chg="mod">
          <ac:chgData name="Tommy McClure" userId="5f57beb918c8a44c" providerId="LiveId" clId="{1C27C37D-953D-413D-A9DC-350700D59F75}" dt="2024-05-25T20:12:04.012" v="963" actId="20577"/>
          <ac:spMkLst>
            <pc:docMk/>
            <pc:sldMk cId="3695549463" sldId="269"/>
            <ac:spMk id="3" creationId="{53695C33-E9D2-5B83-BB24-636238D978A3}"/>
          </ac:spMkLst>
        </pc:spChg>
      </pc:sldChg>
      <pc:sldChg chg="modSp mod modNotes modNotesTx">
        <pc:chgData name="Tommy McClure" userId="5f57beb918c8a44c" providerId="LiveId" clId="{1C27C37D-953D-413D-A9DC-350700D59F75}" dt="2024-05-26T14:43:22.342" v="1755" actId="255"/>
        <pc:sldMkLst>
          <pc:docMk/>
          <pc:sldMk cId="3102821322" sldId="390"/>
        </pc:sldMkLst>
        <pc:spChg chg="mod">
          <ac:chgData name="Tommy McClure" userId="5f57beb918c8a44c" providerId="LiveId" clId="{1C27C37D-953D-413D-A9DC-350700D59F75}" dt="2024-05-25T20:10:25.260" v="838" actId="20577"/>
          <ac:spMkLst>
            <pc:docMk/>
            <pc:sldMk cId="3102821322" sldId="390"/>
            <ac:spMk id="2" creationId="{F47B1855-B6BE-E9A8-D12A-A4941D0C42E6}"/>
          </ac:spMkLst>
        </pc:spChg>
        <pc:spChg chg="mod">
          <ac:chgData name="Tommy McClure" userId="5f57beb918c8a44c" providerId="LiveId" clId="{1C27C37D-953D-413D-A9DC-350700D59F75}" dt="2024-05-25T20:06:41.479" v="644" actId="313"/>
          <ac:spMkLst>
            <pc:docMk/>
            <pc:sldMk cId="3102821322" sldId="390"/>
            <ac:spMk id="7" creationId="{02ACA1A0-5294-681C-03C0-68EDD9131E38}"/>
          </ac:spMkLst>
        </pc:spChg>
      </pc:sldChg>
      <pc:sldChg chg="modSp mod modNotes modNotesTx">
        <pc:chgData name="Tommy McClure" userId="5f57beb918c8a44c" providerId="LiveId" clId="{1C27C37D-953D-413D-A9DC-350700D59F75}" dt="2024-05-26T04:31:00.521" v="1543" actId="113"/>
        <pc:sldMkLst>
          <pc:docMk/>
          <pc:sldMk cId="2662349875" sldId="391"/>
        </pc:sldMkLst>
        <pc:spChg chg="mod">
          <ac:chgData name="Tommy McClure" userId="5f57beb918c8a44c" providerId="LiveId" clId="{1C27C37D-953D-413D-A9DC-350700D59F75}" dt="2024-05-25T20:10:05.912" v="792" actId="20577"/>
          <ac:spMkLst>
            <pc:docMk/>
            <pc:sldMk cId="2662349875" sldId="391"/>
            <ac:spMk id="2" creationId="{F47B1855-B6BE-E9A8-D12A-A4941D0C42E6}"/>
          </ac:spMkLst>
        </pc:spChg>
        <pc:spChg chg="mod">
          <ac:chgData name="Tommy McClure" userId="5f57beb918c8a44c" providerId="LiveId" clId="{1C27C37D-953D-413D-A9DC-350700D59F75}" dt="2024-05-25T20:54:21.395" v="1389" actId="20577"/>
          <ac:spMkLst>
            <pc:docMk/>
            <pc:sldMk cId="2662349875" sldId="391"/>
            <ac:spMk id="7" creationId="{02ACA1A0-5294-681C-03C0-68EDD9131E38}"/>
          </ac:spMkLst>
        </pc:spChg>
      </pc:sldChg>
      <pc:sldChg chg="modSp mod modNotesTx">
        <pc:chgData name="Tommy McClure" userId="5f57beb918c8a44c" providerId="LiveId" clId="{1C27C37D-953D-413D-A9DC-350700D59F75}" dt="2024-05-25T20:09:44.865" v="746" actId="20577"/>
        <pc:sldMkLst>
          <pc:docMk/>
          <pc:sldMk cId="3596143194" sldId="394"/>
        </pc:sldMkLst>
        <pc:spChg chg="mod">
          <ac:chgData name="Tommy McClure" userId="5f57beb918c8a44c" providerId="LiveId" clId="{1C27C37D-953D-413D-A9DC-350700D59F75}" dt="2024-05-25T20:09:44.865" v="746" actId="20577"/>
          <ac:spMkLst>
            <pc:docMk/>
            <pc:sldMk cId="3596143194" sldId="394"/>
            <ac:spMk id="2" creationId="{F47B1855-B6BE-E9A8-D12A-A4941D0C42E6}"/>
          </ac:spMkLst>
        </pc:spChg>
        <pc:spChg chg="mod">
          <ac:chgData name="Tommy McClure" userId="5f57beb918c8a44c" providerId="LiveId" clId="{1C27C37D-953D-413D-A9DC-350700D59F75}" dt="2024-05-25T19:37:42.855" v="529" actId="207"/>
          <ac:spMkLst>
            <pc:docMk/>
            <pc:sldMk cId="3596143194" sldId="394"/>
            <ac:spMk id="7" creationId="{02ACA1A0-5294-681C-03C0-68EDD9131E38}"/>
          </ac:spMkLst>
        </pc:spChg>
      </pc:sldChg>
      <pc:sldChg chg="modSp mod modAnim modNotes modNotesTx">
        <pc:chgData name="Tommy McClure" userId="5f57beb918c8a44c" providerId="LiveId" clId="{1C27C37D-953D-413D-A9DC-350700D59F75}" dt="2024-05-26T14:44:09.430" v="1757" actId="255"/>
        <pc:sldMkLst>
          <pc:docMk/>
          <pc:sldMk cId="771146421" sldId="395"/>
        </pc:sldMkLst>
        <pc:spChg chg="mod">
          <ac:chgData name="Tommy McClure" userId="5f57beb918c8a44c" providerId="LiveId" clId="{1C27C37D-953D-413D-A9DC-350700D59F75}" dt="2024-05-25T20:10:55.246" v="914" actId="20577"/>
          <ac:spMkLst>
            <pc:docMk/>
            <pc:sldMk cId="771146421" sldId="395"/>
            <ac:spMk id="2" creationId="{F47B1855-B6BE-E9A8-D12A-A4941D0C42E6}"/>
          </ac:spMkLst>
        </pc:spChg>
        <pc:spChg chg="mod">
          <ac:chgData name="Tommy McClure" userId="5f57beb918c8a44c" providerId="LiveId" clId="{1C27C37D-953D-413D-A9DC-350700D59F75}" dt="2024-05-25T19:37:34.528" v="528" actId="207"/>
          <ac:spMkLst>
            <pc:docMk/>
            <pc:sldMk cId="771146421" sldId="395"/>
            <ac:spMk id="7" creationId="{02ACA1A0-5294-681C-03C0-68EDD9131E38}"/>
          </ac:spMkLst>
        </pc:spChg>
      </pc:sldChg>
      <pc:sldChg chg="modNotes">
        <pc:chgData name="Tommy McClure" userId="5f57beb918c8a44c" providerId="LiveId" clId="{1C27C37D-953D-413D-A9DC-350700D59F75}" dt="2024-05-26T14:23:51.895" v="1683" actId="20577"/>
        <pc:sldMkLst>
          <pc:docMk/>
          <pc:sldMk cId="2314493847" sldId="403"/>
        </pc:sldMkLst>
      </pc:sldChg>
      <pc:sldChg chg="modSp">
        <pc:chgData name="Tommy McClure" userId="5f57beb918c8a44c" providerId="LiveId" clId="{1C27C37D-953D-413D-A9DC-350700D59F75}" dt="2024-05-25T03:56:02.521" v="2" actId="113"/>
        <pc:sldMkLst>
          <pc:docMk/>
          <pc:sldMk cId="2822173026" sldId="404"/>
        </pc:sldMkLst>
        <pc:spChg chg="mod">
          <ac:chgData name="Tommy McClure" userId="5f57beb918c8a44c" providerId="LiveId" clId="{1C27C37D-953D-413D-A9DC-350700D59F75}" dt="2024-05-25T03:56:02.521" v="2" actId="113"/>
          <ac:spMkLst>
            <pc:docMk/>
            <pc:sldMk cId="2822173026" sldId="404"/>
            <ac:spMk id="7" creationId="{00000000-0000-0000-0000-000000000000}"/>
          </ac:spMkLst>
        </pc:spChg>
      </pc:sldChg>
      <pc:sldChg chg="modNotes">
        <pc:chgData name="Tommy McClure" userId="5f57beb918c8a44c" providerId="LiveId" clId="{1C27C37D-953D-413D-A9DC-350700D59F75}" dt="2024-05-26T14:43:10.074" v="1754" actId="255"/>
        <pc:sldMkLst>
          <pc:docMk/>
          <pc:sldMk cId="2701225877" sldId="405"/>
        </pc:sldMkLst>
      </pc:sldChg>
      <pc:sldChg chg="addSp delSp modSp add del mod modClrScheme chgLayout">
        <pc:chgData name="Tommy McClure" userId="5f57beb918c8a44c" providerId="LiveId" clId="{1C27C37D-953D-413D-A9DC-350700D59F75}" dt="2024-05-25T20:18:36.043" v="967" actId="2696"/>
        <pc:sldMkLst>
          <pc:docMk/>
          <pc:sldMk cId="2186378411" sldId="406"/>
        </pc:sldMkLst>
        <pc:spChg chg="mod ord">
          <ac:chgData name="Tommy McClure" userId="5f57beb918c8a44c" providerId="LiveId" clId="{1C27C37D-953D-413D-A9DC-350700D59F75}" dt="2024-05-25T20:18:32.605" v="966" actId="26606"/>
          <ac:spMkLst>
            <pc:docMk/>
            <pc:sldMk cId="2186378411" sldId="406"/>
            <ac:spMk id="3" creationId="{33BBDA0F-E6E2-5939-B631-1A1D0DD1DABF}"/>
          </ac:spMkLst>
        </pc:spChg>
        <pc:spChg chg="mod">
          <ac:chgData name="Tommy McClure" userId="5f57beb918c8a44c" providerId="LiveId" clId="{1C27C37D-953D-413D-A9DC-350700D59F75}" dt="2024-05-25T20:18:32.605" v="966" actId="26606"/>
          <ac:spMkLst>
            <pc:docMk/>
            <pc:sldMk cId="2186378411" sldId="406"/>
            <ac:spMk id="4" creationId="{4B9A2CFB-2AA6-9EDD-3302-22CE186E433E}"/>
          </ac:spMkLst>
        </pc:spChg>
        <pc:spChg chg="mod">
          <ac:chgData name="Tommy McClure" userId="5f57beb918c8a44c" providerId="LiveId" clId="{1C27C37D-953D-413D-A9DC-350700D59F75}" dt="2024-05-25T20:18:32.605" v="966" actId="26606"/>
          <ac:spMkLst>
            <pc:docMk/>
            <pc:sldMk cId="2186378411" sldId="406"/>
            <ac:spMk id="13" creationId="{00000000-0000-0000-0000-000000000000}"/>
          </ac:spMkLst>
        </pc:spChg>
        <pc:spChg chg="add del mod">
          <ac:chgData name="Tommy McClure" userId="5f57beb918c8a44c" providerId="LiveId" clId="{1C27C37D-953D-413D-A9DC-350700D59F75}" dt="2024-05-25T20:18:32.605" v="966" actId="26606"/>
          <ac:spMkLst>
            <pc:docMk/>
            <pc:sldMk cId="2186378411" sldId="406"/>
            <ac:spMk id="18" creationId="{F409C9F5-5348-D7B3-CA5C-F6228D678C7E}"/>
          </ac:spMkLst>
        </pc:spChg>
      </pc:sldChg>
      <pc:sldChg chg="addSp delSp modSp add mod modAnim modNotes">
        <pc:chgData name="Tommy McClure" userId="5f57beb918c8a44c" providerId="LiveId" clId="{1C27C37D-953D-413D-A9DC-350700D59F75}" dt="2024-05-26T04:22:16.579" v="1542" actId="20577"/>
        <pc:sldMkLst>
          <pc:docMk/>
          <pc:sldMk cId="3408729091" sldId="406"/>
        </pc:sldMkLst>
        <pc:spChg chg="del">
          <ac:chgData name="Tommy McClure" userId="5f57beb918c8a44c" providerId="LiveId" clId="{1C27C37D-953D-413D-A9DC-350700D59F75}" dt="2024-05-25T20:18:54.895" v="969" actId="478"/>
          <ac:spMkLst>
            <pc:docMk/>
            <pc:sldMk cId="3408729091" sldId="406"/>
            <ac:spMk id="2" creationId="{F47B1855-B6BE-E9A8-D12A-A4941D0C42E6}"/>
          </ac:spMkLst>
        </pc:spChg>
        <pc:spChg chg="mod">
          <ac:chgData name="Tommy McClure" userId="5f57beb918c8a44c" providerId="LiveId" clId="{1C27C37D-953D-413D-A9DC-350700D59F75}" dt="2024-05-25T20:52:54.023" v="1349" actId="20577"/>
          <ac:spMkLst>
            <pc:docMk/>
            <pc:sldMk cId="3408729091" sldId="406"/>
            <ac:spMk id="3" creationId="{53695C33-E9D2-5B83-BB24-636238D978A3}"/>
          </ac:spMkLst>
        </pc:spChg>
        <pc:spChg chg="del">
          <ac:chgData name="Tommy McClure" userId="5f57beb918c8a44c" providerId="LiveId" clId="{1C27C37D-953D-413D-A9DC-350700D59F75}" dt="2024-05-25T20:19:24.612" v="1008" actId="478"/>
          <ac:spMkLst>
            <pc:docMk/>
            <pc:sldMk cId="3408729091" sldId="406"/>
            <ac:spMk id="4" creationId="{2270FE42-424A-78FA-1845-4759D7E51CDD}"/>
          </ac:spMkLst>
        </pc:spChg>
        <pc:spChg chg="add mod">
          <ac:chgData name="Tommy McClure" userId="5f57beb918c8a44c" providerId="LiveId" clId="{1C27C37D-953D-413D-A9DC-350700D59F75}" dt="2024-05-25T20:50:17.162" v="1317" actId="20577"/>
          <ac:spMkLst>
            <pc:docMk/>
            <pc:sldMk cId="3408729091" sldId="406"/>
            <ac:spMk id="7" creationId="{C7783C60-C3C8-FD07-F16E-3FA1FF555146}"/>
          </ac:spMkLst>
        </pc:spChg>
      </pc:sldChg>
    </pc:docChg>
  </pc:docChgLst>
  <pc:docChgLst>
    <pc:chgData name="Tommy McClure" userId="5f57beb918c8a44c" providerId="LiveId" clId="{3598A2AF-8278-446F-B3F2-E1638A78B05D}"/>
    <pc:docChg chg="undo custSel addSld delSld modSld sldOrd">
      <pc:chgData name="Tommy McClure" userId="5f57beb918c8a44c" providerId="LiveId" clId="{3598A2AF-8278-446F-B3F2-E1638A78B05D}" dt="2024-05-25T02:00:32.167" v="3973" actId="20577"/>
      <pc:docMkLst>
        <pc:docMk/>
      </pc:docMkLst>
      <pc:sldChg chg="del">
        <pc:chgData name="Tommy McClure" userId="5f57beb918c8a44c" providerId="LiveId" clId="{3598A2AF-8278-446F-B3F2-E1638A78B05D}" dt="2024-05-24T21:55:45.333" v="3628" actId="2696"/>
        <pc:sldMkLst>
          <pc:docMk/>
          <pc:sldMk cId="1652133998" sldId="256"/>
        </pc:sldMkLst>
      </pc:sldChg>
      <pc:sldChg chg="modSp">
        <pc:chgData name="Tommy McClure" userId="5f57beb918c8a44c" providerId="LiveId" clId="{3598A2AF-8278-446F-B3F2-E1638A78B05D}" dt="2024-05-24T21:55:11.456" v="3624" actId="20577"/>
        <pc:sldMkLst>
          <pc:docMk/>
          <pc:sldMk cId="2970185068" sldId="380"/>
        </pc:sldMkLst>
        <pc:spChg chg="mod">
          <ac:chgData name="Tommy McClure" userId="5f57beb918c8a44c" providerId="LiveId" clId="{3598A2AF-8278-446F-B3F2-E1638A78B05D}" dt="2024-05-24T21:55:11.456" v="3624" actId="20577"/>
          <ac:spMkLst>
            <pc:docMk/>
            <pc:sldMk cId="2970185068" sldId="380"/>
            <ac:spMk id="7" creationId="{2A6B56C3-77F0-4E92-B09D-C8D4A68D5E79}"/>
          </ac:spMkLst>
        </pc:spChg>
      </pc:sldChg>
      <pc:sldChg chg="del">
        <pc:chgData name="Tommy McClure" userId="5f57beb918c8a44c" providerId="LiveId" clId="{3598A2AF-8278-446F-B3F2-E1638A78B05D}" dt="2024-05-24T20:37:23.253" v="3617" actId="2696"/>
        <pc:sldMkLst>
          <pc:docMk/>
          <pc:sldMk cId="2303964517" sldId="389"/>
        </pc:sldMkLst>
      </pc:sldChg>
      <pc:sldChg chg="modSp mod modAnim modNotesTx">
        <pc:chgData name="Tommy McClure" userId="5f57beb918c8a44c" providerId="LiveId" clId="{3598A2AF-8278-446F-B3F2-E1638A78B05D}" dt="2024-05-24T23:16:20.001" v="3970" actId="114"/>
        <pc:sldMkLst>
          <pc:docMk/>
          <pc:sldMk cId="3102821322" sldId="390"/>
        </pc:sldMkLst>
        <pc:spChg chg="mod">
          <ac:chgData name="Tommy McClure" userId="5f57beb918c8a44c" providerId="LiveId" clId="{3598A2AF-8278-446F-B3F2-E1638A78B05D}" dt="2024-05-24T19:50:18.142" v="1905" actId="20577"/>
          <ac:spMkLst>
            <pc:docMk/>
            <pc:sldMk cId="3102821322" sldId="390"/>
            <ac:spMk id="2" creationId="{F47B1855-B6BE-E9A8-D12A-A4941D0C42E6}"/>
          </ac:spMkLst>
        </pc:spChg>
        <pc:spChg chg="mod">
          <ac:chgData name="Tommy McClure" userId="5f57beb918c8a44c" providerId="LiveId" clId="{3598A2AF-8278-446F-B3F2-E1638A78B05D}" dt="2024-05-24T19:49:28.955" v="1797" actId="20577"/>
          <ac:spMkLst>
            <pc:docMk/>
            <pc:sldMk cId="3102821322" sldId="390"/>
            <ac:spMk id="4" creationId="{2270FE42-424A-78FA-1845-4759D7E51CDD}"/>
          </ac:spMkLst>
        </pc:spChg>
        <pc:spChg chg="mod">
          <ac:chgData name="Tommy McClure" userId="5f57beb918c8a44c" providerId="LiveId" clId="{3598A2AF-8278-446F-B3F2-E1638A78B05D}" dt="2024-05-24T23:15:35.459" v="3969" actId="20577"/>
          <ac:spMkLst>
            <pc:docMk/>
            <pc:sldMk cId="3102821322" sldId="390"/>
            <ac:spMk id="7" creationId="{02ACA1A0-5294-681C-03C0-68EDD9131E38}"/>
          </ac:spMkLst>
        </pc:spChg>
      </pc:sldChg>
      <pc:sldChg chg="modSp mod modAnim modNotesTx">
        <pc:chgData name="Tommy McClure" userId="5f57beb918c8a44c" providerId="LiveId" clId="{3598A2AF-8278-446F-B3F2-E1638A78B05D}" dt="2024-05-25T02:00:32.167" v="3973" actId="20577"/>
        <pc:sldMkLst>
          <pc:docMk/>
          <pc:sldMk cId="2662349875" sldId="391"/>
        </pc:sldMkLst>
        <pc:spChg chg="mod">
          <ac:chgData name="Tommy McClure" userId="5f57beb918c8a44c" providerId="LiveId" clId="{3598A2AF-8278-446F-B3F2-E1638A78B05D}" dt="2024-05-24T18:15:44.401" v="81" actId="20577"/>
          <ac:spMkLst>
            <pc:docMk/>
            <pc:sldMk cId="2662349875" sldId="391"/>
            <ac:spMk id="2" creationId="{F47B1855-B6BE-E9A8-D12A-A4941D0C42E6}"/>
          </ac:spMkLst>
        </pc:spChg>
        <pc:spChg chg="mod">
          <ac:chgData name="Tommy McClure" userId="5f57beb918c8a44c" providerId="LiveId" clId="{3598A2AF-8278-446F-B3F2-E1638A78B05D}" dt="2024-05-24T18:15:16.382" v="9" actId="20577"/>
          <ac:spMkLst>
            <pc:docMk/>
            <pc:sldMk cId="2662349875" sldId="391"/>
            <ac:spMk id="4" creationId="{2270FE42-424A-78FA-1845-4759D7E51CDD}"/>
          </ac:spMkLst>
        </pc:spChg>
        <pc:spChg chg="mod">
          <ac:chgData name="Tommy McClure" userId="5f57beb918c8a44c" providerId="LiveId" clId="{3598A2AF-8278-446F-B3F2-E1638A78B05D}" dt="2024-05-25T02:00:32.167" v="3973" actId="20577"/>
          <ac:spMkLst>
            <pc:docMk/>
            <pc:sldMk cId="2662349875" sldId="391"/>
            <ac:spMk id="7" creationId="{02ACA1A0-5294-681C-03C0-68EDD9131E38}"/>
          </ac:spMkLst>
        </pc:spChg>
      </pc:sldChg>
      <pc:sldChg chg="del ord">
        <pc:chgData name="Tommy McClure" userId="5f57beb918c8a44c" providerId="LiveId" clId="{3598A2AF-8278-446F-B3F2-E1638A78B05D}" dt="2024-05-24T21:55:23.708" v="3627" actId="2696"/>
        <pc:sldMkLst>
          <pc:docMk/>
          <pc:sldMk cId="1075974986" sldId="392"/>
        </pc:sldMkLst>
      </pc:sldChg>
      <pc:sldChg chg="del">
        <pc:chgData name="Tommy McClure" userId="5f57beb918c8a44c" providerId="LiveId" clId="{3598A2AF-8278-446F-B3F2-E1638A78B05D}" dt="2024-05-24T21:55:19.199" v="3626" actId="2696"/>
        <pc:sldMkLst>
          <pc:docMk/>
          <pc:sldMk cId="2256426777" sldId="393"/>
        </pc:sldMkLst>
      </pc:sldChg>
      <pc:sldChg chg="modSp mod modAnim modNotesTx">
        <pc:chgData name="Tommy McClure" userId="5f57beb918c8a44c" providerId="LiveId" clId="{3598A2AF-8278-446F-B3F2-E1638A78B05D}" dt="2024-05-24T23:14:05.773" v="3950"/>
        <pc:sldMkLst>
          <pc:docMk/>
          <pc:sldMk cId="3596143194" sldId="394"/>
        </pc:sldMkLst>
        <pc:spChg chg="mod">
          <ac:chgData name="Tommy McClure" userId="5f57beb918c8a44c" providerId="LiveId" clId="{3598A2AF-8278-446F-B3F2-E1638A78B05D}" dt="2024-05-24T18:50:50.855" v="1064" actId="20577"/>
          <ac:spMkLst>
            <pc:docMk/>
            <pc:sldMk cId="3596143194" sldId="394"/>
            <ac:spMk id="2" creationId="{F47B1855-B6BE-E9A8-D12A-A4941D0C42E6}"/>
          </ac:spMkLst>
        </pc:spChg>
        <pc:spChg chg="mod">
          <ac:chgData name="Tommy McClure" userId="5f57beb918c8a44c" providerId="LiveId" clId="{3598A2AF-8278-446F-B3F2-E1638A78B05D}" dt="2024-05-24T18:50:34.645" v="1014" actId="20577"/>
          <ac:spMkLst>
            <pc:docMk/>
            <pc:sldMk cId="3596143194" sldId="394"/>
            <ac:spMk id="4" creationId="{2270FE42-424A-78FA-1845-4759D7E51CDD}"/>
          </ac:spMkLst>
        </pc:spChg>
        <pc:spChg chg="mod">
          <ac:chgData name="Tommy McClure" userId="5f57beb918c8a44c" providerId="LiveId" clId="{3598A2AF-8278-446F-B3F2-E1638A78B05D}" dt="2024-05-24T19:49:10.586" v="1791" actId="20577"/>
          <ac:spMkLst>
            <pc:docMk/>
            <pc:sldMk cId="3596143194" sldId="394"/>
            <ac:spMk id="7" creationId="{02ACA1A0-5294-681C-03C0-68EDD9131E38}"/>
          </ac:spMkLst>
        </pc:spChg>
      </pc:sldChg>
      <pc:sldChg chg="modSp mod modAnim modNotesTx">
        <pc:chgData name="Tommy McClure" userId="5f57beb918c8a44c" providerId="LiveId" clId="{3598A2AF-8278-446F-B3F2-E1638A78B05D}" dt="2024-05-24T23:07:18.398" v="3908" actId="113"/>
        <pc:sldMkLst>
          <pc:docMk/>
          <pc:sldMk cId="771146421" sldId="395"/>
        </pc:sldMkLst>
        <pc:spChg chg="mod">
          <ac:chgData name="Tommy McClure" userId="5f57beb918c8a44c" providerId="LiveId" clId="{3598A2AF-8278-446F-B3F2-E1638A78B05D}" dt="2024-05-24T20:34:40.347" v="3513" actId="313"/>
          <ac:spMkLst>
            <pc:docMk/>
            <pc:sldMk cId="771146421" sldId="395"/>
            <ac:spMk id="2" creationId="{F47B1855-B6BE-E9A8-D12A-A4941D0C42E6}"/>
          </ac:spMkLst>
        </pc:spChg>
        <pc:spChg chg="mod">
          <ac:chgData name="Tommy McClure" userId="5f57beb918c8a44c" providerId="LiveId" clId="{3598A2AF-8278-446F-B3F2-E1638A78B05D}" dt="2024-05-24T20:12:02.102" v="2479" actId="20577"/>
          <ac:spMkLst>
            <pc:docMk/>
            <pc:sldMk cId="771146421" sldId="395"/>
            <ac:spMk id="4" creationId="{2270FE42-424A-78FA-1845-4759D7E51CDD}"/>
          </ac:spMkLst>
        </pc:spChg>
        <pc:spChg chg="mod">
          <ac:chgData name="Tommy McClure" userId="5f57beb918c8a44c" providerId="LiveId" clId="{3598A2AF-8278-446F-B3F2-E1638A78B05D}" dt="2024-05-24T23:04:41.081" v="3891" actId="115"/>
          <ac:spMkLst>
            <pc:docMk/>
            <pc:sldMk cId="771146421" sldId="395"/>
            <ac:spMk id="7" creationId="{02ACA1A0-5294-681C-03C0-68EDD9131E38}"/>
          </ac:spMkLst>
        </pc:spChg>
      </pc:sldChg>
      <pc:sldChg chg="del">
        <pc:chgData name="Tommy McClure" userId="5f57beb918c8a44c" providerId="LiveId" clId="{3598A2AF-8278-446F-B3F2-E1638A78B05D}" dt="2024-05-24T20:37:27.867" v="3618" actId="2696"/>
        <pc:sldMkLst>
          <pc:docMk/>
          <pc:sldMk cId="324091114" sldId="396"/>
        </pc:sldMkLst>
      </pc:sldChg>
      <pc:sldChg chg="del">
        <pc:chgData name="Tommy McClure" userId="5f57beb918c8a44c" providerId="LiveId" clId="{3598A2AF-8278-446F-B3F2-E1638A78B05D}" dt="2024-05-24T20:37:33.210" v="3619" actId="2696"/>
        <pc:sldMkLst>
          <pc:docMk/>
          <pc:sldMk cId="1618969578" sldId="397"/>
        </pc:sldMkLst>
      </pc:sldChg>
      <pc:sldChg chg="del">
        <pc:chgData name="Tommy McClure" userId="5f57beb918c8a44c" providerId="LiveId" clId="{3598A2AF-8278-446F-B3F2-E1638A78B05D}" dt="2024-05-24T20:37:35.986" v="3620" actId="2696"/>
        <pc:sldMkLst>
          <pc:docMk/>
          <pc:sldMk cId="3755125502" sldId="398"/>
        </pc:sldMkLst>
      </pc:sldChg>
      <pc:sldChg chg="del">
        <pc:chgData name="Tommy McClure" userId="5f57beb918c8a44c" providerId="LiveId" clId="{3598A2AF-8278-446F-B3F2-E1638A78B05D}" dt="2024-05-24T20:37:38.782" v="3621" actId="2696"/>
        <pc:sldMkLst>
          <pc:docMk/>
          <pc:sldMk cId="2428964825" sldId="399"/>
        </pc:sldMkLst>
      </pc:sldChg>
      <pc:sldChg chg="del">
        <pc:chgData name="Tommy McClure" userId="5f57beb918c8a44c" providerId="LiveId" clId="{3598A2AF-8278-446F-B3F2-E1638A78B05D}" dt="2024-05-24T20:37:42.401" v="3622" actId="2696"/>
        <pc:sldMkLst>
          <pc:docMk/>
          <pc:sldMk cId="3330071865" sldId="400"/>
        </pc:sldMkLst>
      </pc:sldChg>
      <pc:sldChg chg="del">
        <pc:chgData name="Tommy McClure" userId="5f57beb918c8a44c" providerId="LiveId" clId="{3598A2AF-8278-446F-B3F2-E1638A78B05D}" dt="2024-05-24T21:55:16.641" v="3625" actId="2696"/>
        <pc:sldMkLst>
          <pc:docMk/>
          <pc:sldMk cId="1353689203" sldId="402"/>
        </pc:sldMkLst>
      </pc:sldChg>
      <pc:sldChg chg="addSp delSp modSp add mod addAnim delAnim modAnim">
        <pc:chgData name="Tommy McClure" userId="5f57beb918c8a44c" providerId="LiveId" clId="{3598A2AF-8278-446F-B3F2-E1638A78B05D}" dt="2024-05-24T21:56:11.060" v="3662" actId="20577"/>
        <pc:sldMkLst>
          <pc:docMk/>
          <pc:sldMk cId="2822173026" sldId="404"/>
        </pc:sldMkLst>
        <pc:spChg chg="add del mod">
          <ac:chgData name="Tommy McClure" userId="5f57beb918c8a44c" providerId="LiveId" clId="{3598A2AF-8278-446F-B3F2-E1638A78B05D}" dt="2024-05-24T21:55:55.446" v="3630" actId="478"/>
          <ac:spMkLst>
            <pc:docMk/>
            <pc:sldMk cId="2822173026" sldId="404"/>
            <ac:spMk id="4" creationId="{BD51171C-ED01-AA3D-C9E2-7FF3F3104EE6}"/>
          </ac:spMkLst>
        </pc:spChg>
        <pc:spChg chg="add del mod">
          <ac:chgData name="Tommy McClure" userId="5f57beb918c8a44c" providerId="LiveId" clId="{3598A2AF-8278-446F-B3F2-E1638A78B05D}" dt="2024-05-24T21:56:11.060" v="3662" actId="20577"/>
          <ac:spMkLst>
            <pc:docMk/>
            <pc:sldMk cId="2822173026" sldId="404"/>
            <ac:spMk id="7" creationId="{00000000-0000-0000-0000-000000000000}"/>
          </ac:spMkLst>
        </pc:spChg>
      </pc:sldChg>
      <pc:sldChg chg="addSp delSp modSp add mod ord modClrScheme chgLayout modNotesTx">
        <pc:chgData name="Tommy McClure" userId="5f57beb918c8a44c" providerId="LiveId" clId="{3598A2AF-8278-446F-B3F2-E1638A78B05D}" dt="2024-05-24T23:06:01.850" v="3902" actId="113"/>
        <pc:sldMkLst>
          <pc:docMk/>
          <pc:sldMk cId="2701225877" sldId="405"/>
        </pc:sldMkLst>
        <pc:spChg chg="mod modVis">
          <ac:chgData name="Tommy McClure" userId="5f57beb918c8a44c" providerId="LiveId" clId="{3598A2AF-8278-446F-B3F2-E1638A78B05D}" dt="2024-05-24T20:33:34.398" v="3454" actId="26606"/>
          <ac:spMkLst>
            <pc:docMk/>
            <pc:sldMk cId="2701225877" sldId="405"/>
            <ac:spMk id="3" creationId="{33BBDA0F-E6E2-5939-B631-1A1D0DD1DABF}"/>
          </ac:spMkLst>
        </pc:spChg>
        <pc:spChg chg="add mod">
          <ac:chgData name="Tommy McClure" userId="5f57beb918c8a44c" providerId="LiveId" clId="{3598A2AF-8278-446F-B3F2-E1638A78B05D}" dt="2024-05-24T20:37:03.655" v="3616" actId="1076"/>
          <ac:spMkLst>
            <pc:docMk/>
            <pc:sldMk cId="2701225877" sldId="405"/>
            <ac:spMk id="4" creationId="{4B9A2CFB-2AA6-9EDD-3302-22CE186E433E}"/>
          </ac:spMkLst>
        </pc:spChg>
        <pc:spChg chg="mod">
          <ac:chgData name="Tommy McClure" userId="5f57beb918c8a44c" providerId="LiveId" clId="{3598A2AF-8278-446F-B3F2-E1638A78B05D}" dt="2024-05-24T20:36:22.658" v="3590" actId="114"/>
          <ac:spMkLst>
            <pc:docMk/>
            <pc:sldMk cId="2701225877" sldId="405"/>
            <ac:spMk id="13" creationId="{00000000-0000-0000-0000-000000000000}"/>
          </ac:spMkLst>
        </pc:spChg>
        <pc:spChg chg="del mod">
          <ac:chgData name="Tommy McClure" userId="5f57beb918c8a44c" providerId="LiveId" clId="{3598A2AF-8278-446F-B3F2-E1638A78B05D}" dt="2024-05-24T20:34:57.069" v="3516" actId="478"/>
          <ac:spMkLst>
            <pc:docMk/>
            <pc:sldMk cId="2701225877" sldId="405"/>
            <ac:spMk id="1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10/27/2024 AM</a:t>
            </a:r>
            <a:endParaRP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10/27/2024 AM</a:t>
            </a:r>
            <a:endParaRP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
        <p:nvSpPr>
          <p:cNvPr id="5" name="Date Placeholder 4">
            <a:extLst>
              <a:ext uri="{FF2B5EF4-FFF2-40B4-BE49-F238E27FC236}">
                <a16:creationId xmlns:a16="http://schemas.microsoft.com/office/drawing/2014/main" id="{95CC778A-0A1D-0E8E-3418-AC87BC89F22F}"/>
              </a:ext>
            </a:extLst>
          </p:cNvPr>
          <p:cNvSpPr>
            <a:spLocks noGrp="1"/>
          </p:cNvSpPr>
          <p:nvPr>
            <p:ph type="dt" idx="1"/>
          </p:nvPr>
        </p:nvSpPr>
        <p:spPr/>
        <p:txBody>
          <a:bodyPr/>
          <a:lstStyle/>
          <a:p>
            <a:r>
              <a:rPr lang="en-US"/>
              <a:t>10/27/2024 AM</a:t>
            </a:r>
          </a:p>
        </p:txBody>
      </p:sp>
    </p:spTree>
    <p:extLst>
      <p:ext uri="{BB962C8B-B14F-4D97-AF65-F5344CB8AC3E}">
        <p14:creationId xmlns:p14="http://schemas.microsoft.com/office/powerpoint/2010/main" val="884919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5675" y="342900"/>
            <a:ext cx="5403850" cy="4052888"/>
          </a:xfrm>
        </p:spPr>
      </p:sp>
      <p:sp>
        <p:nvSpPr>
          <p:cNvPr id="3" name="Notes Placeholder 2"/>
          <p:cNvSpPr>
            <a:spLocks noGrp="1"/>
          </p:cNvSpPr>
          <p:nvPr>
            <p:ph type="body" idx="1"/>
          </p:nvPr>
        </p:nvSpPr>
        <p:spPr>
          <a:xfrm>
            <a:off x="10007" y="4395788"/>
            <a:ext cx="7305193" cy="5205412"/>
          </a:xfrm>
        </p:spPr>
        <p:txBody>
          <a:bodyPr>
            <a:normAutofit/>
          </a:bodyPr>
          <a:lstStyle/>
          <a:p>
            <a:pPr>
              <a:defRPr/>
            </a:pPr>
            <a:r>
              <a:rPr lang="en-US" altLang="en-US" sz="1200" b="1" u="sng" dirty="0">
                <a:latin typeface="Arial" panose="020B0604020202020204" pitchFamily="34" charset="0"/>
                <a:cs typeface="Arial" panose="020B0604020202020204" pitchFamily="34" charset="0"/>
              </a:rPr>
              <a:t>Acts 2:36-37 - 36 </a:t>
            </a:r>
            <a:r>
              <a:rPr lang="en-US" altLang="en-US" sz="12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200" b="1" dirty="0">
                <a:latin typeface="Arial" panose="020B0604020202020204" pitchFamily="34" charset="0"/>
                <a:cs typeface="Arial" panose="020B0604020202020204" pitchFamily="34" charset="0"/>
              </a:rPr>
              <a:t>3</a:t>
            </a:r>
            <a:r>
              <a:rPr lang="en-US" altLang="en-US" sz="12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200" b="1" dirty="0">
                <a:latin typeface="Arial" panose="020B0604020202020204" pitchFamily="34" charset="0"/>
                <a:cs typeface="Arial" panose="020B0604020202020204" pitchFamily="34" charset="0"/>
              </a:rPr>
              <a:t>Men and brethren, what shall we do?</a:t>
            </a:r>
          </a:p>
          <a:p>
            <a:pPr>
              <a:defRPr/>
            </a:pPr>
            <a:r>
              <a:rPr lang="en-US" altLang="en-US" sz="1200" b="1" u="sng" dirty="0">
                <a:latin typeface="Arial" panose="020B0604020202020204" pitchFamily="34" charset="0"/>
                <a:cs typeface="Arial" panose="020B0604020202020204" pitchFamily="34" charset="0"/>
              </a:rPr>
              <a:t>Rom. 10:17 </a:t>
            </a:r>
            <a:r>
              <a:rPr lang="en-US" altLang="en-US" sz="12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200" b="1" u="sng" dirty="0">
                <a:latin typeface="Arial" panose="020B0604020202020204" pitchFamily="34" charset="0"/>
                <a:cs typeface="Arial" panose="020B0604020202020204" pitchFamily="34" charset="0"/>
              </a:rPr>
              <a:t>Heb 11:6</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But without faith it is impossible to please him: for he that cometh to God </a:t>
            </a:r>
            <a:r>
              <a:rPr lang="en-US" altLang="en-US" sz="1200" b="1" dirty="0">
                <a:latin typeface="Arial" panose="020B0604020202020204" pitchFamily="34" charset="0"/>
                <a:cs typeface="Arial" panose="020B0604020202020204" pitchFamily="34" charset="0"/>
              </a:rPr>
              <a:t>must believe that he is</a:t>
            </a:r>
            <a:r>
              <a:rPr lang="en-US" altLang="en-US" sz="1200" dirty="0">
                <a:latin typeface="Arial" panose="020B0604020202020204" pitchFamily="34" charset="0"/>
                <a:cs typeface="Arial" panose="020B0604020202020204" pitchFamily="34" charset="0"/>
              </a:rPr>
              <a:t>, and that he is a rewarder of </a:t>
            </a:r>
            <a:r>
              <a:rPr lang="en-US" altLang="en-US" sz="1200" b="1" dirty="0">
                <a:latin typeface="Arial" panose="020B0604020202020204" pitchFamily="34" charset="0"/>
                <a:cs typeface="Arial" panose="020B0604020202020204" pitchFamily="34" charset="0"/>
              </a:rPr>
              <a:t>them that diligently seek him</a:t>
            </a:r>
            <a:r>
              <a:rPr lang="en-US" altLang="en-US" sz="1200" dirty="0">
                <a:latin typeface="Arial" panose="020B0604020202020204" pitchFamily="34" charset="0"/>
                <a:cs typeface="Arial" panose="020B0604020202020204" pitchFamily="34" charset="0"/>
              </a:rPr>
              <a:t>.</a:t>
            </a:r>
          </a:p>
          <a:p>
            <a:pPr>
              <a:defRPr/>
            </a:pPr>
            <a:r>
              <a:rPr lang="en-US" altLang="en-US" sz="1200" b="1" u="sng" dirty="0">
                <a:latin typeface="Arial" panose="020B0604020202020204" pitchFamily="34" charset="0"/>
                <a:cs typeface="Arial" panose="020B0604020202020204" pitchFamily="34" charset="0"/>
              </a:rPr>
              <a:t>Jn. 8:24 </a:t>
            </a:r>
            <a:r>
              <a:rPr lang="en-US" altLang="en-US" sz="12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200" b="1" u="sng" dirty="0">
                <a:latin typeface="Arial" panose="020B0604020202020204" pitchFamily="34" charset="0"/>
                <a:cs typeface="Arial" panose="020B0604020202020204" pitchFamily="34" charset="0"/>
              </a:rPr>
              <a:t>Acts 17:30-31 </a:t>
            </a:r>
            <a:r>
              <a:rPr lang="en-US" altLang="en-US" sz="1200" dirty="0">
                <a:latin typeface="Arial" panose="020B0604020202020204" pitchFamily="34" charset="0"/>
                <a:cs typeface="Arial" panose="020B0604020202020204" pitchFamily="34" charset="0"/>
              </a:rPr>
              <a:t>- And the times of this ignorance God winked at; but now </a:t>
            </a:r>
            <a:r>
              <a:rPr lang="en-US" altLang="en-US" sz="1200" dirty="0" err="1">
                <a:latin typeface="Arial" panose="020B0604020202020204" pitchFamily="34" charset="0"/>
                <a:cs typeface="Arial" panose="020B0604020202020204" pitchFamily="34" charset="0"/>
              </a:rPr>
              <a:t>commandeth</a:t>
            </a:r>
            <a:r>
              <a:rPr lang="en-US" altLang="en-US" sz="12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200" b="1" u="sng" dirty="0">
                <a:latin typeface="Arial" panose="020B0604020202020204" pitchFamily="34" charset="0"/>
                <a:cs typeface="Arial" panose="020B0604020202020204" pitchFamily="34" charset="0"/>
              </a:rPr>
              <a:t>Matt. 10:32 </a:t>
            </a:r>
            <a:r>
              <a:rPr lang="en-US" altLang="en-US" sz="12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200" b="1" u="sng" dirty="0">
                <a:latin typeface="Arial" panose="020B0604020202020204" pitchFamily="34" charset="0"/>
                <a:cs typeface="Arial" panose="020B0604020202020204" pitchFamily="34" charset="0"/>
              </a:rPr>
              <a:t>Acts 2:38 </a:t>
            </a:r>
            <a:r>
              <a:rPr lang="en-US" altLang="en-US" sz="12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200" b="1" u="sng" dirty="0">
                <a:latin typeface="Arial" panose="020B0604020202020204" pitchFamily="34" charset="0"/>
                <a:cs typeface="Arial" panose="020B0604020202020204" pitchFamily="34" charset="0"/>
              </a:rPr>
              <a:t>1 Jn. 1:7-9 </a:t>
            </a:r>
            <a:r>
              <a:rPr lang="en-US" altLang="en-US" sz="12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200" dirty="0" err="1">
                <a:latin typeface="Arial" panose="020B0604020202020204" pitchFamily="34" charset="0"/>
                <a:cs typeface="Arial" panose="020B0604020202020204" pitchFamily="34" charset="0"/>
              </a:rPr>
              <a:t>cleanseth</a:t>
            </a:r>
            <a:r>
              <a:rPr lang="en-US" altLang="en-US" sz="1200" dirty="0">
                <a:latin typeface="Arial" panose="020B0604020202020204" pitchFamily="34" charset="0"/>
                <a:cs typeface="Arial" panose="020B0604020202020204" pitchFamily="34" charset="0"/>
              </a:rPr>
              <a:t> us from all sin</a:t>
            </a:r>
            <a:r>
              <a:rPr lang="en-US" altLang="en-US" sz="1200" b="1" dirty="0">
                <a:latin typeface="Arial" panose="020B0604020202020204" pitchFamily="34" charset="0"/>
                <a:cs typeface="Arial" panose="020B0604020202020204" pitchFamily="34" charset="0"/>
              </a:rPr>
              <a:t>. 8 </a:t>
            </a:r>
            <a:r>
              <a:rPr lang="en-US" altLang="en-US" sz="1200" dirty="0">
                <a:latin typeface="Arial" panose="020B0604020202020204" pitchFamily="34" charset="0"/>
                <a:cs typeface="Arial" panose="020B0604020202020204" pitchFamily="34" charset="0"/>
              </a:rPr>
              <a:t>If we say that we have no sin, we deceive ourselves, and the truth is not in us. </a:t>
            </a:r>
            <a:r>
              <a:rPr lang="en-US" altLang="en-US" sz="1200" b="1" dirty="0">
                <a:latin typeface="Arial" panose="020B0604020202020204" pitchFamily="34" charset="0"/>
                <a:cs typeface="Arial" panose="020B0604020202020204" pitchFamily="34" charset="0"/>
              </a:rPr>
              <a:t>9</a:t>
            </a:r>
            <a:r>
              <a:rPr lang="en-US" altLang="en-US" sz="12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200" b="1" u="sng" dirty="0">
                <a:latin typeface="Arial" panose="020B0604020202020204" pitchFamily="34" charset="0"/>
                <a:cs typeface="Arial" panose="020B0604020202020204" pitchFamily="34" charset="0"/>
              </a:rPr>
              <a:t>Rev. 2:10 </a:t>
            </a:r>
            <a:r>
              <a:rPr lang="en-US" altLang="en-US" sz="12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200" b="1" u="sng" dirty="0">
                <a:latin typeface="Arial" panose="020B0604020202020204" pitchFamily="34" charset="0"/>
                <a:cs typeface="Arial" panose="020B0604020202020204" pitchFamily="34" charset="0"/>
              </a:rPr>
              <a:t>be thou faithful unto death, and I will give thee a crown of life</a:t>
            </a:r>
            <a:r>
              <a:rPr lang="en-US" altLang="en-US" sz="12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10/27/2024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10</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88913"/>
            <a:ext cx="4441825" cy="3330575"/>
          </a:xfrm>
        </p:spPr>
      </p:sp>
      <p:sp>
        <p:nvSpPr>
          <p:cNvPr id="3" name="Notes Placeholder 2"/>
          <p:cNvSpPr>
            <a:spLocks noGrp="1"/>
          </p:cNvSpPr>
          <p:nvPr>
            <p:ph type="body" idx="1"/>
          </p:nvPr>
        </p:nvSpPr>
        <p:spPr>
          <a:xfrm>
            <a:off x="1693" y="3708402"/>
            <a:ext cx="7313507" cy="5892798"/>
          </a:xfrm>
        </p:spPr>
        <p:txBody>
          <a:bodyPr/>
          <a:lstStyle/>
          <a:p>
            <a:pPr algn="l"/>
            <a:endParaRPr lang="en-US" sz="12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10/27/2024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2</a:t>
            </a:fld>
            <a:endParaRPr lang="en-US" dirty="0"/>
          </a:p>
        </p:txBody>
      </p:sp>
    </p:spTree>
    <p:extLst>
      <p:ext uri="{BB962C8B-B14F-4D97-AF65-F5344CB8AC3E}">
        <p14:creationId xmlns:p14="http://schemas.microsoft.com/office/powerpoint/2010/main" val="3298981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3</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10/27/2024 AM</a:t>
            </a:r>
          </a:p>
        </p:txBody>
      </p:sp>
    </p:spTree>
    <p:extLst>
      <p:ext uri="{BB962C8B-B14F-4D97-AF65-F5344CB8AC3E}">
        <p14:creationId xmlns:p14="http://schemas.microsoft.com/office/powerpoint/2010/main" val="116445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D9FEF3-969D-EC32-163F-48BD7B6417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2E3D11-832F-C97A-D299-F3D99DBC201B}"/>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F2377A4D-DA31-0E3F-28CA-71BFD5B45203}"/>
              </a:ext>
            </a:extLst>
          </p:cNvPr>
          <p:cNvSpPr>
            <a:spLocks noGrp="1"/>
          </p:cNvSpPr>
          <p:nvPr>
            <p:ph type="body" idx="1"/>
          </p:nvPr>
        </p:nvSpPr>
        <p:spPr>
          <a:xfrm>
            <a:off x="0" y="3482102"/>
            <a:ext cx="7315200" cy="6119098"/>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79E3CB1-B4DC-ECED-4F1F-F519067B7731}"/>
              </a:ext>
            </a:extLst>
          </p:cNvPr>
          <p:cNvSpPr>
            <a:spLocks noGrp="1"/>
          </p:cNvSpPr>
          <p:nvPr>
            <p:ph type="sldNum" sz="quarter" idx="5"/>
          </p:nvPr>
        </p:nvSpPr>
        <p:spPr/>
        <p:txBody>
          <a:bodyPr/>
          <a:lstStyle/>
          <a:p>
            <a:fld id="{0A3C37BE-C303-496D-B5CD-85F2937540FC}" type="slidenum">
              <a:rPr lang="en-US" smtClean="0"/>
              <a:t>4</a:t>
            </a:fld>
            <a:endParaRPr lang="en-US"/>
          </a:p>
        </p:txBody>
      </p:sp>
      <p:sp>
        <p:nvSpPr>
          <p:cNvPr id="5" name="Date Placeholder 4">
            <a:extLst>
              <a:ext uri="{FF2B5EF4-FFF2-40B4-BE49-F238E27FC236}">
                <a16:creationId xmlns:a16="http://schemas.microsoft.com/office/drawing/2014/main" id="{4937D9D0-DDC3-FC53-B0DB-CC9B9FC436AA}"/>
              </a:ext>
            </a:extLst>
          </p:cNvPr>
          <p:cNvSpPr>
            <a:spLocks noGrp="1"/>
          </p:cNvSpPr>
          <p:nvPr>
            <p:ph type="dt" idx="1"/>
          </p:nvPr>
        </p:nvSpPr>
        <p:spPr/>
        <p:txBody>
          <a:bodyPr/>
          <a:lstStyle/>
          <a:p>
            <a:r>
              <a:rPr lang="en-US"/>
              <a:t>10/27/2024 AM</a:t>
            </a:r>
          </a:p>
        </p:txBody>
      </p:sp>
    </p:spTree>
    <p:extLst>
      <p:ext uri="{BB962C8B-B14F-4D97-AF65-F5344CB8AC3E}">
        <p14:creationId xmlns:p14="http://schemas.microsoft.com/office/powerpoint/2010/main" val="3542906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84350" y="203200"/>
            <a:ext cx="3744913" cy="2808288"/>
          </a:xfrm>
        </p:spPr>
      </p:sp>
      <p:sp>
        <p:nvSpPr>
          <p:cNvPr id="3" name="Notes Placeholder 2"/>
          <p:cNvSpPr>
            <a:spLocks noGrp="1"/>
          </p:cNvSpPr>
          <p:nvPr>
            <p:ph type="body" idx="1"/>
          </p:nvPr>
        </p:nvSpPr>
        <p:spPr>
          <a:xfrm>
            <a:off x="0" y="3011488"/>
            <a:ext cx="7315200" cy="6589711"/>
          </a:xfrm>
        </p:spPr>
        <p:txBody>
          <a:bodyPr/>
          <a:lstStyle/>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1 Peter 1:18-21 KJV 18 </a:t>
            </a:r>
            <a:r>
              <a:rPr lang="en-US" sz="1200" b="0" u="none" dirty="0">
                <a:latin typeface="Arial" panose="020B0604020202020204" pitchFamily="34" charset="0"/>
                <a:cs typeface="Arial" panose="020B0604020202020204" pitchFamily="34" charset="0"/>
              </a:rPr>
              <a:t>Forasmuch as ye know that ye were not redeemed with corruptible things, as silver and gold, from your vain conversation received by tradition from your fathers; </a:t>
            </a:r>
            <a:r>
              <a:rPr lang="en-US" sz="1200" b="1" u="sng" dirty="0">
                <a:latin typeface="Arial" panose="020B0604020202020204" pitchFamily="34" charset="0"/>
                <a:cs typeface="Arial" panose="020B0604020202020204" pitchFamily="34" charset="0"/>
              </a:rPr>
              <a:t>19</a:t>
            </a:r>
            <a:r>
              <a:rPr lang="en-US" sz="1200" b="0" u="sng" dirty="0">
                <a:latin typeface="Arial" panose="020B0604020202020204" pitchFamily="34" charset="0"/>
                <a:cs typeface="Arial" panose="020B0604020202020204" pitchFamily="34" charset="0"/>
              </a:rPr>
              <a:t> But with the precious blood of Christ, as of a lamb without blemish and without spot</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20</a:t>
            </a:r>
            <a:r>
              <a:rPr lang="en-US" sz="1200" b="0" u="none" dirty="0">
                <a:latin typeface="Arial" panose="020B0604020202020204" pitchFamily="34" charset="0"/>
                <a:cs typeface="Arial" panose="020B0604020202020204" pitchFamily="34" charset="0"/>
              </a:rPr>
              <a:t> Who verily was foreordained before the foundation of the world, but was manifest in these last times for you</a:t>
            </a:r>
            <a:r>
              <a:rPr lang="en-US" sz="1200" b="1" u="none" dirty="0">
                <a:latin typeface="Arial" panose="020B0604020202020204" pitchFamily="34" charset="0"/>
                <a:cs typeface="Arial" panose="020B0604020202020204" pitchFamily="34" charset="0"/>
              </a:rPr>
              <a:t>, 21 </a:t>
            </a:r>
            <a:r>
              <a:rPr lang="en-US" sz="1200" b="0" u="none" dirty="0">
                <a:latin typeface="Arial" panose="020B0604020202020204" pitchFamily="34" charset="0"/>
                <a:cs typeface="Arial" panose="020B0604020202020204" pitchFamily="34" charset="0"/>
              </a:rPr>
              <a:t>Who by him do believe in God, that raised him up from the dead, and gave him glory; </a:t>
            </a:r>
            <a:r>
              <a:rPr lang="en-US" sz="1200" b="1" u="none" dirty="0">
                <a:latin typeface="Arial" panose="020B0604020202020204" pitchFamily="34" charset="0"/>
                <a:cs typeface="Arial" panose="020B0604020202020204" pitchFamily="34" charset="0"/>
              </a:rPr>
              <a:t>that your faith and hope might be in God. </a:t>
            </a:r>
          </a:p>
          <a:p>
            <a:pPr marL="0" indent="0">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1 Timothy 2:1-6 KJV 1 </a:t>
            </a:r>
            <a:r>
              <a:rPr lang="en-US" sz="1200" b="0" u="none" dirty="0">
                <a:latin typeface="Arial" panose="020B0604020202020204" pitchFamily="34" charset="0"/>
                <a:cs typeface="Arial" panose="020B0604020202020204" pitchFamily="34" charset="0"/>
              </a:rPr>
              <a:t>I exhort therefore, that, first of all, supplications, prayers, intercessions, and giving of thanks, be made for all men; </a:t>
            </a:r>
            <a:r>
              <a:rPr lang="en-US" sz="1200" b="1" u="none" dirty="0">
                <a:latin typeface="Arial" panose="020B0604020202020204" pitchFamily="34" charset="0"/>
                <a:cs typeface="Arial" panose="020B0604020202020204" pitchFamily="34" charset="0"/>
              </a:rPr>
              <a:t>2</a:t>
            </a:r>
            <a:r>
              <a:rPr lang="en-US" sz="1200" b="0" u="none" dirty="0">
                <a:latin typeface="Arial" panose="020B0604020202020204" pitchFamily="34" charset="0"/>
                <a:cs typeface="Arial" panose="020B0604020202020204" pitchFamily="34" charset="0"/>
              </a:rPr>
              <a:t> For kings, and for all that are in authority; that we may lead a quiet and peaceable life in all godliness and honesty. </a:t>
            </a:r>
            <a:r>
              <a:rPr lang="en-US" sz="1200" b="1" u="none" dirty="0">
                <a:latin typeface="Arial" panose="020B0604020202020204" pitchFamily="34" charset="0"/>
                <a:cs typeface="Arial" panose="020B0604020202020204" pitchFamily="34" charset="0"/>
              </a:rPr>
              <a:t>3</a:t>
            </a:r>
            <a:r>
              <a:rPr lang="en-US" sz="1200" b="0" u="none" dirty="0">
                <a:latin typeface="Arial" panose="020B0604020202020204" pitchFamily="34" charset="0"/>
                <a:cs typeface="Arial" panose="020B0604020202020204" pitchFamily="34" charset="0"/>
              </a:rPr>
              <a:t> For this is good and acceptable in the sight of God our </a:t>
            </a:r>
            <a:r>
              <a:rPr lang="en-US" sz="1200" b="0" u="none" dirty="0" err="1">
                <a:latin typeface="Arial" panose="020B0604020202020204" pitchFamily="34" charset="0"/>
                <a:cs typeface="Arial" panose="020B0604020202020204" pitchFamily="34" charset="0"/>
              </a:rPr>
              <a:t>Saviour</a:t>
            </a:r>
            <a:r>
              <a:rPr lang="en-US" sz="1200" b="1" u="none" dirty="0">
                <a:latin typeface="Arial" panose="020B0604020202020204" pitchFamily="34" charset="0"/>
                <a:cs typeface="Arial" panose="020B0604020202020204" pitchFamily="34" charset="0"/>
              </a:rPr>
              <a:t>; 4 </a:t>
            </a:r>
            <a:r>
              <a:rPr lang="en-US" sz="1200" b="0" u="none" dirty="0">
                <a:latin typeface="Arial" panose="020B0604020202020204" pitchFamily="34" charset="0"/>
                <a:cs typeface="Arial" panose="020B0604020202020204" pitchFamily="34" charset="0"/>
              </a:rPr>
              <a:t>Who will have all men to be saved, and to come unto the knowledge of the truth. </a:t>
            </a:r>
            <a:r>
              <a:rPr lang="en-US" sz="1200" b="1" i="1" u="none" dirty="0">
                <a:latin typeface="Arial" panose="020B0604020202020204" pitchFamily="34" charset="0"/>
                <a:cs typeface="Arial" panose="020B0604020202020204" pitchFamily="34" charset="0"/>
              </a:rPr>
              <a:t>5 For there is </a:t>
            </a:r>
            <a:r>
              <a:rPr lang="en-US" sz="1200" b="1" i="1" u="sng" dirty="0">
                <a:latin typeface="Arial" panose="020B0604020202020204" pitchFamily="34" charset="0"/>
                <a:cs typeface="Arial" panose="020B0604020202020204" pitchFamily="34" charset="0"/>
              </a:rPr>
              <a:t>one God</a:t>
            </a:r>
            <a:r>
              <a:rPr lang="en-US" sz="1200" b="1" i="1" u="none" dirty="0">
                <a:latin typeface="Arial" panose="020B0604020202020204" pitchFamily="34" charset="0"/>
                <a:cs typeface="Arial" panose="020B0604020202020204" pitchFamily="34" charset="0"/>
              </a:rPr>
              <a:t>, and </a:t>
            </a:r>
            <a:r>
              <a:rPr lang="en-US" sz="1200" b="1" i="1" u="sng" dirty="0">
                <a:latin typeface="Arial" panose="020B0604020202020204" pitchFamily="34" charset="0"/>
                <a:cs typeface="Arial" panose="020B0604020202020204" pitchFamily="34" charset="0"/>
              </a:rPr>
              <a:t>one mediator between God and men, the man Christ Jesus</a:t>
            </a:r>
            <a:r>
              <a:rPr lang="en-US" sz="1200" b="1" i="1" u="none" dirty="0">
                <a:latin typeface="Arial" panose="020B0604020202020204" pitchFamily="34" charset="0"/>
                <a:cs typeface="Arial" panose="020B0604020202020204" pitchFamily="34" charset="0"/>
              </a:rPr>
              <a:t>; </a:t>
            </a:r>
            <a:r>
              <a:rPr lang="en-US" sz="1200" b="1" i="0" u="none" dirty="0">
                <a:latin typeface="Arial" panose="020B0604020202020204" pitchFamily="34" charset="0"/>
                <a:cs typeface="Arial" panose="020B0604020202020204" pitchFamily="34" charset="0"/>
              </a:rPr>
              <a:t>6</a:t>
            </a:r>
            <a:r>
              <a:rPr lang="en-US" sz="1200" b="0" u="none" dirty="0">
                <a:latin typeface="Arial" panose="020B0604020202020204" pitchFamily="34" charset="0"/>
                <a:cs typeface="Arial" panose="020B0604020202020204" pitchFamily="34" charset="0"/>
              </a:rPr>
              <a:t> Who gave himself a ransom for all, to be testified in due time.</a:t>
            </a:r>
          </a:p>
          <a:p>
            <a:pPr marL="0" indent="0">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John 1:29 KJV 29 </a:t>
            </a:r>
            <a:r>
              <a:rPr lang="en-US" sz="1200" b="0" u="none" dirty="0">
                <a:latin typeface="Arial" panose="020B0604020202020204" pitchFamily="34" charset="0"/>
                <a:cs typeface="Arial" panose="020B0604020202020204" pitchFamily="34" charset="0"/>
              </a:rPr>
              <a:t>The next day John </a:t>
            </a:r>
            <a:r>
              <a:rPr lang="en-US" sz="1200" b="0" u="none" dirty="0" err="1">
                <a:latin typeface="Arial" panose="020B0604020202020204" pitchFamily="34" charset="0"/>
                <a:cs typeface="Arial" panose="020B0604020202020204" pitchFamily="34" charset="0"/>
              </a:rPr>
              <a:t>seeth</a:t>
            </a:r>
            <a:r>
              <a:rPr lang="en-US" sz="1200" b="0" u="none" dirty="0">
                <a:latin typeface="Arial" panose="020B0604020202020204" pitchFamily="34" charset="0"/>
                <a:cs typeface="Arial" panose="020B0604020202020204" pitchFamily="34" charset="0"/>
              </a:rPr>
              <a:t> Jesus coming unto him, and saith, Behold the </a:t>
            </a:r>
            <a:r>
              <a:rPr lang="en-US" sz="1200" b="1" u="none" dirty="0">
                <a:latin typeface="Arial" panose="020B0604020202020204" pitchFamily="34" charset="0"/>
                <a:cs typeface="Arial" panose="020B0604020202020204" pitchFamily="34" charset="0"/>
              </a:rPr>
              <a:t>Lamb of God</a:t>
            </a:r>
            <a:r>
              <a:rPr lang="en-US" sz="1200" b="0" u="none" dirty="0">
                <a:latin typeface="Arial" panose="020B0604020202020204" pitchFamily="34" charset="0"/>
                <a:cs typeface="Arial" panose="020B0604020202020204" pitchFamily="34" charset="0"/>
              </a:rPr>
              <a:t>, </a:t>
            </a:r>
            <a:r>
              <a:rPr lang="en-US" sz="1200" b="0" u="sng" dirty="0">
                <a:latin typeface="Arial" panose="020B0604020202020204" pitchFamily="34" charset="0"/>
                <a:cs typeface="Arial" panose="020B0604020202020204" pitchFamily="34" charset="0"/>
              </a:rPr>
              <a:t>which taketh away the sin of the world.</a:t>
            </a:r>
          </a:p>
          <a:p>
            <a:pPr marL="171450" indent="-171450">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John 1:36 KJV 36 </a:t>
            </a:r>
            <a:r>
              <a:rPr lang="en-US" sz="1200" b="0" u="none" dirty="0">
                <a:latin typeface="Arial" panose="020B0604020202020204" pitchFamily="34" charset="0"/>
                <a:cs typeface="Arial" panose="020B0604020202020204" pitchFamily="34" charset="0"/>
              </a:rPr>
              <a:t>And looking upon Jesus as he walked, he saith, </a:t>
            </a:r>
            <a:r>
              <a:rPr lang="en-US" sz="1200" b="1" u="none" dirty="0">
                <a:latin typeface="Arial" panose="020B0604020202020204" pitchFamily="34" charset="0"/>
                <a:cs typeface="Arial" panose="020B0604020202020204" pitchFamily="34" charset="0"/>
              </a:rPr>
              <a:t>Behold the Lamb of God!</a:t>
            </a:r>
          </a:p>
          <a:p>
            <a:pPr marL="171450" indent="-171450">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1 John 1:7 KJV 7 </a:t>
            </a:r>
            <a:r>
              <a:rPr lang="en-US" sz="1200" b="0" u="none" dirty="0">
                <a:latin typeface="Arial" panose="020B0604020202020204" pitchFamily="34" charset="0"/>
                <a:cs typeface="Arial" panose="020B0604020202020204" pitchFamily="34" charset="0"/>
              </a:rPr>
              <a:t>But </a:t>
            </a:r>
            <a:r>
              <a:rPr lang="en-US" sz="1200" b="1" i="1" u="sng" dirty="0">
                <a:latin typeface="Arial" panose="020B0604020202020204" pitchFamily="34" charset="0"/>
                <a:cs typeface="Arial" panose="020B0604020202020204" pitchFamily="34" charset="0"/>
              </a:rPr>
              <a:t>if we walk in the light</a:t>
            </a:r>
            <a:r>
              <a:rPr lang="en-US" sz="1200" b="0" u="none" dirty="0">
                <a:latin typeface="Arial" panose="020B0604020202020204" pitchFamily="34" charset="0"/>
                <a:cs typeface="Arial" panose="020B0604020202020204" pitchFamily="34" charset="0"/>
              </a:rPr>
              <a:t>, as he is in the light, we have fellowship one with another, </a:t>
            </a:r>
            <a:r>
              <a:rPr lang="en-US" sz="1200" b="1" u="none" dirty="0">
                <a:latin typeface="Arial" panose="020B0604020202020204" pitchFamily="34" charset="0"/>
                <a:cs typeface="Arial" panose="020B0604020202020204" pitchFamily="34" charset="0"/>
              </a:rPr>
              <a:t>and the blood of Jesus Christ his Son </a:t>
            </a:r>
            <a:r>
              <a:rPr lang="en-US" sz="1200" b="1" u="none" dirty="0" err="1">
                <a:latin typeface="Arial" panose="020B0604020202020204" pitchFamily="34" charset="0"/>
                <a:cs typeface="Arial" panose="020B0604020202020204" pitchFamily="34" charset="0"/>
              </a:rPr>
              <a:t>cleanseth</a:t>
            </a:r>
            <a:r>
              <a:rPr lang="en-US" sz="1200" b="1" u="none" dirty="0">
                <a:latin typeface="Arial" panose="020B0604020202020204" pitchFamily="34" charset="0"/>
                <a:cs typeface="Arial" panose="020B0604020202020204" pitchFamily="34" charset="0"/>
              </a:rPr>
              <a:t> us from all sin.</a:t>
            </a:r>
          </a:p>
          <a:p>
            <a:pPr marL="0" indent="0">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5</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10/27/2024 AM</a:t>
            </a:r>
          </a:p>
        </p:txBody>
      </p:sp>
    </p:spTree>
    <p:extLst>
      <p:ext uri="{BB962C8B-B14F-4D97-AF65-F5344CB8AC3E}">
        <p14:creationId xmlns:p14="http://schemas.microsoft.com/office/powerpoint/2010/main" val="2790361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E05CFB-0BBC-6456-22D0-B86A20AB96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59BF1E4-9191-7FF1-DD10-A00818C5E93E}"/>
              </a:ext>
            </a:extLst>
          </p:cNvPr>
          <p:cNvSpPr>
            <a:spLocks noGrp="1" noRot="1" noChangeAspect="1"/>
          </p:cNvSpPr>
          <p:nvPr>
            <p:ph type="sldImg"/>
          </p:nvPr>
        </p:nvSpPr>
        <p:spPr>
          <a:xfrm>
            <a:off x="1784350" y="203200"/>
            <a:ext cx="3744913" cy="2808288"/>
          </a:xfrm>
        </p:spPr>
      </p:sp>
      <p:sp>
        <p:nvSpPr>
          <p:cNvPr id="3" name="Notes Placeholder 2">
            <a:extLst>
              <a:ext uri="{FF2B5EF4-FFF2-40B4-BE49-F238E27FC236}">
                <a16:creationId xmlns:a16="http://schemas.microsoft.com/office/drawing/2014/main" id="{23D71738-215F-140C-3628-384344F24120}"/>
              </a:ext>
            </a:extLst>
          </p:cNvPr>
          <p:cNvSpPr>
            <a:spLocks noGrp="1"/>
          </p:cNvSpPr>
          <p:nvPr>
            <p:ph type="body" idx="1"/>
          </p:nvPr>
        </p:nvSpPr>
        <p:spPr>
          <a:xfrm>
            <a:off x="0" y="3011488"/>
            <a:ext cx="7315200" cy="6589711"/>
          </a:xfrm>
        </p:spPr>
        <p:txBody>
          <a:bodyPr/>
          <a:lstStyle/>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2 Corinthians 8:9 KJV 9 </a:t>
            </a:r>
            <a:r>
              <a:rPr lang="en-US" sz="1200" b="0" u="none" dirty="0">
                <a:latin typeface="Arial" panose="020B0604020202020204" pitchFamily="34" charset="0"/>
                <a:cs typeface="Arial" panose="020B0604020202020204" pitchFamily="34" charset="0"/>
              </a:rPr>
              <a:t>For ye know the grace of our Lord Jesus Christ, that, though he was rich, yet for your sakes he became poor, that ye through his poverty might be rich.</a:t>
            </a:r>
          </a:p>
          <a:p>
            <a:pPr marL="171450" indent="-171450">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Ephesians 1:3-7 KJV 3 </a:t>
            </a:r>
            <a:r>
              <a:rPr lang="en-US" sz="1200" b="0" u="none" dirty="0">
                <a:latin typeface="Arial" panose="020B0604020202020204" pitchFamily="34" charset="0"/>
                <a:cs typeface="Arial" panose="020B0604020202020204" pitchFamily="34" charset="0"/>
              </a:rPr>
              <a:t>Blessed be the God and Father of our Lord Jesus Christ, who hath blessed us with all spiritual blessings in heavenly places in Christ: </a:t>
            </a:r>
            <a:r>
              <a:rPr lang="en-US" sz="1200" b="1" u="none" dirty="0">
                <a:latin typeface="Arial" panose="020B0604020202020204" pitchFamily="34" charset="0"/>
                <a:cs typeface="Arial" panose="020B0604020202020204" pitchFamily="34" charset="0"/>
              </a:rPr>
              <a:t>4</a:t>
            </a:r>
            <a:r>
              <a:rPr lang="en-US" sz="1200" b="0" u="none" dirty="0">
                <a:latin typeface="Arial" panose="020B0604020202020204" pitchFamily="34" charset="0"/>
                <a:cs typeface="Arial" panose="020B0604020202020204" pitchFamily="34" charset="0"/>
              </a:rPr>
              <a:t> According as he hath chosen us in him before the foundation of the world, that we should be holy and without blame before him in love: </a:t>
            </a:r>
            <a:r>
              <a:rPr lang="en-US" sz="1200" b="1" u="none" dirty="0">
                <a:latin typeface="Arial" panose="020B0604020202020204" pitchFamily="34" charset="0"/>
                <a:cs typeface="Arial" panose="020B0604020202020204" pitchFamily="34" charset="0"/>
              </a:rPr>
              <a:t>5 </a:t>
            </a:r>
            <a:r>
              <a:rPr lang="en-US" sz="1200" b="0" u="none" dirty="0">
                <a:latin typeface="Arial" panose="020B0604020202020204" pitchFamily="34" charset="0"/>
                <a:cs typeface="Arial" panose="020B0604020202020204" pitchFamily="34" charset="0"/>
              </a:rPr>
              <a:t>Having predestinated us unto the adoption of children by Jesus Christ to himself, according to the good pleasure of his will, </a:t>
            </a:r>
            <a:r>
              <a:rPr lang="en-US" sz="1200" b="1" u="none" dirty="0">
                <a:latin typeface="Arial" panose="020B0604020202020204" pitchFamily="34" charset="0"/>
                <a:cs typeface="Arial" panose="020B0604020202020204" pitchFamily="34" charset="0"/>
              </a:rPr>
              <a:t>6</a:t>
            </a:r>
            <a:r>
              <a:rPr lang="en-US" sz="1200" b="0" u="none" dirty="0">
                <a:latin typeface="Arial" panose="020B0604020202020204" pitchFamily="34" charset="0"/>
                <a:cs typeface="Arial" panose="020B0604020202020204" pitchFamily="34" charset="0"/>
              </a:rPr>
              <a:t> To the praise of the </a:t>
            </a:r>
            <a:r>
              <a:rPr lang="en-US" sz="1200" b="1" u="none" dirty="0">
                <a:latin typeface="Arial" panose="020B0604020202020204" pitchFamily="34" charset="0"/>
                <a:cs typeface="Arial" panose="020B0604020202020204" pitchFamily="34" charset="0"/>
              </a:rPr>
              <a:t>glory of his grace</a:t>
            </a:r>
            <a:r>
              <a:rPr lang="en-US" sz="1200" b="0" u="none" dirty="0">
                <a:latin typeface="Arial" panose="020B0604020202020204" pitchFamily="34" charset="0"/>
                <a:cs typeface="Arial" panose="020B0604020202020204" pitchFamily="34" charset="0"/>
              </a:rPr>
              <a:t>, wherein he hath made us accepted in the beloved. </a:t>
            </a:r>
            <a:r>
              <a:rPr lang="en-US" sz="1200" b="1" u="none" dirty="0">
                <a:latin typeface="Arial" panose="020B0604020202020204" pitchFamily="34" charset="0"/>
                <a:cs typeface="Arial" panose="020B0604020202020204" pitchFamily="34" charset="0"/>
              </a:rPr>
              <a:t>7</a:t>
            </a:r>
            <a:r>
              <a:rPr lang="en-US" sz="1200" b="0" u="none" dirty="0">
                <a:latin typeface="Arial" panose="020B0604020202020204" pitchFamily="34" charset="0"/>
                <a:cs typeface="Arial" panose="020B0604020202020204" pitchFamily="34" charset="0"/>
              </a:rPr>
              <a:t> In whom we have redemption through his blood, the forgiveness of sins, </a:t>
            </a:r>
            <a:r>
              <a:rPr lang="en-US" sz="1200" b="1" u="none" dirty="0">
                <a:latin typeface="Arial" panose="020B0604020202020204" pitchFamily="34" charset="0"/>
                <a:cs typeface="Arial" panose="020B0604020202020204" pitchFamily="34" charset="0"/>
              </a:rPr>
              <a:t>according to the riches of his grace;</a:t>
            </a:r>
          </a:p>
          <a:p>
            <a:pPr marL="0" indent="0">
              <a:buFont typeface="Wingdings" panose="05000000000000000000" pitchFamily="2" charset="2"/>
              <a:buNone/>
            </a:pPr>
            <a:endParaRPr lang="en-US" sz="1200" b="1"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Acts 20:32 KJV 32 </a:t>
            </a:r>
            <a:r>
              <a:rPr lang="en-US" sz="1200" b="0" u="none" dirty="0">
                <a:latin typeface="Arial" panose="020B0604020202020204" pitchFamily="34" charset="0"/>
                <a:cs typeface="Arial" panose="020B0604020202020204" pitchFamily="34" charset="0"/>
              </a:rPr>
              <a:t>And now, brethren, I commend you to God, and to the </a:t>
            </a:r>
            <a:r>
              <a:rPr lang="en-US" sz="1200" b="1" u="none" dirty="0">
                <a:latin typeface="Arial" panose="020B0604020202020204" pitchFamily="34" charset="0"/>
                <a:cs typeface="Arial" panose="020B0604020202020204" pitchFamily="34" charset="0"/>
              </a:rPr>
              <a:t>word of his grace, which is able to build you up, and to give you an inheritance among all them which are sanctified.</a:t>
            </a:r>
          </a:p>
          <a:p>
            <a:pPr marL="0" indent="0">
              <a:buFont typeface="Wingdings" panose="05000000000000000000" pitchFamily="2" charset="2"/>
              <a:buNone/>
            </a:pPr>
            <a:endParaRPr lang="en-US" sz="1200" b="1"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2 Corinthians 12:7-9 KJV 7 </a:t>
            </a:r>
            <a:r>
              <a:rPr lang="en-US" sz="1200" b="0" u="none" dirty="0">
                <a:latin typeface="Arial" panose="020B0604020202020204" pitchFamily="34" charset="0"/>
                <a:cs typeface="Arial" panose="020B0604020202020204" pitchFamily="34" charset="0"/>
              </a:rPr>
              <a:t>And lest I should be exalted above measure through the abundance of the revelations, there was given to me a thorn in the flesh, the messenger of Satan to buffet me, lest I should be exalted above measure. </a:t>
            </a:r>
            <a:r>
              <a:rPr lang="en-US" sz="1200" b="1" u="none" dirty="0">
                <a:latin typeface="Arial" panose="020B0604020202020204" pitchFamily="34" charset="0"/>
                <a:cs typeface="Arial" panose="020B0604020202020204" pitchFamily="34" charset="0"/>
              </a:rPr>
              <a:t>8</a:t>
            </a:r>
            <a:r>
              <a:rPr lang="en-US" sz="1200" b="0" u="none" dirty="0">
                <a:latin typeface="Arial" panose="020B0604020202020204" pitchFamily="34" charset="0"/>
                <a:cs typeface="Arial" panose="020B0604020202020204" pitchFamily="34" charset="0"/>
              </a:rPr>
              <a:t> For this thing I besought the Lord thrice, that it might depart from me. </a:t>
            </a:r>
            <a:r>
              <a:rPr lang="en-US" sz="1200" b="1" u="none" dirty="0">
                <a:latin typeface="Arial" panose="020B0604020202020204" pitchFamily="34" charset="0"/>
                <a:cs typeface="Arial" panose="020B0604020202020204" pitchFamily="34" charset="0"/>
              </a:rPr>
              <a:t>9 </a:t>
            </a:r>
            <a:r>
              <a:rPr lang="en-US" sz="1200" b="0" u="none" dirty="0">
                <a:latin typeface="Arial" panose="020B0604020202020204" pitchFamily="34" charset="0"/>
                <a:cs typeface="Arial" panose="020B0604020202020204" pitchFamily="34" charset="0"/>
              </a:rPr>
              <a:t>And he said unto me, </a:t>
            </a:r>
            <a:r>
              <a:rPr lang="en-US" sz="1200" b="1" u="none" dirty="0">
                <a:latin typeface="Arial" panose="020B0604020202020204" pitchFamily="34" charset="0"/>
                <a:cs typeface="Arial" panose="020B0604020202020204" pitchFamily="34" charset="0"/>
              </a:rPr>
              <a:t>My grace is sufficient for thee: for my strength is made perfect in weakness. Most gladly therefore will I rather glory in my infirmities, that the power of Christ may rest upon me.</a:t>
            </a:r>
          </a:p>
        </p:txBody>
      </p:sp>
      <p:sp>
        <p:nvSpPr>
          <p:cNvPr id="4" name="Slide Number Placeholder 3">
            <a:extLst>
              <a:ext uri="{FF2B5EF4-FFF2-40B4-BE49-F238E27FC236}">
                <a16:creationId xmlns:a16="http://schemas.microsoft.com/office/drawing/2014/main" id="{3CB79556-0711-0CAC-D8DF-E12D85A52C66}"/>
              </a:ext>
            </a:extLst>
          </p:cNvPr>
          <p:cNvSpPr>
            <a:spLocks noGrp="1"/>
          </p:cNvSpPr>
          <p:nvPr>
            <p:ph type="sldNum" sz="quarter" idx="5"/>
          </p:nvPr>
        </p:nvSpPr>
        <p:spPr/>
        <p:txBody>
          <a:bodyPr/>
          <a:lstStyle/>
          <a:p>
            <a:fld id="{0A3C37BE-C303-496D-B5CD-85F2937540FC}" type="slidenum">
              <a:rPr lang="en-US" smtClean="0"/>
              <a:t>6</a:t>
            </a:fld>
            <a:endParaRPr lang="en-US"/>
          </a:p>
        </p:txBody>
      </p:sp>
      <p:sp>
        <p:nvSpPr>
          <p:cNvPr id="5" name="Date Placeholder 4">
            <a:extLst>
              <a:ext uri="{FF2B5EF4-FFF2-40B4-BE49-F238E27FC236}">
                <a16:creationId xmlns:a16="http://schemas.microsoft.com/office/drawing/2014/main" id="{E039C7CF-B409-8039-C9DA-8366833377F3}"/>
              </a:ext>
            </a:extLst>
          </p:cNvPr>
          <p:cNvSpPr>
            <a:spLocks noGrp="1"/>
          </p:cNvSpPr>
          <p:nvPr>
            <p:ph type="dt" idx="1"/>
          </p:nvPr>
        </p:nvSpPr>
        <p:spPr/>
        <p:txBody>
          <a:bodyPr/>
          <a:lstStyle/>
          <a:p>
            <a:r>
              <a:rPr lang="en-US"/>
              <a:t>10/27/2024 AM</a:t>
            </a:r>
          </a:p>
        </p:txBody>
      </p:sp>
    </p:spTree>
    <p:extLst>
      <p:ext uri="{BB962C8B-B14F-4D97-AF65-F5344CB8AC3E}">
        <p14:creationId xmlns:p14="http://schemas.microsoft.com/office/powerpoint/2010/main" val="930861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E23821-1AE7-1844-9237-055B763539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429F6A3-F44C-0DE3-FCE0-5D6F88400A03}"/>
              </a:ext>
            </a:extLst>
          </p:cNvPr>
          <p:cNvSpPr>
            <a:spLocks noGrp="1" noRot="1" noChangeAspect="1"/>
          </p:cNvSpPr>
          <p:nvPr>
            <p:ph type="sldImg"/>
          </p:nvPr>
        </p:nvSpPr>
        <p:spPr>
          <a:xfrm>
            <a:off x="1784350" y="203200"/>
            <a:ext cx="3744913" cy="2808288"/>
          </a:xfrm>
        </p:spPr>
      </p:sp>
      <p:sp>
        <p:nvSpPr>
          <p:cNvPr id="3" name="Notes Placeholder 2">
            <a:extLst>
              <a:ext uri="{FF2B5EF4-FFF2-40B4-BE49-F238E27FC236}">
                <a16:creationId xmlns:a16="http://schemas.microsoft.com/office/drawing/2014/main" id="{6F0317AF-C32F-4310-4699-8AB6A9C65DEA}"/>
              </a:ext>
            </a:extLst>
          </p:cNvPr>
          <p:cNvSpPr>
            <a:spLocks noGrp="1"/>
          </p:cNvSpPr>
          <p:nvPr>
            <p:ph type="body" idx="1"/>
          </p:nvPr>
        </p:nvSpPr>
        <p:spPr>
          <a:xfrm>
            <a:off x="0" y="3011488"/>
            <a:ext cx="7315200" cy="6589711"/>
          </a:xfrm>
        </p:spPr>
        <p:txBody>
          <a:bodyPr/>
          <a:lstStyle/>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Romans 5:1-5 KJV 1 </a:t>
            </a:r>
            <a:r>
              <a:rPr lang="en-US" sz="1200" b="0" u="none" dirty="0">
                <a:latin typeface="Arial" panose="020B0604020202020204" pitchFamily="34" charset="0"/>
                <a:cs typeface="Arial" panose="020B0604020202020204" pitchFamily="34" charset="0"/>
              </a:rPr>
              <a:t>Therefore being justified by faith, we have peace with God through our Lord Jesus Christ: </a:t>
            </a:r>
            <a:r>
              <a:rPr lang="en-US" sz="1200" b="1" u="none" dirty="0">
                <a:latin typeface="Arial" panose="020B0604020202020204" pitchFamily="34" charset="0"/>
                <a:cs typeface="Arial" panose="020B0604020202020204" pitchFamily="34" charset="0"/>
              </a:rPr>
              <a:t>2</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By whom also we have access by faith into this grace wherein we stand, and rejoice in hope of the glory of God</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3</a:t>
            </a:r>
            <a:r>
              <a:rPr lang="en-US" sz="1200" b="0" u="none" dirty="0">
                <a:latin typeface="Arial" panose="020B0604020202020204" pitchFamily="34" charset="0"/>
                <a:cs typeface="Arial" panose="020B0604020202020204" pitchFamily="34" charset="0"/>
              </a:rPr>
              <a:t> And not only so, but we glory in tribulations also: knowing that tribulation worketh patience; </a:t>
            </a:r>
            <a:r>
              <a:rPr lang="en-US" sz="1200" b="1" u="none" dirty="0">
                <a:latin typeface="Arial" panose="020B0604020202020204" pitchFamily="34" charset="0"/>
                <a:cs typeface="Arial" panose="020B0604020202020204" pitchFamily="34" charset="0"/>
              </a:rPr>
              <a:t>4 </a:t>
            </a:r>
            <a:r>
              <a:rPr lang="en-US" sz="1200" b="0" u="none" dirty="0">
                <a:latin typeface="Arial" panose="020B0604020202020204" pitchFamily="34" charset="0"/>
                <a:cs typeface="Arial" panose="020B0604020202020204" pitchFamily="34" charset="0"/>
              </a:rPr>
              <a:t>And patience, experience; and experience, hope: </a:t>
            </a:r>
            <a:r>
              <a:rPr lang="en-US" sz="1200" b="1" u="none" dirty="0">
                <a:latin typeface="Arial" panose="020B0604020202020204" pitchFamily="34" charset="0"/>
                <a:cs typeface="Arial" panose="020B0604020202020204" pitchFamily="34" charset="0"/>
              </a:rPr>
              <a:t>5</a:t>
            </a:r>
            <a:r>
              <a:rPr lang="en-US" sz="1200" b="0" u="none" dirty="0">
                <a:latin typeface="Arial" panose="020B0604020202020204" pitchFamily="34" charset="0"/>
                <a:cs typeface="Arial" panose="020B0604020202020204" pitchFamily="34" charset="0"/>
              </a:rPr>
              <a:t> And hope maketh not ashamed; because the love of God is shed abroad in our hearts by the Holy Ghost which is given unto us.</a:t>
            </a:r>
          </a:p>
          <a:p>
            <a:pPr marL="0" indent="0">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Ephesians 2:11-18 KJV 11</a:t>
            </a:r>
            <a:r>
              <a:rPr lang="en-US" sz="1200" b="0" u="none" dirty="0">
                <a:latin typeface="Arial" panose="020B0604020202020204" pitchFamily="34" charset="0"/>
                <a:cs typeface="Arial" panose="020B0604020202020204" pitchFamily="34" charset="0"/>
              </a:rPr>
              <a:t> Wherefore remember, that ye being in time past Gentiles in the flesh, who are called Uncircumcision by that which is called the Circumcision in the flesh made by hands; </a:t>
            </a:r>
            <a:r>
              <a:rPr lang="en-US" sz="1200" b="1" u="sng" dirty="0">
                <a:latin typeface="Arial" panose="020B0604020202020204" pitchFamily="34" charset="0"/>
                <a:cs typeface="Arial" panose="020B0604020202020204" pitchFamily="34" charset="0"/>
              </a:rPr>
              <a:t>12</a:t>
            </a:r>
            <a:r>
              <a:rPr lang="en-US" sz="1200" b="0" u="sng" dirty="0">
                <a:latin typeface="Arial" panose="020B0604020202020204" pitchFamily="34" charset="0"/>
                <a:cs typeface="Arial" panose="020B0604020202020204" pitchFamily="34" charset="0"/>
              </a:rPr>
              <a:t> That at that time</a:t>
            </a:r>
            <a:r>
              <a:rPr lang="en-US" sz="1200" b="0" u="none" dirty="0">
                <a:latin typeface="Arial" panose="020B0604020202020204" pitchFamily="34" charset="0"/>
                <a:cs typeface="Arial" panose="020B0604020202020204" pitchFamily="34" charset="0"/>
              </a:rPr>
              <a:t> ye were </a:t>
            </a:r>
            <a:r>
              <a:rPr lang="en-US" sz="1200" b="0" u="sng" dirty="0">
                <a:latin typeface="Arial" panose="020B0604020202020204" pitchFamily="34" charset="0"/>
                <a:cs typeface="Arial" panose="020B0604020202020204" pitchFamily="34" charset="0"/>
              </a:rPr>
              <a:t>without Christ</a:t>
            </a:r>
            <a:r>
              <a:rPr lang="en-US" sz="1200" b="0" u="none" dirty="0">
                <a:latin typeface="Arial" panose="020B0604020202020204" pitchFamily="34" charset="0"/>
                <a:cs typeface="Arial" panose="020B0604020202020204" pitchFamily="34" charset="0"/>
              </a:rPr>
              <a:t>, being aliens from the commonwealth of Israel, and strangers from the covenants of promise, </a:t>
            </a:r>
            <a:r>
              <a:rPr lang="en-US" sz="1200" b="0" u="sng" dirty="0">
                <a:latin typeface="Arial" panose="020B0604020202020204" pitchFamily="34" charset="0"/>
                <a:cs typeface="Arial" panose="020B0604020202020204" pitchFamily="34" charset="0"/>
              </a:rPr>
              <a:t>having no hope, and without God in the world</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13 </a:t>
            </a:r>
            <a:r>
              <a:rPr lang="en-US" sz="1200" b="0" u="none" dirty="0">
                <a:latin typeface="Arial" panose="020B0604020202020204" pitchFamily="34" charset="0"/>
                <a:cs typeface="Arial" panose="020B0604020202020204" pitchFamily="34" charset="0"/>
              </a:rPr>
              <a:t>But now in Christ Jesus ye who sometimes were far off are made nigh by the blood of Christ. </a:t>
            </a:r>
            <a:r>
              <a:rPr lang="en-US" sz="1200" b="1" u="none" dirty="0">
                <a:latin typeface="Arial" panose="020B0604020202020204" pitchFamily="34" charset="0"/>
                <a:cs typeface="Arial" panose="020B0604020202020204" pitchFamily="34" charset="0"/>
              </a:rPr>
              <a:t>14 For he is our peace</a:t>
            </a:r>
            <a:r>
              <a:rPr lang="en-US" sz="1200" b="0" u="none" dirty="0">
                <a:latin typeface="Arial" panose="020B0604020202020204" pitchFamily="34" charset="0"/>
                <a:cs typeface="Arial" panose="020B0604020202020204" pitchFamily="34" charset="0"/>
              </a:rPr>
              <a:t>, who hath made both one, and hath broken down the middle wall of partition between us; </a:t>
            </a:r>
            <a:r>
              <a:rPr lang="en-US" sz="1200" b="1" u="none" dirty="0">
                <a:latin typeface="Arial" panose="020B0604020202020204" pitchFamily="34" charset="0"/>
                <a:cs typeface="Arial" panose="020B0604020202020204" pitchFamily="34" charset="0"/>
              </a:rPr>
              <a:t>15</a:t>
            </a:r>
            <a:r>
              <a:rPr lang="en-US" sz="1200" b="0" u="none" dirty="0">
                <a:latin typeface="Arial" panose="020B0604020202020204" pitchFamily="34" charset="0"/>
                <a:cs typeface="Arial" panose="020B0604020202020204" pitchFamily="34" charset="0"/>
              </a:rPr>
              <a:t> Having abolished in his flesh the enmity, even the law of commandments contained in ordinances; for to make in himself of twain one new man, so making peace; </a:t>
            </a:r>
            <a:r>
              <a:rPr lang="en-US" sz="1200" b="1" u="none" dirty="0">
                <a:latin typeface="Arial" panose="020B0604020202020204" pitchFamily="34" charset="0"/>
                <a:cs typeface="Arial" panose="020B0604020202020204" pitchFamily="34" charset="0"/>
              </a:rPr>
              <a:t>16</a:t>
            </a:r>
            <a:r>
              <a:rPr lang="en-US" sz="1200" b="0" u="none" dirty="0">
                <a:latin typeface="Arial" panose="020B0604020202020204" pitchFamily="34" charset="0"/>
                <a:cs typeface="Arial" panose="020B0604020202020204" pitchFamily="34" charset="0"/>
              </a:rPr>
              <a:t> And that he might reconcile both unto God in one body by the cross, having slain the enmity thereby: </a:t>
            </a:r>
            <a:r>
              <a:rPr lang="en-US" sz="1200" b="1" u="none" dirty="0">
                <a:latin typeface="Arial" panose="020B0604020202020204" pitchFamily="34" charset="0"/>
                <a:cs typeface="Arial" panose="020B0604020202020204" pitchFamily="34" charset="0"/>
              </a:rPr>
              <a:t>17 And came and preached peace to you which were afar off, and to them that were nigh. 18 For through him we both have access by one Spirit unto the Father.</a:t>
            </a:r>
          </a:p>
          <a:p>
            <a:pPr marL="0" indent="0">
              <a:buFont typeface="Wingdings" panose="05000000000000000000" pitchFamily="2" charset="2"/>
              <a:buNone/>
            </a:pPr>
            <a:endParaRPr lang="en-US" sz="1200" b="1"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Ephesians 3:10-12 KJV 10 </a:t>
            </a:r>
            <a:r>
              <a:rPr lang="en-US" sz="1200" b="0" u="none" dirty="0">
                <a:latin typeface="Arial" panose="020B0604020202020204" pitchFamily="34" charset="0"/>
                <a:cs typeface="Arial" panose="020B0604020202020204" pitchFamily="34" charset="0"/>
              </a:rPr>
              <a:t>To the intent that now unto the principalities and powers in heavenly places might be known by the church the manifold wisdom of God, </a:t>
            </a:r>
            <a:r>
              <a:rPr lang="en-US" sz="1200" b="1" u="none" dirty="0">
                <a:latin typeface="Arial" panose="020B0604020202020204" pitchFamily="34" charset="0"/>
                <a:cs typeface="Arial" panose="020B0604020202020204" pitchFamily="34" charset="0"/>
              </a:rPr>
              <a:t>11</a:t>
            </a:r>
            <a:r>
              <a:rPr lang="en-US" sz="1200" b="0" u="none" dirty="0">
                <a:latin typeface="Arial" panose="020B0604020202020204" pitchFamily="34" charset="0"/>
                <a:cs typeface="Arial" panose="020B0604020202020204" pitchFamily="34" charset="0"/>
              </a:rPr>
              <a:t> According to the eternal purpose which he purposed in Christ Jesus our Lord: </a:t>
            </a:r>
            <a:r>
              <a:rPr lang="en-US" sz="1200" b="1" u="none" dirty="0">
                <a:latin typeface="Arial" panose="020B0604020202020204" pitchFamily="34" charset="0"/>
                <a:cs typeface="Arial" panose="020B0604020202020204" pitchFamily="34" charset="0"/>
              </a:rPr>
              <a:t>12 In whom we have boldness and access with confidence by the faith of him</a:t>
            </a:r>
          </a:p>
          <a:p>
            <a:pPr marL="0" indent="0">
              <a:buFont typeface="Wingdings" panose="05000000000000000000" pitchFamily="2" charset="2"/>
              <a:buNone/>
            </a:pPr>
            <a:endParaRPr lang="en-US" sz="1200" b="1" u="none"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200" b="1" u="none"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28F29B3-A719-F147-7D1F-E8B302604B40}"/>
              </a:ext>
            </a:extLst>
          </p:cNvPr>
          <p:cNvSpPr>
            <a:spLocks noGrp="1"/>
          </p:cNvSpPr>
          <p:nvPr>
            <p:ph type="sldNum" sz="quarter" idx="5"/>
          </p:nvPr>
        </p:nvSpPr>
        <p:spPr/>
        <p:txBody>
          <a:bodyPr/>
          <a:lstStyle/>
          <a:p>
            <a:fld id="{0A3C37BE-C303-496D-B5CD-85F2937540FC}" type="slidenum">
              <a:rPr lang="en-US" smtClean="0"/>
              <a:t>7</a:t>
            </a:fld>
            <a:endParaRPr lang="en-US"/>
          </a:p>
        </p:txBody>
      </p:sp>
      <p:sp>
        <p:nvSpPr>
          <p:cNvPr id="5" name="Date Placeholder 4">
            <a:extLst>
              <a:ext uri="{FF2B5EF4-FFF2-40B4-BE49-F238E27FC236}">
                <a16:creationId xmlns:a16="http://schemas.microsoft.com/office/drawing/2014/main" id="{2BB861A0-EFDD-F82C-5CF5-54108F988E39}"/>
              </a:ext>
            </a:extLst>
          </p:cNvPr>
          <p:cNvSpPr>
            <a:spLocks noGrp="1"/>
          </p:cNvSpPr>
          <p:nvPr>
            <p:ph type="dt" idx="1"/>
          </p:nvPr>
        </p:nvSpPr>
        <p:spPr/>
        <p:txBody>
          <a:bodyPr/>
          <a:lstStyle/>
          <a:p>
            <a:r>
              <a:rPr lang="en-US"/>
              <a:t>10/27/2024 AM</a:t>
            </a:r>
          </a:p>
        </p:txBody>
      </p:sp>
    </p:spTree>
    <p:extLst>
      <p:ext uri="{BB962C8B-B14F-4D97-AF65-F5344CB8AC3E}">
        <p14:creationId xmlns:p14="http://schemas.microsoft.com/office/powerpoint/2010/main" val="295036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2F62C5-0904-B5BE-1FDF-9FC96B32401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27A193-6177-BB1C-B4BB-9848C73E88FF}"/>
              </a:ext>
            </a:extLst>
          </p:cNvPr>
          <p:cNvSpPr>
            <a:spLocks noGrp="1" noRot="1" noChangeAspect="1"/>
          </p:cNvSpPr>
          <p:nvPr>
            <p:ph type="sldImg"/>
          </p:nvPr>
        </p:nvSpPr>
        <p:spPr>
          <a:xfrm>
            <a:off x="1784350" y="203200"/>
            <a:ext cx="3744913" cy="2808288"/>
          </a:xfrm>
        </p:spPr>
      </p:sp>
      <p:sp>
        <p:nvSpPr>
          <p:cNvPr id="3" name="Notes Placeholder 2">
            <a:extLst>
              <a:ext uri="{FF2B5EF4-FFF2-40B4-BE49-F238E27FC236}">
                <a16:creationId xmlns:a16="http://schemas.microsoft.com/office/drawing/2014/main" id="{2353AEAF-2EAA-2FC8-AF0B-FE145579F6B0}"/>
              </a:ext>
            </a:extLst>
          </p:cNvPr>
          <p:cNvSpPr>
            <a:spLocks noGrp="1"/>
          </p:cNvSpPr>
          <p:nvPr>
            <p:ph type="body" idx="1"/>
          </p:nvPr>
        </p:nvSpPr>
        <p:spPr>
          <a:xfrm>
            <a:off x="0" y="3011488"/>
            <a:ext cx="7315200" cy="6589711"/>
          </a:xfrm>
        </p:spPr>
        <p:txBody>
          <a:bodyPr/>
          <a:lstStyle/>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Hebrews 9:27 KJV 27</a:t>
            </a:r>
            <a:r>
              <a:rPr lang="en-US" sz="1200" b="0" u="none" dirty="0">
                <a:latin typeface="Arial" panose="020B0604020202020204" pitchFamily="34" charset="0"/>
                <a:cs typeface="Arial" panose="020B0604020202020204" pitchFamily="34" charset="0"/>
              </a:rPr>
              <a:t> And </a:t>
            </a:r>
            <a:r>
              <a:rPr lang="en-US" sz="1200" b="1" u="none" dirty="0">
                <a:latin typeface="Arial" panose="020B0604020202020204" pitchFamily="34" charset="0"/>
                <a:cs typeface="Arial" panose="020B0604020202020204" pitchFamily="34" charset="0"/>
              </a:rPr>
              <a:t>as it is appointed unto men once to die</a:t>
            </a:r>
            <a:r>
              <a:rPr lang="en-US" sz="1200" b="0" u="none" dirty="0">
                <a:latin typeface="Arial" panose="020B0604020202020204" pitchFamily="34" charset="0"/>
                <a:cs typeface="Arial" panose="020B0604020202020204" pitchFamily="34" charset="0"/>
              </a:rPr>
              <a:t>, but after this the judgment:</a:t>
            </a:r>
          </a:p>
          <a:p>
            <a:pPr marL="0" indent="0">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Revelation 14:13 KJV 13 </a:t>
            </a:r>
            <a:r>
              <a:rPr lang="en-US" sz="1200" b="0" u="none" dirty="0">
                <a:latin typeface="Arial" panose="020B0604020202020204" pitchFamily="34" charset="0"/>
                <a:cs typeface="Arial" panose="020B0604020202020204" pitchFamily="34" charset="0"/>
              </a:rPr>
              <a:t>And I heard a voice from heaven saying unto me, Write, </a:t>
            </a:r>
            <a:r>
              <a:rPr lang="en-US" sz="1200" b="0" i="1" u="sng" dirty="0">
                <a:latin typeface="Arial" panose="020B0604020202020204" pitchFamily="34" charset="0"/>
                <a:cs typeface="Arial" panose="020B0604020202020204" pitchFamily="34" charset="0"/>
              </a:rPr>
              <a:t>Blessed are the dead </a:t>
            </a:r>
            <a:r>
              <a:rPr lang="en-US" sz="1200" b="1" i="1" u="sng" dirty="0">
                <a:latin typeface="Arial" panose="020B0604020202020204" pitchFamily="34" charset="0"/>
                <a:cs typeface="Arial" panose="020B0604020202020204" pitchFamily="34" charset="0"/>
              </a:rPr>
              <a:t>which die in the Lord </a:t>
            </a:r>
            <a:r>
              <a:rPr lang="en-US" sz="1200" b="0" i="1" u="sng" dirty="0">
                <a:latin typeface="Arial" panose="020B0604020202020204" pitchFamily="34" charset="0"/>
                <a:cs typeface="Arial" panose="020B0604020202020204" pitchFamily="34" charset="0"/>
              </a:rPr>
              <a:t>from henceforth: Yea, saith the Spirit, that they may rest from their </a:t>
            </a:r>
            <a:r>
              <a:rPr lang="en-US" sz="1200" b="0" i="1" u="sng" dirty="0" err="1">
                <a:latin typeface="Arial" panose="020B0604020202020204" pitchFamily="34" charset="0"/>
                <a:cs typeface="Arial" panose="020B0604020202020204" pitchFamily="34" charset="0"/>
              </a:rPr>
              <a:t>labours</a:t>
            </a:r>
            <a:r>
              <a:rPr lang="en-US" sz="1200" b="0" i="1" u="sng" dirty="0">
                <a:latin typeface="Arial" panose="020B0604020202020204" pitchFamily="34" charset="0"/>
                <a:cs typeface="Arial" panose="020B0604020202020204" pitchFamily="34" charset="0"/>
              </a:rPr>
              <a:t>; and their works do follow them.</a:t>
            </a:r>
          </a:p>
          <a:p>
            <a:pPr marL="0" indent="0">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Matthew 8:5-11 KJV 5 </a:t>
            </a:r>
            <a:r>
              <a:rPr lang="en-US" sz="1200" b="0" u="none" dirty="0">
                <a:latin typeface="Arial" panose="020B0604020202020204" pitchFamily="34" charset="0"/>
                <a:cs typeface="Arial" panose="020B0604020202020204" pitchFamily="34" charset="0"/>
              </a:rPr>
              <a:t>And when Jesus was entered into Capernaum, there came unto him a centurion, beseeching him, </a:t>
            </a:r>
            <a:r>
              <a:rPr lang="en-US" sz="1200" b="1" u="none" dirty="0">
                <a:latin typeface="Arial" panose="020B0604020202020204" pitchFamily="34" charset="0"/>
                <a:cs typeface="Arial" panose="020B0604020202020204" pitchFamily="34" charset="0"/>
              </a:rPr>
              <a:t>6</a:t>
            </a:r>
            <a:r>
              <a:rPr lang="en-US" sz="1200" b="0" u="none" dirty="0">
                <a:latin typeface="Arial" panose="020B0604020202020204" pitchFamily="34" charset="0"/>
                <a:cs typeface="Arial" panose="020B0604020202020204" pitchFamily="34" charset="0"/>
              </a:rPr>
              <a:t> And saying, Lord, my servant lieth at home sick of the palsy, grievously tormented. </a:t>
            </a:r>
            <a:r>
              <a:rPr lang="en-US" sz="1200" b="1" u="none" dirty="0">
                <a:latin typeface="Arial" panose="020B0604020202020204" pitchFamily="34" charset="0"/>
                <a:cs typeface="Arial" panose="020B0604020202020204" pitchFamily="34" charset="0"/>
              </a:rPr>
              <a:t>7</a:t>
            </a:r>
            <a:r>
              <a:rPr lang="en-US" sz="1200" b="0" u="none" dirty="0">
                <a:latin typeface="Arial" panose="020B0604020202020204" pitchFamily="34" charset="0"/>
                <a:cs typeface="Arial" panose="020B0604020202020204" pitchFamily="34" charset="0"/>
              </a:rPr>
              <a:t> And Jesus saith unto him, I will come and heal him</a:t>
            </a:r>
            <a:r>
              <a:rPr lang="en-US" sz="1200" b="1" u="none" dirty="0">
                <a:latin typeface="Arial" panose="020B0604020202020204" pitchFamily="34" charset="0"/>
                <a:cs typeface="Arial" panose="020B0604020202020204" pitchFamily="34" charset="0"/>
              </a:rPr>
              <a:t>. 8 </a:t>
            </a:r>
            <a:r>
              <a:rPr lang="en-US" sz="1200" b="0" u="none" dirty="0">
                <a:latin typeface="Arial" panose="020B0604020202020204" pitchFamily="34" charset="0"/>
                <a:cs typeface="Arial" panose="020B0604020202020204" pitchFamily="34" charset="0"/>
              </a:rPr>
              <a:t>The centurion answered and said, Lord, I am not worthy that thou shouldest come under my roof: but speak the word only, and my servant shall be healed. </a:t>
            </a:r>
            <a:r>
              <a:rPr lang="en-US" sz="1200" b="1" u="none" dirty="0">
                <a:latin typeface="Arial" panose="020B0604020202020204" pitchFamily="34" charset="0"/>
                <a:cs typeface="Arial" panose="020B0604020202020204" pitchFamily="34" charset="0"/>
              </a:rPr>
              <a:t>9</a:t>
            </a:r>
            <a:r>
              <a:rPr lang="en-US" sz="1200" b="0" u="none" dirty="0">
                <a:latin typeface="Arial" panose="020B0604020202020204" pitchFamily="34" charset="0"/>
                <a:cs typeface="Arial" panose="020B0604020202020204" pitchFamily="34" charset="0"/>
              </a:rPr>
              <a:t> For I am a man under authority, having soldiers under me: and I say to this man, Go, and he </a:t>
            </a:r>
            <a:r>
              <a:rPr lang="en-US" sz="1200" b="0" u="none" dirty="0" err="1">
                <a:latin typeface="Arial" panose="020B0604020202020204" pitchFamily="34" charset="0"/>
                <a:cs typeface="Arial" panose="020B0604020202020204" pitchFamily="34" charset="0"/>
              </a:rPr>
              <a:t>goeth</a:t>
            </a:r>
            <a:r>
              <a:rPr lang="en-US" sz="1200" b="0" u="none" dirty="0">
                <a:latin typeface="Arial" panose="020B0604020202020204" pitchFamily="34" charset="0"/>
                <a:cs typeface="Arial" panose="020B0604020202020204" pitchFamily="34" charset="0"/>
              </a:rPr>
              <a:t>; and to another, Come, and he cometh; and to my servant, Do this, and he doeth it. </a:t>
            </a:r>
            <a:r>
              <a:rPr lang="en-US" sz="1200" b="1" u="none" dirty="0">
                <a:latin typeface="Arial" panose="020B0604020202020204" pitchFamily="34" charset="0"/>
                <a:cs typeface="Arial" panose="020B0604020202020204" pitchFamily="34" charset="0"/>
              </a:rPr>
              <a:t>10 </a:t>
            </a:r>
            <a:r>
              <a:rPr lang="en-US" sz="1200" b="0" u="none" dirty="0">
                <a:latin typeface="Arial" panose="020B0604020202020204" pitchFamily="34" charset="0"/>
                <a:cs typeface="Arial" panose="020B0604020202020204" pitchFamily="34" charset="0"/>
              </a:rPr>
              <a:t>When Jesus heard it, he </a:t>
            </a:r>
            <a:r>
              <a:rPr lang="en-US" sz="1200" b="0" u="none" dirty="0" err="1">
                <a:latin typeface="Arial" panose="020B0604020202020204" pitchFamily="34" charset="0"/>
                <a:cs typeface="Arial" panose="020B0604020202020204" pitchFamily="34" charset="0"/>
              </a:rPr>
              <a:t>marvelled</a:t>
            </a:r>
            <a:r>
              <a:rPr lang="en-US" sz="1200" b="0" u="none" dirty="0">
                <a:latin typeface="Arial" panose="020B0604020202020204" pitchFamily="34" charset="0"/>
                <a:cs typeface="Arial" panose="020B0604020202020204" pitchFamily="34" charset="0"/>
              </a:rPr>
              <a:t>, and said to them that followed, Verily I say unto you, I have not found so great faith, no, not in Israel. </a:t>
            </a:r>
            <a:r>
              <a:rPr lang="en-US" sz="1200" b="1" u="none" dirty="0">
                <a:latin typeface="Arial" panose="020B0604020202020204" pitchFamily="34" charset="0"/>
                <a:cs typeface="Arial" panose="020B0604020202020204" pitchFamily="34" charset="0"/>
              </a:rPr>
              <a:t>11 And I say unto you, That many shall come from the east and west, and shall sit down with Abraham, and Isaac, and Jacob, in the kingdom of heaven.</a:t>
            </a:r>
          </a:p>
        </p:txBody>
      </p:sp>
      <p:sp>
        <p:nvSpPr>
          <p:cNvPr id="4" name="Slide Number Placeholder 3">
            <a:extLst>
              <a:ext uri="{FF2B5EF4-FFF2-40B4-BE49-F238E27FC236}">
                <a16:creationId xmlns:a16="http://schemas.microsoft.com/office/drawing/2014/main" id="{8F58F65A-669C-6570-7681-E3C1534C31E1}"/>
              </a:ext>
            </a:extLst>
          </p:cNvPr>
          <p:cNvSpPr>
            <a:spLocks noGrp="1"/>
          </p:cNvSpPr>
          <p:nvPr>
            <p:ph type="sldNum" sz="quarter" idx="5"/>
          </p:nvPr>
        </p:nvSpPr>
        <p:spPr/>
        <p:txBody>
          <a:bodyPr/>
          <a:lstStyle/>
          <a:p>
            <a:fld id="{0A3C37BE-C303-496D-B5CD-85F2937540FC}" type="slidenum">
              <a:rPr lang="en-US" smtClean="0"/>
              <a:t>8</a:t>
            </a:fld>
            <a:endParaRPr lang="en-US"/>
          </a:p>
        </p:txBody>
      </p:sp>
      <p:sp>
        <p:nvSpPr>
          <p:cNvPr id="5" name="Date Placeholder 4">
            <a:extLst>
              <a:ext uri="{FF2B5EF4-FFF2-40B4-BE49-F238E27FC236}">
                <a16:creationId xmlns:a16="http://schemas.microsoft.com/office/drawing/2014/main" id="{AC103930-87E2-4E1C-C21C-1BAF720C3058}"/>
              </a:ext>
            </a:extLst>
          </p:cNvPr>
          <p:cNvSpPr>
            <a:spLocks noGrp="1"/>
          </p:cNvSpPr>
          <p:nvPr>
            <p:ph type="dt" idx="1"/>
          </p:nvPr>
        </p:nvSpPr>
        <p:spPr/>
        <p:txBody>
          <a:bodyPr/>
          <a:lstStyle/>
          <a:p>
            <a:r>
              <a:rPr lang="en-US"/>
              <a:t>10/27/2024 AM</a:t>
            </a:r>
          </a:p>
        </p:txBody>
      </p:sp>
    </p:spTree>
    <p:extLst>
      <p:ext uri="{BB962C8B-B14F-4D97-AF65-F5344CB8AC3E}">
        <p14:creationId xmlns:p14="http://schemas.microsoft.com/office/powerpoint/2010/main" val="1745352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0038" y="392113"/>
            <a:ext cx="4171950" cy="3128962"/>
          </a:xfrm>
        </p:spPr>
      </p:sp>
      <p:sp>
        <p:nvSpPr>
          <p:cNvPr id="3" name="Notes Placeholder 2"/>
          <p:cNvSpPr>
            <a:spLocks noGrp="1"/>
          </p:cNvSpPr>
          <p:nvPr>
            <p:ph type="body" idx="1"/>
          </p:nvPr>
        </p:nvSpPr>
        <p:spPr>
          <a:xfrm>
            <a:off x="0" y="3745282"/>
            <a:ext cx="7313507" cy="5855918"/>
          </a:xfrm>
        </p:spPr>
        <p:txBody>
          <a:bodyPr/>
          <a:lstStyle/>
          <a:p>
            <a:r>
              <a:rPr lang="en-US" b="1" dirty="0">
                <a:latin typeface="Arial" panose="020B0604020202020204" pitchFamily="34" charset="0"/>
                <a:cs typeface="Arial" panose="020B0604020202020204" pitchFamily="34" charset="0"/>
              </a:rPr>
              <a:t>Hebrews 12:1-2 KJV 1 </a:t>
            </a:r>
            <a:r>
              <a:rPr lang="en-US" dirty="0">
                <a:latin typeface="Arial" panose="020B0604020202020204" pitchFamily="34" charset="0"/>
                <a:cs typeface="Arial" panose="020B0604020202020204" pitchFamily="34" charset="0"/>
              </a:rPr>
              <a:t>Wherefore seeing we also are compassed about with so great a cloud of witnesses, let us lay aside every weight, and the sin which doth so easily beset us, and let us run with patience the race that is set before us</a:t>
            </a:r>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Looking unto Jesus the author and finisher of our</a:t>
            </a:r>
            <a:r>
              <a:rPr lang="en-US" dirty="0">
                <a:latin typeface="Arial" panose="020B0604020202020204" pitchFamily="34" charset="0"/>
                <a:cs typeface="Arial" panose="020B0604020202020204" pitchFamily="34" charset="0"/>
              </a:rPr>
              <a:t> faith; who for the joy that was set before him endured the cross, despising the shame, and is set down at the right hand of the throne of God.</a:t>
            </a:r>
          </a:p>
        </p:txBody>
      </p:sp>
      <p:sp>
        <p:nvSpPr>
          <p:cNvPr id="4" name="Date Placeholder 3"/>
          <p:cNvSpPr>
            <a:spLocks noGrp="1"/>
          </p:cNvSpPr>
          <p:nvPr>
            <p:ph type="dt" idx="1"/>
          </p:nvPr>
        </p:nvSpPr>
        <p:spPr/>
        <p:txBody>
          <a:bodyPr/>
          <a:lstStyle/>
          <a:p>
            <a:r>
              <a:rPr lang="en-US"/>
              <a:t>10/27/2024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9</a:t>
            </a:fld>
            <a:endParaRPr lang="en-US" dirty="0"/>
          </a:p>
        </p:txBody>
      </p:sp>
    </p:spTree>
    <p:extLst>
      <p:ext uri="{BB962C8B-B14F-4D97-AF65-F5344CB8AC3E}">
        <p14:creationId xmlns:p14="http://schemas.microsoft.com/office/powerpoint/2010/main" val="242121266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3334" y="0"/>
            <a:ext cx="1310643" cy="2292094"/>
          </a:xfrm>
          <a:prstGeom prst="rect">
            <a:avLst/>
          </a:prstGeom>
        </p:spPr>
      </p:pic>
      <p:sp>
        <p:nvSpPr>
          <p:cNvPr id="2" name="Title 1"/>
          <p:cNvSpPr>
            <a:spLocks noGrp="1"/>
          </p:cNvSpPr>
          <p:nvPr>
            <p:ph type="ctrTitle"/>
          </p:nvPr>
        </p:nvSpPr>
        <p:spPr>
          <a:xfrm>
            <a:off x="828675" y="2292095"/>
            <a:ext cx="7572375"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4" y="4511785"/>
            <a:ext cx="7572376"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2FF1C1CC-210D-4520-B911-59FF05970D34}" type="datetime1">
              <a:rPr lang="en-US" smtClean="0"/>
              <a:t>10/28/2024</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2547747"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3491003" y="1600200"/>
            <a:ext cx="4823184" cy="4572001"/>
          </a:xfrm>
        </p:spPr>
        <p:txBody>
          <a:bodyPr tIns="118872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5" name="Date Placeholder 4"/>
          <p:cNvSpPr>
            <a:spLocks noGrp="1"/>
          </p:cNvSpPr>
          <p:nvPr>
            <p:ph type="dt" sz="half" idx="10"/>
          </p:nvPr>
        </p:nvSpPr>
        <p:spPr/>
        <p:txBody>
          <a:bodyPr/>
          <a:lstStyle/>
          <a:p>
            <a:fld id="{34561DFF-34DE-4F77-9F72-F902115C9EA4}" type="datetime1">
              <a:rPr lang="en-US" smtClean="0"/>
              <a:t>10/28/2024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C00C5D6-2FAB-49BC-B2FA-306C6A9046A9}" type="datetime1">
              <a:rPr lang="en-US" smtClean="0"/>
              <a:t>10/28/2024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65125"/>
            <a:ext cx="1285875"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28675" y="365125"/>
            <a:ext cx="6074172"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1975D43-6195-4A3F-821D-346DCB52FCEF}" type="datetime1">
              <a:rPr lang="en-US" smtClean="0"/>
              <a:t>10/28/2024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4181447" y="3239394"/>
            <a:ext cx="5632704" cy="63302"/>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060D37C-E341-4D6B-8D55-3E0E04E5EBAF}" type="datetime1">
              <a:rPr lang="en-US" smtClean="0"/>
              <a:t>10/28/2024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28675" y="2292095"/>
            <a:ext cx="4300538"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4"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grpSp>
        <p:nvGrpSpPr>
          <p:cNvPr id="13"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1"/>
            <a:ext cx="9144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94410" y="0"/>
            <a:ext cx="1337391" cy="2971806"/>
          </a:xfrm>
          <a:prstGeom prst="rect">
            <a:avLst/>
          </a:prstGeom>
        </p:spPr>
      </p:pic>
      <p:sp>
        <p:nvSpPr>
          <p:cNvPr id="2" name="Title 1"/>
          <p:cNvSpPr>
            <a:spLocks noGrp="1"/>
          </p:cNvSpPr>
          <p:nvPr>
            <p:ph type="title"/>
          </p:nvPr>
        </p:nvSpPr>
        <p:spPr>
          <a:xfrm>
            <a:off x="828675" y="2971806"/>
            <a:ext cx="7553324" cy="1684150"/>
          </a:xfrm>
        </p:spPr>
        <p:txBody>
          <a:bodyPr anchor="ctr">
            <a:normAutofit/>
          </a:bodyPr>
          <a:lstStyle>
            <a:lvl1pPr>
              <a:defRPr sz="33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828675" y="4655956"/>
            <a:ext cx="7553324" cy="509750"/>
          </a:xfrm>
        </p:spPr>
        <p:txBody>
          <a:bodyPr>
            <a:normAutofit/>
          </a:bodyPr>
          <a:lstStyle>
            <a:lvl1pPr marL="0" indent="0">
              <a:spcBef>
                <a:spcPts val="0"/>
              </a:spcBef>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F94E2-DBAC-4AC8-BCDD-D1B17FF10215}" type="datetime1">
              <a:rPr lang="en-US" smtClean="0"/>
              <a:t>10/28/2024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28675" y="1600201"/>
            <a:ext cx="3686175"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29150" y="1600201"/>
            <a:ext cx="3686175"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6722212-3528-462F-849F-778C17F0E9ED}" type="datetime1">
              <a:rPr lang="en-US" smtClean="0"/>
              <a:t>10/28/2024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828675"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8675"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24583"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4583"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51ECE7F0-2B17-45E0-B38F-8ED87ECE0B20}" type="datetime1">
              <a:rPr lang="en-US" smtClean="0"/>
              <a:t>10/28/2024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16910DD-C024-4D28-B360-BF32F0B340D5}" type="datetime1">
              <a:rPr lang="en-US" smtClean="0"/>
              <a:t>10/28/2024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399FB-1D83-4E8D-AB54-F5E323312CB9}" type="datetime1">
              <a:rPr lang="en-US" smtClean="0"/>
              <a:t>10/28/2024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3288411"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Content Placeholder 2"/>
          <p:cNvSpPr>
            <a:spLocks noGrp="1"/>
          </p:cNvSpPr>
          <p:nvPr>
            <p:ph idx="1"/>
          </p:nvPr>
        </p:nvSpPr>
        <p:spPr>
          <a:xfrm>
            <a:off x="4231386" y="1600200"/>
            <a:ext cx="4083939" cy="4572001"/>
          </a:xfrm>
        </p:spPr>
        <p:txBody>
          <a:bodyPr>
            <a:normAutofit/>
          </a:bodyPr>
          <a:lstStyle>
            <a:lvl1pPr>
              <a:defRPr sz="1500"/>
            </a:lvl1pPr>
            <a:lvl2pPr>
              <a:defRPr sz="120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9E58B5C-4C97-44C9-ABDB-C04488A031E7}" type="datetime1">
              <a:rPr lang="en-US" smtClean="0"/>
              <a:t>10/28/2024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a:defRPr sz="900" baseline="0">
                <a:solidFill>
                  <a:schemeClr val="tx1">
                    <a:lumMod val="75000"/>
                  </a:schemeClr>
                </a:solidFill>
              </a:defRPr>
            </a:lvl1pPr>
          </a:lstStyle>
          <a:p>
            <a:fld id="{0E060B84-76AD-4E7E-8E48-B87BB1588E43}" type="datetime1">
              <a:rPr lang="en-US" smtClean="0"/>
              <a:t>10/28/2024</a:t>
            </a:fld>
            <a:endParaRPr lang="en-US"/>
          </a:p>
        </p:txBody>
      </p:sp>
      <p:sp>
        <p:nvSpPr>
          <p:cNvPr id="5" name="Footer Placeholder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a:defRPr sz="9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a:defRPr sz="9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827532" y="1219202"/>
            <a:ext cx="7488936"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21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2" userDrawn="1">
          <p15:clr>
            <a:srgbClr val="F26B43"/>
          </p15:clr>
        </p15:guide>
        <p15:guide id="2" pos="5238" userDrawn="1">
          <p15:clr>
            <a:srgbClr val="F26B43"/>
          </p15:clr>
        </p15:guide>
        <p15:guide id="3" orient="horz" pos="1008" userDrawn="1">
          <p15:clr>
            <a:srgbClr val="F26B43"/>
          </p15:clr>
        </p15:guide>
        <p15:guide id="4"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55474" y="2432958"/>
            <a:ext cx="7833052" cy="2107854"/>
          </a:xfrm>
        </p:spPr>
        <p:txBody>
          <a:bodyPr anchor="ctr">
            <a:noAutofit/>
          </a:bodyPr>
          <a:lstStyle/>
          <a:p>
            <a:pPr algn="ctr">
              <a:lnSpc>
                <a:spcPts val="7200"/>
              </a:lnSpc>
            </a:pPr>
            <a:r>
              <a:rPr lang="en-US" sz="7200" b="1" i="1" dirty="0">
                <a:latin typeface="Candara" panose="020E0502030303020204" pitchFamily="34" charset="0"/>
              </a:rPr>
              <a:t>“My Faith Looks Up To thee”</a:t>
            </a:r>
          </a:p>
        </p:txBody>
      </p:sp>
      <p:sp>
        <p:nvSpPr>
          <p:cNvPr id="7" name="Subtitle 6"/>
          <p:cNvSpPr>
            <a:spLocks noGrp="1"/>
          </p:cNvSpPr>
          <p:nvPr>
            <p:ph type="subTitle" idx="1"/>
          </p:nvPr>
        </p:nvSpPr>
        <p:spPr>
          <a:xfrm>
            <a:off x="3273998" y="4540812"/>
            <a:ext cx="2596004" cy="517415"/>
          </a:xfrm>
        </p:spPr>
        <p:txBody>
          <a:bodyPr>
            <a:noAutofit/>
          </a:bodyPr>
          <a:lstStyle/>
          <a:p>
            <a:pPr algn="ctr"/>
            <a:r>
              <a:rPr lang="en-US" sz="3200" i="1" dirty="0">
                <a:latin typeface="Candara" panose="020E0502030303020204" pitchFamily="34" charset="0"/>
              </a:rPr>
              <a:t>Hebrews 12:2</a:t>
            </a:r>
          </a:p>
        </p:txBody>
      </p:sp>
      <p:sp>
        <p:nvSpPr>
          <p:cNvPr id="2" name="Rectangle 1">
            <a:extLst>
              <a:ext uri="{FF2B5EF4-FFF2-40B4-BE49-F238E27FC236}">
                <a16:creationId xmlns:a16="http://schemas.microsoft.com/office/drawing/2014/main" id="{ED4F3A08-8C70-87F4-EDD8-2E039CA59633}"/>
              </a:ext>
            </a:extLst>
          </p:cNvPr>
          <p:cNvSpPr/>
          <p:nvPr/>
        </p:nvSpPr>
        <p:spPr>
          <a:xfrm rot="16200000">
            <a:off x="539483" y="757354"/>
            <a:ext cx="2246128" cy="584775"/>
          </a:xfrm>
          <a:prstGeom prst="rect">
            <a:avLst/>
          </a:prstGeom>
          <a:noFill/>
        </p:spPr>
        <p:txBody>
          <a:bodyPr wrap="none" lIns="91440" tIns="45720" rIns="91440" bIns="45720">
            <a:spAutoFit/>
          </a:bodyPr>
          <a:lstStyle/>
          <a:p>
            <a:pPr algn="ctr"/>
            <a:r>
              <a:rPr lang="en-US" sz="3100" b="1" cap="none"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latin typeface="Candara" panose="020E0502030303020204" pitchFamily="34" charset="0"/>
              </a:rPr>
              <a:t>Song Study</a:t>
            </a:r>
          </a:p>
        </p:txBody>
      </p:sp>
    </p:spTree>
    <p:extLst>
      <p:ext uri="{BB962C8B-B14F-4D97-AF65-F5344CB8AC3E}">
        <p14:creationId xmlns:p14="http://schemas.microsoft.com/office/powerpoint/2010/main" val="28221730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500"/>
                                        <p:tgtEl>
                                          <p:spTgt spid="6"/>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heel(8)">
                                      <p:cBhvr>
                                        <p:cTn id="10" dur="2000"/>
                                        <p:tgtEl>
                                          <p:spTgt spid="7">
                                            <p:txEl>
                                              <p:pRg st="0" end="0"/>
                                            </p:txEl>
                                          </p:spTgt>
                                        </p:tgtEl>
                                      </p:cBhvr>
                                    </p:animEffect>
                                  </p:childTnLst>
                                </p:cTn>
                              </p:par>
                            </p:childTnLst>
                          </p:cTn>
                        </p:par>
                        <p:par>
                          <p:cTn id="11" fill="hold">
                            <p:stCondLst>
                              <p:cond delay="2000"/>
                            </p:stCondLst>
                            <p:childTnLst>
                              <p:par>
                                <p:cTn id="12" presetID="47"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5">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4">
                    <a:lumMod val="75000"/>
                  </a:schemeClr>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Hear the Gospel </a:t>
            </a:r>
            <a:r>
              <a:rPr lang="en-US" altLang="en-US" sz="2800" i="1" dirty="0">
                <a:solidFill>
                  <a:schemeClr val="accent4">
                    <a:lumMod val="75000"/>
                  </a:schemeClr>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Believe it </a:t>
            </a:r>
            <a:r>
              <a:rPr lang="en-US" altLang="en-US" sz="2800" i="1" dirty="0">
                <a:solidFill>
                  <a:schemeClr val="accent4">
                    <a:lumMod val="75000"/>
                  </a:schemeClr>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of sin in your life </a:t>
            </a:r>
            <a:r>
              <a:rPr lang="en-US" altLang="en-US" sz="2800" i="1" dirty="0">
                <a:solidFill>
                  <a:schemeClr val="accent4">
                    <a:lumMod val="75000"/>
                  </a:schemeClr>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Confess </a:t>
            </a:r>
            <a:r>
              <a:rPr lang="en-US" altLang="en-US" sz="2800" dirty="0">
                <a:solidFill>
                  <a:schemeClr val="accent4">
                    <a:lumMod val="75000"/>
                  </a:schemeClr>
                </a:solidFill>
                <a:latin typeface="Candara" panose="020E0502030303020204" pitchFamily="34" charset="0"/>
              </a:rPr>
              <a:t>that </a:t>
            </a:r>
            <a:r>
              <a:rPr lang="en-US" altLang="en-US" sz="2800" dirty="0">
                <a:solidFill>
                  <a:schemeClr val="accent4">
                    <a:lumMod val="75000"/>
                  </a:schemeClr>
                </a:solidFill>
                <a:effectLst/>
                <a:latin typeface="Candara" panose="020E0502030303020204" pitchFamily="34" charset="0"/>
              </a:rPr>
              <a:t>Christ </a:t>
            </a:r>
            <a:r>
              <a:rPr lang="en-US" altLang="en-US" sz="2800" dirty="0">
                <a:solidFill>
                  <a:schemeClr val="accent4">
                    <a:lumMod val="75000"/>
                  </a:schemeClr>
                </a:solidFill>
                <a:latin typeface="Candara" panose="020E0502030303020204" pitchFamily="34" charset="0"/>
              </a:rPr>
              <a:t>is God’s Son </a:t>
            </a:r>
            <a:r>
              <a:rPr lang="en-US" altLang="en-US" sz="2800" i="1" dirty="0">
                <a:solidFill>
                  <a:schemeClr val="accent4">
                    <a:lumMod val="75000"/>
                  </a:schemeClr>
                </a:solidFill>
                <a:effectLst/>
                <a:latin typeface="Candara" panose="020E0502030303020204" pitchFamily="34" charset="0"/>
              </a:rPr>
              <a:t>– Matthew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 baptized </a:t>
            </a:r>
            <a:r>
              <a:rPr lang="en-US" altLang="en-US" sz="2800" dirty="0">
                <a:solidFill>
                  <a:schemeClr val="accent4">
                    <a:lumMod val="75000"/>
                  </a:schemeClr>
                </a:solidFill>
                <a:latin typeface="Candara" panose="020E0502030303020204" pitchFamily="34" charset="0"/>
              </a:rPr>
              <a:t>to wash away your</a:t>
            </a:r>
            <a:r>
              <a:rPr lang="en-US" altLang="en-US" sz="2800" dirty="0">
                <a:solidFill>
                  <a:schemeClr val="accent4">
                    <a:lumMod val="75000"/>
                  </a:schemeClr>
                </a:solidFill>
                <a:effectLst/>
                <a:latin typeface="Candara" panose="020E0502030303020204" pitchFamily="34" charset="0"/>
              </a:rPr>
              <a:t> sins </a:t>
            </a:r>
            <a:r>
              <a:rPr lang="en-US" altLang="en-US" sz="2800" i="1" dirty="0">
                <a:solidFill>
                  <a:schemeClr val="accent4">
                    <a:lumMod val="75000"/>
                  </a:schemeClr>
                </a:solidFill>
                <a:effectLst/>
                <a:latin typeface="Candara" panose="020E0502030303020204" pitchFamily="34" charset="0"/>
              </a:rPr>
              <a:t>– Acts 2:38</a:t>
            </a:r>
          </a:p>
          <a:p>
            <a:pPr marL="0" lvl="1" indent="0">
              <a:spcBef>
                <a:spcPts val="338"/>
              </a:spcBef>
              <a:spcAft>
                <a:spcPts val="0"/>
              </a:spcAft>
              <a:buClr>
                <a:schemeClr val="bg1"/>
              </a:buClr>
              <a:buNone/>
              <a:defRPr/>
            </a:pPr>
            <a:r>
              <a:rPr lang="en-US" altLang="en-US" sz="3600" b="1" dirty="0">
                <a:solidFill>
                  <a:schemeClr val="accent4">
                    <a:lumMod val="75000"/>
                  </a:schemeClr>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and Pray for Forgiveness </a:t>
            </a:r>
            <a:r>
              <a:rPr lang="en-US" altLang="en-US" sz="2800" i="1" dirty="0">
                <a:solidFill>
                  <a:schemeClr val="accent4">
                    <a:lumMod val="75000"/>
                  </a:schemeClr>
                </a:solidFill>
                <a:effectLst/>
                <a:latin typeface="Candara" panose="020E0502030303020204" pitchFamily="34" charset="0"/>
              </a:rPr>
              <a:t>– 1 John 1:7-9</a:t>
            </a:r>
          </a:p>
          <a:p>
            <a:pPr marL="0" indent="0" algn="just">
              <a:spcBef>
                <a:spcPts val="338"/>
              </a:spcBef>
              <a:spcAft>
                <a:spcPts val="0"/>
              </a:spcAft>
              <a:buClr>
                <a:schemeClr val="bg1"/>
              </a:buClr>
              <a:buSzPct val="99000"/>
              <a:buNone/>
              <a:defRPr/>
            </a:pPr>
            <a:r>
              <a:rPr lang="en-US" altLang="en-US" sz="3600" b="1" dirty="0">
                <a:solidFill>
                  <a:schemeClr val="accent4">
                    <a:lumMod val="75000"/>
                  </a:schemeClr>
                </a:solidFill>
                <a:latin typeface="Candara" panose="020E0502030303020204" pitchFamily="34" charset="0"/>
              </a:rPr>
              <a:t>Endure Trials &amp; </a:t>
            </a:r>
            <a:r>
              <a:rPr lang="en-US" altLang="en-US" sz="3600" b="1" i="1" dirty="0">
                <a:solidFill>
                  <a:schemeClr val="accent4">
                    <a:lumMod val="75000"/>
                  </a:schemeClr>
                </a:solidFill>
                <a:effectLst/>
                <a:latin typeface="Candara" panose="020E0502030303020204" pitchFamily="34" charset="0"/>
              </a:rPr>
              <a:t>“be faithful </a:t>
            </a:r>
            <a:r>
              <a:rPr lang="en-US" altLang="en-US" sz="3600" b="1" i="1" u="sng" dirty="0">
                <a:solidFill>
                  <a:schemeClr val="accent4">
                    <a:lumMod val="75000"/>
                  </a:schemeClr>
                </a:solidFill>
                <a:effectLst/>
                <a:latin typeface="Candara" panose="020E0502030303020204" pitchFamily="34" charset="0"/>
              </a:rPr>
              <a:t>unto</a:t>
            </a:r>
            <a:r>
              <a:rPr lang="en-US" altLang="en-US" sz="3600" b="1" i="1" dirty="0">
                <a:solidFill>
                  <a:schemeClr val="accent4">
                    <a:lumMod val="75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chemeClr val="accent4">
                    <a:lumMod val="75000"/>
                  </a:schemeClr>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4">
              <a:lumMod val="60000"/>
              <a:lumOff val="4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accent4">
                    <a:lumMod val="75000"/>
                  </a:schemeClr>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accent4">
                  <a:lumMod val="7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i="1" dirty="0">
                <a:solidFill>
                  <a:schemeClr val="accent1">
                    <a:lumMod val="75000"/>
                  </a:schemeClr>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396805F8-30B3-5EEE-6916-0D5F9FF2A74E}"/>
              </a:ext>
            </a:extLst>
          </p:cNvPr>
          <p:cNvSpPr>
            <a:spLocks noGrp="1"/>
          </p:cNvSpPr>
          <p:nvPr>
            <p:ph type="sldNum" sz="quarter" idx="12"/>
          </p:nvPr>
        </p:nvSpPr>
        <p:spPr>
          <a:xfrm>
            <a:off x="7055321" y="6469086"/>
            <a:ext cx="1371600" cy="365125"/>
          </a:xfrm>
        </p:spPr>
        <p:txBody>
          <a:bodyPr/>
          <a:lstStyle/>
          <a:p>
            <a:fld id="{0FF54DE5-C571-48E8-A5BC-B369434E2F44}" type="slidenum">
              <a:rPr lang="en-US" smtClean="0"/>
              <a:t>10</a:t>
            </a:fld>
            <a:endParaRPr lang="en-US"/>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28674" y="76200"/>
            <a:ext cx="8063077" cy="1096962"/>
          </a:xfrm>
        </p:spPr>
        <p:txBody>
          <a:bodyPr>
            <a:normAutofit/>
          </a:bodyPr>
          <a:lstStyle/>
          <a:p>
            <a:r>
              <a:rPr lang="en-US" sz="4800" b="1" i="1" dirty="0">
                <a:latin typeface="Candara" panose="020E0502030303020204" pitchFamily="34" charset="0"/>
              </a:rPr>
              <a:t>Hebrews 12:1-2</a:t>
            </a:r>
            <a:endParaRPr lang="en-US" sz="4800" i="1" dirty="0">
              <a:latin typeface="Candara" panose="020E0502030303020204" pitchFamily="34" charset="0"/>
            </a:endParaRPr>
          </a:p>
        </p:txBody>
      </p:sp>
      <p:sp>
        <p:nvSpPr>
          <p:cNvPr id="14" name="Content Placeholder 13"/>
          <p:cNvSpPr>
            <a:spLocks noGrp="1"/>
          </p:cNvSpPr>
          <p:nvPr>
            <p:ph idx="1"/>
          </p:nvPr>
        </p:nvSpPr>
        <p:spPr>
          <a:xfrm>
            <a:off x="828674" y="1405849"/>
            <a:ext cx="7662183" cy="5343293"/>
          </a:xfrm>
        </p:spPr>
        <p:txBody>
          <a:bodyPr>
            <a:noAutofit/>
          </a:bodyPr>
          <a:lstStyle/>
          <a:p>
            <a:pPr marL="0" indent="0">
              <a:lnSpc>
                <a:spcPts val="3600"/>
              </a:lnSpc>
              <a:spcBef>
                <a:spcPts val="1200"/>
              </a:spcBef>
              <a:buNone/>
            </a:pPr>
            <a:r>
              <a:rPr lang="en-US" sz="3600" b="1" i="1" u="none" strike="noStrike" baseline="0" dirty="0">
                <a:solidFill>
                  <a:schemeClr val="bg1">
                    <a:lumMod val="65000"/>
                  </a:schemeClr>
                </a:solidFill>
                <a:latin typeface="Candara" panose="020E0502030303020204" pitchFamily="34" charset="0"/>
              </a:rPr>
              <a:t>1 </a:t>
            </a:r>
            <a:r>
              <a:rPr lang="en-US" sz="3600" b="1" i="1" u="none" strike="noStrike" baseline="0" dirty="0">
                <a:latin typeface="Candara" panose="020E0502030303020204" pitchFamily="34" charset="0"/>
              </a:rPr>
              <a:t>Wherefore seeing we also are compassed about with so great a cloud of witnesses, let us lay aside every weight, and the sin which doth so easily beset us, and let us run with patience the race that is set before us, </a:t>
            </a:r>
            <a:r>
              <a:rPr lang="en-US" sz="3600" b="1" i="1" u="none" strike="noStrike" baseline="0" dirty="0">
                <a:solidFill>
                  <a:schemeClr val="bg1">
                    <a:lumMod val="65000"/>
                  </a:schemeClr>
                </a:solidFill>
                <a:latin typeface="Candara" panose="020E0502030303020204" pitchFamily="34" charset="0"/>
              </a:rPr>
              <a:t>2</a:t>
            </a:r>
            <a:r>
              <a:rPr lang="en-US" sz="3600" b="1" i="1" u="none" strike="noStrike" baseline="0" dirty="0">
                <a:latin typeface="Candara" panose="020E0502030303020204" pitchFamily="34" charset="0"/>
              </a:rPr>
              <a:t> Looking unto Jesus the author and finisher of our faith; who for the joy that was set before him endured the cross, despising the shame, and is set down at the right hand of the throne of God.</a:t>
            </a:r>
            <a:endParaRPr lang="en-US" sz="3600"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fld id="{0FF54DE5-C571-48E8-A5BC-B369434E2F44}" type="slidenum">
              <a:rPr lang="en-US" smtClean="0"/>
              <a:t>2</a:t>
            </a:fld>
            <a:endParaRPr lang="en-US" dirty="0"/>
          </a:p>
        </p:txBody>
      </p:sp>
    </p:spTree>
    <p:extLst>
      <p:ext uri="{BB962C8B-B14F-4D97-AF65-F5344CB8AC3E}">
        <p14:creationId xmlns:p14="http://schemas.microsoft.com/office/powerpoint/2010/main" val="2314493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384379" y="1150094"/>
            <a:ext cx="8580718" cy="5136627"/>
          </a:xfrm>
        </p:spPr>
        <p:txBody>
          <a:bodyPr>
            <a:noAutofit/>
          </a:bodyPr>
          <a:lstStyle/>
          <a:p>
            <a:pPr marL="0" indent="0">
              <a:lnSpc>
                <a:spcPts val="3200"/>
              </a:lnSpc>
              <a:spcBef>
                <a:spcPts val="0"/>
              </a:spcBef>
              <a:buNone/>
            </a:pPr>
            <a:r>
              <a:rPr lang="en-US" sz="3200" dirty="0">
                <a:latin typeface="Candara" panose="020E0502030303020204" pitchFamily="34" charset="0"/>
              </a:rPr>
              <a:t>This song encourages us to look to Jesus in faith, who is the author and finisher of that faith </a:t>
            </a:r>
          </a:p>
          <a:p>
            <a:pPr marL="0" indent="0">
              <a:lnSpc>
                <a:spcPts val="3200"/>
              </a:lnSpc>
              <a:spcBef>
                <a:spcPts val="1200"/>
              </a:spcBef>
              <a:buNone/>
            </a:pPr>
            <a:r>
              <a:rPr lang="en-US" sz="3200" dirty="0">
                <a:latin typeface="Candara" panose="020E0502030303020204" pitchFamily="34" charset="0"/>
              </a:rPr>
              <a:t>The lyrics of this song were written by Ray Palmer in 1830.</a:t>
            </a:r>
          </a:p>
          <a:p>
            <a:pPr marL="0" indent="0">
              <a:lnSpc>
                <a:spcPts val="3200"/>
              </a:lnSpc>
              <a:spcBef>
                <a:spcPts val="1200"/>
              </a:spcBef>
              <a:buNone/>
            </a:pPr>
            <a:r>
              <a:rPr lang="en-US" sz="3200" dirty="0">
                <a:latin typeface="Candara" panose="020E0502030303020204" pitchFamily="34" charset="0"/>
              </a:rPr>
              <a:t>The music was written in 1830 by composer Lowell Mason, a friend of Palmer who attended the same church (Park Street Congregational Church) in Boston, MA</a:t>
            </a:r>
          </a:p>
          <a:p>
            <a:pPr marL="0" indent="0">
              <a:lnSpc>
                <a:spcPts val="3200"/>
              </a:lnSpc>
              <a:spcBef>
                <a:spcPts val="1200"/>
              </a:spcBef>
              <a:buNone/>
            </a:pPr>
            <a:r>
              <a:rPr lang="en-US" sz="3200" dirty="0">
                <a:latin typeface="Candara" panose="020E0502030303020204" pitchFamily="34" charset="0"/>
              </a:rPr>
              <a:t>This song was first published in 1832 in Spiritual Songs for Social Worship edited by Mason and Thomas Hastings. </a:t>
            </a:r>
          </a:p>
          <a:p>
            <a:pPr marL="0" indent="0">
              <a:lnSpc>
                <a:spcPts val="3200"/>
              </a:lnSpc>
              <a:spcBef>
                <a:spcPts val="1200"/>
              </a:spcBef>
              <a:buNone/>
            </a:pPr>
            <a:endParaRPr lang="en-US" sz="3200" dirty="0">
              <a:latin typeface="Candara" panose="020E0502030303020204" pitchFamily="34" charset="0"/>
            </a:endParaRPr>
          </a:p>
          <a:p>
            <a:pPr marL="0" indent="0">
              <a:lnSpc>
                <a:spcPts val="3200"/>
              </a:lnSpc>
              <a:spcBef>
                <a:spcPts val="600"/>
              </a:spcBef>
              <a:buNone/>
            </a:pPr>
            <a:endParaRPr lang="en-US" sz="32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168055" y="6356352"/>
            <a:ext cx="1371600" cy="365125"/>
          </a:xfrm>
        </p:spPr>
        <p:txBody>
          <a:bodyPr/>
          <a:lstStyle/>
          <a:p>
            <a:fld id="{0FF54DE5-C571-48E8-A5BC-B369434E2F44}" type="slidenum">
              <a:rPr lang="en-US" smtClean="0"/>
              <a:t>3</a:t>
            </a:fld>
            <a:endParaRPr lang="en-US" dirty="0"/>
          </a:p>
        </p:txBody>
      </p:sp>
      <p:sp>
        <p:nvSpPr>
          <p:cNvPr id="8" name="Title 1">
            <a:extLst>
              <a:ext uri="{FF2B5EF4-FFF2-40B4-BE49-F238E27FC236}">
                <a16:creationId xmlns:a16="http://schemas.microsoft.com/office/drawing/2014/main" id="{6FF4E949-242C-666C-E108-BFE00F1888D9}"/>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“My Faith Looks Up To Thee”</a:t>
            </a:r>
          </a:p>
        </p:txBody>
      </p:sp>
      <p:sp>
        <p:nvSpPr>
          <p:cNvPr id="9" name="TextBox 8">
            <a:extLst>
              <a:ext uri="{FF2B5EF4-FFF2-40B4-BE49-F238E27FC236}">
                <a16:creationId xmlns:a16="http://schemas.microsoft.com/office/drawing/2014/main" id="{A4996C2D-F6EF-F497-D494-E4AF2EA44988}"/>
              </a:ext>
            </a:extLst>
          </p:cNvPr>
          <p:cNvSpPr txBox="1"/>
          <p:nvPr/>
        </p:nvSpPr>
        <p:spPr>
          <a:xfrm>
            <a:off x="7180795" y="234328"/>
            <a:ext cx="1992087" cy="646331"/>
          </a:xfrm>
          <a:prstGeom prst="rect">
            <a:avLst/>
          </a:prstGeom>
          <a:noFill/>
        </p:spPr>
        <p:txBody>
          <a:bodyPr wrap="square" rtlCol="0">
            <a:spAutoFit/>
          </a:bodyPr>
          <a:lstStyle/>
          <a:p>
            <a:pPr algn="ctr"/>
            <a:r>
              <a:rPr lang="en-US" dirty="0">
                <a:latin typeface="Candara" panose="020E0502030303020204" pitchFamily="34" charset="0"/>
              </a:rPr>
              <a:t>#586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3695549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24E01DDB-CBB7-96D9-88E7-1C509428B8F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F43081-7D8A-F0F9-F9BB-32CF397CD046}"/>
              </a:ext>
            </a:extLst>
          </p:cNvPr>
          <p:cNvSpPr>
            <a:spLocks noGrp="1"/>
          </p:cNvSpPr>
          <p:nvPr>
            <p:ph idx="1"/>
          </p:nvPr>
        </p:nvSpPr>
        <p:spPr>
          <a:xfrm>
            <a:off x="384379" y="1150093"/>
            <a:ext cx="8449378" cy="5707907"/>
          </a:xfrm>
        </p:spPr>
        <p:txBody>
          <a:bodyPr>
            <a:noAutofit/>
          </a:bodyPr>
          <a:lstStyle/>
          <a:p>
            <a:pPr marL="0" indent="0">
              <a:lnSpc>
                <a:spcPts val="3200"/>
              </a:lnSpc>
              <a:spcBef>
                <a:spcPts val="0"/>
              </a:spcBef>
              <a:buNone/>
            </a:pPr>
            <a:r>
              <a:rPr lang="en-US" sz="3200" dirty="0">
                <a:latin typeface="Candara" panose="020E0502030303020204" pitchFamily="34" charset="0"/>
              </a:rPr>
              <a:t>This song has appeared in hymn books published by members of the Lord’s church for use in churches of Christ. This song appeared in the 1921 Great Songs of the Church (No. 1) and the 1937 Great Songs of the Church (No. 2), both edited by E. L. Jorgenson. </a:t>
            </a:r>
          </a:p>
          <a:p>
            <a:pPr marL="0" indent="0">
              <a:lnSpc>
                <a:spcPts val="3200"/>
              </a:lnSpc>
              <a:spcBef>
                <a:spcPts val="1200"/>
              </a:spcBef>
              <a:buNone/>
            </a:pPr>
            <a:r>
              <a:rPr lang="en-US" sz="3200" dirty="0">
                <a:latin typeface="Candara" panose="020E0502030303020204" pitchFamily="34" charset="0"/>
              </a:rPr>
              <a:t>This song is also found in  Christians Hymns N0. 1, 2  3, Songs of the Church, Hymns for Worship, Sacred Selections, Praise for the Lord, and the 2007 edition of Sacred Songs of the Church.</a:t>
            </a:r>
          </a:p>
          <a:p>
            <a:pPr marL="0" indent="0" algn="ctr">
              <a:lnSpc>
                <a:spcPts val="4400"/>
              </a:lnSpc>
              <a:spcBef>
                <a:spcPts val="1200"/>
              </a:spcBef>
              <a:buNone/>
            </a:pPr>
            <a:r>
              <a:rPr lang="en-US" sz="4400" b="1" dirty="0">
                <a:solidFill>
                  <a:srgbClr val="FF0000"/>
                </a:solidFill>
                <a:latin typeface="Candara" panose="020E0502030303020204" pitchFamily="34" charset="0"/>
              </a:rPr>
              <a:t>This songs teaches us – Why We Should Look Up To Jesus!</a:t>
            </a:r>
          </a:p>
        </p:txBody>
      </p:sp>
      <p:sp>
        <p:nvSpPr>
          <p:cNvPr id="5" name="Slide Number Placeholder 4">
            <a:extLst>
              <a:ext uri="{FF2B5EF4-FFF2-40B4-BE49-F238E27FC236}">
                <a16:creationId xmlns:a16="http://schemas.microsoft.com/office/drawing/2014/main" id="{93742B53-A090-D4AC-4911-390B12AAE42D}"/>
              </a:ext>
            </a:extLst>
          </p:cNvPr>
          <p:cNvSpPr>
            <a:spLocks noGrp="1"/>
          </p:cNvSpPr>
          <p:nvPr>
            <p:ph type="sldNum" sz="quarter" idx="12"/>
          </p:nvPr>
        </p:nvSpPr>
        <p:spPr>
          <a:xfrm>
            <a:off x="7168055" y="6356352"/>
            <a:ext cx="1371600" cy="365125"/>
          </a:xfrm>
        </p:spPr>
        <p:txBody>
          <a:bodyPr/>
          <a:lstStyle/>
          <a:p>
            <a:fld id="{0FF54DE5-C571-48E8-A5BC-B369434E2F44}" type="slidenum">
              <a:rPr lang="en-US" smtClean="0"/>
              <a:t>4</a:t>
            </a:fld>
            <a:endParaRPr lang="en-US" dirty="0"/>
          </a:p>
        </p:txBody>
      </p:sp>
      <p:sp>
        <p:nvSpPr>
          <p:cNvPr id="8" name="Title 1">
            <a:extLst>
              <a:ext uri="{FF2B5EF4-FFF2-40B4-BE49-F238E27FC236}">
                <a16:creationId xmlns:a16="http://schemas.microsoft.com/office/drawing/2014/main" id="{47D588D7-9A04-F4AC-BE70-DCCD5C7761AF}"/>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“My Faith Looks Up To Thee”</a:t>
            </a:r>
          </a:p>
        </p:txBody>
      </p:sp>
      <p:sp>
        <p:nvSpPr>
          <p:cNvPr id="9" name="TextBox 8">
            <a:extLst>
              <a:ext uri="{FF2B5EF4-FFF2-40B4-BE49-F238E27FC236}">
                <a16:creationId xmlns:a16="http://schemas.microsoft.com/office/drawing/2014/main" id="{07E0438C-9196-914F-8AAC-3F102091E3E6}"/>
              </a:ext>
            </a:extLst>
          </p:cNvPr>
          <p:cNvSpPr txBox="1"/>
          <p:nvPr/>
        </p:nvSpPr>
        <p:spPr>
          <a:xfrm>
            <a:off x="7180795" y="234328"/>
            <a:ext cx="1992087" cy="646331"/>
          </a:xfrm>
          <a:prstGeom prst="rect">
            <a:avLst/>
          </a:prstGeom>
          <a:noFill/>
        </p:spPr>
        <p:txBody>
          <a:bodyPr wrap="square" rtlCol="0">
            <a:spAutoFit/>
          </a:bodyPr>
          <a:lstStyle/>
          <a:p>
            <a:pPr algn="ctr"/>
            <a:r>
              <a:rPr lang="en-US" dirty="0">
                <a:latin typeface="Candara" panose="020E0502030303020204" pitchFamily="34" charset="0"/>
              </a:rPr>
              <a:t>#586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12970811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460975" y="950290"/>
            <a:ext cx="8356453" cy="5855944"/>
          </a:xfrm>
        </p:spPr>
        <p:txBody>
          <a:bodyPr>
            <a:noAutofit/>
          </a:bodyPr>
          <a:lstStyle/>
          <a:p>
            <a:pPr marL="0" indent="0">
              <a:lnSpc>
                <a:spcPts val="3200"/>
              </a:lnSpc>
              <a:spcBef>
                <a:spcPts val="0"/>
              </a:spcBef>
              <a:buNone/>
            </a:pPr>
            <a:r>
              <a:rPr lang="en-US" sz="3600" b="1" dirty="0">
                <a:latin typeface="Candara" panose="020E0502030303020204" pitchFamily="34" charset="0"/>
              </a:rPr>
              <a:t>Stanza # 1</a:t>
            </a:r>
            <a:r>
              <a:rPr lang="en-US" sz="3600" dirty="0">
                <a:latin typeface="Candara" panose="020E0502030303020204" pitchFamily="34" charset="0"/>
              </a:rPr>
              <a:t> </a:t>
            </a:r>
            <a:r>
              <a:rPr lang="en-US" sz="3200" dirty="0">
                <a:latin typeface="Candara" panose="020E0502030303020204" pitchFamily="34" charset="0"/>
              </a:rPr>
              <a:t>– Tells us that Jesus is the </a:t>
            </a:r>
            <a:r>
              <a:rPr lang="en-US" sz="3200" b="1" i="1" dirty="0">
                <a:latin typeface="Candara" panose="020E0502030303020204" pitchFamily="34" charset="0"/>
              </a:rPr>
              <a:t>“Lamb of God”</a:t>
            </a:r>
            <a:r>
              <a:rPr lang="en-US" sz="3200" dirty="0">
                <a:latin typeface="Candara" panose="020E0502030303020204" pitchFamily="34" charset="0"/>
              </a:rPr>
              <a:t> or Calvary…</a:t>
            </a:r>
            <a:endParaRPr lang="en-US" sz="3200" i="1" dirty="0">
              <a:latin typeface="Candara" panose="020E0502030303020204" pitchFamily="34" charset="0"/>
            </a:endParaRPr>
          </a:p>
          <a:p>
            <a:pPr marL="0" indent="0" algn="ctr">
              <a:lnSpc>
                <a:spcPts val="2800"/>
              </a:lnSpc>
              <a:spcBef>
                <a:spcPts val="1200"/>
              </a:spcBef>
              <a:buNone/>
            </a:pPr>
            <a:r>
              <a:rPr lang="en-US" sz="2800" b="1" i="1" dirty="0">
                <a:solidFill>
                  <a:srgbClr val="FF0000"/>
                </a:solidFill>
                <a:latin typeface="Candara" panose="020E0502030303020204" pitchFamily="34" charset="0"/>
              </a:rPr>
              <a:t>“My faith looks up to Thee, Thou Lamb of Calvary, Savior divine; Now hear me while I pray; Take all my guilt away; O let me from this day, Be wholly Thine”</a:t>
            </a:r>
          </a:p>
          <a:p>
            <a:pPr marL="0" indent="0">
              <a:lnSpc>
                <a:spcPts val="2800"/>
              </a:lnSpc>
              <a:spcBef>
                <a:spcPts val="1200"/>
              </a:spcBef>
              <a:buNone/>
            </a:pPr>
            <a:r>
              <a:rPr lang="en-US" sz="2800" dirty="0">
                <a:latin typeface="Candara" panose="020E0502030303020204" pitchFamily="34" charset="0"/>
              </a:rPr>
              <a:t>Just as a lamb offered in Old Testament sacrifices, Jesus came to this earth to be the </a:t>
            </a:r>
            <a:r>
              <a:rPr lang="en-US" sz="2800" b="1" i="1" dirty="0">
                <a:latin typeface="Candara" panose="020E0502030303020204" pitchFamily="34" charset="0"/>
              </a:rPr>
              <a:t>“Lamb of God” </a:t>
            </a:r>
            <a:r>
              <a:rPr lang="en-US" sz="2800" dirty="0">
                <a:latin typeface="Candara" panose="020E0502030303020204" pitchFamily="34" charset="0"/>
              </a:rPr>
              <a:t>or Calvary</a:t>
            </a:r>
          </a:p>
          <a:p>
            <a:pPr marL="365760" indent="-274320">
              <a:lnSpc>
                <a:spcPts val="2600"/>
              </a:lnSpc>
              <a:spcBef>
                <a:spcPts val="0"/>
              </a:spcBef>
            </a:pPr>
            <a:r>
              <a:rPr lang="en-US" sz="2600" i="1" dirty="0">
                <a:latin typeface="Candara" panose="020E0502030303020204" pitchFamily="34" charset="0"/>
              </a:rPr>
              <a:t>1 Pet. 1:18-21</a:t>
            </a:r>
          </a:p>
          <a:p>
            <a:pPr marL="0" indent="0">
              <a:lnSpc>
                <a:spcPts val="2800"/>
              </a:lnSpc>
              <a:spcBef>
                <a:spcPts val="1200"/>
              </a:spcBef>
              <a:buNone/>
            </a:pPr>
            <a:r>
              <a:rPr lang="en-US" sz="2800" dirty="0">
                <a:latin typeface="Candara" panose="020E0502030303020204" pitchFamily="34" charset="0"/>
              </a:rPr>
              <a:t>Because Jesus is the </a:t>
            </a:r>
            <a:r>
              <a:rPr lang="en-US" sz="2800" b="1" i="1" dirty="0">
                <a:latin typeface="Candara" panose="020E0502030303020204" pitchFamily="34" charset="0"/>
              </a:rPr>
              <a:t>“Lamb of God” </a:t>
            </a:r>
            <a:r>
              <a:rPr lang="en-US" sz="2800" dirty="0">
                <a:latin typeface="Candara" panose="020E0502030303020204" pitchFamily="34" charset="0"/>
              </a:rPr>
              <a:t>or Calvary, He then hears our prayers to the Father as our Mediator</a:t>
            </a:r>
          </a:p>
          <a:p>
            <a:pPr marL="365760" indent="-274320">
              <a:lnSpc>
                <a:spcPts val="2600"/>
              </a:lnSpc>
              <a:spcBef>
                <a:spcPts val="0"/>
              </a:spcBef>
            </a:pPr>
            <a:r>
              <a:rPr lang="en-US" sz="2600" i="1" dirty="0">
                <a:latin typeface="Candara" panose="020E0502030303020204" pitchFamily="34" charset="0"/>
              </a:rPr>
              <a:t>1 Tim. 2:5</a:t>
            </a:r>
          </a:p>
          <a:p>
            <a:pPr marL="0" indent="0">
              <a:lnSpc>
                <a:spcPts val="2800"/>
              </a:lnSpc>
              <a:spcBef>
                <a:spcPts val="1200"/>
              </a:spcBef>
              <a:buNone/>
            </a:pPr>
            <a:r>
              <a:rPr lang="en-US" sz="2800" dirty="0">
                <a:latin typeface="Candara" panose="020E0502030303020204" pitchFamily="34" charset="0"/>
              </a:rPr>
              <a:t>Even more important, because He is the </a:t>
            </a:r>
            <a:r>
              <a:rPr lang="en-US" sz="2800" b="1" i="1" dirty="0">
                <a:latin typeface="Candara" panose="020E0502030303020204" pitchFamily="34" charset="0"/>
              </a:rPr>
              <a:t>“Lamb of God” </a:t>
            </a:r>
            <a:r>
              <a:rPr lang="en-US" sz="2800" dirty="0">
                <a:latin typeface="Candara" panose="020E0502030303020204" pitchFamily="34" charset="0"/>
              </a:rPr>
              <a:t>or Calvary, His shed blood will take away our sins when we by faith, obey Him – J</a:t>
            </a:r>
            <a:r>
              <a:rPr lang="en-US" sz="2800" i="1" dirty="0">
                <a:latin typeface="Candara" panose="020E0502030303020204" pitchFamily="34" charset="0"/>
              </a:rPr>
              <a:t>ohn 1:29, 36; 1 John 1:7</a:t>
            </a:r>
          </a:p>
          <a:p>
            <a:pPr marL="0" indent="0">
              <a:lnSpc>
                <a:spcPts val="2600"/>
              </a:lnSpc>
              <a:spcBef>
                <a:spcPts val="1200"/>
              </a:spcBef>
              <a:buNone/>
            </a:pPr>
            <a:endParaRPr lang="en-US" sz="2600"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5D9B8866-E993-5FCF-7797-8A6953D3195D}"/>
              </a:ext>
            </a:extLst>
          </p:cNvPr>
          <p:cNvSpPr>
            <a:spLocks noGrp="1"/>
          </p:cNvSpPr>
          <p:nvPr>
            <p:ph type="sldNum" sz="quarter" idx="12"/>
          </p:nvPr>
        </p:nvSpPr>
        <p:spPr>
          <a:xfrm>
            <a:off x="7311425" y="6441109"/>
            <a:ext cx="1371600" cy="365125"/>
          </a:xfrm>
        </p:spPr>
        <p:txBody>
          <a:bodyPr/>
          <a:lstStyle/>
          <a:p>
            <a:fld id="{0FF54DE5-C571-48E8-A5BC-B369434E2F44}" type="slidenum">
              <a:rPr lang="en-US" smtClean="0"/>
              <a:t>5</a:t>
            </a:fld>
            <a:endParaRPr lang="en-US" dirty="0"/>
          </a:p>
        </p:txBody>
      </p:sp>
      <p:sp>
        <p:nvSpPr>
          <p:cNvPr id="8" name="Title 1">
            <a:extLst>
              <a:ext uri="{FF2B5EF4-FFF2-40B4-BE49-F238E27FC236}">
                <a16:creationId xmlns:a16="http://schemas.microsoft.com/office/drawing/2014/main" id="{72C34746-472C-4085-D9B5-534A22C2DA1D}"/>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“My Faith Looks Up To Thee”</a:t>
            </a:r>
          </a:p>
        </p:txBody>
      </p:sp>
      <p:sp>
        <p:nvSpPr>
          <p:cNvPr id="2" name="TextBox 1">
            <a:extLst>
              <a:ext uri="{FF2B5EF4-FFF2-40B4-BE49-F238E27FC236}">
                <a16:creationId xmlns:a16="http://schemas.microsoft.com/office/drawing/2014/main" id="{F4E36BF2-40E2-EB37-5A18-65DFF42BD04C}"/>
              </a:ext>
            </a:extLst>
          </p:cNvPr>
          <p:cNvSpPr txBox="1"/>
          <p:nvPr/>
        </p:nvSpPr>
        <p:spPr>
          <a:xfrm>
            <a:off x="7180795" y="234328"/>
            <a:ext cx="1992087" cy="646331"/>
          </a:xfrm>
          <a:prstGeom prst="rect">
            <a:avLst/>
          </a:prstGeom>
          <a:noFill/>
        </p:spPr>
        <p:txBody>
          <a:bodyPr wrap="square" rtlCol="0">
            <a:spAutoFit/>
          </a:bodyPr>
          <a:lstStyle/>
          <a:p>
            <a:pPr algn="ctr"/>
            <a:r>
              <a:rPr lang="en-US" dirty="0">
                <a:latin typeface="Candara" panose="020E0502030303020204" pitchFamily="34" charset="0"/>
              </a:rPr>
              <a:t>#586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26623498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25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1000"/>
                                        <p:tgtEl>
                                          <p:spTgt spid="7">
                                            <p:txEl>
                                              <p:pRg st="3" end="3"/>
                                            </p:txEl>
                                          </p:spTgt>
                                        </p:tgtEl>
                                      </p:cBhvr>
                                    </p:animEffect>
                                    <p:anim calcmode="lin" valueType="num">
                                      <p:cBhvr>
                                        <p:cTn id="2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000"/>
                                        <p:tgtEl>
                                          <p:spTgt spid="7">
                                            <p:txEl>
                                              <p:pRg st="4" end="4"/>
                                            </p:txEl>
                                          </p:spTgt>
                                        </p:tgtEl>
                                      </p:cBhvr>
                                    </p:animEffect>
                                    <p:anim calcmode="lin" valueType="num">
                                      <p:cBhvr>
                                        <p:cTn id="3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Effect transition="in" filter="fade">
                                      <p:cBhvr>
                                        <p:cTn id="36" dur="1000"/>
                                        <p:tgtEl>
                                          <p:spTgt spid="7">
                                            <p:txEl>
                                              <p:pRg st="5" end="5"/>
                                            </p:txEl>
                                          </p:spTgt>
                                        </p:tgtEl>
                                      </p:cBhvr>
                                    </p:animEffect>
                                    <p:anim calcmode="lin" valueType="num">
                                      <p:cBhvr>
                                        <p:cTn id="37"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Effect transition="in" filter="fade">
                                      <p:cBhvr>
                                        <p:cTn id="43" dur="1000"/>
                                        <p:tgtEl>
                                          <p:spTgt spid="7">
                                            <p:txEl>
                                              <p:pRg st="6" end="6"/>
                                            </p:txEl>
                                          </p:spTgt>
                                        </p:tgtEl>
                                      </p:cBhvr>
                                    </p:animEffect>
                                    <p:anim calcmode="lin" valueType="num">
                                      <p:cBhvr>
                                        <p:cTn id="44"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DEB523EE-FE48-7B95-3F31-01E3D894D332}"/>
            </a:ext>
          </a:extLst>
        </p:cNvPr>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8E6D25F-7C34-A1CD-801A-BF8A178627BE}"/>
              </a:ext>
            </a:extLst>
          </p:cNvPr>
          <p:cNvSpPr>
            <a:spLocks noGrp="1"/>
          </p:cNvSpPr>
          <p:nvPr>
            <p:ph idx="1"/>
          </p:nvPr>
        </p:nvSpPr>
        <p:spPr>
          <a:xfrm>
            <a:off x="460976" y="950290"/>
            <a:ext cx="8222050" cy="5855944"/>
          </a:xfrm>
        </p:spPr>
        <p:txBody>
          <a:bodyPr>
            <a:noAutofit/>
          </a:bodyPr>
          <a:lstStyle/>
          <a:p>
            <a:pPr marL="0" indent="0">
              <a:lnSpc>
                <a:spcPts val="3200"/>
              </a:lnSpc>
              <a:spcBef>
                <a:spcPts val="0"/>
              </a:spcBef>
              <a:buNone/>
            </a:pPr>
            <a:r>
              <a:rPr lang="en-US" sz="3600" b="1" dirty="0">
                <a:latin typeface="Candara" panose="020E0502030303020204" pitchFamily="34" charset="0"/>
              </a:rPr>
              <a:t>Stanza # 2</a:t>
            </a:r>
            <a:r>
              <a:rPr lang="en-US" sz="3600" dirty="0">
                <a:latin typeface="Candara" panose="020E0502030303020204" pitchFamily="34" charset="0"/>
              </a:rPr>
              <a:t> </a:t>
            </a:r>
            <a:r>
              <a:rPr lang="en-US" sz="3200" dirty="0">
                <a:latin typeface="Candara" panose="020E0502030303020204" pitchFamily="34" charset="0"/>
              </a:rPr>
              <a:t>– Tells us that His rich grace is  sufficient and will strengthen us…</a:t>
            </a:r>
            <a:endParaRPr lang="en-US" sz="3200" i="1" dirty="0">
              <a:latin typeface="Candara" panose="020E0502030303020204" pitchFamily="34" charset="0"/>
            </a:endParaRPr>
          </a:p>
          <a:p>
            <a:pPr marL="0" indent="0" algn="ctr">
              <a:lnSpc>
                <a:spcPts val="2800"/>
              </a:lnSpc>
              <a:spcBef>
                <a:spcPts val="1200"/>
              </a:spcBef>
              <a:buNone/>
            </a:pPr>
            <a:r>
              <a:rPr lang="en-US" sz="2800" b="1" i="1" dirty="0">
                <a:solidFill>
                  <a:srgbClr val="FF0000"/>
                </a:solidFill>
                <a:latin typeface="Candara" panose="020E0502030303020204" pitchFamily="34" charset="0"/>
              </a:rPr>
              <a:t>“May Thy rich grace impart  Strength to my fainting heart, My zeal inspire; As Thou hast died for me, O may my love to Thee  Pure, warm and changeless be, A living fire.”</a:t>
            </a:r>
          </a:p>
          <a:p>
            <a:pPr marL="0" indent="0">
              <a:lnSpc>
                <a:spcPts val="2800"/>
              </a:lnSpc>
              <a:spcBef>
                <a:spcPts val="1200"/>
              </a:spcBef>
              <a:buNone/>
            </a:pPr>
            <a:r>
              <a:rPr lang="en-US" sz="2800" dirty="0">
                <a:latin typeface="Candara" panose="020E0502030303020204" pitchFamily="34" charset="0"/>
              </a:rPr>
              <a:t>Jesus Christ is the supreme embodiment of God’s grace –</a:t>
            </a:r>
            <a:r>
              <a:rPr lang="en-US" sz="2800" i="1" dirty="0">
                <a:latin typeface="Candara" panose="020E0502030303020204" pitchFamily="34" charset="0"/>
              </a:rPr>
              <a:t> 2 Cor. 8:9; Eph. 1:3-7</a:t>
            </a:r>
          </a:p>
          <a:p>
            <a:pPr marL="0" indent="0">
              <a:lnSpc>
                <a:spcPts val="2800"/>
              </a:lnSpc>
              <a:spcBef>
                <a:spcPts val="1200"/>
              </a:spcBef>
              <a:buNone/>
            </a:pPr>
            <a:r>
              <a:rPr lang="en-US" sz="2800" dirty="0">
                <a:latin typeface="Candara" panose="020E0502030303020204" pitchFamily="34" charset="0"/>
              </a:rPr>
              <a:t>This grace is able to help us develop the strength we need to serve God acceptably – </a:t>
            </a:r>
            <a:r>
              <a:rPr lang="en-US" sz="2800" i="1" dirty="0">
                <a:latin typeface="Candara" panose="020E0502030303020204" pitchFamily="34" charset="0"/>
              </a:rPr>
              <a:t>Acts 20:32</a:t>
            </a:r>
          </a:p>
          <a:p>
            <a:pPr marL="0" indent="0">
              <a:lnSpc>
                <a:spcPts val="2800"/>
              </a:lnSpc>
              <a:spcBef>
                <a:spcPts val="1200"/>
              </a:spcBef>
              <a:buNone/>
            </a:pPr>
            <a:r>
              <a:rPr lang="en-US" sz="2800" dirty="0">
                <a:latin typeface="Candara" panose="020E0502030303020204" pitchFamily="34" charset="0"/>
              </a:rPr>
              <a:t>Therefore, like Paul, no matter what trials and tribulations we may face, the grace of Christ will help us bear our burdens if we put our faith in Him</a:t>
            </a:r>
          </a:p>
          <a:p>
            <a:pPr marL="365760" indent="-274320">
              <a:lnSpc>
                <a:spcPts val="2600"/>
              </a:lnSpc>
              <a:spcBef>
                <a:spcPts val="0"/>
              </a:spcBef>
            </a:pPr>
            <a:r>
              <a:rPr lang="en-US" sz="2600" i="1" dirty="0">
                <a:latin typeface="Candara" panose="020E0502030303020204" pitchFamily="34" charset="0"/>
              </a:rPr>
              <a:t>2 Cor. 12:7-9</a:t>
            </a:r>
          </a:p>
          <a:p>
            <a:pPr marL="0" indent="0">
              <a:lnSpc>
                <a:spcPts val="2800"/>
              </a:lnSpc>
              <a:spcBef>
                <a:spcPts val="1200"/>
              </a:spcBef>
              <a:buNone/>
            </a:pPr>
            <a:endParaRPr lang="en-US" sz="2800" i="1" dirty="0">
              <a:latin typeface="Candara" panose="020E0502030303020204" pitchFamily="34" charset="0"/>
            </a:endParaRPr>
          </a:p>
          <a:p>
            <a:pPr marL="0" indent="0">
              <a:lnSpc>
                <a:spcPts val="2800"/>
              </a:lnSpc>
              <a:spcBef>
                <a:spcPts val="1200"/>
              </a:spcBef>
              <a:buNone/>
            </a:pPr>
            <a:endParaRPr lang="en-US" sz="2800" i="1" dirty="0">
              <a:latin typeface="Candara" panose="020E0502030303020204" pitchFamily="34" charset="0"/>
            </a:endParaRPr>
          </a:p>
          <a:p>
            <a:pPr marL="0" indent="0">
              <a:lnSpc>
                <a:spcPts val="2600"/>
              </a:lnSpc>
              <a:spcBef>
                <a:spcPts val="1200"/>
              </a:spcBef>
              <a:buNone/>
            </a:pPr>
            <a:endParaRPr lang="en-US" sz="2800" i="1" dirty="0">
              <a:latin typeface="Candara" panose="020E0502030303020204" pitchFamily="34" charset="0"/>
            </a:endParaRPr>
          </a:p>
          <a:p>
            <a:pPr marL="0" indent="0">
              <a:lnSpc>
                <a:spcPts val="2600"/>
              </a:lnSpc>
              <a:spcBef>
                <a:spcPts val="1200"/>
              </a:spcBef>
              <a:buNone/>
            </a:pPr>
            <a:endParaRPr lang="en-US" sz="26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1E465076-3D72-4BA5-8007-22F765D6A4AA}"/>
              </a:ext>
            </a:extLst>
          </p:cNvPr>
          <p:cNvSpPr>
            <a:spLocks noGrp="1"/>
          </p:cNvSpPr>
          <p:nvPr>
            <p:ph type="sldNum" sz="quarter" idx="12"/>
          </p:nvPr>
        </p:nvSpPr>
        <p:spPr>
          <a:xfrm>
            <a:off x="7311425" y="6441109"/>
            <a:ext cx="1371600" cy="365125"/>
          </a:xfrm>
        </p:spPr>
        <p:txBody>
          <a:bodyPr/>
          <a:lstStyle/>
          <a:p>
            <a:fld id="{0FF54DE5-C571-48E8-A5BC-B369434E2F44}" type="slidenum">
              <a:rPr lang="en-US" smtClean="0"/>
              <a:t>6</a:t>
            </a:fld>
            <a:endParaRPr lang="en-US" dirty="0"/>
          </a:p>
        </p:txBody>
      </p:sp>
      <p:sp>
        <p:nvSpPr>
          <p:cNvPr id="8" name="Title 1">
            <a:extLst>
              <a:ext uri="{FF2B5EF4-FFF2-40B4-BE49-F238E27FC236}">
                <a16:creationId xmlns:a16="http://schemas.microsoft.com/office/drawing/2014/main" id="{2DC278E5-1CD3-9544-3250-BFBAA3D87844}"/>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“My Faith Looks Up To Thee”</a:t>
            </a:r>
          </a:p>
        </p:txBody>
      </p:sp>
      <p:sp>
        <p:nvSpPr>
          <p:cNvPr id="2" name="TextBox 1">
            <a:extLst>
              <a:ext uri="{FF2B5EF4-FFF2-40B4-BE49-F238E27FC236}">
                <a16:creationId xmlns:a16="http://schemas.microsoft.com/office/drawing/2014/main" id="{DEED9DD3-1BF8-A29A-21EC-3D988F492DEE}"/>
              </a:ext>
            </a:extLst>
          </p:cNvPr>
          <p:cNvSpPr txBox="1"/>
          <p:nvPr/>
        </p:nvSpPr>
        <p:spPr>
          <a:xfrm>
            <a:off x="7180795" y="234328"/>
            <a:ext cx="1992087" cy="646331"/>
          </a:xfrm>
          <a:prstGeom prst="rect">
            <a:avLst/>
          </a:prstGeom>
          <a:noFill/>
        </p:spPr>
        <p:txBody>
          <a:bodyPr wrap="square" rtlCol="0">
            <a:spAutoFit/>
          </a:bodyPr>
          <a:lstStyle/>
          <a:p>
            <a:pPr algn="ctr"/>
            <a:r>
              <a:rPr lang="en-US" dirty="0">
                <a:latin typeface="Candara" panose="020E0502030303020204" pitchFamily="34" charset="0"/>
              </a:rPr>
              <a:t>#586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9133236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25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7">
                                            <p:txEl>
                                              <p:pRg st="5" end="5"/>
                                            </p:txEl>
                                          </p:spTgt>
                                        </p:tgtEl>
                                        <p:attrNameLst>
                                          <p:attrName>style.visibility</p:attrName>
                                        </p:attrNameLst>
                                      </p:cBhvr>
                                      <p:to>
                                        <p:strVal val="visible"/>
                                      </p:to>
                                    </p:set>
                                    <p:animEffect transition="in" filter="fade">
                                      <p:cBhvr>
                                        <p:cTn id="38" dur="1000"/>
                                        <p:tgtEl>
                                          <p:spTgt spid="7">
                                            <p:txEl>
                                              <p:pRg st="5" end="5"/>
                                            </p:txEl>
                                          </p:spTgt>
                                        </p:tgtEl>
                                      </p:cBhvr>
                                    </p:animEffect>
                                    <p:anim calcmode="lin" valueType="num">
                                      <p:cBhvr>
                                        <p:cTn id="3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A420E421-432F-C414-F4F2-8FD7A3CCED0D}"/>
            </a:ext>
          </a:extLst>
        </p:cNvPr>
        <p:cNvGrpSpPr/>
        <p:nvPr/>
      </p:nvGrpSpPr>
      <p:grpSpPr>
        <a:xfrm>
          <a:off x="0" y="0"/>
          <a:ext cx="0" cy="0"/>
          <a:chOff x="0" y="0"/>
          <a:chExt cx="0" cy="0"/>
        </a:xfrm>
      </p:grpSpPr>
      <p:sp>
        <p:nvSpPr>
          <p:cNvPr id="7" name="Content Placeholder 2">
            <a:extLst>
              <a:ext uri="{FF2B5EF4-FFF2-40B4-BE49-F238E27FC236}">
                <a16:creationId xmlns:a16="http://schemas.microsoft.com/office/drawing/2014/main" id="{D4A10D24-F9E6-4A6B-16EF-715A1B8E7573}"/>
              </a:ext>
            </a:extLst>
          </p:cNvPr>
          <p:cNvSpPr>
            <a:spLocks noGrp="1"/>
          </p:cNvSpPr>
          <p:nvPr>
            <p:ph idx="1"/>
          </p:nvPr>
        </p:nvSpPr>
        <p:spPr>
          <a:xfrm>
            <a:off x="460976" y="950290"/>
            <a:ext cx="8367140" cy="5855944"/>
          </a:xfrm>
        </p:spPr>
        <p:txBody>
          <a:bodyPr>
            <a:noAutofit/>
          </a:bodyPr>
          <a:lstStyle/>
          <a:p>
            <a:pPr marL="0" indent="0">
              <a:lnSpc>
                <a:spcPts val="3200"/>
              </a:lnSpc>
              <a:spcBef>
                <a:spcPts val="0"/>
              </a:spcBef>
              <a:buNone/>
            </a:pPr>
            <a:r>
              <a:rPr lang="en-US" sz="3600" b="1" dirty="0">
                <a:latin typeface="Candara" panose="020E0502030303020204" pitchFamily="34" charset="0"/>
              </a:rPr>
              <a:t>Stanza # 3</a:t>
            </a:r>
            <a:r>
              <a:rPr lang="en-US" sz="3600" dirty="0">
                <a:latin typeface="Candara" panose="020E0502030303020204" pitchFamily="34" charset="0"/>
              </a:rPr>
              <a:t> </a:t>
            </a:r>
            <a:r>
              <a:rPr lang="en-US" sz="3200" dirty="0">
                <a:latin typeface="Candara" panose="020E0502030303020204" pitchFamily="34" charset="0"/>
              </a:rPr>
              <a:t>– Tells us that Jesus is our guide who provides us access to God the Father…</a:t>
            </a:r>
            <a:endParaRPr lang="en-US" sz="3200" i="1" dirty="0">
              <a:latin typeface="Candara" panose="020E0502030303020204" pitchFamily="34" charset="0"/>
            </a:endParaRPr>
          </a:p>
          <a:p>
            <a:pPr marL="0" indent="0" algn="ctr">
              <a:lnSpc>
                <a:spcPts val="2800"/>
              </a:lnSpc>
              <a:spcBef>
                <a:spcPts val="1200"/>
              </a:spcBef>
              <a:buNone/>
            </a:pPr>
            <a:r>
              <a:rPr lang="en-US" sz="2800" b="1" i="1" dirty="0">
                <a:solidFill>
                  <a:srgbClr val="FF0000"/>
                </a:solidFill>
                <a:latin typeface="Candara" panose="020E0502030303020204" pitchFamily="34" charset="0"/>
              </a:rPr>
              <a:t>“When life’s dark maze I tread, And griefs around me spread, Be Thou my guide; Bid darkness turn today, Wipe sorrow’s tears away, Nor let me ever stray  From Thee  aside”</a:t>
            </a:r>
          </a:p>
          <a:p>
            <a:pPr marL="0" indent="0">
              <a:lnSpc>
                <a:spcPts val="2800"/>
              </a:lnSpc>
              <a:spcBef>
                <a:spcPts val="1200"/>
              </a:spcBef>
              <a:buNone/>
            </a:pPr>
            <a:r>
              <a:rPr lang="en-US" sz="2800" dirty="0">
                <a:latin typeface="Candara" panose="020E0502030303020204" pitchFamily="34" charset="0"/>
              </a:rPr>
              <a:t>While we tread life’s dark maze, Jesus makes it possible  for us to access the Father by faith – </a:t>
            </a:r>
            <a:r>
              <a:rPr lang="en-US" sz="2800" i="1" dirty="0">
                <a:latin typeface="Candara" panose="020E0502030303020204" pitchFamily="34" charset="0"/>
              </a:rPr>
              <a:t>Rom. 5:1-5</a:t>
            </a:r>
          </a:p>
          <a:p>
            <a:pPr marL="0" indent="0">
              <a:lnSpc>
                <a:spcPts val="2800"/>
              </a:lnSpc>
              <a:spcBef>
                <a:spcPts val="1200"/>
              </a:spcBef>
              <a:buNone/>
            </a:pPr>
            <a:r>
              <a:rPr lang="en-US" sz="2800" dirty="0">
                <a:latin typeface="Candara" panose="020E0502030303020204" pitchFamily="34" charset="0"/>
              </a:rPr>
              <a:t>Therefore, He bids darkness turn to day and wipes our tears of sorrow away because of this access that He grants us – </a:t>
            </a:r>
            <a:r>
              <a:rPr lang="en-US" sz="2800" i="1" dirty="0">
                <a:latin typeface="Candara" panose="020E0502030303020204" pitchFamily="34" charset="0"/>
              </a:rPr>
              <a:t>Eph. 2:11-18</a:t>
            </a:r>
          </a:p>
          <a:p>
            <a:pPr marL="0" indent="0">
              <a:lnSpc>
                <a:spcPts val="2800"/>
              </a:lnSpc>
              <a:spcBef>
                <a:spcPts val="1200"/>
              </a:spcBef>
              <a:buNone/>
            </a:pPr>
            <a:r>
              <a:rPr lang="en-US" sz="2800" dirty="0">
                <a:latin typeface="Candara" panose="020E0502030303020204" pitchFamily="34" charset="0"/>
              </a:rPr>
              <a:t>If we never stray from Him, He will continue to guide us in the right way so that we can maintain our access to God through Him by faith – </a:t>
            </a:r>
            <a:r>
              <a:rPr lang="en-US" sz="2800" i="1" dirty="0">
                <a:latin typeface="Candara" panose="020E0502030303020204" pitchFamily="34" charset="0"/>
              </a:rPr>
              <a:t>Eph. 3:10-12</a:t>
            </a:r>
          </a:p>
        </p:txBody>
      </p:sp>
      <p:sp>
        <p:nvSpPr>
          <p:cNvPr id="3" name="Slide Number Placeholder 2">
            <a:extLst>
              <a:ext uri="{FF2B5EF4-FFF2-40B4-BE49-F238E27FC236}">
                <a16:creationId xmlns:a16="http://schemas.microsoft.com/office/drawing/2014/main" id="{91B2C6CB-A53D-B62A-29AA-517180641D7D}"/>
              </a:ext>
            </a:extLst>
          </p:cNvPr>
          <p:cNvSpPr>
            <a:spLocks noGrp="1"/>
          </p:cNvSpPr>
          <p:nvPr>
            <p:ph type="sldNum" sz="quarter" idx="12"/>
          </p:nvPr>
        </p:nvSpPr>
        <p:spPr>
          <a:xfrm>
            <a:off x="7311425" y="6441109"/>
            <a:ext cx="1371600" cy="365125"/>
          </a:xfrm>
        </p:spPr>
        <p:txBody>
          <a:bodyPr/>
          <a:lstStyle/>
          <a:p>
            <a:fld id="{0FF54DE5-C571-48E8-A5BC-B369434E2F44}" type="slidenum">
              <a:rPr lang="en-US" smtClean="0"/>
              <a:t>7</a:t>
            </a:fld>
            <a:endParaRPr lang="en-US" dirty="0"/>
          </a:p>
        </p:txBody>
      </p:sp>
      <p:sp>
        <p:nvSpPr>
          <p:cNvPr id="8" name="Title 1">
            <a:extLst>
              <a:ext uri="{FF2B5EF4-FFF2-40B4-BE49-F238E27FC236}">
                <a16:creationId xmlns:a16="http://schemas.microsoft.com/office/drawing/2014/main" id="{4CE4E200-D112-5219-6390-B7FE8CDF3B43}"/>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“My Faith Looks Up To Thee”</a:t>
            </a:r>
          </a:p>
        </p:txBody>
      </p:sp>
      <p:sp>
        <p:nvSpPr>
          <p:cNvPr id="2" name="TextBox 1">
            <a:extLst>
              <a:ext uri="{FF2B5EF4-FFF2-40B4-BE49-F238E27FC236}">
                <a16:creationId xmlns:a16="http://schemas.microsoft.com/office/drawing/2014/main" id="{DDC3D26D-F0F6-167E-F8EE-619469937250}"/>
              </a:ext>
            </a:extLst>
          </p:cNvPr>
          <p:cNvSpPr txBox="1"/>
          <p:nvPr/>
        </p:nvSpPr>
        <p:spPr>
          <a:xfrm>
            <a:off x="7180795" y="234328"/>
            <a:ext cx="1992087" cy="646331"/>
          </a:xfrm>
          <a:prstGeom prst="rect">
            <a:avLst/>
          </a:prstGeom>
          <a:noFill/>
        </p:spPr>
        <p:txBody>
          <a:bodyPr wrap="square" rtlCol="0">
            <a:spAutoFit/>
          </a:bodyPr>
          <a:lstStyle/>
          <a:p>
            <a:pPr algn="ctr"/>
            <a:r>
              <a:rPr lang="en-US" dirty="0">
                <a:latin typeface="Candara" panose="020E0502030303020204" pitchFamily="34" charset="0"/>
              </a:rPr>
              <a:t>#586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7387183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25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96CF083F-31B0-C104-85B2-C14700212996}"/>
            </a:ext>
          </a:extLst>
        </p:cNvPr>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09FBEF7-0C74-777A-786F-AC4F7FA665D1}"/>
              </a:ext>
            </a:extLst>
          </p:cNvPr>
          <p:cNvSpPr>
            <a:spLocks noGrp="1"/>
          </p:cNvSpPr>
          <p:nvPr>
            <p:ph idx="1"/>
          </p:nvPr>
        </p:nvSpPr>
        <p:spPr>
          <a:xfrm>
            <a:off x="553496" y="950290"/>
            <a:ext cx="8367140" cy="5855944"/>
          </a:xfrm>
        </p:spPr>
        <p:txBody>
          <a:bodyPr>
            <a:noAutofit/>
          </a:bodyPr>
          <a:lstStyle/>
          <a:p>
            <a:pPr marL="0" indent="0">
              <a:lnSpc>
                <a:spcPts val="3200"/>
              </a:lnSpc>
              <a:spcBef>
                <a:spcPts val="0"/>
              </a:spcBef>
              <a:buNone/>
            </a:pPr>
            <a:r>
              <a:rPr lang="en-US" sz="3600" b="1" dirty="0">
                <a:latin typeface="Candara" panose="020E0502030303020204" pitchFamily="34" charset="0"/>
              </a:rPr>
              <a:t>Stanza # 4</a:t>
            </a:r>
            <a:r>
              <a:rPr lang="en-US" sz="3600" dirty="0">
                <a:latin typeface="Candara" panose="020E0502030303020204" pitchFamily="34" charset="0"/>
              </a:rPr>
              <a:t> </a:t>
            </a:r>
            <a:r>
              <a:rPr lang="en-US" sz="3200" dirty="0">
                <a:latin typeface="Candara" panose="020E0502030303020204" pitchFamily="34" charset="0"/>
              </a:rPr>
              <a:t>– Tells us that Jesus will lead us to heaven above…</a:t>
            </a:r>
            <a:endParaRPr lang="en-US" sz="3200" i="1" dirty="0">
              <a:latin typeface="Candara" panose="020E0502030303020204" pitchFamily="34" charset="0"/>
            </a:endParaRPr>
          </a:p>
          <a:p>
            <a:pPr marL="0" indent="0" algn="ctr">
              <a:lnSpc>
                <a:spcPts val="2800"/>
              </a:lnSpc>
              <a:spcBef>
                <a:spcPts val="1200"/>
              </a:spcBef>
              <a:buNone/>
            </a:pPr>
            <a:r>
              <a:rPr lang="en-US" sz="2800" b="1" i="1" dirty="0">
                <a:solidFill>
                  <a:srgbClr val="FF0000"/>
                </a:solidFill>
                <a:latin typeface="Candara" panose="020E0502030303020204" pitchFamily="34" charset="0"/>
              </a:rPr>
              <a:t>“When ends life’s transient dream, When death’s cold,  sullen stream  Shall o’er me roll, Blest Savior, then in love, Fear and distrust remove; O bear me safe above, A ransomed soul.”</a:t>
            </a:r>
          </a:p>
          <a:p>
            <a:pPr marL="0" indent="0">
              <a:lnSpc>
                <a:spcPts val="2800"/>
              </a:lnSpc>
              <a:spcBef>
                <a:spcPts val="1200"/>
              </a:spcBef>
              <a:buNone/>
            </a:pPr>
            <a:r>
              <a:rPr lang="en-US" sz="2800" dirty="0">
                <a:latin typeface="Candara" panose="020E0502030303020204" pitchFamily="34" charset="0"/>
              </a:rPr>
              <a:t>There will be a day when this life’s transient dream will end in death – </a:t>
            </a:r>
            <a:r>
              <a:rPr lang="en-US" sz="2800" i="1" dirty="0">
                <a:latin typeface="Candara" panose="020E0502030303020204" pitchFamily="34" charset="0"/>
              </a:rPr>
              <a:t>Heb. 9:27</a:t>
            </a:r>
          </a:p>
          <a:p>
            <a:pPr marL="0" indent="0">
              <a:lnSpc>
                <a:spcPts val="2800"/>
              </a:lnSpc>
              <a:spcBef>
                <a:spcPts val="1200"/>
              </a:spcBef>
              <a:buNone/>
            </a:pPr>
            <a:r>
              <a:rPr lang="en-US" sz="2800" dirty="0">
                <a:latin typeface="Candara" panose="020E0502030303020204" pitchFamily="34" charset="0"/>
              </a:rPr>
              <a:t>Even in death, Jesus has promised to be with us so that He might remove fear and distrust and the result of this is that those who die in the Lord have rest – </a:t>
            </a:r>
            <a:r>
              <a:rPr lang="en-US" sz="2800" i="1" dirty="0">
                <a:latin typeface="Candara" panose="020E0502030303020204" pitchFamily="34" charset="0"/>
              </a:rPr>
              <a:t>Rev. 14:13</a:t>
            </a:r>
          </a:p>
          <a:p>
            <a:pPr marL="0" indent="0">
              <a:lnSpc>
                <a:spcPts val="2800"/>
              </a:lnSpc>
              <a:spcBef>
                <a:spcPts val="1200"/>
              </a:spcBef>
              <a:buNone/>
            </a:pPr>
            <a:r>
              <a:rPr lang="en-US" sz="2800" dirty="0">
                <a:latin typeface="Candara" panose="020E0502030303020204" pitchFamily="34" charset="0"/>
              </a:rPr>
              <a:t>When we have complete faith in Jesus as the Centurion, we can have hope that at life’s end, we can sit with the saints of all ages in the eternal kingdom </a:t>
            </a:r>
            <a:r>
              <a:rPr lang="en-US" sz="2800" i="1" dirty="0">
                <a:latin typeface="Candara" panose="020E0502030303020204" pitchFamily="34" charset="0"/>
              </a:rPr>
              <a:t>– Matt. 8:5-11</a:t>
            </a:r>
          </a:p>
        </p:txBody>
      </p:sp>
      <p:sp>
        <p:nvSpPr>
          <p:cNvPr id="3" name="Slide Number Placeholder 2">
            <a:extLst>
              <a:ext uri="{FF2B5EF4-FFF2-40B4-BE49-F238E27FC236}">
                <a16:creationId xmlns:a16="http://schemas.microsoft.com/office/drawing/2014/main" id="{0061C38F-3A35-114E-89DA-9D53E6954BC5}"/>
              </a:ext>
            </a:extLst>
          </p:cNvPr>
          <p:cNvSpPr>
            <a:spLocks noGrp="1"/>
          </p:cNvSpPr>
          <p:nvPr>
            <p:ph type="sldNum" sz="quarter" idx="12"/>
          </p:nvPr>
        </p:nvSpPr>
        <p:spPr>
          <a:xfrm>
            <a:off x="7311425" y="6441109"/>
            <a:ext cx="1371600" cy="365125"/>
          </a:xfrm>
        </p:spPr>
        <p:txBody>
          <a:bodyPr/>
          <a:lstStyle/>
          <a:p>
            <a:fld id="{0FF54DE5-C571-48E8-A5BC-B369434E2F44}" type="slidenum">
              <a:rPr lang="en-US" smtClean="0"/>
              <a:t>8</a:t>
            </a:fld>
            <a:endParaRPr lang="en-US" dirty="0"/>
          </a:p>
        </p:txBody>
      </p:sp>
      <p:sp>
        <p:nvSpPr>
          <p:cNvPr id="8" name="Title 1">
            <a:extLst>
              <a:ext uri="{FF2B5EF4-FFF2-40B4-BE49-F238E27FC236}">
                <a16:creationId xmlns:a16="http://schemas.microsoft.com/office/drawing/2014/main" id="{0D3EDA89-935F-6210-F359-29DA0CAD4A3E}"/>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“My Faith Looks Up To Thee”</a:t>
            </a:r>
          </a:p>
        </p:txBody>
      </p:sp>
      <p:sp>
        <p:nvSpPr>
          <p:cNvPr id="2" name="TextBox 1">
            <a:extLst>
              <a:ext uri="{FF2B5EF4-FFF2-40B4-BE49-F238E27FC236}">
                <a16:creationId xmlns:a16="http://schemas.microsoft.com/office/drawing/2014/main" id="{741F17C4-4C0D-A2B1-F137-B4B043749CCD}"/>
              </a:ext>
            </a:extLst>
          </p:cNvPr>
          <p:cNvSpPr txBox="1"/>
          <p:nvPr/>
        </p:nvSpPr>
        <p:spPr>
          <a:xfrm>
            <a:off x="7180795" y="234328"/>
            <a:ext cx="1992087" cy="646331"/>
          </a:xfrm>
          <a:prstGeom prst="rect">
            <a:avLst/>
          </a:prstGeom>
          <a:noFill/>
        </p:spPr>
        <p:txBody>
          <a:bodyPr wrap="square" rtlCol="0">
            <a:spAutoFit/>
          </a:bodyPr>
          <a:lstStyle/>
          <a:p>
            <a:pPr algn="ctr"/>
            <a:r>
              <a:rPr lang="en-US" dirty="0">
                <a:latin typeface="Candara" panose="020E0502030303020204" pitchFamily="34" charset="0"/>
              </a:rPr>
              <a:t>#586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16371579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25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a:xfrm>
            <a:off x="631768" y="76200"/>
            <a:ext cx="8259984" cy="1096962"/>
          </a:xfrm>
        </p:spPr>
        <p:txBody>
          <a:bodyPr>
            <a:normAutofit/>
          </a:bodyPr>
          <a:lstStyle/>
          <a:p>
            <a:r>
              <a:rPr lang="en-US" sz="4800" b="1" dirty="0">
                <a:latin typeface="Candara" panose="020E0502030303020204" pitchFamily="34" charset="0"/>
              </a:rPr>
              <a:t>CONCLUSION</a:t>
            </a:r>
            <a:endParaRPr lang="en-US" sz="4800" dirty="0">
              <a:latin typeface="Candara" panose="020E0502030303020204" pitchFamily="34" charset="0"/>
            </a:endParaRPr>
          </a:p>
        </p:txBody>
      </p:sp>
      <p:sp>
        <p:nvSpPr>
          <p:cNvPr id="14" name="Content Placeholder 13"/>
          <p:cNvSpPr>
            <a:spLocks noGrp="1"/>
          </p:cNvSpPr>
          <p:nvPr>
            <p:ph idx="1"/>
          </p:nvPr>
        </p:nvSpPr>
        <p:spPr>
          <a:xfrm>
            <a:off x="625642" y="1346662"/>
            <a:ext cx="7886590" cy="5435138"/>
          </a:xfrm>
        </p:spPr>
        <p:txBody>
          <a:bodyPr>
            <a:noAutofit/>
          </a:bodyPr>
          <a:lstStyle/>
          <a:p>
            <a:pPr marL="0" indent="0">
              <a:lnSpc>
                <a:spcPts val="3900"/>
              </a:lnSpc>
              <a:spcBef>
                <a:spcPts val="1800"/>
              </a:spcBef>
              <a:buNone/>
            </a:pPr>
            <a:r>
              <a:rPr lang="en-US" sz="3900" b="1" dirty="0">
                <a:latin typeface="Candara" panose="020E0502030303020204" pitchFamily="34" charset="0"/>
              </a:rPr>
              <a:t>May we always remember to never take your eyes off Jesus according to the words of the inspired Hebrew writer…</a:t>
            </a:r>
          </a:p>
          <a:p>
            <a:pPr marL="0" indent="0">
              <a:lnSpc>
                <a:spcPts val="3900"/>
              </a:lnSpc>
              <a:spcBef>
                <a:spcPts val="1800"/>
              </a:spcBef>
              <a:buNone/>
            </a:pPr>
            <a:r>
              <a:rPr lang="en-US" sz="3900" b="1" i="1" dirty="0">
                <a:solidFill>
                  <a:srgbClr val="FF0000"/>
                </a:solidFill>
                <a:latin typeface="Candara" panose="020E0502030303020204" pitchFamily="34" charset="0"/>
              </a:rPr>
              <a:t>“Looking unto Jesus the author and finisher of our faith; who for the joy that was set before him endured the cross, despising the shame, and is set down at the right hand of the throne of God”</a:t>
            </a:r>
            <a:r>
              <a:rPr lang="en-US" sz="3900" b="1" dirty="0">
                <a:latin typeface="Candara" panose="020E0502030303020204" pitchFamily="34" charset="0"/>
              </a:rPr>
              <a:t> </a:t>
            </a:r>
            <a:r>
              <a:rPr lang="en-US" sz="3900" i="1" dirty="0">
                <a:latin typeface="Candara" panose="020E0502030303020204" pitchFamily="34" charset="0"/>
              </a:rPr>
              <a:t>– Hebrews 12:2, KJV</a:t>
            </a:r>
          </a:p>
          <a:p>
            <a:pPr marL="0" indent="0">
              <a:lnSpc>
                <a:spcPts val="4000"/>
              </a:lnSpc>
              <a:spcBef>
                <a:spcPts val="1800"/>
              </a:spcBef>
              <a:buNone/>
            </a:pPr>
            <a:endParaRPr lang="en-US" sz="3900" b="1" dirty="0">
              <a:latin typeface="Candara" panose="020E0502030303020204" pitchFamily="34" charset="0"/>
            </a:endParaRPr>
          </a:p>
          <a:p>
            <a:pPr marL="0" indent="0">
              <a:lnSpc>
                <a:spcPts val="3000"/>
              </a:lnSpc>
              <a:buNone/>
            </a:pPr>
            <a:endParaRPr lang="en-US" sz="3200" b="1" dirty="0">
              <a:solidFill>
                <a:srgbClr val="FF0000"/>
              </a:solidFill>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a:xfrm>
            <a:off x="7146758" y="6416675"/>
            <a:ext cx="1371600" cy="365125"/>
          </a:xfrm>
        </p:spPr>
        <p:txBody>
          <a:bodyPr/>
          <a:lstStyle/>
          <a:p>
            <a:fld id="{0FF54DE5-C571-48E8-A5BC-B369434E2F44}" type="slidenum">
              <a:rPr lang="en-US" smtClean="0"/>
              <a:t>9</a:t>
            </a:fld>
            <a:endParaRPr lang="en-US" dirty="0"/>
          </a:p>
        </p:txBody>
      </p:sp>
      <p:cxnSp>
        <p:nvCxnSpPr>
          <p:cNvPr id="4" name="Straight Connector 3">
            <a:extLst>
              <a:ext uri="{FF2B5EF4-FFF2-40B4-BE49-F238E27FC236}">
                <a16:creationId xmlns:a16="http://schemas.microsoft.com/office/drawing/2014/main" id="{3FF1D50E-2217-C929-CC45-D2D5927FFDB0}"/>
              </a:ext>
            </a:extLst>
          </p:cNvPr>
          <p:cNvCxnSpPr>
            <a:cxnSpLocks/>
          </p:cNvCxnSpPr>
          <p:nvPr/>
        </p:nvCxnSpPr>
        <p:spPr>
          <a:xfrm>
            <a:off x="631768" y="1173162"/>
            <a:ext cx="788659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46588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barn(outVertical)">
                                      <p:cBhvr>
                                        <p:cTn id="14" dur="10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DDBB83-77C1-4099-A0AA-289882E745E2}">
  <ds:schemaRefs>
    <ds:schemaRef ds:uri="http://purl.org/dc/terms/"/>
    <ds:schemaRef ds:uri="http://purl.org/dc/dcmitype/"/>
    <ds:schemaRef ds:uri="4873beb7-5857-4685-be1f-d57550cc96cc"/>
    <ds:schemaRef ds:uri="http://schemas.microsoft.com/office/2006/documentManagement/types"/>
    <ds:schemaRef ds:uri="http://www.w3.org/XML/1998/namespace"/>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4294</TotalTime>
  <Words>2997</Words>
  <Application>Microsoft Office PowerPoint</Application>
  <PresentationFormat>On-screen Show (4:3)</PresentationFormat>
  <Paragraphs>127</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Candara</vt:lpstr>
      <vt:lpstr>Euphemia</vt:lpstr>
      <vt:lpstr>Plantagenet Cherokee</vt:lpstr>
      <vt:lpstr>Wingdings</vt:lpstr>
      <vt:lpstr>Academic Literature 16x9</vt:lpstr>
      <vt:lpstr>“My Faith Looks Up To thee”</vt:lpstr>
      <vt:lpstr>Hebrews 12:1-2</vt:lpstr>
      <vt:lpstr>“My Faith Looks Up To Thee”</vt:lpstr>
      <vt:lpstr>“My Faith Looks Up To Thee”</vt:lpstr>
      <vt:lpstr>“My Faith Looks Up To Thee”</vt:lpstr>
      <vt:lpstr>“My Faith Looks Up To Thee”</vt:lpstr>
      <vt:lpstr>“My Faith Looks Up To Thee”</vt:lpstr>
      <vt:lpstr>“My Faith Looks Up To Thee”</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of the cross</dc:title>
  <dc:creator>Tommy McClure</dc:creator>
  <cp:lastModifiedBy>Tommy McClure</cp:lastModifiedBy>
  <cp:revision>43</cp:revision>
  <cp:lastPrinted>2024-09-28T23:23:19Z</cp:lastPrinted>
  <dcterms:created xsi:type="dcterms:W3CDTF">2023-07-27T18:55:44Z</dcterms:created>
  <dcterms:modified xsi:type="dcterms:W3CDTF">2024-10-28T19:44:49Z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