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1" r:id="rId1"/>
  </p:sldMasterIdLst>
  <p:notesMasterIdLst>
    <p:notesMasterId r:id="rId16"/>
  </p:notesMasterIdLst>
  <p:handoutMasterIdLst>
    <p:handoutMasterId r:id="rId17"/>
  </p:handoutMasterIdLst>
  <p:sldIdLst>
    <p:sldId id="256" r:id="rId2"/>
    <p:sldId id="258" r:id="rId3"/>
    <p:sldId id="257" r:id="rId4"/>
    <p:sldId id="268" r:id="rId5"/>
    <p:sldId id="259" r:id="rId6"/>
    <p:sldId id="260" r:id="rId7"/>
    <p:sldId id="261" r:id="rId8"/>
    <p:sldId id="269" r:id="rId9"/>
    <p:sldId id="263" r:id="rId10"/>
    <p:sldId id="264" r:id="rId11"/>
    <p:sldId id="265" r:id="rId12"/>
    <p:sldId id="266" r:id="rId13"/>
    <p:sldId id="267" r:id="rId14"/>
    <p:sldId id="380" r:id="rId15"/>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BFB28B-5456-43B8-BD51-5101AB3ED4AE}" v="1199" dt="2024-10-06T01:57:06.5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4362" autoAdjust="0"/>
  </p:normalViewPr>
  <p:slideViewPr>
    <p:cSldViewPr>
      <p:cViewPr varScale="1">
        <p:scale>
          <a:sx n="57" d="100"/>
          <a:sy n="57" d="100"/>
        </p:scale>
        <p:origin x="3174" y="78"/>
      </p:cViewPr>
      <p:guideLst>
        <p:guide orient="horz" pos="2160"/>
        <p:guide pos="2880"/>
      </p:guideLst>
    </p:cSldViewPr>
  </p:slideViewPr>
  <p:notesTextViewPr>
    <p:cViewPr>
      <p:scale>
        <a:sx n="100" d="100"/>
        <a:sy n="100" d="100"/>
      </p:scale>
      <p:origin x="0" y="0"/>
    </p:cViewPr>
  </p:notesTextViewPr>
  <p:notesViewPr>
    <p:cSldViewPr>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46BFB28B-5456-43B8-BD51-5101AB3ED4AE}"/>
    <pc:docChg chg="undo custSel addSld delSld modSld modNotesMaster modHandout">
      <pc:chgData name="Tommy McClure" userId="5f57beb918c8a44c" providerId="LiveId" clId="{46BFB28B-5456-43B8-BD51-5101AB3ED4AE}" dt="2024-10-06T01:57:06.567" v="2845" actId="20577"/>
      <pc:docMkLst>
        <pc:docMk/>
      </pc:docMkLst>
      <pc:sldChg chg="modAnim modNotes modNotesTx">
        <pc:chgData name="Tommy McClure" userId="5f57beb918c8a44c" providerId="LiveId" clId="{46BFB28B-5456-43B8-BD51-5101AB3ED4AE}" dt="2024-10-06T00:27:07.075" v="2564" actId="14100"/>
        <pc:sldMkLst>
          <pc:docMk/>
          <pc:sldMk cId="0" sldId="256"/>
        </pc:sldMkLst>
      </pc:sldChg>
      <pc:sldChg chg="modSp mod modAnim modNotes modNotesTx">
        <pc:chgData name="Tommy McClure" userId="5f57beb918c8a44c" providerId="LiveId" clId="{46BFB28B-5456-43B8-BD51-5101AB3ED4AE}" dt="2024-10-06T01:51:56.204" v="2703" actId="14100"/>
        <pc:sldMkLst>
          <pc:docMk/>
          <pc:sldMk cId="0" sldId="257"/>
        </pc:sldMkLst>
        <pc:spChg chg="mod">
          <ac:chgData name="Tommy McClure" userId="5f57beb918c8a44c" providerId="LiveId" clId="{46BFB28B-5456-43B8-BD51-5101AB3ED4AE}" dt="2024-10-03T21:53:06.333" v="627" actId="1076"/>
          <ac:spMkLst>
            <pc:docMk/>
            <pc:sldMk cId="0" sldId="257"/>
            <ac:spMk id="2" creationId="{47437DEA-CD57-E5FE-D462-9C163281D464}"/>
          </ac:spMkLst>
        </pc:spChg>
        <pc:spChg chg="mod">
          <ac:chgData name="Tommy McClure" userId="5f57beb918c8a44c" providerId="LiveId" clId="{46BFB28B-5456-43B8-BD51-5101AB3ED4AE}" dt="2024-10-04T04:01:14.575" v="2401" actId="20577"/>
          <ac:spMkLst>
            <pc:docMk/>
            <pc:sldMk cId="0" sldId="257"/>
            <ac:spMk id="8195" creationId="{6417DCDB-D11B-F53C-4DBA-C0D9F9989087}"/>
          </ac:spMkLst>
        </pc:spChg>
      </pc:sldChg>
      <pc:sldChg chg="modSp mod modNotes modNotesTx">
        <pc:chgData name="Tommy McClure" userId="5f57beb918c8a44c" providerId="LiveId" clId="{46BFB28B-5456-43B8-BD51-5101AB3ED4AE}" dt="2024-10-06T00:27:15.772" v="2566" actId="14100"/>
        <pc:sldMkLst>
          <pc:docMk/>
          <pc:sldMk cId="0" sldId="258"/>
        </pc:sldMkLst>
        <pc:spChg chg="mod">
          <ac:chgData name="Tommy McClure" userId="5f57beb918c8a44c" providerId="LiveId" clId="{46BFB28B-5456-43B8-BD51-5101AB3ED4AE}" dt="2024-10-03T21:48:14.956" v="578" actId="948"/>
          <ac:spMkLst>
            <pc:docMk/>
            <pc:sldMk cId="0" sldId="258"/>
            <ac:spMk id="5" creationId="{0004311F-548F-C27A-5650-1BFC76C228F5}"/>
          </ac:spMkLst>
        </pc:spChg>
        <pc:spChg chg="mod">
          <ac:chgData name="Tommy McClure" userId="5f57beb918c8a44c" providerId="LiveId" clId="{46BFB28B-5456-43B8-BD51-5101AB3ED4AE}" dt="2024-10-04T04:15:28.386" v="2460" actId="115"/>
          <ac:spMkLst>
            <pc:docMk/>
            <pc:sldMk cId="0" sldId="258"/>
            <ac:spMk id="10243" creationId="{9D05FC5D-155D-D680-F92B-73A343EB920A}"/>
          </ac:spMkLst>
        </pc:spChg>
      </pc:sldChg>
      <pc:sldChg chg="modSp modNotes modNotesTx">
        <pc:chgData name="Tommy McClure" userId="5f57beb918c8a44c" providerId="LiveId" clId="{46BFB28B-5456-43B8-BD51-5101AB3ED4AE}" dt="2024-10-06T00:30:26.468" v="2603" actId="1076"/>
        <pc:sldMkLst>
          <pc:docMk/>
          <pc:sldMk cId="0" sldId="259"/>
        </pc:sldMkLst>
        <pc:spChg chg="mod">
          <ac:chgData name="Tommy McClure" userId="5f57beb918c8a44c" providerId="LiveId" clId="{46BFB28B-5456-43B8-BD51-5101AB3ED4AE}" dt="2024-10-04T04:03:01.399" v="2411" actId="20577"/>
          <ac:spMkLst>
            <pc:docMk/>
            <pc:sldMk cId="0" sldId="259"/>
            <ac:spMk id="12291" creationId="{3CB55602-77D8-B5A0-512E-A93B40BA778D}"/>
          </ac:spMkLst>
        </pc:spChg>
      </pc:sldChg>
      <pc:sldChg chg="modSp mod modNotes modNotesTx">
        <pc:chgData name="Tommy McClure" userId="5f57beb918c8a44c" providerId="LiveId" clId="{46BFB28B-5456-43B8-BD51-5101AB3ED4AE}" dt="2024-10-06T00:31:07.217" v="2613" actId="14100"/>
        <pc:sldMkLst>
          <pc:docMk/>
          <pc:sldMk cId="0" sldId="260"/>
        </pc:sldMkLst>
        <pc:spChg chg="mod">
          <ac:chgData name="Tommy McClure" userId="5f57beb918c8a44c" providerId="LiveId" clId="{46BFB28B-5456-43B8-BD51-5101AB3ED4AE}" dt="2024-10-04T04:14:59.062" v="2459" actId="207"/>
          <ac:spMkLst>
            <pc:docMk/>
            <pc:sldMk cId="0" sldId="260"/>
            <ac:spMk id="14339" creationId="{6C64F6C1-A8A8-5E54-5958-1B7DA6FE6855}"/>
          </ac:spMkLst>
        </pc:spChg>
      </pc:sldChg>
      <pc:sldChg chg="modSp modAnim modNotes modNotesTx">
        <pc:chgData name="Tommy McClure" userId="5f57beb918c8a44c" providerId="LiveId" clId="{46BFB28B-5456-43B8-BD51-5101AB3ED4AE}" dt="2024-10-06T00:31:41.825" v="2621" actId="207"/>
        <pc:sldMkLst>
          <pc:docMk/>
          <pc:sldMk cId="0" sldId="261"/>
        </pc:sldMkLst>
        <pc:spChg chg="mod">
          <ac:chgData name="Tommy McClure" userId="5f57beb918c8a44c" providerId="LiveId" clId="{46BFB28B-5456-43B8-BD51-5101AB3ED4AE}" dt="2024-10-03T23:22:50.341" v="1417" actId="207"/>
          <ac:spMkLst>
            <pc:docMk/>
            <pc:sldMk cId="0" sldId="261"/>
            <ac:spMk id="16387" creationId="{B02C57D2-6135-BE0E-3D23-FFCC3426D5A2}"/>
          </ac:spMkLst>
        </pc:spChg>
      </pc:sldChg>
      <pc:sldChg chg="addSp delSp modSp del mod">
        <pc:chgData name="Tommy McClure" userId="5f57beb918c8a44c" providerId="LiveId" clId="{46BFB28B-5456-43B8-BD51-5101AB3ED4AE}" dt="2024-10-04T00:41:09.974" v="1642" actId="2696"/>
        <pc:sldMkLst>
          <pc:docMk/>
          <pc:sldMk cId="0" sldId="262"/>
        </pc:sldMkLst>
        <pc:spChg chg="add del mod">
          <ac:chgData name="Tommy McClure" userId="5f57beb918c8a44c" providerId="LiveId" clId="{46BFB28B-5456-43B8-BD51-5101AB3ED4AE}" dt="2024-10-03T21:07:56.064" v="135" actId="478"/>
          <ac:spMkLst>
            <pc:docMk/>
            <pc:sldMk cId="0" sldId="262"/>
            <ac:spMk id="4" creationId="{8F2099D5-FA50-98E4-8690-1DD869AB80DE}"/>
          </ac:spMkLst>
        </pc:spChg>
        <pc:spChg chg="add mod">
          <ac:chgData name="Tommy McClure" userId="5f57beb918c8a44c" providerId="LiveId" clId="{46BFB28B-5456-43B8-BD51-5101AB3ED4AE}" dt="2024-10-03T21:08:00.008" v="136"/>
          <ac:spMkLst>
            <pc:docMk/>
            <pc:sldMk cId="0" sldId="262"/>
            <ac:spMk id="5" creationId="{B2CA9E3A-A60C-D80A-D1D1-73D5385643B7}"/>
          </ac:spMkLst>
        </pc:spChg>
        <pc:spChg chg="del">
          <ac:chgData name="Tommy McClure" userId="5f57beb918c8a44c" providerId="LiveId" clId="{46BFB28B-5456-43B8-BD51-5101AB3ED4AE}" dt="2024-10-03T21:07:52.147" v="134" actId="478"/>
          <ac:spMkLst>
            <pc:docMk/>
            <pc:sldMk cId="0" sldId="262"/>
            <ac:spMk id="18434" creationId="{FB6378C6-08BB-5C7B-BF0D-BC3B044682B8}"/>
          </ac:spMkLst>
        </pc:spChg>
      </pc:sldChg>
      <pc:sldChg chg="addSp delSp modSp mod modAnim modNotes modNotesTx">
        <pc:chgData name="Tommy McClure" userId="5f57beb918c8a44c" providerId="LiveId" clId="{46BFB28B-5456-43B8-BD51-5101AB3ED4AE}" dt="2024-10-06T00:45:58.520" v="2645" actId="207"/>
        <pc:sldMkLst>
          <pc:docMk/>
          <pc:sldMk cId="0" sldId="263"/>
        </pc:sldMkLst>
        <pc:spChg chg="add del mod">
          <ac:chgData name="Tommy McClure" userId="5f57beb918c8a44c" providerId="LiveId" clId="{46BFB28B-5456-43B8-BD51-5101AB3ED4AE}" dt="2024-10-03T21:08:10.179" v="138" actId="478"/>
          <ac:spMkLst>
            <pc:docMk/>
            <pc:sldMk cId="0" sldId="263"/>
            <ac:spMk id="4" creationId="{CBD67673-01D6-8FDC-FC43-042CF0D6F69A}"/>
          </ac:spMkLst>
        </pc:spChg>
        <pc:spChg chg="add mod">
          <ac:chgData name="Tommy McClure" userId="5f57beb918c8a44c" providerId="LiveId" clId="{46BFB28B-5456-43B8-BD51-5101AB3ED4AE}" dt="2024-10-03T21:08:12.498" v="139"/>
          <ac:spMkLst>
            <pc:docMk/>
            <pc:sldMk cId="0" sldId="263"/>
            <ac:spMk id="5" creationId="{483248E6-9ABD-4F28-7DFA-2BEBFFC8FC10}"/>
          </ac:spMkLst>
        </pc:spChg>
        <pc:spChg chg="del">
          <ac:chgData name="Tommy McClure" userId="5f57beb918c8a44c" providerId="LiveId" clId="{46BFB28B-5456-43B8-BD51-5101AB3ED4AE}" dt="2024-10-03T21:08:05.334" v="137" actId="478"/>
          <ac:spMkLst>
            <pc:docMk/>
            <pc:sldMk cId="0" sldId="263"/>
            <ac:spMk id="22530" creationId="{1865C599-A47D-35BD-2928-560FCDC11B5E}"/>
          </ac:spMkLst>
        </pc:spChg>
        <pc:spChg chg="mod">
          <ac:chgData name="Tommy McClure" userId="5f57beb918c8a44c" providerId="LiveId" clId="{46BFB28B-5456-43B8-BD51-5101AB3ED4AE}" dt="2024-10-04T04:14:36.113" v="2457" actId="207"/>
          <ac:spMkLst>
            <pc:docMk/>
            <pc:sldMk cId="0" sldId="263"/>
            <ac:spMk id="22531" creationId="{2D50B318-6B2D-53D4-1063-E9B1D6E2BB3B}"/>
          </ac:spMkLst>
        </pc:spChg>
      </pc:sldChg>
      <pc:sldChg chg="addSp delSp modSp mod modAnim modNotes modNotesTx">
        <pc:chgData name="Tommy McClure" userId="5f57beb918c8a44c" providerId="LiveId" clId="{46BFB28B-5456-43B8-BD51-5101AB3ED4AE}" dt="2024-10-06T00:46:22.317" v="2650" actId="207"/>
        <pc:sldMkLst>
          <pc:docMk/>
          <pc:sldMk cId="0" sldId="264"/>
        </pc:sldMkLst>
        <pc:spChg chg="del">
          <ac:chgData name="Tommy McClure" userId="5f57beb918c8a44c" providerId="LiveId" clId="{46BFB28B-5456-43B8-BD51-5101AB3ED4AE}" dt="2024-10-03T21:08:21.907" v="140" actId="478"/>
          <ac:spMkLst>
            <pc:docMk/>
            <pc:sldMk cId="0" sldId="264"/>
            <ac:spMk id="4" creationId="{5233F4D3-90D0-9839-E41E-D67E37EA2F2C}"/>
          </ac:spMkLst>
        </pc:spChg>
        <pc:spChg chg="add del mod">
          <ac:chgData name="Tommy McClure" userId="5f57beb918c8a44c" providerId="LiveId" clId="{46BFB28B-5456-43B8-BD51-5101AB3ED4AE}" dt="2024-10-03T21:08:28.001" v="141" actId="478"/>
          <ac:spMkLst>
            <pc:docMk/>
            <pc:sldMk cId="0" sldId="264"/>
            <ac:spMk id="5" creationId="{AB71DAFC-4306-890C-92F8-2E9769863E54}"/>
          </ac:spMkLst>
        </pc:spChg>
        <pc:spChg chg="add mod">
          <ac:chgData name="Tommy McClure" userId="5f57beb918c8a44c" providerId="LiveId" clId="{46BFB28B-5456-43B8-BD51-5101AB3ED4AE}" dt="2024-10-03T21:08:30.659" v="142"/>
          <ac:spMkLst>
            <pc:docMk/>
            <pc:sldMk cId="0" sldId="264"/>
            <ac:spMk id="6" creationId="{9C5BD5BA-911D-B5A5-B533-AF87E40C6D98}"/>
          </ac:spMkLst>
        </pc:spChg>
        <pc:spChg chg="mod">
          <ac:chgData name="Tommy McClure" userId="5f57beb918c8a44c" providerId="LiveId" clId="{46BFB28B-5456-43B8-BD51-5101AB3ED4AE}" dt="2024-10-04T04:18:07.124" v="2464" actId="207"/>
          <ac:spMkLst>
            <pc:docMk/>
            <pc:sldMk cId="0" sldId="264"/>
            <ac:spMk id="24579" creationId="{82E130AF-1EF1-F5D0-5479-80AD06562A9C}"/>
          </ac:spMkLst>
        </pc:spChg>
      </pc:sldChg>
      <pc:sldChg chg="addSp delSp modSp mod modNotes modNotesTx">
        <pc:chgData name="Tommy McClure" userId="5f57beb918c8a44c" providerId="LiveId" clId="{46BFB28B-5456-43B8-BD51-5101AB3ED4AE}" dt="2024-10-06T00:46:40.454" v="2655" actId="207"/>
        <pc:sldMkLst>
          <pc:docMk/>
          <pc:sldMk cId="0" sldId="265"/>
        </pc:sldMkLst>
        <pc:spChg chg="add del mod">
          <ac:chgData name="Tommy McClure" userId="5f57beb918c8a44c" providerId="LiveId" clId="{46BFB28B-5456-43B8-BD51-5101AB3ED4AE}" dt="2024-10-03T21:08:46.712" v="144" actId="478"/>
          <ac:spMkLst>
            <pc:docMk/>
            <pc:sldMk cId="0" sldId="265"/>
            <ac:spMk id="4" creationId="{AB878231-3255-E9F5-23C1-BE311AEDA98D}"/>
          </ac:spMkLst>
        </pc:spChg>
        <pc:spChg chg="add mod">
          <ac:chgData name="Tommy McClure" userId="5f57beb918c8a44c" providerId="LiveId" clId="{46BFB28B-5456-43B8-BD51-5101AB3ED4AE}" dt="2024-10-03T21:08:48.879" v="145"/>
          <ac:spMkLst>
            <pc:docMk/>
            <pc:sldMk cId="0" sldId="265"/>
            <ac:spMk id="5" creationId="{089776C3-9B3C-3EDC-0A7A-20ACAA56F363}"/>
          </ac:spMkLst>
        </pc:spChg>
        <pc:spChg chg="del">
          <ac:chgData name="Tommy McClure" userId="5f57beb918c8a44c" providerId="LiveId" clId="{46BFB28B-5456-43B8-BD51-5101AB3ED4AE}" dt="2024-10-03T21:08:43.610" v="143" actId="478"/>
          <ac:spMkLst>
            <pc:docMk/>
            <pc:sldMk cId="0" sldId="265"/>
            <ac:spMk id="26626" creationId="{EF231DF3-658D-6D1C-E5D4-6D15E7A2AAC9}"/>
          </ac:spMkLst>
        </pc:spChg>
        <pc:spChg chg="mod">
          <ac:chgData name="Tommy McClure" userId="5f57beb918c8a44c" providerId="LiveId" clId="{46BFB28B-5456-43B8-BD51-5101AB3ED4AE}" dt="2024-10-04T04:18:26.724" v="2465" actId="113"/>
          <ac:spMkLst>
            <pc:docMk/>
            <pc:sldMk cId="0" sldId="265"/>
            <ac:spMk id="26627" creationId="{00B6F92C-065F-8B2F-AB37-687C562CA9F3}"/>
          </ac:spMkLst>
        </pc:spChg>
      </pc:sldChg>
      <pc:sldChg chg="addSp delSp modSp mod modAnim modNotes modNotesTx">
        <pc:chgData name="Tommy McClure" userId="5f57beb918c8a44c" providerId="LiveId" clId="{46BFB28B-5456-43B8-BD51-5101AB3ED4AE}" dt="2024-10-06T00:47:04.489" v="2660" actId="14100"/>
        <pc:sldMkLst>
          <pc:docMk/>
          <pc:sldMk cId="0" sldId="266"/>
        </pc:sldMkLst>
        <pc:spChg chg="add mod">
          <ac:chgData name="Tommy McClure" userId="5f57beb918c8a44c" providerId="LiveId" clId="{46BFB28B-5456-43B8-BD51-5101AB3ED4AE}" dt="2024-10-04T02:14:01.891" v="2145" actId="255"/>
          <ac:spMkLst>
            <pc:docMk/>
            <pc:sldMk cId="0" sldId="266"/>
            <ac:spMk id="3" creationId="{9CB3D2AB-7079-6250-B49F-B4CEF18B3317}"/>
          </ac:spMkLst>
        </pc:spChg>
        <pc:spChg chg="add del mod">
          <ac:chgData name="Tommy McClure" userId="5f57beb918c8a44c" providerId="LiveId" clId="{46BFB28B-5456-43B8-BD51-5101AB3ED4AE}" dt="2024-10-03T21:23:24.749" v="452" actId="478"/>
          <ac:spMkLst>
            <pc:docMk/>
            <pc:sldMk cId="0" sldId="266"/>
            <ac:spMk id="5" creationId="{59384A70-D353-4407-D00D-09C05C5DAB73}"/>
          </ac:spMkLst>
        </pc:spChg>
        <pc:spChg chg="del mod">
          <ac:chgData name="Tommy McClure" userId="5f57beb918c8a44c" providerId="LiveId" clId="{46BFB28B-5456-43B8-BD51-5101AB3ED4AE}" dt="2024-10-03T21:20:17.905" v="382" actId="478"/>
          <ac:spMkLst>
            <pc:docMk/>
            <pc:sldMk cId="0" sldId="266"/>
            <ac:spMk id="28674" creationId="{A874A958-1BCE-0F98-66C0-EFF842A848BE}"/>
          </ac:spMkLst>
        </pc:spChg>
        <pc:spChg chg="mod">
          <ac:chgData name="Tommy McClure" userId="5f57beb918c8a44c" providerId="LiveId" clId="{46BFB28B-5456-43B8-BD51-5101AB3ED4AE}" dt="2024-10-04T02:04:11.335" v="2017" actId="14100"/>
          <ac:spMkLst>
            <pc:docMk/>
            <pc:sldMk cId="0" sldId="266"/>
            <ac:spMk id="28675" creationId="{90B90343-BD9F-1D6E-7240-4AD22D68F468}"/>
          </ac:spMkLst>
        </pc:spChg>
      </pc:sldChg>
      <pc:sldChg chg="addSp delSp modSp mod modAnim modNotes modNotesTx">
        <pc:chgData name="Tommy McClure" userId="5f57beb918c8a44c" providerId="LiveId" clId="{46BFB28B-5456-43B8-BD51-5101AB3ED4AE}" dt="2024-10-06T00:50:48.053" v="2701" actId="113"/>
        <pc:sldMkLst>
          <pc:docMk/>
          <pc:sldMk cId="0" sldId="267"/>
        </pc:sldMkLst>
        <pc:spChg chg="add del mod">
          <ac:chgData name="Tommy McClure" userId="5f57beb918c8a44c" providerId="LiveId" clId="{46BFB28B-5456-43B8-BD51-5101AB3ED4AE}" dt="2024-10-03T21:09:05.632" v="147" actId="478"/>
          <ac:spMkLst>
            <pc:docMk/>
            <pc:sldMk cId="0" sldId="267"/>
            <ac:spMk id="4" creationId="{AEA63173-9BF6-3511-FE4C-B629AA8C9140}"/>
          </ac:spMkLst>
        </pc:spChg>
        <pc:spChg chg="add mod">
          <ac:chgData name="Tommy McClure" userId="5f57beb918c8a44c" providerId="LiveId" clId="{46BFB28B-5456-43B8-BD51-5101AB3ED4AE}" dt="2024-10-04T04:10:04.541" v="2437" actId="114"/>
          <ac:spMkLst>
            <pc:docMk/>
            <pc:sldMk cId="0" sldId="267"/>
            <ac:spMk id="5" creationId="{E64479A4-4AF7-0616-EBAB-3BA4BEEF880E}"/>
          </ac:spMkLst>
        </pc:spChg>
        <pc:spChg chg="del">
          <ac:chgData name="Tommy McClure" userId="5f57beb918c8a44c" providerId="LiveId" clId="{46BFB28B-5456-43B8-BD51-5101AB3ED4AE}" dt="2024-10-03T21:09:03.169" v="146" actId="478"/>
          <ac:spMkLst>
            <pc:docMk/>
            <pc:sldMk cId="0" sldId="267"/>
            <ac:spMk id="30722" creationId="{B8D40C38-8877-9221-FD41-1374CA2D1517}"/>
          </ac:spMkLst>
        </pc:spChg>
        <pc:spChg chg="mod">
          <ac:chgData name="Tommy McClure" userId="5f57beb918c8a44c" providerId="LiveId" clId="{46BFB28B-5456-43B8-BD51-5101AB3ED4AE}" dt="2024-10-06T00:50:48.053" v="2701" actId="113"/>
          <ac:spMkLst>
            <pc:docMk/>
            <pc:sldMk cId="0" sldId="267"/>
            <ac:spMk id="30723" creationId="{F925D270-A975-FD58-2F17-84A49857C7C1}"/>
          </ac:spMkLst>
        </pc:spChg>
      </pc:sldChg>
      <pc:sldChg chg="modSp mod modAnim modNotes modNotesTx">
        <pc:chgData name="Tommy McClure" userId="5f57beb918c8a44c" providerId="LiveId" clId="{46BFB28B-5456-43B8-BD51-5101AB3ED4AE}" dt="2024-10-06T01:57:06.567" v="2845" actId="20577"/>
        <pc:sldMkLst>
          <pc:docMk/>
          <pc:sldMk cId="873867611" sldId="268"/>
        </pc:sldMkLst>
        <pc:spChg chg="mod">
          <ac:chgData name="Tommy McClure" userId="5f57beb918c8a44c" providerId="LiveId" clId="{46BFB28B-5456-43B8-BD51-5101AB3ED4AE}" dt="2024-10-06T01:57:06.567" v="2845" actId="20577"/>
          <ac:spMkLst>
            <pc:docMk/>
            <pc:sldMk cId="873867611" sldId="268"/>
            <ac:spMk id="10243" creationId="{9D05FC5D-155D-D680-F92B-73A343EB920A}"/>
          </ac:spMkLst>
        </pc:spChg>
      </pc:sldChg>
      <pc:sldChg chg="modSp add mod modAnim modNotes modNotesTx">
        <pc:chgData name="Tommy McClure" userId="5f57beb918c8a44c" providerId="LiveId" clId="{46BFB28B-5456-43B8-BD51-5101AB3ED4AE}" dt="2024-10-06T00:45:26.018" v="2639" actId="115"/>
        <pc:sldMkLst>
          <pc:docMk/>
          <pc:sldMk cId="2258395876" sldId="269"/>
        </pc:sldMkLst>
        <pc:spChg chg="mod">
          <ac:chgData name="Tommy McClure" userId="5f57beb918c8a44c" providerId="LiveId" clId="{46BFB28B-5456-43B8-BD51-5101AB3ED4AE}" dt="2024-10-04T04:17:10.932" v="2463" actId="207"/>
          <ac:spMkLst>
            <pc:docMk/>
            <pc:sldMk cId="2258395876" sldId="269"/>
            <ac:spMk id="16387" creationId="{B02C57D2-6135-BE0E-3D23-FFCC3426D5A2}"/>
          </ac:spMkLst>
        </pc:spChg>
      </pc:sldChg>
      <pc:sldChg chg="modSp mod modNotes">
        <pc:chgData name="Tommy McClure" userId="5f57beb918c8a44c" providerId="LiveId" clId="{46BFB28B-5456-43B8-BD51-5101AB3ED4AE}" dt="2024-10-06T00:48:49.818" v="2696" actId="14100"/>
        <pc:sldMkLst>
          <pc:docMk/>
          <pc:sldMk cId="2970185068" sldId="380"/>
        </pc:sldMkLst>
        <pc:spChg chg="mod">
          <ac:chgData name="Tommy McClure" userId="5f57beb918c8a44c" providerId="LiveId" clId="{46BFB28B-5456-43B8-BD51-5101AB3ED4AE}" dt="2024-10-04T02:08:51.760" v="2026" actId="14861"/>
          <ac:spMkLst>
            <pc:docMk/>
            <pc:sldMk cId="2970185068" sldId="380"/>
            <ac:spMk id="7" creationId="{2A6B56C3-77F0-4E92-B09D-C8D4A68D5E79}"/>
          </ac:spMkLst>
        </pc:spChg>
        <pc:spChg chg="mod">
          <ac:chgData name="Tommy McClure" userId="5f57beb918c8a44c" providerId="LiveId" clId="{46BFB28B-5456-43B8-BD51-5101AB3ED4AE}" dt="2024-10-04T02:15:10.611" v="2146" actId="1582"/>
          <ac:spMkLst>
            <pc:docMk/>
            <pc:sldMk cId="2970185068" sldId="380"/>
            <ac:spMk id="10" creationId="{BB8A7FBA-4C4C-4440-9886-90F8BD6246F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46AADA-8C46-89BB-0725-145D8886A43A}"/>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C7E2524-ACCB-1F45-9BE0-EE141F441DD9}"/>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10/6/2024 PM</a:t>
            </a:r>
          </a:p>
        </p:txBody>
      </p:sp>
      <p:sp>
        <p:nvSpPr>
          <p:cNvPr id="4" name="Footer Placeholder 3">
            <a:extLst>
              <a:ext uri="{FF2B5EF4-FFF2-40B4-BE49-F238E27FC236}">
                <a16:creationId xmlns:a16="http://schemas.microsoft.com/office/drawing/2014/main" id="{71857A44-4AEC-AF3C-CC1D-B844B4B60413}"/>
              </a:ext>
            </a:extLst>
          </p:cNvPr>
          <p:cNvSpPr>
            <a:spLocks noGrp="1"/>
          </p:cNvSpPr>
          <p:nvPr>
            <p:ph type="ftr" sz="quarter" idx="2"/>
          </p:nvPr>
        </p:nvSpPr>
        <p:spPr>
          <a:xfrm>
            <a:off x="0" y="9120189"/>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6D8AA3F-CE70-1393-027A-AEB68CBFA866}"/>
              </a:ext>
            </a:extLst>
          </p:cNvPr>
          <p:cNvSpPr>
            <a:spLocks noGrp="1"/>
          </p:cNvSpPr>
          <p:nvPr>
            <p:ph type="sldNum" sz="quarter" idx="3"/>
          </p:nvPr>
        </p:nvSpPr>
        <p:spPr>
          <a:xfrm>
            <a:off x="4143375" y="9120189"/>
            <a:ext cx="3170238" cy="481012"/>
          </a:xfrm>
          <a:prstGeom prst="rect">
            <a:avLst/>
          </a:prstGeom>
        </p:spPr>
        <p:txBody>
          <a:bodyPr vert="horz" lIns="91440" tIns="45720" rIns="91440" bIns="45720" rtlCol="0" anchor="b"/>
          <a:lstStyle>
            <a:lvl1pPr algn="r">
              <a:defRPr sz="1200"/>
            </a:lvl1pPr>
          </a:lstStyle>
          <a:p>
            <a:fld id="{222B6EBF-1E46-42B1-8D6E-85A6B24ED35C}" type="slidenum">
              <a:rPr lang="en-US" smtClean="0"/>
              <a:t>‹#›</a:t>
            </a:fld>
            <a:endParaRPr lang="en-US"/>
          </a:p>
        </p:txBody>
      </p:sp>
    </p:spTree>
    <p:extLst>
      <p:ext uri="{BB962C8B-B14F-4D97-AF65-F5344CB8AC3E}">
        <p14:creationId xmlns:p14="http://schemas.microsoft.com/office/powerpoint/2010/main" val="237176213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7C3CA33-5078-43DC-6185-95C9CFCBF8EE}"/>
              </a:ext>
            </a:extLst>
          </p:cNvPr>
          <p:cNvSpPr>
            <a:spLocks noGrp="1" noChangeArrowheads="1"/>
          </p:cNvSpPr>
          <p:nvPr>
            <p:ph type="hdr" sz="quarter"/>
          </p:nvPr>
        </p:nvSpPr>
        <p:spPr bwMode="auto">
          <a:xfrm>
            <a:off x="0"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defRPr sz="1300">
                <a:latin typeface="Arial" panose="020B0604020202020204" pitchFamily="34" charset="0"/>
              </a:defRPr>
            </a:lvl1pPr>
          </a:lstStyle>
          <a:p>
            <a:endParaRPr lang="en-US" altLang="en-US"/>
          </a:p>
        </p:txBody>
      </p:sp>
      <p:sp>
        <p:nvSpPr>
          <p:cNvPr id="3075" name="Rectangle 3">
            <a:extLst>
              <a:ext uri="{FF2B5EF4-FFF2-40B4-BE49-F238E27FC236}">
                <a16:creationId xmlns:a16="http://schemas.microsoft.com/office/drawing/2014/main" id="{C61D6BAB-FBF2-2A06-0DCB-B401922CE7C2}"/>
              </a:ext>
            </a:extLst>
          </p:cNvPr>
          <p:cNvSpPr>
            <a:spLocks noGrp="1" noChangeArrowheads="1"/>
          </p:cNvSpPr>
          <p:nvPr>
            <p:ph type="dt" idx="1"/>
          </p:nvPr>
        </p:nvSpPr>
        <p:spPr bwMode="auto">
          <a:xfrm>
            <a:off x="4143587" y="0"/>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a:defRPr sz="1300">
                <a:latin typeface="Arial" panose="020B0604020202020204" pitchFamily="34" charset="0"/>
              </a:defRPr>
            </a:lvl1pPr>
          </a:lstStyle>
          <a:p>
            <a:r>
              <a:rPr lang="en-US" altLang="en-US"/>
              <a:t>10/6/2024 PM</a:t>
            </a:r>
          </a:p>
        </p:txBody>
      </p:sp>
      <p:sp>
        <p:nvSpPr>
          <p:cNvPr id="3076" name="Rectangle 4">
            <a:extLst>
              <a:ext uri="{FF2B5EF4-FFF2-40B4-BE49-F238E27FC236}">
                <a16:creationId xmlns:a16="http://schemas.microsoft.com/office/drawing/2014/main" id="{6D555A67-16E4-CE22-0405-67607294C26E}"/>
              </a:ext>
            </a:extLst>
          </p:cNvPr>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C2FF944C-2C13-5E0E-1FCA-1F298D4E7176}"/>
              </a:ext>
            </a:extLst>
          </p:cNvPr>
          <p:cNvSpPr>
            <a:spLocks noGrp="1" noChangeArrowheads="1"/>
          </p:cNvSpPr>
          <p:nvPr>
            <p:ph type="body" sz="quarter" idx="3"/>
          </p:nvPr>
        </p:nvSpPr>
        <p:spPr bwMode="auto">
          <a:xfrm>
            <a:off x="731520" y="4560570"/>
            <a:ext cx="5852160" cy="4320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185B2E95-7C41-3609-E3FB-E5ED4CB77AC0}"/>
              </a:ext>
            </a:extLst>
          </p:cNvPr>
          <p:cNvSpPr>
            <a:spLocks noGrp="1" noChangeArrowheads="1"/>
          </p:cNvSpPr>
          <p:nvPr>
            <p:ph type="ftr" sz="quarter" idx="4"/>
          </p:nvPr>
        </p:nvSpPr>
        <p:spPr bwMode="auto">
          <a:xfrm>
            <a:off x="0"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defRPr sz="1300">
                <a:latin typeface="Arial" panose="020B0604020202020204" pitchFamily="34" charset="0"/>
              </a:defRPr>
            </a:lvl1pPr>
          </a:lstStyle>
          <a:p>
            <a:endParaRPr lang="en-US" altLang="en-US"/>
          </a:p>
        </p:txBody>
      </p:sp>
      <p:sp>
        <p:nvSpPr>
          <p:cNvPr id="3079" name="Rectangle 7">
            <a:extLst>
              <a:ext uri="{FF2B5EF4-FFF2-40B4-BE49-F238E27FC236}">
                <a16:creationId xmlns:a16="http://schemas.microsoft.com/office/drawing/2014/main" id="{DE82D011-42C7-9EF4-A66A-60E2E436120F}"/>
              </a:ext>
            </a:extLst>
          </p:cNvPr>
          <p:cNvSpPr>
            <a:spLocks noGrp="1" noChangeArrowheads="1"/>
          </p:cNvSpPr>
          <p:nvPr>
            <p:ph type="sldNum" sz="quarter" idx="5"/>
          </p:nvPr>
        </p:nvSpPr>
        <p:spPr bwMode="auto">
          <a:xfrm>
            <a:off x="4143587"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a:defRPr sz="1300">
                <a:latin typeface="Arial" panose="020B0604020202020204" pitchFamily="34" charset="0"/>
              </a:defRPr>
            </a:lvl1pPr>
          </a:lstStyle>
          <a:p>
            <a:fld id="{D39AA5EB-0DDA-4A26-8A5E-955B5208C77F}"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32AFB25-516D-F64F-469F-D45E1BF9A5CD}"/>
              </a:ext>
            </a:extLst>
          </p:cNvPr>
          <p:cNvSpPr>
            <a:spLocks noGrp="1" noChangeArrowheads="1"/>
          </p:cNvSpPr>
          <p:nvPr>
            <p:ph type="sldNum" sz="quarter" idx="5"/>
          </p:nvPr>
        </p:nvSpPr>
        <p:spPr>
          <a:ln/>
        </p:spPr>
        <p:txBody>
          <a:bodyPr/>
          <a:lstStyle/>
          <a:p>
            <a:fld id="{6AE5F91E-F10D-47F5-AB38-BC74007CCC96}" type="slidenum">
              <a:rPr lang="en-US" altLang="en-US"/>
              <a:pPr/>
              <a:t>1</a:t>
            </a:fld>
            <a:endParaRPr lang="en-US" altLang="en-US"/>
          </a:p>
        </p:txBody>
      </p:sp>
      <p:sp>
        <p:nvSpPr>
          <p:cNvPr id="4098" name="Rectangle 2">
            <a:extLst>
              <a:ext uri="{FF2B5EF4-FFF2-40B4-BE49-F238E27FC236}">
                <a16:creationId xmlns:a16="http://schemas.microsoft.com/office/drawing/2014/main" id="{77E1AEDD-AE39-2B46-1FF5-054782D7B16D}"/>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8BA0F066-8E68-2D75-10BB-F88A6BC6C97F}"/>
              </a:ext>
            </a:extLst>
          </p:cNvPr>
          <p:cNvSpPr>
            <a:spLocks noGrp="1" noChangeArrowheads="1"/>
          </p:cNvSpPr>
          <p:nvPr>
            <p:ph type="body" idx="1"/>
          </p:nvPr>
        </p:nvSpPr>
        <p:spPr>
          <a:xfrm>
            <a:off x="28184" y="4307604"/>
            <a:ext cx="7313507" cy="5291929"/>
          </a:xfrm>
        </p:spPr>
        <p:txBody>
          <a:bodyPr/>
          <a:lstStyle/>
          <a:p>
            <a:endParaRPr lang="en-US" altLang="en-US" dirty="0"/>
          </a:p>
        </p:txBody>
      </p:sp>
      <p:sp>
        <p:nvSpPr>
          <p:cNvPr id="2" name="Date Placeholder 1">
            <a:extLst>
              <a:ext uri="{FF2B5EF4-FFF2-40B4-BE49-F238E27FC236}">
                <a16:creationId xmlns:a16="http://schemas.microsoft.com/office/drawing/2014/main" id="{641ED2CA-A13D-6F45-6C77-1F54755649A4}"/>
              </a:ext>
            </a:extLst>
          </p:cNvPr>
          <p:cNvSpPr>
            <a:spLocks noGrp="1"/>
          </p:cNvSpPr>
          <p:nvPr>
            <p:ph type="dt" idx="1"/>
          </p:nvPr>
        </p:nvSpPr>
        <p:spPr/>
        <p:txBody>
          <a:bodyPr/>
          <a:lstStyle/>
          <a:p>
            <a:r>
              <a:rPr lang="en-US" altLang="en-US"/>
              <a:t>10/6/2024 PM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F561D52-CFA4-3848-7FF8-722EDE59F02C}"/>
              </a:ext>
            </a:extLst>
          </p:cNvPr>
          <p:cNvSpPr>
            <a:spLocks noGrp="1" noChangeArrowheads="1"/>
          </p:cNvSpPr>
          <p:nvPr>
            <p:ph type="sldNum" sz="quarter" idx="5"/>
          </p:nvPr>
        </p:nvSpPr>
        <p:spPr>
          <a:ln/>
        </p:spPr>
        <p:txBody>
          <a:bodyPr/>
          <a:lstStyle/>
          <a:p>
            <a:fld id="{9929440F-409D-40A7-B90E-4CC182E494C9}" type="slidenum">
              <a:rPr lang="en-US" altLang="en-US"/>
              <a:pPr/>
              <a:t>10</a:t>
            </a:fld>
            <a:endParaRPr lang="en-US" altLang="en-US"/>
          </a:p>
        </p:txBody>
      </p:sp>
      <p:sp>
        <p:nvSpPr>
          <p:cNvPr id="25602" name="Rectangle 2">
            <a:extLst>
              <a:ext uri="{FF2B5EF4-FFF2-40B4-BE49-F238E27FC236}">
                <a16:creationId xmlns:a16="http://schemas.microsoft.com/office/drawing/2014/main" id="{882A7AD4-8478-0F65-CFBA-0F722B5D580D}"/>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D8550162-9712-7009-A2CF-65CC613B3D2F}"/>
              </a:ext>
            </a:extLst>
          </p:cNvPr>
          <p:cNvSpPr>
            <a:spLocks noGrp="1" noChangeArrowheads="1"/>
          </p:cNvSpPr>
          <p:nvPr>
            <p:ph type="body" idx="1"/>
          </p:nvPr>
        </p:nvSpPr>
        <p:spPr>
          <a:xfrm>
            <a:off x="-1" y="4321175"/>
            <a:ext cx="7313507" cy="5280025"/>
          </a:xfrm>
        </p:spPr>
        <p:txBody>
          <a:bodyPr/>
          <a:lstStyle/>
          <a:p>
            <a:pPr>
              <a:lnSpc>
                <a:spcPct val="107000"/>
              </a:lnSpc>
              <a:spcBef>
                <a:spcPts val="0"/>
              </a:spcBef>
              <a:spcAft>
                <a:spcPts val="0"/>
              </a:spcAft>
            </a:pPr>
            <a:r>
              <a:rPr lang="en-US" sz="1300" b="1" kern="0" dirty="0">
                <a:ea typeface="Times New Roman" panose="02020603050405020304" pitchFamily="18" charset="0"/>
              </a:rPr>
              <a:t>James 2:8-11 NKJV 8 </a:t>
            </a:r>
            <a:r>
              <a:rPr lang="en-US" sz="1300" i="1" kern="0" dirty="0">
                <a:ea typeface="Times New Roman" panose="02020603050405020304" pitchFamily="18" charset="0"/>
              </a:rPr>
              <a:t>If you really fulfill the royal law according to the Scripture, "You shall love your neighbor as yourself," you do well; </a:t>
            </a:r>
            <a:r>
              <a:rPr lang="en-US" sz="1300" b="1" i="1" kern="0" dirty="0">
                <a:ea typeface="Times New Roman" panose="02020603050405020304" pitchFamily="18" charset="0"/>
              </a:rPr>
              <a:t>9</a:t>
            </a:r>
            <a:r>
              <a:rPr lang="en-US" sz="1300" i="1" kern="0" dirty="0">
                <a:ea typeface="Times New Roman" panose="02020603050405020304" pitchFamily="18" charset="0"/>
              </a:rPr>
              <a:t> but if you show partiality, you commit sin, and are convicted by the law as transgressors. </a:t>
            </a:r>
            <a:r>
              <a:rPr lang="en-US" sz="1300" b="1" i="1" kern="0" dirty="0">
                <a:ea typeface="Times New Roman" panose="02020603050405020304" pitchFamily="18" charset="0"/>
              </a:rPr>
              <a:t>10</a:t>
            </a:r>
            <a:r>
              <a:rPr lang="en-US" sz="1300" i="1" kern="0" dirty="0">
                <a:ea typeface="Times New Roman" panose="02020603050405020304" pitchFamily="18" charset="0"/>
              </a:rPr>
              <a:t> For whoever shall keep the whole law, and yet stumble in one point, he is guilty of all. </a:t>
            </a:r>
            <a:r>
              <a:rPr lang="en-US" sz="1300" b="1" i="1" kern="0" dirty="0">
                <a:ea typeface="Times New Roman" panose="02020603050405020304" pitchFamily="18" charset="0"/>
              </a:rPr>
              <a:t>11</a:t>
            </a:r>
            <a:r>
              <a:rPr lang="en-US" sz="1300" i="1" kern="0" dirty="0">
                <a:ea typeface="Times New Roman" panose="02020603050405020304" pitchFamily="18" charset="0"/>
              </a:rPr>
              <a:t> For He who said, "Do not commit adultery," also said, "Do not murder." Now if you do not commit adultery, but you do murder, you have become a transgressor of the law.</a:t>
            </a:r>
            <a:endParaRPr lang="en-US" sz="1300" i="1" kern="100" dirty="0">
              <a:ea typeface="Aptos" panose="020B0004020202020204" pitchFamily="34" charset="0"/>
            </a:endParaRPr>
          </a:p>
          <a:p>
            <a:pPr>
              <a:lnSpc>
                <a:spcPct val="107000"/>
              </a:lnSpc>
              <a:spcBef>
                <a:spcPts val="0"/>
              </a:spcBef>
              <a:spcAft>
                <a:spcPts val="0"/>
              </a:spcAft>
            </a:pPr>
            <a:r>
              <a:rPr lang="en-US" sz="1300" b="1" kern="0" dirty="0">
                <a:ea typeface="Times New Roman" panose="02020603050405020304" pitchFamily="18" charset="0"/>
              </a:rPr>
              <a:t> </a:t>
            </a:r>
          </a:p>
          <a:p>
            <a:pPr>
              <a:lnSpc>
                <a:spcPct val="107000"/>
              </a:lnSpc>
              <a:spcBef>
                <a:spcPts val="0"/>
              </a:spcBef>
              <a:spcAft>
                <a:spcPts val="0"/>
              </a:spcAft>
            </a:pPr>
            <a:r>
              <a:rPr lang="en-US" sz="1300" b="1" kern="0" dirty="0">
                <a:ea typeface="Times New Roman" panose="02020603050405020304" pitchFamily="18" charset="0"/>
              </a:rPr>
              <a:t>Gal. 5:13-15 </a:t>
            </a:r>
            <a:r>
              <a:rPr lang="en-US" sz="1300" b="1" kern="100" dirty="0">
                <a:ea typeface="Aptos" panose="020B0004020202020204" pitchFamily="34" charset="0"/>
              </a:rPr>
              <a:t>NKJV 13 </a:t>
            </a:r>
            <a:r>
              <a:rPr lang="en-US" sz="1300" i="1" kern="100" dirty="0">
                <a:ea typeface="Aptos" panose="020B0004020202020204" pitchFamily="34" charset="0"/>
              </a:rPr>
              <a:t>For you, brethren, have been called to liberty; only do not use liberty as an opportunity for the flesh, but through love serve one another. </a:t>
            </a:r>
            <a:r>
              <a:rPr lang="en-US" sz="1300" b="1" i="1" kern="100" dirty="0">
                <a:ea typeface="Aptos" panose="020B0004020202020204" pitchFamily="34" charset="0"/>
              </a:rPr>
              <a:t>14</a:t>
            </a:r>
            <a:r>
              <a:rPr lang="en-US" sz="1300" i="1" kern="100" dirty="0">
                <a:ea typeface="Aptos" panose="020B0004020202020204" pitchFamily="34" charset="0"/>
              </a:rPr>
              <a:t> For all the law is fulfilled in one word, even in this: "You shall love your neighbor as yourself." </a:t>
            </a:r>
            <a:r>
              <a:rPr lang="en-US" sz="1300" b="1" i="1" kern="100" dirty="0">
                <a:ea typeface="Aptos" panose="020B0004020202020204" pitchFamily="34" charset="0"/>
              </a:rPr>
              <a:t>15</a:t>
            </a:r>
            <a:r>
              <a:rPr lang="en-US" sz="1300" i="1" kern="100" dirty="0">
                <a:ea typeface="Aptos" panose="020B0004020202020204" pitchFamily="34" charset="0"/>
              </a:rPr>
              <a:t> But if you bite and devour one another, beware lest you be consumed by one another!</a:t>
            </a:r>
            <a:endParaRPr lang="en-US" sz="1300" i="1" kern="0" dirty="0">
              <a:ea typeface="Aptos" panose="020B0004020202020204" pitchFamily="34" charset="0"/>
            </a:endParaRPr>
          </a:p>
          <a:p>
            <a:pPr>
              <a:lnSpc>
                <a:spcPct val="107000"/>
              </a:lnSpc>
              <a:spcBef>
                <a:spcPts val="0"/>
              </a:spcBef>
              <a:spcAft>
                <a:spcPts val="0"/>
              </a:spcAft>
            </a:pPr>
            <a:r>
              <a:rPr lang="en-US" sz="1300" b="1" kern="0" dirty="0">
                <a:ea typeface="Times New Roman" panose="02020603050405020304" pitchFamily="18" charset="0"/>
              </a:rPr>
              <a:t>4</a:t>
            </a:r>
            <a:r>
              <a:rPr lang="en-US" sz="1300" kern="0" dirty="0">
                <a:ea typeface="Times New Roman" panose="02020603050405020304" pitchFamily="18" charset="0"/>
              </a:rPr>
              <a:t>.  We transgress God’s law (we sin) when we love one person while showing partiality to another</a:t>
            </a:r>
          </a:p>
          <a:p>
            <a:pPr>
              <a:lnSpc>
                <a:spcPct val="107000"/>
              </a:lnSpc>
              <a:spcBef>
                <a:spcPts val="0"/>
              </a:spcBef>
              <a:spcAft>
                <a:spcPts val="0"/>
              </a:spcAft>
            </a:pPr>
            <a:endParaRPr lang="en-US" sz="1300" b="1" kern="0" dirty="0">
              <a:ea typeface="Times New Roman" panose="02020603050405020304" pitchFamily="18" charset="0"/>
            </a:endParaRPr>
          </a:p>
          <a:p>
            <a:pPr>
              <a:lnSpc>
                <a:spcPct val="107000"/>
              </a:lnSpc>
              <a:spcBef>
                <a:spcPts val="0"/>
              </a:spcBef>
              <a:spcAft>
                <a:spcPts val="0"/>
              </a:spcAft>
            </a:pPr>
            <a:r>
              <a:rPr lang="en-US" sz="1300" b="1" kern="0" dirty="0">
                <a:ea typeface="Times New Roman" panose="02020603050405020304" pitchFamily="18" charset="0"/>
              </a:rPr>
              <a:t>James 2:10-11 </a:t>
            </a:r>
            <a:r>
              <a:rPr lang="en-US" sz="1300" b="1" kern="100" dirty="0">
                <a:ea typeface="Aptos" panose="020B0004020202020204" pitchFamily="34" charset="0"/>
              </a:rPr>
              <a:t>NKJV 10 </a:t>
            </a:r>
            <a:r>
              <a:rPr lang="en-US" sz="1300" i="1" kern="100" dirty="0">
                <a:ea typeface="Aptos" panose="020B0004020202020204" pitchFamily="34" charset="0"/>
              </a:rPr>
              <a:t>For whoever shall keep the whole law, and yet stumble in one point, he is guilty of all. </a:t>
            </a:r>
            <a:r>
              <a:rPr lang="en-US" sz="1300" b="1" i="1" kern="100" dirty="0">
                <a:ea typeface="Aptos" panose="020B0004020202020204" pitchFamily="34" charset="0"/>
              </a:rPr>
              <a:t>11 </a:t>
            </a:r>
            <a:r>
              <a:rPr lang="en-US" sz="1300" i="1" kern="100" dirty="0">
                <a:ea typeface="Aptos" panose="020B0004020202020204" pitchFamily="34" charset="0"/>
              </a:rPr>
              <a:t>For He who said, "Do not commit adultery," also said, "Do not murder." Now if you do not commit adultery, but you do murder, you have become a transgressor of the law.</a:t>
            </a:r>
            <a:endParaRPr lang="en-US" altLang="en-US" b="0" i="1" dirty="0"/>
          </a:p>
        </p:txBody>
      </p:sp>
      <p:sp>
        <p:nvSpPr>
          <p:cNvPr id="2" name="Date Placeholder 1">
            <a:extLst>
              <a:ext uri="{FF2B5EF4-FFF2-40B4-BE49-F238E27FC236}">
                <a16:creationId xmlns:a16="http://schemas.microsoft.com/office/drawing/2014/main" id="{7EC29705-32B5-98A4-D75A-008E857B27F2}"/>
              </a:ext>
            </a:extLst>
          </p:cNvPr>
          <p:cNvSpPr>
            <a:spLocks noGrp="1"/>
          </p:cNvSpPr>
          <p:nvPr>
            <p:ph type="dt" idx="1"/>
          </p:nvPr>
        </p:nvSpPr>
        <p:spPr/>
        <p:txBody>
          <a:bodyPr/>
          <a:lstStyle/>
          <a:p>
            <a:r>
              <a:rPr lang="en-US" altLang="en-US"/>
              <a:t>10/6/2024 PM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C7E3DC7-4820-B24E-2D5B-22D6D0C8167A}"/>
              </a:ext>
            </a:extLst>
          </p:cNvPr>
          <p:cNvSpPr>
            <a:spLocks noGrp="1" noChangeArrowheads="1"/>
          </p:cNvSpPr>
          <p:nvPr>
            <p:ph type="sldNum" sz="quarter" idx="5"/>
          </p:nvPr>
        </p:nvSpPr>
        <p:spPr>
          <a:ln/>
        </p:spPr>
        <p:txBody>
          <a:bodyPr/>
          <a:lstStyle/>
          <a:p>
            <a:fld id="{4218FDD7-76C7-417A-9B1C-98349025CD2E}" type="slidenum">
              <a:rPr lang="en-US" altLang="en-US"/>
              <a:pPr/>
              <a:t>11</a:t>
            </a:fld>
            <a:endParaRPr lang="en-US" altLang="en-US"/>
          </a:p>
        </p:txBody>
      </p:sp>
      <p:sp>
        <p:nvSpPr>
          <p:cNvPr id="27650" name="Rectangle 2">
            <a:extLst>
              <a:ext uri="{FF2B5EF4-FFF2-40B4-BE49-F238E27FC236}">
                <a16:creationId xmlns:a16="http://schemas.microsoft.com/office/drawing/2014/main" id="{631B2B3E-8535-6C36-6A69-5D485AC229D2}"/>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AA72E9AC-4CB4-9B79-0ED0-C19E5D1CB126}"/>
              </a:ext>
            </a:extLst>
          </p:cNvPr>
          <p:cNvSpPr>
            <a:spLocks noGrp="1" noChangeArrowheads="1"/>
          </p:cNvSpPr>
          <p:nvPr>
            <p:ph type="body" idx="1"/>
          </p:nvPr>
        </p:nvSpPr>
        <p:spPr>
          <a:xfrm>
            <a:off x="-1" y="4321175"/>
            <a:ext cx="7313507" cy="5278359"/>
          </a:xfrm>
        </p:spPr>
        <p:txBody>
          <a:bodyPr/>
          <a:lstStyle/>
          <a:p>
            <a:pPr>
              <a:lnSpc>
                <a:spcPct val="107000"/>
              </a:lnSpc>
              <a:spcBef>
                <a:spcPts val="0"/>
              </a:spcBef>
              <a:spcAft>
                <a:spcPts val="0"/>
              </a:spcAft>
            </a:pPr>
            <a:r>
              <a:rPr lang="en-US" sz="1300" b="1" kern="0" dirty="0">
                <a:ea typeface="Times New Roman" panose="02020603050405020304" pitchFamily="18" charset="0"/>
              </a:rPr>
              <a:t>James 2:12-13 </a:t>
            </a:r>
            <a:r>
              <a:rPr lang="en-US" sz="1300" b="1" kern="100" dirty="0">
                <a:ea typeface="Aptos" panose="020B0004020202020204" pitchFamily="34" charset="0"/>
              </a:rPr>
              <a:t>NKJV 12 </a:t>
            </a:r>
            <a:r>
              <a:rPr lang="en-US" sz="1300" i="1" kern="100" dirty="0">
                <a:ea typeface="Aptos" panose="020B0004020202020204" pitchFamily="34" charset="0"/>
              </a:rPr>
              <a:t>So speak and so do as those who will be judged by the law of liberty. 13 For judgment is without mercy to the one who has shown no mercy. Mercy triumphs over judgment</a:t>
            </a:r>
            <a:r>
              <a:rPr lang="en-US" sz="1300" i="1" kern="0" dirty="0">
                <a:ea typeface="Times New Roman" panose="02020603050405020304" pitchFamily="18" charset="0"/>
              </a:rPr>
              <a:t> </a:t>
            </a:r>
          </a:p>
          <a:p>
            <a:pPr>
              <a:lnSpc>
                <a:spcPct val="107000"/>
              </a:lnSpc>
              <a:spcBef>
                <a:spcPts val="0"/>
              </a:spcBef>
              <a:spcAft>
                <a:spcPts val="0"/>
              </a:spcAft>
            </a:pPr>
            <a:endParaRPr lang="en-US" sz="1300" b="1" kern="0" dirty="0">
              <a:ea typeface="Times New Roman" panose="02020603050405020304" pitchFamily="18" charset="0"/>
            </a:endParaRPr>
          </a:p>
          <a:p>
            <a:pPr marL="0" indent="0">
              <a:lnSpc>
                <a:spcPct val="107000"/>
              </a:lnSpc>
              <a:spcBef>
                <a:spcPts val="0"/>
              </a:spcBef>
              <a:spcAft>
                <a:spcPts val="0"/>
              </a:spcAft>
              <a:buFont typeface="Wingdings" panose="05000000000000000000" pitchFamily="2" charset="2"/>
              <a:buNone/>
            </a:pPr>
            <a:r>
              <a:rPr lang="en-US" sz="1300" b="1" kern="0" dirty="0">
                <a:ea typeface="Times New Roman" panose="02020603050405020304" pitchFamily="18" charset="0"/>
              </a:rPr>
              <a:t>James 2:12 NKJV 12 </a:t>
            </a:r>
            <a:r>
              <a:rPr lang="en-US" sz="1300" i="1" kern="0" dirty="0">
                <a:ea typeface="Times New Roman" panose="02020603050405020304" pitchFamily="18" charset="0"/>
              </a:rPr>
              <a:t>So speak and so do as those who will be judged by the law of liberty</a:t>
            </a:r>
          </a:p>
          <a:p>
            <a:pPr marL="181240" indent="-181240">
              <a:lnSpc>
                <a:spcPct val="107000"/>
              </a:lnSpc>
              <a:spcBef>
                <a:spcPts val="0"/>
              </a:spcBef>
              <a:spcAft>
                <a:spcPts val="0"/>
              </a:spcAft>
              <a:buFont typeface="Wingdings" panose="05000000000000000000" pitchFamily="2" charset="2"/>
              <a:buChar char="§"/>
            </a:pPr>
            <a:r>
              <a:rPr lang="en-US" sz="1300" b="1" kern="0" dirty="0">
                <a:ea typeface="Times New Roman" panose="02020603050405020304" pitchFamily="18" charset="0"/>
              </a:rPr>
              <a:t>James 1:22, 25 NKJV 22 </a:t>
            </a:r>
            <a:r>
              <a:rPr lang="en-US" sz="1300" i="1" u="sng" kern="0" dirty="0">
                <a:ea typeface="Times New Roman" panose="02020603050405020304" pitchFamily="18" charset="0"/>
              </a:rPr>
              <a:t>But be doers of the word, and not hearers only, deceiving yourselves</a:t>
            </a:r>
            <a:r>
              <a:rPr lang="en-US" sz="1300" i="1" kern="0" dirty="0">
                <a:ea typeface="Times New Roman" panose="02020603050405020304" pitchFamily="18" charset="0"/>
              </a:rPr>
              <a:t>. </a:t>
            </a:r>
            <a:r>
              <a:rPr lang="en-US" sz="1300" b="1" i="1" kern="0" dirty="0">
                <a:ea typeface="Times New Roman" panose="02020603050405020304" pitchFamily="18" charset="0"/>
              </a:rPr>
              <a:t>23</a:t>
            </a:r>
            <a:r>
              <a:rPr lang="en-US" sz="1300" i="1" kern="0" dirty="0">
                <a:ea typeface="Times New Roman" panose="02020603050405020304" pitchFamily="18" charset="0"/>
              </a:rPr>
              <a:t> For if anyone is a hearer of the word and not a doer, he is like a man observing his natural face in a mirror; </a:t>
            </a:r>
            <a:r>
              <a:rPr lang="en-US" sz="1300" b="1" i="1" kern="0" dirty="0">
                <a:ea typeface="Times New Roman" panose="02020603050405020304" pitchFamily="18" charset="0"/>
              </a:rPr>
              <a:t>24</a:t>
            </a:r>
            <a:r>
              <a:rPr lang="en-US" sz="1300" i="1" kern="0" dirty="0">
                <a:ea typeface="Times New Roman" panose="02020603050405020304" pitchFamily="18" charset="0"/>
              </a:rPr>
              <a:t> for he observes himself, goes away, and immediately forgets what kind of man he was. </a:t>
            </a:r>
            <a:r>
              <a:rPr lang="en-US" sz="1300" b="1" i="1" kern="0" dirty="0">
                <a:ea typeface="Times New Roman" panose="02020603050405020304" pitchFamily="18" charset="0"/>
              </a:rPr>
              <a:t>25</a:t>
            </a:r>
            <a:r>
              <a:rPr lang="en-US" sz="1300" i="1" kern="0" dirty="0">
                <a:ea typeface="Times New Roman" panose="02020603050405020304" pitchFamily="18" charset="0"/>
              </a:rPr>
              <a:t> </a:t>
            </a:r>
            <a:r>
              <a:rPr lang="en-US" sz="1300" i="1" u="sng" kern="0" dirty="0">
                <a:ea typeface="Times New Roman" panose="02020603050405020304" pitchFamily="18" charset="0"/>
              </a:rPr>
              <a:t>But he who looks into the perfect law of liberty and continues in it, and is not a forgetful hearer but a doer of the work, this one will be blessed in what he do</a:t>
            </a:r>
            <a:r>
              <a:rPr lang="en-US" sz="1300" i="1" kern="0" dirty="0">
                <a:ea typeface="Times New Roman" panose="02020603050405020304" pitchFamily="18" charset="0"/>
              </a:rPr>
              <a:t>es. </a:t>
            </a:r>
            <a:r>
              <a:rPr lang="en-US" sz="1300" b="1" i="1" kern="0" dirty="0">
                <a:ea typeface="Times New Roman" panose="02020603050405020304" pitchFamily="18" charset="0"/>
              </a:rPr>
              <a:t>26</a:t>
            </a:r>
            <a:r>
              <a:rPr lang="en-US" sz="1300" i="1" kern="0" dirty="0">
                <a:ea typeface="Times New Roman" panose="02020603050405020304" pitchFamily="18" charset="0"/>
              </a:rPr>
              <a:t> If anyone among you thinks he is religious, and does not bridle his tongue but deceives his own heart, this one's religion is useless. </a:t>
            </a:r>
            <a:r>
              <a:rPr lang="en-US" sz="1300" b="1" i="1" kern="0" dirty="0">
                <a:ea typeface="Times New Roman" panose="02020603050405020304" pitchFamily="18" charset="0"/>
              </a:rPr>
              <a:t>27</a:t>
            </a:r>
            <a:r>
              <a:rPr lang="en-US" sz="1300" i="1" kern="0" dirty="0">
                <a:ea typeface="Times New Roman" panose="02020603050405020304" pitchFamily="18" charset="0"/>
              </a:rPr>
              <a:t> Pure and undefiled religion before God and the Father is this: to visit orphans and widows in their trouble, and to keep oneself unspotted from the world.</a:t>
            </a:r>
            <a:endParaRPr lang="en-US" sz="1300" b="0" i="1" kern="100" dirty="0">
              <a:ea typeface="Times New Roman" panose="02020603050405020304" pitchFamily="18" charset="0"/>
            </a:endParaRPr>
          </a:p>
          <a:p>
            <a:pPr marL="0" indent="0">
              <a:lnSpc>
                <a:spcPct val="107000"/>
              </a:lnSpc>
              <a:spcBef>
                <a:spcPts val="0"/>
              </a:spcBef>
              <a:spcAft>
                <a:spcPts val="0"/>
              </a:spcAft>
              <a:buFont typeface="Wingdings" panose="05000000000000000000" pitchFamily="2" charset="2"/>
              <a:buNone/>
            </a:pPr>
            <a:endParaRPr lang="en-US" sz="1300" b="1" kern="0" dirty="0">
              <a:ea typeface="Times New Roman" panose="02020603050405020304" pitchFamily="18" charset="0"/>
            </a:endParaRPr>
          </a:p>
          <a:p>
            <a:pPr marL="0" indent="0">
              <a:lnSpc>
                <a:spcPct val="107000"/>
              </a:lnSpc>
              <a:spcBef>
                <a:spcPts val="0"/>
              </a:spcBef>
              <a:spcAft>
                <a:spcPts val="0"/>
              </a:spcAft>
              <a:buFont typeface="Wingdings" panose="05000000000000000000" pitchFamily="2" charset="2"/>
              <a:buNone/>
            </a:pPr>
            <a:r>
              <a:rPr lang="en-US" sz="1300" b="1" kern="0" dirty="0">
                <a:ea typeface="Times New Roman" panose="02020603050405020304" pitchFamily="18" charset="0"/>
              </a:rPr>
              <a:t>James 2:13 NKJV 13 </a:t>
            </a:r>
            <a:r>
              <a:rPr lang="en-US" sz="1300" i="1" kern="0" dirty="0">
                <a:ea typeface="Times New Roman" panose="02020603050405020304" pitchFamily="18" charset="0"/>
              </a:rPr>
              <a:t>For judgment is without mercy to the one who has shown no mercy. Mercy triumphs over judgment.</a:t>
            </a:r>
          </a:p>
          <a:p>
            <a:pPr marL="289984" indent="-193322">
              <a:lnSpc>
                <a:spcPct val="107000"/>
              </a:lnSpc>
              <a:spcBef>
                <a:spcPts val="0"/>
              </a:spcBef>
              <a:spcAft>
                <a:spcPts val="0"/>
              </a:spcAft>
              <a:buFont typeface="Wingdings" panose="05000000000000000000" pitchFamily="2" charset="2"/>
              <a:buChar char="§"/>
            </a:pPr>
            <a:r>
              <a:rPr lang="en-US" sz="1300" b="1" kern="0" dirty="0">
                <a:ea typeface="Times New Roman" panose="02020603050405020304" pitchFamily="18" charset="0"/>
              </a:rPr>
              <a:t>Matthew 5:7 NKJV 7 </a:t>
            </a:r>
            <a:r>
              <a:rPr lang="en-US" sz="1300" i="1" kern="0" dirty="0">
                <a:ea typeface="Times New Roman" panose="02020603050405020304" pitchFamily="18" charset="0"/>
              </a:rPr>
              <a:t>Blessed are the merciful, For they shall obtain mercy.</a:t>
            </a:r>
          </a:p>
          <a:p>
            <a:pPr marL="289984" indent="-193322">
              <a:lnSpc>
                <a:spcPct val="107000"/>
              </a:lnSpc>
              <a:spcBef>
                <a:spcPts val="0"/>
              </a:spcBef>
              <a:spcAft>
                <a:spcPts val="0"/>
              </a:spcAft>
              <a:buFont typeface="Wingdings" panose="05000000000000000000" pitchFamily="2" charset="2"/>
              <a:buChar char="§"/>
            </a:pPr>
            <a:r>
              <a:rPr lang="en-US" sz="1300" b="1" kern="0" dirty="0">
                <a:ea typeface="Times New Roman" panose="02020603050405020304" pitchFamily="18" charset="0"/>
              </a:rPr>
              <a:t>Galatians 6:2 NKJV 2 </a:t>
            </a:r>
            <a:r>
              <a:rPr lang="en-US" sz="1300" i="1" kern="0" dirty="0">
                <a:ea typeface="Times New Roman" panose="02020603050405020304" pitchFamily="18" charset="0"/>
              </a:rPr>
              <a:t>Bear one another's burdens, and so fulfill the law of Christ.</a:t>
            </a:r>
            <a:endParaRPr lang="en-US" sz="1300" i="1" kern="100" dirty="0">
              <a:ea typeface="Aptos" panose="020B0004020202020204" pitchFamily="34" charset="0"/>
            </a:endParaRPr>
          </a:p>
        </p:txBody>
      </p:sp>
      <p:sp>
        <p:nvSpPr>
          <p:cNvPr id="2" name="Date Placeholder 1">
            <a:extLst>
              <a:ext uri="{FF2B5EF4-FFF2-40B4-BE49-F238E27FC236}">
                <a16:creationId xmlns:a16="http://schemas.microsoft.com/office/drawing/2014/main" id="{64AE4BFD-21AD-C983-206E-321B5AF4A037}"/>
              </a:ext>
            </a:extLst>
          </p:cNvPr>
          <p:cNvSpPr>
            <a:spLocks noGrp="1"/>
          </p:cNvSpPr>
          <p:nvPr>
            <p:ph type="dt" idx="1"/>
          </p:nvPr>
        </p:nvSpPr>
        <p:spPr/>
        <p:txBody>
          <a:bodyPr/>
          <a:lstStyle/>
          <a:p>
            <a:r>
              <a:rPr lang="en-US" altLang="en-US"/>
              <a:t>10/6/2024 PM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59D83D4-996D-D3D1-E625-A3336E8A7B66}"/>
              </a:ext>
            </a:extLst>
          </p:cNvPr>
          <p:cNvSpPr>
            <a:spLocks noGrp="1" noChangeArrowheads="1"/>
          </p:cNvSpPr>
          <p:nvPr>
            <p:ph type="sldNum" sz="quarter" idx="5"/>
          </p:nvPr>
        </p:nvSpPr>
        <p:spPr>
          <a:ln/>
        </p:spPr>
        <p:txBody>
          <a:bodyPr/>
          <a:lstStyle/>
          <a:p>
            <a:fld id="{E3C317C6-6F01-472B-BA1D-08D608550CC0}" type="slidenum">
              <a:rPr lang="en-US" altLang="en-US"/>
              <a:pPr/>
              <a:t>12</a:t>
            </a:fld>
            <a:endParaRPr lang="en-US" altLang="en-US"/>
          </a:p>
        </p:txBody>
      </p:sp>
      <p:sp>
        <p:nvSpPr>
          <p:cNvPr id="29698" name="Rectangle 2">
            <a:extLst>
              <a:ext uri="{FF2B5EF4-FFF2-40B4-BE49-F238E27FC236}">
                <a16:creationId xmlns:a16="http://schemas.microsoft.com/office/drawing/2014/main" id="{5E94803E-AC31-5720-B14E-0AA53051721A}"/>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C4A52B2D-6587-931E-B966-7CCB4207C096}"/>
              </a:ext>
            </a:extLst>
          </p:cNvPr>
          <p:cNvSpPr>
            <a:spLocks noGrp="1" noChangeArrowheads="1"/>
          </p:cNvSpPr>
          <p:nvPr>
            <p:ph type="body" idx="1"/>
          </p:nvPr>
        </p:nvSpPr>
        <p:spPr>
          <a:xfrm>
            <a:off x="-1" y="4560570"/>
            <a:ext cx="7313507" cy="5038964"/>
          </a:xfrm>
        </p:spPr>
        <p:txBody>
          <a:bodyPr/>
          <a:lstStyle/>
          <a:p>
            <a:r>
              <a:rPr lang="en-US" altLang="en-US" b="1" dirty="0"/>
              <a:t>1 Thessalonians 4:9-10 NKJV 9 </a:t>
            </a:r>
            <a:r>
              <a:rPr lang="en-US" altLang="en-US" i="1" dirty="0"/>
              <a:t>But concerning </a:t>
            </a:r>
            <a:r>
              <a:rPr lang="en-US" altLang="en-US" b="1" i="1" dirty="0"/>
              <a:t>brotherly love </a:t>
            </a:r>
            <a:r>
              <a:rPr lang="en-US" altLang="en-US" i="1" dirty="0"/>
              <a:t>you have no need that I should write to you, for you yourselves are taught by God to love one another; </a:t>
            </a:r>
            <a:r>
              <a:rPr lang="en-US" altLang="en-US" b="1" i="1" dirty="0"/>
              <a:t>10</a:t>
            </a:r>
            <a:r>
              <a:rPr lang="en-US" altLang="en-US" i="1" dirty="0"/>
              <a:t> and indeed you do so toward all the brethren who are in all Macedonia. But we urge you, brethren, that you increase more and more;</a:t>
            </a:r>
          </a:p>
          <a:p>
            <a:endParaRPr lang="en-US" altLang="en-US" dirty="0"/>
          </a:p>
          <a:p>
            <a:r>
              <a:rPr lang="en-US" altLang="en-US" b="1" dirty="0"/>
              <a:t>Matthew 7:12 NKJV 12 </a:t>
            </a:r>
            <a:r>
              <a:rPr lang="en-US" altLang="en-US" i="1" dirty="0"/>
              <a:t>"Therefore, whatever you want men to do to you, do also to them, for this is the Law and the Prophets.</a:t>
            </a:r>
          </a:p>
          <a:p>
            <a:endParaRPr lang="en-US" altLang="en-US" dirty="0"/>
          </a:p>
          <a:p>
            <a:r>
              <a:rPr lang="en-US" altLang="en-US" b="1" dirty="0"/>
              <a:t>Romans 12:15 NKJV 15 </a:t>
            </a:r>
            <a:r>
              <a:rPr lang="en-US" altLang="en-US" i="1" dirty="0"/>
              <a:t>Rejoice with those who rejoice, and weep with those who weep.</a:t>
            </a:r>
          </a:p>
          <a:p>
            <a:endParaRPr lang="en-US" altLang="en-US" dirty="0"/>
          </a:p>
          <a:p>
            <a:r>
              <a:rPr lang="en-US" altLang="en-US" b="1" dirty="0"/>
              <a:t>Romans 12:16 NKJV 16 </a:t>
            </a:r>
            <a:r>
              <a:rPr lang="en-US" altLang="en-US" i="1" dirty="0"/>
              <a:t>Be of the same mind toward one another. Do not set your mind on high things, </a:t>
            </a:r>
            <a:r>
              <a:rPr lang="en-US" altLang="en-US" b="1" i="1" dirty="0"/>
              <a:t>but associate with the humble. Do not be wise in your own opinion.</a:t>
            </a:r>
          </a:p>
        </p:txBody>
      </p:sp>
      <p:sp>
        <p:nvSpPr>
          <p:cNvPr id="2" name="Date Placeholder 1">
            <a:extLst>
              <a:ext uri="{FF2B5EF4-FFF2-40B4-BE49-F238E27FC236}">
                <a16:creationId xmlns:a16="http://schemas.microsoft.com/office/drawing/2014/main" id="{799F8F64-E001-928D-6425-9D03DD096C1E}"/>
              </a:ext>
            </a:extLst>
          </p:cNvPr>
          <p:cNvSpPr>
            <a:spLocks noGrp="1"/>
          </p:cNvSpPr>
          <p:nvPr>
            <p:ph type="dt" idx="1"/>
          </p:nvPr>
        </p:nvSpPr>
        <p:spPr/>
        <p:txBody>
          <a:bodyPr/>
          <a:lstStyle/>
          <a:p>
            <a:r>
              <a:rPr lang="en-US" altLang="en-US"/>
              <a:t>10/6/2024 PM</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BC22A41-D618-71BC-D564-F5480B439927}"/>
              </a:ext>
            </a:extLst>
          </p:cNvPr>
          <p:cNvSpPr>
            <a:spLocks noGrp="1" noChangeArrowheads="1"/>
          </p:cNvSpPr>
          <p:nvPr>
            <p:ph type="sldNum" sz="quarter" idx="5"/>
          </p:nvPr>
        </p:nvSpPr>
        <p:spPr>
          <a:ln/>
        </p:spPr>
        <p:txBody>
          <a:bodyPr/>
          <a:lstStyle/>
          <a:p>
            <a:fld id="{F83B1A4C-3E43-46BC-8FC6-87E72BB380A2}" type="slidenum">
              <a:rPr lang="en-US" altLang="en-US"/>
              <a:pPr/>
              <a:t>13</a:t>
            </a:fld>
            <a:endParaRPr lang="en-US" altLang="en-US"/>
          </a:p>
        </p:txBody>
      </p:sp>
      <p:sp>
        <p:nvSpPr>
          <p:cNvPr id="31746" name="Rectangle 2">
            <a:extLst>
              <a:ext uri="{FF2B5EF4-FFF2-40B4-BE49-F238E27FC236}">
                <a16:creationId xmlns:a16="http://schemas.microsoft.com/office/drawing/2014/main" id="{E54F54C0-FD2A-2699-674F-6DE7370C5185}"/>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14762210-C70C-F2AB-DF84-E01842339A3F}"/>
              </a:ext>
            </a:extLst>
          </p:cNvPr>
          <p:cNvSpPr>
            <a:spLocks noGrp="1" noChangeArrowheads="1"/>
          </p:cNvSpPr>
          <p:nvPr>
            <p:ph type="body" idx="1"/>
          </p:nvPr>
        </p:nvSpPr>
        <p:spPr>
          <a:xfrm>
            <a:off x="-1" y="4560570"/>
            <a:ext cx="7313507" cy="5038964"/>
          </a:xfrm>
        </p:spPr>
        <p:txBody>
          <a:bodyPr/>
          <a:lstStyle/>
          <a:p>
            <a:r>
              <a:rPr lang="en-US" altLang="en-US" b="1" dirty="0"/>
              <a:t>James 3:16 NKJV 16 </a:t>
            </a:r>
            <a:r>
              <a:rPr lang="en-US" altLang="en-US" b="0" i="1" dirty="0"/>
              <a:t>For where envy and self-seeking exist, confusion </a:t>
            </a:r>
            <a:r>
              <a:rPr lang="en-US" altLang="en-US" b="1" i="1" dirty="0"/>
              <a:t>and every evil thing are there</a:t>
            </a:r>
            <a:r>
              <a:rPr lang="en-US" altLang="en-US" b="0" i="1" dirty="0"/>
              <a:t>. 17 But the wisdom that is from above is first pure, then peaceable, gentle, willing to yield, full of mercy and good fruits, without partiality and without hypocrisy.</a:t>
            </a:r>
          </a:p>
          <a:p>
            <a:endParaRPr lang="en-US" altLang="en-US" b="0" dirty="0"/>
          </a:p>
          <a:p>
            <a:r>
              <a:rPr lang="en-US" altLang="en-US" b="1" dirty="0"/>
              <a:t>Ephesians 4:31-32 NKJV 31 </a:t>
            </a:r>
            <a:r>
              <a:rPr lang="en-US" altLang="en-US" b="0" i="1" dirty="0"/>
              <a:t>Let all bitterness, wrath, anger, clamor, and evil speaking be put away from you, with all malice. </a:t>
            </a:r>
            <a:r>
              <a:rPr lang="en-US" altLang="en-US" b="1" i="1" dirty="0"/>
              <a:t>32</a:t>
            </a:r>
            <a:r>
              <a:rPr lang="en-US" altLang="en-US" b="0" i="1" dirty="0"/>
              <a:t> And be kind to one another, tenderhearted, forgiving one another, just as God in Christ forgave you.</a:t>
            </a:r>
            <a:endParaRPr lang="en-US" altLang="en-US" i="1" dirty="0"/>
          </a:p>
          <a:p>
            <a:r>
              <a:rPr lang="en-US" altLang="en-US" i="1" dirty="0"/>
              <a:t>_______________________</a:t>
            </a:r>
            <a:endParaRPr lang="en-US" altLang="en-US" b="0" i="1" dirty="0"/>
          </a:p>
          <a:p>
            <a:r>
              <a:rPr lang="en-US" altLang="en-US" b="1" dirty="0"/>
              <a:t>James 2:1 NKJV 1 </a:t>
            </a:r>
            <a:r>
              <a:rPr lang="en-US" altLang="en-US" b="0" i="1" dirty="0"/>
              <a:t>My brethren, </a:t>
            </a:r>
            <a:r>
              <a:rPr lang="en-US" altLang="en-US" b="1" i="1" dirty="0"/>
              <a:t>do not hold the faith of our Lord Jesus Christ</a:t>
            </a:r>
            <a:r>
              <a:rPr lang="en-US" altLang="en-US" b="0" i="1" dirty="0"/>
              <a:t>, the Lord of glory, </a:t>
            </a:r>
            <a:r>
              <a:rPr lang="en-US" altLang="en-US" b="1" i="1" dirty="0"/>
              <a:t>with partiality.</a:t>
            </a:r>
          </a:p>
          <a:p>
            <a:endParaRPr lang="en-US" altLang="en-US" b="1" dirty="0"/>
          </a:p>
          <a:p>
            <a:r>
              <a:rPr lang="en-US" altLang="en-US" b="1" dirty="0"/>
              <a:t>Ephesians 4:1 NKJV 1 </a:t>
            </a:r>
            <a:r>
              <a:rPr lang="en-US" altLang="en-US" b="0" i="1" dirty="0"/>
              <a:t>I, therefore, the prisoner of the Lord, beseech you to walk worthy of the calling with which you were called, </a:t>
            </a:r>
            <a:r>
              <a:rPr lang="en-US" altLang="en-US" b="1" i="1" dirty="0"/>
              <a:t>2</a:t>
            </a:r>
            <a:r>
              <a:rPr lang="en-US" altLang="en-US" b="0" i="1" dirty="0"/>
              <a:t> with all </a:t>
            </a:r>
            <a:r>
              <a:rPr lang="en-US" altLang="en-US" b="1" i="1" dirty="0"/>
              <a:t>lowliness and gentleness, with longsuffering, bearing with one another in love, 3 </a:t>
            </a:r>
            <a:r>
              <a:rPr lang="en-US" altLang="en-US" b="0" i="1" dirty="0"/>
              <a:t>endeavoring to keep the unity of the Spirit in the bond of peace. </a:t>
            </a:r>
          </a:p>
          <a:p>
            <a:endParaRPr lang="en-US" altLang="en-US" b="0" dirty="0"/>
          </a:p>
          <a:p>
            <a:r>
              <a:rPr lang="en-US" altLang="en-US" b="1" dirty="0"/>
              <a:t>Romans 12:3 NKJV </a:t>
            </a:r>
            <a:r>
              <a:rPr lang="en-US" altLang="en-US" b="1" i="1" dirty="0"/>
              <a:t>3 </a:t>
            </a:r>
            <a:r>
              <a:rPr lang="en-US" altLang="en-US" b="0" i="1" dirty="0"/>
              <a:t>For I say, through the grace given to me, to everyone who is among you, </a:t>
            </a:r>
            <a:r>
              <a:rPr lang="en-US" altLang="en-US" b="1" i="1" dirty="0"/>
              <a:t>not to think of himself more highly than he ought to think, but to think soberly, as God has dealt to each one a measure of faith.</a:t>
            </a:r>
          </a:p>
          <a:p>
            <a:endParaRPr lang="en-US" altLang="en-US" b="1" dirty="0"/>
          </a:p>
        </p:txBody>
      </p:sp>
      <p:sp>
        <p:nvSpPr>
          <p:cNvPr id="2" name="Date Placeholder 1">
            <a:extLst>
              <a:ext uri="{FF2B5EF4-FFF2-40B4-BE49-F238E27FC236}">
                <a16:creationId xmlns:a16="http://schemas.microsoft.com/office/drawing/2014/main" id="{F5133807-3D5F-0817-09DC-C2E1119BA513}"/>
              </a:ext>
            </a:extLst>
          </p:cNvPr>
          <p:cNvSpPr>
            <a:spLocks noGrp="1"/>
          </p:cNvSpPr>
          <p:nvPr>
            <p:ph type="dt" idx="1"/>
          </p:nvPr>
        </p:nvSpPr>
        <p:spPr/>
        <p:txBody>
          <a:bodyPr/>
          <a:lstStyle/>
          <a:p>
            <a:r>
              <a:rPr lang="en-US" altLang="en-US"/>
              <a:t>10/6/2024 PM</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6838" y="161925"/>
            <a:ext cx="4287837" cy="3216275"/>
          </a:xfrm>
        </p:spPr>
      </p:sp>
      <p:sp>
        <p:nvSpPr>
          <p:cNvPr id="3" name="Notes Placeholder 2"/>
          <p:cNvSpPr>
            <a:spLocks noGrp="1"/>
          </p:cNvSpPr>
          <p:nvPr>
            <p:ph type="body" idx="1"/>
          </p:nvPr>
        </p:nvSpPr>
        <p:spPr>
          <a:xfrm>
            <a:off x="2" y="3378516"/>
            <a:ext cx="7315198" cy="6221018"/>
          </a:xfrm>
        </p:spPr>
        <p:txBody>
          <a:bodyPr>
            <a:normAutofit fontScale="92500" lnSpcReduction="20000"/>
          </a:bodyPr>
          <a:lstStyle/>
          <a:p>
            <a:pPr>
              <a:defRPr/>
            </a:pPr>
            <a:r>
              <a:rPr lang="en-US" altLang="en-US" sz="1400" b="1" u="sng" dirty="0"/>
              <a:t>Acts 2:36-37 - 36 </a:t>
            </a:r>
            <a:r>
              <a:rPr lang="en-US" altLang="en-US" sz="1400" dirty="0"/>
              <a:t>Therefore let all the house of Israel know assuredly, that God hath made that same Jesus, whom ye have crucified, both Lord and Christ. </a:t>
            </a:r>
            <a:r>
              <a:rPr lang="en-US" altLang="en-US" sz="1400" b="1" dirty="0"/>
              <a:t>37</a:t>
            </a:r>
            <a:r>
              <a:rPr lang="en-US" altLang="en-US" sz="1400" dirty="0"/>
              <a:t> Now when they heard this, they were pricked in their heart, and said unto Peter and to the rest of the apostles, Men and brethren, </a:t>
            </a:r>
            <a:r>
              <a:rPr lang="en-US" altLang="en-US" sz="1400" b="1" dirty="0"/>
              <a:t>what shall we do?</a:t>
            </a:r>
          </a:p>
          <a:p>
            <a:pPr>
              <a:defRPr/>
            </a:pPr>
            <a:endParaRPr lang="en-US" altLang="en-US" sz="1400" b="1" u="sng" dirty="0"/>
          </a:p>
          <a:p>
            <a:pPr>
              <a:defRPr/>
            </a:pPr>
            <a:r>
              <a:rPr lang="en-US" altLang="en-US" sz="1400" b="1" u="sng" dirty="0"/>
              <a:t>Rom. 10:17 </a:t>
            </a:r>
            <a:r>
              <a:rPr lang="en-US" altLang="en-US" sz="1400" dirty="0"/>
              <a:t>- So then faith cometh by hearing, and hearing by the word of God.</a:t>
            </a:r>
          </a:p>
          <a:p>
            <a:pPr marL="191589" indent="-191589">
              <a:buFont typeface="Arial" panose="020B0604020202020204" pitchFamily="34" charset="0"/>
              <a:buChar char="•"/>
              <a:defRPr/>
            </a:pPr>
            <a:r>
              <a:rPr lang="en-US" altLang="en-US" sz="1400" b="1" u="sng" dirty="0"/>
              <a:t>Heb 11:6</a:t>
            </a:r>
            <a:r>
              <a:rPr lang="en-US" altLang="en-US" sz="1400" b="1" dirty="0"/>
              <a:t> </a:t>
            </a:r>
            <a:r>
              <a:rPr lang="en-US" altLang="en-US" sz="1400" dirty="0"/>
              <a:t> - But without faith it is impossible to please him: for he that cometh to God </a:t>
            </a:r>
            <a:r>
              <a:rPr lang="en-US" altLang="en-US" sz="1400" b="1" dirty="0"/>
              <a:t>must believe that he is</a:t>
            </a:r>
            <a:r>
              <a:rPr lang="en-US" altLang="en-US" sz="1400" dirty="0"/>
              <a:t>, and that he is a rewarder of </a:t>
            </a:r>
            <a:r>
              <a:rPr lang="en-US" altLang="en-US" sz="1400" b="1" dirty="0"/>
              <a:t>them that diligently seek him</a:t>
            </a:r>
            <a:r>
              <a:rPr lang="en-US" altLang="en-US" sz="1400" dirty="0"/>
              <a:t>.</a:t>
            </a:r>
          </a:p>
          <a:p>
            <a:pPr marL="191589" indent="-191589">
              <a:buFont typeface="Arial" panose="020B0604020202020204" pitchFamily="34" charset="0"/>
              <a:buChar char="•"/>
              <a:defRPr/>
            </a:pPr>
            <a:endParaRPr lang="en-US" altLang="en-US" sz="1400" b="1" u="sng" dirty="0"/>
          </a:p>
          <a:p>
            <a:pPr>
              <a:defRPr/>
            </a:pPr>
            <a:r>
              <a:rPr lang="en-US" altLang="en-US" sz="1400" b="1" u="sng" dirty="0"/>
              <a:t>John 3:36</a:t>
            </a:r>
            <a:r>
              <a:rPr lang="en-US" altLang="en-US" sz="1400" b="1" dirty="0"/>
              <a:t> </a:t>
            </a:r>
            <a:r>
              <a:rPr lang="en-US" altLang="en-US" sz="1400" dirty="0"/>
              <a:t>-</a:t>
            </a:r>
            <a:r>
              <a:rPr lang="en-US" altLang="en-US" sz="1400" b="1" dirty="0"/>
              <a:t> </a:t>
            </a:r>
            <a:r>
              <a:rPr lang="en-US" altLang="en-US" sz="1400" dirty="0"/>
              <a:t>He that believeth on the Son hath everlasting life: and he that believeth </a:t>
            </a:r>
            <a:r>
              <a:rPr lang="en-US" altLang="en-US" sz="1400" b="1" dirty="0"/>
              <a:t>not </a:t>
            </a:r>
            <a:r>
              <a:rPr lang="en-US" altLang="en-US" sz="1400" dirty="0"/>
              <a:t>the Son shall </a:t>
            </a:r>
            <a:r>
              <a:rPr lang="en-US" altLang="en-US" sz="1400" b="1" dirty="0"/>
              <a:t>not</a:t>
            </a:r>
            <a:r>
              <a:rPr lang="en-US" altLang="en-US" sz="1400" dirty="0"/>
              <a:t> see life; but the wrath of God </a:t>
            </a:r>
            <a:r>
              <a:rPr lang="en-US" altLang="en-US" sz="1400" dirty="0" err="1"/>
              <a:t>abideth</a:t>
            </a:r>
            <a:r>
              <a:rPr lang="en-US" altLang="en-US" sz="1400" dirty="0"/>
              <a:t> on him.</a:t>
            </a:r>
          </a:p>
          <a:p>
            <a:pPr marL="191589" indent="-191589">
              <a:buFont typeface="Wingdings" panose="05000000000000000000" pitchFamily="2" charset="2"/>
              <a:buChar char="§"/>
              <a:defRPr/>
            </a:pPr>
            <a:endParaRPr lang="en-US" altLang="en-US" sz="1400" b="1" u="sng" dirty="0"/>
          </a:p>
          <a:p>
            <a:pPr>
              <a:defRPr/>
            </a:pPr>
            <a:r>
              <a:rPr lang="en-US" altLang="en-US" sz="1400" b="1" u="sng" dirty="0"/>
              <a:t>Acts 17:30-31 </a:t>
            </a:r>
            <a:r>
              <a:rPr lang="en-US" altLang="en-US" sz="1400" dirty="0"/>
              <a:t>- And the times of this ignorance God winked at; </a:t>
            </a:r>
            <a:r>
              <a:rPr lang="en-US" altLang="en-US" sz="1400" b="1" dirty="0"/>
              <a:t>but now </a:t>
            </a:r>
            <a:r>
              <a:rPr lang="en-US" altLang="en-US" sz="1400" b="1" dirty="0" err="1"/>
              <a:t>commandeth</a:t>
            </a:r>
            <a:r>
              <a:rPr lang="en-US" altLang="en-US" sz="1400" b="1" dirty="0"/>
              <a:t> all men every where to repent</a:t>
            </a:r>
            <a:r>
              <a:rPr lang="en-US" altLang="en-US" sz="1400" dirty="0"/>
              <a:t>: </a:t>
            </a:r>
            <a:r>
              <a:rPr lang="en-US" altLang="en-US" sz="1400" b="1" dirty="0"/>
              <a:t>31</a:t>
            </a:r>
            <a:r>
              <a:rPr lang="en-US" altLang="en-US" sz="1400" dirty="0"/>
              <a:t> Because he hath appointed a day, in the which he will judge the world in righteousness by that man whom he hath ordained; whereof he hath given assurance unto all men, in that he hath raised him from the dead.</a:t>
            </a:r>
          </a:p>
          <a:p>
            <a:pPr marL="191589" indent="-191589">
              <a:buFont typeface="Arial" panose="020B0604020202020204" pitchFamily="34" charset="0"/>
              <a:buChar char="•"/>
              <a:defRPr/>
            </a:pPr>
            <a:endParaRPr lang="en-US" altLang="en-US" sz="1400" b="1" dirty="0"/>
          </a:p>
          <a:p>
            <a:pPr>
              <a:defRPr/>
            </a:pPr>
            <a:r>
              <a:rPr lang="en-US" altLang="en-US" sz="1400" b="1" dirty="0"/>
              <a:t>Romans 10:9-10 NKJV </a:t>
            </a:r>
            <a:r>
              <a:rPr lang="en-US" altLang="en-US" sz="1400" dirty="0"/>
              <a:t>9 that if you confess with your mouth the Lord Jesus and believe in your heart that God has raised Him from the dead, you will be saved. </a:t>
            </a:r>
            <a:r>
              <a:rPr lang="en-US" altLang="en-US" sz="1400" b="1" dirty="0"/>
              <a:t>10 </a:t>
            </a:r>
            <a:r>
              <a:rPr lang="en-US" altLang="en-US" sz="1400" dirty="0"/>
              <a:t>For with the heart one believes unto righteousness, and with the mouth confession is made unto salvation.</a:t>
            </a:r>
          </a:p>
          <a:p>
            <a:pPr>
              <a:defRPr/>
            </a:pPr>
            <a:endParaRPr lang="en-US" altLang="en-US" sz="1400" b="1" dirty="0"/>
          </a:p>
          <a:p>
            <a:pPr>
              <a:defRPr/>
            </a:pPr>
            <a:r>
              <a:rPr lang="en-US" altLang="en-US" sz="1400" b="1" u="sng" dirty="0"/>
              <a:t>Acts 2:38 </a:t>
            </a:r>
            <a:r>
              <a:rPr lang="en-US" altLang="en-US" sz="1400" dirty="0"/>
              <a:t>- Then Peter said unto them, Repent, and be baptized every one of you in the name of Jesus Christ for the remission of sins, and ye shall receive the gift of the Holy Ghost.</a:t>
            </a:r>
          </a:p>
          <a:p>
            <a:pPr>
              <a:defRPr/>
            </a:pPr>
            <a:endParaRPr lang="en-US" altLang="en-US" sz="1400" b="1" u="sng" dirty="0"/>
          </a:p>
          <a:p>
            <a:pPr>
              <a:defRPr/>
            </a:pPr>
            <a:r>
              <a:rPr lang="en-US" altLang="en-US" sz="1400" b="1" u="sng" dirty="0"/>
              <a:t>1 Jn. 1:7-9 </a:t>
            </a:r>
            <a:r>
              <a:rPr lang="en-US" altLang="en-US" sz="1400" dirty="0"/>
              <a:t>- But if we walk in the light, as he is in the light, we have fellowship one with another, and the blood of Jesus Christ his Son </a:t>
            </a:r>
            <a:r>
              <a:rPr lang="en-US" altLang="en-US" sz="1400" dirty="0" err="1"/>
              <a:t>cleanseth</a:t>
            </a:r>
            <a:r>
              <a:rPr lang="en-US" altLang="en-US" sz="1400" dirty="0"/>
              <a:t> us from all sin</a:t>
            </a:r>
            <a:r>
              <a:rPr lang="en-US" altLang="en-US" sz="1400" b="1" dirty="0"/>
              <a:t>. 8 </a:t>
            </a:r>
            <a:r>
              <a:rPr lang="en-US" altLang="en-US" sz="1400" dirty="0"/>
              <a:t>If we say that we have no sin, we deceive ourselves, and the truth is not in us. </a:t>
            </a:r>
            <a:r>
              <a:rPr lang="en-US" altLang="en-US" sz="1400" b="1" dirty="0"/>
              <a:t>9</a:t>
            </a:r>
            <a:r>
              <a:rPr lang="en-US" altLang="en-US" sz="1400" dirty="0"/>
              <a:t> If we confess our sins, he is faithful and just to forgive us our sins, and to cleanse us from all unrighteousness.</a:t>
            </a:r>
          </a:p>
          <a:p>
            <a:pPr>
              <a:defRPr/>
            </a:pPr>
            <a:endParaRPr lang="en-US" altLang="en-US" sz="1400" b="1" u="sng" dirty="0"/>
          </a:p>
          <a:p>
            <a:pPr>
              <a:defRPr/>
            </a:pPr>
            <a:r>
              <a:rPr lang="en-US" altLang="en-US" sz="1400" b="1" u="sng" dirty="0"/>
              <a:t>Rev. 2:10 </a:t>
            </a:r>
            <a:r>
              <a:rPr lang="en-US" altLang="en-US" sz="1400" dirty="0"/>
              <a:t>- Fear none of those things which thou shalt suffer: behold, the devil shall cast some of you into prison, that ye may be tried; and ye shall have tribulation ten days: </a:t>
            </a:r>
            <a:r>
              <a:rPr lang="en-US" altLang="en-US" sz="1400" b="1" u="sng" dirty="0"/>
              <a:t>be thou faithful unto death, and I will give thee a crown of life</a:t>
            </a:r>
            <a:r>
              <a:rPr lang="en-US" altLang="en-US" sz="1400" b="1" dirty="0"/>
              <a:t>.</a:t>
            </a:r>
          </a:p>
        </p:txBody>
      </p:sp>
      <p:sp>
        <p:nvSpPr>
          <p:cNvPr id="4" name="Date Placeholder 3"/>
          <p:cNvSpPr>
            <a:spLocks noGrp="1"/>
          </p:cNvSpPr>
          <p:nvPr>
            <p:ph type="dt" idx="1"/>
          </p:nvPr>
        </p:nvSpPr>
        <p:spPr/>
        <p:txBody>
          <a:bodyPr/>
          <a:lstStyle/>
          <a:p>
            <a:r>
              <a:rPr lang="en-US"/>
              <a:t>10/6/2024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14</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2CFB585-6C79-6712-5AE9-4DBEB4BEEB31}"/>
              </a:ext>
            </a:extLst>
          </p:cNvPr>
          <p:cNvSpPr>
            <a:spLocks noGrp="1" noChangeArrowheads="1"/>
          </p:cNvSpPr>
          <p:nvPr>
            <p:ph type="sldNum" sz="quarter" idx="5"/>
          </p:nvPr>
        </p:nvSpPr>
        <p:spPr>
          <a:ln/>
        </p:spPr>
        <p:txBody>
          <a:bodyPr/>
          <a:lstStyle/>
          <a:p>
            <a:fld id="{9AF40018-003B-4544-9A38-E337F67C8209}" type="slidenum">
              <a:rPr lang="en-US" altLang="en-US"/>
              <a:pPr/>
              <a:t>2</a:t>
            </a:fld>
            <a:endParaRPr lang="en-US" altLang="en-US"/>
          </a:p>
        </p:txBody>
      </p:sp>
      <p:sp>
        <p:nvSpPr>
          <p:cNvPr id="11266" name="Rectangle 2">
            <a:extLst>
              <a:ext uri="{FF2B5EF4-FFF2-40B4-BE49-F238E27FC236}">
                <a16:creationId xmlns:a16="http://schemas.microsoft.com/office/drawing/2014/main" id="{40A75D75-7C0A-6C2B-6708-FCFE52E82932}"/>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DD56A78E-019C-6F63-3A0A-4A58D139AB05}"/>
              </a:ext>
            </a:extLst>
          </p:cNvPr>
          <p:cNvSpPr>
            <a:spLocks noGrp="1" noChangeArrowheads="1"/>
          </p:cNvSpPr>
          <p:nvPr>
            <p:ph type="body" idx="1"/>
          </p:nvPr>
        </p:nvSpPr>
        <p:spPr>
          <a:xfrm>
            <a:off x="-1" y="4560570"/>
            <a:ext cx="7313507" cy="4320540"/>
          </a:xfrm>
        </p:spPr>
        <p:txBody>
          <a:bodyPr/>
          <a:lstStyle/>
          <a:p>
            <a:pPr>
              <a:lnSpc>
                <a:spcPct val="107000"/>
              </a:lnSpc>
              <a:spcBef>
                <a:spcPts val="0"/>
              </a:spcBef>
              <a:spcAft>
                <a:spcPts val="0"/>
              </a:spcAft>
            </a:pPr>
            <a:endParaRPr lang="en-US" altLang="en-US" b="1" i="1" dirty="0">
              <a:latin typeface="Arial" panose="020B0604020202020204" pitchFamily="34" charset="0"/>
              <a:cs typeface="Arial" panose="020B0604020202020204" pitchFamily="34" charset="0"/>
            </a:endParaRPr>
          </a:p>
        </p:txBody>
      </p:sp>
      <p:sp>
        <p:nvSpPr>
          <p:cNvPr id="2" name="Date Placeholder 1">
            <a:extLst>
              <a:ext uri="{FF2B5EF4-FFF2-40B4-BE49-F238E27FC236}">
                <a16:creationId xmlns:a16="http://schemas.microsoft.com/office/drawing/2014/main" id="{BB24E18F-B9DB-CAE6-9BAB-B639CAD55928}"/>
              </a:ext>
            </a:extLst>
          </p:cNvPr>
          <p:cNvSpPr>
            <a:spLocks noGrp="1"/>
          </p:cNvSpPr>
          <p:nvPr>
            <p:ph type="dt" idx="1"/>
          </p:nvPr>
        </p:nvSpPr>
        <p:spPr/>
        <p:txBody>
          <a:bodyPr/>
          <a:lstStyle/>
          <a:p>
            <a:r>
              <a:rPr lang="en-US" altLang="en-US"/>
              <a:t>10/6/2024 PM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C820754-7DF6-1D85-52D9-841CBCD4FA07}"/>
              </a:ext>
            </a:extLst>
          </p:cNvPr>
          <p:cNvSpPr>
            <a:spLocks noGrp="1" noChangeArrowheads="1"/>
          </p:cNvSpPr>
          <p:nvPr>
            <p:ph type="sldNum" sz="quarter" idx="5"/>
          </p:nvPr>
        </p:nvSpPr>
        <p:spPr>
          <a:ln/>
        </p:spPr>
        <p:txBody>
          <a:bodyPr/>
          <a:lstStyle/>
          <a:p>
            <a:fld id="{571CF621-7CCE-4F6E-A4A1-D92015B0C805}" type="slidenum">
              <a:rPr lang="en-US" altLang="en-US"/>
              <a:pPr/>
              <a:t>3</a:t>
            </a:fld>
            <a:endParaRPr lang="en-US" altLang="en-US"/>
          </a:p>
        </p:txBody>
      </p:sp>
      <p:sp>
        <p:nvSpPr>
          <p:cNvPr id="9218" name="Rectangle 2">
            <a:extLst>
              <a:ext uri="{FF2B5EF4-FFF2-40B4-BE49-F238E27FC236}">
                <a16:creationId xmlns:a16="http://schemas.microsoft.com/office/drawing/2014/main" id="{F4485AFB-0E27-B4BD-30CD-D2668D59CE1D}"/>
              </a:ext>
            </a:extLst>
          </p:cNvPr>
          <p:cNvSpPr>
            <a:spLocks noGrp="1" noRot="1" noChangeAspect="1" noChangeArrowheads="1" noTextEdit="1"/>
          </p:cNvSpPr>
          <p:nvPr>
            <p:ph type="sldImg"/>
          </p:nvPr>
        </p:nvSpPr>
        <p:spPr>
          <a:xfrm>
            <a:off x="1625600" y="76200"/>
            <a:ext cx="4064000" cy="3048000"/>
          </a:xfrm>
          <a:ln/>
        </p:spPr>
      </p:sp>
      <p:sp>
        <p:nvSpPr>
          <p:cNvPr id="9219" name="Rectangle 3">
            <a:extLst>
              <a:ext uri="{FF2B5EF4-FFF2-40B4-BE49-F238E27FC236}">
                <a16:creationId xmlns:a16="http://schemas.microsoft.com/office/drawing/2014/main" id="{19DE200F-8EE9-8759-681A-7E11B7AE32E5}"/>
              </a:ext>
            </a:extLst>
          </p:cNvPr>
          <p:cNvSpPr>
            <a:spLocks noGrp="1" noChangeArrowheads="1"/>
          </p:cNvSpPr>
          <p:nvPr>
            <p:ph type="body" idx="1"/>
          </p:nvPr>
        </p:nvSpPr>
        <p:spPr>
          <a:xfrm>
            <a:off x="0" y="3124201"/>
            <a:ext cx="7315200" cy="6475334"/>
          </a:xfrm>
        </p:spPr>
        <p:txBody>
          <a:bodyPr/>
          <a:lstStyle/>
          <a:p>
            <a:pPr>
              <a:lnSpc>
                <a:spcPct val="107000"/>
              </a:lnSpc>
              <a:spcBef>
                <a:spcPts val="0"/>
              </a:spcBef>
              <a:spcAft>
                <a:spcPts val="0"/>
              </a:spcAft>
            </a:pPr>
            <a:r>
              <a:rPr lang="en-US" b="1" kern="0" dirty="0">
                <a:ea typeface="Times New Roman" panose="02020603050405020304" pitchFamily="18" charset="0"/>
              </a:rPr>
              <a:t>James 2:1-13 NKJV 1 </a:t>
            </a:r>
            <a:r>
              <a:rPr lang="en-US" b="0" kern="0" dirty="0">
                <a:ea typeface="Times New Roman" panose="02020603050405020304" pitchFamily="18" charset="0"/>
              </a:rPr>
              <a:t>My brethren, do not hold the faith of our Lord Jesus Christ, the Lord of glory, </a:t>
            </a:r>
            <a:r>
              <a:rPr lang="en-US" b="1" kern="0" dirty="0">
                <a:ea typeface="Times New Roman" panose="02020603050405020304" pitchFamily="18" charset="0"/>
              </a:rPr>
              <a:t>with partiality</a:t>
            </a:r>
            <a:r>
              <a:rPr lang="en-US" b="0" kern="0" dirty="0">
                <a:ea typeface="Times New Roman" panose="02020603050405020304" pitchFamily="18" charset="0"/>
              </a:rPr>
              <a:t>. </a:t>
            </a:r>
            <a:r>
              <a:rPr lang="en-US" b="1" kern="0" dirty="0">
                <a:ea typeface="Times New Roman" panose="02020603050405020304" pitchFamily="18" charset="0"/>
              </a:rPr>
              <a:t>2</a:t>
            </a:r>
            <a:r>
              <a:rPr lang="en-US" b="0" kern="0" dirty="0">
                <a:ea typeface="Times New Roman" panose="02020603050405020304" pitchFamily="18" charset="0"/>
              </a:rPr>
              <a:t> For if there should come into your assembly a man with gold rings, in fine apparel, and there should also come in a poor man in filthy clothes, </a:t>
            </a:r>
            <a:r>
              <a:rPr lang="en-US" b="1" kern="0" dirty="0">
                <a:ea typeface="Times New Roman" panose="02020603050405020304" pitchFamily="18" charset="0"/>
              </a:rPr>
              <a:t>3 </a:t>
            </a:r>
            <a:r>
              <a:rPr lang="en-US" b="0" kern="0" dirty="0">
                <a:ea typeface="Times New Roman" panose="02020603050405020304" pitchFamily="18" charset="0"/>
              </a:rPr>
              <a:t>and you pay attention to the one wearing the fine clothes and say to him, "You sit here in a good place," and say to the poor man, "You stand there," or, "Sit here at my footstool</a:t>
            </a:r>
            <a:r>
              <a:rPr lang="en-US" b="1" kern="0" dirty="0">
                <a:ea typeface="Times New Roman" panose="02020603050405020304" pitchFamily="18" charset="0"/>
              </a:rPr>
              <a:t>," 4 </a:t>
            </a:r>
            <a:r>
              <a:rPr lang="en-US" b="0" kern="0" dirty="0">
                <a:ea typeface="Times New Roman" panose="02020603050405020304" pitchFamily="18" charset="0"/>
              </a:rPr>
              <a:t>have you not shown partiality among yourselves, and become judges with evil thoughts? </a:t>
            </a:r>
            <a:r>
              <a:rPr lang="en-US" b="1" kern="0" dirty="0">
                <a:ea typeface="Times New Roman" panose="02020603050405020304" pitchFamily="18" charset="0"/>
              </a:rPr>
              <a:t>5 </a:t>
            </a:r>
            <a:r>
              <a:rPr lang="en-US" b="0" kern="0" dirty="0">
                <a:ea typeface="Times New Roman" panose="02020603050405020304" pitchFamily="18" charset="0"/>
              </a:rPr>
              <a:t>Listen, my beloved brethren: Has God not chosen the poor of this world to be rich in faith and heirs of the kingdom which He promised to those who love Him? </a:t>
            </a:r>
            <a:r>
              <a:rPr lang="en-US" b="1" kern="0" dirty="0">
                <a:ea typeface="Times New Roman" panose="02020603050405020304" pitchFamily="18" charset="0"/>
              </a:rPr>
              <a:t>6</a:t>
            </a:r>
            <a:r>
              <a:rPr lang="en-US" b="0" kern="0" dirty="0">
                <a:ea typeface="Times New Roman" panose="02020603050405020304" pitchFamily="18" charset="0"/>
              </a:rPr>
              <a:t> But you have dishonored the poor man. Do not the rich oppress you and drag you into the courts? </a:t>
            </a:r>
            <a:r>
              <a:rPr lang="en-US" b="1" kern="0" dirty="0">
                <a:ea typeface="Times New Roman" panose="02020603050405020304" pitchFamily="18" charset="0"/>
              </a:rPr>
              <a:t>7</a:t>
            </a:r>
            <a:r>
              <a:rPr lang="en-US" b="0" kern="0" dirty="0">
                <a:ea typeface="Times New Roman" panose="02020603050405020304" pitchFamily="18" charset="0"/>
              </a:rPr>
              <a:t> Do they not blaspheme that noble name by which you are called? </a:t>
            </a:r>
            <a:r>
              <a:rPr lang="en-US" b="1" kern="0" dirty="0">
                <a:ea typeface="Times New Roman" panose="02020603050405020304" pitchFamily="18" charset="0"/>
              </a:rPr>
              <a:t>8</a:t>
            </a:r>
            <a:r>
              <a:rPr lang="en-US" b="0" kern="0" dirty="0">
                <a:ea typeface="Times New Roman" panose="02020603050405020304" pitchFamily="18" charset="0"/>
              </a:rPr>
              <a:t> If you really fulfill the royal law according to the Scripture, "You shall love your neighbor as yourself," you do well</a:t>
            </a:r>
            <a:r>
              <a:rPr lang="en-US" b="1" kern="0" dirty="0">
                <a:ea typeface="Times New Roman" panose="02020603050405020304" pitchFamily="18" charset="0"/>
              </a:rPr>
              <a:t>; 9</a:t>
            </a:r>
            <a:r>
              <a:rPr lang="en-US" b="0" kern="0" dirty="0">
                <a:ea typeface="Times New Roman" panose="02020603050405020304" pitchFamily="18" charset="0"/>
              </a:rPr>
              <a:t> but if you show partiality, you commit sin, and are convicted by the law as transgressors. </a:t>
            </a:r>
            <a:r>
              <a:rPr lang="en-US" b="1" kern="0" dirty="0">
                <a:ea typeface="Times New Roman" panose="02020603050405020304" pitchFamily="18" charset="0"/>
              </a:rPr>
              <a:t>10</a:t>
            </a:r>
            <a:r>
              <a:rPr lang="en-US" b="0" kern="0" dirty="0">
                <a:ea typeface="Times New Roman" panose="02020603050405020304" pitchFamily="18" charset="0"/>
              </a:rPr>
              <a:t> For whoever shall keep the whole law, and yet stumble in one point, he is guilty of all. </a:t>
            </a:r>
            <a:r>
              <a:rPr lang="en-US" b="1" kern="0" dirty="0">
                <a:ea typeface="Times New Roman" panose="02020603050405020304" pitchFamily="18" charset="0"/>
              </a:rPr>
              <a:t>11</a:t>
            </a:r>
            <a:r>
              <a:rPr lang="en-US" b="0" kern="0" dirty="0">
                <a:ea typeface="Times New Roman" panose="02020603050405020304" pitchFamily="18" charset="0"/>
              </a:rPr>
              <a:t> For He who said, "Do not commit adultery," also said, "Do not murder." Now if you do not commit adultery, but you do murder, you have become a transgressor of the law. </a:t>
            </a:r>
            <a:r>
              <a:rPr lang="en-US" b="1" kern="0" dirty="0">
                <a:ea typeface="Times New Roman" panose="02020603050405020304" pitchFamily="18" charset="0"/>
              </a:rPr>
              <a:t>12 </a:t>
            </a:r>
            <a:r>
              <a:rPr lang="en-US" b="0" kern="0" dirty="0">
                <a:ea typeface="Times New Roman" panose="02020603050405020304" pitchFamily="18" charset="0"/>
              </a:rPr>
              <a:t>So speak and so do as those who will be judged by the law of liberty. </a:t>
            </a:r>
            <a:r>
              <a:rPr lang="en-US" b="1" kern="0" dirty="0">
                <a:ea typeface="Times New Roman" panose="02020603050405020304" pitchFamily="18" charset="0"/>
              </a:rPr>
              <a:t>13</a:t>
            </a:r>
            <a:r>
              <a:rPr lang="en-US" b="0" kern="0" dirty="0">
                <a:ea typeface="Times New Roman" panose="02020603050405020304" pitchFamily="18" charset="0"/>
              </a:rPr>
              <a:t> For judgment is without mercy to the one who has shown no mercy. </a:t>
            </a:r>
            <a:r>
              <a:rPr lang="en-US" b="1" kern="0" dirty="0">
                <a:ea typeface="Times New Roman" panose="02020603050405020304" pitchFamily="18" charset="0"/>
              </a:rPr>
              <a:t>Mercy triumphs over judgment</a:t>
            </a:r>
            <a:r>
              <a:rPr lang="en-US" b="0" kern="0" dirty="0">
                <a:ea typeface="Times New Roman" panose="02020603050405020304" pitchFamily="18" charset="0"/>
              </a:rPr>
              <a:t>.</a:t>
            </a:r>
          </a:p>
          <a:p>
            <a:pPr>
              <a:lnSpc>
                <a:spcPct val="107000"/>
              </a:lnSpc>
              <a:spcBef>
                <a:spcPts val="0"/>
              </a:spcBef>
              <a:spcAft>
                <a:spcPts val="0"/>
              </a:spcAft>
            </a:pPr>
            <a:endParaRPr lang="en-US" b="1" kern="0" dirty="0">
              <a:ea typeface="Times New Roman" panose="02020603050405020304" pitchFamily="18" charset="0"/>
            </a:endParaRPr>
          </a:p>
          <a:p>
            <a:pPr>
              <a:lnSpc>
                <a:spcPct val="107000"/>
              </a:lnSpc>
              <a:spcBef>
                <a:spcPts val="0"/>
              </a:spcBef>
              <a:spcAft>
                <a:spcPts val="0"/>
              </a:spcAft>
            </a:pPr>
            <a:r>
              <a:rPr lang="en-US" b="1" kern="0" dirty="0">
                <a:ea typeface="Times New Roman" panose="02020603050405020304" pitchFamily="18" charset="0"/>
              </a:rPr>
              <a:t>Lev. 19:15 - NKJV 15 </a:t>
            </a:r>
            <a:r>
              <a:rPr lang="en-US" i="1" kern="0" dirty="0">
                <a:ea typeface="Times New Roman" panose="02020603050405020304" pitchFamily="18" charset="0"/>
              </a:rPr>
              <a:t>'You shall do no injustice in judgment. You </a:t>
            </a:r>
            <a:r>
              <a:rPr lang="en-US" b="1" i="1" kern="0" dirty="0">
                <a:ea typeface="Times New Roman" panose="02020603050405020304" pitchFamily="18" charset="0"/>
              </a:rPr>
              <a:t>shall not be partial to the poor, nor honor the person of the mighty. In righteousness you shall judge your neighbor.</a:t>
            </a:r>
            <a:endParaRPr lang="en-US" b="1" i="1" kern="100" dirty="0">
              <a:ea typeface="Times New Roman" panose="02020603050405020304" pitchFamily="18" charset="0"/>
            </a:endParaRPr>
          </a:p>
          <a:p>
            <a:pPr>
              <a:lnSpc>
                <a:spcPct val="107000"/>
              </a:lnSpc>
              <a:spcBef>
                <a:spcPts val="0"/>
              </a:spcBef>
              <a:spcAft>
                <a:spcPts val="0"/>
              </a:spcAft>
            </a:pPr>
            <a:endParaRPr lang="en-US" b="1" i="1" kern="100" dirty="0">
              <a:ea typeface="Times New Roman" panose="02020603050405020304" pitchFamily="18" charset="0"/>
            </a:endParaRPr>
          </a:p>
          <a:p>
            <a:pPr>
              <a:lnSpc>
                <a:spcPct val="107000"/>
              </a:lnSpc>
              <a:spcBef>
                <a:spcPts val="0"/>
              </a:spcBef>
              <a:spcAft>
                <a:spcPts val="0"/>
              </a:spcAft>
            </a:pPr>
            <a:r>
              <a:rPr lang="en-US" b="1" kern="0" dirty="0">
                <a:ea typeface="Times New Roman" panose="02020603050405020304" pitchFamily="18" charset="0"/>
              </a:rPr>
              <a:t>Prov. 28:21 </a:t>
            </a:r>
            <a:r>
              <a:rPr lang="en-US" kern="0" dirty="0">
                <a:ea typeface="Times New Roman" panose="02020603050405020304" pitchFamily="18" charset="0"/>
              </a:rPr>
              <a:t>- 21 </a:t>
            </a:r>
            <a:r>
              <a:rPr lang="en-US" i="1" kern="0" dirty="0">
                <a:ea typeface="Times New Roman" panose="02020603050405020304" pitchFamily="18" charset="0"/>
              </a:rPr>
              <a:t>To </a:t>
            </a:r>
            <a:r>
              <a:rPr lang="en-US" b="1" i="1" kern="0" dirty="0">
                <a:ea typeface="Times New Roman" panose="02020603050405020304" pitchFamily="18" charset="0"/>
              </a:rPr>
              <a:t>show partiality is not good</a:t>
            </a:r>
            <a:r>
              <a:rPr lang="en-US" i="1" kern="0" dirty="0">
                <a:ea typeface="Times New Roman" panose="02020603050405020304" pitchFamily="18" charset="0"/>
              </a:rPr>
              <a:t>, Because for a piece of bread a man will transgress.</a:t>
            </a:r>
            <a:endParaRPr lang="en-US" b="0" i="1" kern="100" dirty="0">
              <a:ea typeface="Times New Roman" panose="02020603050405020304" pitchFamily="18" charset="0"/>
            </a:endParaRPr>
          </a:p>
          <a:p>
            <a:pPr>
              <a:lnSpc>
                <a:spcPct val="107000"/>
              </a:lnSpc>
              <a:spcBef>
                <a:spcPts val="0"/>
              </a:spcBef>
              <a:spcAft>
                <a:spcPts val="0"/>
              </a:spcAft>
            </a:pPr>
            <a:endParaRPr lang="en-US" b="0" i="1" kern="100" dirty="0">
              <a:ea typeface="Aptos" panose="020B0004020202020204" pitchFamily="34" charset="0"/>
            </a:endParaRPr>
          </a:p>
          <a:p>
            <a:pPr>
              <a:lnSpc>
                <a:spcPct val="107000"/>
              </a:lnSpc>
              <a:spcBef>
                <a:spcPts val="0"/>
              </a:spcBef>
              <a:spcAft>
                <a:spcPts val="0"/>
              </a:spcAft>
            </a:pPr>
            <a:r>
              <a:rPr lang="en-US" b="1" kern="100" dirty="0">
                <a:ea typeface="Aptos" panose="020B0004020202020204" pitchFamily="34" charset="0"/>
              </a:rPr>
              <a:t>1 Timothy 5:21 NKJV 21 </a:t>
            </a:r>
            <a:r>
              <a:rPr lang="en-US" i="1" kern="100" dirty="0">
                <a:ea typeface="Aptos" panose="020B0004020202020204" pitchFamily="34" charset="0"/>
              </a:rPr>
              <a:t>I charge you before God and the Lord Jesus Christ and the elect angels that you observe these things without prejudice, </a:t>
            </a:r>
            <a:r>
              <a:rPr lang="en-US" b="1" i="1" kern="100" dirty="0">
                <a:ea typeface="Aptos" panose="020B0004020202020204" pitchFamily="34" charset="0"/>
              </a:rPr>
              <a:t>doing nothing with partiality. </a:t>
            </a:r>
          </a:p>
          <a:p>
            <a:endParaRPr lang="en-US" altLang="en-US" dirty="0"/>
          </a:p>
        </p:txBody>
      </p:sp>
      <p:sp>
        <p:nvSpPr>
          <p:cNvPr id="2" name="Date Placeholder 1">
            <a:extLst>
              <a:ext uri="{FF2B5EF4-FFF2-40B4-BE49-F238E27FC236}">
                <a16:creationId xmlns:a16="http://schemas.microsoft.com/office/drawing/2014/main" id="{0C60B97B-7A86-74D6-1820-424D5802E3A9}"/>
              </a:ext>
            </a:extLst>
          </p:cNvPr>
          <p:cNvSpPr>
            <a:spLocks noGrp="1"/>
          </p:cNvSpPr>
          <p:nvPr>
            <p:ph type="dt" idx="1"/>
          </p:nvPr>
        </p:nvSpPr>
        <p:spPr/>
        <p:txBody>
          <a:bodyPr/>
          <a:lstStyle/>
          <a:p>
            <a:r>
              <a:rPr lang="en-US" altLang="en-US"/>
              <a:t>10/6/2024 PM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2CFB585-6C79-6712-5AE9-4DBEB4BEEB31}"/>
              </a:ext>
            </a:extLst>
          </p:cNvPr>
          <p:cNvSpPr>
            <a:spLocks noGrp="1" noChangeArrowheads="1"/>
          </p:cNvSpPr>
          <p:nvPr>
            <p:ph type="sldNum" sz="quarter" idx="5"/>
          </p:nvPr>
        </p:nvSpPr>
        <p:spPr>
          <a:ln/>
        </p:spPr>
        <p:txBody>
          <a:bodyPr/>
          <a:lstStyle/>
          <a:p>
            <a:fld id="{9AF40018-003B-4544-9A38-E337F67C8209}" type="slidenum">
              <a:rPr lang="en-US" altLang="en-US"/>
              <a:pPr/>
              <a:t>4</a:t>
            </a:fld>
            <a:endParaRPr lang="en-US" altLang="en-US"/>
          </a:p>
        </p:txBody>
      </p:sp>
      <p:sp>
        <p:nvSpPr>
          <p:cNvPr id="11266" name="Rectangle 2">
            <a:extLst>
              <a:ext uri="{FF2B5EF4-FFF2-40B4-BE49-F238E27FC236}">
                <a16:creationId xmlns:a16="http://schemas.microsoft.com/office/drawing/2014/main" id="{40A75D75-7C0A-6C2B-6708-FCFE52E82932}"/>
              </a:ext>
            </a:extLst>
          </p:cNvPr>
          <p:cNvSpPr>
            <a:spLocks noGrp="1" noRot="1" noChangeAspect="1" noChangeArrowheads="1" noTextEdit="1"/>
          </p:cNvSpPr>
          <p:nvPr>
            <p:ph type="sldImg"/>
          </p:nvPr>
        </p:nvSpPr>
        <p:spPr>
          <a:ln/>
        </p:spPr>
      </p:sp>
      <p:sp>
        <p:nvSpPr>
          <p:cNvPr id="11267" name="Rectangle 3">
            <a:extLst>
              <a:ext uri="{FF2B5EF4-FFF2-40B4-BE49-F238E27FC236}">
                <a16:creationId xmlns:a16="http://schemas.microsoft.com/office/drawing/2014/main" id="{DD56A78E-019C-6F63-3A0A-4A58D139AB05}"/>
              </a:ext>
            </a:extLst>
          </p:cNvPr>
          <p:cNvSpPr>
            <a:spLocks noGrp="1" noChangeArrowheads="1"/>
          </p:cNvSpPr>
          <p:nvPr>
            <p:ph type="body" idx="1"/>
          </p:nvPr>
        </p:nvSpPr>
        <p:spPr>
          <a:xfrm>
            <a:off x="-1" y="4419600"/>
            <a:ext cx="7313507" cy="5179933"/>
          </a:xfrm>
        </p:spPr>
        <p:txBody>
          <a:bodyPr/>
          <a:lstStyle/>
          <a:p>
            <a:pPr>
              <a:lnSpc>
                <a:spcPct val="107000"/>
              </a:lnSpc>
              <a:spcBef>
                <a:spcPts val="0"/>
              </a:spcBef>
              <a:spcAft>
                <a:spcPts val="0"/>
              </a:spcAft>
            </a:pPr>
            <a:r>
              <a:rPr lang="en-US" b="1" kern="0" dirty="0">
                <a:ea typeface="Times New Roman" panose="02020603050405020304" pitchFamily="18" charset="0"/>
              </a:rPr>
              <a:t>James 2:1  NKJV </a:t>
            </a:r>
            <a:r>
              <a:rPr lang="en-US" b="1" i="1" kern="0" dirty="0">
                <a:ea typeface="Times New Roman" panose="02020603050405020304" pitchFamily="18" charset="0"/>
              </a:rPr>
              <a:t>1 </a:t>
            </a:r>
            <a:r>
              <a:rPr lang="en-US" i="1" kern="0" dirty="0">
                <a:ea typeface="Times New Roman" panose="02020603050405020304" pitchFamily="18" charset="0"/>
              </a:rPr>
              <a:t>My brethren, </a:t>
            </a:r>
            <a:r>
              <a:rPr lang="en-US" b="1" i="1" kern="0" dirty="0">
                <a:ea typeface="Times New Roman" panose="02020603050405020304" pitchFamily="18" charset="0"/>
              </a:rPr>
              <a:t>do not hold the faith of our Lord Jesus Christ</a:t>
            </a:r>
            <a:r>
              <a:rPr lang="en-US" i="1" kern="0" dirty="0">
                <a:ea typeface="Times New Roman" panose="02020603050405020304" pitchFamily="18" charset="0"/>
              </a:rPr>
              <a:t>, the Lord of glory, with partiality..</a:t>
            </a:r>
            <a:endParaRPr lang="en-US" i="1" kern="100" dirty="0">
              <a:ea typeface="Aptos" panose="020B0004020202020204" pitchFamily="34" charset="0"/>
            </a:endParaRPr>
          </a:p>
          <a:p>
            <a:pPr>
              <a:lnSpc>
                <a:spcPct val="107000"/>
              </a:lnSpc>
              <a:spcBef>
                <a:spcPts val="0"/>
              </a:spcBef>
              <a:spcAft>
                <a:spcPts val="0"/>
              </a:spcAft>
            </a:pPr>
            <a:endParaRPr lang="en-US" b="1" kern="0" dirty="0">
              <a:ea typeface="Times New Roman" panose="02020603050405020304" pitchFamily="18" charset="0"/>
            </a:endParaRPr>
          </a:p>
          <a:p>
            <a:pPr>
              <a:lnSpc>
                <a:spcPct val="107000"/>
              </a:lnSpc>
              <a:spcBef>
                <a:spcPts val="0"/>
              </a:spcBef>
              <a:spcAft>
                <a:spcPts val="0"/>
              </a:spcAft>
            </a:pPr>
            <a:r>
              <a:rPr lang="en-US" b="1" kern="0" dirty="0">
                <a:ea typeface="Times New Roman" panose="02020603050405020304" pitchFamily="18" charset="0"/>
              </a:rPr>
              <a:t>Acts 10:34-35 NKJV 33 </a:t>
            </a:r>
            <a:r>
              <a:rPr lang="en-US" i="1" kern="0" dirty="0">
                <a:ea typeface="Times New Roman" panose="02020603050405020304" pitchFamily="18" charset="0"/>
              </a:rPr>
              <a:t>"So I sent to you immediately, and you have done well to come. Now therefore, we are all present before God, to hear all the things commanded you by God." </a:t>
            </a:r>
            <a:r>
              <a:rPr lang="en-US" b="1" i="1" kern="0" dirty="0">
                <a:ea typeface="Times New Roman" panose="02020603050405020304" pitchFamily="18" charset="0"/>
              </a:rPr>
              <a:t>34</a:t>
            </a:r>
            <a:r>
              <a:rPr lang="en-US" i="1" kern="0" dirty="0">
                <a:ea typeface="Times New Roman" panose="02020603050405020304" pitchFamily="18" charset="0"/>
              </a:rPr>
              <a:t> Then Peter opened his mouth and said: "In </a:t>
            </a:r>
            <a:r>
              <a:rPr lang="en-US" b="1" i="1" kern="0" dirty="0">
                <a:ea typeface="Times New Roman" panose="02020603050405020304" pitchFamily="18" charset="0"/>
              </a:rPr>
              <a:t>truth I perceive that God shows no partiality</a:t>
            </a:r>
            <a:r>
              <a:rPr lang="en-US" i="1" kern="0" dirty="0">
                <a:ea typeface="Times New Roman" panose="02020603050405020304" pitchFamily="18" charset="0"/>
              </a:rPr>
              <a:t>. </a:t>
            </a:r>
            <a:r>
              <a:rPr lang="en-US" b="1" i="1" kern="0" dirty="0">
                <a:ea typeface="Times New Roman" panose="02020603050405020304" pitchFamily="18" charset="0"/>
              </a:rPr>
              <a:t>35</a:t>
            </a:r>
            <a:r>
              <a:rPr lang="en-US" i="1" kern="0" dirty="0">
                <a:ea typeface="Times New Roman" panose="02020603050405020304" pitchFamily="18" charset="0"/>
              </a:rPr>
              <a:t> "But in every nation whoever fears Him and works righteousness is accepted by Him.</a:t>
            </a:r>
            <a:endParaRPr lang="en-US" i="1" kern="100" dirty="0">
              <a:ea typeface="Aptos" panose="020B0004020202020204" pitchFamily="34" charset="0"/>
            </a:endParaRPr>
          </a:p>
          <a:p>
            <a:pPr>
              <a:lnSpc>
                <a:spcPct val="107000"/>
              </a:lnSpc>
              <a:spcBef>
                <a:spcPts val="0"/>
              </a:spcBef>
              <a:spcAft>
                <a:spcPts val="0"/>
              </a:spcAft>
            </a:pPr>
            <a:endParaRPr lang="en-US" b="1" kern="0" dirty="0">
              <a:ea typeface="Times New Roman" panose="02020603050405020304" pitchFamily="18" charset="0"/>
            </a:endParaRPr>
          </a:p>
          <a:p>
            <a:pPr>
              <a:lnSpc>
                <a:spcPct val="107000"/>
              </a:lnSpc>
              <a:spcBef>
                <a:spcPts val="0"/>
              </a:spcBef>
              <a:spcAft>
                <a:spcPts val="0"/>
              </a:spcAft>
            </a:pPr>
            <a:r>
              <a:rPr lang="en-US" b="1" kern="0" dirty="0">
                <a:ea typeface="Times New Roman" panose="02020603050405020304" pitchFamily="18" charset="0"/>
              </a:rPr>
              <a:t>Acts 15:9 NKJV 9 </a:t>
            </a:r>
            <a:r>
              <a:rPr lang="en-US" b="1" i="1" kern="0" dirty="0">
                <a:ea typeface="Times New Roman" panose="02020603050405020304" pitchFamily="18" charset="0"/>
              </a:rPr>
              <a:t>"and made no distinction between us and them (Cornelius a gentile) , purifying their hearts by faith.</a:t>
            </a:r>
            <a:endParaRPr lang="en-US" i="1" kern="100" dirty="0">
              <a:ea typeface="Aptos" panose="020B0004020202020204" pitchFamily="34" charset="0"/>
            </a:endParaRPr>
          </a:p>
          <a:p>
            <a:pPr>
              <a:lnSpc>
                <a:spcPct val="107000"/>
              </a:lnSpc>
              <a:spcBef>
                <a:spcPts val="0"/>
              </a:spcBef>
              <a:spcAft>
                <a:spcPts val="0"/>
              </a:spcAft>
            </a:pPr>
            <a:endParaRPr lang="en-US" b="1" kern="0" dirty="0">
              <a:ea typeface="Times New Roman" panose="02020603050405020304" pitchFamily="18" charset="0"/>
            </a:endParaRPr>
          </a:p>
          <a:p>
            <a:pPr>
              <a:lnSpc>
                <a:spcPct val="107000"/>
              </a:lnSpc>
              <a:spcBef>
                <a:spcPts val="0"/>
              </a:spcBef>
              <a:spcAft>
                <a:spcPts val="0"/>
              </a:spcAft>
            </a:pPr>
            <a:r>
              <a:rPr lang="en-US" b="1" kern="0" dirty="0">
                <a:ea typeface="Times New Roman" panose="02020603050405020304" pitchFamily="18" charset="0"/>
              </a:rPr>
              <a:t>Rom. 10:12-13 </a:t>
            </a:r>
            <a:r>
              <a:rPr lang="en-US" b="1" kern="100" dirty="0">
                <a:ea typeface="Aptos" panose="020B0004020202020204" pitchFamily="34" charset="0"/>
              </a:rPr>
              <a:t>NKJV 12</a:t>
            </a:r>
            <a:r>
              <a:rPr lang="en-US" kern="100" dirty="0">
                <a:ea typeface="Aptos" panose="020B0004020202020204" pitchFamily="34" charset="0"/>
              </a:rPr>
              <a:t> </a:t>
            </a:r>
            <a:r>
              <a:rPr lang="en-US" i="1" kern="100" dirty="0">
                <a:ea typeface="Aptos" panose="020B0004020202020204" pitchFamily="34" charset="0"/>
              </a:rPr>
              <a:t>For </a:t>
            </a:r>
            <a:r>
              <a:rPr lang="en-US" b="1" i="1" kern="100" dirty="0">
                <a:ea typeface="Aptos" panose="020B0004020202020204" pitchFamily="34" charset="0"/>
              </a:rPr>
              <a:t>there is no distinction between Jew and Greek</a:t>
            </a:r>
            <a:r>
              <a:rPr lang="en-US" i="1" kern="100" dirty="0">
                <a:ea typeface="Aptos" panose="020B0004020202020204" pitchFamily="34" charset="0"/>
              </a:rPr>
              <a:t>, for the </a:t>
            </a:r>
            <a:r>
              <a:rPr lang="en-US" b="1" i="1" kern="100" dirty="0">
                <a:ea typeface="Aptos" panose="020B0004020202020204" pitchFamily="34" charset="0"/>
              </a:rPr>
              <a:t>same Lord </a:t>
            </a:r>
            <a:r>
              <a:rPr lang="en-US" i="1" kern="100" dirty="0">
                <a:ea typeface="Aptos" panose="020B0004020202020204" pitchFamily="34" charset="0"/>
              </a:rPr>
              <a:t>over all is rich to all who call upon Him. </a:t>
            </a:r>
            <a:r>
              <a:rPr lang="en-US" b="1" i="1" kern="100" dirty="0">
                <a:ea typeface="Aptos" panose="020B0004020202020204" pitchFamily="34" charset="0"/>
              </a:rPr>
              <a:t>13</a:t>
            </a:r>
            <a:r>
              <a:rPr lang="en-US" i="1" kern="100" dirty="0">
                <a:ea typeface="Aptos" panose="020B0004020202020204" pitchFamily="34" charset="0"/>
              </a:rPr>
              <a:t> For </a:t>
            </a:r>
            <a:r>
              <a:rPr lang="en-US" b="1" i="1" kern="100" dirty="0">
                <a:ea typeface="Aptos" panose="020B0004020202020204" pitchFamily="34" charset="0"/>
              </a:rPr>
              <a:t>"whoev</a:t>
            </a:r>
            <a:r>
              <a:rPr lang="en-US" i="1" kern="100" dirty="0">
                <a:ea typeface="Aptos" panose="020B0004020202020204" pitchFamily="34" charset="0"/>
              </a:rPr>
              <a:t>er calls on the name of the LORD shall be saved."</a:t>
            </a:r>
            <a:r>
              <a:rPr lang="en-US" i="1" kern="0" dirty="0">
                <a:ea typeface="Times New Roman" panose="02020603050405020304" pitchFamily="18" charset="0"/>
              </a:rPr>
              <a:t>    </a:t>
            </a:r>
          </a:p>
          <a:p>
            <a:endParaRPr lang="en-US" altLang="en-US" dirty="0"/>
          </a:p>
        </p:txBody>
      </p:sp>
      <p:sp>
        <p:nvSpPr>
          <p:cNvPr id="2" name="Date Placeholder 1">
            <a:extLst>
              <a:ext uri="{FF2B5EF4-FFF2-40B4-BE49-F238E27FC236}">
                <a16:creationId xmlns:a16="http://schemas.microsoft.com/office/drawing/2014/main" id="{727609B8-FE29-4E3B-BF21-733788546FBE}"/>
              </a:ext>
            </a:extLst>
          </p:cNvPr>
          <p:cNvSpPr>
            <a:spLocks noGrp="1"/>
          </p:cNvSpPr>
          <p:nvPr>
            <p:ph type="dt" idx="1"/>
          </p:nvPr>
        </p:nvSpPr>
        <p:spPr/>
        <p:txBody>
          <a:bodyPr/>
          <a:lstStyle/>
          <a:p>
            <a:r>
              <a:rPr lang="en-US" altLang="en-US"/>
              <a:t>10/6/2024 PM</a:t>
            </a:r>
          </a:p>
        </p:txBody>
      </p:sp>
    </p:spTree>
    <p:extLst>
      <p:ext uri="{BB962C8B-B14F-4D97-AF65-F5344CB8AC3E}">
        <p14:creationId xmlns:p14="http://schemas.microsoft.com/office/powerpoint/2010/main" val="3220179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F8EE80D-6C01-D5C9-CF6A-BFDD71982ECA}"/>
              </a:ext>
            </a:extLst>
          </p:cNvPr>
          <p:cNvSpPr>
            <a:spLocks noGrp="1" noChangeArrowheads="1"/>
          </p:cNvSpPr>
          <p:nvPr>
            <p:ph type="sldNum" sz="quarter" idx="5"/>
          </p:nvPr>
        </p:nvSpPr>
        <p:spPr>
          <a:ln/>
        </p:spPr>
        <p:txBody>
          <a:bodyPr/>
          <a:lstStyle/>
          <a:p>
            <a:fld id="{28299C88-686B-48F7-B775-9FB20162C29E}" type="slidenum">
              <a:rPr lang="en-US" altLang="en-US"/>
              <a:pPr/>
              <a:t>5</a:t>
            </a:fld>
            <a:endParaRPr lang="en-US" altLang="en-US"/>
          </a:p>
        </p:txBody>
      </p:sp>
      <p:sp>
        <p:nvSpPr>
          <p:cNvPr id="13314" name="Rectangle 2">
            <a:extLst>
              <a:ext uri="{FF2B5EF4-FFF2-40B4-BE49-F238E27FC236}">
                <a16:creationId xmlns:a16="http://schemas.microsoft.com/office/drawing/2014/main" id="{422027FE-19DC-7B12-8358-BC347890AA68}"/>
              </a:ext>
            </a:extLst>
          </p:cNvPr>
          <p:cNvSpPr>
            <a:spLocks noGrp="1" noRot="1" noChangeAspect="1" noChangeArrowheads="1" noTextEdit="1"/>
          </p:cNvSpPr>
          <p:nvPr>
            <p:ph type="sldImg"/>
          </p:nvPr>
        </p:nvSpPr>
        <p:spPr>
          <a:xfrm>
            <a:off x="1878013" y="150813"/>
            <a:ext cx="3556000" cy="2667000"/>
          </a:xfrm>
          <a:ln/>
        </p:spPr>
      </p:sp>
      <p:sp>
        <p:nvSpPr>
          <p:cNvPr id="13315" name="Rectangle 3">
            <a:extLst>
              <a:ext uri="{FF2B5EF4-FFF2-40B4-BE49-F238E27FC236}">
                <a16:creationId xmlns:a16="http://schemas.microsoft.com/office/drawing/2014/main" id="{F9D545BB-65D9-A9C5-2C03-882CFF21198D}"/>
              </a:ext>
            </a:extLst>
          </p:cNvPr>
          <p:cNvSpPr>
            <a:spLocks noGrp="1" noChangeArrowheads="1"/>
          </p:cNvSpPr>
          <p:nvPr>
            <p:ph type="body" idx="1"/>
          </p:nvPr>
        </p:nvSpPr>
        <p:spPr>
          <a:xfrm>
            <a:off x="-1" y="2819399"/>
            <a:ext cx="7313507" cy="6781801"/>
          </a:xfrm>
        </p:spPr>
        <p:txBody>
          <a:bodyPr/>
          <a:lstStyle/>
          <a:p>
            <a:pPr>
              <a:lnSpc>
                <a:spcPct val="107000"/>
              </a:lnSpc>
              <a:spcBef>
                <a:spcPts val="0"/>
              </a:spcBef>
              <a:spcAft>
                <a:spcPts val="0"/>
              </a:spcAft>
            </a:pPr>
            <a:r>
              <a:rPr lang="en-US" b="1" kern="0" dirty="0">
                <a:ea typeface="Times New Roman" panose="02020603050405020304" pitchFamily="18" charset="0"/>
              </a:rPr>
              <a:t>James 2:2-4 </a:t>
            </a:r>
            <a:r>
              <a:rPr lang="en-US" b="1" kern="100" dirty="0">
                <a:ea typeface="Aptos" panose="020B0004020202020204" pitchFamily="34" charset="0"/>
              </a:rPr>
              <a:t>NKJV 2</a:t>
            </a:r>
            <a:r>
              <a:rPr lang="en-US" kern="100" dirty="0">
                <a:ea typeface="Aptos" panose="020B0004020202020204" pitchFamily="34" charset="0"/>
              </a:rPr>
              <a:t> </a:t>
            </a:r>
            <a:r>
              <a:rPr lang="en-US" i="1" kern="100" dirty="0">
                <a:ea typeface="Aptos" panose="020B0004020202020204" pitchFamily="34" charset="0"/>
              </a:rPr>
              <a:t>For if there should come into your assembly a man with gold rings, in fine apparel, and there should also come in a poor man in filthy clothes</a:t>
            </a:r>
            <a:r>
              <a:rPr lang="en-US" b="1" i="1" kern="100" dirty="0">
                <a:ea typeface="Aptos" panose="020B0004020202020204" pitchFamily="34" charset="0"/>
              </a:rPr>
              <a:t>, 3</a:t>
            </a:r>
            <a:r>
              <a:rPr lang="en-US" i="1" kern="100" dirty="0">
                <a:ea typeface="Aptos" panose="020B0004020202020204" pitchFamily="34" charset="0"/>
              </a:rPr>
              <a:t> and you pay attention to the one wearing the fine clothes and say to him, "You sit here in a good place," and say to the poor man, "You stand there," or, "Sit here at my footstool," </a:t>
            </a:r>
            <a:r>
              <a:rPr lang="en-US" b="1" i="1" kern="100" dirty="0">
                <a:ea typeface="Aptos" panose="020B0004020202020204" pitchFamily="34" charset="0"/>
              </a:rPr>
              <a:t>4</a:t>
            </a:r>
            <a:r>
              <a:rPr lang="en-US" i="1" kern="100" dirty="0">
                <a:ea typeface="Aptos" panose="020B0004020202020204" pitchFamily="34" charset="0"/>
              </a:rPr>
              <a:t> have you not shown partiality among yourselves, and become judges with evil thoughts?</a:t>
            </a:r>
            <a:r>
              <a:rPr lang="en-US" i="1" kern="0" dirty="0">
                <a:ea typeface="Times New Roman" panose="02020603050405020304" pitchFamily="18" charset="0"/>
              </a:rPr>
              <a:t>    </a:t>
            </a:r>
            <a:endParaRPr lang="en-US" kern="0" dirty="0">
              <a:ea typeface="Times New Roman" panose="02020603050405020304" pitchFamily="18" charset="0"/>
            </a:endParaRPr>
          </a:p>
          <a:p>
            <a:pPr marL="193323" indent="0">
              <a:lnSpc>
                <a:spcPct val="107000"/>
              </a:lnSpc>
              <a:spcBef>
                <a:spcPts val="0"/>
              </a:spcBef>
              <a:spcAft>
                <a:spcPts val="0"/>
              </a:spcAft>
              <a:buFont typeface="Wingdings" panose="05000000000000000000" pitchFamily="2" charset="2"/>
              <a:buNone/>
            </a:pPr>
            <a:endParaRPr lang="en-US" b="1" kern="0" dirty="0">
              <a:ea typeface="Aptos" panose="020B0004020202020204" pitchFamily="34" charset="0"/>
            </a:endParaRPr>
          </a:p>
          <a:p>
            <a:pPr marL="0" indent="0">
              <a:lnSpc>
                <a:spcPct val="107000"/>
              </a:lnSpc>
              <a:spcBef>
                <a:spcPts val="0"/>
              </a:spcBef>
              <a:spcAft>
                <a:spcPts val="0"/>
              </a:spcAft>
              <a:buFont typeface="Wingdings" panose="05000000000000000000" pitchFamily="2" charset="2"/>
              <a:buNone/>
            </a:pPr>
            <a:r>
              <a:rPr lang="en-US" b="1" kern="100" dirty="0">
                <a:ea typeface="Aptos" panose="020B0004020202020204" pitchFamily="34" charset="0"/>
              </a:rPr>
              <a:t>Galatians 3:28 NKJV 28 </a:t>
            </a:r>
            <a:r>
              <a:rPr lang="en-US" i="1" kern="100" dirty="0">
                <a:ea typeface="Aptos" panose="020B0004020202020204" pitchFamily="34" charset="0"/>
              </a:rPr>
              <a:t>There is neither Jew nor Greek, there is neither slave nor free, there is neither male nor female; for you are all one in Christ Jesus.</a:t>
            </a:r>
            <a:r>
              <a:rPr lang="en-US" i="1" kern="0" dirty="0">
                <a:ea typeface="Times New Roman" panose="02020603050405020304" pitchFamily="18" charset="0"/>
              </a:rPr>
              <a:t> </a:t>
            </a:r>
          </a:p>
          <a:p>
            <a:pPr marL="0" indent="0">
              <a:lnSpc>
                <a:spcPct val="107000"/>
              </a:lnSpc>
              <a:spcBef>
                <a:spcPts val="0"/>
              </a:spcBef>
              <a:spcAft>
                <a:spcPts val="0"/>
              </a:spcAft>
              <a:buFont typeface="Wingdings" panose="05000000000000000000" pitchFamily="2" charset="2"/>
              <a:buNone/>
            </a:pPr>
            <a:endParaRPr lang="en-US" b="1" kern="0" dirty="0">
              <a:ea typeface="Times New Roman" panose="02020603050405020304" pitchFamily="18" charset="0"/>
            </a:endParaRPr>
          </a:p>
          <a:p>
            <a:pPr marL="0" indent="0">
              <a:lnSpc>
                <a:spcPct val="107000"/>
              </a:lnSpc>
              <a:spcBef>
                <a:spcPts val="0"/>
              </a:spcBef>
              <a:spcAft>
                <a:spcPts val="0"/>
              </a:spcAft>
              <a:buFont typeface="Wingdings" panose="05000000000000000000" pitchFamily="2" charset="2"/>
              <a:buNone/>
            </a:pPr>
            <a:r>
              <a:rPr lang="en-US" b="1" kern="0" dirty="0">
                <a:ea typeface="Times New Roman" panose="02020603050405020304" pitchFamily="18" charset="0"/>
              </a:rPr>
              <a:t>Colossians 3:10-11 NKJV 10 </a:t>
            </a:r>
            <a:r>
              <a:rPr lang="en-US" i="1" kern="0" dirty="0">
                <a:ea typeface="Times New Roman" panose="02020603050405020304" pitchFamily="18" charset="0"/>
              </a:rPr>
              <a:t>and have put on </a:t>
            </a:r>
            <a:r>
              <a:rPr lang="en-US" b="1" i="1" kern="0" dirty="0">
                <a:ea typeface="Times New Roman" panose="02020603050405020304" pitchFamily="18" charset="0"/>
              </a:rPr>
              <a:t>the new man</a:t>
            </a:r>
            <a:r>
              <a:rPr lang="en-US" i="1" kern="0" dirty="0">
                <a:ea typeface="Times New Roman" panose="02020603050405020304" pitchFamily="18" charset="0"/>
              </a:rPr>
              <a:t> who is renewed in knowledge according to </a:t>
            </a:r>
            <a:r>
              <a:rPr lang="en-US" b="1" i="1" kern="0" dirty="0">
                <a:ea typeface="Times New Roman" panose="02020603050405020304" pitchFamily="18" charset="0"/>
              </a:rPr>
              <a:t>the image of Him who created him, 11 </a:t>
            </a:r>
            <a:r>
              <a:rPr lang="en-US" i="1" kern="0" dirty="0">
                <a:ea typeface="Times New Roman" panose="02020603050405020304" pitchFamily="18" charset="0"/>
              </a:rPr>
              <a:t>where there is neither Greek nor Jew, circumcised nor uncircumcised, barbarian, Scythian, slave nor free, but Christ is all and in all.</a:t>
            </a:r>
          </a:p>
          <a:p>
            <a:pPr marL="0" indent="0">
              <a:lnSpc>
                <a:spcPct val="107000"/>
              </a:lnSpc>
              <a:spcBef>
                <a:spcPts val="0"/>
              </a:spcBef>
              <a:spcAft>
                <a:spcPts val="0"/>
              </a:spcAft>
              <a:buFont typeface="Wingdings" panose="05000000000000000000" pitchFamily="2" charset="2"/>
              <a:buNone/>
            </a:pPr>
            <a:endParaRPr lang="en-US" b="1" i="1" kern="0" dirty="0">
              <a:ea typeface="Times New Roman" panose="02020603050405020304" pitchFamily="18" charset="0"/>
            </a:endParaRPr>
          </a:p>
          <a:p>
            <a:pPr marL="0" indent="0">
              <a:lnSpc>
                <a:spcPct val="107000"/>
              </a:lnSpc>
              <a:spcBef>
                <a:spcPts val="0"/>
              </a:spcBef>
              <a:spcAft>
                <a:spcPts val="0"/>
              </a:spcAft>
              <a:buFont typeface="Wingdings" panose="05000000000000000000" pitchFamily="2" charset="2"/>
              <a:buNone/>
            </a:pPr>
            <a:r>
              <a:rPr lang="en-US" b="1" kern="0" dirty="0">
                <a:ea typeface="Times New Roman" panose="02020603050405020304" pitchFamily="18" charset="0"/>
              </a:rPr>
              <a:t>James 2:4 NKJV 4 </a:t>
            </a:r>
            <a:r>
              <a:rPr lang="en-US" kern="0" dirty="0">
                <a:ea typeface="Times New Roman" panose="02020603050405020304" pitchFamily="18" charset="0"/>
              </a:rPr>
              <a:t>have you not shown partiality among yourselves, and become judges with evil thoughts?</a:t>
            </a:r>
          </a:p>
          <a:p>
            <a:pPr marL="171450" indent="-171450">
              <a:lnSpc>
                <a:spcPct val="107000"/>
              </a:lnSpc>
              <a:spcBef>
                <a:spcPts val="0"/>
              </a:spcBef>
              <a:spcAft>
                <a:spcPts val="0"/>
              </a:spcAft>
              <a:buFont typeface="Wingdings" panose="05000000000000000000" pitchFamily="2" charset="2"/>
              <a:buChar char="§"/>
            </a:pPr>
            <a:r>
              <a:rPr lang="en-US" b="1" kern="100" dirty="0">
                <a:ea typeface="Aptos" panose="020B0004020202020204" pitchFamily="34" charset="0"/>
              </a:rPr>
              <a:t>1 Corinthians 12:20-26 NKJV </a:t>
            </a:r>
            <a:r>
              <a:rPr lang="en-US" b="1" i="1" kern="100" dirty="0">
                <a:ea typeface="Aptos" panose="020B0004020202020204" pitchFamily="34" charset="0"/>
              </a:rPr>
              <a:t>20 </a:t>
            </a:r>
            <a:r>
              <a:rPr lang="en-US" i="1" kern="100" dirty="0">
                <a:ea typeface="Aptos" panose="020B0004020202020204" pitchFamily="34" charset="0"/>
              </a:rPr>
              <a:t>But now indeed there are many members, yet one body. </a:t>
            </a:r>
            <a:r>
              <a:rPr lang="en-US" b="1" i="1" kern="100" dirty="0">
                <a:ea typeface="Aptos" panose="020B0004020202020204" pitchFamily="34" charset="0"/>
              </a:rPr>
              <a:t>21</a:t>
            </a:r>
            <a:r>
              <a:rPr lang="en-US" i="1" kern="100" dirty="0">
                <a:ea typeface="Aptos" panose="020B0004020202020204" pitchFamily="34" charset="0"/>
              </a:rPr>
              <a:t> And the eye cannot say to the hand, "I have no need of you"; nor again the head to the feet, "I have no need of you." </a:t>
            </a:r>
            <a:r>
              <a:rPr lang="en-US" b="1" i="1" kern="100" dirty="0">
                <a:ea typeface="Aptos" panose="020B0004020202020204" pitchFamily="34" charset="0"/>
              </a:rPr>
              <a:t>22</a:t>
            </a:r>
            <a:r>
              <a:rPr lang="en-US" i="1" kern="100" dirty="0">
                <a:ea typeface="Aptos" panose="020B0004020202020204" pitchFamily="34" charset="0"/>
              </a:rPr>
              <a:t> No, much rather, those members of the body which seem to be weaker are necessary. </a:t>
            </a:r>
            <a:r>
              <a:rPr lang="en-US" b="1" i="1" kern="100" dirty="0">
                <a:ea typeface="Aptos" panose="020B0004020202020204" pitchFamily="34" charset="0"/>
              </a:rPr>
              <a:t>23</a:t>
            </a:r>
            <a:r>
              <a:rPr lang="en-US" i="1" kern="100" dirty="0">
                <a:ea typeface="Aptos" panose="020B0004020202020204" pitchFamily="34" charset="0"/>
              </a:rPr>
              <a:t> And those members of the body which we think to be less honorable, on these we bestow greater honor; and our unpresentable parts have greater modesty, </a:t>
            </a:r>
            <a:r>
              <a:rPr lang="en-US" b="1" i="1" kern="100" dirty="0">
                <a:ea typeface="Aptos" panose="020B0004020202020204" pitchFamily="34" charset="0"/>
              </a:rPr>
              <a:t>24 </a:t>
            </a:r>
            <a:r>
              <a:rPr lang="en-US" i="1" kern="100" dirty="0">
                <a:ea typeface="Aptos" panose="020B0004020202020204" pitchFamily="34" charset="0"/>
              </a:rPr>
              <a:t>but our presentable parts have no need. But God composed the body, having given greater honor to that part which lacks it, </a:t>
            </a:r>
            <a:r>
              <a:rPr lang="en-US" b="1" i="1" kern="100" dirty="0">
                <a:ea typeface="Aptos" panose="020B0004020202020204" pitchFamily="34" charset="0"/>
              </a:rPr>
              <a:t>25</a:t>
            </a:r>
            <a:r>
              <a:rPr lang="en-US" i="1" kern="100" dirty="0">
                <a:ea typeface="Aptos" panose="020B0004020202020204" pitchFamily="34" charset="0"/>
              </a:rPr>
              <a:t> that there should be no schism in the body, but that the members should have the same care for one another. 26 And if one member suffers, all the members suffer with it; or if one member is honored, all the members rejoice with it.</a:t>
            </a:r>
          </a:p>
          <a:p>
            <a:pPr>
              <a:lnSpc>
                <a:spcPct val="107000"/>
              </a:lnSpc>
              <a:spcBef>
                <a:spcPts val="0"/>
              </a:spcBef>
              <a:spcAft>
                <a:spcPts val="0"/>
              </a:spcAft>
            </a:pPr>
            <a:endParaRPr lang="en-US" b="1" kern="0" dirty="0">
              <a:ea typeface="Times New Roman" panose="02020603050405020304" pitchFamily="18" charset="0"/>
            </a:endParaRPr>
          </a:p>
          <a:p>
            <a:pPr>
              <a:lnSpc>
                <a:spcPct val="107000"/>
              </a:lnSpc>
              <a:spcBef>
                <a:spcPts val="0"/>
              </a:spcBef>
              <a:spcAft>
                <a:spcPts val="0"/>
              </a:spcAft>
            </a:pPr>
            <a:r>
              <a:rPr lang="en-US" b="1" kern="0" dirty="0">
                <a:ea typeface="Times New Roman" panose="02020603050405020304" pitchFamily="18" charset="0"/>
              </a:rPr>
              <a:t>John 7:24 </a:t>
            </a:r>
            <a:r>
              <a:rPr lang="en-US" b="1" kern="100" dirty="0">
                <a:ea typeface="Aptos" panose="020B0004020202020204" pitchFamily="34" charset="0"/>
              </a:rPr>
              <a:t>NKJV 24</a:t>
            </a:r>
            <a:r>
              <a:rPr lang="en-US" b="1" i="1" kern="100" dirty="0">
                <a:ea typeface="Aptos" panose="020B0004020202020204" pitchFamily="34" charset="0"/>
              </a:rPr>
              <a:t> </a:t>
            </a:r>
            <a:r>
              <a:rPr lang="en-US" i="1" kern="100" dirty="0">
                <a:ea typeface="Aptos" panose="020B0004020202020204" pitchFamily="34" charset="0"/>
              </a:rPr>
              <a:t>"Do not judge according to appearance, but </a:t>
            </a:r>
            <a:r>
              <a:rPr lang="en-US" b="1" i="1" kern="100" dirty="0">
                <a:ea typeface="Aptos" panose="020B0004020202020204" pitchFamily="34" charset="0"/>
              </a:rPr>
              <a:t>judge with righteous judgment.“</a:t>
            </a:r>
          </a:p>
          <a:p>
            <a:pPr>
              <a:lnSpc>
                <a:spcPct val="107000"/>
              </a:lnSpc>
              <a:spcBef>
                <a:spcPts val="0"/>
              </a:spcBef>
              <a:spcAft>
                <a:spcPts val="0"/>
              </a:spcAft>
            </a:pPr>
            <a:endParaRPr lang="en-US" b="1" kern="0" dirty="0">
              <a:ea typeface="Times New Roman" panose="02020603050405020304" pitchFamily="18" charset="0"/>
            </a:endParaRPr>
          </a:p>
          <a:p>
            <a:pPr>
              <a:lnSpc>
                <a:spcPct val="107000"/>
              </a:lnSpc>
              <a:spcBef>
                <a:spcPts val="0"/>
              </a:spcBef>
              <a:spcAft>
                <a:spcPts val="0"/>
              </a:spcAft>
            </a:pPr>
            <a:r>
              <a:rPr lang="en-US" b="1" kern="0" dirty="0">
                <a:ea typeface="Times New Roman" panose="02020603050405020304" pitchFamily="18" charset="0"/>
              </a:rPr>
              <a:t>James 4:11-12 - NKJV 11 </a:t>
            </a:r>
            <a:r>
              <a:rPr lang="en-US" i="1" kern="0" dirty="0">
                <a:ea typeface="Times New Roman" panose="02020603050405020304" pitchFamily="18" charset="0"/>
              </a:rPr>
              <a:t>Do not speak evil of one another, brethren. He who speaks evil of a brother and judges his brother, speaks evil of the law and judges the law. But if you judge the law, you are not a doer of the law but a judge. 12 There is one Lawgiver, who is able to save and to destroy. Who are you to judge another?</a:t>
            </a:r>
            <a:endParaRPr lang="en-US" i="1" kern="100" dirty="0">
              <a:ea typeface="Aptos" panose="020B0004020202020204" pitchFamily="34" charset="0"/>
            </a:endParaRPr>
          </a:p>
          <a:p>
            <a:endParaRPr lang="en-US" altLang="en-US" dirty="0"/>
          </a:p>
        </p:txBody>
      </p:sp>
      <p:sp>
        <p:nvSpPr>
          <p:cNvPr id="2" name="Date Placeholder 1">
            <a:extLst>
              <a:ext uri="{FF2B5EF4-FFF2-40B4-BE49-F238E27FC236}">
                <a16:creationId xmlns:a16="http://schemas.microsoft.com/office/drawing/2014/main" id="{D0CA725C-EEAF-CE78-D473-756F7EB3E2C3}"/>
              </a:ext>
            </a:extLst>
          </p:cNvPr>
          <p:cNvSpPr>
            <a:spLocks noGrp="1"/>
          </p:cNvSpPr>
          <p:nvPr>
            <p:ph type="dt" idx="1"/>
          </p:nvPr>
        </p:nvSpPr>
        <p:spPr/>
        <p:txBody>
          <a:bodyPr/>
          <a:lstStyle/>
          <a:p>
            <a:r>
              <a:rPr lang="en-US" altLang="en-US"/>
              <a:t>10/6/2024 PM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485E84F-4E54-0154-0D80-BB3FD0468BE9}"/>
              </a:ext>
            </a:extLst>
          </p:cNvPr>
          <p:cNvSpPr>
            <a:spLocks noGrp="1" noChangeArrowheads="1"/>
          </p:cNvSpPr>
          <p:nvPr>
            <p:ph type="sldNum" sz="quarter" idx="5"/>
          </p:nvPr>
        </p:nvSpPr>
        <p:spPr>
          <a:ln/>
        </p:spPr>
        <p:txBody>
          <a:bodyPr/>
          <a:lstStyle/>
          <a:p>
            <a:fld id="{ABD33579-B2CA-41CD-B76A-22763C8C3120}" type="slidenum">
              <a:rPr lang="en-US" altLang="en-US"/>
              <a:pPr/>
              <a:t>6</a:t>
            </a:fld>
            <a:endParaRPr lang="en-US" altLang="en-US"/>
          </a:p>
        </p:txBody>
      </p:sp>
      <p:sp>
        <p:nvSpPr>
          <p:cNvPr id="15362" name="Rectangle 2">
            <a:extLst>
              <a:ext uri="{FF2B5EF4-FFF2-40B4-BE49-F238E27FC236}">
                <a16:creationId xmlns:a16="http://schemas.microsoft.com/office/drawing/2014/main" id="{3A5B1BF5-579E-2CAF-85C2-8D816F6E226A}"/>
              </a:ext>
            </a:extLst>
          </p:cNvPr>
          <p:cNvSpPr>
            <a:spLocks noGrp="1" noRot="1" noChangeAspect="1" noChangeArrowheads="1" noTextEdit="1"/>
          </p:cNvSpPr>
          <p:nvPr>
            <p:ph type="sldImg"/>
          </p:nvPr>
        </p:nvSpPr>
        <p:spPr>
          <a:xfrm>
            <a:off x="1692275" y="152400"/>
            <a:ext cx="3727450" cy="2797175"/>
          </a:xfrm>
          <a:ln/>
        </p:spPr>
      </p:sp>
      <p:sp>
        <p:nvSpPr>
          <p:cNvPr id="15363" name="Rectangle 3">
            <a:extLst>
              <a:ext uri="{FF2B5EF4-FFF2-40B4-BE49-F238E27FC236}">
                <a16:creationId xmlns:a16="http://schemas.microsoft.com/office/drawing/2014/main" id="{4A7D3E6E-979A-A461-642F-E05085AAFED4}"/>
              </a:ext>
            </a:extLst>
          </p:cNvPr>
          <p:cNvSpPr>
            <a:spLocks noGrp="1" noChangeArrowheads="1"/>
          </p:cNvSpPr>
          <p:nvPr>
            <p:ph type="body" idx="1"/>
          </p:nvPr>
        </p:nvSpPr>
        <p:spPr>
          <a:xfrm>
            <a:off x="-1" y="2948940"/>
            <a:ext cx="7313507" cy="6652260"/>
          </a:xfrm>
        </p:spPr>
        <p:txBody>
          <a:bodyPr/>
          <a:lstStyle/>
          <a:p>
            <a:pPr>
              <a:lnSpc>
                <a:spcPct val="107000"/>
              </a:lnSpc>
              <a:spcBef>
                <a:spcPts val="0"/>
              </a:spcBef>
              <a:spcAft>
                <a:spcPts val="0"/>
              </a:spcAft>
            </a:pPr>
            <a:r>
              <a:rPr lang="en-US" b="1" kern="0" dirty="0">
                <a:ea typeface="Times New Roman" panose="02020603050405020304" pitchFamily="18" charset="0"/>
              </a:rPr>
              <a:t>James 2:4 NKJV 4 </a:t>
            </a:r>
            <a:r>
              <a:rPr lang="en-US" i="1" kern="0" dirty="0">
                <a:ea typeface="Times New Roman" panose="02020603050405020304" pitchFamily="18" charset="0"/>
              </a:rPr>
              <a:t>have you not shown partiality among yourselves, and become judges with evil thoughts? </a:t>
            </a:r>
          </a:p>
          <a:p>
            <a:pPr>
              <a:lnSpc>
                <a:spcPct val="107000"/>
              </a:lnSpc>
              <a:spcBef>
                <a:spcPts val="0"/>
              </a:spcBef>
              <a:spcAft>
                <a:spcPts val="0"/>
              </a:spcAft>
            </a:pPr>
            <a:endParaRPr lang="en-US" b="1" i="1" kern="0" dirty="0">
              <a:ea typeface="Times New Roman" panose="02020603050405020304" pitchFamily="18" charset="0"/>
            </a:endParaRPr>
          </a:p>
          <a:p>
            <a:pPr>
              <a:lnSpc>
                <a:spcPct val="107000"/>
              </a:lnSpc>
              <a:spcBef>
                <a:spcPts val="0"/>
              </a:spcBef>
              <a:spcAft>
                <a:spcPts val="0"/>
              </a:spcAft>
            </a:pPr>
            <a:r>
              <a:rPr lang="en-US" b="1" kern="0" dirty="0">
                <a:ea typeface="Times New Roman" panose="02020603050405020304" pitchFamily="18" charset="0"/>
              </a:rPr>
              <a:t>Matt. 15:19 </a:t>
            </a:r>
            <a:r>
              <a:rPr lang="en-US" b="1" kern="100" dirty="0">
                <a:ea typeface="Aptos" panose="020B0004020202020204" pitchFamily="34" charset="0"/>
              </a:rPr>
              <a:t>NKJV 1</a:t>
            </a:r>
            <a:r>
              <a:rPr lang="en-US" i="1" kern="100" dirty="0">
                <a:ea typeface="Aptos" panose="020B0004020202020204" pitchFamily="34" charset="0"/>
              </a:rPr>
              <a:t>9 "For </a:t>
            </a:r>
            <a:r>
              <a:rPr lang="en-US" b="1" i="1" kern="100" dirty="0">
                <a:ea typeface="Aptos" panose="020B0004020202020204" pitchFamily="34" charset="0"/>
              </a:rPr>
              <a:t>out of the heart proceed evil thoughts</a:t>
            </a:r>
            <a:r>
              <a:rPr lang="en-US" i="1" kern="100" dirty="0">
                <a:ea typeface="Aptos" panose="020B0004020202020204" pitchFamily="34" charset="0"/>
              </a:rPr>
              <a:t>, murders, adulteries, fornications, thefts, false witness, blasphemies.</a:t>
            </a:r>
            <a:endParaRPr lang="en-US" i="1" kern="0" dirty="0">
              <a:ea typeface="Aptos" panose="020B0004020202020204" pitchFamily="34" charset="0"/>
            </a:endParaRPr>
          </a:p>
          <a:p>
            <a:pPr>
              <a:lnSpc>
                <a:spcPct val="107000"/>
              </a:lnSpc>
              <a:spcBef>
                <a:spcPts val="0"/>
              </a:spcBef>
              <a:spcAft>
                <a:spcPts val="0"/>
              </a:spcAft>
            </a:pPr>
            <a:endParaRPr lang="en-US" b="1" kern="0" dirty="0">
              <a:ea typeface="Times New Roman" panose="02020603050405020304" pitchFamily="18" charset="0"/>
            </a:endParaRPr>
          </a:p>
          <a:p>
            <a:pPr>
              <a:lnSpc>
                <a:spcPct val="107000"/>
              </a:lnSpc>
              <a:spcBef>
                <a:spcPts val="0"/>
              </a:spcBef>
              <a:spcAft>
                <a:spcPts val="0"/>
              </a:spcAft>
            </a:pPr>
            <a:r>
              <a:rPr lang="en-US" b="1" kern="0" dirty="0">
                <a:ea typeface="Times New Roman" panose="02020603050405020304" pitchFamily="18" charset="0"/>
              </a:rPr>
              <a:t>1 Cor. 1:10 </a:t>
            </a:r>
            <a:r>
              <a:rPr lang="en-US" b="1" kern="100" dirty="0">
                <a:ea typeface="Aptos" panose="020B0004020202020204" pitchFamily="34" charset="0"/>
              </a:rPr>
              <a:t>NKJV 10 </a:t>
            </a:r>
            <a:r>
              <a:rPr lang="en-US" i="1" kern="100" dirty="0">
                <a:ea typeface="Aptos" panose="020B0004020202020204" pitchFamily="34" charset="0"/>
              </a:rPr>
              <a:t>Now I plead with you, brethren, by the name of our Lord Jesus Christ, that you all speak the same thing, and that there be </a:t>
            </a:r>
            <a:r>
              <a:rPr lang="en-US" b="1" i="1" kern="100" dirty="0">
                <a:ea typeface="Aptos" panose="020B0004020202020204" pitchFamily="34" charset="0"/>
              </a:rPr>
              <a:t>no divisions </a:t>
            </a:r>
            <a:r>
              <a:rPr lang="en-US" i="1" kern="100" dirty="0">
                <a:ea typeface="Aptos" panose="020B0004020202020204" pitchFamily="34" charset="0"/>
              </a:rPr>
              <a:t>among you, but that you be perfectly joined together in the same mind and in the same judgment.</a:t>
            </a:r>
          </a:p>
          <a:p>
            <a:pPr marL="171450" indent="-171450">
              <a:lnSpc>
                <a:spcPct val="107000"/>
              </a:lnSpc>
              <a:spcBef>
                <a:spcPts val="0"/>
              </a:spcBef>
              <a:spcAft>
                <a:spcPts val="0"/>
              </a:spcAft>
              <a:buFont typeface="Wingdings" panose="05000000000000000000" pitchFamily="2" charset="2"/>
              <a:buChar char="§"/>
            </a:pPr>
            <a:r>
              <a:rPr lang="en-US" b="1" kern="0" dirty="0">
                <a:ea typeface="Times New Roman" panose="02020603050405020304" pitchFamily="18" charset="0"/>
              </a:rPr>
              <a:t>1 Corinthians 3:1-4 NKJV 1 </a:t>
            </a:r>
            <a:r>
              <a:rPr lang="en-US" b="0" kern="0" dirty="0">
                <a:ea typeface="Times New Roman" panose="02020603050405020304" pitchFamily="18" charset="0"/>
              </a:rPr>
              <a:t>And I, brethren, could not speak to you as to spiritual people but as to carnal, as to babes in Christ. </a:t>
            </a:r>
            <a:r>
              <a:rPr lang="en-US" b="1" kern="0" dirty="0">
                <a:ea typeface="Times New Roman" panose="02020603050405020304" pitchFamily="18" charset="0"/>
              </a:rPr>
              <a:t>2</a:t>
            </a:r>
            <a:r>
              <a:rPr lang="en-US" b="0" kern="0" dirty="0">
                <a:ea typeface="Times New Roman" panose="02020603050405020304" pitchFamily="18" charset="0"/>
              </a:rPr>
              <a:t> I fed you with milk and not with solid food; for until now you were not able to receive it, and even now you are still not able</a:t>
            </a:r>
            <a:r>
              <a:rPr lang="en-US" b="1" kern="0" dirty="0">
                <a:ea typeface="Times New Roman" panose="02020603050405020304" pitchFamily="18" charset="0"/>
              </a:rPr>
              <a:t>; 3</a:t>
            </a:r>
            <a:r>
              <a:rPr lang="en-US" b="0" kern="0" dirty="0">
                <a:ea typeface="Times New Roman" panose="02020603050405020304" pitchFamily="18" charset="0"/>
              </a:rPr>
              <a:t> for you are still carnal. For where there are envy, strife, and divisions among you, are you not carnal and behaving like mere men? </a:t>
            </a:r>
            <a:r>
              <a:rPr lang="en-US" b="1" kern="0" dirty="0">
                <a:ea typeface="Times New Roman" panose="02020603050405020304" pitchFamily="18" charset="0"/>
              </a:rPr>
              <a:t>4</a:t>
            </a:r>
            <a:r>
              <a:rPr lang="en-US" b="0" kern="0" dirty="0">
                <a:ea typeface="Times New Roman" panose="02020603050405020304" pitchFamily="18" charset="0"/>
              </a:rPr>
              <a:t> For when one says, "I am of Paul," and another, "I am of Apollos," are you not carnal?</a:t>
            </a:r>
          </a:p>
          <a:p>
            <a:pPr>
              <a:lnSpc>
                <a:spcPct val="107000"/>
              </a:lnSpc>
              <a:spcBef>
                <a:spcPts val="0"/>
              </a:spcBef>
              <a:spcAft>
                <a:spcPts val="0"/>
              </a:spcAft>
            </a:pPr>
            <a:endParaRPr lang="en-US" b="1" kern="0" dirty="0">
              <a:ea typeface="Times New Roman" panose="02020603050405020304" pitchFamily="18" charset="0"/>
            </a:endParaRPr>
          </a:p>
          <a:p>
            <a:pPr>
              <a:lnSpc>
                <a:spcPct val="107000"/>
              </a:lnSpc>
              <a:spcBef>
                <a:spcPts val="0"/>
              </a:spcBef>
              <a:spcAft>
                <a:spcPts val="0"/>
              </a:spcAft>
            </a:pPr>
            <a:r>
              <a:rPr lang="en-US" b="1" kern="0" dirty="0">
                <a:ea typeface="Times New Roman" panose="02020603050405020304" pitchFamily="18" charset="0"/>
              </a:rPr>
              <a:t>1 Pet. 1:15-17 </a:t>
            </a:r>
            <a:r>
              <a:rPr lang="en-US" b="1" kern="100" dirty="0">
                <a:ea typeface="Aptos" panose="020B0004020202020204" pitchFamily="34" charset="0"/>
              </a:rPr>
              <a:t>NKJV 15 </a:t>
            </a:r>
            <a:r>
              <a:rPr lang="en-US" kern="100" dirty="0">
                <a:ea typeface="Aptos" panose="020B0004020202020204" pitchFamily="34" charset="0"/>
              </a:rPr>
              <a:t>but as He who called you is holy, </a:t>
            </a:r>
            <a:r>
              <a:rPr lang="en-US" b="1" kern="100" dirty="0">
                <a:ea typeface="Aptos" panose="020B0004020202020204" pitchFamily="34" charset="0"/>
              </a:rPr>
              <a:t>you also be holy in all your conduct, 16 </a:t>
            </a:r>
            <a:r>
              <a:rPr lang="en-US" kern="100" dirty="0">
                <a:ea typeface="Aptos" panose="020B0004020202020204" pitchFamily="34" charset="0"/>
              </a:rPr>
              <a:t>because it is written, "Be holy, for I am holy." </a:t>
            </a:r>
            <a:r>
              <a:rPr lang="en-US" b="1" kern="100" dirty="0">
                <a:ea typeface="Aptos" panose="020B0004020202020204" pitchFamily="34" charset="0"/>
              </a:rPr>
              <a:t>17</a:t>
            </a:r>
            <a:r>
              <a:rPr lang="en-US" kern="100" dirty="0">
                <a:ea typeface="Aptos" panose="020B0004020202020204" pitchFamily="34" charset="0"/>
              </a:rPr>
              <a:t> And if you call on the Father, </a:t>
            </a:r>
            <a:r>
              <a:rPr lang="en-US" b="1" kern="100" dirty="0">
                <a:ea typeface="Aptos" panose="020B0004020202020204" pitchFamily="34" charset="0"/>
              </a:rPr>
              <a:t>who without partiality judges according to each one's work</a:t>
            </a:r>
            <a:r>
              <a:rPr lang="en-US" kern="100" dirty="0">
                <a:ea typeface="Aptos" panose="020B0004020202020204" pitchFamily="34" charset="0"/>
              </a:rPr>
              <a:t>, conduct yourselves throughout the time of your stay here in fear;</a:t>
            </a:r>
            <a:endParaRPr lang="en-US" altLang="en-US" dirty="0"/>
          </a:p>
        </p:txBody>
      </p:sp>
      <p:sp>
        <p:nvSpPr>
          <p:cNvPr id="2" name="Date Placeholder 1">
            <a:extLst>
              <a:ext uri="{FF2B5EF4-FFF2-40B4-BE49-F238E27FC236}">
                <a16:creationId xmlns:a16="http://schemas.microsoft.com/office/drawing/2014/main" id="{02D00AD7-43A5-E72D-A2A6-3E5107D633F1}"/>
              </a:ext>
            </a:extLst>
          </p:cNvPr>
          <p:cNvSpPr>
            <a:spLocks noGrp="1"/>
          </p:cNvSpPr>
          <p:nvPr>
            <p:ph type="dt" idx="1"/>
          </p:nvPr>
        </p:nvSpPr>
        <p:spPr/>
        <p:txBody>
          <a:bodyPr/>
          <a:lstStyle/>
          <a:p>
            <a:r>
              <a:rPr lang="en-US" altLang="en-US"/>
              <a:t>10/6/2024 PM</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1A40943-86D3-EFDB-55C7-B59CDF3860BE}"/>
              </a:ext>
            </a:extLst>
          </p:cNvPr>
          <p:cNvSpPr>
            <a:spLocks noGrp="1" noChangeArrowheads="1"/>
          </p:cNvSpPr>
          <p:nvPr>
            <p:ph type="sldNum" sz="quarter" idx="5"/>
          </p:nvPr>
        </p:nvSpPr>
        <p:spPr>
          <a:ln/>
        </p:spPr>
        <p:txBody>
          <a:bodyPr/>
          <a:lstStyle/>
          <a:p>
            <a:fld id="{78454C90-3499-42A9-A588-61740F013B47}" type="slidenum">
              <a:rPr lang="en-US" altLang="en-US"/>
              <a:pPr/>
              <a:t>7</a:t>
            </a:fld>
            <a:endParaRPr lang="en-US" altLang="en-US"/>
          </a:p>
        </p:txBody>
      </p:sp>
      <p:sp>
        <p:nvSpPr>
          <p:cNvPr id="17410" name="Rectangle 2">
            <a:extLst>
              <a:ext uri="{FF2B5EF4-FFF2-40B4-BE49-F238E27FC236}">
                <a16:creationId xmlns:a16="http://schemas.microsoft.com/office/drawing/2014/main" id="{EC0DF86D-48DB-231C-4EE2-EF36B04CAC40}"/>
              </a:ext>
            </a:extLst>
          </p:cNvPr>
          <p:cNvSpPr>
            <a:spLocks noGrp="1" noRot="1" noChangeAspect="1" noChangeArrowheads="1" noTextEdit="1"/>
          </p:cNvSpPr>
          <p:nvPr>
            <p:ph type="sldImg"/>
          </p:nvPr>
        </p:nvSpPr>
        <p:spPr>
          <a:xfrm>
            <a:off x="1771650" y="198438"/>
            <a:ext cx="3771900" cy="2828925"/>
          </a:xfrm>
          <a:ln/>
        </p:spPr>
      </p:sp>
      <p:sp>
        <p:nvSpPr>
          <p:cNvPr id="17411" name="Rectangle 3">
            <a:extLst>
              <a:ext uri="{FF2B5EF4-FFF2-40B4-BE49-F238E27FC236}">
                <a16:creationId xmlns:a16="http://schemas.microsoft.com/office/drawing/2014/main" id="{7F95F784-6B42-159A-7536-7D7FC2F40844}"/>
              </a:ext>
            </a:extLst>
          </p:cNvPr>
          <p:cNvSpPr>
            <a:spLocks noGrp="1" noChangeArrowheads="1"/>
          </p:cNvSpPr>
          <p:nvPr>
            <p:ph type="body" idx="1"/>
          </p:nvPr>
        </p:nvSpPr>
        <p:spPr>
          <a:xfrm>
            <a:off x="0" y="3026926"/>
            <a:ext cx="7315200" cy="6574274"/>
          </a:xfrm>
        </p:spPr>
        <p:txBody>
          <a:bodyPr/>
          <a:lstStyle/>
          <a:p>
            <a:pPr>
              <a:lnSpc>
                <a:spcPct val="107000"/>
              </a:lnSpc>
              <a:spcBef>
                <a:spcPts val="0"/>
              </a:spcBef>
              <a:spcAft>
                <a:spcPts val="0"/>
              </a:spcAft>
            </a:pPr>
            <a:r>
              <a:rPr lang="en-US" b="1" kern="0" dirty="0">
                <a:ea typeface="Times New Roman" panose="02020603050405020304" pitchFamily="18" charset="0"/>
              </a:rPr>
              <a:t>James 2:5 NKJV </a:t>
            </a:r>
            <a:r>
              <a:rPr lang="en-US" b="1" kern="0" dirty="0" err="1">
                <a:ea typeface="Times New Roman" panose="02020603050405020304" pitchFamily="18" charset="0"/>
              </a:rPr>
              <a:t>NKJV</a:t>
            </a:r>
            <a:r>
              <a:rPr lang="en-US" b="1" kern="0" dirty="0">
                <a:ea typeface="Times New Roman" panose="02020603050405020304" pitchFamily="18" charset="0"/>
              </a:rPr>
              <a:t> 5 </a:t>
            </a:r>
            <a:r>
              <a:rPr lang="en-US" i="1" kern="0" dirty="0">
                <a:ea typeface="Times New Roman" panose="02020603050405020304" pitchFamily="18" charset="0"/>
              </a:rPr>
              <a:t>Listen, my beloved brethren: </a:t>
            </a:r>
            <a:r>
              <a:rPr lang="en-US" b="1" i="1" kern="0" dirty="0">
                <a:ea typeface="Times New Roman" panose="02020603050405020304" pitchFamily="18" charset="0"/>
              </a:rPr>
              <a:t>Has God not chosen the poor of this world to be rich in faith and heirs of the kingdom </a:t>
            </a:r>
            <a:r>
              <a:rPr lang="en-US" i="1" kern="0" dirty="0">
                <a:ea typeface="Times New Roman" panose="02020603050405020304" pitchFamily="18" charset="0"/>
              </a:rPr>
              <a:t>which He promised to those who love Him?</a:t>
            </a:r>
          </a:p>
          <a:p>
            <a:pPr marL="289984" indent="-193322">
              <a:lnSpc>
                <a:spcPct val="107000"/>
              </a:lnSpc>
              <a:spcBef>
                <a:spcPts val="0"/>
              </a:spcBef>
              <a:spcAft>
                <a:spcPts val="0"/>
              </a:spcAft>
              <a:buFont typeface="Wingdings" panose="05000000000000000000" pitchFamily="2" charset="2"/>
              <a:buChar char="§"/>
            </a:pPr>
            <a:r>
              <a:rPr lang="en-US" b="1" kern="0" dirty="0">
                <a:ea typeface="Times New Roman" panose="02020603050405020304" pitchFamily="18" charset="0"/>
              </a:rPr>
              <a:t>Deut. 10:17 NKJV 17 </a:t>
            </a:r>
            <a:r>
              <a:rPr lang="en-US" i="1" kern="0" dirty="0">
                <a:ea typeface="Times New Roman" panose="02020603050405020304" pitchFamily="18" charset="0"/>
              </a:rPr>
              <a:t>"For the LORD your God is God of gods and Lord of lords, the great God, mighty and awesome, who shows no partiality nor takes a bribe.</a:t>
            </a:r>
          </a:p>
          <a:p>
            <a:pPr marL="289984" indent="-193322">
              <a:lnSpc>
                <a:spcPct val="107000"/>
              </a:lnSpc>
              <a:spcBef>
                <a:spcPts val="0"/>
              </a:spcBef>
              <a:spcAft>
                <a:spcPts val="0"/>
              </a:spcAft>
              <a:buFont typeface="Wingdings" panose="05000000000000000000" pitchFamily="2" charset="2"/>
              <a:buChar char="§"/>
            </a:pPr>
            <a:r>
              <a:rPr lang="en-US" b="1" kern="0" dirty="0">
                <a:ea typeface="Times New Roman" panose="02020603050405020304" pitchFamily="18" charset="0"/>
              </a:rPr>
              <a:t>1 Cor. 1:26-29 NKJV 26 </a:t>
            </a:r>
            <a:r>
              <a:rPr lang="en-US" i="1" kern="0" dirty="0">
                <a:ea typeface="Times New Roman" panose="02020603050405020304" pitchFamily="18" charset="0"/>
              </a:rPr>
              <a:t>For you see your calling, brethren, that not many wise according to the flesh, not many mighty, not many noble, are called. </a:t>
            </a:r>
            <a:r>
              <a:rPr lang="en-US" b="1" i="1" kern="0" dirty="0">
                <a:ea typeface="Times New Roman" panose="02020603050405020304" pitchFamily="18" charset="0"/>
              </a:rPr>
              <a:t>27</a:t>
            </a:r>
            <a:r>
              <a:rPr lang="en-US" i="1" kern="0" dirty="0">
                <a:ea typeface="Times New Roman" panose="02020603050405020304" pitchFamily="18" charset="0"/>
              </a:rPr>
              <a:t> But God has chosen the foolish things of the world to put to shame the wise, and God has chosen the weak things of the world to put to shame the things which are mighty; </a:t>
            </a:r>
            <a:r>
              <a:rPr lang="en-US" b="1" i="1" kern="0" dirty="0">
                <a:ea typeface="Times New Roman" panose="02020603050405020304" pitchFamily="18" charset="0"/>
              </a:rPr>
              <a:t>28</a:t>
            </a:r>
            <a:r>
              <a:rPr lang="en-US" i="1" kern="0" dirty="0">
                <a:ea typeface="Times New Roman" panose="02020603050405020304" pitchFamily="18" charset="0"/>
              </a:rPr>
              <a:t> and the base things of the world and the things which are despised God has chosen, and the things which are not, to bring to nothing the things that are, </a:t>
            </a:r>
            <a:r>
              <a:rPr lang="en-US" kern="0" dirty="0">
                <a:ea typeface="Times New Roman" panose="02020603050405020304" pitchFamily="18" charset="0"/>
              </a:rPr>
              <a:t>29</a:t>
            </a:r>
            <a:r>
              <a:rPr lang="en-US" i="1" kern="0" dirty="0">
                <a:ea typeface="Times New Roman" panose="02020603050405020304" pitchFamily="18" charset="0"/>
              </a:rPr>
              <a:t> that no flesh should glory in His presence.</a:t>
            </a:r>
            <a:endParaRPr lang="en-US" i="1" kern="100" dirty="0">
              <a:ea typeface="Times New Roman" panose="02020603050405020304" pitchFamily="18" charset="0"/>
            </a:endParaRPr>
          </a:p>
          <a:p>
            <a:pPr marL="96662" indent="0">
              <a:lnSpc>
                <a:spcPct val="107000"/>
              </a:lnSpc>
              <a:spcBef>
                <a:spcPts val="0"/>
              </a:spcBef>
              <a:spcAft>
                <a:spcPts val="0"/>
              </a:spcAft>
              <a:buFont typeface="Wingdings" panose="05000000000000000000" pitchFamily="2" charset="2"/>
              <a:buNone/>
            </a:pPr>
            <a:endParaRPr lang="en-US" b="1" kern="0" dirty="0">
              <a:ea typeface="Times New Roman" panose="02020603050405020304" pitchFamily="18" charset="0"/>
            </a:endParaRPr>
          </a:p>
          <a:p>
            <a:pPr marL="96662" indent="0">
              <a:lnSpc>
                <a:spcPct val="107000"/>
              </a:lnSpc>
              <a:spcBef>
                <a:spcPts val="0"/>
              </a:spcBef>
              <a:spcAft>
                <a:spcPts val="0"/>
              </a:spcAft>
              <a:buFont typeface="Wingdings" panose="05000000000000000000" pitchFamily="2" charset="2"/>
              <a:buNone/>
            </a:pPr>
            <a:r>
              <a:rPr lang="en-US" b="1" kern="0" dirty="0">
                <a:ea typeface="Times New Roman" panose="02020603050405020304" pitchFamily="18" charset="0"/>
              </a:rPr>
              <a:t>John 3:16 NKJV 16 </a:t>
            </a:r>
            <a:r>
              <a:rPr lang="en-US" i="1" kern="0" dirty="0">
                <a:ea typeface="Times New Roman" panose="02020603050405020304" pitchFamily="18" charset="0"/>
              </a:rPr>
              <a:t>"For God so loved the world that He gave His only begotten Son, that whoever believes in Him should not perish but have everlasting life. </a:t>
            </a:r>
          </a:p>
          <a:p>
            <a:pPr marL="289984" indent="-193322">
              <a:lnSpc>
                <a:spcPct val="107000"/>
              </a:lnSpc>
              <a:spcBef>
                <a:spcPts val="0"/>
              </a:spcBef>
              <a:spcAft>
                <a:spcPts val="0"/>
              </a:spcAft>
              <a:buFont typeface="Wingdings" panose="05000000000000000000" pitchFamily="2" charset="2"/>
              <a:buChar char="§"/>
            </a:pPr>
            <a:r>
              <a:rPr lang="en-US" b="1" kern="0" dirty="0">
                <a:ea typeface="Times New Roman" panose="02020603050405020304" pitchFamily="18" charset="0"/>
              </a:rPr>
              <a:t>Rom. 5:8  NKJV 8 </a:t>
            </a:r>
            <a:r>
              <a:rPr lang="en-US" i="1" kern="0" dirty="0">
                <a:ea typeface="Times New Roman" panose="02020603050405020304" pitchFamily="18" charset="0"/>
              </a:rPr>
              <a:t>But God demonstrates His own love toward us, in that while we were still sinners, Christ died for us.</a:t>
            </a:r>
            <a:endParaRPr lang="en-US" i="1" kern="100" dirty="0">
              <a:ea typeface="Aptos" panose="020B0004020202020204" pitchFamily="34" charset="0"/>
            </a:endParaRPr>
          </a:p>
          <a:p>
            <a:pPr>
              <a:lnSpc>
                <a:spcPct val="107000"/>
              </a:lnSpc>
              <a:spcBef>
                <a:spcPts val="0"/>
              </a:spcBef>
              <a:spcAft>
                <a:spcPts val="0"/>
              </a:spcAft>
            </a:pPr>
            <a:endParaRPr lang="en-US" kern="0" dirty="0">
              <a:ea typeface="Times New Roman" panose="02020603050405020304" pitchFamily="18" charset="0"/>
            </a:endParaRPr>
          </a:p>
          <a:p>
            <a:pPr marL="96662" indent="0">
              <a:lnSpc>
                <a:spcPct val="107000"/>
              </a:lnSpc>
              <a:spcBef>
                <a:spcPts val="0"/>
              </a:spcBef>
              <a:spcAft>
                <a:spcPts val="0"/>
              </a:spcAft>
              <a:buFont typeface="Wingdings" panose="05000000000000000000" pitchFamily="2" charset="2"/>
              <a:buNone/>
            </a:pPr>
            <a:r>
              <a:rPr lang="en-US" b="1" kern="0" dirty="0">
                <a:ea typeface="Times New Roman" panose="02020603050405020304" pitchFamily="18" charset="0"/>
              </a:rPr>
              <a:t>Acts 10:34-35 NKJV 34 </a:t>
            </a:r>
            <a:r>
              <a:rPr lang="en-US" i="1" kern="0" dirty="0">
                <a:ea typeface="Times New Roman" panose="02020603050405020304" pitchFamily="18" charset="0"/>
              </a:rPr>
              <a:t>Then Peter opened his mouth and said: "In truth I perceive that God shows no partiality. </a:t>
            </a:r>
            <a:r>
              <a:rPr lang="en-US" b="1" i="1" kern="0" dirty="0">
                <a:ea typeface="Times New Roman" panose="02020603050405020304" pitchFamily="18" charset="0"/>
              </a:rPr>
              <a:t>35</a:t>
            </a:r>
            <a:r>
              <a:rPr lang="en-US" i="1" kern="0" dirty="0">
                <a:ea typeface="Times New Roman" panose="02020603050405020304" pitchFamily="18" charset="0"/>
              </a:rPr>
              <a:t> "But in every nation whoever fears Him and works righteousness is accepted by Him.</a:t>
            </a:r>
          </a:p>
          <a:p>
            <a:pPr marL="289984" indent="-193322">
              <a:lnSpc>
                <a:spcPct val="107000"/>
              </a:lnSpc>
              <a:spcBef>
                <a:spcPts val="0"/>
              </a:spcBef>
              <a:spcAft>
                <a:spcPts val="0"/>
              </a:spcAft>
              <a:buFont typeface="Wingdings" panose="05000000000000000000" pitchFamily="2" charset="2"/>
              <a:buChar char="§"/>
            </a:pPr>
            <a:r>
              <a:rPr lang="en-US" b="1" kern="0" dirty="0">
                <a:ea typeface="Times New Roman" panose="02020603050405020304" pitchFamily="18" charset="0"/>
              </a:rPr>
              <a:t>1 Tim. 2:3-4 NKJV 3 </a:t>
            </a:r>
            <a:r>
              <a:rPr lang="en-US" i="1" kern="0" dirty="0">
                <a:ea typeface="Times New Roman" panose="02020603050405020304" pitchFamily="18" charset="0"/>
              </a:rPr>
              <a:t>For this is good and acceptable in the sight of God our Savior, </a:t>
            </a:r>
            <a:r>
              <a:rPr lang="en-US" b="1" i="1" kern="0" dirty="0">
                <a:ea typeface="Times New Roman" panose="02020603050405020304" pitchFamily="18" charset="0"/>
              </a:rPr>
              <a:t>4 who desires all men to be saved and to come to the knowledge of the truth.</a:t>
            </a:r>
          </a:p>
          <a:p>
            <a:pPr marL="289984" indent="-193322">
              <a:lnSpc>
                <a:spcPct val="107000"/>
              </a:lnSpc>
              <a:spcBef>
                <a:spcPts val="0"/>
              </a:spcBef>
              <a:spcAft>
                <a:spcPts val="0"/>
              </a:spcAft>
              <a:buFont typeface="Wingdings" panose="05000000000000000000" pitchFamily="2" charset="2"/>
              <a:buChar char="§"/>
            </a:pPr>
            <a:r>
              <a:rPr lang="en-US" b="1" kern="0" dirty="0">
                <a:ea typeface="Times New Roman" panose="02020603050405020304" pitchFamily="18" charset="0"/>
              </a:rPr>
              <a:t>2 Pet. 3:9 </a:t>
            </a:r>
            <a:r>
              <a:rPr lang="en-US" b="1" kern="100" dirty="0">
                <a:ea typeface="Aptos" panose="020B0004020202020204" pitchFamily="34" charset="0"/>
              </a:rPr>
              <a:t>NKJV 9</a:t>
            </a:r>
            <a:r>
              <a:rPr lang="en-US" kern="100" dirty="0">
                <a:ea typeface="Aptos" panose="020B0004020202020204" pitchFamily="34" charset="0"/>
              </a:rPr>
              <a:t> </a:t>
            </a:r>
            <a:r>
              <a:rPr lang="en-US" i="1" kern="100" dirty="0">
                <a:ea typeface="Aptos" panose="020B0004020202020204" pitchFamily="34" charset="0"/>
              </a:rPr>
              <a:t>The Lord is not slack concerning His promise, as some count slackness, but is longsuffering toward us, not willing that any should perish but that all should come to repentance.</a:t>
            </a:r>
            <a:endParaRPr lang="en-US" altLang="en-US" i="1" dirty="0"/>
          </a:p>
        </p:txBody>
      </p:sp>
      <p:sp>
        <p:nvSpPr>
          <p:cNvPr id="2" name="Date Placeholder 1">
            <a:extLst>
              <a:ext uri="{FF2B5EF4-FFF2-40B4-BE49-F238E27FC236}">
                <a16:creationId xmlns:a16="http://schemas.microsoft.com/office/drawing/2014/main" id="{6F3A8A5C-C7CF-8DF5-122D-FBC2B78CD8B1}"/>
              </a:ext>
            </a:extLst>
          </p:cNvPr>
          <p:cNvSpPr>
            <a:spLocks noGrp="1"/>
          </p:cNvSpPr>
          <p:nvPr>
            <p:ph type="dt" idx="1"/>
          </p:nvPr>
        </p:nvSpPr>
        <p:spPr/>
        <p:txBody>
          <a:bodyPr/>
          <a:lstStyle/>
          <a:p>
            <a:r>
              <a:rPr lang="en-US" altLang="en-US"/>
              <a:t>10/6/2024 PM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1A40943-86D3-EFDB-55C7-B59CDF3860BE}"/>
              </a:ext>
            </a:extLst>
          </p:cNvPr>
          <p:cNvSpPr>
            <a:spLocks noGrp="1" noChangeArrowheads="1"/>
          </p:cNvSpPr>
          <p:nvPr>
            <p:ph type="sldNum" sz="quarter" idx="5"/>
          </p:nvPr>
        </p:nvSpPr>
        <p:spPr>
          <a:ln/>
        </p:spPr>
        <p:txBody>
          <a:bodyPr/>
          <a:lstStyle/>
          <a:p>
            <a:fld id="{78454C90-3499-42A9-A588-61740F013B47}" type="slidenum">
              <a:rPr lang="en-US" altLang="en-US"/>
              <a:pPr/>
              <a:t>8</a:t>
            </a:fld>
            <a:endParaRPr lang="en-US" altLang="en-US"/>
          </a:p>
        </p:txBody>
      </p:sp>
      <p:sp>
        <p:nvSpPr>
          <p:cNvPr id="17410" name="Rectangle 2">
            <a:extLst>
              <a:ext uri="{FF2B5EF4-FFF2-40B4-BE49-F238E27FC236}">
                <a16:creationId xmlns:a16="http://schemas.microsoft.com/office/drawing/2014/main" id="{EC0DF86D-48DB-231C-4EE2-EF36B04CAC40}"/>
              </a:ext>
            </a:extLst>
          </p:cNvPr>
          <p:cNvSpPr>
            <a:spLocks noGrp="1" noRot="1" noChangeAspect="1" noChangeArrowheads="1" noTextEdit="1"/>
          </p:cNvSpPr>
          <p:nvPr>
            <p:ph type="sldImg"/>
          </p:nvPr>
        </p:nvSpPr>
        <p:spPr>
          <a:xfrm>
            <a:off x="1847850" y="76200"/>
            <a:ext cx="3619500" cy="2714625"/>
          </a:xfrm>
          <a:ln/>
        </p:spPr>
      </p:sp>
      <p:sp>
        <p:nvSpPr>
          <p:cNvPr id="17411" name="Rectangle 3">
            <a:extLst>
              <a:ext uri="{FF2B5EF4-FFF2-40B4-BE49-F238E27FC236}">
                <a16:creationId xmlns:a16="http://schemas.microsoft.com/office/drawing/2014/main" id="{7F95F784-6B42-159A-7536-7D7FC2F40844}"/>
              </a:ext>
            </a:extLst>
          </p:cNvPr>
          <p:cNvSpPr>
            <a:spLocks noGrp="1" noChangeArrowheads="1"/>
          </p:cNvSpPr>
          <p:nvPr>
            <p:ph type="body" idx="1"/>
          </p:nvPr>
        </p:nvSpPr>
        <p:spPr>
          <a:xfrm>
            <a:off x="-21921" y="2790825"/>
            <a:ext cx="7313507" cy="6808709"/>
          </a:xfrm>
        </p:spPr>
        <p:txBody>
          <a:bodyPr/>
          <a:lstStyle/>
          <a:p>
            <a:pPr>
              <a:lnSpc>
                <a:spcPct val="107000"/>
              </a:lnSpc>
              <a:spcBef>
                <a:spcPts val="0"/>
              </a:spcBef>
              <a:spcAft>
                <a:spcPts val="0"/>
              </a:spcAft>
            </a:pPr>
            <a:r>
              <a:rPr lang="en-US" b="1" kern="0" dirty="0">
                <a:ea typeface="Times New Roman" panose="02020603050405020304" pitchFamily="18" charset="0"/>
              </a:rPr>
              <a:t>James 2:5 NKJV </a:t>
            </a:r>
            <a:r>
              <a:rPr lang="en-US" b="1" kern="0" dirty="0" err="1">
                <a:ea typeface="Times New Roman" panose="02020603050405020304" pitchFamily="18" charset="0"/>
              </a:rPr>
              <a:t>NKJV</a:t>
            </a:r>
            <a:r>
              <a:rPr lang="en-US" b="1" kern="0" dirty="0">
                <a:ea typeface="Times New Roman" panose="02020603050405020304" pitchFamily="18" charset="0"/>
              </a:rPr>
              <a:t> 5 </a:t>
            </a:r>
            <a:r>
              <a:rPr lang="en-US" i="1" kern="0" dirty="0">
                <a:ea typeface="Times New Roman" panose="02020603050405020304" pitchFamily="18" charset="0"/>
              </a:rPr>
              <a:t>Listen, my beloved brethren: </a:t>
            </a:r>
            <a:r>
              <a:rPr lang="en-US" b="1" i="1" kern="0" dirty="0">
                <a:ea typeface="Times New Roman" panose="02020603050405020304" pitchFamily="18" charset="0"/>
              </a:rPr>
              <a:t>Has God not chosen the poor of this world to be rich in faith and heirs of the kingdom </a:t>
            </a:r>
            <a:r>
              <a:rPr lang="en-US" i="1" kern="0" dirty="0">
                <a:ea typeface="Times New Roman" panose="02020603050405020304" pitchFamily="18" charset="0"/>
              </a:rPr>
              <a:t>which He promised to those who love Him?</a:t>
            </a:r>
          </a:p>
          <a:p>
            <a:pPr marL="289984" indent="-193322">
              <a:lnSpc>
                <a:spcPct val="107000"/>
              </a:lnSpc>
              <a:spcBef>
                <a:spcPts val="0"/>
              </a:spcBef>
              <a:spcAft>
                <a:spcPts val="0"/>
              </a:spcAft>
              <a:buFont typeface="Wingdings" panose="05000000000000000000" pitchFamily="2" charset="2"/>
              <a:buChar char="§"/>
            </a:pPr>
            <a:r>
              <a:rPr lang="en-US" b="1" kern="0" dirty="0">
                <a:ea typeface="Times New Roman" panose="02020603050405020304" pitchFamily="18" charset="0"/>
              </a:rPr>
              <a:t>Deut. 10:17 NKJV 17 </a:t>
            </a:r>
            <a:r>
              <a:rPr lang="en-US" i="1" kern="0" dirty="0">
                <a:ea typeface="Times New Roman" panose="02020603050405020304" pitchFamily="18" charset="0"/>
              </a:rPr>
              <a:t>"For the LORD your God is God of gods and Lord of lords, the great God, mighty and awesome, who shows no partiality nor takes a bribe.</a:t>
            </a:r>
          </a:p>
          <a:p>
            <a:pPr marL="289984" indent="-193322">
              <a:lnSpc>
                <a:spcPct val="107000"/>
              </a:lnSpc>
              <a:spcBef>
                <a:spcPts val="0"/>
              </a:spcBef>
              <a:spcAft>
                <a:spcPts val="0"/>
              </a:spcAft>
              <a:buFont typeface="Wingdings" panose="05000000000000000000" pitchFamily="2" charset="2"/>
              <a:buChar char="§"/>
            </a:pPr>
            <a:r>
              <a:rPr lang="en-US" b="1" kern="0" dirty="0">
                <a:ea typeface="Times New Roman" panose="02020603050405020304" pitchFamily="18" charset="0"/>
              </a:rPr>
              <a:t>1 Cor. 1:26-29 NKJV 26 </a:t>
            </a:r>
            <a:r>
              <a:rPr lang="en-US" i="1" kern="0" dirty="0">
                <a:ea typeface="Times New Roman" panose="02020603050405020304" pitchFamily="18" charset="0"/>
              </a:rPr>
              <a:t>For you see your calling, brethren, that not many wise according to the flesh, not many mighty, not many noble, are called. </a:t>
            </a:r>
            <a:r>
              <a:rPr lang="en-US" b="1" i="1" kern="0" dirty="0">
                <a:ea typeface="Times New Roman" panose="02020603050405020304" pitchFamily="18" charset="0"/>
              </a:rPr>
              <a:t>27</a:t>
            </a:r>
            <a:r>
              <a:rPr lang="en-US" i="1" kern="0" dirty="0">
                <a:ea typeface="Times New Roman" panose="02020603050405020304" pitchFamily="18" charset="0"/>
              </a:rPr>
              <a:t> But God has chosen the foolish things of the world to put to shame the wise, and God has chosen the weak things of the world to put to shame the things which are mighty; </a:t>
            </a:r>
            <a:r>
              <a:rPr lang="en-US" b="1" i="1" kern="0" dirty="0">
                <a:ea typeface="Times New Roman" panose="02020603050405020304" pitchFamily="18" charset="0"/>
              </a:rPr>
              <a:t>28</a:t>
            </a:r>
            <a:r>
              <a:rPr lang="en-US" i="1" kern="0" dirty="0">
                <a:ea typeface="Times New Roman" panose="02020603050405020304" pitchFamily="18" charset="0"/>
              </a:rPr>
              <a:t> and the base things of the world and the things which are despised God has chosen, and the things which are not, to bring to nothing the things that are, </a:t>
            </a:r>
            <a:r>
              <a:rPr lang="en-US" kern="0" dirty="0">
                <a:ea typeface="Times New Roman" panose="02020603050405020304" pitchFamily="18" charset="0"/>
              </a:rPr>
              <a:t>29</a:t>
            </a:r>
            <a:r>
              <a:rPr lang="en-US" i="1" kern="0" dirty="0">
                <a:ea typeface="Times New Roman" panose="02020603050405020304" pitchFamily="18" charset="0"/>
              </a:rPr>
              <a:t> that no flesh should glory in His presence.</a:t>
            </a:r>
            <a:endParaRPr lang="en-US" b="1" kern="0" dirty="0">
              <a:ea typeface="Times New Roman" panose="02020603050405020304" pitchFamily="18" charset="0"/>
            </a:endParaRPr>
          </a:p>
          <a:p>
            <a:pPr marL="96662" indent="0">
              <a:lnSpc>
                <a:spcPct val="107000"/>
              </a:lnSpc>
              <a:spcBef>
                <a:spcPts val="0"/>
              </a:spcBef>
              <a:spcAft>
                <a:spcPts val="0"/>
              </a:spcAft>
              <a:buFont typeface="Wingdings" panose="05000000000000000000" pitchFamily="2" charset="2"/>
              <a:buNone/>
            </a:pPr>
            <a:endParaRPr lang="en-US" b="1" kern="0" dirty="0">
              <a:ea typeface="Times New Roman" panose="02020603050405020304" pitchFamily="18" charset="0"/>
            </a:endParaRPr>
          </a:p>
          <a:p>
            <a:pPr marL="96662" indent="0">
              <a:lnSpc>
                <a:spcPct val="107000"/>
              </a:lnSpc>
              <a:spcBef>
                <a:spcPts val="0"/>
              </a:spcBef>
              <a:spcAft>
                <a:spcPts val="0"/>
              </a:spcAft>
              <a:buFont typeface="Wingdings" panose="05000000000000000000" pitchFamily="2" charset="2"/>
              <a:buNone/>
            </a:pPr>
            <a:endParaRPr lang="en-US" b="1" kern="0" dirty="0">
              <a:ea typeface="Times New Roman" panose="02020603050405020304" pitchFamily="18" charset="0"/>
            </a:endParaRPr>
          </a:p>
          <a:p>
            <a:pPr marL="96662" indent="0">
              <a:lnSpc>
                <a:spcPct val="107000"/>
              </a:lnSpc>
              <a:spcBef>
                <a:spcPts val="0"/>
              </a:spcBef>
              <a:spcAft>
                <a:spcPts val="0"/>
              </a:spcAft>
              <a:buFont typeface="Wingdings" panose="05000000000000000000" pitchFamily="2" charset="2"/>
              <a:buNone/>
            </a:pPr>
            <a:r>
              <a:rPr lang="en-US" b="1" kern="0" dirty="0">
                <a:ea typeface="Times New Roman" panose="02020603050405020304" pitchFamily="18" charset="0"/>
              </a:rPr>
              <a:t>Rom. 2:4-11 NKJV 4 </a:t>
            </a:r>
            <a:r>
              <a:rPr lang="en-US" i="1" kern="0" dirty="0">
                <a:ea typeface="Times New Roman" panose="02020603050405020304" pitchFamily="18" charset="0"/>
              </a:rPr>
              <a:t>Or do you despise the riches of His goodness, forbearance, and longsuffering, not knowing that the goodness of God leads you to repentance? </a:t>
            </a:r>
            <a:r>
              <a:rPr lang="en-US" b="1" i="1" kern="0" dirty="0">
                <a:ea typeface="Times New Roman" panose="02020603050405020304" pitchFamily="18" charset="0"/>
              </a:rPr>
              <a:t>5</a:t>
            </a:r>
            <a:r>
              <a:rPr lang="en-US" i="1" kern="0" dirty="0">
                <a:ea typeface="Times New Roman" panose="02020603050405020304" pitchFamily="18" charset="0"/>
              </a:rPr>
              <a:t> But in accordance with your hardness and your impenitent heart you are treasuring up for yourself wrath in the day of wrath and revelation of the righteous judgment of God, </a:t>
            </a:r>
            <a:r>
              <a:rPr lang="en-US" b="1" i="1" kern="0" dirty="0">
                <a:ea typeface="Times New Roman" panose="02020603050405020304" pitchFamily="18" charset="0"/>
              </a:rPr>
              <a:t>6</a:t>
            </a:r>
            <a:r>
              <a:rPr lang="en-US" i="1" kern="0" dirty="0">
                <a:ea typeface="Times New Roman" panose="02020603050405020304" pitchFamily="18" charset="0"/>
              </a:rPr>
              <a:t> who </a:t>
            </a:r>
            <a:r>
              <a:rPr lang="en-US" b="1" i="1" kern="0" dirty="0">
                <a:ea typeface="Times New Roman" panose="02020603050405020304" pitchFamily="18" charset="0"/>
              </a:rPr>
              <a:t>"will render to each one according to his deeds"</a:t>
            </a:r>
            <a:r>
              <a:rPr lang="en-US" i="1" kern="0" dirty="0">
                <a:ea typeface="Times New Roman" panose="02020603050405020304" pitchFamily="18" charset="0"/>
              </a:rPr>
              <a:t>: </a:t>
            </a:r>
            <a:r>
              <a:rPr lang="en-US" b="1" i="1" kern="0" dirty="0">
                <a:ea typeface="Times New Roman" panose="02020603050405020304" pitchFamily="18" charset="0"/>
              </a:rPr>
              <a:t>7</a:t>
            </a:r>
            <a:r>
              <a:rPr lang="en-US" i="1" kern="0" dirty="0">
                <a:ea typeface="Times New Roman" panose="02020603050405020304" pitchFamily="18" charset="0"/>
              </a:rPr>
              <a:t> eternal life to those who by patient continuance in doing good seek for glory, honor, and immortality; </a:t>
            </a:r>
            <a:r>
              <a:rPr lang="en-US" b="1" i="1" kern="0" dirty="0">
                <a:ea typeface="Times New Roman" panose="02020603050405020304" pitchFamily="18" charset="0"/>
              </a:rPr>
              <a:t>8</a:t>
            </a:r>
            <a:r>
              <a:rPr lang="en-US" i="1" kern="0" dirty="0">
                <a:ea typeface="Times New Roman" panose="02020603050405020304" pitchFamily="18" charset="0"/>
              </a:rPr>
              <a:t> but to those who are self-seeking and do not obey the truth, but obey unrighteousness--indignation and wrath</a:t>
            </a:r>
            <a:r>
              <a:rPr lang="en-US" b="1" i="1" kern="0" dirty="0">
                <a:ea typeface="Times New Roman" panose="02020603050405020304" pitchFamily="18" charset="0"/>
              </a:rPr>
              <a:t>, 9</a:t>
            </a:r>
            <a:r>
              <a:rPr lang="en-US" i="1" kern="0" dirty="0">
                <a:ea typeface="Times New Roman" panose="02020603050405020304" pitchFamily="18" charset="0"/>
              </a:rPr>
              <a:t> tribulation and anguish, on every soul of man who does evil, of the Jew first and also of the Greek; </a:t>
            </a:r>
            <a:r>
              <a:rPr lang="en-US" b="1" i="1" kern="0" dirty="0">
                <a:ea typeface="Times New Roman" panose="02020603050405020304" pitchFamily="18" charset="0"/>
              </a:rPr>
              <a:t>10</a:t>
            </a:r>
            <a:r>
              <a:rPr lang="en-US" i="1" kern="0" dirty="0">
                <a:ea typeface="Times New Roman" panose="02020603050405020304" pitchFamily="18" charset="0"/>
              </a:rPr>
              <a:t> but glory, honor, and peace to everyone who works what is good, to the Jew first and also to the Greek. </a:t>
            </a:r>
            <a:r>
              <a:rPr lang="en-US" b="1" i="1" kern="0" dirty="0">
                <a:ea typeface="Times New Roman" panose="02020603050405020304" pitchFamily="18" charset="0"/>
              </a:rPr>
              <a:t>11 For there is no partiality with God</a:t>
            </a:r>
            <a:r>
              <a:rPr lang="en-US" b="1" kern="0" dirty="0">
                <a:ea typeface="Times New Roman" panose="02020603050405020304" pitchFamily="18" charset="0"/>
              </a:rPr>
              <a:t>.</a:t>
            </a:r>
          </a:p>
          <a:p>
            <a:pPr marL="289984" indent="-193322">
              <a:lnSpc>
                <a:spcPct val="107000"/>
              </a:lnSpc>
              <a:spcBef>
                <a:spcPts val="0"/>
              </a:spcBef>
              <a:spcAft>
                <a:spcPts val="0"/>
              </a:spcAft>
              <a:buFont typeface="Wingdings" panose="05000000000000000000" pitchFamily="2" charset="2"/>
              <a:buChar char="§"/>
            </a:pPr>
            <a:r>
              <a:rPr lang="en-US" b="1" kern="0" dirty="0">
                <a:ea typeface="Times New Roman" panose="02020603050405020304" pitchFamily="18" charset="0"/>
              </a:rPr>
              <a:t>2 Cor. 5:10 NKJV 10 </a:t>
            </a:r>
            <a:r>
              <a:rPr lang="en-US" i="1" kern="0" dirty="0">
                <a:ea typeface="Times New Roman" panose="02020603050405020304" pitchFamily="18" charset="0"/>
              </a:rPr>
              <a:t>For we must all appear before the judgment seat of Christ, that each one may receive the things done in the body, </a:t>
            </a:r>
            <a:r>
              <a:rPr lang="en-US" b="1" i="1" kern="0" dirty="0">
                <a:ea typeface="Times New Roman" panose="02020603050405020304" pitchFamily="18" charset="0"/>
              </a:rPr>
              <a:t>according to what he has done, whether good or bad</a:t>
            </a:r>
            <a:endParaRPr lang="en-US" b="1" i="1" kern="100" dirty="0">
              <a:ea typeface="Aptos" panose="020B0004020202020204" pitchFamily="34" charset="0"/>
            </a:endParaRPr>
          </a:p>
          <a:p>
            <a:pPr>
              <a:lnSpc>
                <a:spcPct val="107000"/>
              </a:lnSpc>
              <a:spcBef>
                <a:spcPts val="0"/>
              </a:spcBef>
              <a:spcAft>
                <a:spcPts val="0"/>
              </a:spcAft>
            </a:pPr>
            <a:r>
              <a:rPr lang="en-US" b="1" kern="0" dirty="0">
                <a:ea typeface="Times New Roman" panose="02020603050405020304" pitchFamily="18" charset="0"/>
              </a:rPr>
              <a:t> </a:t>
            </a:r>
            <a:endParaRPr lang="en-US" b="0" kern="0" dirty="0">
              <a:ea typeface="Times New Roman" panose="02020603050405020304" pitchFamily="18" charset="0"/>
            </a:endParaRPr>
          </a:p>
          <a:p>
            <a:pPr>
              <a:lnSpc>
                <a:spcPct val="107000"/>
              </a:lnSpc>
              <a:spcBef>
                <a:spcPts val="0"/>
              </a:spcBef>
              <a:spcAft>
                <a:spcPts val="0"/>
              </a:spcAft>
            </a:pPr>
            <a:r>
              <a:rPr lang="en-US" b="1" kern="0" dirty="0">
                <a:ea typeface="Times New Roman" panose="02020603050405020304" pitchFamily="18" charset="0"/>
              </a:rPr>
              <a:t>Luke 6:20 NKJV 20 </a:t>
            </a:r>
            <a:r>
              <a:rPr lang="en-US" i="1" kern="0" dirty="0">
                <a:ea typeface="Times New Roman" panose="02020603050405020304" pitchFamily="18" charset="0"/>
              </a:rPr>
              <a:t>Then He lifted up His eyes toward His disciples, and said: </a:t>
            </a:r>
            <a:r>
              <a:rPr lang="en-US" b="1" i="1" kern="0" dirty="0">
                <a:ea typeface="Times New Roman" panose="02020603050405020304" pitchFamily="18" charset="0"/>
              </a:rPr>
              <a:t>"Blessed are you poor, For yours is the kingdom of God”</a:t>
            </a:r>
            <a:endParaRPr lang="en-US" b="0" i="1" kern="0" dirty="0">
              <a:ea typeface="Times New Roman" panose="02020603050405020304" pitchFamily="18" charset="0"/>
            </a:endParaRPr>
          </a:p>
          <a:p>
            <a:pPr marL="171450" indent="-171450">
              <a:lnSpc>
                <a:spcPct val="107000"/>
              </a:lnSpc>
              <a:spcBef>
                <a:spcPts val="0"/>
              </a:spcBef>
              <a:spcAft>
                <a:spcPts val="0"/>
              </a:spcAft>
              <a:buFont typeface="Wingdings" panose="05000000000000000000" pitchFamily="2" charset="2"/>
              <a:buChar char="§"/>
            </a:pPr>
            <a:r>
              <a:rPr lang="en-US" b="1" kern="0" dirty="0">
                <a:ea typeface="Times New Roman" panose="02020603050405020304" pitchFamily="18" charset="0"/>
              </a:rPr>
              <a:t>Matt. 5:3 NKJV 3 </a:t>
            </a:r>
            <a:r>
              <a:rPr lang="en-US" b="1" i="1" kern="0" dirty="0">
                <a:ea typeface="Times New Roman" panose="02020603050405020304" pitchFamily="18" charset="0"/>
              </a:rPr>
              <a:t>"Blessed are the poor in spirit, For theirs is the kingdom of heaven</a:t>
            </a:r>
          </a:p>
          <a:p>
            <a:pPr marL="171450" indent="-171450">
              <a:lnSpc>
                <a:spcPct val="107000"/>
              </a:lnSpc>
              <a:spcBef>
                <a:spcPts val="0"/>
              </a:spcBef>
              <a:spcAft>
                <a:spcPts val="0"/>
              </a:spcAft>
              <a:buFont typeface="Wingdings" panose="05000000000000000000" pitchFamily="2" charset="2"/>
              <a:buChar char="§"/>
            </a:pPr>
            <a:r>
              <a:rPr lang="en-US" b="1" kern="0" dirty="0">
                <a:ea typeface="Times New Roman" panose="02020603050405020304" pitchFamily="18" charset="0"/>
              </a:rPr>
              <a:t>Mark 12:41-44 NKJV 41 </a:t>
            </a:r>
            <a:r>
              <a:rPr lang="en-US" i="1" kern="0" dirty="0">
                <a:ea typeface="Times New Roman" panose="02020603050405020304" pitchFamily="18" charset="0"/>
              </a:rPr>
              <a:t>Now Jesus sat opposite the treasury and saw how the people put money into the treasury. And many who were rich put in much. </a:t>
            </a:r>
            <a:r>
              <a:rPr lang="en-US" b="1" i="1" kern="0" dirty="0">
                <a:ea typeface="Times New Roman" panose="02020603050405020304" pitchFamily="18" charset="0"/>
              </a:rPr>
              <a:t>42 </a:t>
            </a:r>
            <a:r>
              <a:rPr lang="en-US" i="1" kern="0" dirty="0">
                <a:ea typeface="Times New Roman" panose="02020603050405020304" pitchFamily="18" charset="0"/>
              </a:rPr>
              <a:t>Then one poor widow came and threw in two mites, which make a quadrans. </a:t>
            </a:r>
            <a:r>
              <a:rPr lang="en-US" b="1" i="1" kern="0" dirty="0">
                <a:ea typeface="Times New Roman" panose="02020603050405020304" pitchFamily="18" charset="0"/>
              </a:rPr>
              <a:t>43</a:t>
            </a:r>
            <a:r>
              <a:rPr lang="en-US" i="1" kern="0" dirty="0">
                <a:ea typeface="Times New Roman" panose="02020603050405020304" pitchFamily="18" charset="0"/>
              </a:rPr>
              <a:t> So He called His disciples to Himself and said to them, "Assuredly, I say to you that this poor widow has put in more than all those who have given to the treasury; </a:t>
            </a:r>
            <a:r>
              <a:rPr lang="en-US" b="1" i="1" kern="0" dirty="0">
                <a:ea typeface="Times New Roman" panose="02020603050405020304" pitchFamily="18" charset="0"/>
              </a:rPr>
              <a:t>44</a:t>
            </a:r>
            <a:r>
              <a:rPr lang="en-US" i="1" kern="0" dirty="0">
                <a:ea typeface="Times New Roman" panose="02020603050405020304" pitchFamily="18" charset="0"/>
              </a:rPr>
              <a:t> "for they all put in out of their abundance, but she out of her poverty put in all that she had, her whole livelihood.“</a:t>
            </a:r>
            <a:endParaRPr lang="en-US" b="1" i="1" kern="0" dirty="0">
              <a:ea typeface="Times New Roman" panose="02020603050405020304" pitchFamily="18" charset="0"/>
            </a:endParaRPr>
          </a:p>
          <a:p>
            <a:pPr marL="171450" indent="-171450">
              <a:lnSpc>
                <a:spcPct val="107000"/>
              </a:lnSpc>
              <a:spcBef>
                <a:spcPts val="0"/>
              </a:spcBef>
              <a:spcAft>
                <a:spcPts val="0"/>
              </a:spcAft>
              <a:buFont typeface="Wingdings" panose="05000000000000000000" pitchFamily="2" charset="2"/>
              <a:buChar char="§"/>
            </a:pPr>
            <a:r>
              <a:rPr lang="en-US" b="1" kern="0" dirty="0">
                <a:ea typeface="Times New Roman" panose="02020603050405020304" pitchFamily="18" charset="0"/>
              </a:rPr>
              <a:t>Matt. 19:13-14 NKJV 13 </a:t>
            </a:r>
            <a:r>
              <a:rPr lang="en-US" i="1" kern="0" dirty="0">
                <a:ea typeface="Times New Roman" panose="02020603050405020304" pitchFamily="18" charset="0"/>
              </a:rPr>
              <a:t>Then little children were brought to Him that He might put His hands on them and pray, </a:t>
            </a:r>
            <a:r>
              <a:rPr lang="en-US" b="1" i="1" kern="0" dirty="0">
                <a:ea typeface="Times New Roman" panose="02020603050405020304" pitchFamily="18" charset="0"/>
              </a:rPr>
              <a:t>but the disciples rebuked them</a:t>
            </a:r>
            <a:r>
              <a:rPr lang="en-US" i="1" kern="0" dirty="0">
                <a:ea typeface="Times New Roman" panose="02020603050405020304" pitchFamily="18" charset="0"/>
              </a:rPr>
              <a:t>. </a:t>
            </a:r>
            <a:r>
              <a:rPr lang="en-US" b="1" i="1" kern="0" dirty="0">
                <a:ea typeface="Times New Roman" panose="02020603050405020304" pitchFamily="18" charset="0"/>
              </a:rPr>
              <a:t>14 </a:t>
            </a:r>
            <a:r>
              <a:rPr lang="en-US" i="1" kern="0" dirty="0">
                <a:ea typeface="Times New Roman" panose="02020603050405020304" pitchFamily="18" charset="0"/>
              </a:rPr>
              <a:t>But Jesus said, </a:t>
            </a:r>
            <a:r>
              <a:rPr lang="en-US" b="1" i="1" kern="0" dirty="0">
                <a:ea typeface="Times New Roman" panose="02020603050405020304" pitchFamily="18" charset="0"/>
              </a:rPr>
              <a:t>"Let the little children come to Me, and do not forbid them; for of such is the kingdom of heaven."</a:t>
            </a:r>
            <a:endParaRPr lang="en-US" b="1" i="1" kern="100" dirty="0">
              <a:ea typeface="Aptos" panose="020B0004020202020204" pitchFamily="34" charset="0"/>
            </a:endParaRPr>
          </a:p>
          <a:p>
            <a:pPr>
              <a:lnSpc>
                <a:spcPct val="107000"/>
              </a:lnSpc>
              <a:spcBef>
                <a:spcPts val="0"/>
              </a:spcBef>
              <a:spcAft>
                <a:spcPts val="0"/>
              </a:spcAft>
            </a:pPr>
            <a:r>
              <a:rPr lang="en-US" b="1" i="1" kern="0" dirty="0">
                <a:ea typeface="Times New Roman" panose="02020603050405020304" pitchFamily="18" charset="0"/>
              </a:rPr>
              <a:t> </a:t>
            </a:r>
            <a:endParaRPr lang="en-US" b="1" kern="0" dirty="0">
              <a:ea typeface="Times New Roman" panose="02020603050405020304" pitchFamily="18" charset="0"/>
            </a:endParaRPr>
          </a:p>
          <a:p>
            <a:pPr>
              <a:lnSpc>
                <a:spcPct val="107000"/>
              </a:lnSpc>
              <a:spcBef>
                <a:spcPts val="0"/>
              </a:spcBef>
              <a:spcAft>
                <a:spcPts val="0"/>
              </a:spcAft>
            </a:pPr>
            <a:r>
              <a:rPr lang="en-US" b="1" kern="0" dirty="0">
                <a:ea typeface="Times New Roman" panose="02020603050405020304" pitchFamily="18" charset="0"/>
              </a:rPr>
              <a:t>James 3:13-17 NKJV 13 </a:t>
            </a:r>
            <a:r>
              <a:rPr lang="en-US" kern="0" dirty="0">
                <a:ea typeface="Times New Roman" panose="02020603050405020304" pitchFamily="18" charset="0"/>
              </a:rPr>
              <a:t>Who is wise and understanding among you? Let him show by good conduct that his works are done in the meekness of wisdom. </a:t>
            </a:r>
            <a:r>
              <a:rPr lang="en-US" b="1" kern="0" dirty="0">
                <a:ea typeface="Times New Roman" panose="02020603050405020304" pitchFamily="18" charset="0"/>
              </a:rPr>
              <a:t>14 </a:t>
            </a:r>
            <a:r>
              <a:rPr lang="en-US" kern="0" dirty="0">
                <a:ea typeface="Times New Roman" panose="02020603050405020304" pitchFamily="18" charset="0"/>
              </a:rPr>
              <a:t>But if you have bitter envy and self-seeking in your hearts, do not boast and lie against the truth. </a:t>
            </a:r>
            <a:r>
              <a:rPr lang="en-US" b="1" kern="0" dirty="0">
                <a:ea typeface="Times New Roman" panose="02020603050405020304" pitchFamily="18" charset="0"/>
              </a:rPr>
              <a:t>15</a:t>
            </a:r>
            <a:r>
              <a:rPr lang="en-US" kern="0" dirty="0">
                <a:ea typeface="Times New Roman" panose="02020603050405020304" pitchFamily="18" charset="0"/>
              </a:rPr>
              <a:t> This wisdom does not descend from above, but is earthly, sensual, demonic. </a:t>
            </a:r>
            <a:r>
              <a:rPr lang="en-US" b="1" kern="0" dirty="0">
                <a:ea typeface="Times New Roman" panose="02020603050405020304" pitchFamily="18" charset="0"/>
              </a:rPr>
              <a:t>16 </a:t>
            </a:r>
            <a:r>
              <a:rPr lang="en-US" kern="0" dirty="0">
                <a:ea typeface="Times New Roman" panose="02020603050405020304" pitchFamily="18" charset="0"/>
              </a:rPr>
              <a:t>For where envy and self-seeking exist, confusion and every evil thing are there. </a:t>
            </a:r>
            <a:r>
              <a:rPr lang="en-US" b="1" kern="0" dirty="0">
                <a:ea typeface="Times New Roman" panose="02020603050405020304" pitchFamily="18" charset="0"/>
              </a:rPr>
              <a:t>17 But the wisdom that is from above is first pure, then peaceable, gentle, willing to yield, full of mercy and good fruits, without partiality and without hypocrisy.  </a:t>
            </a:r>
            <a:r>
              <a:rPr lang="en-US" b="1" u="sng" kern="0" dirty="0">
                <a:ea typeface="Times New Roman" panose="02020603050405020304" pitchFamily="18" charset="0"/>
              </a:rPr>
              <a:t>We must be impartial too</a:t>
            </a:r>
            <a:r>
              <a:rPr lang="en-US" b="1" kern="0" dirty="0">
                <a:ea typeface="Times New Roman" panose="02020603050405020304" pitchFamily="18" charset="0"/>
              </a:rPr>
              <a:t>!</a:t>
            </a:r>
            <a:endParaRPr lang="en-US" b="1" kern="100" dirty="0">
              <a:ea typeface="Aptos" panose="020B0004020202020204" pitchFamily="34" charset="0"/>
            </a:endParaRPr>
          </a:p>
          <a:p>
            <a:pPr>
              <a:lnSpc>
                <a:spcPct val="107000"/>
              </a:lnSpc>
              <a:spcBef>
                <a:spcPts val="0"/>
              </a:spcBef>
              <a:spcAft>
                <a:spcPts val="0"/>
              </a:spcAft>
            </a:pPr>
            <a:endParaRPr lang="en-US" altLang="en-US" i="1" dirty="0"/>
          </a:p>
        </p:txBody>
      </p:sp>
      <p:sp>
        <p:nvSpPr>
          <p:cNvPr id="2" name="Date Placeholder 1">
            <a:extLst>
              <a:ext uri="{FF2B5EF4-FFF2-40B4-BE49-F238E27FC236}">
                <a16:creationId xmlns:a16="http://schemas.microsoft.com/office/drawing/2014/main" id="{7AC75DF0-7ED8-3825-6B56-F1FA5F2168AB}"/>
              </a:ext>
            </a:extLst>
          </p:cNvPr>
          <p:cNvSpPr>
            <a:spLocks noGrp="1"/>
          </p:cNvSpPr>
          <p:nvPr>
            <p:ph type="dt" idx="1"/>
          </p:nvPr>
        </p:nvSpPr>
        <p:spPr/>
        <p:txBody>
          <a:bodyPr/>
          <a:lstStyle/>
          <a:p>
            <a:r>
              <a:rPr lang="en-US" altLang="en-US"/>
              <a:t>10/6/2024 PM</a:t>
            </a:r>
          </a:p>
        </p:txBody>
      </p:sp>
    </p:spTree>
    <p:extLst>
      <p:ext uri="{BB962C8B-B14F-4D97-AF65-F5344CB8AC3E}">
        <p14:creationId xmlns:p14="http://schemas.microsoft.com/office/powerpoint/2010/main" val="2976040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E508ACC-A6EC-B5E2-21D7-08B5179C6410}"/>
              </a:ext>
            </a:extLst>
          </p:cNvPr>
          <p:cNvSpPr>
            <a:spLocks noGrp="1" noChangeArrowheads="1"/>
          </p:cNvSpPr>
          <p:nvPr>
            <p:ph type="sldNum" sz="quarter" idx="5"/>
          </p:nvPr>
        </p:nvSpPr>
        <p:spPr>
          <a:ln/>
        </p:spPr>
        <p:txBody>
          <a:bodyPr/>
          <a:lstStyle/>
          <a:p>
            <a:fld id="{0F516482-CA6C-45FB-BA77-A4DF86ED7A43}" type="slidenum">
              <a:rPr lang="en-US" altLang="en-US"/>
              <a:pPr/>
              <a:t>9</a:t>
            </a:fld>
            <a:endParaRPr lang="en-US" altLang="en-US"/>
          </a:p>
        </p:txBody>
      </p:sp>
      <p:sp>
        <p:nvSpPr>
          <p:cNvPr id="23554" name="Rectangle 2">
            <a:extLst>
              <a:ext uri="{FF2B5EF4-FFF2-40B4-BE49-F238E27FC236}">
                <a16:creationId xmlns:a16="http://schemas.microsoft.com/office/drawing/2014/main" id="{AE940D4C-8D07-FC7F-F01C-498839E06F12}"/>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06F4649B-C79B-4DEF-6EB1-D2852EF9C89A}"/>
              </a:ext>
            </a:extLst>
          </p:cNvPr>
          <p:cNvSpPr>
            <a:spLocks noGrp="1" noChangeArrowheads="1"/>
          </p:cNvSpPr>
          <p:nvPr>
            <p:ph type="body" idx="1"/>
          </p:nvPr>
        </p:nvSpPr>
        <p:spPr>
          <a:xfrm>
            <a:off x="-1" y="4321175"/>
            <a:ext cx="7313507" cy="5280025"/>
          </a:xfrm>
        </p:spPr>
        <p:txBody>
          <a:bodyPr/>
          <a:lstStyle/>
          <a:p>
            <a:pPr marL="0" indent="0">
              <a:lnSpc>
                <a:spcPct val="107000"/>
              </a:lnSpc>
              <a:spcBef>
                <a:spcPts val="0"/>
              </a:spcBef>
              <a:spcAft>
                <a:spcPts val="0"/>
              </a:spcAft>
              <a:buFont typeface="Wingdings" panose="05000000000000000000" pitchFamily="2" charset="2"/>
              <a:buNone/>
            </a:pPr>
            <a:r>
              <a:rPr lang="en-US" b="1" kern="0" dirty="0">
                <a:ea typeface="Times New Roman" panose="02020603050405020304" pitchFamily="18" charset="0"/>
              </a:rPr>
              <a:t>James 2:6-7 </a:t>
            </a:r>
            <a:r>
              <a:rPr lang="en-US" b="1" kern="100" dirty="0">
                <a:ea typeface="Aptos" panose="020B0004020202020204" pitchFamily="34" charset="0"/>
              </a:rPr>
              <a:t>NKJV 6 </a:t>
            </a:r>
            <a:r>
              <a:rPr lang="en-US" i="1" kern="100" dirty="0">
                <a:ea typeface="Aptos" panose="020B0004020202020204" pitchFamily="34" charset="0"/>
              </a:rPr>
              <a:t>But you have dishonored the poor man. Do not the rich oppress you and drag you into the courts? </a:t>
            </a:r>
            <a:r>
              <a:rPr lang="en-US" b="1" i="1" kern="100" dirty="0">
                <a:ea typeface="Aptos" panose="020B0004020202020204" pitchFamily="34" charset="0"/>
              </a:rPr>
              <a:t>7</a:t>
            </a:r>
            <a:r>
              <a:rPr lang="en-US" i="1" kern="100" dirty="0">
                <a:ea typeface="Aptos" panose="020B0004020202020204" pitchFamily="34" charset="0"/>
              </a:rPr>
              <a:t> Do they not blaspheme that noble name by which you are called</a:t>
            </a:r>
          </a:p>
          <a:p>
            <a:pPr>
              <a:lnSpc>
                <a:spcPct val="107000"/>
              </a:lnSpc>
              <a:spcBef>
                <a:spcPts val="0"/>
              </a:spcBef>
              <a:spcAft>
                <a:spcPts val="0"/>
              </a:spcAft>
            </a:pPr>
            <a:endParaRPr lang="en-US" b="1" kern="0" dirty="0">
              <a:ea typeface="Times New Roman" panose="02020603050405020304" pitchFamily="18" charset="0"/>
            </a:endParaRPr>
          </a:p>
          <a:p>
            <a:pPr>
              <a:lnSpc>
                <a:spcPct val="107000"/>
              </a:lnSpc>
              <a:spcBef>
                <a:spcPts val="0"/>
              </a:spcBef>
              <a:spcAft>
                <a:spcPts val="0"/>
              </a:spcAft>
            </a:pPr>
            <a:r>
              <a:rPr lang="en-US" b="1" kern="0" dirty="0">
                <a:ea typeface="Times New Roman" panose="02020603050405020304" pitchFamily="18" charset="0"/>
              </a:rPr>
              <a:t>Rom.</a:t>
            </a:r>
            <a:r>
              <a:rPr lang="en-US" kern="0" dirty="0">
                <a:ea typeface="Times New Roman" panose="02020603050405020304" pitchFamily="18" charset="0"/>
              </a:rPr>
              <a:t> </a:t>
            </a:r>
            <a:r>
              <a:rPr lang="en-US" b="1" kern="0" dirty="0">
                <a:ea typeface="Times New Roman" panose="02020603050405020304" pitchFamily="18" charset="0"/>
              </a:rPr>
              <a:t>12:9-10 </a:t>
            </a:r>
            <a:r>
              <a:rPr lang="en-US" b="1" kern="100" dirty="0">
                <a:ea typeface="Aptos" panose="020B0004020202020204" pitchFamily="34" charset="0"/>
              </a:rPr>
              <a:t>NKJV 9</a:t>
            </a:r>
            <a:r>
              <a:rPr lang="en-US" kern="100" dirty="0">
                <a:ea typeface="Aptos" panose="020B0004020202020204" pitchFamily="34" charset="0"/>
              </a:rPr>
              <a:t> </a:t>
            </a:r>
            <a:r>
              <a:rPr lang="en-US" i="1" kern="100" dirty="0">
                <a:ea typeface="Aptos" panose="020B0004020202020204" pitchFamily="34" charset="0"/>
              </a:rPr>
              <a:t>Let love be without hypocrisy. Abhor what is evil. Cling to what is good. </a:t>
            </a:r>
            <a:r>
              <a:rPr lang="en-US" b="1" i="1" kern="100" dirty="0">
                <a:ea typeface="Aptos" panose="020B0004020202020204" pitchFamily="34" charset="0"/>
              </a:rPr>
              <a:t>10</a:t>
            </a:r>
            <a:r>
              <a:rPr lang="en-US" i="1" kern="100" dirty="0">
                <a:ea typeface="Aptos" panose="020B0004020202020204" pitchFamily="34" charset="0"/>
              </a:rPr>
              <a:t> Be kindly affectionate to one another with brotherly love, in honor giving preference to one another;</a:t>
            </a:r>
            <a:r>
              <a:rPr lang="en-US" i="1" kern="0" dirty="0">
                <a:ea typeface="Times New Roman" panose="02020603050405020304" pitchFamily="18" charset="0"/>
              </a:rPr>
              <a:t> </a:t>
            </a:r>
            <a:endParaRPr lang="en-US" kern="0" dirty="0">
              <a:ea typeface="Times New Roman" panose="02020603050405020304" pitchFamily="18" charset="0"/>
            </a:endParaRPr>
          </a:p>
          <a:p>
            <a:endParaRPr lang="en-US" altLang="en-US" dirty="0"/>
          </a:p>
        </p:txBody>
      </p:sp>
      <p:sp>
        <p:nvSpPr>
          <p:cNvPr id="2" name="Date Placeholder 1">
            <a:extLst>
              <a:ext uri="{FF2B5EF4-FFF2-40B4-BE49-F238E27FC236}">
                <a16:creationId xmlns:a16="http://schemas.microsoft.com/office/drawing/2014/main" id="{CABFBB71-18FD-8149-D433-762E62B38F8B}"/>
              </a:ext>
            </a:extLst>
          </p:cNvPr>
          <p:cNvSpPr>
            <a:spLocks noGrp="1"/>
          </p:cNvSpPr>
          <p:nvPr>
            <p:ph type="dt" idx="1"/>
          </p:nvPr>
        </p:nvSpPr>
        <p:spPr/>
        <p:txBody>
          <a:bodyPr/>
          <a:lstStyle/>
          <a:p>
            <a:r>
              <a:rPr lang="en-US" altLang="en-US"/>
              <a:t>10/6/2024 PM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r>
              <a:rPr lang="en-US" altLang="en-US"/>
              <a:t>10/6/2024 AM</a:t>
            </a:r>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03F2FFE9-FE70-4BA0-8C2D-B01534908B18}" type="slidenum">
              <a:rPr lang="en-US" altLang="en-US" smtClean="0"/>
              <a:pPr/>
              <a:t>‹#›</a:t>
            </a:fld>
            <a:endParaRPr lang="en-US" altLang="en-US"/>
          </a:p>
        </p:txBody>
      </p:sp>
    </p:spTree>
    <p:extLst>
      <p:ext uri="{BB962C8B-B14F-4D97-AF65-F5344CB8AC3E}">
        <p14:creationId xmlns:p14="http://schemas.microsoft.com/office/powerpoint/2010/main" val="463356894"/>
      </p:ext>
    </p:extLst>
  </p:cSld>
  <p:clrMapOvr>
    <a:overrideClrMapping bg1="dk1" tx1="lt1" bg2="dk2" tx2="lt2" accent1="accent1" accent2="accent2" accent3="accent3" accent4="accent4" accent5="accent5" accent6="accent6" hlink="hlink" folHlink="folHlink"/>
  </p:clrMapOvr>
  <p:transition spd="med">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ltLang="en-US"/>
              <a:t>10/6/2024 AM</a:t>
            </a:r>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E40B477-55E7-4735-BA4E-50EEE85DB812}" type="slidenum">
              <a:rPr lang="en-US" altLang="en-US" smtClean="0"/>
              <a:pPr/>
              <a:t>‹#›</a:t>
            </a:fld>
            <a:endParaRPr lang="en-US" altLang="en-US"/>
          </a:p>
        </p:txBody>
      </p:sp>
    </p:spTree>
    <p:extLst>
      <p:ext uri="{BB962C8B-B14F-4D97-AF65-F5344CB8AC3E}">
        <p14:creationId xmlns:p14="http://schemas.microsoft.com/office/powerpoint/2010/main" val="2534577576"/>
      </p:ext>
    </p:extLst>
  </p:cSld>
  <p:clrMapOvr>
    <a:masterClrMapping/>
  </p:clrMapOvr>
  <p:transition spd="med">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ltLang="en-US"/>
              <a:t>10/6/2024 AM</a:t>
            </a:r>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65FD25D-D0D2-4C3E-9ADA-D89766428CF8}" type="slidenum">
              <a:rPr lang="en-US" altLang="en-US" smtClean="0"/>
              <a:pPr/>
              <a:t>‹#›</a:t>
            </a:fld>
            <a:endParaRPr lang="en-US" altLang="en-US"/>
          </a:p>
        </p:txBody>
      </p:sp>
    </p:spTree>
    <p:extLst>
      <p:ext uri="{BB962C8B-B14F-4D97-AF65-F5344CB8AC3E}">
        <p14:creationId xmlns:p14="http://schemas.microsoft.com/office/powerpoint/2010/main" val="4070026876"/>
      </p:ext>
    </p:extLst>
  </p:cSld>
  <p:clrMapOvr>
    <a:masterClrMapping/>
  </p:clrMapOvr>
  <p:transition spd="med">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ltLang="en-US"/>
              <a:t>10/6/2024 AM</a:t>
            </a:r>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1F8AD6EF-F2AB-4989-B2DD-485795E958BA}" type="slidenum">
              <a:rPr lang="en-US" altLang="en-US" smtClean="0"/>
              <a:pPr/>
              <a:t>‹#›</a:t>
            </a:fld>
            <a:endParaRPr lang="en-US" altLang="en-US"/>
          </a:p>
        </p:txBody>
      </p:sp>
    </p:spTree>
    <p:extLst>
      <p:ext uri="{BB962C8B-B14F-4D97-AF65-F5344CB8AC3E}">
        <p14:creationId xmlns:p14="http://schemas.microsoft.com/office/powerpoint/2010/main" val="619297834"/>
      </p:ext>
    </p:extLst>
  </p:cSld>
  <p:clrMapOvr>
    <a:masterClrMapping/>
  </p:clrMapOvr>
  <p:transition spd="med">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ltLang="en-US"/>
              <a:t>10/6/2024 AM</a:t>
            </a:r>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B351788A-C8B9-4B4E-84BA-F8EAFD858673}" type="slidenum">
              <a:rPr lang="en-US" altLang="en-US" smtClean="0"/>
              <a:pPr/>
              <a:t>‹#›</a:t>
            </a:fld>
            <a:endParaRPr lang="en-US" altLang="en-US"/>
          </a:p>
        </p:txBody>
      </p:sp>
    </p:spTree>
    <p:extLst>
      <p:ext uri="{BB962C8B-B14F-4D97-AF65-F5344CB8AC3E}">
        <p14:creationId xmlns:p14="http://schemas.microsoft.com/office/powerpoint/2010/main" val="3800013570"/>
      </p:ext>
    </p:extLst>
  </p:cSld>
  <p:clrMapOvr>
    <a:overrideClrMapping bg1="dk1" tx1="lt1" bg2="dk2" tx2="lt2" accent1="accent1" accent2="accent2" accent3="accent3" accent4="accent4" accent5="accent5" accent6="accent6" hlink="hlink" folHlink="folHlink"/>
  </p:clrMapOvr>
  <p:transition spd="med">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r>
              <a:rPr lang="en-US" altLang="en-US"/>
              <a:t>10/6/2024 AM</a:t>
            </a:r>
          </a:p>
        </p:txBody>
      </p:sp>
      <p:sp>
        <p:nvSpPr>
          <p:cNvPr id="9" name="Footer Placeholder 8"/>
          <p:cNvSpPr>
            <a:spLocks noGrp="1"/>
          </p:cNvSpPr>
          <p:nvPr>
            <p:ph type="ftr" sz="quarter" idx="11"/>
          </p:nvPr>
        </p:nvSpPr>
        <p:spPr/>
        <p:txBody>
          <a:bodyPr/>
          <a:lstStyle/>
          <a:p>
            <a:endParaRPr lang="en-US" altLang="en-US"/>
          </a:p>
        </p:txBody>
      </p:sp>
      <p:sp>
        <p:nvSpPr>
          <p:cNvPr id="10" name="Slide Number Placeholder 9"/>
          <p:cNvSpPr>
            <a:spLocks noGrp="1"/>
          </p:cNvSpPr>
          <p:nvPr>
            <p:ph type="sldNum" sz="quarter" idx="12"/>
          </p:nvPr>
        </p:nvSpPr>
        <p:spPr/>
        <p:txBody>
          <a:bodyPr/>
          <a:lstStyle/>
          <a:p>
            <a:fld id="{6833C78E-2CAB-4563-A6DB-47B9C92FEA80}" type="slidenum">
              <a:rPr lang="en-US" altLang="en-US" smtClean="0"/>
              <a:pPr/>
              <a:t>‹#›</a:t>
            </a:fld>
            <a:endParaRPr lang="en-US" altLang="en-US"/>
          </a:p>
        </p:txBody>
      </p:sp>
    </p:spTree>
    <p:extLst>
      <p:ext uri="{BB962C8B-B14F-4D97-AF65-F5344CB8AC3E}">
        <p14:creationId xmlns:p14="http://schemas.microsoft.com/office/powerpoint/2010/main" val="799859380"/>
      </p:ext>
    </p:extLst>
  </p:cSld>
  <p:clrMapOvr>
    <a:masterClrMapping/>
  </p:clrMapOvr>
  <p:transition spd="med">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ltLang="en-US"/>
              <a:t>10/6/2024 AM</a:t>
            </a:r>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985D9A96-EB05-4D88-8D6C-9948931FF64B}" type="slidenum">
              <a:rPr lang="en-US" altLang="en-US" smtClean="0"/>
              <a:pPr/>
              <a:t>‹#›</a:t>
            </a:fld>
            <a:endParaRPr lang="en-US" alt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149717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ltLang="en-US"/>
              <a:t>10/6/2024 AM</a:t>
            </a:r>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D9F57E5F-EF84-4978-91A4-930D7B4726CB}" type="slidenum">
              <a:rPr lang="en-US" altLang="en-US" smtClean="0"/>
              <a:pPr/>
              <a:t>‹#›</a:t>
            </a:fld>
            <a:endParaRPr lang="en-US" altLang="en-US"/>
          </a:p>
        </p:txBody>
      </p:sp>
    </p:spTree>
    <p:extLst>
      <p:ext uri="{BB962C8B-B14F-4D97-AF65-F5344CB8AC3E}">
        <p14:creationId xmlns:p14="http://schemas.microsoft.com/office/powerpoint/2010/main" val="3641768960"/>
      </p:ext>
    </p:extLst>
  </p:cSld>
  <p:clrMapOvr>
    <a:masterClrMapping/>
  </p:clrMapOvr>
  <p:transition spd="med">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a:t>10/6/2024 AM</a:t>
            </a:r>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C0AD1F2B-F006-4DE0-9968-EF8E19644A19}" type="slidenum">
              <a:rPr lang="en-US" altLang="en-US" smtClean="0"/>
              <a:pPr/>
              <a:t>‹#›</a:t>
            </a:fld>
            <a:endParaRPr lang="en-US" altLang="en-US"/>
          </a:p>
        </p:txBody>
      </p:sp>
    </p:spTree>
    <p:extLst>
      <p:ext uri="{BB962C8B-B14F-4D97-AF65-F5344CB8AC3E}">
        <p14:creationId xmlns:p14="http://schemas.microsoft.com/office/powerpoint/2010/main" val="3707497201"/>
      </p:ext>
    </p:extLst>
  </p:cSld>
  <p:clrMapOvr>
    <a:masterClrMapping/>
  </p:clrMapOvr>
  <p:transition spd="med">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r>
              <a:rPr lang="en-US" altLang="en-US"/>
              <a:t>10/6/2024 AM</a:t>
            </a:r>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altLang="en-US"/>
          </a:p>
        </p:txBody>
      </p:sp>
      <p:sp>
        <p:nvSpPr>
          <p:cNvPr id="11" name="Slide Number Placeholder 10"/>
          <p:cNvSpPr>
            <a:spLocks noGrp="1"/>
          </p:cNvSpPr>
          <p:nvPr>
            <p:ph type="sldNum" sz="quarter" idx="12"/>
          </p:nvPr>
        </p:nvSpPr>
        <p:spPr/>
        <p:txBody>
          <a:bodyPr/>
          <a:lstStyle/>
          <a:p>
            <a:fld id="{EF8AD544-CB00-44B6-A3C3-BD5C7DCD50FA}" type="slidenum">
              <a:rPr lang="en-US" altLang="en-US" smtClean="0"/>
              <a:pPr/>
              <a:t>‹#›</a:t>
            </a:fld>
            <a:endParaRPr lang="en-US" altLang="en-US"/>
          </a:p>
        </p:txBody>
      </p:sp>
    </p:spTree>
    <p:extLst>
      <p:ext uri="{BB962C8B-B14F-4D97-AF65-F5344CB8AC3E}">
        <p14:creationId xmlns:p14="http://schemas.microsoft.com/office/powerpoint/2010/main" val="3248959670"/>
      </p:ext>
    </p:extLst>
  </p:cSld>
  <p:clrMapOvr>
    <a:masterClrMapping/>
  </p:clrMapOvr>
  <p:transition spd="med">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r>
              <a:rPr lang="en-US" altLang="en-US"/>
              <a:t>10/6/2024 AM</a:t>
            </a:r>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altLang="en-US"/>
          </a:p>
        </p:txBody>
      </p:sp>
      <p:sp>
        <p:nvSpPr>
          <p:cNvPr id="10" name="Slide Number Placeholder 9"/>
          <p:cNvSpPr>
            <a:spLocks noGrp="1"/>
          </p:cNvSpPr>
          <p:nvPr>
            <p:ph type="sldNum" sz="quarter" idx="12"/>
          </p:nvPr>
        </p:nvSpPr>
        <p:spPr/>
        <p:txBody>
          <a:bodyPr/>
          <a:lstStyle/>
          <a:p>
            <a:fld id="{985D9A96-EB05-4D88-8D6C-9948931FF64B}" type="slidenum">
              <a:rPr lang="en-US" altLang="en-US" smtClean="0"/>
              <a:pPr/>
              <a:t>‹#›</a:t>
            </a:fld>
            <a:endParaRPr lang="en-US" altLang="en-US"/>
          </a:p>
        </p:txBody>
      </p:sp>
    </p:spTree>
    <p:extLst>
      <p:ext uri="{BB962C8B-B14F-4D97-AF65-F5344CB8AC3E}">
        <p14:creationId xmlns:p14="http://schemas.microsoft.com/office/powerpoint/2010/main" val="186730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r>
              <a:rPr lang="en-US" altLang="en-US"/>
              <a:t>10/6/2024 AM</a:t>
            </a:r>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lt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985D9A96-EB05-4D88-8D6C-9948931FF64B}" type="slidenum">
              <a:rPr lang="en-US" altLang="en-US" smtClean="0"/>
              <a:pPr/>
              <a:t>‹#›</a:t>
            </a:fld>
            <a:endParaRPr lang="en-US" altLang="en-US"/>
          </a:p>
        </p:txBody>
      </p:sp>
    </p:spTree>
    <p:extLst>
      <p:ext uri="{BB962C8B-B14F-4D97-AF65-F5344CB8AC3E}">
        <p14:creationId xmlns:p14="http://schemas.microsoft.com/office/powerpoint/2010/main" val="855324574"/>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ransition spd="med">
    <p:randomBar dir="vert"/>
  </p:transition>
  <p:hf hdr="0" ftr="0" dt="0"/>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93D2CA7-9D5E-5A16-CEB5-598EBE56128B}"/>
              </a:ext>
            </a:extLst>
          </p:cNvPr>
          <p:cNvSpPr>
            <a:spLocks noGrp="1" noChangeArrowheads="1"/>
          </p:cNvSpPr>
          <p:nvPr>
            <p:ph type="ctrTitle"/>
          </p:nvPr>
        </p:nvSpPr>
        <p:spPr>
          <a:xfrm>
            <a:off x="4569324" y="988741"/>
            <a:ext cx="4574676" cy="4880518"/>
          </a:xfrm>
          <a:noFill/>
          <a:ln>
            <a:noFill/>
          </a:ln>
        </p:spPr>
        <p:txBody>
          <a:bodyPr wrap="square">
            <a:noAutofit/>
          </a:bodyPr>
          <a:lstStyle/>
          <a:p>
            <a:r>
              <a:rPr lang="en-US" altLang="en-US" sz="6600" b="1" i="1" dirty="0">
                <a:solidFill>
                  <a:schemeClr val="tx1"/>
                </a:solidFill>
                <a:latin typeface="Candara" panose="020E0502030303020204" pitchFamily="34" charset="0"/>
              </a:rPr>
              <a:t>No Respect of Persons</a:t>
            </a:r>
          </a:p>
        </p:txBody>
      </p:sp>
      <p:sp>
        <p:nvSpPr>
          <p:cNvPr id="2060" name="Rectangle 2059">
            <a:extLst>
              <a:ext uri="{FF2B5EF4-FFF2-40B4-BE49-F238E27FC236}">
                <a16:creationId xmlns:a16="http://schemas.microsoft.com/office/drawing/2014/main" id="{54C2DAE2-218D-4A25-B87E-0D127537D9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8992" cy="6858000"/>
          </a:xfrm>
          <a:prstGeom prst="rect">
            <a:avLst/>
          </a:prstGeom>
          <a:solidFill>
            <a:schemeClr val="tx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061" name="Rectangle 2060">
            <a:extLst>
              <a:ext uri="{FF2B5EF4-FFF2-40B4-BE49-F238E27FC236}">
                <a16:creationId xmlns:a16="http://schemas.microsoft.com/office/drawing/2014/main" id="{0ACAC028-8D8C-4611-B62E-B9FFDA14D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8992" y="0"/>
            <a:ext cx="349033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1" name="Rectangle 3">
            <a:extLst>
              <a:ext uri="{FF2B5EF4-FFF2-40B4-BE49-F238E27FC236}">
                <a16:creationId xmlns:a16="http://schemas.microsoft.com/office/drawing/2014/main" id="{21E5E3BD-E052-D3C6-27E2-7CEB636098B9}"/>
              </a:ext>
            </a:extLst>
          </p:cNvPr>
          <p:cNvSpPr>
            <a:spLocks noGrp="1" noChangeArrowheads="1"/>
          </p:cNvSpPr>
          <p:nvPr>
            <p:ph type="subTitle" idx="1"/>
          </p:nvPr>
        </p:nvSpPr>
        <p:spPr>
          <a:xfrm>
            <a:off x="1253415" y="2998113"/>
            <a:ext cx="2776413" cy="861774"/>
          </a:xfrm>
          <a:ln w="25400" cap="sq">
            <a:solidFill>
              <a:srgbClr val="FFFFFF"/>
            </a:solidFill>
            <a:miter lim="800000"/>
          </a:ln>
        </p:spPr>
        <p:txBody>
          <a:bodyPr anchor="ctr">
            <a:normAutofit/>
          </a:bodyPr>
          <a:lstStyle/>
          <a:p>
            <a:r>
              <a:rPr lang="en-US" altLang="en-US" sz="3200" i="1" dirty="0">
                <a:solidFill>
                  <a:srgbClr val="FFFFFF"/>
                </a:solidFill>
                <a:latin typeface="Candara" panose="020E0502030303020204" pitchFamily="34" charset="0"/>
              </a:rPr>
              <a:t>James 2:1-13</a:t>
            </a:r>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horizontal)">
                                      <p:cBhvr>
                                        <p:cTn id="7" dur="500"/>
                                        <p:tgtEl>
                                          <p:spTgt spid="2050"/>
                                        </p:tgtEl>
                                      </p:cBhvr>
                                    </p:animEffect>
                                  </p:childTnLst>
                                </p:cTn>
                              </p:par>
                              <p:par>
                                <p:cTn id="8" presetID="21" presetClass="entr" presetSubtype="8" fill="hold" grpId="0" nodeType="withEffect">
                                  <p:stCondLst>
                                    <p:cond delay="0"/>
                                  </p:stCondLst>
                                  <p:childTnLst>
                                    <p:set>
                                      <p:cBhvr>
                                        <p:cTn id="9" dur="1" fill="hold">
                                          <p:stCondLst>
                                            <p:cond delay="0"/>
                                          </p:stCondLst>
                                        </p:cTn>
                                        <p:tgtEl>
                                          <p:spTgt spid="2051">
                                            <p:bg/>
                                          </p:spTgt>
                                        </p:tgtEl>
                                        <p:attrNameLst>
                                          <p:attrName>style.visibility</p:attrName>
                                        </p:attrNameLst>
                                      </p:cBhvr>
                                      <p:to>
                                        <p:strVal val="visible"/>
                                      </p:to>
                                    </p:set>
                                    <p:animEffect transition="in" filter="wheel(8)">
                                      <p:cBhvr>
                                        <p:cTn id="10" dur="1000"/>
                                        <p:tgtEl>
                                          <p:spTgt spid="2051">
                                            <p:bg/>
                                          </p:spTgt>
                                        </p:tgtEl>
                                      </p:cBhvr>
                                    </p:animEffect>
                                  </p:childTnLst>
                                </p:cTn>
                              </p:par>
                              <p:par>
                                <p:cTn id="11" presetID="21" presetClass="entr" presetSubtype="8" fill="hold" grpId="0" nodeType="with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Effect transition="in" filter="wheel(8)">
                                      <p:cBhvr>
                                        <p:cTn id="13" dur="1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id="{82E130AF-1EF1-F5D0-5479-80AD06562A9C}"/>
              </a:ext>
            </a:extLst>
          </p:cNvPr>
          <p:cNvSpPr>
            <a:spLocks noGrp="1" noChangeArrowheads="1"/>
          </p:cNvSpPr>
          <p:nvPr>
            <p:ph idx="1"/>
          </p:nvPr>
        </p:nvSpPr>
        <p:spPr>
          <a:xfrm>
            <a:off x="484518" y="1305465"/>
            <a:ext cx="8458200" cy="5638800"/>
          </a:xfrm>
          <a:effectLst>
            <a:outerShdw dist="35921" dir="2700000" algn="ctr" rotWithShape="0">
              <a:schemeClr val="bg2"/>
            </a:outerShdw>
          </a:effectLst>
        </p:spPr>
        <p:txBody>
          <a:bodyPr/>
          <a:lstStyle/>
          <a:p>
            <a:pPr marL="0" indent="0">
              <a:lnSpc>
                <a:spcPts val="4000"/>
              </a:lnSpc>
              <a:buNone/>
            </a:pPr>
            <a:r>
              <a:rPr lang="en-US" altLang="en-US" sz="4000" b="1" dirty="0">
                <a:latin typeface="Candara" panose="020E0502030303020204" pitchFamily="34" charset="0"/>
              </a:rPr>
              <a:t>Does not love its neighbor </a:t>
            </a:r>
            <a:r>
              <a:rPr lang="en-US" altLang="en-US" sz="4000" dirty="0">
                <a:latin typeface="Candara" panose="020E0502030303020204" pitchFamily="34" charset="0"/>
              </a:rPr>
              <a:t>– </a:t>
            </a:r>
            <a:r>
              <a:rPr lang="en-US" altLang="en-US" sz="4000" b="1" i="1" dirty="0">
                <a:solidFill>
                  <a:schemeClr val="tx2"/>
                </a:solidFill>
                <a:latin typeface="Candara" panose="020E0502030303020204" pitchFamily="34" charset="0"/>
              </a:rPr>
              <a:t>Jas. 2:8-11</a:t>
            </a:r>
          </a:p>
          <a:p>
            <a:pPr marL="365760" lvl="1" indent="-274320">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Anticipated objection –</a:t>
            </a:r>
            <a:r>
              <a:rPr lang="en-US" altLang="en-US" sz="3600" b="1" dirty="0">
                <a:solidFill>
                  <a:schemeClr val="bg1">
                    <a:lumMod val="50000"/>
                  </a:schemeClr>
                </a:solidFill>
                <a:latin typeface="Candara" panose="020E0502030303020204" pitchFamily="34" charset="0"/>
              </a:rPr>
              <a:t> </a:t>
            </a:r>
            <a:r>
              <a:rPr lang="en-US" altLang="en-US" sz="3600" b="1" i="1" dirty="0">
                <a:solidFill>
                  <a:schemeClr val="tx2"/>
                </a:solidFill>
                <a:latin typeface="Candara" panose="020E0502030303020204" pitchFamily="34" charset="0"/>
              </a:rPr>
              <a:t>2:8-9</a:t>
            </a:r>
          </a:p>
          <a:p>
            <a:pPr marL="365760" lvl="1" indent="-274320">
              <a:lnSpc>
                <a:spcPts val="3600"/>
              </a:lnSpc>
              <a:spcBef>
                <a:spcPts val="24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We are to serve all &amp; not devour any</a:t>
            </a:r>
          </a:p>
          <a:p>
            <a:pPr marL="640080" lvl="1" indent="-274320">
              <a:lnSpc>
                <a:spcPts val="3200"/>
              </a:lnSpc>
              <a:spcBef>
                <a:spcPts val="0"/>
              </a:spcBef>
              <a:buFont typeface="Wingdings" panose="05000000000000000000" pitchFamily="2" charset="2"/>
              <a:buChar char="§"/>
            </a:pPr>
            <a:r>
              <a:rPr lang="en-US" altLang="en-US" sz="3200" b="1" i="1" dirty="0">
                <a:solidFill>
                  <a:schemeClr val="tx2"/>
                </a:solidFill>
                <a:latin typeface="Candara" panose="020E0502030303020204" pitchFamily="34" charset="0"/>
              </a:rPr>
              <a:t>Gal. 5:13-15</a:t>
            </a:r>
          </a:p>
          <a:p>
            <a:pPr marL="365760" lvl="1" indent="-274320">
              <a:lnSpc>
                <a:spcPts val="3600"/>
              </a:lnSpc>
              <a:spcBef>
                <a:spcPts val="24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We transgress God’s law when our “love” shows partiality –</a:t>
            </a:r>
            <a:r>
              <a:rPr lang="en-US" altLang="en-US" sz="3600" b="1" dirty="0">
                <a:solidFill>
                  <a:schemeClr val="bg1">
                    <a:lumMod val="50000"/>
                  </a:schemeClr>
                </a:solidFill>
                <a:latin typeface="Candara" panose="020E0502030303020204" pitchFamily="34" charset="0"/>
              </a:rPr>
              <a:t> </a:t>
            </a:r>
            <a:r>
              <a:rPr lang="en-US" altLang="en-US" sz="3600" b="1" i="1" dirty="0">
                <a:solidFill>
                  <a:schemeClr val="tx2"/>
                </a:solidFill>
                <a:latin typeface="Candara" panose="020E0502030303020204" pitchFamily="34" charset="0"/>
              </a:rPr>
              <a:t>Jas. 2:10-11</a:t>
            </a:r>
          </a:p>
        </p:txBody>
      </p:sp>
      <p:sp>
        <p:nvSpPr>
          <p:cNvPr id="6" name="Title 3">
            <a:extLst>
              <a:ext uri="{FF2B5EF4-FFF2-40B4-BE49-F238E27FC236}">
                <a16:creationId xmlns:a16="http://schemas.microsoft.com/office/drawing/2014/main" id="{9C5BD5BA-911D-B5A5-B533-AF87E40C6D98}"/>
              </a:ext>
            </a:extLst>
          </p:cNvPr>
          <p:cNvSpPr>
            <a:spLocks noGrp="1"/>
          </p:cNvSpPr>
          <p:nvPr>
            <p:ph type="title"/>
          </p:nvPr>
        </p:nvSpPr>
        <p:spPr>
          <a:xfrm>
            <a:off x="342900" y="381000"/>
            <a:ext cx="8458200" cy="626745"/>
          </a:xfrm>
        </p:spPr>
        <p:txBody>
          <a:bodyPr wrap="square" lIns="91440" tIns="274320" rIns="0" numCol="1" anchor="ctr">
            <a:normAutofit fontScale="90000"/>
          </a:bodyPr>
          <a:lstStyle/>
          <a:p>
            <a:pPr marL="365760" indent="-457200" algn="l">
              <a:lnSpc>
                <a:spcPts val="4000"/>
              </a:lnSpc>
              <a:spcBef>
                <a:spcPts val="600"/>
              </a:spcBef>
            </a:pPr>
            <a:r>
              <a:rPr lang="en-US" sz="4200" b="1" dirty="0">
                <a:latin typeface="Candara" panose="020E0502030303020204" pitchFamily="34" charset="0"/>
              </a:rPr>
              <a:t>NO respect of persons </a:t>
            </a:r>
            <a:r>
              <a:rPr lang="en-US" sz="2200" i="1" dirty="0">
                <a:latin typeface="Candara" panose="020E0502030303020204" pitchFamily="34" charset="0"/>
              </a:rPr>
              <a:t>James 2:1-13</a:t>
            </a:r>
          </a:p>
        </p:txBody>
      </p:sp>
      <p:sp>
        <p:nvSpPr>
          <p:cNvPr id="2" name="Slide Number Placeholder 1">
            <a:extLst>
              <a:ext uri="{FF2B5EF4-FFF2-40B4-BE49-F238E27FC236}">
                <a16:creationId xmlns:a16="http://schemas.microsoft.com/office/drawing/2014/main" id="{60AF2260-6401-56E6-4798-EC79F0B319DE}"/>
              </a:ext>
            </a:extLst>
          </p:cNvPr>
          <p:cNvSpPr>
            <a:spLocks noGrp="1"/>
          </p:cNvSpPr>
          <p:nvPr>
            <p:ph type="sldNum" sz="quarter" idx="12"/>
          </p:nvPr>
        </p:nvSpPr>
        <p:spPr/>
        <p:txBody>
          <a:bodyPr/>
          <a:lstStyle/>
          <a:p>
            <a:fld id="{1F8AD6EF-F2AB-4989-B2DD-485795E958BA}" type="slidenum">
              <a:rPr lang="en-US" altLang="en-US" smtClean="0"/>
              <a:pPr/>
              <a:t>10</a:t>
            </a:fld>
            <a:endParaRPr lang="en-US" altLang="en-US"/>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edge">
                                      <p:cBhvr>
                                        <p:cTn id="7" dur="10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 calcmode="lin" valueType="num">
                                      <p:cBhvr>
                                        <p:cTn id="12" dur="1000" fill="hold"/>
                                        <p:tgtEl>
                                          <p:spTgt spid="24579">
                                            <p:txEl>
                                              <p:pRg st="1" end="1"/>
                                            </p:txEl>
                                          </p:spTgt>
                                        </p:tgtEl>
                                        <p:attrNameLst>
                                          <p:attrName>ppt_w</p:attrName>
                                        </p:attrNameLst>
                                      </p:cBhvr>
                                      <p:tavLst>
                                        <p:tav tm="0">
                                          <p:val>
                                            <p:strVal val="#ppt_w+.3"/>
                                          </p:val>
                                        </p:tav>
                                        <p:tav tm="100000">
                                          <p:val>
                                            <p:strVal val="#ppt_w"/>
                                          </p:val>
                                        </p:tav>
                                      </p:tavLst>
                                    </p:anim>
                                    <p:anim calcmode="lin" valueType="num">
                                      <p:cBhvr>
                                        <p:cTn id="13" dur="1000" fill="hold"/>
                                        <p:tgtEl>
                                          <p:spTgt spid="24579">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24579">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p:cTn id="19" dur="1000" fill="hold"/>
                                        <p:tgtEl>
                                          <p:spTgt spid="24579">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24579">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457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24579">
                                            <p:txEl>
                                              <p:pRg st="3" end="3"/>
                                            </p:txEl>
                                          </p:spTgt>
                                        </p:tgtEl>
                                        <p:attrNameLst>
                                          <p:attrName>style.visibility</p:attrName>
                                        </p:attrNameLst>
                                      </p:cBhvr>
                                      <p:to>
                                        <p:strVal val="visible"/>
                                      </p:to>
                                    </p:set>
                                    <p:anim calcmode="lin" valueType="num">
                                      <p:cBhvr>
                                        <p:cTn id="26" dur="1000" fill="hold"/>
                                        <p:tgtEl>
                                          <p:spTgt spid="24579">
                                            <p:txEl>
                                              <p:pRg st="3" end="3"/>
                                            </p:txEl>
                                          </p:spTgt>
                                        </p:tgtEl>
                                        <p:attrNameLst>
                                          <p:attrName>ppt_w</p:attrName>
                                        </p:attrNameLst>
                                      </p:cBhvr>
                                      <p:tavLst>
                                        <p:tav tm="0">
                                          <p:val>
                                            <p:strVal val="#ppt_w+.3"/>
                                          </p:val>
                                        </p:tav>
                                        <p:tav tm="100000">
                                          <p:val>
                                            <p:strVal val="#ppt_w"/>
                                          </p:val>
                                        </p:tav>
                                      </p:tavLst>
                                    </p:anim>
                                    <p:anim calcmode="lin" valueType="num">
                                      <p:cBhvr>
                                        <p:cTn id="27" dur="1000" fill="hold"/>
                                        <p:tgtEl>
                                          <p:spTgt spid="24579">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24579">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0" presetClass="entr" presetSubtype="0" decel="100000" fill="hold" grpId="0" nodeType="clickEffect">
                                  <p:stCondLst>
                                    <p:cond delay="0"/>
                                  </p:stCondLst>
                                  <p:childTnLst>
                                    <p:set>
                                      <p:cBhvr>
                                        <p:cTn id="32" dur="1" fill="hold">
                                          <p:stCondLst>
                                            <p:cond delay="0"/>
                                          </p:stCondLst>
                                        </p:cTn>
                                        <p:tgtEl>
                                          <p:spTgt spid="24579">
                                            <p:txEl>
                                              <p:pRg st="4" end="4"/>
                                            </p:txEl>
                                          </p:spTgt>
                                        </p:tgtEl>
                                        <p:attrNameLst>
                                          <p:attrName>style.visibility</p:attrName>
                                        </p:attrNameLst>
                                      </p:cBhvr>
                                      <p:to>
                                        <p:strVal val="visible"/>
                                      </p:to>
                                    </p:set>
                                    <p:anim calcmode="lin" valueType="num">
                                      <p:cBhvr>
                                        <p:cTn id="33" dur="1000" fill="hold"/>
                                        <p:tgtEl>
                                          <p:spTgt spid="24579">
                                            <p:txEl>
                                              <p:pRg st="4" end="4"/>
                                            </p:txEl>
                                          </p:spTgt>
                                        </p:tgtEl>
                                        <p:attrNameLst>
                                          <p:attrName>ppt_w</p:attrName>
                                        </p:attrNameLst>
                                      </p:cBhvr>
                                      <p:tavLst>
                                        <p:tav tm="0">
                                          <p:val>
                                            <p:strVal val="#ppt_w+.3"/>
                                          </p:val>
                                        </p:tav>
                                        <p:tav tm="100000">
                                          <p:val>
                                            <p:strVal val="#ppt_w"/>
                                          </p:val>
                                        </p:tav>
                                      </p:tavLst>
                                    </p:anim>
                                    <p:anim calcmode="lin" valueType="num">
                                      <p:cBhvr>
                                        <p:cTn id="34" dur="1000" fill="hold"/>
                                        <p:tgtEl>
                                          <p:spTgt spid="24579">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00B6F92C-065F-8B2F-AB37-687C562CA9F3}"/>
              </a:ext>
            </a:extLst>
          </p:cNvPr>
          <p:cNvSpPr>
            <a:spLocks noGrp="1" noChangeArrowheads="1"/>
          </p:cNvSpPr>
          <p:nvPr>
            <p:ph idx="1"/>
          </p:nvPr>
        </p:nvSpPr>
        <p:spPr>
          <a:xfrm>
            <a:off x="484518" y="1312653"/>
            <a:ext cx="8659482" cy="4572000"/>
          </a:xfrm>
          <a:effectLst>
            <a:outerShdw dist="35921" dir="2700000" algn="ctr" rotWithShape="0">
              <a:schemeClr val="bg2"/>
            </a:outerShdw>
          </a:effectLst>
        </p:spPr>
        <p:txBody>
          <a:bodyPr/>
          <a:lstStyle/>
          <a:p>
            <a:pPr marL="0" indent="0">
              <a:lnSpc>
                <a:spcPts val="4000"/>
              </a:lnSpc>
              <a:buNone/>
            </a:pPr>
            <a:r>
              <a:rPr lang="en-US" altLang="en-US" sz="4000" b="1" dirty="0">
                <a:latin typeface="Candara" panose="020E0502030303020204" pitchFamily="34" charset="0"/>
              </a:rPr>
              <a:t>Does not show mercy – </a:t>
            </a:r>
            <a:r>
              <a:rPr lang="en-US" altLang="en-US" sz="4000" b="1" i="1" dirty="0">
                <a:solidFill>
                  <a:schemeClr val="tx2"/>
                </a:solidFill>
                <a:latin typeface="Candara" panose="020E0502030303020204" pitchFamily="34" charset="0"/>
              </a:rPr>
              <a:t>Jas. 2:12-13</a:t>
            </a:r>
          </a:p>
          <a:p>
            <a:pPr marL="365760" lvl="1" indent="-274320">
              <a:lnSpc>
                <a:spcPts val="3600"/>
              </a:lnSpc>
              <a:spcBef>
                <a:spcPts val="24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Law of liberty judges us, so we must speak and do as it says –</a:t>
            </a:r>
            <a:r>
              <a:rPr lang="en-US" altLang="en-US" sz="3600" b="1" dirty="0">
                <a:solidFill>
                  <a:schemeClr val="bg1">
                    <a:lumMod val="50000"/>
                  </a:schemeClr>
                </a:solidFill>
                <a:latin typeface="Candara" panose="020E0502030303020204" pitchFamily="34" charset="0"/>
              </a:rPr>
              <a:t> </a:t>
            </a:r>
            <a:r>
              <a:rPr lang="en-US" altLang="en-US" sz="3600" b="1" i="1" dirty="0">
                <a:solidFill>
                  <a:schemeClr val="tx2"/>
                </a:solidFill>
                <a:latin typeface="Candara" panose="020E0502030303020204" pitchFamily="34" charset="0"/>
              </a:rPr>
              <a:t>2:12 (Jas. 1:22, 25</a:t>
            </a:r>
            <a:r>
              <a:rPr lang="en-US" altLang="en-US" sz="3600" i="1" dirty="0">
                <a:solidFill>
                  <a:schemeClr val="tx2"/>
                </a:solidFill>
                <a:latin typeface="Candara" panose="020E0502030303020204" pitchFamily="34" charset="0"/>
              </a:rPr>
              <a:t>)</a:t>
            </a:r>
          </a:p>
          <a:p>
            <a:pPr marL="365760" lvl="1" indent="-274320">
              <a:lnSpc>
                <a:spcPts val="3600"/>
              </a:lnSpc>
              <a:spcBef>
                <a:spcPts val="24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Must be aware &amp; responsive toward others without showing respect of persons – </a:t>
            </a:r>
            <a:r>
              <a:rPr lang="en-US" altLang="en-US" sz="3600" b="1" i="1" dirty="0">
                <a:solidFill>
                  <a:schemeClr val="tx1"/>
                </a:solidFill>
                <a:latin typeface="Candara" panose="020E0502030303020204" pitchFamily="34" charset="0"/>
              </a:rPr>
              <a:t>2:13; Matt. 5:7 (Gal. 6:2)</a:t>
            </a:r>
          </a:p>
        </p:txBody>
      </p:sp>
      <p:sp>
        <p:nvSpPr>
          <p:cNvPr id="5" name="Title 3">
            <a:extLst>
              <a:ext uri="{FF2B5EF4-FFF2-40B4-BE49-F238E27FC236}">
                <a16:creationId xmlns:a16="http://schemas.microsoft.com/office/drawing/2014/main" id="{089776C3-9B3C-3EDC-0A7A-20ACAA56F363}"/>
              </a:ext>
            </a:extLst>
          </p:cNvPr>
          <p:cNvSpPr>
            <a:spLocks noGrp="1"/>
          </p:cNvSpPr>
          <p:nvPr>
            <p:ph type="title"/>
          </p:nvPr>
        </p:nvSpPr>
        <p:spPr>
          <a:xfrm>
            <a:off x="342900" y="381000"/>
            <a:ext cx="8458200" cy="626745"/>
          </a:xfrm>
        </p:spPr>
        <p:txBody>
          <a:bodyPr wrap="square" lIns="91440" tIns="274320" rIns="0" numCol="1" anchor="ctr">
            <a:normAutofit fontScale="90000"/>
          </a:bodyPr>
          <a:lstStyle/>
          <a:p>
            <a:pPr marL="365760" indent="-457200" algn="l">
              <a:lnSpc>
                <a:spcPts val="4000"/>
              </a:lnSpc>
              <a:spcBef>
                <a:spcPts val="600"/>
              </a:spcBef>
            </a:pPr>
            <a:r>
              <a:rPr lang="en-US" sz="4200" b="1" dirty="0">
                <a:latin typeface="Candara" panose="020E0502030303020204" pitchFamily="34" charset="0"/>
              </a:rPr>
              <a:t>NO respect of persons </a:t>
            </a:r>
            <a:r>
              <a:rPr lang="en-US" sz="2200" i="1" dirty="0">
                <a:latin typeface="Candara" panose="020E0502030303020204" pitchFamily="34" charset="0"/>
              </a:rPr>
              <a:t>James 2:1-13</a:t>
            </a:r>
          </a:p>
        </p:txBody>
      </p:sp>
      <p:sp>
        <p:nvSpPr>
          <p:cNvPr id="2" name="Slide Number Placeholder 1">
            <a:extLst>
              <a:ext uri="{FF2B5EF4-FFF2-40B4-BE49-F238E27FC236}">
                <a16:creationId xmlns:a16="http://schemas.microsoft.com/office/drawing/2014/main" id="{A7CC07C8-B270-D6A7-78C4-2416D9B9AA5E}"/>
              </a:ext>
            </a:extLst>
          </p:cNvPr>
          <p:cNvSpPr>
            <a:spLocks noGrp="1"/>
          </p:cNvSpPr>
          <p:nvPr>
            <p:ph type="sldNum" sz="quarter" idx="12"/>
          </p:nvPr>
        </p:nvSpPr>
        <p:spPr/>
        <p:txBody>
          <a:bodyPr/>
          <a:lstStyle/>
          <a:p>
            <a:fld id="{1F8AD6EF-F2AB-4989-B2DD-485795E958BA}" type="slidenum">
              <a:rPr lang="en-US" altLang="en-US" smtClean="0"/>
              <a:pPr/>
              <a:t>11</a:t>
            </a:fld>
            <a:endParaRPr lang="en-US" altLang="en-US"/>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wedge">
                                      <p:cBhvr>
                                        <p:cTn id="7" dur="10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 calcmode="lin" valueType="num">
                                      <p:cBhvr>
                                        <p:cTn id="12" dur="1000" fill="hold"/>
                                        <p:tgtEl>
                                          <p:spTgt spid="26627">
                                            <p:txEl>
                                              <p:pRg st="1" end="1"/>
                                            </p:txEl>
                                          </p:spTgt>
                                        </p:tgtEl>
                                        <p:attrNameLst>
                                          <p:attrName>ppt_w</p:attrName>
                                        </p:attrNameLst>
                                      </p:cBhvr>
                                      <p:tavLst>
                                        <p:tav tm="0">
                                          <p:val>
                                            <p:strVal val="#ppt_w+.3"/>
                                          </p:val>
                                        </p:tav>
                                        <p:tav tm="100000">
                                          <p:val>
                                            <p:strVal val="#ppt_w"/>
                                          </p:val>
                                        </p:tav>
                                      </p:tavLst>
                                    </p:anim>
                                    <p:anim calcmode="lin" valueType="num">
                                      <p:cBhvr>
                                        <p:cTn id="13" dur="1000" fill="hold"/>
                                        <p:tgtEl>
                                          <p:spTgt spid="26627">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26627">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p:cTn id="19" dur="1000" fill="hold"/>
                                        <p:tgtEl>
                                          <p:spTgt spid="26627">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26627">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90B90343-BD9F-1D6E-7240-4AD22D68F468}"/>
              </a:ext>
            </a:extLst>
          </p:cNvPr>
          <p:cNvSpPr>
            <a:spLocks noGrp="1" noChangeArrowheads="1"/>
          </p:cNvSpPr>
          <p:nvPr>
            <p:ph idx="1"/>
          </p:nvPr>
        </p:nvSpPr>
        <p:spPr>
          <a:xfrm>
            <a:off x="471615" y="2236470"/>
            <a:ext cx="8134257" cy="4442460"/>
          </a:xfrm>
          <a:effectLst>
            <a:outerShdw dist="35921" dir="2700000" algn="ctr" rotWithShape="0">
              <a:schemeClr val="bg2"/>
            </a:outerShdw>
          </a:effectLst>
        </p:spPr>
        <p:txBody>
          <a:bodyPr>
            <a:normAutofit/>
          </a:bodyPr>
          <a:lstStyle/>
          <a:p>
            <a:pPr marL="365760" indent="-274320">
              <a:lnSpc>
                <a:spcPts val="4400"/>
              </a:lnSpc>
              <a:spcBef>
                <a:spcPts val="1200"/>
              </a:spcBef>
              <a:buFont typeface="Wingdings" panose="05000000000000000000" pitchFamily="2" charset="2"/>
              <a:buChar char="§"/>
            </a:pPr>
            <a:r>
              <a:rPr lang="en-US" altLang="en-US" sz="4400" dirty="0">
                <a:latin typeface="Candara" panose="020E0502030303020204" pitchFamily="34" charset="0"/>
              </a:rPr>
              <a:t> </a:t>
            </a:r>
            <a:r>
              <a:rPr lang="en-US" altLang="en-US" sz="4400" b="1" dirty="0">
                <a:latin typeface="Candara" panose="020E0502030303020204" pitchFamily="34" charset="0"/>
              </a:rPr>
              <a:t>Love</a:t>
            </a:r>
            <a:r>
              <a:rPr lang="en-US" altLang="en-US" sz="4400" dirty="0">
                <a:latin typeface="Candara" panose="020E0502030303020204" pitchFamily="34" charset="0"/>
              </a:rPr>
              <a:t> –</a:t>
            </a:r>
            <a:r>
              <a:rPr lang="en-US" altLang="en-US" sz="4400" dirty="0">
                <a:solidFill>
                  <a:schemeClr val="accent2"/>
                </a:solidFill>
                <a:latin typeface="Candara" panose="020E0502030303020204" pitchFamily="34" charset="0"/>
              </a:rPr>
              <a:t> </a:t>
            </a:r>
            <a:r>
              <a:rPr lang="en-US" altLang="en-US" sz="4400" b="1" i="1" dirty="0">
                <a:solidFill>
                  <a:schemeClr val="tx1"/>
                </a:solidFill>
                <a:latin typeface="Candara" panose="020E0502030303020204" pitchFamily="34" charset="0"/>
              </a:rPr>
              <a:t>1 Thess. 4:9-10</a:t>
            </a:r>
          </a:p>
          <a:p>
            <a:pPr marL="365760" indent="-274320">
              <a:spcBef>
                <a:spcPts val="1200"/>
              </a:spcBef>
              <a:buFont typeface="Wingdings" panose="05000000000000000000" pitchFamily="2" charset="2"/>
              <a:buChar char="§"/>
            </a:pPr>
            <a:r>
              <a:rPr lang="en-US" altLang="en-US" sz="4400" i="1" dirty="0">
                <a:solidFill>
                  <a:schemeClr val="tx2"/>
                </a:solidFill>
                <a:latin typeface="Candara" panose="020E0502030303020204" pitchFamily="34" charset="0"/>
              </a:rPr>
              <a:t> </a:t>
            </a:r>
            <a:r>
              <a:rPr lang="en-US" altLang="en-US" sz="4400" b="1" dirty="0">
                <a:latin typeface="Candara" panose="020E0502030303020204" pitchFamily="34" charset="0"/>
              </a:rPr>
              <a:t>Fairness</a:t>
            </a:r>
            <a:r>
              <a:rPr lang="en-US" altLang="en-US" sz="4400" dirty="0">
                <a:latin typeface="Candara" panose="020E0502030303020204" pitchFamily="34" charset="0"/>
              </a:rPr>
              <a:t> –</a:t>
            </a:r>
            <a:r>
              <a:rPr lang="en-US" altLang="en-US" sz="4400" dirty="0">
                <a:solidFill>
                  <a:schemeClr val="accent2"/>
                </a:solidFill>
                <a:latin typeface="Candara" panose="020E0502030303020204" pitchFamily="34" charset="0"/>
              </a:rPr>
              <a:t> </a:t>
            </a:r>
            <a:r>
              <a:rPr lang="en-US" altLang="en-US" sz="4400" b="1" i="1" dirty="0">
                <a:solidFill>
                  <a:schemeClr val="tx2"/>
                </a:solidFill>
                <a:latin typeface="Candara" panose="020E0502030303020204" pitchFamily="34" charset="0"/>
              </a:rPr>
              <a:t>Matt. 7:12</a:t>
            </a:r>
          </a:p>
          <a:p>
            <a:pPr marL="365760" indent="-274320">
              <a:spcBef>
                <a:spcPts val="1200"/>
              </a:spcBef>
              <a:buFont typeface="Wingdings" panose="05000000000000000000" pitchFamily="2" charset="2"/>
              <a:buChar char="§"/>
            </a:pPr>
            <a:r>
              <a:rPr lang="en-US" altLang="en-US" sz="4400" i="1" dirty="0">
                <a:solidFill>
                  <a:schemeClr val="tx2"/>
                </a:solidFill>
                <a:latin typeface="Candara" panose="020E0502030303020204" pitchFamily="34" charset="0"/>
              </a:rPr>
              <a:t> </a:t>
            </a:r>
            <a:r>
              <a:rPr lang="en-US" altLang="en-US" sz="4400" b="1" dirty="0">
                <a:latin typeface="Candara" panose="020E0502030303020204" pitchFamily="34" charset="0"/>
              </a:rPr>
              <a:t>Sharing together</a:t>
            </a:r>
            <a:r>
              <a:rPr lang="en-US" altLang="en-US" sz="4400" dirty="0">
                <a:latin typeface="Candara" panose="020E0502030303020204" pitchFamily="34" charset="0"/>
              </a:rPr>
              <a:t> –</a:t>
            </a:r>
            <a:r>
              <a:rPr lang="en-US" altLang="en-US" sz="4400" dirty="0">
                <a:solidFill>
                  <a:schemeClr val="accent2"/>
                </a:solidFill>
                <a:latin typeface="Candara" panose="020E0502030303020204" pitchFamily="34" charset="0"/>
              </a:rPr>
              <a:t> </a:t>
            </a:r>
            <a:r>
              <a:rPr lang="en-US" altLang="en-US" sz="4400" b="1" i="1" dirty="0">
                <a:solidFill>
                  <a:schemeClr val="tx2"/>
                </a:solidFill>
                <a:latin typeface="Candara" panose="020E0502030303020204" pitchFamily="34" charset="0"/>
              </a:rPr>
              <a:t>Rom. 12:15 </a:t>
            </a:r>
          </a:p>
          <a:p>
            <a:pPr marL="365760" indent="-274320">
              <a:spcBef>
                <a:spcPts val="1200"/>
              </a:spcBef>
              <a:buFont typeface="Wingdings" panose="05000000000000000000" pitchFamily="2" charset="2"/>
              <a:buChar char="§"/>
            </a:pPr>
            <a:r>
              <a:rPr lang="en-US" altLang="en-US" sz="4400" i="1" dirty="0">
                <a:solidFill>
                  <a:schemeClr val="tx2"/>
                </a:solidFill>
                <a:latin typeface="Candara" panose="020E0502030303020204" pitchFamily="34" charset="0"/>
              </a:rPr>
              <a:t> </a:t>
            </a:r>
            <a:r>
              <a:rPr lang="en-US" altLang="en-US" sz="4400" b="1" dirty="0">
                <a:latin typeface="Candara" panose="020E0502030303020204" pitchFamily="34" charset="0"/>
              </a:rPr>
              <a:t>Humility</a:t>
            </a:r>
            <a:r>
              <a:rPr lang="en-US" altLang="en-US" sz="4400" dirty="0">
                <a:latin typeface="Candara" panose="020E0502030303020204" pitchFamily="34" charset="0"/>
              </a:rPr>
              <a:t> –</a:t>
            </a:r>
            <a:r>
              <a:rPr lang="en-US" altLang="en-US" sz="4400" dirty="0">
                <a:solidFill>
                  <a:schemeClr val="accent2"/>
                </a:solidFill>
                <a:latin typeface="Candara" panose="020E0502030303020204" pitchFamily="34" charset="0"/>
              </a:rPr>
              <a:t> </a:t>
            </a:r>
            <a:r>
              <a:rPr lang="en-US" altLang="en-US" sz="4400" b="1" i="1" dirty="0">
                <a:solidFill>
                  <a:schemeClr val="tx2"/>
                </a:solidFill>
                <a:latin typeface="Candara" panose="020E0502030303020204" pitchFamily="34" charset="0"/>
              </a:rPr>
              <a:t>Rom. 12:16</a:t>
            </a:r>
          </a:p>
        </p:txBody>
      </p:sp>
      <p:sp>
        <p:nvSpPr>
          <p:cNvPr id="3" name="Title 3">
            <a:extLst>
              <a:ext uri="{FF2B5EF4-FFF2-40B4-BE49-F238E27FC236}">
                <a16:creationId xmlns:a16="http://schemas.microsoft.com/office/drawing/2014/main" id="{9CB3D2AB-7079-6250-B49F-B4CEF18B3317}"/>
              </a:ext>
            </a:extLst>
          </p:cNvPr>
          <p:cNvSpPr txBox="1">
            <a:spLocks/>
          </p:cNvSpPr>
          <p:nvPr/>
        </p:nvSpPr>
        <p:spPr bwMode="black">
          <a:xfrm>
            <a:off x="342900" y="381000"/>
            <a:ext cx="8458200" cy="1524000"/>
          </a:xfrm>
          <a:prstGeom prst="rect">
            <a:avLst/>
          </a:prstGeom>
          <a:solidFill>
            <a:srgbClr val="FFFFFF"/>
          </a:solidFill>
          <a:ln w="31750" cap="sq">
            <a:solidFill>
              <a:srgbClr val="404040"/>
            </a:solidFill>
            <a:miter lim="800000"/>
          </a:ln>
        </p:spPr>
        <p:txBody>
          <a:bodyPr vert="horz" wrap="square" lIns="91440" tIns="274320" rIns="0" bIns="182880" numCol="1" rtlCol="0" anchor="ctr">
            <a:noAutofit/>
          </a:bodyPr>
          <a:lst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a:lstStyle>
          <a:p>
            <a:pPr algn="l">
              <a:lnSpc>
                <a:spcPts val="4200"/>
              </a:lnSpc>
              <a:spcBef>
                <a:spcPts val="600"/>
              </a:spcBef>
            </a:pPr>
            <a:r>
              <a:rPr lang="en-US" sz="4400" b="1" dirty="0">
                <a:latin typeface="Candara" panose="020E0502030303020204" pitchFamily="34" charset="0"/>
              </a:rPr>
              <a:t>Ways </a:t>
            </a:r>
            <a:r>
              <a:rPr lang="en-US" sz="4800" b="1" i="1" u="sng" dirty="0">
                <a:latin typeface="Candara" panose="020E0502030303020204" pitchFamily="34" charset="0"/>
              </a:rPr>
              <a:t>not</a:t>
            </a:r>
            <a:r>
              <a:rPr lang="en-US" sz="4400" b="1" dirty="0">
                <a:latin typeface="Candara" panose="020E0502030303020204" pitchFamily="34" charset="0"/>
              </a:rPr>
              <a:t> to be a respecter of persons</a:t>
            </a:r>
            <a:r>
              <a:rPr lang="en-US" sz="2000" b="1" dirty="0">
                <a:latin typeface="Candara" panose="020E0502030303020204" pitchFamily="34" charset="0"/>
              </a:rPr>
              <a:t> </a:t>
            </a:r>
            <a:r>
              <a:rPr lang="en-US" sz="2000" i="1" dirty="0">
                <a:latin typeface="Candara" panose="020E0502030303020204" pitchFamily="34" charset="0"/>
              </a:rPr>
              <a:t>ROMANS 12:9-21</a:t>
            </a:r>
            <a:endParaRPr lang="en-US" sz="2000" i="1" dirty="0">
              <a:solidFill>
                <a:schemeClr val="bg1">
                  <a:lumMod val="50000"/>
                </a:schemeClr>
              </a:solidFill>
              <a:latin typeface="Candara" panose="020E0502030303020204" pitchFamily="34" charset="0"/>
            </a:endParaRPr>
          </a:p>
        </p:txBody>
      </p:sp>
      <p:sp>
        <p:nvSpPr>
          <p:cNvPr id="2" name="Slide Number Placeholder 1">
            <a:extLst>
              <a:ext uri="{FF2B5EF4-FFF2-40B4-BE49-F238E27FC236}">
                <a16:creationId xmlns:a16="http://schemas.microsoft.com/office/drawing/2014/main" id="{B2DD479C-80CF-5156-FD7E-C0D93F32EA8D}"/>
              </a:ext>
            </a:extLst>
          </p:cNvPr>
          <p:cNvSpPr>
            <a:spLocks noGrp="1"/>
          </p:cNvSpPr>
          <p:nvPr>
            <p:ph type="sldNum" sz="quarter" idx="12"/>
          </p:nvPr>
        </p:nvSpPr>
        <p:spPr/>
        <p:txBody>
          <a:bodyPr/>
          <a:lstStyle/>
          <a:p>
            <a:fld id="{1F8AD6EF-F2AB-4989-B2DD-485795E958BA}" type="slidenum">
              <a:rPr lang="en-US" altLang="en-US" smtClean="0"/>
              <a:pPr/>
              <a:t>12</a:t>
            </a:fld>
            <a:endParaRPr lang="en-US" altLang="en-US"/>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edge">
                                      <p:cBhvr>
                                        <p:cTn id="7" dur="10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wedge">
                                      <p:cBhvr>
                                        <p:cTn id="12" dur="1000"/>
                                        <p:tgtEl>
                                          <p:spTgt spid="286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wedge">
                                      <p:cBhvr>
                                        <p:cTn id="17" dur="1000"/>
                                        <p:tgtEl>
                                          <p:spTgt spid="286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wedge">
                                      <p:cBhvr>
                                        <p:cTn id="22" dur="10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F925D270-A975-FD58-2F17-84A49857C7C1}"/>
              </a:ext>
            </a:extLst>
          </p:cNvPr>
          <p:cNvSpPr>
            <a:spLocks noGrp="1" noChangeArrowheads="1"/>
          </p:cNvSpPr>
          <p:nvPr>
            <p:ph idx="1"/>
          </p:nvPr>
        </p:nvSpPr>
        <p:spPr>
          <a:xfrm>
            <a:off x="474130" y="1320801"/>
            <a:ext cx="8458200" cy="5486400"/>
          </a:xfrm>
          <a:effectLst>
            <a:outerShdw dist="35921" dir="2700000" algn="ctr" rotWithShape="0">
              <a:schemeClr val="bg2"/>
            </a:outerShdw>
          </a:effectLst>
        </p:spPr>
        <p:txBody>
          <a:bodyPr/>
          <a:lstStyle/>
          <a:p>
            <a:pPr marL="0" indent="0">
              <a:lnSpc>
                <a:spcPts val="4000"/>
              </a:lnSpc>
              <a:buNone/>
            </a:pPr>
            <a:r>
              <a:rPr lang="en-US" altLang="en-US" sz="4000" dirty="0">
                <a:latin typeface="Candara" panose="020E0502030303020204" pitchFamily="34" charset="0"/>
              </a:rPr>
              <a:t>Where there is respect of persons there will be division, resentment and hostilities – </a:t>
            </a:r>
            <a:r>
              <a:rPr lang="en-US" altLang="en-US" sz="4000" b="1" i="1" dirty="0">
                <a:solidFill>
                  <a:schemeClr val="tx2"/>
                </a:solidFill>
                <a:latin typeface="Candara" panose="020E0502030303020204" pitchFamily="34" charset="0"/>
              </a:rPr>
              <a:t>Jas. 3:16-17; Eph. 4:31-32</a:t>
            </a:r>
          </a:p>
          <a:p>
            <a:pPr marL="0" indent="0">
              <a:lnSpc>
                <a:spcPts val="4000"/>
              </a:lnSpc>
              <a:spcBef>
                <a:spcPts val="3600"/>
              </a:spcBef>
              <a:buNone/>
            </a:pPr>
            <a:r>
              <a:rPr lang="en-US" altLang="en-US" sz="4000" dirty="0">
                <a:latin typeface="Candara" panose="020E0502030303020204" pitchFamily="34" charset="0"/>
              </a:rPr>
              <a:t>When we hold </a:t>
            </a:r>
            <a:r>
              <a:rPr lang="en-US" altLang="en-US" sz="4000" i="1" dirty="0">
                <a:latin typeface="Candara" panose="020E0502030303020204" pitchFamily="34" charset="0"/>
              </a:rPr>
              <a:t>“</a:t>
            </a:r>
            <a:r>
              <a:rPr lang="en-US" altLang="en-US" sz="4000" i="1" u="sng" dirty="0">
                <a:latin typeface="Candara" panose="020E0502030303020204" pitchFamily="34" charset="0"/>
              </a:rPr>
              <a:t>the faith of our Lord Jesus Christ</a:t>
            </a:r>
            <a:r>
              <a:rPr lang="en-US" altLang="en-US" sz="4000" i="1" dirty="0">
                <a:latin typeface="Candara" panose="020E0502030303020204" pitchFamily="34" charset="0"/>
              </a:rPr>
              <a:t>”</a:t>
            </a:r>
            <a:r>
              <a:rPr lang="en-US" altLang="en-US" sz="4000" dirty="0">
                <a:latin typeface="Candara" panose="020E0502030303020204" pitchFamily="34" charset="0"/>
              </a:rPr>
              <a:t> without partiality we will find and promote mercy, love and unity – </a:t>
            </a:r>
            <a:r>
              <a:rPr lang="en-US" altLang="en-US" sz="4000" b="1" i="1" dirty="0">
                <a:solidFill>
                  <a:schemeClr val="tx2"/>
                </a:solidFill>
                <a:latin typeface="Candara" panose="020E0502030303020204" pitchFamily="34" charset="0"/>
              </a:rPr>
              <a:t>Jas. 2:1; Eph. 4:1; Rom. 12:3</a:t>
            </a:r>
          </a:p>
        </p:txBody>
      </p:sp>
      <p:sp>
        <p:nvSpPr>
          <p:cNvPr id="5" name="Title 3">
            <a:extLst>
              <a:ext uri="{FF2B5EF4-FFF2-40B4-BE49-F238E27FC236}">
                <a16:creationId xmlns:a16="http://schemas.microsoft.com/office/drawing/2014/main" id="{E64479A4-4AF7-0616-EBAB-3BA4BEEF880E}"/>
              </a:ext>
            </a:extLst>
          </p:cNvPr>
          <p:cNvSpPr>
            <a:spLocks noGrp="1"/>
          </p:cNvSpPr>
          <p:nvPr>
            <p:ph type="title"/>
          </p:nvPr>
        </p:nvSpPr>
        <p:spPr>
          <a:xfrm>
            <a:off x="342900" y="381000"/>
            <a:ext cx="8458200" cy="626745"/>
          </a:xfrm>
        </p:spPr>
        <p:txBody>
          <a:bodyPr wrap="square" lIns="91440" tIns="274320" rIns="0" numCol="1" anchor="ctr">
            <a:normAutofit fontScale="90000"/>
          </a:bodyPr>
          <a:lstStyle/>
          <a:p>
            <a:pPr marL="365760" indent="-457200" algn="l">
              <a:lnSpc>
                <a:spcPts val="4000"/>
              </a:lnSpc>
              <a:spcBef>
                <a:spcPts val="600"/>
              </a:spcBef>
            </a:pPr>
            <a:r>
              <a:rPr lang="en-US" sz="4200" b="1" dirty="0">
                <a:latin typeface="Candara" panose="020E0502030303020204" pitchFamily="34" charset="0"/>
              </a:rPr>
              <a:t>NO </a:t>
            </a:r>
            <a:r>
              <a:rPr lang="en-US" sz="4200" b="1" i="1" dirty="0">
                <a:latin typeface="Candara" panose="020E0502030303020204" pitchFamily="34" charset="0"/>
              </a:rPr>
              <a:t>respecter</a:t>
            </a:r>
            <a:r>
              <a:rPr lang="en-US" sz="4200" b="1" dirty="0">
                <a:latin typeface="Candara" panose="020E0502030303020204" pitchFamily="34" charset="0"/>
              </a:rPr>
              <a:t> of persons</a:t>
            </a:r>
            <a:r>
              <a:rPr lang="en-US" sz="2200" i="1" dirty="0">
                <a:latin typeface="Candara" panose="020E0502030303020204" pitchFamily="34" charset="0"/>
              </a:rPr>
              <a:t> </a:t>
            </a:r>
          </a:p>
        </p:txBody>
      </p:sp>
      <p:sp>
        <p:nvSpPr>
          <p:cNvPr id="2" name="Slide Number Placeholder 1">
            <a:extLst>
              <a:ext uri="{FF2B5EF4-FFF2-40B4-BE49-F238E27FC236}">
                <a16:creationId xmlns:a16="http://schemas.microsoft.com/office/drawing/2014/main" id="{F5899ED3-4798-BF99-EDCA-3C489B162F3B}"/>
              </a:ext>
            </a:extLst>
          </p:cNvPr>
          <p:cNvSpPr>
            <a:spLocks noGrp="1"/>
          </p:cNvSpPr>
          <p:nvPr>
            <p:ph type="sldNum" sz="quarter" idx="12"/>
          </p:nvPr>
        </p:nvSpPr>
        <p:spPr/>
        <p:txBody>
          <a:bodyPr/>
          <a:lstStyle/>
          <a:p>
            <a:fld id="{1F8AD6EF-F2AB-4989-B2DD-485795E958BA}" type="slidenum">
              <a:rPr lang="en-US" altLang="en-US" smtClean="0"/>
              <a:pPr/>
              <a:t>13</a:t>
            </a:fld>
            <a:endParaRPr lang="en-US" altLang="en-US"/>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50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edge">
                                      <p:cBhvr>
                                        <p:cTn id="7" dur="1000"/>
                                        <p:tgtEl>
                                          <p:spTgt spid="307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edge">
                                      <p:cBhvr>
                                        <p:cTn id="12" dur="10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06052" y="1814755"/>
            <a:ext cx="8083321" cy="4666338"/>
          </a:xfrm>
          <a:solidFill>
            <a:schemeClr val="bg1"/>
          </a:solidFill>
          <a:ln w="28575">
            <a:solidFill>
              <a:schemeClr val="tx1"/>
            </a:solidFill>
          </a:ln>
          <a:effectLst/>
        </p:spPr>
        <p:txBody>
          <a:bodyPr vert="horz" wrap="square" lIns="68580" tIns="34290" rIns="68580" bIns="34290" numCol="1" rtlCol="0" anchor="t" anchorCtr="0" compatLnSpc="1">
            <a:prstTxWarp prst="textNoShape">
              <a:avLst/>
            </a:prstTxWarp>
            <a:noAutofit/>
          </a:bodyPr>
          <a:lstStyle/>
          <a:p>
            <a:pPr marL="0" indent="0">
              <a:lnSpc>
                <a:spcPts val="4300"/>
              </a:lnSpc>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365760" indent="-274320">
              <a:lnSpc>
                <a:spcPts val="3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a:t>
            </a:r>
            <a:r>
              <a:rPr lang="en-US" altLang="en-US" sz="2800" i="1" dirty="0">
                <a:solidFill>
                  <a:srgbClr val="111111"/>
                </a:solidFill>
                <a:effectLst/>
                <a:latin typeface="Candara" panose="020E0502030303020204" pitchFamily="34" charset="0"/>
              </a:rPr>
              <a:t>– Romans 10:17; Hebrews 11:6</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a:t>
            </a:r>
            <a:r>
              <a:rPr lang="en-US" altLang="en-US" sz="2800" i="1" dirty="0">
                <a:solidFill>
                  <a:srgbClr val="111111"/>
                </a:solidFill>
                <a:effectLst/>
                <a:latin typeface="Candara" panose="020E0502030303020204" pitchFamily="34" charset="0"/>
              </a:rPr>
              <a:t>– John </a:t>
            </a:r>
            <a:r>
              <a:rPr lang="en-US" altLang="en-US" sz="2800" i="1" dirty="0">
                <a:solidFill>
                  <a:srgbClr val="111111"/>
                </a:solidFill>
                <a:latin typeface="Candara" panose="020E0502030303020204" pitchFamily="34" charset="0"/>
              </a:rPr>
              <a:t>3:36</a:t>
            </a:r>
            <a:endParaRPr lang="en-US" altLang="en-US" sz="2800" i="1" dirty="0">
              <a:solidFill>
                <a:srgbClr val="111111"/>
              </a:solidFill>
              <a:effectLst/>
              <a:latin typeface="Candara" panose="020E0502030303020204" pitchFamily="34" charset="0"/>
            </a:endParaRP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a:t>
            </a:r>
            <a:r>
              <a:rPr lang="en-US" altLang="en-US" sz="2800" i="1" dirty="0">
                <a:solidFill>
                  <a:srgbClr val="111111"/>
                </a:solidFill>
                <a:effectLst/>
                <a:latin typeface="Candara" panose="020E0502030303020204" pitchFamily="34" charset="0"/>
              </a:rPr>
              <a:t>– Acts 17:30</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i="1" dirty="0">
                <a:solidFill>
                  <a:srgbClr val="111111"/>
                </a:solidFill>
                <a:effectLst/>
                <a:latin typeface="Candara" panose="020E0502030303020204" pitchFamily="34" charset="0"/>
              </a:rPr>
              <a:t>– </a:t>
            </a:r>
            <a:r>
              <a:rPr lang="en-US" altLang="en-US" sz="2800" i="1" dirty="0">
                <a:solidFill>
                  <a:srgbClr val="111111"/>
                </a:solidFill>
                <a:latin typeface="Candara" panose="020E0502030303020204" pitchFamily="34" charset="0"/>
              </a:rPr>
              <a:t>Rom. 10:9-10</a:t>
            </a:r>
            <a:endParaRPr lang="en-US" altLang="en-US" sz="2800" i="1" dirty="0">
              <a:solidFill>
                <a:srgbClr val="111111"/>
              </a:solidFill>
              <a:effectLst/>
              <a:latin typeface="Candara" panose="020E0502030303020204" pitchFamily="34" charset="0"/>
            </a:endParaRP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a:t>
            </a:r>
            <a:r>
              <a:rPr lang="en-US" altLang="en-US" sz="2800" i="1" dirty="0">
                <a:solidFill>
                  <a:srgbClr val="111111"/>
                </a:solidFill>
                <a:effectLst/>
                <a:latin typeface="Candara" panose="020E0502030303020204" pitchFamily="34" charset="0"/>
              </a:rPr>
              <a:t>–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365760" indent="-274320" algn="just">
              <a:lnSpc>
                <a:spcPts val="28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a:t>
            </a:r>
            <a:r>
              <a:rPr lang="en-US" altLang="en-US" sz="2800" i="1" dirty="0">
                <a:solidFill>
                  <a:srgbClr val="111111"/>
                </a:solidFill>
                <a:effectLst/>
                <a:latin typeface="Candara" panose="020E0502030303020204" pitchFamily="34" charset="0"/>
              </a:rPr>
              <a:t>–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365760" indent="-274320">
              <a:lnSpc>
                <a:spcPts val="2800"/>
              </a:lnSpc>
              <a:spcBef>
                <a:spcPts val="0"/>
              </a:spcBef>
              <a:buClrTx/>
              <a:buSzPct val="100000"/>
              <a:buFont typeface="Wingdings" panose="05000000000000000000" pitchFamily="2" charset="2"/>
              <a:buChar char="§"/>
              <a:defRPr/>
            </a:pPr>
            <a:r>
              <a:rPr lang="en-US" altLang="en-US" sz="2800" i="1" dirty="0">
                <a:solidFill>
                  <a:srgbClr val="111111"/>
                </a:solidFill>
                <a:effectLst/>
                <a:latin typeface="Candara" panose="020E0502030303020204" pitchFamily="34" charset="0"/>
              </a:rPr>
              <a:t>Revelation 2:10 </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493324" y="472157"/>
            <a:ext cx="8083321" cy="1107996"/>
          </a:xfrm>
          <a:prstGeom prst="rect">
            <a:avLst/>
          </a:prstGeom>
          <a:solidFill>
            <a:schemeClr val="bg1"/>
          </a:solidFill>
          <a:ln w="28575">
            <a:solidFill>
              <a:schemeClr val="tx1"/>
            </a:solidFill>
          </a:ln>
          <a:effectLst/>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12700">
                  <a:solidFill>
                    <a:schemeClr val="tx2">
                      <a:lumMod val="75000"/>
                    </a:schemeClr>
                  </a:solidFill>
                  <a:prstDash val="solid"/>
                </a:ln>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458902" y="688512"/>
            <a:ext cx="778528" cy="712183"/>
          </a:xfrm>
          <a:prstGeom prst="rect">
            <a:avLst/>
          </a:prstGeom>
          <a:noFill/>
        </p:spPr>
        <p:txBody>
          <a:bodyPr wrap="square" rtlCol="0">
            <a:spAutoFit/>
          </a:bodyPr>
          <a:lstStyle/>
          <a:p>
            <a:pPr algn="ctr">
              <a:lnSpc>
                <a:spcPts val="2400"/>
              </a:lnSpc>
            </a:pPr>
            <a:r>
              <a:rPr lang="en-US" sz="2400" i="1" dirty="0">
                <a:latin typeface="Candara" panose="020E0502030303020204" pitchFamily="34" charset="0"/>
              </a:rPr>
              <a:t>Acts 2:37</a:t>
            </a:r>
          </a:p>
        </p:txBody>
      </p:sp>
      <p:sp>
        <p:nvSpPr>
          <p:cNvPr id="3" name="Slide Number Placeholder 4">
            <a:extLst>
              <a:ext uri="{FF2B5EF4-FFF2-40B4-BE49-F238E27FC236}">
                <a16:creationId xmlns:a16="http://schemas.microsoft.com/office/drawing/2014/main" id="{95C1ECA5-FA66-8445-BFA5-8737327E79A6}"/>
              </a:ext>
            </a:extLst>
          </p:cNvPr>
          <p:cNvSpPr txBox="1">
            <a:spLocks/>
          </p:cNvSpPr>
          <p:nvPr/>
        </p:nvSpPr>
        <p:spPr>
          <a:xfrm>
            <a:off x="8458200" y="6127150"/>
            <a:ext cx="514350" cy="665017"/>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A4F6043-7A67-491B-98BC-F933DED7226D}" type="slidenum">
              <a:rPr lang="en-US" sz="900" smtClean="0">
                <a:solidFill>
                  <a:schemeClr val="bg1"/>
                </a:solidFill>
                <a:latin typeface="Candara" panose="020E0502030303020204" pitchFamily="34" charset="0"/>
                <a:cs typeface="Arial" panose="020B0604020202020204" pitchFamily="34" charset="0"/>
              </a:rPr>
              <a:pPr algn="ctr"/>
              <a:t>14</a:t>
            </a:fld>
            <a:endParaRPr lang="en-US" sz="900" dirty="0">
              <a:solidFill>
                <a:schemeClr val="bg1"/>
              </a:solidFill>
              <a:latin typeface="Candara" panose="020E0502030303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00AA3B00-F34A-AD5B-AE38-797DA93186D6}"/>
              </a:ext>
            </a:extLst>
          </p:cNvPr>
          <p:cNvSpPr>
            <a:spLocks noGrp="1"/>
          </p:cNvSpPr>
          <p:nvPr>
            <p:ph type="sldNum" sz="quarter" idx="12"/>
          </p:nvPr>
        </p:nvSpPr>
        <p:spPr/>
        <p:txBody>
          <a:bodyPr/>
          <a:lstStyle/>
          <a:p>
            <a:fld id="{1F8AD6EF-F2AB-4989-B2DD-485795E958BA}" type="slidenum">
              <a:rPr lang="en-US" altLang="en-US" smtClean="0"/>
              <a:pPr/>
              <a:t>14</a:t>
            </a:fld>
            <a:endParaRPr lang="en-US" altLang="en-US"/>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9D05FC5D-155D-D680-F92B-73A343EB920A}"/>
              </a:ext>
            </a:extLst>
          </p:cNvPr>
          <p:cNvSpPr>
            <a:spLocks noGrp="1" noChangeArrowheads="1"/>
          </p:cNvSpPr>
          <p:nvPr>
            <p:ph idx="1"/>
          </p:nvPr>
        </p:nvSpPr>
        <p:spPr>
          <a:xfrm>
            <a:off x="342900" y="2230119"/>
            <a:ext cx="8458200" cy="4353561"/>
          </a:xfrm>
          <a:effectLst>
            <a:outerShdw dist="35921" dir="2700000" algn="ctr" rotWithShape="0">
              <a:schemeClr val="bg2"/>
            </a:outerShdw>
          </a:effectLst>
        </p:spPr>
        <p:txBody>
          <a:bodyPr>
            <a:normAutofit/>
          </a:bodyPr>
          <a:lstStyle/>
          <a:p>
            <a:pPr marL="0" indent="0">
              <a:lnSpc>
                <a:spcPts val="3200"/>
              </a:lnSpc>
              <a:buNone/>
            </a:pPr>
            <a:r>
              <a:rPr lang="en-US" altLang="en-US" sz="3200" b="1" dirty="0">
                <a:solidFill>
                  <a:schemeClr val="tx1"/>
                </a:solidFill>
                <a:latin typeface="Candara" panose="020E0502030303020204" pitchFamily="34" charset="0"/>
              </a:rPr>
              <a:t>Can you think of a time or occasion when you were treated as though you were inferior to others that were present?</a:t>
            </a:r>
          </a:p>
          <a:p>
            <a:pPr marL="0" indent="0">
              <a:lnSpc>
                <a:spcPts val="3600"/>
              </a:lnSpc>
              <a:spcBef>
                <a:spcPts val="1800"/>
              </a:spcBef>
              <a:buNone/>
            </a:pPr>
            <a:r>
              <a:rPr lang="en-US" altLang="en-US" sz="3200" b="1" dirty="0">
                <a:solidFill>
                  <a:schemeClr val="tx1"/>
                </a:solidFill>
                <a:latin typeface="Candara" panose="020E0502030303020204" pitchFamily="34" charset="0"/>
              </a:rPr>
              <a:t>Or maybe you treated someone this way? </a:t>
            </a:r>
          </a:p>
          <a:p>
            <a:pPr marL="0" indent="0">
              <a:lnSpc>
                <a:spcPts val="3200"/>
              </a:lnSpc>
              <a:spcBef>
                <a:spcPts val="1800"/>
              </a:spcBef>
              <a:buNone/>
            </a:pPr>
            <a:r>
              <a:rPr lang="en-US" altLang="en-US" sz="3200" b="1" dirty="0">
                <a:solidFill>
                  <a:schemeClr val="tx1"/>
                </a:solidFill>
                <a:latin typeface="Candara" panose="020E0502030303020204" pitchFamily="34" charset="0"/>
              </a:rPr>
              <a:t>If so, the sin of </a:t>
            </a:r>
            <a:r>
              <a:rPr lang="en-US" altLang="en-US" sz="3200" b="1" i="1" dirty="0">
                <a:solidFill>
                  <a:schemeClr val="tx1"/>
                </a:solidFill>
                <a:latin typeface="Candara" panose="020E0502030303020204" pitchFamily="34" charset="0"/>
              </a:rPr>
              <a:t>“</a:t>
            </a:r>
            <a:r>
              <a:rPr lang="en-US" altLang="en-US" sz="3200" b="1" i="1" u="sng" dirty="0">
                <a:solidFill>
                  <a:schemeClr val="tx1"/>
                </a:solidFill>
                <a:latin typeface="Candara" panose="020E0502030303020204" pitchFamily="34" charset="0"/>
              </a:rPr>
              <a:t>respect of persons</a:t>
            </a:r>
            <a:r>
              <a:rPr lang="en-US" altLang="en-US" sz="3200" b="1" i="1" dirty="0">
                <a:solidFill>
                  <a:schemeClr val="tx1"/>
                </a:solidFill>
                <a:latin typeface="Candara" panose="020E0502030303020204" pitchFamily="34" charset="0"/>
              </a:rPr>
              <a:t>” </a:t>
            </a:r>
            <a:r>
              <a:rPr lang="en-US" altLang="en-US" sz="3200" b="1" dirty="0">
                <a:solidFill>
                  <a:schemeClr val="tx1"/>
                </a:solidFill>
                <a:latin typeface="Candara" panose="020E0502030303020204" pitchFamily="34" charset="0"/>
              </a:rPr>
              <a:t>may have been committed</a:t>
            </a:r>
          </a:p>
          <a:p>
            <a:pPr marL="0" indent="0">
              <a:lnSpc>
                <a:spcPts val="3600"/>
              </a:lnSpc>
              <a:spcBef>
                <a:spcPts val="1800"/>
              </a:spcBef>
              <a:buNone/>
            </a:pPr>
            <a:r>
              <a:rPr lang="en-US" altLang="en-US" sz="3600" b="1" i="1" dirty="0">
                <a:solidFill>
                  <a:srgbClr val="00B050"/>
                </a:solidFill>
                <a:latin typeface="Candara" panose="020E0502030303020204" pitchFamily="34" charset="0"/>
              </a:rPr>
              <a:t>“Discrimination” “partiality”  “favoritism”</a:t>
            </a:r>
          </a:p>
        </p:txBody>
      </p:sp>
      <p:sp>
        <p:nvSpPr>
          <p:cNvPr id="5" name="Title 3">
            <a:extLst>
              <a:ext uri="{FF2B5EF4-FFF2-40B4-BE49-F238E27FC236}">
                <a16:creationId xmlns:a16="http://schemas.microsoft.com/office/drawing/2014/main" id="{0004311F-548F-C27A-5650-1BFC76C228F5}"/>
              </a:ext>
            </a:extLst>
          </p:cNvPr>
          <p:cNvSpPr>
            <a:spLocks noGrp="1"/>
          </p:cNvSpPr>
          <p:nvPr>
            <p:ph type="title"/>
          </p:nvPr>
        </p:nvSpPr>
        <p:spPr>
          <a:xfrm>
            <a:off x="342900" y="381000"/>
            <a:ext cx="8458200" cy="1447800"/>
          </a:xfrm>
        </p:spPr>
        <p:txBody>
          <a:bodyPr wrap="square" lIns="91440" tIns="274320" rIns="0" numCol="1" anchor="ctr">
            <a:normAutofit/>
          </a:bodyPr>
          <a:lstStyle/>
          <a:p>
            <a:pPr marL="365760" indent="-457200" algn="l">
              <a:lnSpc>
                <a:spcPts val="6600"/>
              </a:lnSpc>
              <a:spcBef>
                <a:spcPts val="600"/>
              </a:spcBef>
            </a:pPr>
            <a:r>
              <a:rPr lang="en-US" sz="6600" b="1" dirty="0">
                <a:latin typeface="Candara" panose="020E0502030303020204" pitchFamily="34" charset="0"/>
              </a:rPr>
              <a:t>INTRODUCTION</a:t>
            </a:r>
            <a:endParaRPr lang="en-US" sz="6600" i="1" dirty="0">
              <a:latin typeface="Candara" panose="020E0502030303020204" pitchFamily="34" charset="0"/>
            </a:endParaRPr>
          </a:p>
        </p:txBody>
      </p:sp>
      <p:sp>
        <p:nvSpPr>
          <p:cNvPr id="2" name="Slide Number Placeholder 1">
            <a:extLst>
              <a:ext uri="{FF2B5EF4-FFF2-40B4-BE49-F238E27FC236}">
                <a16:creationId xmlns:a16="http://schemas.microsoft.com/office/drawing/2014/main" id="{3186A248-7C35-A897-DBBB-EB17F89946AA}"/>
              </a:ext>
            </a:extLst>
          </p:cNvPr>
          <p:cNvSpPr>
            <a:spLocks noGrp="1"/>
          </p:cNvSpPr>
          <p:nvPr>
            <p:ph type="sldNum" sz="quarter" idx="12"/>
          </p:nvPr>
        </p:nvSpPr>
        <p:spPr/>
        <p:txBody>
          <a:bodyPr/>
          <a:lstStyle/>
          <a:p>
            <a:fld id="{1F8AD6EF-F2AB-4989-B2DD-485795E958BA}" type="slidenum">
              <a:rPr lang="en-US" altLang="en-US" smtClean="0"/>
              <a:pPr/>
              <a:t>2</a:t>
            </a:fld>
            <a:endParaRPr lang="en-US" altLang="en-US"/>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24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 calcmode="lin" valueType="num">
                                      <p:cBhvr>
                                        <p:cTn id="14" dur="1000" fill="hold"/>
                                        <p:tgtEl>
                                          <p:spTgt spid="1024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1024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024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 calcmode="lin" valueType="num">
                                      <p:cBhvr>
                                        <p:cTn id="21" dur="1000" fill="hold"/>
                                        <p:tgtEl>
                                          <p:spTgt spid="10243">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1024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024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10243">
                                            <p:txEl>
                                              <p:pRg st="3" end="3"/>
                                            </p:txEl>
                                          </p:spTgt>
                                        </p:tgtEl>
                                        <p:attrNameLst>
                                          <p:attrName>style.visibility</p:attrName>
                                        </p:attrNameLst>
                                      </p:cBhvr>
                                      <p:to>
                                        <p:strVal val="visible"/>
                                      </p:to>
                                    </p:set>
                                    <p:anim calcmode="lin" valueType="num">
                                      <p:cBhvr>
                                        <p:cTn id="28" dur="1000" fill="hold"/>
                                        <p:tgtEl>
                                          <p:spTgt spid="10243">
                                            <p:txEl>
                                              <p:pRg st="3" end="3"/>
                                            </p:txEl>
                                          </p:spTgt>
                                        </p:tgtEl>
                                        <p:attrNameLst>
                                          <p:attrName>ppt_w</p:attrName>
                                        </p:attrNameLst>
                                      </p:cBhvr>
                                      <p:tavLst>
                                        <p:tav tm="0">
                                          <p:val>
                                            <p:strVal val="#ppt_w+.3"/>
                                          </p:val>
                                        </p:tav>
                                        <p:tav tm="100000">
                                          <p:val>
                                            <p:strVal val="#ppt_w"/>
                                          </p:val>
                                        </p:tav>
                                      </p:tavLst>
                                    </p:anim>
                                    <p:anim calcmode="lin" valueType="num">
                                      <p:cBhvr>
                                        <p:cTn id="29" dur="1000" fill="hold"/>
                                        <p:tgtEl>
                                          <p:spTgt spid="1024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6417DCDB-D11B-F53C-4DBA-C0D9F9989087}"/>
              </a:ext>
            </a:extLst>
          </p:cNvPr>
          <p:cNvSpPr>
            <a:spLocks noGrp="1" noChangeArrowheads="1"/>
          </p:cNvSpPr>
          <p:nvPr>
            <p:ph idx="1"/>
          </p:nvPr>
        </p:nvSpPr>
        <p:spPr>
          <a:xfrm>
            <a:off x="327290" y="1317415"/>
            <a:ext cx="8664310" cy="5455920"/>
          </a:xfrm>
          <a:effectLst>
            <a:outerShdw dist="35921" dir="2700000" algn="ctr" rotWithShape="0">
              <a:schemeClr val="bg2"/>
            </a:outerShdw>
          </a:effectLst>
        </p:spPr>
        <p:txBody>
          <a:bodyPr>
            <a:normAutofit/>
          </a:bodyPr>
          <a:lstStyle/>
          <a:p>
            <a:pPr marL="0" indent="0">
              <a:lnSpc>
                <a:spcPts val="3200"/>
              </a:lnSpc>
              <a:buNone/>
            </a:pPr>
            <a:r>
              <a:rPr lang="en-US" altLang="en-US" sz="3600" b="1" dirty="0">
                <a:latin typeface="Candara" panose="020E0502030303020204" pitchFamily="34" charset="0"/>
              </a:rPr>
              <a:t>Preference, favoritism, “Partiality </a:t>
            </a:r>
            <a:r>
              <a:rPr lang="en-US" altLang="en-US" sz="3600" i="1" dirty="0">
                <a:latin typeface="Candara" panose="020E0502030303020204" pitchFamily="34" charset="0"/>
              </a:rPr>
              <a:t>– respect to the position, rank, popularity, or circumstances of men, instead of their intrinsic conditions…” – </a:t>
            </a:r>
            <a:r>
              <a:rPr lang="en-US" altLang="en-US" sz="3600" b="1" i="1" dirty="0">
                <a:latin typeface="Candara" panose="020E0502030303020204" pitchFamily="34" charset="0"/>
              </a:rPr>
              <a:t>Vine</a:t>
            </a:r>
          </a:p>
          <a:p>
            <a:pPr marL="365760" lvl="1" indent="-274320">
              <a:lnSpc>
                <a:spcPts val="3200"/>
              </a:lnSpc>
              <a:spcBef>
                <a:spcPts val="0"/>
              </a:spcBef>
              <a:buFont typeface="Wingdings" panose="05000000000000000000" pitchFamily="2" charset="2"/>
              <a:buChar char="§"/>
            </a:pPr>
            <a:r>
              <a:rPr lang="en-US" altLang="en-US" sz="3000" dirty="0">
                <a:solidFill>
                  <a:schemeClr val="bg1">
                    <a:lumMod val="50000"/>
                  </a:schemeClr>
                </a:solidFill>
                <a:latin typeface="Candara" panose="020E0502030303020204" pitchFamily="34" charset="0"/>
              </a:rPr>
              <a:t>To treat with disdain</a:t>
            </a:r>
          </a:p>
          <a:p>
            <a:pPr marL="0" indent="0">
              <a:lnSpc>
                <a:spcPts val="4320"/>
              </a:lnSpc>
              <a:spcBef>
                <a:spcPts val="600"/>
              </a:spcBef>
              <a:buNone/>
            </a:pPr>
            <a:r>
              <a:rPr lang="en-US" altLang="en-US" sz="3600" b="1" dirty="0">
                <a:latin typeface="Candara" panose="020E0502030303020204" pitchFamily="34" charset="0"/>
              </a:rPr>
              <a:t>It is unrighteous</a:t>
            </a:r>
            <a:r>
              <a:rPr lang="en-US" altLang="en-US" sz="3600" dirty="0">
                <a:latin typeface="Candara" panose="020E0502030303020204" pitchFamily="34" charset="0"/>
              </a:rPr>
              <a:t> – </a:t>
            </a:r>
            <a:r>
              <a:rPr lang="en-US" altLang="en-US" sz="3600" b="1" i="1" dirty="0">
                <a:solidFill>
                  <a:schemeClr val="tx1"/>
                </a:solidFill>
                <a:latin typeface="Candara" panose="020E0502030303020204" pitchFamily="34" charset="0"/>
              </a:rPr>
              <a:t>Lev. 19:15</a:t>
            </a:r>
          </a:p>
          <a:p>
            <a:pPr marL="0" indent="0">
              <a:spcBef>
                <a:spcPts val="800"/>
              </a:spcBef>
              <a:buNone/>
            </a:pPr>
            <a:r>
              <a:rPr lang="en-US" altLang="en-US" sz="3600" b="1" dirty="0">
                <a:latin typeface="Candara" panose="020E0502030303020204" pitchFamily="34" charset="0"/>
              </a:rPr>
              <a:t>The good must reject it</a:t>
            </a:r>
            <a:r>
              <a:rPr lang="en-US" altLang="en-US" sz="3600" dirty="0">
                <a:latin typeface="Candara" panose="020E0502030303020204" pitchFamily="34" charset="0"/>
              </a:rPr>
              <a:t> – </a:t>
            </a:r>
            <a:r>
              <a:rPr lang="en-US" altLang="en-US" sz="3600" b="1" i="1" dirty="0">
                <a:solidFill>
                  <a:schemeClr val="tx1"/>
                </a:solidFill>
                <a:latin typeface="Candara" panose="020E0502030303020204" pitchFamily="34" charset="0"/>
              </a:rPr>
              <a:t>Prov. 28:21</a:t>
            </a:r>
          </a:p>
          <a:p>
            <a:pPr marL="0" indent="0">
              <a:spcBef>
                <a:spcPts val="800"/>
              </a:spcBef>
              <a:buNone/>
            </a:pPr>
            <a:r>
              <a:rPr lang="en-US" altLang="en-US" sz="3600" b="1" dirty="0">
                <a:latin typeface="Candara" panose="020E0502030303020204" pitchFamily="34" charset="0"/>
              </a:rPr>
              <a:t>It is sin</a:t>
            </a:r>
            <a:r>
              <a:rPr lang="en-US" altLang="en-US" sz="3600" dirty="0">
                <a:latin typeface="Candara" panose="020E0502030303020204" pitchFamily="34" charset="0"/>
              </a:rPr>
              <a:t> – </a:t>
            </a:r>
            <a:r>
              <a:rPr lang="en-US" altLang="en-US" sz="3600" b="1" i="1" dirty="0">
                <a:solidFill>
                  <a:schemeClr val="tx1"/>
                </a:solidFill>
                <a:latin typeface="Candara" panose="020E0502030303020204" pitchFamily="34" charset="0"/>
              </a:rPr>
              <a:t>1 Tim. 5:21</a:t>
            </a:r>
          </a:p>
          <a:p>
            <a:pPr marL="0" indent="0">
              <a:lnSpc>
                <a:spcPts val="4400"/>
              </a:lnSpc>
              <a:spcBef>
                <a:spcPts val="1800"/>
              </a:spcBef>
              <a:buNone/>
            </a:pPr>
            <a:r>
              <a:rPr lang="en-US" altLang="en-US" sz="4400" b="1" dirty="0">
                <a:solidFill>
                  <a:schemeClr val="tx1"/>
                </a:solidFill>
                <a:latin typeface="Candara" panose="020E0502030303020204" pitchFamily="34" charset="0"/>
              </a:rPr>
              <a:t>We will consider why </a:t>
            </a:r>
            <a:r>
              <a:rPr lang="en-US" altLang="en-US" sz="4400" b="1" i="1" dirty="0">
                <a:solidFill>
                  <a:schemeClr val="tx1"/>
                </a:solidFill>
                <a:latin typeface="Candara" panose="020E0502030303020204" pitchFamily="34" charset="0"/>
              </a:rPr>
              <a:t>“</a:t>
            </a:r>
            <a:r>
              <a:rPr lang="en-US" altLang="en-US" sz="4400" b="1" i="1" u="sng" dirty="0">
                <a:solidFill>
                  <a:schemeClr val="tx1"/>
                </a:solidFill>
                <a:latin typeface="Candara" panose="020E0502030303020204" pitchFamily="34" charset="0"/>
              </a:rPr>
              <a:t>respect of persons</a:t>
            </a:r>
            <a:r>
              <a:rPr lang="en-US" altLang="en-US" sz="4400" b="1" i="1" dirty="0">
                <a:solidFill>
                  <a:schemeClr val="tx1"/>
                </a:solidFill>
                <a:latin typeface="Candara" panose="020E0502030303020204" pitchFamily="34" charset="0"/>
              </a:rPr>
              <a:t>”</a:t>
            </a:r>
            <a:r>
              <a:rPr lang="en-US" altLang="en-US" sz="4400" b="1" dirty="0">
                <a:solidFill>
                  <a:schemeClr val="tx1"/>
                </a:solidFill>
                <a:latin typeface="Candara" panose="020E0502030303020204" pitchFamily="34" charset="0"/>
              </a:rPr>
              <a:t> is a sin we must reject!  </a:t>
            </a:r>
          </a:p>
        </p:txBody>
      </p:sp>
      <p:sp>
        <p:nvSpPr>
          <p:cNvPr id="5" name="Title 3">
            <a:extLst>
              <a:ext uri="{FF2B5EF4-FFF2-40B4-BE49-F238E27FC236}">
                <a16:creationId xmlns:a16="http://schemas.microsoft.com/office/drawing/2014/main" id="{7FAD58B5-2B13-81D0-F16B-CB3861F82D46}"/>
              </a:ext>
            </a:extLst>
          </p:cNvPr>
          <p:cNvSpPr>
            <a:spLocks noGrp="1"/>
          </p:cNvSpPr>
          <p:nvPr>
            <p:ph type="title"/>
          </p:nvPr>
        </p:nvSpPr>
        <p:spPr>
          <a:xfrm>
            <a:off x="342900" y="381000"/>
            <a:ext cx="8458200" cy="626745"/>
          </a:xfrm>
        </p:spPr>
        <p:txBody>
          <a:bodyPr wrap="square" lIns="91440" tIns="274320" rIns="0" numCol="1" anchor="ctr">
            <a:normAutofit fontScale="90000"/>
          </a:bodyPr>
          <a:lstStyle/>
          <a:p>
            <a:pPr marL="365760" indent="-457200" algn="l">
              <a:lnSpc>
                <a:spcPts val="4000"/>
              </a:lnSpc>
              <a:spcBef>
                <a:spcPts val="600"/>
              </a:spcBef>
            </a:pPr>
            <a:r>
              <a:rPr lang="en-US" sz="4200" b="1" dirty="0">
                <a:latin typeface="Candara" panose="020E0502030303020204" pitchFamily="34" charset="0"/>
              </a:rPr>
              <a:t>NO respect of persons </a:t>
            </a:r>
            <a:r>
              <a:rPr lang="en-US" sz="2200" i="1" dirty="0">
                <a:latin typeface="Candara" panose="020E0502030303020204" pitchFamily="34" charset="0"/>
              </a:rPr>
              <a:t>James 2:1-13</a:t>
            </a:r>
          </a:p>
        </p:txBody>
      </p:sp>
      <p:sp>
        <p:nvSpPr>
          <p:cNvPr id="2" name="Slide Number Placeholder 1">
            <a:extLst>
              <a:ext uri="{FF2B5EF4-FFF2-40B4-BE49-F238E27FC236}">
                <a16:creationId xmlns:a16="http://schemas.microsoft.com/office/drawing/2014/main" id="{F4FEEED0-E4FE-E7D0-65AF-5FEE2771058D}"/>
              </a:ext>
            </a:extLst>
          </p:cNvPr>
          <p:cNvSpPr>
            <a:spLocks noGrp="1"/>
          </p:cNvSpPr>
          <p:nvPr>
            <p:ph type="sldNum" sz="quarter" idx="12"/>
          </p:nvPr>
        </p:nvSpPr>
        <p:spPr/>
        <p:txBody>
          <a:bodyPr/>
          <a:lstStyle/>
          <a:p>
            <a:fld id="{1F8AD6EF-F2AB-4989-B2DD-485795E958BA}" type="slidenum">
              <a:rPr lang="en-US" altLang="en-US" smtClean="0"/>
              <a:pPr/>
              <a:t>3</a:t>
            </a:fld>
            <a:endParaRPr lang="en-US" altLang="en-US"/>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edge">
                                      <p:cBhvr>
                                        <p:cTn id="7" dur="20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 calcmode="lin" valueType="num">
                                      <p:cBhvr>
                                        <p:cTn id="12" dur="1000" fill="hold"/>
                                        <p:tgtEl>
                                          <p:spTgt spid="8195">
                                            <p:txEl>
                                              <p:pRg st="1" end="1"/>
                                            </p:txEl>
                                          </p:spTgt>
                                        </p:tgtEl>
                                        <p:attrNameLst>
                                          <p:attrName>ppt_w</p:attrName>
                                        </p:attrNameLst>
                                      </p:cBhvr>
                                      <p:tavLst>
                                        <p:tav tm="0">
                                          <p:val>
                                            <p:strVal val="#ppt_w+.3"/>
                                          </p:val>
                                        </p:tav>
                                        <p:tav tm="100000">
                                          <p:val>
                                            <p:strVal val="#ppt_w"/>
                                          </p:val>
                                        </p:tav>
                                      </p:tavLst>
                                    </p:anim>
                                    <p:anim calcmode="lin" valueType="num">
                                      <p:cBhvr>
                                        <p:cTn id="13" dur="1000" fill="hold"/>
                                        <p:tgtEl>
                                          <p:spTgt spid="8195">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819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p:cTn id="19" dur="1000" fill="hold"/>
                                        <p:tgtEl>
                                          <p:spTgt spid="8195">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8195">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819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8195">
                                            <p:txEl>
                                              <p:pRg st="3" end="3"/>
                                            </p:txEl>
                                          </p:spTgt>
                                        </p:tgtEl>
                                        <p:attrNameLst>
                                          <p:attrName>style.visibility</p:attrName>
                                        </p:attrNameLst>
                                      </p:cBhvr>
                                      <p:to>
                                        <p:strVal val="visible"/>
                                      </p:to>
                                    </p:set>
                                    <p:anim calcmode="lin" valueType="num">
                                      <p:cBhvr>
                                        <p:cTn id="26" dur="1000" fill="hold"/>
                                        <p:tgtEl>
                                          <p:spTgt spid="8195">
                                            <p:txEl>
                                              <p:pRg st="3" end="3"/>
                                            </p:txEl>
                                          </p:spTgt>
                                        </p:tgtEl>
                                        <p:attrNameLst>
                                          <p:attrName>ppt_w</p:attrName>
                                        </p:attrNameLst>
                                      </p:cBhvr>
                                      <p:tavLst>
                                        <p:tav tm="0">
                                          <p:val>
                                            <p:strVal val="#ppt_w+.3"/>
                                          </p:val>
                                        </p:tav>
                                        <p:tav tm="100000">
                                          <p:val>
                                            <p:strVal val="#ppt_w"/>
                                          </p:val>
                                        </p:tav>
                                      </p:tavLst>
                                    </p:anim>
                                    <p:anim calcmode="lin" valueType="num">
                                      <p:cBhvr>
                                        <p:cTn id="27" dur="1000" fill="hold"/>
                                        <p:tgtEl>
                                          <p:spTgt spid="8195">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8195">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0" presetClass="entr" presetSubtype="0" decel="100000" fill="hold" grpId="0" nodeType="clickEffect">
                                  <p:stCondLst>
                                    <p:cond delay="0"/>
                                  </p:stCondLst>
                                  <p:childTnLst>
                                    <p:set>
                                      <p:cBhvr>
                                        <p:cTn id="32" dur="1" fill="hold">
                                          <p:stCondLst>
                                            <p:cond delay="0"/>
                                          </p:stCondLst>
                                        </p:cTn>
                                        <p:tgtEl>
                                          <p:spTgt spid="8195">
                                            <p:txEl>
                                              <p:pRg st="4" end="4"/>
                                            </p:txEl>
                                          </p:spTgt>
                                        </p:tgtEl>
                                        <p:attrNameLst>
                                          <p:attrName>style.visibility</p:attrName>
                                        </p:attrNameLst>
                                      </p:cBhvr>
                                      <p:to>
                                        <p:strVal val="visible"/>
                                      </p:to>
                                    </p:set>
                                    <p:anim calcmode="lin" valueType="num">
                                      <p:cBhvr>
                                        <p:cTn id="33" dur="1000" fill="hold"/>
                                        <p:tgtEl>
                                          <p:spTgt spid="8195">
                                            <p:txEl>
                                              <p:pRg st="4" end="4"/>
                                            </p:txEl>
                                          </p:spTgt>
                                        </p:tgtEl>
                                        <p:attrNameLst>
                                          <p:attrName>ppt_w</p:attrName>
                                        </p:attrNameLst>
                                      </p:cBhvr>
                                      <p:tavLst>
                                        <p:tav tm="0">
                                          <p:val>
                                            <p:strVal val="#ppt_w+.3"/>
                                          </p:val>
                                        </p:tav>
                                        <p:tav tm="100000">
                                          <p:val>
                                            <p:strVal val="#ppt_w"/>
                                          </p:val>
                                        </p:tav>
                                      </p:tavLst>
                                    </p:anim>
                                    <p:anim calcmode="lin" valueType="num">
                                      <p:cBhvr>
                                        <p:cTn id="34" dur="1000" fill="hold"/>
                                        <p:tgtEl>
                                          <p:spTgt spid="8195">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8195">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0" presetClass="entr" presetSubtype="0" decel="100000" fill="hold" grpId="0" nodeType="clickEffect">
                                  <p:stCondLst>
                                    <p:cond delay="0"/>
                                  </p:stCondLst>
                                  <p:childTnLst>
                                    <p:set>
                                      <p:cBhvr>
                                        <p:cTn id="39" dur="1" fill="hold">
                                          <p:stCondLst>
                                            <p:cond delay="0"/>
                                          </p:stCondLst>
                                        </p:cTn>
                                        <p:tgtEl>
                                          <p:spTgt spid="8195">
                                            <p:txEl>
                                              <p:pRg st="5" end="5"/>
                                            </p:txEl>
                                          </p:spTgt>
                                        </p:tgtEl>
                                        <p:attrNameLst>
                                          <p:attrName>style.visibility</p:attrName>
                                        </p:attrNameLst>
                                      </p:cBhvr>
                                      <p:to>
                                        <p:strVal val="visible"/>
                                      </p:to>
                                    </p:set>
                                    <p:anim calcmode="lin" valueType="num">
                                      <p:cBhvr>
                                        <p:cTn id="40" dur="1000" fill="hold"/>
                                        <p:tgtEl>
                                          <p:spTgt spid="8195">
                                            <p:txEl>
                                              <p:pRg st="5" end="5"/>
                                            </p:txEl>
                                          </p:spTgt>
                                        </p:tgtEl>
                                        <p:attrNameLst>
                                          <p:attrName>ppt_w</p:attrName>
                                        </p:attrNameLst>
                                      </p:cBhvr>
                                      <p:tavLst>
                                        <p:tav tm="0">
                                          <p:val>
                                            <p:strVal val="#ppt_w+.3"/>
                                          </p:val>
                                        </p:tav>
                                        <p:tav tm="100000">
                                          <p:val>
                                            <p:strVal val="#ppt_w"/>
                                          </p:val>
                                        </p:tav>
                                      </p:tavLst>
                                    </p:anim>
                                    <p:anim calcmode="lin" valueType="num">
                                      <p:cBhvr>
                                        <p:cTn id="41" dur="1000" fill="hold"/>
                                        <p:tgtEl>
                                          <p:spTgt spid="8195">
                                            <p:txEl>
                                              <p:pRg st="5" end="5"/>
                                            </p:txEl>
                                          </p:spTgt>
                                        </p:tgtEl>
                                        <p:attrNameLst>
                                          <p:attrName>ppt_h</p:attrName>
                                        </p:attrNameLst>
                                      </p:cBhvr>
                                      <p:tavLst>
                                        <p:tav tm="0">
                                          <p:val>
                                            <p:strVal val="#ppt_h"/>
                                          </p:val>
                                        </p:tav>
                                        <p:tav tm="100000">
                                          <p:val>
                                            <p:strVal val="#ppt_h"/>
                                          </p:val>
                                        </p:tav>
                                      </p:tavLst>
                                    </p:anim>
                                    <p:animEffect transition="in" filter="fade">
                                      <p:cBhvr>
                                        <p:cTn id="42" dur="10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9D05FC5D-155D-D680-F92B-73A343EB920A}"/>
              </a:ext>
            </a:extLst>
          </p:cNvPr>
          <p:cNvSpPr>
            <a:spLocks noGrp="1" noChangeArrowheads="1"/>
          </p:cNvSpPr>
          <p:nvPr>
            <p:ph idx="1"/>
          </p:nvPr>
        </p:nvSpPr>
        <p:spPr>
          <a:xfrm>
            <a:off x="474134" y="1320801"/>
            <a:ext cx="8458200" cy="5257800"/>
          </a:xfrm>
          <a:effectLst>
            <a:outerShdw dist="35921" dir="2700000" algn="ctr" rotWithShape="0">
              <a:schemeClr val="bg2"/>
            </a:outerShdw>
          </a:effectLst>
        </p:spPr>
        <p:txBody>
          <a:bodyPr/>
          <a:lstStyle/>
          <a:p>
            <a:pPr marL="0" indent="0">
              <a:lnSpc>
                <a:spcPts val="3600"/>
              </a:lnSpc>
              <a:buNone/>
            </a:pPr>
            <a:r>
              <a:rPr lang="en-US" altLang="en-US" sz="4000" b="1" dirty="0">
                <a:latin typeface="Candara" panose="020E0502030303020204" pitchFamily="34" charset="0"/>
              </a:rPr>
              <a:t>Is incompatible with the teaching of the Gospel of Christ </a:t>
            </a:r>
            <a:r>
              <a:rPr lang="en-US" altLang="en-US" sz="4000" dirty="0">
                <a:latin typeface="Candara" panose="020E0502030303020204" pitchFamily="34" charset="0"/>
              </a:rPr>
              <a:t>–</a:t>
            </a:r>
            <a:r>
              <a:rPr lang="en-US" altLang="en-US" sz="4000" b="1" dirty="0">
                <a:latin typeface="Candara" panose="020E0502030303020204" pitchFamily="34" charset="0"/>
              </a:rPr>
              <a:t> </a:t>
            </a:r>
            <a:r>
              <a:rPr lang="en-US" altLang="en-US" sz="4000" b="1" i="1" dirty="0">
                <a:solidFill>
                  <a:schemeClr val="tx1"/>
                </a:solidFill>
                <a:latin typeface="Candara" panose="020E0502030303020204" pitchFamily="34" charset="0"/>
              </a:rPr>
              <a:t>Jas. 2:1</a:t>
            </a:r>
          </a:p>
          <a:p>
            <a:pPr marL="365760" lvl="1" indent="-274320">
              <a:spcBef>
                <a:spcPts val="18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Saved without partiality – </a:t>
            </a:r>
            <a:r>
              <a:rPr lang="en-US" altLang="en-US" sz="3600" b="1" i="1" dirty="0">
                <a:solidFill>
                  <a:schemeClr val="tx1"/>
                </a:solidFill>
                <a:latin typeface="Candara" panose="020E0502030303020204" pitchFamily="34" charset="0"/>
              </a:rPr>
              <a:t>Acts 10:34-35</a:t>
            </a:r>
          </a:p>
          <a:p>
            <a:pPr marL="365760" lvl="1" indent="-274320">
              <a:lnSpc>
                <a:spcPts val="3600"/>
              </a:lnSpc>
              <a:spcBef>
                <a:spcPts val="18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No difference – all cleansed by faith</a:t>
            </a:r>
          </a:p>
          <a:p>
            <a:pPr marL="640080" lvl="1" indent="-274320">
              <a:lnSpc>
                <a:spcPts val="3200"/>
              </a:lnSpc>
              <a:spcBef>
                <a:spcPts val="600"/>
              </a:spcBef>
              <a:buFont typeface="Wingdings" panose="05000000000000000000" pitchFamily="2" charset="2"/>
              <a:buChar char="§"/>
            </a:pPr>
            <a:r>
              <a:rPr lang="en-US" altLang="en-US" sz="3200" b="1" i="1" dirty="0">
                <a:solidFill>
                  <a:schemeClr val="tx1"/>
                </a:solidFill>
                <a:latin typeface="Candara" panose="020E0502030303020204" pitchFamily="34" charset="0"/>
              </a:rPr>
              <a:t>Acts 15:9</a:t>
            </a:r>
          </a:p>
          <a:p>
            <a:pPr marL="365760" lvl="1" indent="-274320">
              <a:lnSpc>
                <a:spcPts val="3600"/>
              </a:lnSpc>
              <a:spcBef>
                <a:spcPts val="18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Same Lord, same call, same salvation </a:t>
            </a:r>
          </a:p>
          <a:p>
            <a:pPr marL="640080" lvl="1" indent="-274320">
              <a:lnSpc>
                <a:spcPts val="3200"/>
              </a:lnSpc>
              <a:spcBef>
                <a:spcPts val="600"/>
              </a:spcBef>
              <a:buFont typeface="Wingdings" panose="05000000000000000000" pitchFamily="2" charset="2"/>
              <a:buChar char="§"/>
            </a:pPr>
            <a:r>
              <a:rPr lang="en-US" altLang="en-US" sz="3200" b="1" i="1" dirty="0">
                <a:solidFill>
                  <a:schemeClr val="tx1"/>
                </a:solidFill>
                <a:latin typeface="Candara" panose="020E0502030303020204" pitchFamily="34" charset="0"/>
              </a:rPr>
              <a:t>Rom. 10:12-13</a:t>
            </a:r>
          </a:p>
          <a:p>
            <a:pPr marL="365760" lvl="1" indent="-274320">
              <a:lnSpc>
                <a:spcPts val="3200"/>
              </a:lnSpc>
              <a:spcBef>
                <a:spcPts val="18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The Lord should have </a:t>
            </a:r>
            <a:r>
              <a:rPr lang="en-US" altLang="en-US" sz="3600" b="1" i="1" dirty="0">
                <a:solidFill>
                  <a:schemeClr val="bg1">
                    <a:lumMod val="50000"/>
                  </a:schemeClr>
                </a:solidFill>
                <a:latin typeface="Candara" panose="020E0502030303020204" pitchFamily="34" charset="0"/>
              </a:rPr>
              <a:t>FIRST </a:t>
            </a:r>
            <a:r>
              <a:rPr lang="en-US" altLang="en-US" sz="3600">
                <a:solidFill>
                  <a:schemeClr val="bg1">
                    <a:lumMod val="50000"/>
                  </a:schemeClr>
                </a:solidFill>
                <a:latin typeface="Candara" panose="020E0502030303020204" pitchFamily="34" charset="0"/>
              </a:rPr>
              <a:t>glory of all!</a:t>
            </a:r>
            <a:endParaRPr lang="en-US" altLang="en-US" sz="3600" dirty="0">
              <a:solidFill>
                <a:schemeClr val="bg1">
                  <a:lumMod val="50000"/>
                </a:schemeClr>
              </a:solidFill>
              <a:latin typeface="Candara" panose="020E0502030303020204" pitchFamily="34" charset="0"/>
            </a:endParaRPr>
          </a:p>
        </p:txBody>
      </p:sp>
      <p:sp>
        <p:nvSpPr>
          <p:cNvPr id="5" name="Title 3">
            <a:extLst>
              <a:ext uri="{FF2B5EF4-FFF2-40B4-BE49-F238E27FC236}">
                <a16:creationId xmlns:a16="http://schemas.microsoft.com/office/drawing/2014/main" id="{0004311F-548F-C27A-5650-1BFC76C228F5}"/>
              </a:ext>
            </a:extLst>
          </p:cNvPr>
          <p:cNvSpPr>
            <a:spLocks noGrp="1"/>
          </p:cNvSpPr>
          <p:nvPr>
            <p:ph type="title"/>
          </p:nvPr>
        </p:nvSpPr>
        <p:spPr>
          <a:xfrm>
            <a:off x="342900" y="381000"/>
            <a:ext cx="8458200" cy="626745"/>
          </a:xfrm>
        </p:spPr>
        <p:txBody>
          <a:bodyPr wrap="square" lIns="91440" tIns="274320" rIns="0" numCol="1" anchor="ctr">
            <a:normAutofit fontScale="90000"/>
          </a:bodyPr>
          <a:lstStyle/>
          <a:p>
            <a:pPr marL="365760" indent="-457200" algn="l">
              <a:lnSpc>
                <a:spcPts val="4000"/>
              </a:lnSpc>
              <a:spcBef>
                <a:spcPts val="600"/>
              </a:spcBef>
            </a:pPr>
            <a:r>
              <a:rPr lang="en-US" sz="4200" b="1" dirty="0">
                <a:latin typeface="Candara" panose="020E0502030303020204" pitchFamily="34" charset="0"/>
              </a:rPr>
              <a:t>NO respect of persons </a:t>
            </a:r>
            <a:r>
              <a:rPr lang="en-US" sz="2200" i="1" dirty="0">
                <a:latin typeface="Candara" panose="020E0502030303020204" pitchFamily="34" charset="0"/>
              </a:rPr>
              <a:t>James 2:1-13</a:t>
            </a:r>
          </a:p>
        </p:txBody>
      </p:sp>
      <p:sp>
        <p:nvSpPr>
          <p:cNvPr id="2" name="Slide Number Placeholder 1">
            <a:extLst>
              <a:ext uri="{FF2B5EF4-FFF2-40B4-BE49-F238E27FC236}">
                <a16:creationId xmlns:a16="http://schemas.microsoft.com/office/drawing/2014/main" id="{A36B60CF-646F-6A46-2991-7FEC1ED31BAD}"/>
              </a:ext>
            </a:extLst>
          </p:cNvPr>
          <p:cNvSpPr>
            <a:spLocks noGrp="1"/>
          </p:cNvSpPr>
          <p:nvPr>
            <p:ph type="sldNum" sz="quarter" idx="12"/>
          </p:nvPr>
        </p:nvSpPr>
        <p:spPr/>
        <p:txBody>
          <a:bodyPr/>
          <a:lstStyle/>
          <a:p>
            <a:fld id="{1F8AD6EF-F2AB-4989-B2DD-485795E958BA}" type="slidenum">
              <a:rPr lang="en-US" altLang="en-US" smtClean="0"/>
              <a:pPr/>
              <a:t>4</a:t>
            </a:fld>
            <a:endParaRPr lang="en-US" altLang="en-US"/>
          </a:p>
        </p:txBody>
      </p:sp>
    </p:spTree>
    <p:extLst>
      <p:ext uri="{BB962C8B-B14F-4D97-AF65-F5344CB8AC3E}">
        <p14:creationId xmlns:p14="http://schemas.microsoft.com/office/powerpoint/2010/main" val="873867611"/>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edge">
                                      <p:cBhvr>
                                        <p:cTn id="7" dur="20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 calcmode="lin" valueType="num">
                                      <p:cBhvr>
                                        <p:cTn id="12" dur="1000" fill="hold"/>
                                        <p:tgtEl>
                                          <p:spTgt spid="10243">
                                            <p:txEl>
                                              <p:pRg st="1" end="1"/>
                                            </p:txEl>
                                          </p:spTgt>
                                        </p:tgtEl>
                                        <p:attrNameLst>
                                          <p:attrName>ppt_w</p:attrName>
                                        </p:attrNameLst>
                                      </p:cBhvr>
                                      <p:tavLst>
                                        <p:tav tm="0">
                                          <p:val>
                                            <p:strVal val="#ppt_w+.3"/>
                                          </p:val>
                                        </p:tav>
                                        <p:tav tm="100000">
                                          <p:val>
                                            <p:strVal val="#ppt_w"/>
                                          </p:val>
                                        </p:tav>
                                      </p:tavLst>
                                    </p:anim>
                                    <p:anim calcmode="lin" valueType="num">
                                      <p:cBhvr>
                                        <p:cTn id="13" dur="1000" fill="hold"/>
                                        <p:tgtEl>
                                          <p:spTgt spid="1024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1024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p:cTn id="19" dur="1000" fill="hold"/>
                                        <p:tgtEl>
                                          <p:spTgt spid="10243">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1024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0243">
                                            <p:txEl>
                                              <p:pRg st="2" end="2"/>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10243">
                                            <p:txEl>
                                              <p:pRg st="3" end="3"/>
                                            </p:txEl>
                                          </p:spTgt>
                                        </p:tgtEl>
                                        <p:attrNameLst>
                                          <p:attrName>style.visibility</p:attrName>
                                        </p:attrNameLst>
                                      </p:cBhvr>
                                      <p:to>
                                        <p:strVal val="visible"/>
                                      </p:to>
                                    </p:set>
                                    <p:anim calcmode="lin" valueType="num">
                                      <p:cBhvr>
                                        <p:cTn id="24" dur="1000" fill="hold"/>
                                        <p:tgtEl>
                                          <p:spTgt spid="10243">
                                            <p:txEl>
                                              <p:pRg st="3" end="3"/>
                                            </p:txEl>
                                          </p:spTgt>
                                        </p:tgtEl>
                                        <p:attrNameLst>
                                          <p:attrName>ppt_w</p:attrName>
                                        </p:attrNameLst>
                                      </p:cBhvr>
                                      <p:tavLst>
                                        <p:tav tm="0">
                                          <p:val>
                                            <p:strVal val="#ppt_w+.3"/>
                                          </p:val>
                                        </p:tav>
                                        <p:tav tm="100000">
                                          <p:val>
                                            <p:strVal val="#ppt_w"/>
                                          </p:val>
                                        </p:tav>
                                      </p:tavLst>
                                    </p:anim>
                                    <p:anim calcmode="lin" valueType="num">
                                      <p:cBhvr>
                                        <p:cTn id="25" dur="1000" fill="hold"/>
                                        <p:tgtEl>
                                          <p:spTgt spid="10243">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1024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0" presetClass="entr" presetSubtype="0" decel="100000"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p:cTn id="31" dur="1000" fill="hold"/>
                                        <p:tgtEl>
                                          <p:spTgt spid="10243">
                                            <p:txEl>
                                              <p:pRg st="4" end="4"/>
                                            </p:txEl>
                                          </p:spTgt>
                                        </p:tgtEl>
                                        <p:attrNameLst>
                                          <p:attrName>ppt_w</p:attrName>
                                        </p:attrNameLst>
                                      </p:cBhvr>
                                      <p:tavLst>
                                        <p:tav tm="0">
                                          <p:val>
                                            <p:strVal val="#ppt_w+.3"/>
                                          </p:val>
                                        </p:tav>
                                        <p:tav tm="100000">
                                          <p:val>
                                            <p:strVal val="#ppt_w"/>
                                          </p:val>
                                        </p:tav>
                                      </p:tavLst>
                                    </p:anim>
                                    <p:anim calcmode="lin" valueType="num">
                                      <p:cBhvr>
                                        <p:cTn id="32" dur="1000" fill="hold"/>
                                        <p:tgtEl>
                                          <p:spTgt spid="10243">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10243">
                                            <p:txEl>
                                              <p:pRg st="4" end="4"/>
                                            </p:txEl>
                                          </p:spTgt>
                                        </p:tgtEl>
                                      </p:cBhvr>
                                    </p:animEffect>
                                  </p:childTnLst>
                                </p:cTn>
                              </p:par>
                              <p:par>
                                <p:cTn id="34" presetID="50" presetClass="entr" presetSubtype="0" decel="100000" fill="hold" grpId="0" nodeType="withEffect">
                                  <p:stCondLst>
                                    <p:cond delay="0"/>
                                  </p:stCondLst>
                                  <p:childTnLst>
                                    <p:set>
                                      <p:cBhvr>
                                        <p:cTn id="35" dur="1" fill="hold">
                                          <p:stCondLst>
                                            <p:cond delay="0"/>
                                          </p:stCondLst>
                                        </p:cTn>
                                        <p:tgtEl>
                                          <p:spTgt spid="10243">
                                            <p:txEl>
                                              <p:pRg st="5" end="5"/>
                                            </p:txEl>
                                          </p:spTgt>
                                        </p:tgtEl>
                                        <p:attrNameLst>
                                          <p:attrName>style.visibility</p:attrName>
                                        </p:attrNameLst>
                                      </p:cBhvr>
                                      <p:to>
                                        <p:strVal val="visible"/>
                                      </p:to>
                                    </p:set>
                                    <p:anim calcmode="lin" valueType="num">
                                      <p:cBhvr>
                                        <p:cTn id="36" dur="1000" fill="hold"/>
                                        <p:tgtEl>
                                          <p:spTgt spid="10243">
                                            <p:txEl>
                                              <p:pRg st="5" end="5"/>
                                            </p:txEl>
                                          </p:spTgt>
                                        </p:tgtEl>
                                        <p:attrNameLst>
                                          <p:attrName>ppt_w</p:attrName>
                                        </p:attrNameLst>
                                      </p:cBhvr>
                                      <p:tavLst>
                                        <p:tav tm="0">
                                          <p:val>
                                            <p:strVal val="#ppt_w+.3"/>
                                          </p:val>
                                        </p:tav>
                                        <p:tav tm="100000">
                                          <p:val>
                                            <p:strVal val="#ppt_w"/>
                                          </p:val>
                                        </p:tav>
                                      </p:tavLst>
                                    </p:anim>
                                    <p:anim calcmode="lin" valueType="num">
                                      <p:cBhvr>
                                        <p:cTn id="37" dur="1000" fill="hold"/>
                                        <p:tgtEl>
                                          <p:spTgt spid="10243">
                                            <p:txEl>
                                              <p:pRg st="5" end="5"/>
                                            </p:txEl>
                                          </p:spTgt>
                                        </p:tgtEl>
                                        <p:attrNameLst>
                                          <p:attrName>ppt_h</p:attrName>
                                        </p:attrNameLst>
                                      </p:cBhvr>
                                      <p:tavLst>
                                        <p:tav tm="0">
                                          <p:val>
                                            <p:strVal val="#ppt_h"/>
                                          </p:val>
                                        </p:tav>
                                        <p:tav tm="100000">
                                          <p:val>
                                            <p:strVal val="#ppt_h"/>
                                          </p:val>
                                        </p:tav>
                                      </p:tavLst>
                                    </p:anim>
                                    <p:animEffect transition="in" filter="fade">
                                      <p:cBhvr>
                                        <p:cTn id="38" dur="1000"/>
                                        <p:tgtEl>
                                          <p:spTgt spid="10243">
                                            <p:txEl>
                                              <p:pRg st="5" end="5"/>
                                            </p:txEl>
                                          </p:spTgt>
                                        </p:tgtEl>
                                      </p:cBhvr>
                                    </p:animEffect>
                                  </p:childTnLst>
                                </p:cTn>
                              </p:par>
                              <p:par>
                                <p:cTn id="39" presetID="50" presetClass="entr" presetSubtype="0" decel="100000" fill="hold" grpId="0" nodeType="withEffect">
                                  <p:stCondLst>
                                    <p:cond delay="0"/>
                                  </p:stCondLst>
                                  <p:childTnLst>
                                    <p:set>
                                      <p:cBhvr>
                                        <p:cTn id="40" dur="1" fill="hold">
                                          <p:stCondLst>
                                            <p:cond delay="0"/>
                                          </p:stCondLst>
                                        </p:cTn>
                                        <p:tgtEl>
                                          <p:spTgt spid="10243">
                                            <p:txEl>
                                              <p:pRg st="6" end="6"/>
                                            </p:txEl>
                                          </p:spTgt>
                                        </p:tgtEl>
                                        <p:attrNameLst>
                                          <p:attrName>style.visibility</p:attrName>
                                        </p:attrNameLst>
                                      </p:cBhvr>
                                      <p:to>
                                        <p:strVal val="visible"/>
                                      </p:to>
                                    </p:set>
                                    <p:anim calcmode="lin" valueType="num">
                                      <p:cBhvr>
                                        <p:cTn id="41" dur="1000" fill="hold"/>
                                        <p:tgtEl>
                                          <p:spTgt spid="10243">
                                            <p:txEl>
                                              <p:pRg st="6" end="6"/>
                                            </p:txEl>
                                          </p:spTgt>
                                        </p:tgtEl>
                                        <p:attrNameLst>
                                          <p:attrName>ppt_w</p:attrName>
                                        </p:attrNameLst>
                                      </p:cBhvr>
                                      <p:tavLst>
                                        <p:tav tm="0">
                                          <p:val>
                                            <p:strVal val="#ppt_w+.3"/>
                                          </p:val>
                                        </p:tav>
                                        <p:tav tm="100000">
                                          <p:val>
                                            <p:strVal val="#ppt_w"/>
                                          </p:val>
                                        </p:tav>
                                      </p:tavLst>
                                    </p:anim>
                                    <p:anim calcmode="lin" valueType="num">
                                      <p:cBhvr>
                                        <p:cTn id="42" dur="1000" fill="hold"/>
                                        <p:tgtEl>
                                          <p:spTgt spid="10243">
                                            <p:txEl>
                                              <p:pRg st="6" end="6"/>
                                            </p:txEl>
                                          </p:spTgt>
                                        </p:tgtEl>
                                        <p:attrNameLst>
                                          <p:attrName>ppt_h</p:attrName>
                                        </p:attrNameLst>
                                      </p:cBhvr>
                                      <p:tavLst>
                                        <p:tav tm="0">
                                          <p:val>
                                            <p:strVal val="#ppt_h"/>
                                          </p:val>
                                        </p:tav>
                                        <p:tav tm="100000">
                                          <p:val>
                                            <p:strVal val="#ppt_h"/>
                                          </p:val>
                                        </p:tav>
                                      </p:tavLst>
                                    </p:anim>
                                    <p:animEffect transition="in" filter="fade">
                                      <p:cBhvr>
                                        <p:cTn id="43" dur="1000"/>
                                        <p:tgtEl>
                                          <p:spTgt spid="10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3CB55602-77D8-B5A0-512E-A93B40BA778D}"/>
              </a:ext>
            </a:extLst>
          </p:cNvPr>
          <p:cNvSpPr>
            <a:spLocks noGrp="1" noChangeArrowheads="1"/>
          </p:cNvSpPr>
          <p:nvPr>
            <p:ph idx="1"/>
          </p:nvPr>
        </p:nvSpPr>
        <p:spPr>
          <a:xfrm>
            <a:off x="465668" y="1295400"/>
            <a:ext cx="8678332" cy="5562600"/>
          </a:xfrm>
          <a:effectLst>
            <a:outerShdw dist="35921" dir="2700000" algn="ctr" rotWithShape="0">
              <a:schemeClr val="bg2"/>
            </a:outerShdw>
          </a:effectLst>
        </p:spPr>
        <p:txBody>
          <a:bodyPr>
            <a:normAutofit/>
          </a:bodyPr>
          <a:lstStyle/>
          <a:p>
            <a:pPr marL="0" indent="0">
              <a:lnSpc>
                <a:spcPts val="4000"/>
              </a:lnSpc>
              <a:buNone/>
            </a:pPr>
            <a:r>
              <a:rPr lang="en-US" altLang="en-US" sz="4000" b="1" dirty="0">
                <a:latin typeface="Candara" panose="020E0502030303020204" pitchFamily="34" charset="0"/>
              </a:rPr>
              <a:t>Judges by wrong standards </a:t>
            </a:r>
            <a:r>
              <a:rPr lang="en-US" altLang="en-US" sz="4000" dirty="0">
                <a:latin typeface="Candara" panose="020E0502030303020204" pitchFamily="34" charset="0"/>
              </a:rPr>
              <a:t>–</a:t>
            </a:r>
            <a:r>
              <a:rPr lang="en-US" altLang="en-US" sz="4000" b="1" dirty="0">
                <a:latin typeface="Candara" panose="020E0502030303020204" pitchFamily="34" charset="0"/>
              </a:rPr>
              <a:t> </a:t>
            </a:r>
            <a:r>
              <a:rPr lang="en-US" altLang="en-US" sz="4000" i="1" dirty="0">
                <a:solidFill>
                  <a:schemeClr val="tx1"/>
                </a:solidFill>
                <a:latin typeface="Candara" panose="020E0502030303020204" pitchFamily="34" charset="0"/>
              </a:rPr>
              <a:t>Jas. 2:2-</a:t>
            </a:r>
            <a:r>
              <a:rPr lang="en-US" altLang="en-US" sz="4000" i="1" dirty="0">
                <a:solidFill>
                  <a:schemeClr val="tx2"/>
                </a:solidFill>
                <a:latin typeface="Candara" panose="020E0502030303020204" pitchFamily="34" charset="0"/>
              </a:rPr>
              <a:t>4</a:t>
            </a:r>
          </a:p>
          <a:p>
            <a:pPr marL="365760" lvl="1" indent="-274320">
              <a:lnSpc>
                <a:spcPts val="3600"/>
              </a:lnSpc>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Race, income, social status, intellect family, beauty, culture – </a:t>
            </a:r>
            <a:r>
              <a:rPr lang="en-US" altLang="en-US" sz="3600" b="1" i="1" dirty="0">
                <a:solidFill>
                  <a:schemeClr val="tx1"/>
                </a:solidFill>
                <a:latin typeface="Candara" panose="020E0502030303020204" pitchFamily="34" charset="0"/>
              </a:rPr>
              <a:t>Gal. 3:28; Col. 3:11</a:t>
            </a:r>
          </a:p>
          <a:p>
            <a:pPr marL="365760" lvl="1" indent="-274320">
              <a:spcBef>
                <a:spcPts val="18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Causes division – </a:t>
            </a:r>
            <a:r>
              <a:rPr lang="en-US" altLang="en-US" sz="3600" b="1" dirty="0">
                <a:solidFill>
                  <a:schemeClr val="tx1"/>
                </a:solidFill>
                <a:latin typeface="Candara" panose="020E0502030303020204" pitchFamily="34" charset="0"/>
              </a:rPr>
              <a:t>2</a:t>
            </a:r>
            <a:r>
              <a:rPr lang="en-US" altLang="en-US" sz="3600" b="1" i="1" dirty="0">
                <a:solidFill>
                  <a:schemeClr val="tx1"/>
                </a:solidFill>
                <a:latin typeface="Candara" panose="020E0502030303020204" pitchFamily="34" charset="0"/>
              </a:rPr>
              <a:t>:4; 1 Cor. 12:20-26</a:t>
            </a:r>
          </a:p>
          <a:p>
            <a:pPr marL="365760" lvl="1" indent="-274320">
              <a:lnSpc>
                <a:spcPts val="3600"/>
              </a:lnSpc>
              <a:spcBef>
                <a:spcPts val="18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Favoritism happens whenever we use false standards of judgment – </a:t>
            </a:r>
            <a:r>
              <a:rPr lang="en-US" altLang="en-US" sz="3600" b="1" i="1" dirty="0">
                <a:solidFill>
                  <a:schemeClr val="tx1"/>
                </a:solidFill>
                <a:latin typeface="Candara" panose="020E0502030303020204" pitchFamily="34" charset="0"/>
              </a:rPr>
              <a:t>John 7:24</a:t>
            </a:r>
          </a:p>
          <a:p>
            <a:pPr marL="365760" lvl="1" indent="-274320">
              <a:spcBef>
                <a:spcPts val="18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Elevates us above the Law &amp; Lawgiver</a:t>
            </a:r>
          </a:p>
          <a:p>
            <a:pPr marL="548640" lvl="1" indent="-274320">
              <a:lnSpc>
                <a:spcPts val="3200"/>
              </a:lnSpc>
              <a:spcBef>
                <a:spcPts val="0"/>
              </a:spcBef>
              <a:buFont typeface="Wingdings" panose="05000000000000000000" pitchFamily="2" charset="2"/>
              <a:buChar char="§"/>
            </a:pPr>
            <a:r>
              <a:rPr lang="en-US" altLang="en-US" sz="3600" dirty="0">
                <a:solidFill>
                  <a:schemeClr val="accent2"/>
                </a:solidFill>
                <a:latin typeface="Candara" panose="020E0502030303020204" pitchFamily="34" charset="0"/>
              </a:rPr>
              <a:t> </a:t>
            </a:r>
            <a:r>
              <a:rPr lang="en-US" altLang="en-US" sz="3200" b="1" i="1" dirty="0">
                <a:solidFill>
                  <a:schemeClr val="tx2"/>
                </a:solidFill>
                <a:latin typeface="Candara" panose="020E0502030303020204" pitchFamily="34" charset="0"/>
              </a:rPr>
              <a:t>Jas. 4:11-12</a:t>
            </a:r>
            <a:r>
              <a:rPr lang="en-US" altLang="en-US" sz="3200" b="1" dirty="0">
                <a:solidFill>
                  <a:schemeClr val="accent2"/>
                </a:solidFill>
                <a:latin typeface="Candara" panose="020E0502030303020204" pitchFamily="34" charset="0"/>
              </a:rPr>
              <a:t> </a:t>
            </a:r>
          </a:p>
        </p:txBody>
      </p:sp>
      <p:sp>
        <p:nvSpPr>
          <p:cNvPr id="5" name="Title 3">
            <a:extLst>
              <a:ext uri="{FF2B5EF4-FFF2-40B4-BE49-F238E27FC236}">
                <a16:creationId xmlns:a16="http://schemas.microsoft.com/office/drawing/2014/main" id="{4F2AB888-F68E-929A-0C5F-23A14F3AF005}"/>
              </a:ext>
            </a:extLst>
          </p:cNvPr>
          <p:cNvSpPr>
            <a:spLocks noGrp="1"/>
          </p:cNvSpPr>
          <p:nvPr>
            <p:ph type="title"/>
          </p:nvPr>
        </p:nvSpPr>
        <p:spPr>
          <a:xfrm>
            <a:off x="342900" y="381000"/>
            <a:ext cx="8458200" cy="626745"/>
          </a:xfrm>
        </p:spPr>
        <p:txBody>
          <a:bodyPr wrap="square" lIns="91440" tIns="274320" rIns="0" numCol="1" anchor="ctr">
            <a:normAutofit fontScale="90000"/>
          </a:bodyPr>
          <a:lstStyle/>
          <a:p>
            <a:pPr marL="365760" indent="-457200" algn="l">
              <a:lnSpc>
                <a:spcPts val="4000"/>
              </a:lnSpc>
              <a:spcBef>
                <a:spcPts val="600"/>
              </a:spcBef>
            </a:pPr>
            <a:r>
              <a:rPr lang="en-US" sz="4200" b="1" dirty="0">
                <a:latin typeface="Candara" panose="020E0502030303020204" pitchFamily="34" charset="0"/>
              </a:rPr>
              <a:t>NO respect of persons </a:t>
            </a:r>
            <a:r>
              <a:rPr lang="en-US" sz="2200" i="1" dirty="0">
                <a:latin typeface="Candara" panose="020E0502030303020204" pitchFamily="34" charset="0"/>
              </a:rPr>
              <a:t>James 2:1-13</a:t>
            </a:r>
          </a:p>
        </p:txBody>
      </p:sp>
      <p:sp>
        <p:nvSpPr>
          <p:cNvPr id="2" name="Slide Number Placeholder 1">
            <a:extLst>
              <a:ext uri="{FF2B5EF4-FFF2-40B4-BE49-F238E27FC236}">
                <a16:creationId xmlns:a16="http://schemas.microsoft.com/office/drawing/2014/main" id="{6D1C3F15-BBE9-C0BA-66DE-F75AFB0EE1E7}"/>
              </a:ext>
            </a:extLst>
          </p:cNvPr>
          <p:cNvSpPr>
            <a:spLocks noGrp="1"/>
          </p:cNvSpPr>
          <p:nvPr>
            <p:ph type="sldNum" sz="quarter" idx="12"/>
          </p:nvPr>
        </p:nvSpPr>
        <p:spPr/>
        <p:txBody>
          <a:bodyPr/>
          <a:lstStyle/>
          <a:p>
            <a:fld id="{1F8AD6EF-F2AB-4989-B2DD-485795E958BA}" type="slidenum">
              <a:rPr lang="en-US" altLang="en-US" smtClean="0"/>
              <a:pPr/>
              <a:t>5</a:t>
            </a:fld>
            <a:endParaRPr lang="en-US" altLang="en-US"/>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edge">
                                      <p:cBhvr>
                                        <p:cTn id="7" dur="10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 calcmode="lin" valueType="num">
                                      <p:cBhvr>
                                        <p:cTn id="12" dur="1000" fill="hold"/>
                                        <p:tgtEl>
                                          <p:spTgt spid="12291">
                                            <p:txEl>
                                              <p:pRg st="1" end="1"/>
                                            </p:txEl>
                                          </p:spTgt>
                                        </p:tgtEl>
                                        <p:attrNameLst>
                                          <p:attrName>ppt_w</p:attrName>
                                        </p:attrNameLst>
                                      </p:cBhvr>
                                      <p:tavLst>
                                        <p:tav tm="0">
                                          <p:val>
                                            <p:strVal val="#ppt_w+.3"/>
                                          </p:val>
                                        </p:tav>
                                        <p:tav tm="100000">
                                          <p:val>
                                            <p:strVal val="#ppt_w"/>
                                          </p:val>
                                        </p:tav>
                                      </p:tavLst>
                                    </p:anim>
                                    <p:anim calcmode="lin" valueType="num">
                                      <p:cBhvr>
                                        <p:cTn id="13" dur="1000" fill="hold"/>
                                        <p:tgtEl>
                                          <p:spTgt spid="12291">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1229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p:cTn id="19" dur="1000" fill="hold"/>
                                        <p:tgtEl>
                                          <p:spTgt spid="12291">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12291">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229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12291">
                                            <p:txEl>
                                              <p:pRg st="3" end="3"/>
                                            </p:txEl>
                                          </p:spTgt>
                                        </p:tgtEl>
                                        <p:attrNameLst>
                                          <p:attrName>style.visibility</p:attrName>
                                        </p:attrNameLst>
                                      </p:cBhvr>
                                      <p:to>
                                        <p:strVal val="visible"/>
                                      </p:to>
                                    </p:set>
                                    <p:anim calcmode="lin" valueType="num">
                                      <p:cBhvr>
                                        <p:cTn id="26" dur="1000" fill="hold"/>
                                        <p:tgtEl>
                                          <p:spTgt spid="12291">
                                            <p:txEl>
                                              <p:pRg st="3" end="3"/>
                                            </p:txEl>
                                          </p:spTgt>
                                        </p:tgtEl>
                                        <p:attrNameLst>
                                          <p:attrName>ppt_w</p:attrName>
                                        </p:attrNameLst>
                                      </p:cBhvr>
                                      <p:tavLst>
                                        <p:tav tm="0">
                                          <p:val>
                                            <p:strVal val="#ppt_w+.3"/>
                                          </p:val>
                                        </p:tav>
                                        <p:tav tm="100000">
                                          <p:val>
                                            <p:strVal val="#ppt_w"/>
                                          </p:val>
                                        </p:tav>
                                      </p:tavLst>
                                    </p:anim>
                                    <p:anim calcmode="lin" valueType="num">
                                      <p:cBhvr>
                                        <p:cTn id="27" dur="1000" fill="hold"/>
                                        <p:tgtEl>
                                          <p:spTgt spid="12291">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12291">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0" presetClass="entr" presetSubtype="0" decel="100000" fill="hold" grpId="0" nodeType="clickEffect">
                                  <p:stCondLst>
                                    <p:cond delay="0"/>
                                  </p:stCondLst>
                                  <p:childTnLst>
                                    <p:set>
                                      <p:cBhvr>
                                        <p:cTn id="32" dur="1" fill="hold">
                                          <p:stCondLst>
                                            <p:cond delay="0"/>
                                          </p:stCondLst>
                                        </p:cTn>
                                        <p:tgtEl>
                                          <p:spTgt spid="12291">
                                            <p:txEl>
                                              <p:pRg st="4" end="4"/>
                                            </p:txEl>
                                          </p:spTgt>
                                        </p:tgtEl>
                                        <p:attrNameLst>
                                          <p:attrName>style.visibility</p:attrName>
                                        </p:attrNameLst>
                                      </p:cBhvr>
                                      <p:to>
                                        <p:strVal val="visible"/>
                                      </p:to>
                                    </p:set>
                                    <p:anim calcmode="lin" valueType="num">
                                      <p:cBhvr>
                                        <p:cTn id="33" dur="1000" fill="hold"/>
                                        <p:tgtEl>
                                          <p:spTgt spid="12291">
                                            <p:txEl>
                                              <p:pRg st="4" end="4"/>
                                            </p:txEl>
                                          </p:spTgt>
                                        </p:tgtEl>
                                        <p:attrNameLst>
                                          <p:attrName>ppt_w</p:attrName>
                                        </p:attrNameLst>
                                      </p:cBhvr>
                                      <p:tavLst>
                                        <p:tav tm="0">
                                          <p:val>
                                            <p:strVal val="#ppt_w+.3"/>
                                          </p:val>
                                        </p:tav>
                                        <p:tav tm="100000">
                                          <p:val>
                                            <p:strVal val="#ppt_w"/>
                                          </p:val>
                                        </p:tav>
                                      </p:tavLst>
                                    </p:anim>
                                    <p:anim calcmode="lin" valueType="num">
                                      <p:cBhvr>
                                        <p:cTn id="34" dur="1000" fill="hold"/>
                                        <p:tgtEl>
                                          <p:spTgt spid="12291">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12291">
                                            <p:txEl>
                                              <p:pRg st="4" end="4"/>
                                            </p:txEl>
                                          </p:spTgt>
                                        </p:tgtEl>
                                      </p:cBhvr>
                                    </p:animEffect>
                                  </p:childTnLst>
                                </p:cTn>
                              </p:par>
                              <p:par>
                                <p:cTn id="36" presetID="50" presetClass="entr" presetSubtype="0" decel="100000" fill="hold" grpId="0" nodeType="withEffect">
                                  <p:stCondLst>
                                    <p:cond delay="0"/>
                                  </p:stCondLst>
                                  <p:childTnLst>
                                    <p:set>
                                      <p:cBhvr>
                                        <p:cTn id="37" dur="1" fill="hold">
                                          <p:stCondLst>
                                            <p:cond delay="0"/>
                                          </p:stCondLst>
                                        </p:cTn>
                                        <p:tgtEl>
                                          <p:spTgt spid="12291">
                                            <p:txEl>
                                              <p:pRg st="5" end="5"/>
                                            </p:txEl>
                                          </p:spTgt>
                                        </p:tgtEl>
                                        <p:attrNameLst>
                                          <p:attrName>style.visibility</p:attrName>
                                        </p:attrNameLst>
                                      </p:cBhvr>
                                      <p:to>
                                        <p:strVal val="visible"/>
                                      </p:to>
                                    </p:set>
                                    <p:anim calcmode="lin" valueType="num">
                                      <p:cBhvr>
                                        <p:cTn id="38" dur="1000" fill="hold"/>
                                        <p:tgtEl>
                                          <p:spTgt spid="12291">
                                            <p:txEl>
                                              <p:pRg st="5" end="5"/>
                                            </p:txEl>
                                          </p:spTgt>
                                        </p:tgtEl>
                                        <p:attrNameLst>
                                          <p:attrName>ppt_w</p:attrName>
                                        </p:attrNameLst>
                                      </p:cBhvr>
                                      <p:tavLst>
                                        <p:tav tm="0">
                                          <p:val>
                                            <p:strVal val="#ppt_w+.3"/>
                                          </p:val>
                                        </p:tav>
                                        <p:tav tm="100000">
                                          <p:val>
                                            <p:strVal val="#ppt_w"/>
                                          </p:val>
                                        </p:tav>
                                      </p:tavLst>
                                    </p:anim>
                                    <p:anim calcmode="lin" valueType="num">
                                      <p:cBhvr>
                                        <p:cTn id="39" dur="1000" fill="hold"/>
                                        <p:tgtEl>
                                          <p:spTgt spid="12291">
                                            <p:txEl>
                                              <p:pRg st="5" end="5"/>
                                            </p:txEl>
                                          </p:spTgt>
                                        </p:tgtEl>
                                        <p:attrNameLst>
                                          <p:attrName>ppt_h</p:attrName>
                                        </p:attrNameLst>
                                      </p:cBhvr>
                                      <p:tavLst>
                                        <p:tav tm="0">
                                          <p:val>
                                            <p:strVal val="#ppt_h"/>
                                          </p:val>
                                        </p:tav>
                                        <p:tav tm="100000">
                                          <p:val>
                                            <p:strVal val="#ppt_h"/>
                                          </p:val>
                                        </p:tav>
                                      </p:tavLst>
                                    </p:anim>
                                    <p:animEffect transition="in" filter="fade">
                                      <p:cBhvr>
                                        <p:cTn id="40" dur="1000"/>
                                        <p:tgtEl>
                                          <p:spTgt spid="122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6C64F6C1-A8A8-5E54-5958-1B7DA6FE6855}"/>
              </a:ext>
            </a:extLst>
          </p:cNvPr>
          <p:cNvSpPr>
            <a:spLocks noGrp="1" noChangeArrowheads="1"/>
          </p:cNvSpPr>
          <p:nvPr>
            <p:ph idx="1"/>
          </p:nvPr>
        </p:nvSpPr>
        <p:spPr>
          <a:xfrm>
            <a:off x="478370" y="1326830"/>
            <a:ext cx="8322730" cy="5150170"/>
          </a:xfrm>
          <a:effectLst>
            <a:outerShdw dist="35921" dir="2700000" algn="ctr" rotWithShape="0">
              <a:schemeClr val="bg2"/>
            </a:outerShdw>
          </a:effectLst>
        </p:spPr>
        <p:txBody>
          <a:bodyPr/>
          <a:lstStyle/>
          <a:p>
            <a:pPr marL="0" indent="0">
              <a:lnSpc>
                <a:spcPts val="4000"/>
              </a:lnSpc>
              <a:buNone/>
            </a:pPr>
            <a:r>
              <a:rPr lang="en-US" altLang="en-US" sz="4000" b="1" dirty="0">
                <a:latin typeface="Candara" panose="020E0502030303020204" pitchFamily="34" charset="0"/>
              </a:rPr>
              <a:t>Reveals evil thoughts </a:t>
            </a:r>
            <a:r>
              <a:rPr lang="en-US" altLang="en-US" sz="4000" dirty="0">
                <a:latin typeface="Candara" panose="020E0502030303020204" pitchFamily="34" charset="0"/>
              </a:rPr>
              <a:t>–</a:t>
            </a:r>
            <a:r>
              <a:rPr lang="en-US" altLang="en-US" sz="4000" b="1" dirty="0">
                <a:latin typeface="Candara" panose="020E0502030303020204" pitchFamily="34" charset="0"/>
              </a:rPr>
              <a:t> </a:t>
            </a:r>
            <a:r>
              <a:rPr lang="en-US" altLang="en-US" sz="4000" b="1" i="1" dirty="0">
                <a:solidFill>
                  <a:schemeClr val="tx2"/>
                </a:solidFill>
                <a:latin typeface="Candara" panose="020E0502030303020204" pitchFamily="34" charset="0"/>
              </a:rPr>
              <a:t>Jas. 2:4 </a:t>
            </a:r>
          </a:p>
          <a:p>
            <a:pPr marL="365760" lvl="1" indent="-274320">
              <a:lnSpc>
                <a:spcPts val="3600"/>
              </a:lnSpc>
              <a:spcBef>
                <a:spcPts val="18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Heart problem – </a:t>
            </a:r>
            <a:r>
              <a:rPr lang="en-US" altLang="en-US" sz="3600" b="1" i="1" dirty="0">
                <a:solidFill>
                  <a:schemeClr val="tx1"/>
                </a:solidFill>
                <a:latin typeface="Candara" panose="020E0502030303020204" pitchFamily="34" charset="0"/>
              </a:rPr>
              <a:t>Matt. 15:19</a:t>
            </a:r>
          </a:p>
          <a:p>
            <a:pPr marL="365760" lvl="1" indent="-274320">
              <a:lnSpc>
                <a:spcPts val="3600"/>
              </a:lnSpc>
              <a:spcBef>
                <a:spcPts val="18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Attitudes of division, separation, superiority, etc. – </a:t>
            </a:r>
            <a:r>
              <a:rPr lang="en-US" altLang="en-US" sz="3600" b="1" i="1" dirty="0">
                <a:solidFill>
                  <a:schemeClr val="tx1"/>
                </a:solidFill>
                <a:latin typeface="Candara" panose="020E0502030303020204" pitchFamily="34" charset="0"/>
              </a:rPr>
              <a:t>1 Cor. 1:10; 3:3-4</a:t>
            </a:r>
          </a:p>
          <a:p>
            <a:pPr marL="365760" lvl="1" indent="-274320">
              <a:lnSpc>
                <a:spcPts val="3600"/>
              </a:lnSpc>
              <a:spcBef>
                <a:spcPts val="18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God is holy &amp; impartial</a:t>
            </a:r>
          </a:p>
          <a:p>
            <a:pPr marL="365760" lvl="1" indent="-274320">
              <a:lnSpc>
                <a:spcPts val="3600"/>
              </a:lnSpc>
              <a:spcBef>
                <a:spcPts val="18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We are to be Holy like Him – </a:t>
            </a:r>
            <a:r>
              <a:rPr lang="en-US" altLang="en-US" sz="3600" b="1" i="1" dirty="0">
                <a:solidFill>
                  <a:schemeClr val="tx1"/>
                </a:solidFill>
                <a:latin typeface="Candara" panose="020E0502030303020204" pitchFamily="34" charset="0"/>
              </a:rPr>
              <a:t>1 Pet. 1:15-17</a:t>
            </a:r>
            <a:r>
              <a:rPr lang="en-US" altLang="en-US" sz="3600" b="1" dirty="0">
                <a:solidFill>
                  <a:schemeClr val="tx1"/>
                </a:solidFill>
                <a:latin typeface="Candara" panose="020E0502030303020204" pitchFamily="34" charset="0"/>
              </a:rPr>
              <a:t> </a:t>
            </a:r>
          </a:p>
        </p:txBody>
      </p:sp>
      <p:sp>
        <p:nvSpPr>
          <p:cNvPr id="5" name="Title 3">
            <a:extLst>
              <a:ext uri="{FF2B5EF4-FFF2-40B4-BE49-F238E27FC236}">
                <a16:creationId xmlns:a16="http://schemas.microsoft.com/office/drawing/2014/main" id="{86BC7CF6-5BF6-8C0C-31A5-8EEB45C7AACA}"/>
              </a:ext>
            </a:extLst>
          </p:cNvPr>
          <p:cNvSpPr>
            <a:spLocks noGrp="1"/>
          </p:cNvSpPr>
          <p:nvPr>
            <p:ph type="title"/>
          </p:nvPr>
        </p:nvSpPr>
        <p:spPr>
          <a:xfrm>
            <a:off x="342900" y="381000"/>
            <a:ext cx="8458200" cy="626745"/>
          </a:xfrm>
        </p:spPr>
        <p:txBody>
          <a:bodyPr wrap="square" lIns="91440" tIns="274320" rIns="0" numCol="1" anchor="ctr">
            <a:normAutofit fontScale="90000"/>
          </a:bodyPr>
          <a:lstStyle/>
          <a:p>
            <a:pPr marL="365760" indent="-457200" algn="l">
              <a:lnSpc>
                <a:spcPts val="4000"/>
              </a:lnSpc>
              <a:spcBef>
                <a:spcPts val="600"/>
              </a:spcBef>
            </a:pPr>
            <a:r>
              <a:rPr lang="en-US" sz="4200" b="1" dirty="0">
                <a:latin typeface="Candara" panose="020E0502030303020204" pitchFamily="34" charset="0"/>
              </a:rPr>
              <a:t>NO respect of persons </a:t>
            </a:r>
            <a:r>
              <a:rPr lang="en-US" sz="2200" i="1" dirty="0">
                <a:latin typeface="Candara" panose="020E0502030303020204" pitchFamily="34" charset="0"/>
              </a:rPr>
              <a:t>James 2:1-13</a:t>
            </a:r>
          </a:p>
        </p:txBody>
      </p:sp>
      <p:sp>
        <p:nvSpPr>
          <p:cNvPr id="2" name="Slide Number Placeholder 1">
            <a:extLst>
              <a:ext uri="{FF2B5EF4-FFF2-40B4-BE49-F238E27FC236}">
                <a16:creationId xmlns:a16="http://schemas.microsoft.com/office/drawing/2014/main" id="{E96BC808-DA15-538A-2968-B18C4DE38BF3}"/>
              </a:ext>
            </a:extLst>
          </p:cNvPr>
          <p:cNvSpPr>
            <a:spLocks noGrp="1"/>
          </p:cNvSpPr>
          <p:nvPr>
            <p:ph type="sldNum" sz="quarter" idx="12"/>
          </p:nvPr>
        </p:nvSpPr>
        <p:spPr/>
        <p:txBody>
          <a:bodyPr/>
          <a:lstStyle/>
          <a:p>
            <a:fld id="{1F8AD6EF-F2AB-4989-B2DD-485795E958BA}" type="slidenum">
              <a:rPr lang="en-US" altLang="en-US" smtClean="0"/>
              <a:pPr/>
              <a:t>6</a:t>
            </a:fld>
            <a:endParaRPr lang="en-US" altLang="en-US"/>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wedge">
                                      <p:cBhvr>
                                        <p:cTn id="7" dur="10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 calcmode="lin" valueType="num">
                                      <p:cBhvr>
                                        <p:cTn id="12" dur="1000" fill="hold"/>
                                        <p:tgtEl>
                                          <p:spTgt spid="14339">
                                            <p:txEl>
                                              <p:pRg st="1" end="1"/>
                                            </p:txEl>
                                          </p:spTgt>
                                        </p:tgtEl>
                                        <p:attrNameLst>
                                          <p:attrName>ppt_w</p:attrName>
                                        </p:attrNameLst>
                                      </p:cBhvr>
                                      <p:tavLst>
                                        <p:tav tm="0">
                                          <p:val>
                                            <p:strVal val="#ppt_w+.3"/>
                                          </p:val>
                                        </p:tav>
                                        <p:tav tm="100000">
                                          <p:val>
                                            <p:strVal val="#ppt_w"/>
                                          </p:val>
                                        </p:tav>
                                      </p:tavLst>
                                    </p:anim>
                                    <p:anim calcmode="lin" valueType="num">
                                      <p:cBhvr>
                                        <p:cTn id="13" dur="1000" fill="hold"/>
                                        <p:tgtEl>
                                          <p:spTgt spid="14339">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14339">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p:cTn id="19" dur="1000" fill="hold"/>
                                        <p:tgtEl>
                                          <p:spTgt spid="14339">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14339">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433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14339">
                                            <p:txEl>
                                              <p:pRg st="3" end="3"/>
                                            </p:txEl>
                                          </p:spTgt>
                                        </p:tgtEl>
                                        <p:attrNameLst>
                                          <p:attrName>style.visibility</p:attrName>
                                        </p:attrNameLst>
                                      </p:cBhvr>
                                      <p:to>
                                        <p:strVal val="visible"/>
                                      </p:to>
                                    </p:set>
                                    <p:anim calcmode="lin" valueType="num">
                                      <p:cBhvr>
                                        <p:cTn id="26" dur="1000" fill="hold"/>
                                        <p:tgtEl>
                                          <p:spTgt spid="14339">
                                            <p:txEl>
                                              <p:pRg st="3" end="3"/>
                                            </p:txEl>
                                          </p:spTgt>
                                        </p:tgtEl>
                                        <p:attrNameLst>
                                          <p:attrName>ppt_w</p:attrName>
                                        </p:attrNameLst>
                                      </p:cBhvr>
                                      <p:tavLst>
                                        <p:tav tm="0">
                                          <p:val>
                                            <p:strVal val="#ppt_w+.3"/>
                                          </p:val>
                                        </p:tav>
                                        <p:tav tm="100000">
                                          <p:val>
                                            <p:strVal val="#ppt_w"/>
                                          </p:val>
                                        </p:tav>
                                      </p:tavLst>
                                    </p:anim>
                                    <p:anim calcmode="lin" valueType="num">
                                      <p:cBhvr>
                                        <p:cTn id="27" dur="1000" fill="hold"/>
                                        <p:tgtEl>
                                          <p:spTgt spid="14339">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14339">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0" presetClass="entr" presetSubtype="0" decel="100000" fill="hold" grpId="0" nodeType="clickEffect">
                                  <p:stCondLst>
                                    <p:cond delay="0"/>
                                  </p:stCondLst>
                                  <p:childTnLst>
                                    <p:set>
                                      <p:cBhvr>
                                        <p:cTn id="32" dur="1" fill="hold">
                                          <p:stCondLst>
                                            <p:cond delay="0"/>
                                          </p:stCondLst>
                                        </p:cTn>
                                        <p:tgtEl>
                                          <p:spTgt spid="14339">
                                            <p:txEl>
                                              <p:pRg st="4" end="4"/>
                                            </p:txEl>
                                          </p:spTgt>
                                        </p:tgtEl>
                                        <p:attrNameLst>
                                          <p:attrName>style.visibility</p:attrName>
                                        </p:attrNameLst>
                                      </p:cBhvr>
                                      <p:to>
                                        <p:strVal val="visible"/>
                                      </p:to>
                                    </p:set>
                                    <p:anim calcmode="lin" valueType="num">
                                      <p:cBhvr>
                                        <p:cTn id="33" dur="1000" fill="hold"/>
                                        <p:tgtEl>
                                          <p:spTgt spid="14339">
                                            <p:txEl>
                                              <p:pRg st="4" end="4"/>
                                            </p:txEl>
                                          </p:spTgt>
                                        </p:tgtEl>
                                        <p:attrNameLst>
                                          <p:attrName>ppt_w</p:attrName>
                                        </p:attrNameLst>
                                      </p:cBhvr>
                                      <p:tavLst>
                                        <p:tav tm="0">
                                          <p:val>
                                            <p:strVal val="#ppt_w+.3"/>
                                          </p:val>
                                        </p:tav>
                                        <p:tav tm="100000">
                                          <p:val>
                                            <p:strVal val="#ppt_w"/>
                                          </p:val>
                                        </p:tav>
                                      </p:tavLst>
                                    </p:anim>
                                    <p:anim calcmode="lin" valueType="num">
                                      <p:cBhvr>
                                        <p:cTn id="34" dur="1000" fill="hold"/>
                                        <p:tgtEl>
                                          <p:spTgt spid="14339">
                                            <p:txEl>
                                              <p:pRg st="4" end="4"/>
                                            </p:txEl>
                                          </p:spTgt>
                                        </p:tgtEl>
                                        <p:attrNameLst>
                                          <p:attrName>ppt_h</p:attrName>
                                        </p:attrNameLst>
                                      </p:cBhvr>
                                      <p:tavLst>
                                        <p:tav tm="0">
                                          <p:val>
                                            <p:strVal val="#ppt_h"/>
                                          </p:val>
                                        </p:tav>
                                        <p:tav tm="100000">
                                          <p:val>
                                            <p:strVal val="#ppt_h"/>
                                          </p:val>
                                        </p:tav>
                                      </p:tavLst>
                                    </p:anim>
                                    <p:animEffect transition="in" filter="fade">
                                      <p:cBhvr>
                                        <p:cTn id="35" dur="10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B02C57D2-6135-BE0E-3D23-FFCC3426D5A2}"/>
              </a:ext>
            </a:extLst>
          </p:cNvPr>
          <p:cNvSpPr>
            <a:spLocks noGrp="1" noChangeArrowheads="1"/>
          </p:cNvSpPr>
          <p:nvPr>
            <p:ph idx="1"/>
          </p:nvPr>
        </p:nvSpPr>
        <p:spPr>
          <a:xfrm>
            <a:off x="474133" y="1295400"/>
            <a:ext cx="8458200" cy="5562600"/>
          </a:xfrm>
          <a:effectLst>
            <a:outerShdw dist="35921" dir="2700000" algn="ctr" rotWithShape="0">
              <a:schemeClr val="bg2"/>
            </a:outerShdw>
          </a:effectLst>
        </p:spPr>
        <p:txBody>
          <a:bodyPr/>
          <a:lstStyle/>
          <a:p>
            <a:pPr marL="0" indent="0">
              <a:lnSpc>
                <a:spcPts val="4000"/>
              </a:lnSpc>
              <a:buNone/>
            </a:pPr>
            <a:r>
              <a:rPr lang="en-US" altLang="en-US" sz="4000" b="1" dirty="0">
                <a:latin typeface="Candara" panose="020E0502030303020204" pitchFamily="34" charset="0"/>
              </a:rPr>
              <a:t>Against God’s Character &amp; Judgments </a:t>
            </a:r>
            <a:r>
              <a:rPr lang="en-US" altLang="en-US" sz="4000" b="1" i="1" dirty="0">
                <a:solidFill>
                  <a:schemeClr val="tx2"/>
                </a:solidFill>
                <a:latin typeface="Candara" panose="020E0502030303020204" pitchFamily="34" charset="0"/>
              </a:rPr>
              <a:t>Jas. 2:5 (Deut. 10:17; 1 Cor. 1:26-29)</a:t>
            </a:r>
          </a:p>
          <a:p>
            <a:pPr marL="365760" lvl="1" indent="-274320">
              <a:lnSpc>
                <a:spcPts val="3600"/>
              </a:lnSpc>
              <a:spcBef>
                <a:spcPts val="24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God’s character is totally impartial:</a:t>
            </a:r>
          </a:p>
          <a:p>
            <a:pPr marL="640080" lvl="2" indent="-274320">
              <a:lnSpc>
                <a:spcPts val="3200"/>
              </a:lnSpc>
              <a:spcBef>
                <a:spcPts val="2400"/>
              </a:spcBef>
              <a:buFont typeface="Wingdings" panose="05000000000000000000" pitchFamily="2" charset="2"/>
              <a:buChar char="§"/>
            </a:pPr>
            <a:r>
              <a:rPr lang="en-US" altLang="en-US" sz="3200" dirty="0">
                <a:solidFill>
                  <a:srgbClr val="00B050"/>
                </a:solidFill>
                <a:latin typeface="Candara" panose="020E0502030303020204" pitchFamily="34" charset="0"/>
              </a:rPr>
              <a:t>His love for mankind </a:t>
            </a:r>
            <a:r>
              <a:rPr lang="en-US" altLang="en-US" sz="3200" dirty="0">
                <a:solidFill>
                  <a:schemeClr val="tx1">
                    <a:lumMod val="65000"/>
                    <a:lumOff val="35000"/>
                  </a:schemeClr>
                </a:solidFill>
                <a:latin typeface="Candara" panose="020E0502030303020204" pitchFamily="34" charset="0"/>
              </a:rPr>
              <a:t>–</a:t>
            </a:r>
            <a:r>
              <a:rPr lang="en-US" altLang="en-US" sz="3200" dirty="0">
                <a:solidFill>
                  <a:schemeClr val="accent1"/>
                </a:solidFill>
                <a:latin typeface="Candara" panose="020E0502030303020204" pitchFamily="34" charset="0"/>
              </a:rPr>
              <a:t> </a:t>
            </a:r>
            <a:r>
              <a:rPr lang="en-US" altLang="en-US" sz="3200" b="1" i="1" dirty="0">
                <a:solidFill>
                  <a:schemeClr val="tx2"/>
                </a:solidFill>
                <a:latin typeface="Candara" panose="020E0502030303020204" pitchFamily="34" charset="0"/>
              </a:rPr>
              <a:t>Jno. 3:16 (Rom. 5:8)</a:t>
            </a:r>
          </a:p>
          <a:p>
            <a:pPr marL="640080" lvl="2" indent="-274320">
              <a:lnSpc>
                <a:spcPts val="3200"/>
              </a:lnSpc>
              <a:spcBef>
                <a:spcPts val="2400"/>
              </a:spcBef>
              <a:buFont typeface="Wingdings" panose="05000000000000000000" pitchFamily="2" charset="2"/>
              <a:buChar char="§"/>
            </a:pPr>
            <a:r>
              <a:rPr lang="en-US" altLang="en-US" sz="3200" dirty="0">
                <a:solidFill>
                  <a:srgbClr val="00B050"/>
                </a:solidFill>
                <a:latin typeface="Candara" panose="020E0502030303020204" pitchFamily="34" charset="0"/>
              </a:rPr>
              <a:t>Makes salvation available to all sinners</a:t>
            </a:r>
          </a:p>
          <a:p>
            <a:pPr marL="822960" lvl="2" indent="-274320">
              <a:lnSpc>
                <a:spcPts val="3000"/>
              </a:lnSpc>
              <a:spcBef>
                <a:spcPts val="600"/>
              </a:spcBef>
              <a:buFont typeface="Wingdings" panose="05000000000000000000" pitchFamily="2" charset="2"/>
              <a:buChar char="§"/>
            </a:pPr>
            <a:r>
              <a:rPr lang="en-US" altLang="en-US" sz="3000" b="1" i="1" dirty="0">
                <a:solidFill>
                  <a:schemeClr val="tx1"/>
                </a:solidFill>
                <a:latin typeface="Candara" panose="020E0502030303020204" pitchFamily="34" charset="0"/>
              </a:rPr>
              <a:t>Acts 10:34-35 (1 Tim. 2:3-4; 2 Pet. 3:9</a:t>
            </a:r>
            <a:r>
              <a:rPr lang="en-US" altLang="en-US" sz="3000" b="1" i="1" dirty="0">
                <a:solidFill>
                  <a:schemeClr val="tx1"/>
                </a:solidFill>
                <a:latin typeface="Franklin Gothic Medium Cond" panose="020B0606030402020204" pitchFamily="34" charset="0"/>
              </a:rPr>
              <a:t>) </a:t>
            </a:r>
          </a:p>
        </p:txBody>
      </p:sp>
      <p:sp>
        <p:nvSpPr>
          <p:cNvPr id="5" name="Title 3">
            <a:extLst>
              <a:ext uri="{FF2B5EF4-FFF2-40B4-BE49-F238E27FC236}">
                <a16:creationId xmlns:a16="http://schemas.microsoft.com/office/drawing/2014/main" id="{2A616EC1-7E42-9E5A-F918-9293429A5D40}"/>
              </a:ext>
            </a:extLst>
          </p:cNvPr>
          <p:cNvSpPr>
            <a:spLocks noGrp="1"/>
          </p:cNvSpPr>
          <p:nvPr>
            <p:ph type="title"/>
          </p:nvPr>
        </p:nvSpPr>
        <p:spPr>
          <a:xfrm>
            <a:off x="342900" y="381000"/>
            <a:ext cx="8458200" cy="626745"/>
          </a:xfrm>
        </p:spPr>
        <p:txBody>
          <a:bodyPr wrap="square" lIns="91440" tIns="274320" rIns="0" numCol="1" anchor="ctr">
            <a:normAutofit fontScale="90000"/>
          </a:bodyPr>
          <a:lstStyle/>
          <a:p>
            <a:pPr marL="365760" indent="-457200" algn="l">
              <a:lnSpc>
                <a:spcPts val="4000"/>
              </a:lnSpc>
              <a:spcBef>
                <a:spcPts val="600"/>
              </a:spcBef>
            </a:pPr>
            <a:r>
              <a:rPr lang="en-US" sz="4200" b="1" dirty="0">
                <a:latin typeface="Candara" panose="020E0502030303020204" pitchFamily="34" charset="0"/>
              </a:rPr>
              <a:t>NO respect of persons </a:t>
            </a:r>
            <a:r>
              <a:rPr lang="en-US" sz="2200" i="1" dirty="0">
                <a:latin typeface="Candara" panose="020E0502030303020204" pitchFamily="34" charset="0"/>
              </a:rPr>
              <a:t>James 2:1-13</a:t>
            </a:r>
          </a:p>
        </p:txBody>
      </p:sp>
      <p:sp>
        <p:nvSpPr>
          <p:cNvPr id="2" name="Slide Number Placeholder 1">
            <a:extLst>
              <a:ext uri="{FF2B5EF4-FFF2-40B4-BE49-F238E27FC236}">
                <a16:creationId xmlns:a16="http://schemas.microsoft.com/office/drawing/2014/main" id="{636A50C6-2E8B-4149-8307-0303C2834740}"/>
              </a:ext>
            </a:extLst>
          </p:cNvPr>
          <p:cNvSpPr>
            <a:spLocks noGrp="1"/>
          </p:cNvSpPr>
          <p:nvPr>
            <p:ph type="sldNum" sz="quarter" idx="12"/>
          </p:nvPr>
        </p:nvSpPr>
        <p:spPr/>
        <p:txBody>
          <a:bodyPr/>
          <a:lstStyle/>
          <a:p>
            <a:fld id="{1F8AD6EF-F2AB-4989-B2DD-485795E958BA}" type="slidenum">
              <a:rPr lang="en-US" altLang="en-US" smtClean="0"/>
              <a:pPr/>
              <a:t>7</a:t>
            </a:fld>
            <a:endParaRPr lang="en-US" altLang="en-US"/>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edge">
                                      <p:cBhvr>
                                        <p:cTn id="7" dur="10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 calcmode="lin" valueType="num">
                                      <p:cBhvr>
                                        <p:cTn id="12" dur="1000" fill="hold"/>
                                        <p:tgtEl>
                                          <p:spTgt spid="16387">
                                            <p:txEl>
                                              <p:pRg st="1" end="1"/>
                                            </p:txEl>
                                          </p:spTgt>
                                        </p:tgtEl>
                                        <p:attrNameLst>
                                          <p:attrName>ppt_w</p:attrName>
                                        </p:attrNameLst>
                                      </p:cBhvr>
                                      <p:tavLst>
                                        <p:tav tm="0">
                                          <p:val>
                                            <p:strVal val="#ppt_w+.3"/>
                                          </p:val>
                                        </p:tav>
                                        <p:tav tm="100000">
                                          <p:val>
                                            <p:strVal val="#ppt_w"/>
                                          </p:val>
                                        </p:tav>
                                      </p:tavLst>
                                    </p:anim>
                                    <p:anim calcmode="lin" valueType="num">
                                      <p:cBhvr>
                                        <p:cTn id="13" dur="1000" fill="hold"/>
                                        <p:tgtEl>
                                          <p:spTgt spid="16387">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1638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p:cTn id="19" dur="1000" fill="hold"/>
                                        <p:tgtEl>
                                          <p:spTgt spid="16387">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16387">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638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16387">
                                            <p:txEl>
                                              <p:pRg st="3" end="3"/>
                                            </p:txEl>
                                          </p:spTgt>
                                        </p:tgtEl>
                                        <p:attrNameLst>
                                          <p:attrName>style.visibility</p:attrName>
                                        </p:attrNameLst>
                                      </p:cBhvr>
                                      <p:to>
                                        <p:strVal val="visible"/>
                                      </p:to>
                                    </p:set>
                                    <p:anim calcmode="lin" valueType="num">
                                      <p:cBhvr>
                                        <p:cTn id="26" dur="1000" fill="hold"/>
                                        <p:tgtEl>
                                          <p:spTgt spid="16387">
                                            <p:txEl>
                                              <p:pRg st="3" end="3"/>
                                            </p:txEl>
                                          </p:spTgt>
                                        </p:tgtEl>
                                        <p:attrNameLst>
                                          <p:attrName>ppt_w</p:attrName>
                                        </p:attrNameLst>
                                      </p:cBhvr>
                                      <p:tavLst>
                                        <p:tav tm="0">
                                          <p:val>
                                            <p:strVal val="#ppt_w+.3"/>
                                          </p:val>
                                        </p:tav>
                                        <p:tav tm="100000">
                                          <p:val>
                                            <p:strVal val="#ppt_w"/>
                                          </p:val>
                                        </p:tav>
                                      </p:tavLst>
                                    </p:anim>
                                    <p:anim calcmode="lin" valueType="num">
                                      <p:cBhvr>
                                        <p:cTn id="27" dur="1000" fill="hold"/>
                                        <p:tgtEl>
                                          <p:spTgt spid="16387">
                                            <p:txEl>
                                              <p:pRg st="3" end="3"/>
                                            </p:txEl>
                                          </p:spTgt>
                                        </p:tgtEl>
                                        <p:attrNameLst>
                                          <p:attrName>ppt_h</p:attrName>
                                        </p:attrNameLst>
                                      </p:cBhvr>
                                      <p:tavLst>
                                        <p:tav tm="0">
                                          <p:val>
                                            <p:strVal val="#ppt_h"/>
                                          </p:val>
                                        </p:tav>
                                        <p:tav tm="100000">
                                          <p:val>
                                            <p:strVal val="#ppt_h"/>
                                          </p:val>
                                        </p:tav>
                                      </p:tavLst>
                                    </p:anim>
                                    <p:animEffect transition="in" filter="fade">
                                      <p:cBhvr>
                                        <p:cTn id="28" dur="1000"/>
                                        <p:tgtEl>
                                          <p:spTgt spid="16387">
                                            <p:txEl>
                                              <p:pRg st="3" end="3"/>
                                            </p:txEl>
                                          </p:spTgt>
                                        </p:tgtEl>
                                      </p:cBhvr>
                                    </p:animEffect>
                                  </p:childTnLst>
                                </p:cTn>
                              </p:par>
                              <p:par>
                                <p:cTn id="29" presetID="50" presetClass="entr" presetSubtype="0" decel="100000" fill="hold" grpId="0" nodeType="with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p:cTn id="31" dur="1000" fill="hold"/>
                                        <p:tgtEl>
                                          <p:spTgt spid="16387">
                                            <p:txEl>
                                              <p:pRg st="4" end="4"/>
                                            </p:txEl>
                                          </p:spTgt>
                                        </p:tgtEl>
                                        <p:attrNameLst>
                                          <p:attrName>ppt_w</p:attrName>
                                        </p:attrNameLst>
                                      </p:cBhvr>
                                      <p:tavLst>
                                        <p:tav tm="0">
                                          <p:val>
                                            <p:strVal val="#ppt_w+.3"/>
                                          </p:val>
                                        </p:tav>
                                        <p:tav tm="100000">
                                          <p:val>
                                            <p:strVal val="#ppt_w"/>
                                          </p:val>
                                        </p:tav>
                                      </p:tavLst>
                                    </p:anim>
                                    <p:anim calcmode="lin" valueType="num">
                                      <p:cBhvr>
                                        <p:cTn id="32" dur="1000" fill="hold"/>
                                        <p:tgtEl>
                                          <p:spTgt spid="16387">
                                            <p:txEl>
                                              <p:pRg st="4" end="4"/>
                                            </p:txEl>
                                          </p:spTgt>
                                        </p:tgtEl>
                                        <p:attrNameLst>
                                          <p:attrName>ppt_h</p:attrName>
                                        </p:attrNameLst>
                                      </p:cBhvr>
                                      <p:tavLst>
                                        <p:tav tm="0">
                                          <p:val>
                                            <p:strVal val="#ppt_h"/>
                                          </p:val>
                                        </p:tav>
                                        <p:tav tm="100000">
                                          <p:val>
                                            <p:strVal val="#ppt_h"/>
                                          </p:val>
                                        </p:tav>
                                      </p:tavLst>
                                    </p:anim>
                                    <p:animEffect transition="in" filter="fade">
                                      <p:cBhvr>
                                        <p:cTn id="33" dur="10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B02C57D2-6135-BE0E-3D23-FFCC3426D5A2}"/>
              </a:ext>
            </a:extLst>
          </p:cNvPr>
          <p:cNvSpPr>
            <a:spLocks noGrp="1" noChangeArrowheads="1"/>
          </p:cNvSpPr>
          <p:nvPr>
            <p:ph idx="1"/>
          </p:nvPr>
        </p:nvSpPr>
        <p:spPr>
          <a:xfrm>
            <a:off x="474132" y="1295400"/>
            <a:ext cx="8669867" cy="5562600"/>
          </a:xfrm>
          <a:effectLst>
            <a:outerShdw dist="35921" dir="2700000" algn="ctr" rotWithShape="0">
              <a:schemeClr val="bg2"/>
            </a:outerShdw>
          </a:effectLst>
        </p:spPr>
        <p:txBody>
          <a:bodyPr/>
          <a:lstStyle/>
          <a:p>
            <a:pPr marL="0" indent="0">
              <a:lnSpc>
                <a:spcPts val="4000"/>
              </a:lnSpc>
              <a:buNone/>
            </a:pPr>
            <a:r>
              <a:rPr lang="en-US" altLang="en-US" sz="4000" b="1" dirty="0">
                <a:latin typeface="Candara" panose="020E0502030303020204" pitchFamily="34" charset="0"/>
              </a:rPr>
              <a:t>Against God’s Character &amp; Judgments </a:t>
            </a:r>
            <a:r>
              <a:rPr lang="en-US" altLang="en-US" sz="4000" b="1" i="1" dirty="0">
                <a:solidFill>
                  <a:schemeClr val="tx2"/>
                </a:solidFill>
                <a:latin typeface="Candara" panose="020E0502030303020204" pitchFamily="34" charset="0"/>
              </a:rPr>
              <a:t>Jas. 2:5 (Deut. 10:17; 1 Cor. 1:26-29)</a:t>
            </a:r>
          </a:p>
          <a:p>
            <a:pPr marL="365760" lvl="1" indent="-274320">
              <a:lnSpc>
                <a:spcPts val="3600"/>
              </a:lnSpc>
              <a:spcBef>
                <a:spcPts val="24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God rewards and punishes – </a:t>
            </a:r>
            <a:r>
              <a:rPr lang="en-US" altLang="en-US" sz="3600" b="1" i="1" dirty="0">
                <a:solidFill>
                  <a:schemeClr val="tx2"/>
                </a:solidFill>
                <a:latin typeface="Candara" panose="020E0502030303020204" pitchFamily="34" charset="0"/>
              </a:rPr>
              <a:t>Rom. 2:4-11</a:t>
            </a:r>
          </a:p>
          <a:p>
            <a:pPr marL="365760" lvl="1" indent="-274320">
              <a:lnSpc>
                <a:spcPts val="3600"/>
              </a:lnSpc>
              <a:spcBef>
                <a:spcPts val="12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God’s judgments look at the heart and deeds, not material considerations</a:t>
            </a:r>
          </a:p>
          <a:p>
            <a:pPr marL="640080" lvl="2" indent="-274320">
              <a:lnSpc>
                <a:spcPts val="3200"/>
              </a:lnSpc>
              <a:spcBef>
                <a:spcPts val="0"/>
              </a:spcBef>
              <a:buFont typeface="Wingdings" panose="05000000000000000000" pitchFamily="2" charset="2"/>
              <a:buChar char="§"/>
            </a:pPr>
            <a:r>
              <a:rPr lang="en-US" altLang="en-US" sz="3200" b="1" i="1" dirty="0">
                <a:solidFill>
                  <a:schemeClr val="tx2"/>
                </a:solidFill>
                <a:latin typeface="Candara" panose="020E0502030303020204" pitchFamily="34" charset="0"/>
              </a:rPr>
              <a:t>Luke 6:20 (Matt. 5:3); Mark 12:41-44</a:t>
            </a:r>
          </a:p>
          <a:p>
            <a:pPr marL="640080" lvl="2" indent="-274320">
              <a:lnSpc>
                <a:spcPts val="3200"/>
              </a:lnSpc>
              <a:spcBef>
                <a:spcPts val="600"/>
              </a:spcBef>
              <a:buFont typeface="Wingdings" panose="05000000000000000000" pitchFamily="2" charset="2"/>
              <a:buChar char="§"/>
            </a:pPr>
            <a:r>
              <a:rPr lang="en-US" altLang="en-US" sz="3200" b="1" i="1" dirty="0">
                <a:solidFill>
                  <a:schemeClr val="tx2"/>
                </a:solidFill>
                <a:latin typeface="Candara" panose="020E0502030303020204" pitchFamily="34" charset="0"/>
              </a:rPr>
              <a:t>Matt. 19:13-14</a:t>
            </a:r>
          </a:p>
          <a:p>
            <a:pPr marL="365760" lvl="1" indent="-274320">
              <a:spcBef>
                <a:spcPts val="12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Wisdom from above is impartial – </a:t>
            </a:r>
            <a:r>
              <a:rPr lang="en-US" altLang="en-US" sz="3600" b="1" i="1" dirty="0">
                <a:solidFill>
                  <a:schemeClr val="tx2"/>
                </a:solidFill>
                <a:latin typeface="Candara" panose="020E0502030303020204" pitchFamily="34" charset="0"/>
              </a:rPr>
              <a:t>Jas. 3:17</a:t>
            </a:r>
          </a:p>
          <a:p>
            <a:pPr marL="365760" lvl="1" indent="-274320">
              <a:spcBef>
                <a:spcPts val="12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We must be impartial too!</a:t>
            </a:r>
          </a:p>
          <a:p>
            <a:pPr marL="0" indent="0">
              <a:lnSpc>
                <a:spcPts val="4000"/>
              </a:lnSpc>
              <a:buNone/>
            </a:pPr>
            <a:endParaRPr lang="en-US" altLang="en-US" sz="4000" b="1" i="1" dirty="0">
              <a:solidFill>
                <a:schemeClr val="tx2"/>
              </a:solidFill>
              <a:latin typeface="Candara" panose="020E0502030303020204" pitchFamily="34" charset="0"/>
            </a:endParaRPr>
          </a:p>
        </p:txBody>
      </p:sp>
      <p:sp>
        <p:nvSpPr>
          <p:cNvPr id="5" name="Title 3">
            <a:extLst>
              <a:ext uri="{FF2B5EF4-FFF2-40B4-BE49-F238E27FC236}">
                <a16:creationId xmlns:a16="http://schemas.microsoft.com/office/drawing/2014/main" id="{2A616EC1-7E42-9E5A-F918-9293429A5D40}"/>
              </a:ext>
            </a:extLst>
          </p:cNvPr>
          <p:cNvSpPr>
            <a:spLocks noGrp="1"/>
          </p:cNvSpPr>
          <p:nvPr>
            <p:ph type="title"/>
          </p:nvPr>
        </p:nvSpPr>
        <p:spPr>
          <a:xfrm>
            <a:off x="342900" y="381000"/>
            <a:ext cx="8458200" cy="626745"/>
          </a:xfrm>
        </p:spPr>
        <p:txBody>
          <a:bodyPr wrap="square" lIns="91440" tIns="274320" rIns="0" numCol="1" anchor="ctr">
            <a:normAutofit fontScale="90000"/>
          </a:bodyPr>
          <a:lstStyle/>
          <a:p>
            <a:pPr marL="365760" indent="-457200" algn="l">
              <a:lnSpc>
                <a:spcPts val="4000"/>
              </a:lnSpc>
              <a:spcBef>
                <a:spcPts val="600"/>
              </a:spcBef>
            </a:pPr>
            <a:r>
              <a:rPr lang="en-US" sz="4200" b="1" dirty="0">
                <a:latin typeface="Candara" panose="020E0502030303020204" pitchFamily="34" charset="0"/>
              </a:rPr>
              <a:t>NO respect of persons </a:t>
            </a:r>
            <a:r>
              <a:rPr lang="en-US" sz="2200" i="1" dirty="0">
                <a:latin typeface="Candara" panose="020E0502030303020204" pitchFamily="34" charset="0"/>
              </a:rPr>
              <a:t>James 2:1-13</a:t>
            </a:r>
          </a:p>
        </p:txBody>
      </p:sp>
      <p:sp>
        <p:nvSpPr>
          <p:cNvPr id="2" name="Slide Number Placeholder 1">
            <a:extLst>
              <a:ext uri="{FF2B5EF4-FFF2-40B4-BE49-F238E27FC236}">
                <a16:creationId xmlns:a16="http://schemas.microsoft.com/office/drawing/2014/main" id="{DD32AAD7-0C63-FD50-2D0E-6EEE51FB61A8}"/>
              </a:ext>
            </a:extLst>
          </p:cNvPr>
          <p:cNvSpPr>
            <a:spLocks noGrp="1"/>
          </p:cNvSpPr>
          <p:nvPr>
            <p:ph type="sldNum" sz="quarter" idx="12"/>
          </p:nvPr>
        </p:nvSpPr>
        <p:spPr/>
        <p:txBody>
          <a:bodyPr/>
          <a:lstStyle/>
          <a:p>
            <a:fld id="{1F8AD6EF-F2AB-4989-B2DD-485795E958BA}" type="slidenum">
              <a:rPr lang="en-US" altLang="en-US" smtClean="0"/>
              <a:pPr/>
              <a:t>8</a:t>
            </a:fld>
            <a:endParaRPr lang="en-US" altLang="en-US"/>
          </a:p>
        </p:txBody>
      </p:sp>
    </p:spTree>
    <p:extLst>
      <p:ext uri="{BB962C8B-B14F-4D97-AF65-F5344CB8AC3E}">
        <p14:creationId xmlns:p14="http://schemas.microsoft.com/office/powerpoint/2010/main" val="2258395876"/>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 calcmode="lin" valueType="num">
                                      <p:cBhvr>
                                        <p:cTn id="7" dur="1000" fill="hold"/>
                                        <p:tgtEl>
                                          <p:spTgt spid="16387">
                                            <p:txEl>
                                              <p:pRg st="1" end="1"/>
                                            </p:txEl>
                                          </p:spTgt>
                                        </p:tgtEl>
                                        <p:attrNameLst>
                                          <p:attrName>ppt_w</p:attrName>
                                        </p:attrNameLst>
                                      </p:cBhvr>
                                      <p:tavLst>
                                        <p:tav tm="0">
                                          <p:val>
                                            <p:strVal val="#ppt_w+.3"/>
                                          </p:val>
                                        </p:tav>
                                        <p:tav tm="100000">
                                          <p:val>
                                            <p:strVal val="#ppt_w"/>
                                          </p:val>
                                        </p:tav>
                                      </p:tavLst>
                                    </p:anim>
                                    <p:anim calcmode="lin" valueType="num">
                                      <p:cBhvr>
                                        <p:cTn id="8" dur="1000" fill="hold"/>
                                        <p:tgtEl>
                                          <p:spTgt spid="16387">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638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6387">
                                            <p:txEl>
                                              <p:pRg st="2" end="2"/>
                                            </p:txEl>
                                          </p:spTgt>
                                        </p:tgtEl>
                                        <p:attrNameLst>
                                          <p:attrName>style.visibility</p:attrName>
                                        </p:attrNameLst>
                                      </p:cBhvr>
                                      <p:to>
                                        <p:strVal val="visible"/>
                                      </p:to>
                                    </p:set>
                                    <p:anim calcmode="lin" valueType="num">
                                      <p:cBhvr>
                                        <p:cTn id="14" dur="1000" fill="hold"/>
                                        <p:tgtEl>
                                          <p:spTgt spid="16387">
                                            <p:txEl>
                                              <p:pRg st="2" end="2"/>
                                            </p:txEl>
                                          </p:spTgt>
                                        </p:tgtEl>
                                        <p:attrNameLst>
                                          <p:attrName>ppt_w</p:attrName>
                                        </p:attrNameLst>
                                      </p:cBhvr>
                                      <p:tavLst>
                                        <p:tav tm="0">
                                          <p:val>
                                            <p:strVal val="#ppt_w+.3"/>
                                          </p:val>
                                        </p:tav>
                                        <p:tav tm="100000">
                                          <p:val>
                                            <p:strVal val="#ppt_w"/>
                                          </p:val>
                                        </p:tav>
                                      </p:tavLst>
                                    </p:anim>
                                    <p:anim calcmode="lin" valueType="num">
                                      <p:cBhvr>
                                        <p:cTn id="15" dur="1000" fill="hold"/>
                                        <p:tgtEl>
                                          <p:spTgt spid="16387">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6387">
                                            <p:txEl>
                                              <p:pRg st="2" end="2"/>
                                            </p:txEl>
                                          </p:spTgt>
                                        </p:tgtEl>
                                      </p:cBhvr>
                                    </p:animEffect>
                                  </p:childTnLst>
                                </p:cTn>
                              </p:par>
                              <p:par>
                                <p:cTn id="17" presetID="50" presetClass="entr" presetSubtype="0" decel="100000" fill="hold" grpId="0" nodeType="with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anim calcmode="lin" valueType="num">
                                      <p:cBhvr>
                                        <p:cTn id="19" dur="1000" fill="hold"/>
                                        <p:tgtEl>
                                          <p:spTgt spid="16387">
                                            <p:txEl>
                                              <p:pRg st="3" end="3"/>
                                            </p:txEl>
                                          </p:spTgt>
                                        </p:tgtEl>
                                        <p:attrNameLst>
                                          <p:attrName>ppt_w</p:attrName>
                                        </p:attrNameLst>
                                      </p:cBhvr>
                                      <p:tavLst>
                                        <p:tav tm="0">
                                          <p:val>
                                            <p:strVal val="#ppt_w+.3"/>
                                          </p:val>
                                        </p:tav>
                                        <p:tav tm="100000">
                                          <p:val>
                                            <p:strVal val="#ppt_w"/>
                                          </p:val>
                                        </p:tav>
                                      </p:tavLst>
                                    </p:anim>
                                    <p:anim calcmode="lin" valueType="num">
                                      <p:cBhvr>
                                        <p:cTn id="20" dur="1000" fill="hold"/>
                                        <p:tgtEl>
                                          <p:spTgt spid="16387">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16387">
                                            <p:txEl>
                                              <p:pRg st="3" end="3"/>
                                            </p:txEl>
                                          </p:spTgt>
                                        </p:tgtEl>
                                      </p:cBhvr>
                                    </p:animEffect>
                                  </p:childTnLst>
                                </p:cTn>
                              </p:par>
                              <p:par>
                                <p:cTn id="22" presetID="50" presetClass="entr" presetSubtype="0" decel="100000" fill="hold" grpId="0" nodeType="withEffect">
                                  <p:stCondLst>
                                    <p:cond delay="0"/>
                                  </p:stCondLst>
                                  <p:childTnLst>
                                    <p:set>
                                      <p:cBhvr>
                                        <p:cTn id="23" dur="1" fill="hold">
                                          <p:stCondLst>
                                            <p:cond delay="0"/>
                                          </p:stCondLst>
                                        </p:cTn>
                                        <p:tgtEl>
                                          <p:spTgt spid="16387">
                                            <p:txEl>
                                              <p:pRg st="4" end="4"/>
                                            </p:txEl>
                                          </p:spTgt>
                                        </p:tgtEl>
                                        <p:attrNameLst>
                                          <p:attrName>style.visibility</p:attrName>
                                        </p:attrNameLst>
                                      </p:cBhvr>
                                      <p:to>
                                        <p:strVal val="visible"/>
                                      </p:to>
                                    </p:set>
                                    <p:anim calcmode="lin" valueType="num">
                                      <p:cBhvr>
                                        <p:cTn id="24" dur="1000" fill="hold"/>
                                        <p:tgtEl>
                                          <p:spTgt spid="16387">
                                            <p:txEl>
                                              <p:pRg st="4" end="4"/>
                                            </p:txEl>
                                          </p:spTgt>
                                        </p:tgtEl>
                                        <p:attrNameLst>
                                          <p:attrName>ppt_w</p:attrName>
                                        </p:attrNameLst>
                                      </p:cBhvr>
                                      <p:tavLst>
                                        <p:tav tm="0">
                                          <p:val>
                                            <p:strVal val="#ppt_w+.3"/>
                                          </p:val>
                                        </p:tav>
                                        <p:tav tm="100000">
                                          <p:val>
                                            <p:strVal val="#ppt_w"/>
                                          </p:val>
                                        </p:tav>
                                      </p:tavLst>
                                    </p:anim>
                                    <p:anim calcmode="lin" valueType="num">
                                      <p:cBhvr>
                                        <p:cTn id="25" dur="1000" fill="hold"/>
                                        <p:tgtEl>
                                          <p:spTgt spid="16387">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1638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0" presetClass="entr" presetSubtype="0" decel="100000" fill="hold" grpId="0" nodeType="clickEffect">
                                  <p:stCondLst>
                                    <p:cond delay="0"/>
                                  </p:stCondLst>
                                  <p:childTnLst>
                                    <p:set>
                                      <p:cBhvr>
                                        <p:cTn id="30" dur="1" fill="hold">
                                          <p:stCondLst>
                                            <p:cond delay="0"/>
                                          </p:stCondLst>
                                        </p:cTn>
                                        <p:tgtEl>
                                          <p:spTgt spid="16387">
                                            <p:txEl>
                                              <p:pRg st="5" end="5"/>
                                            </p:txEl>
                                          </p:spTgt>
                                        </p:tgtEl>
                                        <p:attrNameLst>
                                          <p:attrName>style.visibility</p:attrName>
                                        </p:attrNameLst>
                                      </p:cBhvr>
                                      <p:to>
                                        <p:strVal val="visible"/>
                                      </p:to>
                                    </p:set>
                                    <p:anim calcmode="lin" valueType="num">
                                      <p:cBhvr>
                                        <p:cTn id="31" dur="1000" fill="hold"/>
                                        <p:tgtEl>
                                          <p:spTgt spid="16387">
                                            <p:txEl>
                                              <p:pRg st="5" end="5"/>
                                            </p:txEl>
                                          </p:spTgt>
                                        </p:tgtEl>
                                        <p:attrNameLst>
                                          <p:attrName>ppt_w</p:attrName>
                                        </p:attrNameLst>
                                      </p:cBhvr>
                                      <p:tavLst>
                                        <p:tav tm="0">
                                          <p:val>
                                            <p:strVal val="#ppt_w+.3"/>
                                          </p:val>
                                        </p:tav>
                                        <p:tav tm="100000">
                                          <p:val>
                                            <p:strVal val="#ppt_w"/>
                                          </p:val>
                                        </p:tav>
                                      </p:tavLst>
                                    </p:anim>
                                    <p:anim calcmode="lin" valueType="num">
                                      <p:cBhvr>
                                        <p:cTn id="32" dur="1000" fill="hold"/>
                                        <p:tgtEl>
                                          <p:spTgt spid="16387">
                                            <p:txEl>
                                              <p:pRg st="5" end="5"/>
                                            </p:txEl>
                                          </p:spTgt>
                                        </p:tgtEl>
                                        <p:attrNameLst>
                                          <p:attrName>ppt_h</p:attrName>
                                        </p:attrNameLst>
                                      </p:cBhvr>
                                      <p:tavLst>
                                        <p:tav tm="0">
                                          <p:val>
                                            <p:strVal val="#ppt_h"/>
                                          </p:val>
                                        </p:tav>
                                        <p:tav tm="100000">
                                          <p:val>
                                            <p:strVal val="#ppt_h"/>
                                          </p:val>
                                        </p:tav>
                                      </p:tavLst>
                                    </p:anim>
                                    <p:animEffect transition="in" filter="fade">
                                      <p:cBhvr>
                                        <p:cTn id="33" dur="1000"/>
                                        <p:tgtEl>
                                          <p:spTgt spid="16387">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0" presetClass="entr" presetSubtype="0" decel="100000" fill="hold" grpId="0" nodeType="clickEffect">
                                  <p:stCondLst>
                                    <p:cond delay="0"/>
                                  </p:stCondLst>
                                  <p:childTnLst>
                                    <p:set>
                                      <p:cBhvr>
                                        <p:cTn id="37" dur="1" fill="hold">
                                          <p:stCondLst>
                                            <p:cond delay="0"/>
                                          </p:stCondLst>
                                        </p:cTn>
                                        <p:tgtEl>
                                          <p:spTgt spid="16387">
                                            <p:txEl>
                                              <p:pRg st="6" end="6"/>
                                            </p:txEl>
                                          </p:spTgt>
                                        </p:tgtEl>
                                        <p:attrNameLst>
                                          <p:attrName>style.visibility</p:attrName>
                                        </p:attrNameLst>
                                      </p:cBhvr>
                                      <p:to>
                                        <p:strVal val="visible"/>
                                      </p:to>
                                    </p:set>
                                    <p:anim calcmode="lin" valueType="num">
                                      <p:cBhvr>
                                        <p:cTn id="38" dur="1000" fill="hold"/>
                                        <p:tgtEl>
                                          <p:spTgt spid="16387">
                                            <p:txEl>
                                              <p:pRg st="6" end="6"/>
                                            </p:txEl>
                                          </p:spTgt>
                                        </p:tgtEl>
                                        <p:attrNameLst>
                                          <p:attrName>ppt_w</p:attrName>
                                        </p:attrNameLst>
                                      </p:cBhvr>
                                      <p:tavLst>
                                        <p:tav tm="0">
                                          <p:val>
                                            <p:strVal val="#ppt_w+.3"/>
                                          </p:val>
                                        </p:tav>
                                        <p:tav tm="100000">
                                          <p:val>
                                            <p:strVal val="#ppt_w"/>
                                          </p:val>
                                        </p:tav>
                                      </p:tavLst>
                                    </p:anim>
                                    <p:anim calcmode="lin" valueType="num">
                                      <p:cBhvr>
                                        <p:cTn id="39" dur="1000" fill="hold"/>
                                        <p:tgtEl>
                                          <p:spTgt spid="16387">
                                            <p:txEl>
                                              <p:pRg st="6" end="6"/>
                                            </p:txEl>
                                          </p:spTgt>
                                        </p:tgtEl>
                                        <p:attrNameLst>
                                          <p:attrName>ppt_h</p:attrName>
                                        </p:attrNameLst>
                                      </p:cBhvr>
                                      <p:tavLst>
                                        <p:tav tm="0">
                                          <p:val>
                                            <p:strVal val="#ppt_h"/>
                                          </p:val>
                                        </p:tav>
                                        <p:tav tm="100000">
                                          <p:val>
                                            <p:strVal val="#ppt_h"/>
                                          </p:val>
                                        </p:tav>
                                      </p:tavLst>
                                    </p:anim>
                                    <p:animEffect transition="in" filter="fade">
                                      <p:cBhvr>
                                        <p:cTn id="40" dur="10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2D50B318-6B2D-53D4-1063-E9B1D6E2BB3B}"/>
              </a:ext>
            </a:extLst>
          </p:cNvPr>
          <p:cNvSpPr>
            <a:spLocks noGrp="1" noChangeArrowheads="1"/>
          </p:cNvSpPr>
          <p:nvPr>
            <p:ph idx="1"/>
          </p:nvPr>
        </p:nvSpPr>
        <p:spPr>
          <a:xfrm>
            <a:off x="486368" y="1312653"/>
            <a:ext cx="8314731" cy="5562600"/>
          </a:xfrm>
          <a:effectLst>
            <a:outerShdw dist="35921" dir="2700000" algn="ctr" rotWithShape="0">
              <a:schemeClr val="bg2"/>
            </a:outerShdw>
          </a:effectLst>
        </p:spPr>
        <p:txBody>
          <a:bodyPr/>
          <a:lstStyle/>
          <a:p>
            <a:pPr marL="0" indent="0">
              <a:lnSpc>
                <a:spcPts val="4000"/>
              </a:lnSpc>
              <a:buNone/>
            </a:pPr>
            <a:r>
              <a:rPr lang="en-US" altLang="en-US" sz="4000" b="1" dirty="0">
                <a:latin typeface="Candara" panose="020E0502030303020204" pitchFamily="34" charset="0"/>
              </a:rPr>
              <a:t>Dishonors the affected brother</a:t>
            </a:r>
          </a:p>
          <a:p>
            <a:pPr marL="640080" indent="-274320">
              <a:lnSpc>
                <a:spcPts val="3200"/>
              </a:lnSpc>
              <a:spcBef>
                <a:spcPts val="0"/>
              </a:spcBef>
              <a:buFont typeface="Wingdings" panose="05000000000000000000" pitchFamily="2" charset="2"/>
              <a:buChar char="§"/>
            </a:pPr>
            <a:r>
              <a:rPr lang="en-US" altLang="en-US" sz="3200" b="1" i="1" dirty="0">
                <a:solidFill>
                  <a:schemeClr val="tx2"/>
                </a:solidFill>
                <a:latin typeface="Candara" panose="020E0502030303020204" pitchFamily="34" charset="0"/>
              </a:rPr>
              <a:t>Jas. 2:6-7</a:t>
            </a:r>
          </a:p>
          <a:p>
            <a:pPr marL="365760" lvl="1" indent="-274320">
              <a:lnSpc>
                <a:spcPts val="3600"/>
              </a:lnSpc>
              <a:spcBef>
                <a:spcPts val="18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Tenderly affectionate, in honor preferring (not humiliating) one another – </a:t>
            </a:r>
            <a:r>
              <a:rPr lang="en-US" altLang="en-US" sz="3600" b="1" i="1" dirty="0">
                <a:solidFill>
                  <a:schemeClr val="tx1"/>
                </a:solidFill>
                <a:latin typeface="Candara" panose="020E0502030303020204" pitchFamily="34" charset="0"/>
              </a:rPr>
              <a:t>Rom. 12:9-10</a:t>
            </a:r>
          </a:p>
          <a:p>
            <a:pPr marL="365760" lvl="1" indent="-274320">
              <a:lnSpc>
                <a:spcPts val="3600"/>
              </a:lnSpc>
              <a:spcBef>
                <a:spcPts val="1800"/>
              </a:spcBef>
              <a:buFont typeface="Wingdings" panose="05000000000000000000" pitchFamily="2" charset="2"/>
              <a:buChar char="§"/>
            </a:pPr>
            <a:r>
              <a:rPr lang="en-US" altLang="en-US" sz="3600" dirty="0">
                <a:solidFill>
                  <a:schemeClr val="bg1">
                    <a:lumMod val="50000"/>
                  </a:schemeClr>
                </a:solidFill>
                <a:latin typeface="Candara" panose="020E0502030303020204" pitchFamily="34" charset="0"/>
              </a:rPr>
              <a:t>An obvious inconsistency of this sin…</a:t>
            </a:r>
          </a:p>
          <a:p>
            <a:pPr marL="640080" lvl="2" indent="-274320">
              <a:lnSpc>
                <a:spcPts val="3300"/>
              </a:lnSpc>
              <a:spcBef>
                <a:spcPts val="0"/>
              </a:spcBef>
              <a:buFont typeface="Wingdings" panose="05000000000000000000" pitchFamily="2" charset="2"/>
              <a:buChar char="§"/>
            </a:pPr>
            <a:r>
              <a:rPr lang="en-US" altLang="en-US" sz="3200" dirty="0">
                <a:solidFill>
                  <a:srgbClr val="00B050"/>
                </a:solidFill>
                <a:latin typeface="Candara" panose="020E0502030303020204" pitchFamily="34" charset="0"/>
              </a:rPr>
              <a:t>It often honors those not worthy of honor</a:t>
            </a:r>
          </a:p>
        </p:txBody>
      </p:sp>
      <p:sp>
        <p:nvSpPr>
          <p:cNvPr id="5" name="Title 3">
            <a:extLst>
              <a:ext uri="{FF2B5EF4-FFF2-40B4-BE49-F238E27FC236}">
                <a16:creationId xmlns:a16="http://schemas.microsoft.com/office/drawing/2014/main" id="{483248E6-9ABD-4F28-7DFA-2BEBFFC8FC10}"/>
              </a:ext>
            </a:extLst>
          </p:cNvPr>
          <p:cNvSpPr>
            <a:spLocks noGrp="1"/>
          </p:cNvSpPr>
          <p:nvPr>
            <p:ph type="title"/>
          </p:nvPr>
        </p:nvSpPr>
        <p:spPr>
          <a:xfrm>
            <a:off x="342900" y="381000"/>
            <a:ext cx="8458200" cy="626745"/>
          </a:xfrm>
        </p:spPr>
        <p:txBody>
          <a:bodyPr wrap="square" lIns="91440" tIns="274320" rIns="0" numCol="1" anchor="ctr">
            <a:normAutofit fontScale="90000"/>
          </a:bodyPr>
          <a:lstStyle/>
          <a:p>
            <a:pPr marL="365760" indent="-457200" algn="l">
              <a:lnSpc>
                <a:spcPts val="4000"/>
              </a:lnSpc>
              <a:spcBef>
                <a:spcPts val="600"/>
              </a:spcBef>
            </a:pPr>
            <a:r>
              <a:rPr lang="en-US" sz="4200" b="1" dirty="0">
                <a:latin typeface="Candara" panose="020E0502030303020204" pitchFamily="34" charset="0"/>
              </a:rPr>
              <a:t>NO respect of persons </a:t>
            </a:r>
            <a:r>
              <a:rPr lang="en-US" sz="2200" i="1" dirty="0">
                <a:latin typeface="Candara" panose="020E0502030303020204" pitchFamily="34" charset="0"/>
              </a:rPr>
              <a:t>James 2:1-13</a:t>
            </a:r>
          </a:p>
        </p:txBody>
      </p:sp>
      <p:sp>
        <p:nvSpPr>
          <p:cNvPr id="2" name="Slide Number Placeholder 1">
            <a:extLst>
              <a:ext uri="{FF2B5EF4-FFF2-40B4-BE49-F238E27FC236}">
                <a16:creationId xmlns:a16="http://schemas.microsoft.com/office/drawing/2014/main" id="{79F5FD05-D6F1-2A54-BB33-ECDF6E3F251A}"/>
              </a:ext>
            </a:extLst>
          </p:cNvPr>
          <p:cNvSpPr>
            <a:spLocks noGrp="1"/>
          </p:cNvSpPr>
          <p:nvPr>
            <p:ph type="sldNum" sz="quarter" idx="12"/>
          </p:nvPr>
        </p:nvSpPr>
        <p:spPr/>
        <p:txBody>
          <a:bodyPr/>
          <a:lstStyle/>
          <a:p>
            <a:fld id="{1F8AD6EF-F2AB-4989-B2DD-485795E958BA}" type="slidenum">
              <a:rPr lang="en-US" altLang="en-US" smtClean="0"/>
              <a:pPr/>
              <a:t>9</a:t>
            </a:fld>
            <a:endParaRPr lang="en-US" altLang="en-US"/>
          </a:p>
        </p:txBody>
      </p:sp>
    </p:spTree>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after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edge">
                                      <p:cBhvr>
                                        <p:cTn id="7" dur="1000"/>
                                        <p:tgtEl>
                                          <p:spTgt spid="22531">
                                            <p:txEl>
                                              <p:pRg st="0" end="0"/>
                                            </p:txEl>
                                          </p:spTgt>
                                        </p:tgtEl>
                                      </p:cBhvr>
                                    </p:animEffect>
                                  </p:childTnLst>
                                </p:cTn>
                              </p:par>
                            </p:childTnLst>
                          </p:cTn>
                        </p:par>
                        <p:par>
                          <p:cTn id="8" fill="hold">
                            <p:stCondLst>
                              <p:cond delay="1000"/>
                            </p:stCondLst>
                            <p:childTnLst>
                              <p:par>
                                <p:cTn id="9" presetID="20" presetClass="entr" presetSubtype="0" fill="hold" nodeType="after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animEffect transition="in" filter="wedge">
                                      <p:cBhvr>
                                        <p:cTn id="11" dur="1000"/>
                                        <p:tgtEl>
                                          <p:spTgt spid="22531">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0" presetClass="entr" presetSubtype="0" decel="100000" fill="hold" grpId="0" nodeType="clickEffect">
                                  <p:stCondLst>
                                    <p:cond delay="0"/>
                                  </p:stCondLst>
                                  <p:childTnLst>
                                    <p:set>
                                      <p:cBhvr>
                                        <p:cTn id="15" dur="1" fill="hold">
                                          <p:stCondLst>
                                            <p:cond delay="0"/>
                                          </p:stCondLst>
                                        </p:cTn>
                                        <p:tgtEl>
                                          <p:spTgt spid="22531">
                                            <p:txEl>
                                              <p:pRg st="2" end="2"/>
                                            </p:txEl>
                                          </p:spTgt>
                                        </p:tgtEl>
                                        <p:attrNameLst>
                                          <p:attrName>style.visibility</p:attrName>
                                        </p:attrNameLst>
                                      </p:cBhvr>
                                      <p:to>
                                        <p:strVal val="visible"/>
                                      </p:to>
                                    </p:set>
                                    <p:anim calcmode="lin" valueType="num">
                                      <p:cBhvr>
                                        <p:cTn id="16" dur="1000" fill="hold"/>
                                        <p:tgtEl>
                                          <p:spTgt spid="22531">
                                            <p:txEl>
                                              <p:pRg st="2" end="2"/>
                                            </p:txEl>
                                          </p:spTgt>
                                        </p:tgtEl>
                                        <p:attrNameLst>
                                          <p:attrName>ppt_w</p:attrName>
                                        </p:attrNameLst>
                                      </p:cBhvr>
                                      <p:tavLst>
                                        <p:tav tm="0">
                                          <p:val>
                                            <p:strVal val="#ppt_w+.3"/>
                                          </p:val>
                                        </p:tav>
                                        <p:tav tm="100000">
                                          <p:val>
                                            <p:strVal val="#ppt_w"/>
                                          </p:val>
                                        </p:tav>
                                      </p:tavLst>
                                    </p:anim>
                                    <p:anim calcmode="lin" valueType="num">
                                      <p:cBhvr>
                                        <p:cTn id="17" dur="1000" fill="hold"/>
                                        <p:tgtEl>
                                          <p:spTgt spid="22531">
                                            <p:txEl>
                                              <p:pRg st="2" end="2"/>
                                            </p:txEl>
                                          </p:spTgt>
                                        </p:tgtEl>
                                        <p:attrNameLst>
                                          <p:attrName>ppt_h</p:attrName>
                                        </p:attrNameLst>
                                      </p:cBhvr>
                                      <p:tavLst>
                                        <p:tav tm="0">
                                          <p:val>
                                            <p:strVal val="#ppt_h"/>
                                          </p:val>
                                        </p:tav>
                                        <p:tav tm="100000">
                                          <p:val>
                                            <p:strVal val="#ppt_h"/>
                                          </p:val>
                                        </p:tav>
                                      </p:tavLst>
                                    </p:anim>
                                    <p:animEffect transition="in" filter="fade">
                                      <p:cBhvr>
                                        <p:cTn id="18" dur="1000"/>
                                        <p:tgtEl>
                                          <p:spTgt spid="22531">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0" presetClass="entr" presetSubtype="0" decel="100000" fill="hold" grpId="0" nodeType="clickEffect">
                                  <p:stCondLst>
                                    <p:cond delay="0"/>
                                  </p:stCondLst>
                                  <p:childTnLst>
                                    <p:set>
                                      <p:cBhvr>
                                        <p:cTn id="22" dur="1" fill="hold">
                                          <p:stCondLst>
                                            <p:cond delay="0"/>
                                          </p:stCondLst>
                                        </p:cTn>
                                        <p:tgtEl>
                                          <p:spTgt spid="22531">
                                            <p:txEl>
                                              <p:pRg st="3" end="3"/>
                                            </p:txEl>
                                          </p:spTgt>
                                        </p:tgtEl>
                                        <p:attrNameLst>
                                          <p:attrName>style.visibility</p:attrName>
                                        </p:attrNameLst>
                                      </p:cBhvr>
                                      <p:to>
                                        <p:strVal val="visible"/>
                                      </p:to>
                                    </p:set>
                                    <p:anim calcmode="lin" valueType="num">
                                      <p:cBhvr>
                                        <p:cTn id="23" dur="1000" fill="hold"/>
                                        <p:tgtEl>
                                          <p:spTgt spid="22531">
                                            <p:txEl>
                                              <p:pRg st="3" end="3"/>
                                            </p:txEl>
                                          </p:spTgt>
                                        </p:tgtEl>
                                        <p:attrNameLst>
                                          <p:attrName>ppt_w</p:attrName>
                                        </p:attrNameLst>
                                      </p:cBhvr>
                                      <p:tavLst>
                                        <p:tav tm="0">
                                          <p:val>
                                            <p:strVal val="#ppt_w+.3"/>
                                          </p:val>
                                        </p:tav>
                                        <p:tav tm="100000">
                                          <p:val>
                                            <p:strVal val="#ppt_w"/>
                                          </p:val>
                                        </p:tav>
                                      </p:tavLst>
                                    </p:anim>
                                    <p:anim calcmode="lin" valueType="num">
                                      <p:cBhvr>
                                        <p:cTn id="24" dur="1000" fill="hold"/>
                                        <p:tgtEl>
                                          <p:spTgt spid="22531">
                                            <p:txEl>
                                              <p:pRg st="3" end="3"/>
                                            </p:txEl>
                                          </p:spTgt>
                                        </p:tgtEl>
                                        <p:attrNameLst>
                                          <p:attrName>ppt_h</p:attrName>
                                        </p:attrNameLst>
                                      </p:cBhvr>
                                      <p:tavLst>
                                        <p:tav tm="0">
                                          <p:val>
                                            <p:strVal val="#ppt_h"/>
                                          </p:val>
                                        </p:tav>
                                        <p:tav tm="100000">
                                          <p:val>
                                            <p:strVal val="#ppt_h"/>
                                          </p:val>
                                        </p:tav>
                                      </p:tavLst>
                                    </p:anim>
                                    <p:animEffect transition="in" filter="fade">
                                      <p:cBhvr>
                                        <p:cTn id="25" dur="1000"/>
                                        <p:tgtEl>
                                          <p:spTgt spid="22531">
                                            <p:txEl>
                                              <p:pRg st="3" end="3"/>
                                            </p:txEl>
                                          </p:spTgt>
                                        </p:tgtEl>
                                      </p:cBhvr>
                                    </p:animEffect>
                                  </p:childTnLst>
                                </p:cTn>
                              </p:par>
                            </p:childTnLst>
                          </p:cTn>
                        </p:par>
                        <p:par>
                          <p:cTn id="26" fill="hold" nodeType="afterGroup">
                            <p:stCondLst>
                              <p:cond delay="1000"/>
                            </p:stCondLst>
                            <p:childTnLst>
                              <p:par>
                                <p:cTn id="27" presetID="50" presetClass="entr" presetSubtype="0" decel="100000" fill="hold" grpId="0" nodeType="afterEffect">
                                  <p:stCondLst>
                                    <p:cond delay="0"/>
                                  </p:stCondLst>
                                  <p:childTnLst>
                                    <p:set>
                                      <p:cBhvr>
                                        <p:cTn id="28" dur="1" fill="hold">
                                          <p:stCondLst>
                                            <p:cond delay="0"/>
                                          </p:stCondLst>
                                        </p:cTn>
                                        <p:tgtEl>
                                          <p:spTgt spid="22531">
                                            <p:txEl>
                                              <p:pRg st="4" end="4"/>
                                            </p:txEl>
                                          </p:spTgt>
                                        </p:tgtEl>
                                        <p:attrNameLst>
                                          <p:attrName>style.visibility</p:attrName>
                                        </p:attrNameLst>
                                      </p:cBhvr>
                                      <p:to>
                                        <p:strVal val="visible"/>
                                      </p:to>
                                    </p:set>
                                    <p:anim calcmode="lin" valueType="num">
                                      <p:cBhvr>
                                        <p:cTn id="29" dur="1000" fill="hold"/>
                                        <p:tgtEl>
                                          <p:spTgt spid="22531">
                                            <p:txEl>
                                              <p:pRg st="4" end="4"/>
                                            </p:txEl>
                                          </p:spTgt>
                                        </p:tgtEl>
                                        <p:attrNameLst>
                                          <p:attrName>ppt_w</p:attrName>
                                        </p:attrNameLst>
                                      </p:cBhvr>
                                      <p:tavLst>
                                        <p:tav tm="0">
                                          <p:val>
                                            <p:strVal val="#ppt_w+.3"/>
                                          </p:val>
                                        </p:tav>
                                        <p:tav tm="100000">
                                          <p:val>
                                            <p:strVal val="#ppt_w"/>
                                          </p:val>
                                        </p:tav>
                                      </p:tavLst>
                                    </p:anim>
                                    <p:anim calcmode="lin" valueType="num">
                                      <p:cBhvr>
                                        <p:cTn id="30" dur="1000" fill="hold"/>
                                        <p:tgtEl>
                                          <p:spTgt spid="22531">
                                            <p:txEl>
                                              <p:pRg st="4" end="4"/>
                                            </p:txEl>
                                          </p:spTgt>
                                        </p:tgtEl>
                                        <p:attrNameLst>
                                          <p:attrName>ppt_h</p:attrName>
                                        </p:attrNameLst>
                                      </p:cBhvr>
                                      <p:tavLst>
                                        <p:tav tm="0">
                                          <p:val>
                                            <p:strVal val="#ppt_h"/>
                                          </p:val>
                                        </p:tav>
                                        <p:tav tm="100000">
                                          <p:val>
                                            <p:strVal val="#ppt_h"/>
                                          </p:val>
                                        </p:tav>
                                      </p:tavLst>
                                    </p:anim>
                                    <p:animEffect transition="in" filter="fade">
                                      <p:cBhvr>
                                        <p:cTn id="31" dur="10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Parcel</Template>
  <TotalTime>917</TotalTime>
  <Words>4836</Words>
  <Application>Microsoft Office PowerPoint</Application>
  <PresentationFormat>On-screen Show (4:3)</PresentationFormat>
  <Paragraphs>234</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Aptos</vt:lpstr>
      <vt:lpstr>Arial</vt:lpstr>
      <vt:lpstr>Candara</vt:lpstr>
      <vt:lpstr>Franklin Gothic Medium Cond</vt:lpstr>
      <vt:lpstr>Gill Sans MT</vt:lpstr>
      <vt:lpstr>Times New Roman</vt:lpstr>
      <vt:lpstr>Wingdings</vt:lpstr>
      <vt:lpstr>Parcel</vt:lpstr>
      <vt:lpstr>No Respect of Persons</vt:lpstr>
      <vt:lpstr>INTRODUCTION</vt:lpstr>
      <vt:lpstr>NO respect of persons James 2:1-13</vt:lpstr>
      <vt:lpstr>NO respect of persons James 2:1-13</vt:lpstr>
      <vt:lpstr>NO respect of persons James 2:1-13</vt:lpstr>
      <vt:lpstr>NO respect of persons James 2:1-13</vt:lpstr>
      <vt:lpstr>NO respect of persons James 2:1-13</vt:lpstr>
      <vt:lpstr>NO respect of persons James 2:1-13</vt:lpstr>
      <vt:lpstr>NO respect of persons James 2:1-13</vt:lpstr>
      <vt:lpstr>NO respect of persons James 2:1-13</vt:lpstr>
      <vt:lpstr>NO respect of persons James 2:1-13</vt:lpstr>
      <vt:lpstr>PowerPoint Presentation</vt:lpstr>
      <vt:lpstr>NO respecter of persons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Tommy McClure</dc:creator>
  <cp:lastModifiedBy>Tommy McClure</cp:lastModifiedBy>
  <cp:revision>14</cp:revision>
  <dcterms:created xsi:type="dcterms:W3CDTF">2024-10-01T21:37:20Z</dcterms:created>
  <dcterms:modified xsi:type="dcterms:W3CDTF">2024-10-06T23:00:24Z</dcterms:modified>
</cp:coreProperties>
</file>