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11"/>
  </p:notesMasterIdLst>
  <p:handoutMasterIdLst>
    <p:handoutMasterId r:id="rId12"/>
  </p:handoutMasterIdLst>
  <p:sldIdLst>
    <p:sldId id="256" r:id="rId2"/>
    <p:sldId id="258" r:id="rId3"/>
    <p:sldId id="259" r:id="rId4"/>
    <p:sldId id="260" r:id="rId5"/>
    <p:sldId id="261" r:id="rId6"/>
    <p:sldId id="262" r:id="rId7"/>
    <p:sldId id="263" r:id="rId8"/>
    <p:sldId id="265" r:id="rId9"/>
    <p:sldId id="380"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31F650-91EC-4829-9CC8-048FD96EE866}" v="414" dt="2024-10-06T00:20:19.9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34766" autoAdjust="0"/>
  </p:normalViewPr>
  <p:slideViewPr>
    <p:cSldViewPr>
      <p:cViewPr varScale="1">
        <p:scale>
          <a:sx n="36" d="100"/>
          <a:sy n="36" d="100"/>
        </p:scale>
        <p:origin x="3774" y="60"/>
      </p:cViewPr>
      <p:guideLst>
        <p:guide orient="horz" pos="2160"/>
        <p:guide pos="2880"/>
      </p:guideLst>
    </p:cSldViewPr>
  </p:slideViewPr>
  <p:notesTextViewPr>
    <p:cViewPr>
      <p:scale>
        <a:sx n="1" d="1"/>
        <a:sy n="1" d="1"/>
      </p:scale>
      <p:origin x="0" y="0"/>
    </p:cViewPr>
  </p:notesTextViewPr>
  <p:notesViewPr>
    <p:cSldViewPr>
      <p:cViewPr varScale="1">
        <p:scale>
          <a:sx n="77" d="100"/>
          <a:sy n="77" d="100"/>
        </p:scale>
        <p:origin x="396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C531F650-91EC-4829-9CC8-048FD96EE866}"/>
    <pc:docChg chg="undo custSel addSld delSld modSld modMainMaster modNotesMaster modHandout">
      <pc:chgData name="Tommy McClure" userId="5f57beb918c8a44c" providerId="LiveId" clId="{C531F650-91EC-4829-9CC8-048FD96EE866}" dt="2024-10-06T13:58:55.003" v="2148" actId="113"/>
      <pc:docMkLst>
        <pc:docMk/>
      </pc:docMkLst>
      <pc:sldChg chg="addSp delSp modSp mod modTransition setBg chgLayout">
        <pc:chgData name="Tommy McClure" userId="5f57beb918c8a44c" providerId="LiveId" clId="{C531F650-91EC-4829-9CC8-048FD96EE866}" dt="2024-10-04T23:14:55.067" v="1388" actId="478"/>
        <pc:sldMkLst>
          <pc:docMk/>
          <pc:sldMk cId="2601687842" sldId="256"/>
        </pc:sldMkLst>
        <pc:spChg chg="mod">
          <ac:chgData name="Tommy McClure" userId="5f57beb918c8a44c" providerId="LiveId" clId="{C531F650-91EC-4829-9CC8-048FD96EE866}" dt="2024-10-04T21:33:14.922" v="1385" actId="14100"/>
          <ac:spMkLst>
            <pc:docMk/>
            <pc:sldMk cId="2601687842" sldId="256"/>
            <ac:spMk id="2" creationId="{00000000-0000-0000-0000-000000000000}"/>
          </ac:spMkLst>
        </pc:spChg>
        <pc:spChg chg="mod">
          <ac:chgData name="Tommy McClure" userId="5f57beb918c8a44c" providerId="LiveId" clId="{C531F650-91EC-4829-9CC8-048FD96EE866}" dt="2024-10-04T17:25:26.461" v="604" actId="14100"/>
          <ac:spMkLst>
            <pc:docMk/>
            <pc:sldMk cId="2601687842" sldId="256"/>
            <ac:spMk id="3" creationId="{00000000-0000-0000-0000-000000000000}"/>
          </ac:spMkLst>
        </pc:spChg>
        <pc:spChg chg="add del mod">
          <ac:chgData name="Tommy McClure" userId="5f57beb918c8a44c" providerId="LiveId" clId="{C531F650-91EC-4829-9CC8-048FD96EE866}" dt="2024-10-04T23:14:55.067" v="1388" actId="478"/>
          <ac:spMkLst>
            <pc:docMk/>
            <pc:sldMk cId="2601687842" sldId="256"/>
            <ac:spMk id="5" creationId="{1CEA3CBF-BC66-3E76-B2B4-648C9B4320AE}"/>
          </ac:spMkLst>
        </pc:spChg>
        <pc:spChg chg="add del mod">
          <ac:chgData name="Tommy McClure" userId="5f57beb918c8a44c" providerId="LiveId" clId="{C531F650-91EC-4829-9CC8-048FD96EE866}" dt="2024-10-04T23:14:51.793" v="1387" actId="478"/>
          <ac:spMkLst>
            <pc:docMk/>
            <pc:sldMk cId="2601687842" sldId="256"/>
            <ac:spMk id="6" creationId="{88287502-CB7C-B03E-45C2-DB1D98C69A5E}"/>
          </ac:spMkLst>
        </pc:spChg>
        <pc:spChg chg="add del">
          <ac:chgData name="Tommy McClure" userId="5f57beb918c8a44c" providerId="LiveId" clId="{C531F650-91EC-4829-9CC8-048FD96EE866}" dt="2024-10-04T17:19:23.175" v="577" actId="26606"/>
          <ac:spMkLst>
            <pc:docMk/>
            <pc:sldMk cId="2601687842" sldId="256"/>
            <ac:spMk id="8" creationId="{6BDBA639-2A71-4A60-A71A-FF1836F546CE}"/>
          </ac:spMkLst>
        </pc:spChg>
        <pc:spChg chg="add del">
          <ac:chgData name="Tommy McClure" userId="5f57beb918c8a44c" providerId="LiveId" clId="{C531F650-91EC-4829-9CC8-048FD96EE866}" dt="2024-10-04T17:19:23.175" v="577" actId="26606"/>
          <ac:spMkLst>
            <pc:docMk/>
            <pc:sldMk cId="2601687842" sldId="256"/>
            <ac:spMk id="31" creationId="{D9C506D7-84CB-4057-A44A-465313E78538}"/>
          </ac:spMkLst>
        </pc:spChg>
        <pc:spChg chg="add del">
          <ac:chgData name="Tommy McClure" userId="5f57beb918c8a44c" providerId="LiveId" clId="{C531F650-91EC-4829-9CC8-048FD96EE866}" dt="2024-10-04T17:19:23.175" v="577" actId="26606"/>
          <ac:spMkLst>
            <pc:docMk/>
            <pc:sldMk cId="2601687842" sldId="256"/>
            <ac:spMk id="33" creationId="{7842FC68-61FD-4700-8A22-BB8B071884DB}"/>
          </ac:spMkLst>
        </pc:spChg>
        <pc:grpChg chg="add del">
          <ac:chgData name="Tommy McClure" userId="5f57beb918c8a44c" providerId="LiveId" clId="{C531F650-91EC-4829-9CC8-048FD96EE866}" dt="2024-10-04T17:19:23.175" v="577" actId="26606"/>
          <ac:grpSpMkLst>
            <pc:docMk/>
            <pc:sldMk cId="2601687842" sldId="256"/>
            <ac:grpSpMk id="10" creationId="{5E208A8B-5EBD-4532-BE72-26414FA7CFF6}"/>
          </ac:grpSpMkLst>
        </pc:grpChg>
      </pc:sldChg>
      <pc:sldChg chg="modSp mod modTransition modNotes modNotesTx">
        <pc:chgData name="Tommy McClure" userId="5f57beb918c8a44c" providerId="LiveId" clId="{C531F650-91EC-4829-9CC8-048FD96EE866}" dt="2024-10-06T13:58:55.003" v="2148" actId="113"/>
        <pc:sldMkLst>
          <pc:docMk/>
          <pc:sldMk cId="2219571537" sldId="258"/>
        </pc:sldMkLst>
        <pc:spChg chg="mod">
          <ac:chgData name="Tommy McClure" userId="5f57beb918c8a44c" providerId="LiveId" clId="{C531F650-91EC-4829-9CC8-048FD96EE866}" dt="2024-10-04T17:19:24.208" v="579"/>
          <ac:spMkLst>
            <pc:docMk/>
            <pc:sldMk cId="2219571537" sldId="258"/>
            <ac:spMk id="2" creationId="{00000000-0000-0000-0000-000000000000}"/>
          </ac:spMkLst>
        </pc:spChg>
        <pc:spChg chg="mod">
          <ac:chgData name="Tommy McClure" userId="5f57beb918c8a44c" providerId="LiveId" clId="{C531F650-91EC-4829-9CC8-048FD96EE866}" dt="2024-10-04T17:19:24.208" v="579"/>
          <ac:spMkLst>
            <pc:docMk/>
            <pc:sldMk cId="2219571537" sldId="258"/>
            <ac:spMk id="4" creationId="{00000000-0000-0000-0000-000000000000}"/>
          </ac:spMkLst>
        </pc:spChg>
        <pc:spChg chg="mod">
          <ac:chgData name="Tommy McClure" userId="5f57beb918c8a44c" providerId="LiveId" clId="{C531F650-91EC-4829-9CC8-048FD96EE866}" dt="2024-10-04T17:19:24.208" v="579"/>
          <ac:spMkLst>
            <pc:docMk/>
            <pc:sldMk cId="2219571537" sldId="258"/>
            <ac:spMk id="5" creationId="{00000000-0000-0000-0000-000000000000}"/>
          </ac:spMkLst>
        </pc:spChg>
      </pc:sldChg>
      <pc:sldChg chg="addSp delSp modSp mod modTransition delAnim modAnim modNotes modNotesTx">
        <pc:chgData name="Tommy McClure" userId="5f57beb918c8a44c" providerId="LiveId" clId="{C531F650-91EC-4829-9CC8-048FD96EE866}" dt="2024-10-06T13:58:06.679" v="2146" actId="115"/>
        <pc:sldMkLst>
          <pc:docMk/>
          <pc:sldMk cId="2800539380" sldId="259"/>
        </pc:sldMkLst>
        <pc:spChg chg="mod">
          <ac:chgData name="Tommy McClure" userId="5f57beb918c8a44c" providerId="LiveId" clId="{C531F650-91EC-4829-9CC8-048FD96EE866}" dt="2024-10-04T17:19:24.208" v="579"/>
          <ac:spMkLst>
            <pc:docMk/>
            <pc:sldMk cId="2800539380" sldId="259"/>
            <ac:spMk id="2" creationId="{00000000-0000-0000-0000-000000000000}"/>
          </ac:spMkLst>
        </pc:spChg>
        <pc:spChg chg="mod">
          <ac:chgData name="Tommy McClure" userId="5f57beb918c8a44c" providerId="LiveId" clId="{C531F650-91EC-4829-9CC8-048FD96EE866}" dt="2024-10-04T20:28:11.551" v="1115" actId="255"/>
          <ac:spMkLst>
            <pc:docMk/>
            <pc:sldMk cId="2800539380" sldId="259"/>
            <ac:spMk id="3" creationId="{00000000-0000-0000-0000-000000000000}"/>
          </ac:spMkLst>
        </pc:spChg>
        <pc:spChg chg="mod">
          <ac:chgData name="Tommy McClure" userId="5f57beb918c8a44c" providerId="LiveId" clId="{C531F650-91EC-4829-9CC8-048FD96EE866}" dt="2024-10-04T17:19:24.208" v="579"/>
          <ac:spMkLst>
            <pc:docMk/>
            <pc:sldMk cId="2800539380" sldId="259"/>
            <ac:spMk id="4" creationId="{00000000-0000-0000-0000-000000000000}"/>
          </ac:spMkLst>
        </pc:spChg>
        <pc:spChg chg="mod">
          <ac:chgData name="Tommy McClure" userId="5f57beb918c8a44c" providerId="LiveId" clId="{C531F650-91EC-4829-9CC8-048FD96EE866}" dt="2024-10-04T17:19:24.208" v="579"/>
          <ac:spMkLst>
            <pc:docMk/>
            <pc:sldMk cId="2800539380" sldId="259"/>
            <ac:spMk id="5" creationId="{00000000-0000-0000-0000-000000000000}"/>
          </ac:spMkLst>
        </pc:spChg>
        <pc:spChg chg="add del mod">
          <ac:chgData name="Tommy McClure" userId="5f57beb918c8a44c" providerId="LiveId" clId="{C531F650-91EC-4829-9CC8-048FD96EE866}" dt="2024-10-04T21:07:27.743" v="1182" actId="478"/>
          <ac:spMkLst>
            <pc:docMk/>
            <pc:sldMk cId="2800539380" sldId="259"/>
            <ac:spMk id="6" creationId="{5C2BA6E6-D39D-578A-1022-6E3C9BBEB9AF}"/>
          </ac:spMkLst>
        </pc:spChg>
        <pc:spChg chg="del mod">
          <ac:chgData name="Tommy McClure" userId="5f57beb918c8a44c" providerId="LiveId" clId="{C531F650-91EC-4829-9CC8-048FD96EE866}" dt="2024-10-03T20:35:28.392" v="452" actId="478"/>
          <ac:spMkLst>
            <pc:docMk/>
            <pc:sldMk cId="2800539380" sldId="259"/>
            <ac:spMk id="7" creationId="{00000000-0000-0000-0000-000000000000}"/>
          </ac:spMkLst>
        </pc:spChg>
      </pc:sldChg>
      <pc:sldChg chg="modSp mod modTransition modAnim modNotes modNotesTx">
        <pc:chgData name="Tommy McClure" userId="5f57beb918c8a44c" providerId="LiveId" clId="{C531F650-91EC-4829-9CC8-048FD96EE866}" dt="2024-10-06T00:25:33.899" v="2114" actId="114"/>
        <pc:sldMkLst>
          <pc:docMk/>
          <pc:sldMk cId="795657679" sldId="260"/>
        </pc:sldMkLst>
        <pc:spChg chg="mod">
          <ac:chgData name="Tommy McClure" userId="5f57beb918c8a44c" providerId="LiveId" clId="{C531F650-91EC-4829-9CC8-048FD96EE866}" dt="2024-10-04T17:35:20.691" v="665" actId="14100"/>
          <ac:spMkLst>
            <pc:docMk/>
            <pc:sldMk cId="795657679" sldId="260"/>
            <ac:spMk id="3" creationId="{00000000-0000-0000-0000-000000000000}"/>
          </ac:spMkLst>
        </pc:spChg>
        <pc:spChg chg="mod">
          <ac:chgData name="Tommy McClure" userId="5f57beb918c8a44c" providerId="LiveId" clId="{C531F650-91EC-4829-9CC8-048FD96EE866}" dt="2024-10-04T17:19:24.208" v="579"/>
          <ac:spMkLst>
            <pc:docMk/>
            <pc:sldMk cId="795657679" sldId="260"/>
            <ac:spMk id="4" creationId="{00000000-0000-0000-0000-000000000000}"/>
          </ac:spMkLst>
        </pc:spChg>
        <pc:spChg chg="mod">
          <ac:chgData name="Tommy McClure" userId="5f57beb918c8a44c" providerId="LiveId" clId="{C531F650-91EC-4829-9CC8-048FD96EE866}" dt="2024-10-04T17:19:24.208" v="579"/>
          <ac:spMkLst>
            <pc:docMk/>
            <pc:sldMk cId="795657679" sldId="260"/>
            <ac:spMk id="5" creationId="{00000000-0000-0000-0000-000000000000}"/>
          </ac:spMkLst>
        </pc:spChg>
      </pc:sldChg>
      <pc:sldChg chg="modSp mod modTransition modAnim modNotes modNotesTx">
        <pc:chgData name="Tommy McClure" userId="5f57beb918c8a44c" providerId="LiveId" clId="{C531F650-91EC-4829-9CC8-048FD96EE866}" dt="2024-10-06T00:20:19.924" v="2083"/>
        <pc:sldMkLst>
          <pc:docMk/>
          <pc:sldMk cId="236585825" sldId="261"/>
        </pc:sldMkLst>
        <pc:spChg chg="mod">
          <ac:chgData name="Tommy McClure" userId="5f57beb918c8a44c" providerId="LiveId" clId="{C531F650-91EC-4829-9CC8-048FD96EE866}" dt="2024-10-04T17:37:24.869" v="672" actId="1076"/>
          <ac:spMkLst>
            <pc:docMk/>
            <pc:sldMk cId="236585825" sldId="261"/>
            <ac:spMk id="3" creationId="{00000000-0000-0000-0000-000000000000}"/>
          </ac:spMkLst>
        </pc:spChg>
        <pc:spChg chg="mod">
          <ac:chgData name="Tommy McClure" userId="5f57beb918c8a44c" providerId="LiveId" clId="{C531F650-91EC-4829-9CC8-048FD96EE866}" dt="2024-10-04T17:19:24.208" v="579"/>
          <ac:spMkLst>
            <pc:docMk/>
            <pc:sldMk cId="236585825" sldId="261"/>
            <ac:spMk id="4" creationId="{00000000-0000-0000-0000-000000000000}"/>
          </ac:spMkLst>
        </pc:spChg>
        <pc:spChg chg="mod">
          <ac:chgData name="Tommy McClure" userId="5f57beb918c8a44c" providerId="LiveId" clId="{C531F650-91EC-4829-9CC8-048FD96EE866}" dt="2024-10-04T17:19:24.208" v="579"/>
          <ac:spMkLst>
            <pc:docMk/>
            <pc:sldMk cId="236585825" sldId="261"/>
            <ac:spMk id="5" creationId="{00000000-0000-0000-0000-000000000000}"/>
          </ac:spMkLst>
        </pc:spChg>
      </pc:sldChg>
      <pc:sldChg chg="addSp modSp mod modTransition modAnim modNotes modNotesTx">
        <pc:chgData name="Tommy McClure" userId="5f57beb918c8a44c" providerId="LiveId" clId="{C531F650-91EC-4829-9CC8-048FD96EE866}" dt="2024-10-06T00:26:19.128" v="2119" actId="113"/>
        <pc:sldMkLst>
          <pc:docMk/>
          <pc:sldMk cId="1713413329" sldId="262"/>
        </pc:sldMkLst>
        <pc:spChg chg="mod">
          <ac:chgData name="Tommy McClure" userId="5f57beb918c8a44c" providerId="LiveId" clId="{C531F650-91EC-4829-9CC8-048FD96EE866}" dt="2024-10-04T17:19:24.208" v="579"/>
          <ac:spMkLst>
            <pc:docMk/>
            <pc:sldMk cId="1713413329" sldId="262"/>
            <ac:spMk id="2" creationId="{00000000-0000-0000-0000-000000000000}"/>
          </ac:spMkLst>
        </pc:spChg>
        <pc:spChg chg="mod">
          <ac:chgData name="Tommy McClure" userId="5f57beb918c8a44c" providerId="LiveId" clId="{C531F650-91EC-4829-9CC8-048FD96EE866}" dt="2024-10-04T17:19:24.208" v="579"/>
          <ac:spMkLst>
            <pc:docMk/>
            <pc:sldMk cId="1713413329" sldId="262"/>
            <ac:spMk id="3" creationId="{00000000-0000-0000-0000-000000000000}"/>
          </ac:spMkLst>
        </pc:spChg>
        <pc:spChg chg="add mod">
          <ac:chgData name="Tommy McClure" userId="5f57beb918c8a44c" providerId="LiveId" clId="{C531F650-91EC-4829-9CC8-048FD96EE866}" dt="2024-10-03T20:06:09.056" v="257" actId="20577"/>
          <ac:spMkLst>
            <pc:docMk/>
            <pc:sldMk cId="1713413329" sldId="262"/>
            <ac:spMk id="4" creationId="{2BF5FCB5-44EC-CB9E-1D26-DAFB1B0BDAB8}"/>
          </ac:spMkLst>
        </pc:spChg>
        <pc:spChg chg="mod">
          <ac:chgData name="Tommy McClure" userId="5f57beb918c8a44c" providerId="LiveId" clId="{C531F650-91EC-4829-9CC8-048FD96EE866}" dt="2024-10-03T20:18:43.324" v="331" actId="1582"/>
          <ac:spMkLst>
            <pc:docMk/>
            <pc:sldMk cId="1713413329" sldId="262"/>
            <ac:spMk id="5" creationId="{00000000-0000-0000-0000-000000000000}"/>
          </ac:spMkLst>
        </pc:spChg>
        <pc:spChg chg="mod">
          <ac:chgData name="Tommy McClure" userId="5f57beb918c8a44c" providerId="LiveId" clId="{C531F650-91EC-4829-9CC8-048FD96EE866}" dt="2024-10-03T20:04:31.953" v="137" actId="14100"/>
          <ac:spMkLst>
            <pc:docMk/>
            <pc:sldMk cId="1713413329" sldId="262"/>
            <ac:spMk id="16" creationId="{00000000-0000-0000-0000-000000000000}"/>
          </ac:spMkLst>
        </pc:spChg>
        <pc:spChg chg="mod">
          <ac:chgData name="Tommy McClure" userId="5f57beb918c8a44c" providerId="LiveId" clId="{C531F650-91EC-4829-9CC8-048FD96EE866}" dt="2024-10-03T20:05:04.476" v="186" actId="1035"/>
          <ac:spMkLst>
            <pc:docMk/>
            <pc:sldMk cId="1713413329" sldId="262"/>
            <ac:spMk id="21" creationId="{00000000-0000-0000-0000-000000000000}"/>
          </ac:spMkLst>
        </pc:spChg>
        <pc:spChg chg="mod">
          <ac:chgData name="Tommy McClure" userId="5f57beb918c8a44c" providerId="LiveId" clId="{C531F650-91EC-4829-9CC8-048FD96EE866}" dt="2024-10-04T20:23:03.035" v="1097" actId="1035"/>
          <ac:spMkLst>
            <pc:docMk/>
            <pc:sldMk cId="1713413329" sldId="262"/>
            <ac:spMk id="27" creationId="{00000000-0000-0000-0000-000000000000}"/>
          </ac:spMkLst>
        </pc:spChg>
        <pc:spChg chg="mod">
          <ac:chgData name="Tommy McClure" userId="5f57beb918c8a44c" providerId="LiveId" clId="{C531F650-91EC-4829-9CC8-048FD96EE866}" dt="2024-10-05T00:23:58.860" v="2024" actId="20577"/>
          <ac:spMkLst>
            <pc:docMk/>
            <pc:sldMk cId="1713413329" sldId="262"/>
            <ac:spMk id="28" creationId="{00000000-0000-0000-0000-000000000000}"/>
          </ac:spMkLst>
        </pc:spChg>
        <pc:spChg chg="mod">
          <ac:chgData name="Tommy McClure" userId="5f57beb918c8a44c" providerId="LiveId" clId="{C531F650-91EC-4829-9CC8-048FD96EE866}" dt="2024-10-03T20:05:17.951" v="206" actId="1035"/>
          <ac:spMkLst>
            <pc:docMk/>
            <pc:sldMk cId="1713413329" sldId="262"/>
            <ac:spMk id="29" creationId="{00000000-0000-0000-0000-000000000000}"/>
          </ac:spMkLst>
        </pc:spChg>
        <pc:spChg chg="mod">
          <ac:chgData name="Tommy McClure" userId="5f57beb918c8a44c" providerId="LiveId" clId="{C531F650-91EC-4829-9CC8-048FD96EE866}" dt="2024-10-03T20:05:23.256" v="216" actId="1035"/>
          <ac:spMkLst>
            <pc:docMk/>
            <pc:sldMk cId="1713413329" sldId="262"/>
            <ac:spMk id="30" creationId="{00000000-0000-0000-0000-000000000000}"/>
          </ac:spMkLst>
        </pc:spChg>
        <pc:spChg chg="mod">
          <ac:chgData name="Tommy McClure" userId="5f57beb918c8a44c" providerId="LiveId" clId="{C531F650-91EC-4829-9CC8-048FD96EE866}" dt="2024-10-03T20:03:45.422" v="132" actId="1036"/>
          <ac:spMkLst>
            <pc:docMk/>
            <pc:sldMk cId="1713413329" sldId="262"/>
            <ac:spMk id="33" creationId="{00000000-0000-0000-0000-000000000000}"/>
          </ac:spMkLst>
        </pc:spChg>
        <pc:spChg chg="mod">
          <ac:chgData name="Tommy McClure" userId="5f57beb918c8a44c" providerId="LiveId" clId="{C531F650-91EC-4829-9CC8-048FD96EE866}" dt="2024-10-04T20:13:35.438" v="1089" actId="20577"/>
          <ac:spMkLst>
            <pc:docMk/>
            <pc:sldMk cId="1713413329" sldId="262"/>
            <ac:spMk id="34" creationId="{00000000-0000-0000-0000-000000000000}"/>
          </ac:spMkLst>
        </pc:spChg>
      </pc:sldChg>
      <pc:sldChg chg="modSp mod modTransition modNotes modNotesTx">
        <pc:chgData name="Tommy McClure" userId="5f57beb918c8a44c" providerId="LiveId" clId="{C531F650-91EC-4829-9CC8-048FD96EE866}" dt="2024-10-06T00:20:19.924" v="2083"/>
        <pc:sldMkLst>
          <pc:docMk/>
          <pc:sldMk cId="3043911753" sldId="263"/>
        </pc:sldMkLst>
        <pc:spChg chg="mod">
          <ac:chgData name="Tommy McClure" userId="5f57beb918c8a44c" providerId="LiveId" clId="{C531F650-91EC-4829-9CC8-048FD96EE866}" dt="2024-10-04T17:19:24.208" v="579"/>
          <ac:spMkLst>
            <pc:docMk/>
            <pc:sldMk cId="3043911753" sldId="263"/>
            <ac:spMk id="2" creationId="{00000000-0000-0000-0000-000000000000}"/>
          </ac:spMkLst>
        </pc:spChg>
        <pc:spChg chg="mod">
          <ac:chgData name="Tommy McClure" userId="5f57beb918c8a44c" providerId="LiveId" clId="{C531F650-91EC-4829-9CC8-048FD96EE866}" dt="2024-10-05T00:22:54.804" v="2022" actId="20577"/>
          <ac:spMkLst>
            <pc:docMk/>
            <pc:sldMk cId="3043911753" sldId="263"/>
            <ac:spMk id="3" creationId="{00000000-0000-0000-0000-000000000000}"/>
          </ac:spMkLst>
        </pc:spChg>
        <pc:spChg chg="mod">
          <ac:chgData name="Tommy McClure" userId="5f57beb918c8a44c" providerId="LiveId" clId="{C531F650-91EC-4829-9CC8-048FD96EE866}" dt="2024-10-04T17:19:24.208" v="579"/>
          <ac:spMkLst>
            <pc:docMk/>
            <pc:sldMk cId="3043911753" sldId="263"/>
            <ac:spMk id="4" creationId="{00000000-0000-0000-0000-000000000000}"/>
          </ac:spMkLst>
        </pc:spChg>
        <pc:spChg chg="mod">
          <ac:chgData name="Tommy McClure" userId="5f57beb918c8a44c" providerId="LiveId" clId="{C531F650-91EC-4829-9CC8-048FD96EE866}" dt="2024-10-04T17:19:24.208" v="579"/>
          <ac:spMkLst>
            <pc:docMk/>
            <pc:sldMk cId="3043911753" sldId="263"/>
            <ac:spMk id="5" creationId="{00000000-0000-0000-0000-000000000000}"/>
          </ac:spMkLst>
        </pc:spChg>
      </pc:sldChg>
      <pc:sldChg chg="modSp del mod">
        <pc:chgData name="Tommy McClure" userId="5f57beb918c8a44c" providerId="LiveId" clId="{C531F650-91EC-4829-9CC8-048FD96EE866}" dt="2024-10-03T19:59:27.132" v="58" actId="2696"/>
        <pc:sldMkLst>
          <pc:docMk/>
          <pc:sldMk cId="356283941" sldId="264"/>
        </pc:sldMkLst>
        <pc:spChg chg="mod">
          <ac:chgData name="Tommy McClure" userId="5f57beb918c8a44c" providerId="LiveId" clId="{C531F650-91EC-4829-9CC8-048FD96EE866}" dt="2024-10-03T19:59:05.142" v="57" actId="14100"/>
          <ac:spMkLst>
            <pc:docMk/>
            <pc:sldMk cId="356283941" sldId="264"/>
            <ac:spMk id="3" creationId="{00000000-0000-0000-0000-000000000000}"/>
          </ac:spMkLst>
        </pc:spChg>
        <pc:spChg chg="mod">
          <ac:chgData name="Tommy McClure" userId="5f57beb918c8a44c" providerId="LiveId" clId="{C531F650-91EC-4829-9CC8-048FD96EE866}" dt="2024-10-03T19:58:52.500" v="56" actId="255"/>
          <ac:spMkLst>
            <pc:docMk/>
            <pc:sldMk cId="356283941" sldId="264"/>
            <ac:spMk id="4" creationId="{00000000-0000-0000-0000-000000000000}"/>
          </ac:spMkLst>
        </pc:spChg>
        <pc:spChg chg="mod">
          <ac:chgData name="Tommy McClure" userId="5f57beb918c8a44c" providerId="LiveId" clId="{C531F650-91EC-4829-9CC8-048FD96EE866}" dt="2024-10-03T19:58:36.854" v="53"/>
          <ac:spMkLst>
            <pc:docMk/>
            <pc:sldMk cId="356283941" sldId="264"/>
            <ac:spMk id="5" creationId="{00000000-0000-0000-0000-000000000000}"/>
          </ac:spMkLst>
        </pc:spChg>
      </pc:sldChg>
      <pc:sldChg chg="modSp mod modTransition">
        <pc:chgData name="Tommy McClure" userId="5f57beb918c8a44c" providerId="LiveId" clId="{C531F650-91EC-4829-9CC8-048FD96EE866}" dt="2024-10-04T17:25:55.346" v="610"/>
        <pc:sldMkLst>
          <pc:docMk/>
          <pc:sldMk cId="946152528" sldId="265"/>
        </pc:sldMkLst>
        <pc:spChg chg="mod">
          <ac:chgData name="Tommy McClure" userId="5f57beb918c8a44c" providerId="LiveId" clId="{C531F650-91EC-4829-9CC8-048FD96EE866}" dt="2024-10-04T17:19:24.208" v="579"/>
          <ac:spMkLst>
            <pc:docMk/>
            <pc:sldMk cId="946152528" sldId="265"/>
            <ac:spMk id="2" creationId="{00000000-0000-0000-0000-000000000000}"/>
          </ac:spMkLst>
        </pc:spChg>
        <pc:spChg chg="mod">
          <ac:chgData name="Tommy McClure" userId="5f57beb918c8a44c" providerId="LiveId" clId="{C531F650-91EC-4829-9CC8-048FD96EE866}" dt="2024-10-04T17:19:24.208" v="579"/>
          <ac:spMkLst>
            <pc:docMk/>
            <pc:sldMk cId="946152528" sldId="265"/>
            <ac:spMk id="4" creationId="{00000000-0000-0000-0000-000000000000}"/>
          </ac:spMkLst>
        </pc:spChg>
        <pc:spChg chg="mod">
          <ac:chgData name="Tommy McClure" userId="5f57beb918c8a44c" providerId="LiveId" clId="{C531F650-91EC-4829-9CC8-048FD96EE866}" dt="2024-10-04T17:19:24.208" v="579"/>
          <ac:spMkLst>
            <pc:docMk/>
            <pc:sldMk cId="946152528" sldId="265"/>
            <ac:spMk id="5" creationId="{00000000-0000-0000-0000-000000000000}"/>
          </ac:spMkLst>
        </pc:spChg>
      </pc:sldChg>
      <pc:sldChg chg="modSp mod modTransition modNotes">
        <pc:chgData name="Tommy McClure" userId="5f57beb918c8a44c" providerId="LiveId" clId="{C531F650-91EC-4829-9CC8-048FD96EE866}" dt="2024-10-06T00:20:19.924" v="2083"/>
        <pc:sldMkLst>
          <pc:docMk/>
          <pc:sldMk cId="2970185068" sldId="380"/>
        </pc:sldMkLst>
        <pc:spChg chg="mod">
          <ac:chgData name="Tommy McClure" userId="5f57beb918c8a44c" providerId="LiveId" clId="{C531F650-91EC-4829-9CC8-048FD96EE866}" dt="2024-10-03T20:01:05.834" v="77" actId="207"/>
          <ac:spMkLst>
            <pc:docMk/>
            <pc:sldMk cId="2970185068" sldId="380"/>
            <ac:spMk id="4" creationId="{FDB3C018-6904-4094-85A6-7BAF69A201A5}"/>
          </ac:spMkLst>
        </pc:spChg>
        <pc:spChg chg="mod">
          <ac:chgData name="Tommy McClure" userId="5f57beb918c8a44c" providerId="LiveId" clId="{C531F650-91EC-4829-9CC8-048FD96EE866}" dt="2024-10-03T20:01:21.295" v="82" actId="1035"/>
          <ac:spMkLst>
            <pc:docMk/>
            <pc:sldMk cId="2970185068" sldId="380"/>
            <ac:spMk id="7" creationId="{2A6B56C3-77F0-4E92-B09D-C8D4A68D5E79}"/>
          </ac:spMkLst>
        </pc:spChg>
        <pc:spChg chg="mod">
          <ac:chgData name="Tommy McClure" userId="5f57beb918c8a44c" providerId="LiveId" clId="{C531F650-91EC-4829-9CC8-048FD96EE866}" dt="2024-10-03T20:01:11.312" v="78" actId="207"/>
          <ac:spMkLst>
            <pc:docMk/>
            <pc:sldMk cId="2970185068" sldId="380"/>
            <ac:spMk id="10" creationId="{BB8A7FBA-4C4C-4440-9886-90F8BD6246FB}"/>
          </ac:spMkLst>
        </pc:spChg>
      </pc:sldChg>
      <pc:sldChg chg="modSp new del mod">
        <pc:chgData name="Tommy McClure" userId="5f57beb918c8a44c" providerId="LiveId" clId="{C531F650-91EC-4829-9CC8-048FD96EE866}" dt="2024-10-04T23:19:41.542" v="1432" actId="2696"/>
        <pc:sldMkLst>
          <pc:docMk/>
          <pc:sldMk cId="4077422975" sldId="381"/>
        </pc:sldMkLst>
        <pc:spChg chg="mod">
          <ac:chgData name="Tommy McClure" userId="5f57beb918c8a44c" providerId="LiveId" clId="{C531F650-91EC-4829-9CC8-048FD96EE866}" dt="2024-10-04T23:19:18.419" v="1431" actId="14100"/>
          <ac:spMkLst>
            <pc:docMk/>
            <pc:sldMk cId="4077422975" sldId="381"/>
            <ac:spMk id="2" creationId="{E6F6EB90-47D1-DF81-83E0-DE7DC1FEBF10}"/>
          </ac:spMkLst>
        </pc:spChg>
        <pc:spChg chg="mod">
          <ac:chgData name="Tommy McClure" userId="5f57beb918c8a44c" providerId="LiveId" clId="{C531F650-91EC-4829-9CC8-048FD96EE866}" dt="2024-10-04T23:18:45.510" v="1391" actId="27636"/>
          <ac:spMkLst>
            <pc:docMk/>
            <pc:sldMk cId="4077422975" sldId="381"/>
            <ac:spMk id="3" creationId="{99CC5DA0-A604-29BA-F52D-B4E2357B161D}"/>
          </ac:spMkLst>
        </pc:spChg>
      </pc:sldChg>
      <pc:sldMasterChg chg="modTransition modSldLayout">
        <pc:chgData name="Tommy McClure" userId="5f57beb918c8a44c" providerId="LiveId" clId="{C531F650-91EC-4829-9CC8-048FD96EE866}" dt="2024-10-04T17:25:55.346" v="610"/>
        <pc:sldMasterMkLst>
          <pc:docMk/>
          <pc:sldMasterMk cId="0" sldId="2147483684"/>
        </pc:sldMasterMkLst>
        <pc:sldLayoutChg chg="modTransition">
          <pc:chgData name="Tommy McClure" userId="5f57beb918c8a44c" providerId="LiveId" clId="{C531F650-91EC-4829-9CC8-048FD96EE866}" dt="2024-10-04T17:25:55.346" v="610"/>
          <pc:sldLayoutMkLst>
            <pc:docMk/>
            <pc:sldMasterMk cId="0" sldId="2147483684"/>
            <pc:sldLayoutMk cId="0" sldId="2147483685"/>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86"/>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87"/>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88"/>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89"/>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0"/>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1"/>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2"/>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3"/>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4"/>
          </pc:sldLayoutMkLst>
        </pc:sldLayoutChg>
        <pc:sldLayoutChg chg="modTransition">
          <pc:chgData name="Tommy McClure" userId="5f57beb918c8a44c" providerId="LiveId" clId="{C531F650-91EC-4829-9CC8-048FD96EE866}" dt="2024-10-04T17:25:55.346" v="610"/>
          <pc:sldLayoutMkLst>
            <pc:docMk/>
            <pc:sldMasterMk cId="0" sldId="2147483684"/>
            <pc:sldLayoutMk cId="0" sldId="2147483695"/>
          </pc:sldLayoutMkLst>
        </pc:sldLayoutChg>
      </pc:sldMasterChg>
      <pc:sldMasterChg chg="modTransition modSldLayout">
        <pc:chgData name="Tommy McClure" userId="5f57beb918c8a44c" providerId="LiveId" clId="{C531F650-91EC-4829-9CC8-048FD96EE866}" dt="2024-10-04T17:19:24.208" v="579"/>
        <pc:sldMasterMkLst>
          <pc:docMk/>
          <pc:sldMasterMk cId="1876428195" sldId="2147483696"/>
        </pc:sldMasterMkLst>
        <pc:sldLayoutChg chg="modTransition">
          <pc:chgData name="Tommy McClure" userId="5f57beb918c8a44c" providerId="LiveId" clId="{C531F650-91EC-4829-9CC8-048FD96EE866}" dt="2024-10-04T17:19:24.208" v="579"/>
          <pc:sldLayoutMkLst>
            <pc:docMk/>
            <pc:sldMasterMk cId="1876428195" sldId="2147483696"/>
            <pc:sldLayoutMk cId="4110291714" sldId="2147483697"/>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3099455236" sldId="2147483698"/>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2261517563" sldId="2147483699"/>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1708816755" sldId="2147483700"/>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2918221297" sldId="2147483701"/>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274771649" sldId="2147483702"/>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1991650956" sldId="2147483703"/>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925743412" sldId="2147483704"/>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1541384094" sldId="2147483705"/>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3038979219" sldId="2147483706"/>
          </pc:sldLayoutMkLst>
        </pc:sldLayoutChg>
        <pc:sldLayoutChg chg="modTransition">
          <pc:chgData name="Tommy McClure" userId="5f57beb918c8a44c" providerId="LiveId" clId="{C531F650-91EC-4829-9CC8-048FD96EE866}" dt="2024-10-04T17:19:24.208" v="579"/>
          <pc:sldLayoutMkLst>
            <pc:docMk/>
            <pc:sldMasterMk cId="1876428195" sldId="2147483696"/>
            <pc:sldLayoutMk cId="2861756020" sldId="214748370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7753D93-67D7-0536-D013-DADC7DA240D6}"/>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FFCFBF47-FFC7-D9AA-47B4-1CF1349EAA1E}"/>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10/6/2024 AM</a:t>
            </a:r>
          </a:p>
        </p:txBody>
      </p:sp>
      <p:sp>
        <p:nvSpPr>
          <p:cNvPr id="4" name="Footer Placeholder 3">
            <a:extLst>
              <a:ext uri="{FF2B5EF4-FFF2-40B4-BE49-F238E27FC236}">
                <a16:creationId xmlns:a16="http://schemas.microsoft.com/office/drawing/2014/main" id="{1A204843-30D1-427A-97EA-AB8ED9B7070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A592C2D1-C3C2-DA13-CBAD-1A0EEB76109F}"/>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8916D1BE-F224-49DB-AF91-9F1FF4566CE8}" type="slidenum">
              <a:rPr lang="en-US" smtClean="0"/>
              <a:t>‹#›</a:t>
            </a:fld>
            <a:endParaRPr lang="en-US"/>
          </a:p>
        </p:txBody>
      </p:sp>
    </p:spTree>
    <p:extLst>
      <p:ext uri="{BB962C8B-B14F-4D97-AF65-F5344CB8AC3E}">
        <p14:creationId xmlns:p14="http://schemas.microsoft.com/office/powerpoint/2010/main" val="31850605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r>
              <a:rPr lang="en-US"/>
              <a:t>10/6/2024 AM</a:t>
            </a:r>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27616B78-CE26-4A83-8FD8-607343E9B5A8}" type="slidenum">
              <a:rPr lang="en-US" smtClean="0"/>
              <a:t>‹#›</a:t>
            </a:fld>
            <a:endParaRPr lang="en-US"/>
          </a:p>
        </p:txBody>
      </p:sp>
    </p:spTree>
    <p:extLst>
      <p:ext uri="{BB962C8B-B14F-4D97-AF65-F5344CB8AC3E}">
        <p14:creationId xmlns:p14="http://schemas.microsoft.com/office/powerpoint/2010/main" val="164795155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7616B78-CE26-4A83-8FD8-607343E9B5A8}" type="slidenum">
              <a:rPr lang="en-US" smtClean="0"/>
              <a:t>1</a:t>
            </a:fld>
            <a:endParaRPr lang="en-US"/>
          </a:p>
        </p:txBody>
      </p:sp>
      <p:sp>
        <p:nvSpPr>
          <p:cNvPr id="5" name="Date Placeholder 4">
            <a:extLst>
              <a:ext uri="{FF2B5EF4-FFF2-40B4-BE49-F238E27FC236}">
                <a16:creationId xmlns:a16="http://schemas.microsoft.com/office/drawing/2014/main" id="{60DE175D-9CFD-9DEA-EB8D-9396A222B3BC}"/>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1043375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97063" y="160338"/>
            <a:ext cx="3521075" cy="2640012"/>
          </a:xfrm>
        </p:spPr>
      </p:sp>
      <p:sp>
        <p:nvSpPr>
          <p:cNvPr id="3" name="Notes Placeholder 2"/>
          <p:cNvSpPr>
            <a:spLocks noGrp="1"/>
          </p:cNvSpPr>
          <p:nvPr>
            <p:ph type="body" idx="1"/>
          </p:nvPr>
        </p:nvSpPr>
        <p:spPr>
          <a:xfrm>
            <a:off x="0" y="2800350"/>
            <a:ext cx="7315200" cy="6800850"/>
          </a:xfrm>
        </p:spPr>
        <p:txBody>
          <a:bodyPr/>
          <a:lstStyle/>
          <a:p>
            <a:pPr algn="l"/>
            <a:endParaRPr lang="en-US" b="1" u="sng"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7616B78-CE26-4A83-8FD8-607343E9B5A8}" type="slidenum">
              <a:rPr lang="en-US" smtClean="0"/>
              <a:t>2</a:t>
            </a:fld>
            <a:endParaRPr lang="en-US"/>
          </a:p>
        </p:txBody>
      </p:sp>
      <p:sp>
        <p:nvSpPr>
          <p:cNvPr id="5" name="Date Placeholder 4">
            <a:extLst>
              <a:ext uri="{FF2B5EF4-FFF2-40B4-BE49-F238E27FC236}">
                <a16:creationId xmlns:a16="http://schemas.microsoft.com/office/drawing/2014/main" id="{D87E5EC6-8821-A48E-DCBE-86C9C73CD093}"/>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333511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7688" y="214313"/>
            <a:ext cx="3679825" cy="2760662"/>
          </a:xfrm>
        </p:spPr>
      </p:sp>
      <p:sp>
        <p:nvSpPr>
          <p:cNvPr id="3" name="Notes Placeholder 2"/>
          <p:cNvSpPr>
            <a:spLocks noGrp="1"/>
          </p:cNvSpPr>
          <p:nvPr>
            <p:ph type="body" idx="1"/>
          </p:nvPr>
        </p:nvSpPr>
        <p:spPr>
          <a:xfrm>
            <a:off x="0" y="2975374"/>
            <a:ext cx="7315200" cy="6624160"/>
          </a:xfrm>
        </p:spPr>
        <p:txBody>
          <a:bodyPr/>
          <a:lstStyle/>
          <a:p>
            <a:r>
              <a:rPr lang="en-US" b="1" dirty="0">
                <a:latin typeface="Arial" panose="020B0604020202020204" pitchFamily="34" charset="0"/>
                <a:cs typeface="Arial" panose="020B0604020202020204" pitchFamily="34" charset="0"/>
              </a:rPr>
              <a:t>Romans 10:15 KJV 15 </a:t>
            </a:r>
            <a:r>
              <a:rPr lang="en-US" b="0" dirty="0">
                <a:latin typeface="Arial" panose="020B0604020202020204" pitchFamily="34" charset="0"/>
                <a:cs typeface="Arial" panose="020B0604020202020204" pitchFamily="34" charset="0"/>
              </a:rPr>
              <a:t>And how shall they </a:t>
            </a:r>
            <a:r>
              <a:rPr lang="en-US" b="1" dirty="0">
                <a:latin typeface="Arial" panose="020B0604020202020204" pitchFamily="34" charset="0"/>
                <a:cs typeface="Arial" panose="020B0604020202020204" pitchFamily="34" charset="0"/>
              </a:rPr>
              <a:t>preach</a:t>
            </a:r>
            <a:r>
              <a:rPr lang="en-US" b="0" dirty="0">
                <a:latin typeface="Arial" panose="020B0604020202020204" pitchFamily="34" charset="0"/>
                <a:cs typeface="Arial" panose="020B0604020202020204" pitchFamily="34" charset="0"/>
              </a:rPr>
              <a:t>, except they be sent? as it is written, How beautiful are the feet of them that </a:t>
            </a:r>
            <a:r>
              <a:rPr lang="en-US" b="1" dirty="0">
                <a:latin typeface="Arial" panose="020B0604020202020204" pitchFamily="34" charset="0"/>
                <a:cs typeface="Arial" panose="020B0604020202020204" pitchFamily="34" charset="0"/>
              </a:rPr>
              <a:t>preach the gospel of peace, and bring glad tidings of good things</a:t>
            </a:r>
            <a:r>
              <a:rPr lang="en-US" b="0" dirty="0">
                <a:latin typeface="Arial" panose="020B0604020202020204" pitchFamily="34" charset="0"/>
                <a:cs typeface="Arial" panose="020B0604020202020204" pitchFamily="34" charset="0"/>
              </a:rPr>
              <a: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4:23 KJV 23 </a:t>
            </a:r>
            <a:r>
              <a:rPr lang="en-US" dirty="0">
                <a:latin typeface="Arial" panose="020B0604020202020204" pitchFamily="34" charset="0"/>
                <a:cs typeface="Arial" panose="020B0604020202020204" pitchFamily="34" charset="0"/>
              </a:rPr>
              <a:t>And Jesus went about all Galilee, </a:t>
            </a:r>
            <a:r>
              <a:rPr lang="en-US" b="1" dirty="0">
                <a:latin typeface="Arial" panose="020B0604020202020204" pitchFamily="34" charset="0"/>
                <a:cs typeface="Arial" panose="020B0604020202020204" pitchFamily="34" charset="0"/>
              </a:rPr>
              <a:t>teaching</a:t>
            </a:r>
            <a:r>
              <a:rPr lang="en-US" dirty="0">
                <a:latin typeface="Arial" panose="020B0604020202020204" pitchFamily="34" charset="0"/>
                <a:cs typeface="Arial" panose="020B0604020202020204" pitchFamily="34" charset="0"/>
              </a:rPr>
              <a:t> in their synagogues, and </a:t>
            </a:r>
            <a:r>
              <a:rPr lang="en-US" b="1" dirty="0">
                <a:latin typeface="Arial" panose="020B0604020202020204" pitchFamily="34" charset="0"/>
                <a:cs typeface="Arial" panose="020B0604020202020204" pitchFamily="34" charset="0"/>
              </a:rPr>
              <a:t>preaching the gospel </a:t>
            </a:r>
            <a:r>
              <a:rPr lang="en-US" dirty="0">
                <a:latin typeface="Arial" panose="020B0604020202020204" pitchFamily="34" charset="0"/>
                <a:cs typeface="Arial" panose="020B0604020202020204" pitchFamily="34" charset="0"/>
              </a:rPr>
              <a:t>of the kingdom, and healing all manner of sickness and all manner of disease among the people.</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9:35 KJV 35 </a:t>
            </a:r>
            <a:r>
              <a:rPr lang="en-US" dirty="0">
                <a:latin typeface="Arial" panose="020B0604020202020204" pitchFamily="34" charset="0"/>
                <a:cs typeface="Arial" panose="020B0604020202020204" pitchFamily="34" charset="0"/>
              </a:rPr>
              <a:t>And Jesus went about all the cities and villages, </a:t>
            </a:r>
            <a:r>
              <a:rPr lang="en-US" b="1" dirty="0">
                <a:latin typeface="Arial" panose="020B0604020202020204" pitchFamily="34" charset="0"/>
                <a:cs typeface="Arial" panose="020B0604020202020204" pitchFamily="34" charset="0"/>
              </a:rPr>
              <a:t>teaching in their synagogues, and preaching the gospel of the kingdo</a:t>
            </a:r>
            <a:r>
              <a:rPr lang="en-US" dirty="0">
                <a:latin typeface="Arial" panose="020B0604020202020204" pitchFamily="34" charset="0"/>
                <a:cs typeface="Arial" panose="020B0604020202020204" pitchFamily="34" charset="0"/>
              </a:rPr>
              <a:t>m, and healing every sickness and every disease among the people.</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28:18-20 KJV 18 </a:t>
            </a:r>
            <a:r>
              <a:rPr lang="en-US" dirty="0">
                <a:latin typeface="Arial" panose="020B0604020202020204" pitchFamily="34" charset="0"/>
                <a:cs typeface="Arial" panose="020B0604020202020204" pitchFamily="34" charset="0"/>
              </a:rPr>
              <a:t>And Jesus came and spake unto them, saying, All power is given unto me in heaven and in earth.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Go ye therefore, and teach all nations, baptizing them in the name of the Father, and of the Son, and of the Holy Ghost. </a:t>
            </a:r>
            <a:r>
              <a:rPr lang="en-US" b="1" dirty="0">
                <a:latin typeface="Arial" panose="020B0604020202020204" pitchFamily="34" charset="0"/>
                <a:cs typeface="Arial" panose="020B0604020202020204" pitchFamily="34" charset="0"/>
              </a:rPr>
              <a:t>20</a:t>
            </a:r>
            <a:r>
              <a:rPr lang="en-US" dirty="0">
                <a:latin typeface="Arial" panose="020B0604020202020204" pitchFamily="34" charset="0"/>
                <a:cs typeface="Arial" panose="020B0604020202020204" pitchFamily="34" charset="0"/>
              </a:rPr>
              <a:t> Teaching them to observe all things whatsoever I have commanded you: and, lo, I am with you </a:t>
            </a:r>
            <a:r>
              <a:rPr lang="en-US" dirty="0" err="1">
                <a:latin typeface="Arial" panose="020B0604020202020204" pitchFamily="34" charset="0"/>
                <a:cs typeface="Arial" panose="020B0604020202020204" pitchFamily="34" charset="0"/>
              </a:rPr>
              <a:t>alway</a:t>
            </a:r>
            <a:r>
              <a:rPr lang="en-US" dirty="0">
                <a:latin typeface="Arial" panose="020B0604020202020204" pitchFamily="34" charset="0"/>
                <a:cs typeface="Arial" panose="020B0604020202020204" pitchFamily="34" charset="0"/>
              </a:rPr>
              <a:t>, even unto the end of the world. Amen.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KJV 15 </a:t>
            </a:r>
            <a:r>
              <a:rPr lang="en-US" dirty="0">
                <a:latin typeface="Arial" panose="020B0604020202020204" pitchFamily="34" charset="0"/>
                <a:cs typeface="Arial" panose="020B0604020202020204" pitchFamily="34" charset="0"/>
              </a:rPr>
              <a:t>And he said unto them, </a:t>
            </a:r>
            <a:r>
              <a:rPr lang="en-US" b="1" dirty="0">
                <a:latin typeface="Arial" panose="020B0604020202020204" pitchFamily="34" charset="0"/>
                <a:cs typeface="Arial" panose="020B0604020202020204" pitchFamily="34" charset="0"/>
              </a:rPr>
              <a:t>Go ye into all the world, and preach the gospel to every creature. 16 </a:t>
            </a:r>
            <a:r>
              <a:rPr lang="en-US" dirty="0">
                <a:latin typeface="Arial" panose="020B0604020202020204" pitchFamily="34" charset="0"/>
                <a:cs typeface="Arial" panose="020B0604020202020204" pitchFamily="34" charset="0"/>
              </a:rPr>
              <a:t>He that believeth and is baptized shall be saved; but he that believeth not shall be damned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And these signs shall follow them that believe; In my name shall they cast out devils; they shall speak with new tongues;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They shall take up serpents; and if they drink any deadly thing, it shall not hurt them; they shall lay hands on the sick, and they shall recover. </a:t>
            </a:r>
            <a:r>
              <a:rPr lang="en-US" b="1" dirty="0">
                <a:latin typeface="Arial" panose="020B0604020202020204" pitchFamily="34" charset="0"/>
                <a:cs typeface="Arial" panose="020B0604020202020204" pitchFamily="34" charset="0"/>
              </a:rPr>
              <a:t>19</a:t>
            </a:r>
            <a:r>
              <a:rPr lang="en-US" dirty="0">
                <a:latin typeface="Arial" panose="020B0604020202020204" pitchFamily="34" charset="0"/>
                <a:cs typeface="Arial" panose="020B0604020202020204" pitchFamily="34" charset="0"/>
              </a:rPr>
              <a:t> So then after the Lord had spoken unto them, he was received up into heaven, and sat on the right hand of God. 20 And they went forth, and preached every where, the Lord working with them, and confirming the word with signs following. Amen.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8:25 KJV 25 </a:t>
            </a:r>
            <a:r>
              <a:rPr lang="en-US" dirty="0">
                <a:latin typeface="Arial" panose="020B0604020202020204" pitchFamily="34" charset="0"/>
                <a:cs typeface="Arial" panose="020B0604020202020204" pitchFamily="34" charset="0"/>
              </a:rPr>
              <a:t>And they, when they had testified and preached the word of the Lord, returned to Jerusalem, and preached the gospel in many villages of the Samaritans.</a:t>
            </a:r>
          </a:p>
          <a:p>
            <a:pPr marL="181240" indent="-181240">
              <a:buFont typeface="Wingdings" panose="05000000000000000000" pitchFamily="2" charset="2"/>
              <a:buChar char="§"/>
            </a:pP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6:44-45 NKJV </a:t>
            </a:r>
            <a:r>
              <a:rPr lang="en-US" dirty="0">
                <a:latin typeface="Arial" panose="020B0604020202020204" pitchFamily="34" charset="0"/>
                <a:cs typeface="Arial" panose="020B0604020202020204" pitchFamily="34" charset="0"/>
              </a:rPr>
              <a:t>- "No one can come to Me unless the Father who sent Me draws him; and I will raise him up at the last day. </a:t>
            </a:r>
            <a:r>
              <a:rPr lang="en-US" b="1" dirty="0">
                <a:latin typeface="Arial" panose="020B0604020202020204" pitchFamily="34" charset="0"/>
                <a:cs typeface="Arial" panose="020B0604020202020204" pitchFamily="34" charset="0"/>
              </a:rPr>
              <a:t>45</a:t>
            </a:r>
            <a:r>
              <a:rPr lang="en-US" dirty="0">
                <a:latin typeface="Arial" panose="020B0604020202020204" pitchFamily="34" charset="0"/>
                <a:cs typeface="Arial" panose="020B0604020202020204" pitchFamily="34" charset="0"/>
              </a:rPr>
              <a:t> "It is written in the prophets, 'And they shall all be </a:t>
            </a:r>
            <a:r>
              <a:rPr lang="en-US" b="1" dirty="0">
                <a:latin typeface="Arial" panose="020B0604020202020204" pitchFamily="34" charset="0"/>
                <a:cs typeface="Arial" panose="020B0604020202020204" pitchFamily="34" charset="0"/>
              </a:rPr>
              <a:t>taught by God</a:t>
            </a:r>
            <a:r>
              <a:rPr lang="en-US" dirty="0">
                <a:latin typeface="Arial" panose="020B0604020202020204" pitchFamily="34" charset="0"/>
                <a:cs typeface="Arial" panose="020B0604020202020204" pitchFamily="34" charset="0"/>
              </a:rPr>
              <a:t>.' Therefore </a:t>
            </a:r>
            <a:r>
              <a:rPr lang="en-US" b="1" dirty="0">
                <a:latin typeface="Arial" panose="020B0604020202020204" pitchFamily="34" charset="0"/>
                <a:cs typeface="Arial" panose="020B0604020202020204" pitchFamily="34" charset="0"/>
              </a:rPr>
              <a:t>everyone</a:t>
            </a:r>
            <a:r>
              <a:rPr lang="en-US" dirty="0">
                <a:latin typeface="Arial" panose="020B0604020202020204" pitchFamily="34" charset="0"/>
                <a:cs typeface="Arial" panose="020B0604020202020204" pitchFamily="34" charset="0"/>
              </a:rPr>
              <a:t> who has </a:t>
            </a:r>
            <a:r>
              <a:rPr lang="en-US" b="1" dirty="0">
                <a:latin typeface="Arial" panose="020B0604020202020204" pitchFamily="34" charset="0"/>
                <a:cs typeface="Arial" panose="020B0604020202020204" pitchFamily="34" charset="0"/>
              </a:rPr>
              <a:t>heard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learned</a:t>
            </a:r>
            <a:r>
              <a:rPr lang="en-US" dirty="0">
                <a:latin typeface="Arial" panose="020B0604020202020204" pitchFamily="34" charset="0"/>
                <a:cs typeface="Arial" panose="020B0604020202020204" pitchFamily="34" charset="0"/>
              </a:rPr>
              <a:t> from the Father </a:t>
            </a:r>
            <a:r>
              <a:rPr lang="en-US" b="1" dirty="0">
                <a:latin typeface="Arial" panose="020B0604020202020204" pitchFamily="34" charset="0"/>
                <a:cs typeface="Arial" panose="020B0604020202020204" pitchFamily="34" charset="0"/>
              </a:rPr>
              <a:t>comes to Me.</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7616B78-CE26-4A83-8FD8-607343E9B5A8}" type="slidenum">
              <a:rPr lang="en-US" smtClean="0"/>
              <a:t>3</a:t>
            </a:fld>
            <a:endParaRPr lang="en-US"/>
          </a:p>
        </p:txBody>
      </p:sp>
      <p:sp>
        <p:nvSpPr>
          <p:cNvPr id="5" name="Date Placeholder 4">
            <a:extLst>
              <a:ext uri="{FF2B5EF4-FFF2-40B4-BE49-F238E27FC236}">
                <a16:creationId xmlns:a16="http://schemas.microsoft.com/office/drawing/2014/main" id="{CCA16C11-B6CB-65D2-C751-B6C4377EACE9}"/>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33282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33563" y="160338"/>
            <a:ext cx="3646487" cy="2733675"/>
          </a:xfrm>
        </p:spPr>
      </p:sp>
      <p:sp>
        <p:nvSpPr>
          <p:cNvPr id="3" name="Notes Placeholder 2"/>
          <p:cNvSpPr>
            <a:spLocks noGrp="1"/>
          </p:cNvSpPr>
          <p:nvPr>
            <p:ph type="body" idx="1"/>
          </p:nvPr>
        </p:nvSpPr>
        <p:spPr>
          <a:xfrm>
            <a:off x="0" y="2893694"/>
            <a:ext cx="7313507" cy="6705839"/>
          </a:xfrm>
        </p:spPr>
        <p:txBody>
          <a:bodyPr/>
          <a:lstStyle/>
          <a:p>
            <a:r>
              <a:rPr lang="en-US" b="1" dirty="0">
                <a:latin typeface="Arial" panose="020B0604020202020204" pitchFamily="34" charset="0"/>
                <a:cs typeface="Arial" panose="020B0604020202020204" pitchFamily="34" charset="0"/>
              </a:rPr>
              <a:t>Rom. 1:16 </a:t>
            </a:r>
            <a:r>
              <a:rPr lang="en-US" dirty="0">
                <a:latin typeface="Arial" panose="020B0604020202020204" pitchFamily="34" charset="0"/>
                <a:cs typeface="Arial" panose="020B0604020202020204" pitchFamily="34" charset="0"/>
              </a:rPr>
              <a:t>- For I am not ashamed of the gospel of Christ, for it is the power of God to salvation for everyone who believes, for the Jew first and also for the Greek. (NKJV)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 1:18-25 </a:t>
            </a:r>
            <a:r>
              <a:rPr lang="en-US" dirty="0">
                <a:latin typeface="Arial" panose="020B0604020202020204" pitchFamily="34" charset="0"/>
                <a:cs typeface="Arial" panose="020B0604020202020204" pitchFamily="34" charset="0"/>
              </a:rPr>
              <a:t>- For the message of the cross is foolishness to those who are perishing, but to us who are being saved it is the power of God. 19 For it is written: "I will destroy the wisdom of the wise, And bring to nothing the understanding of the prudent." 20 Where is the wise? Where is the scribe? Where is the disputer of this age? Has not God made foolish the wisdom of this world? 21 For since, in the wisdom of God, the world through wisdom did not know God, it pleased God through the foolishness of the message preached to save those who believe. 22 For Jews request a sign, and Greeks seek after wisdom; 23 but we preach Christ crucified, to the Jews a stumbling block and to the Greeks foolishness, 24 but to those who are called, both Jews and Greeks, Christ the power of God and the wisdom of God. 25 Because the foolishness of God is wiser than men, and the weakness of God is stronger than men.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Gal.1:11-19 NKJV - </a:t>
            </a:r>
            <a:r>
              <a:rPr lang="en-US" dirty="0">
                <a:latin typeface="Arial" panose="020B0604020202020204" pitchFamily="34" charset="0"/>
                <a:cs typeface="Arial" panose="020B0604020202020204" pitchFamily="34" charset="0"/>
              </a:rPr>
              <a:t>But I make known to you, brethren, that the gospel which was preached by me is not according to man. 12 For I neither received it from man, nor was I taught it, but it came through the revelation of Jesus Christ. 13 For you have heard of my former conduct in Judaism, how I persecuted the church of God beyond measure and tried to destroy it. 14 And I advanced in Judaism beyond many of my contemporaries in my own nation, being more exceedingly zealous for the traditions of my fathers. 15 But when it pleased God, who separated me from my mother's womb and called me through His grace, 16 to reveal His Son in me, that I might preach Him among the Gentiles, I did not immediately confer with flesh and blood, 17 nor did I go up to Jerusalem to those who were apostles before me; but I went to Arabia, and returned again to Damascus. 18 Then after three years I went up to Jerusalem to see Peter, and remained with him fifteen days. </a:t>
            </a:r>
            <a:r>
              <a:rPr lang="en-US" b="1" dirty="0">
                <a:latin typeface="Arial" panose="020B0604020202020204" pitchFamily="34" charset="0"/>
                <a:cs typeface="Arial" panose="020B0604020202020204" pitchFamily="34" charset="0"/>
              </a:rPr>
              <a:t>19 But I saw none of the other apostles except James, the Lord's brother.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Cor. 15:1-4 NKJV  </a:t>
            </a:r>
            <a:r>
              <a:rPr lang="en-US" dirty="0">
                <a:latin typeface="Arial" panose="020B0604020202020204" pitchFamily="34" charset="0"/>
                <a:cs typeface="Arial" panose="020B0604020202020204" pitchFamily="34" charset="0"/>
              </a:rPr>
              <a:t>- Moreover, brethren, I declare to you the gospel which I preached to you, which also you received and in which you stand, 2 by which also you are saved, if you hold fast that word which I preached to you--unless you believed in vain. 3 For I delivered to you first of all that which I also received: that Christ died for our sins according to the Scriptures, 4 and that He was buried, and that He rose again the third day according to the Scriptures,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 2:13-14 NKJV </a:t>
            </a:r>
            <a:r>
              <a:rPr lang="en-US" dirty="0">
                <a:latin typeface="Arial" panose="020B0604020202020204" pitchFamily="34" charset="0"/>
                <a:cs typeface="Arial" panose="020B0604020202020204" pitchFamily="34" charset="0"/>
              </a:rPr>
              <a:t>- But we are bound to give thanks to God always for you, brethren beloved by the Lord, because God from the beginning chose you for salvation through sanctification by the Spirit and belief in the truth, 14 to which He </a:t>
            </a:r>
            <a:r>
              <a:rPr lang="en-US" b="1" dirty="0">
                <a:latin typeface="Arial" panose="020B0604020202020204" pitchFamily="34" charset="0"/>
                <a:cs typeface="Arial" panose="020B0604020202020204" pitchFamily="34" charset="0"/>
              </a:rPr>
              <a:t>called you by our gospel,</a:t>
            </a:r>
            <a:r>
              <a:rPr lang="en-US" dirty="0">
                <a:latin typeface="Arial" panose="020B0604020202020204" pitchFamily="34" charset="0"/>
                <a:cs typeface="Arial" panose="020B0604020202020204" pitchFamily="34" charset="0"/>
              </a:rPr>
              <a:t> for the obtaining of the glory of our Lord Jesus Christ.</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 5:10 NKJV </a:t>
            </a:r>
            <a:r>
              <a:rPr lang="en-US" dirty="0">
                <a:latin typeface="Arial" panose="020B0604020202020204" pitchFamily="34" charset="0"/>
                <a:cs typeface="Arial" panose="020B0604020202020204" pitchFamily="34" charset="0"/>
              </a:rPr>
              <a:t>- But may the God of all grace, </a:t>
            </a:r>
            <a:r>
              <a:rPr lang="en-US" b="1" dirty="0">
                <a:latin typeface="Arial" panose="020B0604020202020204" pitchFamily="34" charset="0"/>
                <a:cs typeface="Arial" panose="020B0604020202020204" pitchFamily="34" charset="0"/>
              </a:rPr>
              <a:t>who called us to His eternal glory by Christ Jesus</a:t>
            </a:r>
            <a:r>
              <a:rPr lang="en-US" dirty="0">
                <a:latin typeface="Arial" panose="020B0604020202020204" pitchFamily="34" charset="0"/>
                <a:cs typeface="Arial" panose="020B0604020202020204" pitchFamily="34" charset="0"/>
              </a:rPr>
              <a:t>, after you have suffered a while, perfect, establish, strengthen, and settle you.</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4:15 </a:t>
            </a:r>
            <a:r>
              <a:rPr lang="en-US" dirty="0">
                <a:latin typeface="Arial" panose="020B0604020202020204" pitchFamily="34" charset="0"/>
                <a:cs typeface="Arial" panose="020B0604020202020204" pitchFamily="34" charset="0"/>
              </a:rPr>
              <a:t>- For though you might have ten thousand instructors in Christ, yet you do not have many fathers; for in Christ Jesus I have </a:t>
            </a:r>
            <a:r>
              <a:rPr lang="en-US" b="1" dirty="0">
                <a:latin typeface="Arial" panose="020B0604020202020204" pitchFamily="34" charset="0"/>
                <a:cs typeface="Arial" panose="020B0604020202020204" pitchFamily="34" charset="0"/>
              </a:rPr>
              <a:t>begotten</a:t>
            </a:r>
            <a:r>
              <a:rPr lang="en-US" dirty="0">
                <a:latin typeface="Arial" panose="020B0604020202020204" pitchFamily="34" charset="0"/>
                <a:cs typeface="Arial" panose="020B0604020202020204" pitchFamily="34" charset="0"/>
              </a:rPr>
              <a:t> you through the gospel. (NKJV)</a:t>
            </a:r>
          </a:p>
          <a:p>
            <a:r>
              <a:rPr lang="en-US" b="1" i="1" dirty="0">
                <a:latin typeface="Arial" panose="020B0604020202020204" pitchFamily="34" charset="0"/>
                <a:cs typeface="Arial" panose="020B0604020202020204" pitchFamily="34" charset="0"/>
              </a:rPr>
              <a:t>“Begotten” - </a:t>
            </a:r>
            <a:r>
              <a:rPr lang="en-US" dirty="0" err="1">
                <a:latin typeface="Arial" panose="020B0604020202020204" pitchFamily="34" charset="0"/>
                <a:cs typeface="Arial" panose="020B0604020202020204" pitchFamily="34" charset="0"/>
              </a:rPr>
              <a:t>gennao</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ghen</a:t>
            </a:r>
            <a:r>
              <a:rPr lang="en-US" dirty="0">
                <a:latin typeface="Arial" panose="020B0604020202020204" pitchFamily="34" charset="0"/>
                <a:cs typeface="Arial" panose="020B0604020202020204" pitchFamily="34" charset="0"/>
              </a:rPr>
              <a:t>-nah’-o - from a variation of 1085; to procreate (properly, of the father, but by extension of the mother); figuratively, to regenerate:--bear, beget, be born, bring forth, conceive, be delivered of, gender, make, spring</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Jas. 1:18 - </a:t>
            </a:r>
            <a:r>
              <a:rPr lang="en-US" dirty="0">
                <a:latin typeface="Arial" panose="020B0604020202020204" pitchFamily="34" charset="0"/>
                <a:cs typeface="Arial" panose="020B0604020202020204" pitchFamily="34" charset="0"/>
              </a:rPr>
              <a:t>Of His own will He </a:t>
            </a:r>
            <a:r>
              <a:rPr lang="en-US" b="1" i="1" dirty="0">
                <a:latin typeface="Arial" panose="020B0604020202020204" pitchFamily="34" charset="0"/>
                <a:cs typeface="Arial" panose="020B0604020202020204" pitchFamily="34" charset="0"/>
              </a:rPr>
              <a:t>brought us forth </a:t>
            </a:r>
            <a:r>
              <a:rPr lang="en-US" dirty="0">
                <a:latin typeface="Arial" panose="020B0604020202020204" pitchFamily="34" charset="0"/>
                <a:cs typeface="Arial" panose="020B0604020202020204" pitchFamily="34" charset="0"/>
              </a:rPr>
              <a:t>(begat) by the word of truth, that we might be a kind of </a:t>
            </a:r>
            <a:r>
              <a:rPr lang="en-US" dirty="0" err="1">
                <a:latin typeface="Arial" panose="020B0604020202020204" pitchFamily="34" charset="0"/>
                <a:cs typeface="Arial" panose="020B0604020202020204" pitchFamily="34" charset="0"/>
              </a:rPr>
              <a:t>firstfruits</a:t>
            </a:r>
            <a:r>
              <a:rPr lang="en-US" dirty="0">
                <a:latin typeface="Arial" panose="020B0604020202020204" pitchFamily="34" charset="0"/>
                <a:cs typeface="Arial" panose="020B0604020202020204" pitchFamily="34" charset="0"/>
              </a:rPr>
              <a:t> of His creatures. (NKJV)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1 Pet 1:3 </a:t>
            </a:r>
            <a:r>
              <a:rPr lang="en-US" dirty="0">
                <a:latin typeface="Arial" panose="020B0604020202020204" pitchFamily="34" charset="0"/>
                <a:cs typeface="Arial" panose="020B0604020202020204" pitchFamily="34" charset="0"/>
              </a:rPr>
              <a:t>- Blessed </a:t>
            </a:r>
            <a:r>
              <a:rPr lang="en-US" b="1" dirty="0">
                <a:latin typeface="Arial" panose="020B0604020202020204" pitchFamily="34" charset="0"/>
                <a:cs typeface="Arial" panose="020B0604020202020204" pitchFamily="34" charset="0"/>
              </a:rPr>
              <a:t>be the God and Father of our Lord Jesus Christ, who according to His abundant mercy has </a:t>
            </a:r>
            <a:r>
              <a:rPr lang="en-US" b="1" i="1" u="sng" dirty="0">
                <a:latin typeface="Arial" panose="020B0604020202020204" pitchFamily="34" charset="0"/>
                <a:cs typeface="Arial" panose="020B0604020202020204" pitchFamily="34" charset="0"/>
              </a:rPr>
              <a:t>begotten</a:t>
            </a:r>
            <a:r>
              <a:rPr lang="en-US" b="1" dirty="0">
                <a:latin typeface="Arial" panose="020B0604020202020204" pitchFamily="34" charset="0"/>
                <a:cs typeface="Arial" panose="020B0604020202020204" pitchFamily="34" charset="0"/>
              </a:rPr>
              <a:t> us again to a living hope through the resurrection of Jesus Christ from the dead,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 10:8-17 NKJV</a:t>
            </a:r>
            <a:r>
              <a:rPr lang="en-US" dirty="0">
                <a:latin typeface="Arial" panose="020B0604020202020204" pitchFamily="34" charset="0"/>
                <a:cs typeface="Arial" panose="020B0604020202020204" pitchFamily="34" charset="0"/>
              </a:rPr>
              <a:t> - But what does it say</a:t>
            </a:r>
            <a:r>
              <a:rPr lang="en-US" i="1" dirty="0">
                <a:latin typeface="Arial" panose="020B0604020202020204" pitchFamily="34" charset="0"/>
                <a:cs typeface="Arial" panose="020B0604020202020204" pitchFamily="34" charset="0"/>
              </a:rPr>
              <a:t>? "The word is near you, in your mouth and in your heart" (that is, the word of faith which we preach): 9 that if you confess with your mouth the Lord Jesus and believe in your heart that God has raised Him from the dead, you will be saved. 10 For with the heart one believes unto righteousness, and with the mouth confession is made unto salvation. 11 For the Scripture says, "Whoever believes on Him will not be put to shame." 12 For there is no distinction between Jew and Greek, for the same Lord over all is rich to all who call upon Him. 13 For "whoever calls on the name of the LORD shall be saved." </a:t>
            </a:r>
            <a:r>
              <a:rPr lang="en-US" dirty="0">
                <a:latin typeface="Arial" panose="020B0604020202020204" pitchFamily="34" charset="0"/>
                <a:cs typeface="Arial" panose="020B0604020202020204" pitchFamily="34" charset="0"/>
              </a:rPr>
              <a:t>14 How then shall they call on Him in whom they have not believed? And how shall they believe in Him of whom they have not heard? And how shall they hear without a preacher? 15 And how shall they preach unless they are sent? As it is written: "How beautiful are the feet of those who preach the gospel of peace, Who bring glad tidings of good things!" 16 But they have not all obeyed the gospel. For Isaiah says, "Lord, who has believed our report?" 17 So then faith comes by hearing, and hearing by the word of God</a:t>
            </a:r>
          </a:p>
        </p:txBody>
      </p:sp>
      <p:sp>
        <p:nvSpPr>
          <p:cNvPr id="4" name="Slide Number Placeholder 3"/>
          <p:cNvSpPr>
            <a:spLocks noGrp="1"/>
          </p:cNvSpPr>
          <p:nvPr>
            <p:ph type="sldNum" sz="quarter" idx="5"/>
          </p:nvPr>
        </p:nvSpPr>
        <p:spPr/>
        <p:txBody>
          <a:bodyPr/>
          <a:lstStyle/>
          <a:p>
            <a:fld id="{27616B78-CE26-4A83-8FD8-607343E9B5A8}" type="slidenum">
              <a:rPr lang="en-US" smtClean="0"/>
              <a:t>4</a:t>
            </a:fld>
            <a:endParaRPr lang="en-US"/>
          </a:p>
        </p:txBody>
      </p:sp>
      <p:sp>
        <p:nvSpPr>
          <p:cNvPr id="5" name="Date Placeholder 4">
            <a:extLst>
              <a:ext uri="{FF2B5EF4-FFF2-40B4-BE49-F238E27FC236}">
                <a16:creationId xmlns:a16="http://schemas.microsoft.com/office/drawing/2014/main" id="{CF32426D-337E-7CDC-6574-F612AE3F2478}"/>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34720426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819275" y="79375"/>
            <a:ext cx="3678238" cy="2759075"/>
          </a:xfrm>
        </p:spPr>
      </p:sp>
      <p:sp>
        <p:nvSpPr>
          <p:cNvPr id="3" name="Notes Placeholder 2"/>
          <p:cNvSpPr>
            <a:spLocks noGrp="1"/>
          </p:cNvSpPr>
          <p:nvPr>
            <p:ph type="body" idx="1"/>
          </p:nvPr>
        </p:nvSpPr>
        <p:spPr>
          <a:xfrm>
            <a:off x="0" y="2838689"/>
            <a:ext cx="7313507" cy="6760845"/>
          </a:xfrm>
        </p:spPr>
        <p:txBody>
          <a:bodyPr/>
          <a:lstStyle/>
          <a:p>
            <a:pPr defTabSz="1021806">
              <a:defRPr/>
            </a:pPr>
            <a:r>
              <a:rPr lang="en-US" b="1" dirty="0">
                <a:latin typeface="Arial" panose="020B0604020202020204" pitchFamily="34" charset="0"/>
                <a:cs typeface="Arial" panose="020B0604020202020204" pitchFamily="34" charset="0"/>
              </a:rPr>
              <a:t>Rom. 1:16 </a:t>
            </a:r>
            <a:r>
              <a:rPr lang="en-US" dirty="0">
                <a:latin typeface="Arial" panose="020B0604020202020204" pitchFamily="34" charset="0"/>
                <a:cs typeface="Arial" panose="020B0604020202020204" pitchFamily="34" charset="0"/>
              </a:rPr>
              <a:t>- For I am not ashamed of the gospel of Christ, for it is the power of God to salvation for everyone who believes, for the Jew first and also for the Greek. (N</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Mk. 16:16 </a:t>
            </a:r>
            <a:r>
              <a:rPr lang="en-US" dirty="0">
                <a:latin typeface="Arial" panose="020B0604020202020204" pitchFamily="34" charset="0"/>
                <a:cs typeface="Arial" panose="020B0604020202020204" pitchFamily="34" charset="0"/>
              </a:rPr>
              <a:t>- "He who believes and is baptized will be saved; but he who does not believe will be condemned. (NKJV)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 4:12 </a:t>
            </a:r>
            <a:r>
              <a:rPr lang="en-US" dirty="0">
                <a:latin typeface="Arial" panose="020B0604020202020204" pitchFamily="34" charset="0"/>
                <a:cs typeface="Arial" panose="020B0604020202020204" pitchFamily="34" charset="0"/>
              </a:rPr>
              <a:t>- For the word of God is living and powerful, and sharper than any two-edged sword, piercing even to the division of soul and spirit, and of joints and marrow, and is a discerner of the thoughts and intents of the heart.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4:17-18 NKJV </a:t>
            </a:r>
            <a:r>
              <a:rPr lang="en-US" dirty="0">
                <a:latin typeface="Arial" panose="020B0604020202020204" pitchFamily="34" charset="0"/>
                <a:cs typeface="Arial" panose="020B0604020202020204" pitchFamily="34" charset="0"/>
              </a:rPr>
              <a:t>- For the time has come for judgment to begin at the house of God; and if it begins with us first, what will be the end of those who do not obey the gospel of God? 18 Now "If the righteous one is scarcely saved, Where will the ungodly and the sinner appear?“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Thess. 1:7-9  NKJV </a:t>
            </a:r>
            <a:r>
              <a:rPr lang="en-US" dirty="0">
                <a:latin typeface="Arial" panose="020B0604020202020204" pitchFamily="34" charset="0"/>
                <a:cs typeface="Arial" panose="020B0604020202020204" pitchFamily="34" charset="0"/>
              </a:rPr>
              <a:t>-  and to give you who are troubled rest with us when the Lord Jesus is revealed from heaven with His mighty angels,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in flaming fire taking vengeance on those who do not know God, and on those who do not obey the gospel of our Lord Jesus Christ.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These shall be punished with everlasting destruction from the presence of the Lord and from the glory of His power,</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Cor. 15:1-4 NKJV </a:t>
            </a:r>
            <a:r>
              <a:rPr lang="en-US" dirty="0">
                <a:latin typeface="Arial" panose="020B0604020202020204" pitchFamily="34" charset="0"/>
                <a:cs typeface="Arial" panose="020B0604020202020204" pitchFamily="34" charset="0"/>
              </a:rPr>
              <a:t>- Moreover, brethren, I declare to you the gospel which I preached to you, which also you received and in which you stand,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by which also you are saved, </a:t>
            </a:r>
            <a:r>
              <a:rPr lang="en-US" b="1" dirty="0">
                <a:latin typeface="Arial" panose="020B0604020202020204" pitchFamily="34" charset="0"/>
                <a:cs typeface="Arial" panose="020B0604020202020204" pitchFamily="34" charset="0"/>
              </a:rPr>
              <a:t>if you hold fast that word which I preached to you-</a:t>
            </a:r>
            <a:r>
              <a:rPr lang="en-US" dirty="0">
                <a:latin typeface="Arial" panose="020B0604020202020204" pitchFamily="34" charset="0"/>
                <a:cs typeface="Arial" panose="020B0604020202020204" pitchFamily="34" charset="0"/>
              </a:rPr>
              <a:t>-unless you believed in vain.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I delivered to you first of all that which I also received: that Christ died for our sins according to the Scriptures,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and that He was buried, and that He rose again the third day according to the Scriptures,</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 2:1-4 NKJV - </a:t>
            </a:r>
            <a:r>
              <a:rPr lang="en-US" dirty="0">
                <a:latin typeface="Arial" panose="020B0604020202020204" pitchFamily="34" charset="0"/>
                <a:cs typeface="Arial" panose="020B0604020202020204" pitchFamily="34" charset="0"/>
              </a:rPr>
              <a:t>Therefore we must give the more earnest heed to the things we have heard, lest we drift away. 2 For if the word spoken through angels proved steadfast, and every transgression and disobedience received a just reward,</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how shall we escape if we neglect so great a salvation, which at the first began to be spoken by the Lord, and was confirmed to us by those who heard Him,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God also bearing witness both with signs and wonders, with various miracles, and gifts of the Holy Spirit, according to His own will?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Pet. 1:12-18 NKJV</a:t>
            </a:r>
            <a:r>
              <a:rPr lang="en-US" dirty="0">
                <a:latin typeface="Arial" panose="020B0604020202020204" pitchFamily="34" charset="0"/>
                <a:cs typeface="Arial" panose="020B0604020202020204" pitchFamily="34" charset="0"/>
              </a:rPr>
              <a:t> -  For this reason I will not be negligent to remind you always of these things, though you know and are established in the present truth. </a:t>
            </a:r>
            <a:r>
              <a:rPr lang="en-US" b="1" dirty="0">
                <a:latin typeface="Arial" panose="020B0604020202020204" pitchFamily="34" charset="0"/>
                <a:cs typeface="Arial" panose="020B0604020202020204" pitchFamily="34" charset="0"/>
              </a:rPr>
              <a:t>13</a:t>
            </a:r>
            <a:r>
              <a:rPr lang="en-US" dirty="0">
                <a:latin typeface="Arial" panose="020B0604020202020204" pitchFamily="34" charset="0"/>
                <a:cs typeface="Arial" panose="020B0604020202020204" pitchFamily="34" charset="0"/>
              </a:rPr>
              <a:t> Yes, I think it is right, as long as I am in this tent, to stir you up by reminding you,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knowing that shortly I must put off my tent, just as our Lord Jesus Christ showed me. </a:t>
            </a:r>
            <a:r>
              <a:rPr lang="en-US" b="1" dirty="0">
                <a:latin typeface="Arial" panose="020B0604020202020204" pitchFamily="34" charset="0"/>
                <a:cs typeface="Arial" panose="020B0604020202020204" pitchFamily="34" charset="0"/>
              </a:rPr>
              <a:t>15 </a:t>
            </a:r>
            <a:r>
              <a:rPr lang="en-US" dirty="0">
                <a:latin typeface="Arial" panose="020B0604020202020204" pitchFamily="34" charset="0"/>
                <a:cs typeface="Arial" panose="020B0604020202020204" pitchFamily="34" charset="0"/>
              </a:rPr>
              <a:t>Moreover I will be careful to ensure that you always have a reminder of these things after my decease. </a:t>
            </a:r>
            <a:r>
              <a:rPr lang="en-US" b="1" dirty="0">
                <a:latin typeface="Arial" panose="020B0604020202020204" pitchFamily="34" charset="0"/>
                <a:cs typeface="Arial" panose="020B0604020202020204" pitchFamily="34" charset="0"/>
              </a:rPr>
              <a:t>16</a:t>
            </a:r>
            <a:r>
              <a:rPr lang="en-US" dirty="0">
                <a:latin typeface="Arial" panose="020B0604020202020204" pitchFamily="34" charset="0"/>
                <a:cs typeface="Arial" panose="020B0604020202020204" pitchFamily="34" charset="0"/>
              </a:rPr>
              <a:t> For we did not follow cunningly devised fables when we made known to you the power and coming of our Lord Jesus Christ, but were eyewitnesses of His majesty.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He received from God the Father honor and glory when such a voice came to Him from the Excellent Glory: "This is My beloved Son, in whom I am well pleased." </a:t>
            </a:r>
            <a:r>
              <a:rPr lang="en-US" b="1" dirty="0">
                <a:latin typeface="Arial" panose="020B0604020202020204" pitchFamily="34" charset="0"/>
                <a:cs typeface="Arial" panose="020B0604020202020204" pitchFamily="34" charset="0"/>
              </a:rPr>
              <a:t>18</a:t>
            </a:r>
            <a:r>
              <a:rPr lang="en-US" dirty="0">
                <a:latin typeface="Arial" panose="020B0604020202020204" pitchFamily="34" charset="0"/>
                <a:cs typeface="Arial" panose="020B0604020202020204" pitchFamily="34" charset="0"/>
              </a:rPr>
              <a:t> And we heard this voice which came from heaven when we were with Him on the holy mountain.</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Gal. 1:6-9 NKJV </a:t>
            </a:r>
            <a:r>
              <a:rPr lang="en-US" dirty="0">
                <a:latin typeface="Arial" panose="020B0604020202020204" pitchFamily="34" charset="0"/>
                <a:cs typeface="Arial" panose="020B0604020202020204" pitchFamily="34" charset="0"/>
              </a:rPr>
              <a:t>-  I marvel that you are turning away so soon from Him who called you in the grace of Christ, to a different gospel, 7 which is not another; but there are some who trouble you and want to pervert the gospel of Christ. 8 But even if we, or an angel from heaven, preach any other gospel to you than what we have preached to you, let him be accursed. 9 As we have said before, so now I say again, if anyone preaches any other gospel to you than what you have received, let him be accursed.</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4:12 KJV </a:t>
            </a:r>
            <a:r>
              <a:rPr lang="en-US" dirty="0">
                <a:latin typeface="Arial" panose="020B0604020202020204" pitchFamily="34" charset="0"/>
                <a:cs typeface="Arial" panose="020B0604020202020204" pitchFamily="34" charset="0"/>
              </a:rPr>
              <a:t>- Neither is there salvation in </a:t>
            </a:r>
            <a:r>
              <a:rPr lang="en-US" b="1" dirty="0">
                <a:latin typeface="Arial" panose="020B0604020202020204" pitchFamily="34" charset="0"/>
                <a:cs typeface="Arial" panose="020B0604020202020204" pitchFamily="34" charset="0"/>
              </a:rPr>
              <a:t>any other</a:t>
            </a:r>
            <a:r>
              <a:rPr lang="en-US" dirty="0">
                <a:latin typeface="Arial" panose="020B0604020202020204" pitchFamily="34" charset="0"/>
                <a:cs typeface="Arial" panose="020B0604020202020204" pitchFamily="34" charset="0"/>
              </a:rPr>
              <a:t>: for there is </a:t>
            </a:r>
            <a:r>
              <a:rPr lang="en-US" b="1" dirty="0">
                <a:latin typeface="Arial" panose="020B0604020202020204" pitchFamily="34" charset="0"/>
                <a:cs typeface="Arial" panose="020B0604020202020204" pitchFamily="34" charset="0"/>
              </a:rPr>
              <a:t>none other name under heaven given among men, whereby we must be saved</a:t>
            </a:r>
            <a:r>
              <a:rPr lang="en-US" dirty="0">
                <a:latin typeface="Arial" panose="020B0604020202020204" pitchFamily="34" charset="0"/>
                <a:cs typeface="Arial" panose="020B0604020202020204" pitchFamily="34" charset="0"/>
              </a:rPr>
              <a:t>. (KJV)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2 John 1:9-11 NKJV  - </a:t>
            </a:r>
            <a:r>
              <a:rPr lang="en-US" dirty="0">
                <a:latin typeface="Arial" panose="020B0604020202020204" pitchFamily="34" charset="0"/>
                <a:cs typeface="Arial" panose="020B0604020202020204" pitchFamily="34" charset="0"/>
              </a:rPr>
              <a:t>Whoever transgresses and does not abide in the doctrine of Christ does not have God. He who abides in the doctrine of Christ has both the Father and the Son. 10 If anyone comes to you and does not bring this doctrine, do not receive him into your house nor greet him; 11 for he who greets him shares in his evil deeds.</a:t>
            </a:r>
          </a:p>
          <a:p>
            <a:endParaRPr lang="en-US" dirty="0"/>
          </a:p>
        </p:txBody>
      </p:sp>
      <p:sp>
        <p:nvSpPr>
          <p:cNvPr id="4" name="Slide Number Placeholder 3"/>
          <p:cNvSpPr>
            <a:spLocks noGrp="1"/>
          </p:cNvSpPr>
          <p:nvPr>
            <p:ph type="sldNum" sz="quarter" idx="5"/>
          </p:nvPr>
        </p:nvSpPr>
        <p:spPr/>
        <p:txBody>
          <a:bodyPr/>
          <a:lstStyle/>
          <a:p>
            <a:fld id="{27616B78-CE26-4A83-8FD8-607343E9B5A8}" type="slidenum">
              <a:rPr lang="en-US" smtClean="0"/>
              <a:t>5</a:t>
            </a:fld>
            <a:endParaRPr lang="en-US"/>
          </a:p>
        </p:txBody>
      </p:sp>
      <p:sp>
        <p:nvSpPr>
          <p:cNvPr id="5" name="Date Placeholder 4">
            <a:extLst>
              <a:ext uri="{FF2B5EF4-FFF2-40B4-BE49-F238E27FC236}">
                <a16:creationId xmlns:a16="http://schemas.microsoft.com/office/drawing/2014/main" id="{39032712-A5FC-5DA5-75DF-0FF04B2C64FA}"/>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20227544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38313" y="227013"/>
            <a:ext cx="3838575" cy="2879725"/>
          </a:xfrm>
        </p:spPr>
      </p:sp>
      <p:sp>
        <p:nvSpPr>
          <p:cNvPr id="3" name="Notes Placeholder 2"/>
          <p:cNvSpPr>
            <a:spLocks noGrp="1"/>
          </p:cNvSpPr>
          <p:nvPr>
            <p:ph type="body" idx="1"/>
          </p:nvPr>
        </p:nvSpPr>
        <p:spPr>
          <a:xfrm>
            <a:off x="0" y="3107055"/>
            <a:ext cx="7315200" cy="6494145"/>
          </a:xfrm>
        </p:spPr>
        <p:txBody>
          <a:bodyPr/>
          <a:lstStyle/>
          <a:p>
            <a:pPr defTabSz="1021806">
              <a:defRPr/>
            </a:pPr>
            <a:r>
              <a:rPr lang="en-US" b="1" dirty="0">
                <a:latin typeface="Arial" panose="020B0604020202020204" pitchFamily="34" charset="0"/>
                <a:cs typeface="Arial" panose="020B0604020202020204" pitchFamily="34" charset="0"/>
              </a:rPr>
              <a:t>DEATH -1 Cor. 15:1-4 NKJV </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Moreover, brethren, I declare to you the gospel which I preached to you, which also you received and in which you stand</a:t>
            </a:r>
            <a:r>
              <a:rPr lang="en-US" b="1" i="1" dirty="0">
                <a:latin typeface="Arial" panose="020B0604020202020204" pitchFamily="34" charset="0"/>
                <a:cs typeface="Arial" panose="020B0604020202020204" pitchFamily="34" charset="0"/>
              </a:rPr>
              <a:t>, 2 </a:t>
            </a:r>
            <a:r>
              <a:rPr lang="en-US" i="1" dirty="0">
                <a:latin typeface="Arial" panose="020B0604020202020204" pitchFamily="34" charset="0"/>
                <a:cs typeface="Arial" panose="020B0604020202020204" pitchFamily="34" charset="0"/>
              </a:rPr>
              <a:t>by which also you are saved, </a:t>
            </a:r>
            <a:r>
              <a:rPr lang="en-US" b="1" i="1" dirty="0">
                <a:latin typeface="Arial" panose="020B0604020202020204" pitchFamily="34" charset="0"/>
                <a:cs typeface="Arial" panose="020B0604020202020204" pitchFamily="34" charset="0"/>
              </a:rPr>
              <a:t>if you hold fast that word which I preached to you-</a:t>
            </a:r>
            <a:r>
              <a:rPr lang="en-US" i="1" dirty="0">
                <a:latin typeface="Arial" panose="020B0604020202020204" pitchFamily="34" charset="0"/>
                <a:cs typeface="Arial" panose="020B0604020202020204" pitchFamily="34" charset="0"/>
              </a:rPr>
              <a:t>-unless you believed in vain. </a:t>
            </a:r>
            <a:r>
              <a:rPr lang="en-US" b="1" i="1" dirty="0">
                <a:latin typeface="Arial" panose="020B0604020202020204" pitchFamily="34" charset="0"/>
                <a:cs typeface="Arial" panose="020B0604020202020204" pitchFamily="34" charset="0"/>
              </a:rPr>
              <a:t>3</a:t>
            </a:r>
            <a:r>
              <a:rPr lang="en-US" i="1" dirty="0">
                <a:latin typeface="Arial" panose="020B0604020202020204" pitchFamily="34" charset="0"/>
                <a:cs typeface="Arial" panose="020B0604020202020204" pitchFamily="34" charset="0"/>
              </a:rPr>
              <a:t> For I delivered to you first of all that which I also received: that Christ died for our sins according to the Scriptures, </a:t>
            </a:r>
            <a:r>
              <a:rPr lang="en-US" b="1" i="1" dirty="0">
                <a:latin typeface="Arial" panose="020B0604020202020204" pitchFamily="34" charset="0"/>
                <a:cs typeface="Arial" panose="020B0604020202020204" pitchFamily="34" charset="0"/>
              </a:rPr>
              <a:t>4 </a:t>
            </a:r>
            <a:r>
              <a:rPr lang="en-US" i="1" dirty="0">
                <a:latin typeface="Arial" panose="020B0604020202020204" pitchFamily="34" charset="0"/>
                <a:cs typeface="Arial" panose="020B0604020202020204" pitchFamily="34" charset="0"/>
              </a:rPr>
              <a:t>and that He was buried, and that He rose again the third day according to the Scriptures,</a:t>
            </a:r>
          </a:p>
          <a:p>
            <a:pPr defTabSz="1021806">
              <a:defRPr/>
            </a:pPr>
            <a:r>
              <a:rPr lang="en-US" b="1" dirty="0">
                <a:latin typeface="Arial" panose="020B0604020202020204" pitchFamily="34" charset="0"/>
                <a:cs typeface="Arial" panose="020B0604020202020204" pitchFamily="34" charset="0"/>
              </a:rPr>
              <a:t>BURIAL - Rom. 6:4 </a:t>
            </a:r>
            <a:r>
              <a:rPr lang="en-US" dirty="0">
                <a:latin typeface="Arial" panose="020B0604020202020204" pitchFamily="34" charset="0"/>
                <a:cs typeface="Arial" panose="020B0604020202020204" pitchFamily="34" charset="0"/>
              </a:rPr>
              <a:t>- Therefore we were buried with Him through baptism into death, that just as Christ was raised from the dead by the glory of the Father, even so we also should walk in newness of life. (NKJV)</a:t>
            </a:r>
          </a:p>
          <a:p>
            <a:pPr defTabSz="1021806">
              <a:defRPr/>
            </a:pPr>
            <a:r>
              <a:rPr lang="en-US" b="1" dirty="0">
                <a:latin typeface="Arial" panose="020B0604020202020204" pitchFamily="34" charset="0"/>
                <a:cs typeface="Arial" panose="020B0604020202020204" pitchFamily="34" charset="0"/>
              </a:rPr>
              <a:t>RESSURECTION - Rom. 10:9 </a:t>
            </a:r>
            <a:r>
              <a:rPr lang="en-US" dirty="0">
                <a:latin typeface="Arial" panose="020B0604020202020204" pitchFamily="34" charset="0"/>
                <a:cs typeface="Arial" panose="020B0604020202020204" pitchFamily="34" charset="0"/>
              </a:rPr>
              <a:t>- that if you confess with your mouth the Lord Jesus and believe in your heart that God has raised Him from the dead, you will be saved. (NKJV)</a:t>
            </a:r>
          </a:p>
          <a:p>
            <a:r>
              <a:rPr lang="en-US" b="1" dirty="0">
                <a:latin typeface="Arial" panose="020B0604020202020204" pitchFamily="34" charset="0"/>
                <a:cs typeface="Arial" panose="020B0604020202020204" pitchFamily="34" charset="0"/>
              </a:rPr>
              <a:t>________________________________</a:t>
            </a:r>
          </a:p>
          <a:p>
            <a:r>
              <a:rPr lang="en-US" b="1" dirty="0">
                <a:latin typeface="Arial" panose="020B0604020202020204" pitchFamily="34" charset="0"/>
                <a:cs typeface="Arial" panose="020B0604020202020204" pitchFamily="34" charset="0"/>
              </a:rPr>
              <a:t>BELIEVE - Rom. 10:17 </a:t>
            </a:r>
            <a:r>
              <a:rPr lang="en-US" dirty="0">
                <a:latin typeface="Arial" panose="020B0604020202020204" pitchFamily="34" charset="0"/>
                <a:cs typeface="Arial" panose="020B0604020202020204" pitchFamily="34" charset="0"/>
              </a:rPr>
              <a:t>- So then faith comes by hearing, and hearing by the word of God. (NKJV)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Mk. 16:16 </a:t>
            </a:r>
            <a:r>
              <a:rPr lang="en-US" dirty="0">
                <a:latin typeface="Arial" panose="020B0604020202020204" pitchFamily="34" charset="0"/>
                <a:cs typeface="Arial" panose="020B0604020202020204" pitchFamily="34" charset="0"/>
              </a:rPr>
              <a:t>"He who believes and is baptized will be saved; but he who does not believe will be condemned. (NKJV)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REPENT - Acts 2:38 </a:t>
            </a:r>
            <a:r>
              <a:rPr lang="en-US" dirty="0">
                <a:latin typeface="Arial" panose="020B0604020202020204" pitchFamily="34" charset="0"/>
                <a:cs typeface="Arial" panose="020B0604020202020204" pitchFamily="34" charset="0"/>
              </a:rPr>
              <a:t>- Then Peter said to them, "Repent, and let every one of you be baptized in the name of Jesus Christ for the remission of sins; and you shall receive the gift of the Holy Spirit. (NKJV)</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Acts 17:30</a:t>
            </a:r>
            <a:r>
              <a:rPr lang="en-US" dirty="0">
                <a:latin typeface="Arial" panose="020B0604020202020204" pitchFamily="34" charset="0"/>
                <a:cs typeface="Arial" panose="020B0604020202020204" pitchFamily="34" charset="0"/>
              </a:rPr>
              <a:t> - And the times of this ignorance God winked at; but now </a:t>
            </a:r>
            <a:r>
              <a:rPr lang="en-US" dirty="0" err="1">
                <a:latin typeface="Arial" panose="020B0604020202020204" pitchFamily="34" charset="0"/>
                <a:cs typeface="Arial" panose="020B0604020202020204" pitchFamily="34" charset="0"/>
              </a:rPr>
              <a:t>commandeth</a:t>
            </a:r>
            <a:r>
              <a:rPr lang="en-US" dirty="0">
                <a:latin typeface="Arial" panose="020B0604020202020204" pitchFamily="34" charset="0"/>
                <a:cs typeface="Arial" panose="020B0604020202020204" pitchFamily="34" charset="0"/>
              </a:rPr>
              <a:t> all men every where to repent: (KJV)</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CONFESS - Acts 8:37-38 NKJV - </a:t>
            </a:r>
            <a:r>
              <a:rPr lang="en-US" dirty="0">
                <a:latin typeface="Arial" panose="020B0604020202020204" pitchFamily="34" charset="0"/>
                <a:cs typeface="Arial" panose="020B0604020202020204" pitchFamily="34" charset="0"/>
              </a:rPr>
              <a:t>Then Philip said, "If you believe with all your heart, you may." And he answered and said, "I believe that Jesus Christ is the Son of God." </a:t>
            </a:r>
            <a:r>
              <a:rPr lang="en-US" b="1" dirty="0">
                <a:latin typeface="Arial" panose="020B0604020202020204" pitchFamily="34" charset="0"/>
                <a:cs typeface="Arial" panose="020B0604020202020204" pitchFamily="34" charset="0"/>
              </a:rPr>
              <a:t>38</a:t>
            </a:r>
            <a:r>
              <a:rPr lang="en-US" dirty="0">
                <a:latin typeface="Arial" panose="020B0604020202020204" pitchFamily="34" charset="0"/>
                <a:cs typeface="Arial" panose="020B0604020202020204" pitchFamily="34" charset="0"/>
              </a:rPr>
              <a:t> So he commanded the chariot to stand still. And both Philip and the eunuch went down into the water, and he baptized him.</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10:32 KJV 32</a:t>
            </a:r>
            <a:r>
              <a:rPr lang="en-US" dirty="0">
                <a:latin typeface="Arial" panose="020B0604020202020204" pitchFamily="34" charset="0"/>
                <a:cs typeface="Arial" panose="020B0604020202020204" pitchFamily="34" charset="0"/>
              </a:rPr>
              <a:t> Whosoever therefore shall </a:t>
            </a:r>
            <a:r>
              <a:rPr lang="en-US" b="1" dirty="0">
                <a:latin typeface="Arial" panose="020B0604020202020204" pitchFamily="34" charset="0"/>
                <a:cs typeface="Arial" panose="020B0604020202020204" pitchFamily="34" charset="0"/>
              </a:rPr>
              <a:t>confess me </a:t>
            </a:r>
            <a:r>
              <a:rPr lang="en-US" dirty="0">
                <a:latin typeface="Arial" panose="020B0604020202020204" pitchFamily="34" charset="0"/>
                <a:cs typeface="Arial" panose="020B0604020202020204" pitchFamily="34" charset="0"/>
              </a:rPr>
              <a:t>before men, him will I confess also before my Father which is in heaven. </a:t>
            </a:r>
            <a:r>
              <a:rPr lang="en-US" b="1" dirty="0">
                <a:latin typeface="Arial" panose="020B0604020202020204" pitchFamily="34" charset="0"/>
                <a:cs typeface="Arial" panose="020B0604020202020204" pitchFamily="34" charset="0"/>
              </a:rPr>
              <a:t>33</a:t>
            </a:r>
            <a:r>
              <a:rPr lang="en-US" dirty="0">
                <a:latin typeface="Arial" panose="020B0604020202020204" pitchFamily="34" charset="0"/>
                <a:cs typeface="Arial" panose="020B0604020202020204" pitchFamily="34" charset="0"/>
              </a:rPr>
              <a:t> But whosoever shall </a:t>
            </a:r>
            <a:r>
              <a:rPr lang="en-US" b="1" dirty="0">
                <a:latin typeface="Arial" panose="020B0604020202020204" pitchFamily="34" charset="0"/>
                <a:cs typeface="Arial" panose="020B0604020202020204" pitchFamily="34" charset="0"/>
              </a:rPr>
              <a:t>deny me </a:t>
            </a:r>
            <a:r>
              <a:rPr lang="en-US" dirty="0">
                <a:latin typeface="Arial" panose="020B0604020202020204" pitchFamily="34" charset="0"/>
                <a:cs typeface="Arial" panose="020B0604020202020204" pitchFamily="34" charset="0"/>
              </a:rPr>
              <a:t>before men, him will I also deny before my Father which is in heaven.</a:t>
            </a:r>
          </a:p>
          <a:p>
            <a:pPr marL="181240" indent="-18124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BAPTISM - Acts 10:48 NKJV </a:t>
            </a:r>
            <a:r>
              <a:rPr lang="en-US" dirty="0">
                <a:latin typeface="Arial" panose="020B0604020202020204" pitchFamily="34" charset="0"/>
                <a:cs typeface="Arial" panose="020B0604020202020204" pitchFamily="34" charset="0"/>
              </a:rPr>
              <a:t>-  And he commanded them to be baptized in the name of the Lord. Then they asked him to stay a few days.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LIVE FATHFUL - Revelation 2:10 KJV 10 </a:t>
            </a:r>
            <a:r>
              <a:rPr lang="en-US" b="0" dirty="0">
                <a:latin typeface="Arial" panose="020B0604020202020204" pitchFamily="34" charset="0"/>
                <a:cs typeface="Arial" panose="020B0604020202020204" pitchFamily="34" charset="0"/>
              </a:rPr>
              <a:t>Fear none of those things which thou shalt suffer: behold, the devil shall cast some of you into prison, that ye may be tried; and ye shall have tribulation ten days</a:t>
            </a:r>
            <a:r>
              <a:rPr lang="en-US" b="1" dirty="0">
                <a:latin typeface="Arial" panose="020B0604020202020204" pitchFamily="34" charset="0"/>
                <a:cs typeface="Arial" panose="020B0604020202020204" pitchFamily="34" charset="0"/>
              </a:rPr>
              <a:t>: B. be thou faithful unto death, and I will give thee a crown of life.</a:t>
            </a:r>
          </a:p>
          <a:p>
            <a:r>
              <a:rPr lang="en-US" b="1" dirty="0">
                <a:latin typeface="Arial" panose="020B0604020202020204" pitchFamily="34" charset="0"/>
                <a:cs typeface="Arial" panose="020B0604020202020204" pitchFamily="34" charset="0"/>
              </a:rPr>
              <a:t>________________________________</a:t>
            </a:r>
          </a:p>
          <a:p>
            <a:pPr defTabSz="1021806">
              <a:defRPr/>
            </a:pPr>
            <a:r>
              <a:rPr lang="en-US" b="1" dirty="0">
                <a:latin typeface="Arial" panose="020B0604020202020204" pitchFamily="34" charset="0"/>
                <a:cs typeface="Arial" panose="020B0604020202020204" pitchFamily="34" charset="0"/>
              </a:rPr>
              <a:t>REMISSION/GIFT OF HS - Acts 2:38 </a:t>
            </a:r>
            <a:r>
              <a:rPr lang="en-US" dirty="0">
                <a:latin typeface="Arial" panose="020B0604020202020204" pitchFamily="34" charset="0"/>
                <a:cs typeface="Arial" panose="020B0604020202020204" pitchFamily="34" charset="0"/>
              </a:rPr>
              <a:t>- Then Peter said to them, "Repent, and let every one of you be baptized in the name of Jesus Christ for </a:t>
            </a:r>
            <a:r>
              <a:rPr lang="en-US" b="1" dirty="0">
                <a:latin typeface="Arial" panose="020B0604020202020204" pitchFamily="34" charset="0"/>
                <a:cs typeface="Arial" panose="020B0604020202020204" pitchFamily="34" charset="0"/>
              </a:rPr>
              <a:t>the remission of sins</a:t>
            </a:r>
            <a:r>
              <a:rPr lang="en-US" dirty="0">
                <a:latin typeface="Arial" panose="020B0604020202020204" pitchFamily="34" charset="0"/>
                <a:cs typeface="Arial" panose="020B0604020202020204" pitchFamily="34" charset="0"/>
              </a:rPr>
              <a:t>; and you shall receive </a:t>
            </a:r>
            <a:r>
              <a:rPr lang="en-US" b="1" dirty="0">
                <a:solidFill>
                  <a:schemeClr val="tx2"/>
                </a:solidFill>
                <a:latin typeface="Arial" panose="020B0604020202020204" pitchFamily="34" charset="0"/>
                <a:cs typeface="Arial" panose="020B0604020202020204" pitchFamily="34" charset="0"/>
              </a:rPr>
              <a:t>the gift of the Holy Spirit</a:t>
            </a:r>
            <a:r>
              <a:rPr lang="en-US" dirty="0">
                <a:latin typeface="Arial" panose="020B0604020202020204" pitchFamily="34" charset="0"/>
                <a:cs typeface="Arial" panose="020B0604020202020204" pitchFamily="34" charset="0"/>
              </a:rPr>
              <a:t>. (NKJV)</a:t>
            </a:r>
          </a:p>
          <a:p>
            <a:pPr defTabSz="1021806">
              <a:defRPr/>
            </a:pPr>
            <a:r>
              <a:rPr lang="en-US" dirty="0">
                <a:latin typeface="Arial" panose="020B0604020202020204" pitchFamily="34" charset="0"/>
                <a:cs typeface="Arial" panose="020B0604020202020204" pitchFamily="34" charset="0"/>
              </a:rPr>
              <a:t> </a:t>
            </a:r>
          </a:p>
          <a:p>
            <a:pPr defTabSz="1021806">
              <a:defRPr/>
            </a:pPr>
            <a:r>
              <a:rPr lang="en-US" b="1" dirty="0">
                <a:latin typeface="Arial" panose="020B0604020202020204" pitchFamily="34" charset="0"/>
                <a:cs typeface="Arial" panose="020B0604020202020204" pitchFamily="34" charset="0"/>
              </a:rPr>
              <a:t>ETERNAL LIFE </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John 6:66-69 KJV 66 </a:t>
            </a:r>
            <a:r>
              <a:rPr lang="en-US" dirty="0">
                <a:latin typeface="Arial" panose="020B0604020202020204" pitchFamily="34" charset="0"/>
                <a:cs typeface="Arial" panose="020B0604020202020204" pitchFamily="34" charset="0"/>
              </a:rPr>
              <a:t>From that time many of his disciples went back, and walked no more with him. </a:t>
            </a:r>
            <a:r>
              <a:rPr lang="en-US" b="1" dirty="0">
                <a:latin typeface="Arial" panose="020B0604020202020204" pitchFamily="34" charset="0"/>
                <a:cs typeface="Arial" panose="020B0604020202020204" pitchFamily="34" charset="0"/>
              </a:rPr>
              <a:t>67</a:t>
            </a:r>
            <a:r>
              <a:rPr lang="en-US" dirty="0">
                <a:latin typeface="Arial" panose="020B0604020202020204" pitchFamily="34" charset="0"/>
                <a:cs typeface="Arial" panose="020B0604020202020204" pitchFamily="34" charset="0"/>
              </a:rPr>
              <a:t> Then said Jesus unto the twelve, Will ye also go away</a:t>
            </a:r>
            <a:r>
              <a:rPr lang="en-US" b="1" dirty="0">
                <a:latin typeface="Arial" panose="020B0604020202020204" pitchFamily="34" charset="0"/>
                <a:cs typeface="Arial" panose="020B0604020202020204" pitchFamily="34" charset="0"/>
              </a:rPr>
              <a:t>? 68 Then Simon Peter answered him, Lord, to whom shall we go? thou hast the words of eternal life. 69 </a:t>
            </a:r>
            <a:r>
              <a:rPr lang="en-US" dirty="0">
                <a:latin typeface="Arial" panose="020B0604020202020204" pitchFamily="34" charset="0"/>
                <a:cs typeface="Arial" panose="020B0604020202020204" pitchFamily="34" charset="0"/>
              </a:rPr>
              <a:t>And we believe and are sure that thou art that Christ, the Son of the living God.</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7616B78-CE26-4A83-8FD8-607343E9B5A8}" type="slidenum">
              <a:rPr lang="en-US" smtClean="0"/>
              <a:t>6</a:t>
            </a:fld>
            <a:endParaRPr lang="en-US"/>
          </a:p>
        </p:txBody>
      </p:sp>
      <p:sp>
        <p:nvSpPr>
          <p:cNvPr id="5" name="Date Placeholder 4">
            <a:extLst>
              <a:ext uri="{FF2B5EF4-FFF2-40B4-BE49-F238E27FC236}">
                <a16:creationId xmlns:a16="http://schemas.microsoft.com/office/drawing/2014/main" id="{ABF94639-50FE-1FAC-40B2-41F9CC59123E}"/>
              </a:ext>
            </a:extLst>
          </p:cNvPr>
          <p:cNvSpPr>
            <a:spLocks noGrp="1"/>
          </p:cNvSpPr>
          <p:nvPr>
            <p:ph type="dt" idx="1"/>
          </p:nvPr>
        </p:nvSpPr>
        <p:spPr/>
        <p:txBody>
          <a:bodyPr/>
          <a:lstStyle/>
          <a:p>
            <a:r>
              <a:rPr lang="en-US"/>
              <a:t>10/6/2024 AM</a:t>
            </a:r>
          </a:p>
        </p:txBody>
      </p:sp>
    </p:spTree>
    <p:extLst>
      <p:ext uri="{BB962C8B-B14F-4D97-AF65-F5344CB8AC3E}">
        <p14:creationId xmlns:p14="http://schemas.microsoft.com/office/powerpoint/2010/main" val="3652637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51038" y="79375"/>
            <a:ext cx="3413125" cy="2560638"/>
          </a:xfrm>
        </p:spPr>
      </p:sp>
      <p:sp>
        <p:nvSpPr>
          <p:cNvPr id="3" name="Notes Placeholder 2"/>
          <p:cNvSpPr>
            <a:spLocks noGrp="1"/>
          </p:cNvSpPr>
          <p:nvPr>
            <p:ph type="body" idx="1"/>
          </p:nvPr>
        </p:nvSpPr>
        <p:spPr>
          <a:xfrm>
            <a:off x="0" y="2640329"/>
            <a:ext cx="7315200" cy="6959204"/>
          </a:xfrm>
        </p:spPr>
        <p:txBody>
          <a:bodyPr/>
          <a:lstStyle/>
          <a:p>
            <a:endParaRPr lang="en-US" sz="1300" dirty="0">
              <a:solidFill>
                <a:srgbClr val="000000"/>
              </a:solidFill>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10/6/2024 AM</a:t>
            </a:r>
          </a:p>
        </p:txBody>
      </p:sp>
      <p:sp>
        <p:nvSpPr>
          <p:cNvPr id="5" name="Slide Number Placeholder 4"/>
          <p:cNvSpPr>
            <a:spLocks noGrp="1"/>
          </p:cNvSpPr>
          <p:nvPr>
            <p:ph type="sldNum" sz="quarter" idx="5"/>
          </p:nvPr>
        </p:nvSpPr>
        <p:spPr/>
        <p:txBody>
          <a:bodyPr/>
          <a:lstStyle/>
          <a:p>
            <a:fld id="{27616B78-CE26-4A83-8FD8-607343E9B5A8}" type="slidenum">
              <a:rPr lang="en-US" smtClean="0"/>
              <a:t>7</a:t>
            </a:fld>
            <a:endParaRPr lang="en-US"/>
          </a:p>
        </p:txBody>
      </p:sp>
    </p:spTree>
    <p:extLst>
      <p:ext uri="{BB962C8B-B14F-4D97-AF65-F5344CB8AC3E}">
        <p14:creationId xmlns:p14="http://schemas.microsoft.com/office/powerpoint/2010/main" val="2823076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10/6/2024 AM</a:t>
            </a:r>
          </a:p>
        </p:txBody>
      </p:sp>
      <p:sp>
        <p:nvSpPr>
          <p:cNvPr id="5" name="Slide Number Placeholder 4"/>
          <p:cNvSpPr>
            <a:spLocks noGrp="1"/>
          </p:cNvSpPr>
          <p:nvPr>
            <p:ph type="sldNum" sz="quarter" idx="5"/>
          </p:nvPr>
        </p:nvSpPr>
        <p:spPr/>
        <p:txBody>
          <a:bodyPr/>
          <a:lstStyle/>
          <a:p>
            <a:fld id="{27616B78-CE26-4A83-8FD8-607343E9B5A8}" type="slidenum">
              <a:rPr lang="en-US" smtClean="0"/>
              <a:t>8</a:t>
            </a:fld>
            <a:endParaRPr lang="en-US"/>
          </a:p>
        </p:txBody>
      </p:sp>
    </p:spTree>
    <p:extLst>
      <p:ext uri="{BB962C8B-B14F-4D97-AF65-F5344CB8AC3E}">
        <p14:creationId xmlns:p14="http://schemas.microsoft.com/office/powerpoint/2010/main" val="14302463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66838" y="161925"/>
            <a:ext cx="4287837" cy="3214688"/>
          </a:xfrm>
        </p:spPr>
      </p:sp>
      <p:sp>
        <p:nvSpPr>
          <p:cNvPr id="3" name="Notes Placeholder 2"/>
          <p:cNvSpPr>
            <a:spLocks noGrp="1"/>
          </p:cNvSpPr>
          <p:nvPr>
            <p:ph type="body" idx="1"/>
          </p:nvPr>
        </p:nvSpPr>
        <p:spPr>
          <a:xfrm>
            <a:off x="3" y="3538775"/>
            <a:ext cx="7315198" cy="6060759"/>
          </a:xfrm>
        </p:spPr>
        <p:txBody>
          <a:bodyPr>
            <a:normAutofit fontScale="92500" lnSpcReduction="10000"/>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37</a:t>
            </a:r>
            <a:r>
              <a:rPr lang="en-US" altLang="en-US" sz="1400"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sz="1400" b="1" dirty="0">
                <a:latin typeface="Arial" panose="020B0604020202020204" pitchFamily="34" charset="0"/>
                <a:cs typeface="Arial" panose="020B0604020202020204" pitchFamily="34" charset="0"/>
              </a:rPr>
              <a:t>what shall we do?</a:t>
            </a:r>
          </a:p>
          <a:p>
            <a:pPr>
              <a:defRPr/>
            </a:pPr>
            <a:endParaRPr lang="en-US" altLang="en-US" sz="1400" b="1" u="sng"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marL="191589" indent="-191589">
              <a:buFont typeface="Arial" panose="020B0604020202020204" pitchFamily="34" charset="0"/>
              <a:buChar cha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 - 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marL="191589" indent="-191589">
              <a:buFont typeface="Arial" panose="020B0604020202020204" pitchFamily="34" charset="0"/>
              <a:buChar char="•"/>
              <a:defRPr/>
            </a:pPr>
            <a:endParaRPr lang="en-US" altLang="en-US" sz="1400" b="1" u="sng"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John 3:36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He that believeth on the Son hath everlasting life: and he that believeth </a:t>
            </a:r>
            <a:r>
              <a:rPr lang="en-US" altLang="en-US" sz="1400" b="1" dirty="0">
                <a:latin typeface="Arial" panose="020B0604020202020204" pitchFamily="34" charset="0"/>
                <a:cs typeface="Arial" panose="020B0604020202020204" pitchFamily="34" charset="0"/>
              </a:rPr>
              <a:t>not </a:t>
            </a:r>
            <a:r>
              <a:rPr lang="en-US" altLang="en-US" sz="1400" dirty="0">
                <a:latin typeface="Arial" panose="020B0604020202020204" pitchFamily="34" charset="0"/>
                <a:cs typeface="Arial" panose="020B0604020202020204" pitchFamily="34" charset="0"/>
              </a:rPr>
              <a:t>the Son shall </a:t>
            </a:r>
            <a:r>
              <a:rPr lang="en-US" altLang="en-US" sz="1400" b="1" dirty="0">
                <a:latin typeface="Arial" panose="020B0604020202020204" pitchFamily="34" charset="0"/>
                <a:cs typeface="Arial" panose="020B0604020202020204" pitchFamily="34" charset="0"/>
              </a:rPr>
              <a:t>not</a:t>
            </a:r>
            <a:r>
              <a:rPr lang="en-US" altLang="en-US" sz="1400" dirty="0">
                <a:latin typeface="Arial" panose="020B0604020202020204" pitchFamily="34" charset="0"/>
                <a:cs typeface="Arial" panose="020B0604020202020204" pitchFamily="34" charset="0"/>
              </a:rPr>
              <a:t> see life; but the wrath of God </a:t>
            </a:r>
            <a:r>
              <a:rPr lang="en-US" altLang="en-US" sz="1400" dirty="0" err="1">
                <a:latin typeface="Arial" panose="020B0604020202020204" pitchFamily="34" charset="0"/>
                <a:cs typeface="Arial" panose="020B0604020202020204" pitchFamily="34" charset="0"/>
              </a:rPr>
              <a:t>abideth</a:t>
            </a:r>
            <a:r>
              <a:rPr lang="en-US" altLang="en-US" sz="1400" dirty="0">
                <a:latin typeface="Arial" panose="020B0604020202020204" pitchFamily="34" charset="0"/>
                <a:cs typeface="Arial" panose="020B0604020202020204" pitchFamily="34" charset="0"/>
              </a:rPr>
              <a:t> on him.</a:t>
            </a:r>
          </a:p>
          <a:p>
            <a:pPr marL="191589" indent="-191589">
              <a:buFont typeface="Wingdings" panose="05000000000000000000" pitchFamily="2" charset="2"/>
              <a:buChar char="§"/>
              <a:defRPr/>
            </a:pPr>
            <a:endParaRPr lang="en-US" altLang="en-US" sz="1400" b="1" u="sng"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a:t>
            </a:r>
            <a:r>
              <a:rPr lang="en-US" altLang="en-US" sz="1400" b="1" dirty="0">
                <a:latin typeface="Arial" panose="020B0604020202020204" pitchFamily="34" charset="0"/>
                <a:cs typeface="Arial" panose="020B0604020202020204" pitchFamily="34" charset="0"/>
              </a:rPr>
              <a:t>but now </a:t>
            </a:r>
            <a:r>
              <a:rPr lang="en-US" altLang="en-US" sz="1400" b="1" dirty="0" err="1">
                <a:latin typeface="Arial" panose="020B0604020202020204" pitchFamily="34" charset="0"/>
                <a:cs typeface="Arial" panose="020B0604020202020204" pitchFamily="34" charset="0"/>
              </a:rPr>
              <a:t>commandeth</a:t>
            </a:r>
            <a:r>
              <a:rPr lang="en-US" altLang="en-US" sz="1400" b="1" dirty="0">
                <a:latin typeface="Arial" panose="020B0604020202020204" pitchFamily="34" charset="0"/>
                <a:cs typeface="Arial" panose="020B0604020202020204" pitchFamily="34" charset="0"/>
              </a:rPr>
              <a:t> all men every where to repent</a:t>
            </a:r>
            <a:r>
              <a:rPr lang="en-US" altLang="en-US" sz="1400" dirty="0">
                <a:latin typeface="Arial" panose="020B0604020202020204" pitchFamily="34" charset="0"/>
                <a:cs typeface="Arial" panose="020B0604020202020204" pitchFamily="34" charset="0"/>
              </a:rPr>
              <a:t>: </a:t>
            </a:r>
            <a:r>
              <a:rPr lang="en-US" altLang="en-US" sz="1400" b="1" dirty="0">
                <a:latin typeface="Arial" panose="020B0604020202020204" pitchFamily="34" charset="0"/>
                <a:cs typeface="Arial" panose="020B0604020202020204" pitchFamily="34" charset="0"/>
              </a:rPr>
              <a:t>31</a:t>
            </a:r>
            <a:r>
              <a:rPr lang="en-US" altLang="en-US" sz="1400" dirty="0">
                <a:latin typeface="Arial" panose="020B0604020202020204" pitchFamily="34" charset="0"/>
                <a:cs typeface="Arial" panose="020B0604020202020204" pitchFamily="34" charset="0"/>
              </a:rPr>
              <a:t> Because he hath appointed a day, in the which he will judge the world in righteousness by that man whom he hath ordained; whereof he hath given assurance unto all men, in that he hath raised him from the dead.</a:t>
            </a:r>
          </a:p>
          <a:p>
            <a:pPr marL="191589" indent="-191589">
              <a:buFont typeface="Arial" panose="020B0604020202020204" pitchFamily="34" charset="0"/>
              <a:buChar char="•"/>
              <a:defRPr/>
            </a:pPr>
            <a:endParaRPr lang="en-US" altLang="en-US" sz="1400" b="1" dirty="0">
              <a:latin typeface="Arial" panose="020B0604020202020204" pitchFamily="34" charset="0"/>
              <a:cs typeface="Arial" panose="020B0604020202020204" pitchFamily="34" charset="0"/>
            </a:endParaRPr>
          </a:p>
          <a:p>
            <a:pPr>
              <a:defRPr/>
            </a:pPr>
            <a:r>
              <a:rPr lang="en-US" altLang="en-US" sz="1400" b="1" dirty="0">
                <a:latin typeface="Arial" panose="020B0604020202020204" pitchFamily="34" charset="0"/>
                <a:cs typeface="Arial" panose="020B0604020202020204" pitchFamily="34" charset="0"/>
              </a:rPr>
              <a:t>Romans 10:9-10 NKJV </a:t>
            </a:r>
            <a:r>
              <a:rPr lang="en-US" altLang="en-US" sz="1400" dirty="0">
                <a:latin typeface="Arial" panose="020B0604020202020204" pitchFamily="34" charset="0"/>
                <a:cs typeface="Arial" panose="020B0604020202020204" pitchFamily="34" charset="0"/>
              </a:rPr>
              <a:t>9 that if you confess with your mouth the Lord Jesus and believe in your heart that God has raised Him from the dead, you will be saved. </a:t>
            </a:r>
            <a:r>
              <a:rPr lang="en-US" altLang="en-US" sz="1400" b="1" dirty="0">
                <a:latin typeface="Arial" panose="020B0604020202020204" pitchFamily="34" charset="0"/>
                <a:cs typeface="Arial" panose="020B0604020202020204" pitchFamily="34" charset="0"/>
              </a:rPr>
              <a:t>10 </a:t>
            </a:r>
            <a:r>
              <a:rPr lang="en-US" altLang="en-US" sz="1400" dirty="0">
                <a:latin typeface="Arial" panose="020B0604020202020204" pitchFamily="34" charset="0"/>
                <a:cs typeface="Arial" panose="020B0604020202020204" pitchFamily="34" charset="0"/>
              </a:rPr>
              <a:t>For with the heart one believes unto righteousness, and with the mouth confession is made unto salvation.</a:t>
            </a:r>
          </a:p>
          <a:p>
            <a:pPr>
              <a:defRPr/>
            </a:pPr>
            <a:endParaRPr lang="en-US" altLang="en-US" sz="1400" b="1"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endParaRPr lang="en-US" altLang="en-US" sz="1400" b="1" u="sng"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endParaRPr lang="en-US" altLang="en-US" sz="1400" b="1" u="sng" dirty="0">
              <a:latin typeface="Arial" panose="020B0604020202020204" pitchFamily="34" charset="0"/>
              <a:cs typeface="Arial" panose="020B0604020202020204" pitchFamily="34" charset="0"/>
            </a:endParaRP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10/6/2024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9</a:t>
            </a:fld>
            <a:endParaRPr lang="en-US" dirty="0"/>
          </a:p>
        </p:txBody>
      </p:sp>
    </p:spTree>
    <p:extLst>
      <p:ext uri="{BB962C8B-B14F-4D97-AF65-F5344CB8AC3E}">
        <p14:creationId xmlns:p14="http://schemas.microsoft.com/office/powerpoint/2010/main" val="547384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A20F93-9A1E-4C80-9E72-04D1A7725E6C}" type="datetime1">
              <a:rPr lang="en-US" smtClean="0"/>
              <a:t>10/6/2024</a:t>
            </a:fld>
            <a:endParaRPr lang="en-US"/>
          </a:p>
        </p:txBody>
      </p:sp>
      <p:sp>
        <p:nvSpPr>
          <p:cNvPr id="5" name="Footer Placeholder 4"/>
          <p:cNvSpPr>
            <a:spLocks noGrp="1"/>
          </p:cNvSpPr>
          <p:nvPr>
            <p:ph type="ftr" sz="quarter" idx="11"/>
          </p:nvPr>
        </p:nvSpPr>
        <p:spPr/>
        <p:txBody>
          <a:bodyPr/>
          <a:lstStyle/>
          <a:p>
            <a:r>
              <a:rPr lang="en-US"/>
              <a:t>The Gospel of Christ</a:t>
            </a:r>
          </a:p>
        </p:txBody>
      </p:sp>
      <p:sp>
        <p:nvSpPr>
          <p:cNvPr id="6" name="Slide Number Placeholder 5"/>
          <p:cNvSpPr>
            <a:spLocks noGrp="1"/>
          </p:cNvSpPr>
          <p:nvPr>
            <p:ph type="sldNum" sz="quarter" idx="12"/>
          </p:nvPr>
        </p:nvSpPr>
        <p:spPr/>
        <p:txBody>
          <a:bodyPr/>
          <a:lstStyle/>
          <a:p>
            <a:fld id="{E7929B6B-D181-4301-A190-98080173983E}"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0C55A0-C75C-474D-A215-B1109EA16FD6}" type="datetime1">
              <a:rPr lang="en-US" smtClean="0"/>
              <a:t>10/6/2024</a:t>
            </a:fld>
            <a:endParaRPr lang="en-US"/>
          </a:p>
        </p:txBody>
      </p:sp>
      <p:sp>
        <p:nvSpPr>
          <p:cNvPr id="5" name="Footer Placeholder 4"/>
          <p:cNvSpPr>
            <a:spLocks noGrp="1"/>
          </p:cNvSpPr>
          <p:nvPr>
            <p:ph type="ftr" sz="quarter" idx="11"/>
          </p:nvPr>
        </p:nvSpPr>
        <p:spPr/>
        <p:txBody>
          <a:bodyPr/>
          <a:lstStyle/>
          <a:p>
            <a:r>
              <a:rPr lang="en-US"/>
              <a:t>The Gospel of Christ</a:t>
            </a:r>
          </a:p>
        </p:txBody>
      </p:sp>
      <p:sp>
        <p:nvSpPr>
          <p:cNvPr id="6" name="Slide Number Placeholder 5"/>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BBE4270-682A-4304-BD62-FCF287E5AB99}" type="datetime1">
              <a:rPr lang="en-US" smtClean="0"/>
              <a:t>10/6/2024</a:t>
            </a:fld>
            <a:endParaRPr lang="en-US"/>
          </a:p>
        </p:txBody>
      </p:sp>
      <p:sp>
        <p:nvSpPr>
          <p:cNvPr id="5" name="Footer Placeholder 4"/>
          <p:cNvSpPr>
            <a:spLocks noGrp="1"/>
          </p:cNvSpPr>
          <p:nvPr>
            <p:ph type="ftr" sz="quarter" idx="11"/>
          </p:nvPr>
        </p:nvSpPr>
        <p:spPr/>
        <p:txBody>
          <a:bodyPr/>
          <a:lstStyle/>
          <a:p>
            <a:r>
              <a:rPr lang="en-US"/>
              <a:t>The Gospel of Christ</a:t>
            </a:r>
          </a:p>
        </p:txBody>
      </p:sp>
      <p:sp>
        <p:nvSpPr>
          <p:cNvPr id="6" name="Slide Number Placeholder 5"/>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6D7D04-C5F1-49C6-A65D-DEB3CAAF8A3D}" type="datetime1">
              <a:rPr lang="en-US" smtClean="0"/>
              <a:t>10/6/2024</a:t>
            </a:fld>
            <a:endParaRPr lang="en-US"/>
          </a:p>
        </p:txBody>
      </p:sp>
      <p:sp>
        <p:nvSpPr>
          <p:cNvPr id="5" name="Footer Placeholder 4"/>
          <p:cNvSpPr>
            <a:spLocks noGrp="1"/>
          </p:cNvSpPr>
          <p:nvPr>
            <p:ph type="ftr" sz="quarter" idx="11"/>
          </p:nvPr>
        </p:nvSpPr>
        <p:spPr/>
        <p:txBody>
          <a:bodyPr/>
          <a:lstStyle/>
          <a:p>
            <a:r>
              <a:rPr lang="en-US"/>
              <a:t>The Gospel of Christ</a:t>
            </a:r>
          </a:p>
        </p:txBody>
      </p:sp>
      <p:sp>
        <p:nvSpPr>
          <p:cNvPr id="6" name="Slide Number Placeholder 5"/>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9A60F-41EA-4CEE-9AF9-B29C862733C2}" type="datetime1">
              <a:rPr lang="en-US" smtClean="0"/>
              <a:t>10/6/2024</a:t>
            </a:fld>
            <a:endParaRPr lang="en-US"/>
          </a:p>
        </p:txBody>
      </p:sp>
      <p:sp>
        <p:nvSpPr>
          <p:cNvPr id="5" name="Footer Placeholder 4"/>
          <p:cNvSpPr>
            <a:spLocks noGrp="1"/>
          </p:cNvSpPr>
          <p:nvPr>
            <p:ph type="ftr" sz="quarter" idx="11"/>
          </p:nvPr>
        </p:nvSpPr>
        <p:spPr/>
        <p:txBody>
          <a:bodyPr/>
          <a:lstStyle/>
          <a:p>
            <a:r>
              <a:rPr lang="en-US"/>
              <a:t>The Gospel of Christ</a:t>
            </a:r>
          </a:p>
        </p:txBody>
      </p:sp>
      <p:sp>
        <p:nvSpPr>
          <p:cNvPr id="6" name="Slide Number Placeholder 5"/>
          <p:cNvSpPr>
            <a:spLocks noGrp="1"/>
          </p:cNvSpPr>
          <p:nvPr>
            <p:ph type="sldNum" sz="quarter" idx="12"/>
          </p:nvPr>
        </p:nvSpPr>
        <p:spPr/>
        <p:txBody>
          <a:bodyPr/>
          <a:lstStyle/>
          <a:p>
            <a:fld id="{E7929B6B-D181-4301-A190-98080173983E}"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transition spd="med">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98B775C-3741-42FD-922A-C875D0E19F8D}" type="datetime1">
              <a:rPr lang="en-US" smtClean="0"/>
              <a:t>10/6/2024</a:t>
            </a:fld>
            <a:endParaRPr lang="en-US"/>
          </a:p>
        </p:txBody>
      </p:sp>
      <p:sp>
        <p:nvSpPr>
          <p:cNvPr id="6" name="Footer Placeholder 5"/>
          <p:cNvSpPr>
            <a:spLocks noGrp="1"/>
          </p:cNvSpPr>
          <p:nvPr>
            <p:ph type="ftr" sz="quarter" idx="11"/>
          </p:nvPr>
        </p:nvSpPr>
        <p:spPr/>
        <p:txBody>
          <a:bodyPr/>
          <a:lstStyle/>
          <a:p>
            <a:r>
              <a:rPr lang="en-US"/>
              <a:t>The Gospel of Christ</a:t>
            </a:r>
          </a:p>
        </p:txBody>
      </p:sp>
      <p:sp>
        <p:nvSpPr>
          <p:cNvPr id="7" name="Slide Number Placeholder 6"/>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BE17E72-6AB2-4E37-BA9C-97D50419236A}" type="datetime1">
              <a:rPr lang="en-US" smtClean="0"/>
              <a:t>10/6/2024</a:t>
            </a:fld>
            <a:endParaRPr lang="en-US"/>
          </a:p>
        </p:txBody>
      </p:sp>
      <p:sp>
        <p:nvSpPr>
          <p:cNvPr id="8" name="Footer Placeholder 7"/>
          <p:cNvSpPr>
            <a:spLocks noGrp="1"/>
          </p:cNvSpPr>
          <p:nvPr>
            <p:ph type="ftr" sz="quarter" idx="11"/>
          </p:nvPr>
        </p:nvSpPr>
        <p:spPr/>
        <p:txBody>
          <a:bodyPr/>
          <a:lstStyle/>
          <a:p>
            <a:r>
              <a:rPr lang="en-US"/>
              <a:t>The Gospel of Christ</a:t>
            </a:r>
          </a:p>
        </p:txBody>
      </p:sp>
      <p:sp>
        <p:nvSpPr>
          <p:cNvPr id="9" name="Slide Number Placeholder 8"/>
          <p:cNvSpPr>
            <a:spLocks noGrp="1"/>
          </p:cNvSpPr>
          <p:nvPr>
            <p:ph type="sldNum" sz="quarter" idx="12"/>
          </p:nvPr>
        </p:nvSpPr>
        <p:spPr/>
        <p:txBody>
          <a:bodyPr/>
          <a:lstStyle/>
          <a:p>
            <a:fld id="{E7929B6B-D181-4301-A190-98080173983E}"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939575-F997-4968-8B45-C2957862BF84}" type="datetime1">
              <a:rPr lang="en-US" smtClean="0"/>
              <a:t>10/6/2024</a:t>
            </a:fld>
            <a:endParaRPr lang="en-US"/>
          </a:p>
        </p:txBody>
      </p:sp>
      <p:sp>
        <p:nvSpPr>
          <p:cNvPr id="4" name="Footer Placeholder 3"/>
          <p:cNvSpPr>
            <a:spLocks noGrp="1"/>
          </p:cNvSpPr>
          <p:nvPr>
            <p:ph type="ftr" sz="quarter" idx="11"/>
          </p:nvPr>
        </p:nvSpPr>
        <p:spPr/>
        <p:txBody>
          <a:bodyPr/>
          <a:lstStyle/>
          <a:p>
            <a:r>
              <a:rPr lang="en-US"/>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65074-EC98-4C58-BB19-95FB36615A86}" type="datetime1">
              <a:rPr lang="en-US" smtClean="0"/>
              <a:t>10/6/2024</a:t>
            </a:fld>
            <a:endParaRPr lang="en-US"/>
          </a:p>
        </p:txBody>
      </p:sp>
      <p:sp>
        <p:nvSpPr>
          <p:cNvPr id="3" name="Footer Placeholder 2"/>
          <p:cNvSpPr>
            <a:spLocks noGrp="1"/>
          </p:cNvSpPr>
          <p:nvPr>
            <p:ph type="ftr" sz="quarter" idx="11"/>
          </p:nvPr>
        </p:nvSpPr>
        <p:spPr/>
        <p:txBody>
          <a:bodyPr/>
          <a:lstStyle/>
          <a:p>
            <a:r>
              <a:rPr lang="en-US"/>
              <a:t>The Gospel of Christ</a:t>
            </a:r>
          </a:p>
        </p:txBody>
      </p:sp>
      <p:sp>
        <p:nvSpPr>
          <p:cNvPr id="4" name="Slide Number Placeholder 3"/>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66BB45-77D8-49CD-B10C-68085EA65F0B}" type="datetime1">
              <a:rPr lang="en-US" smtClean="0"/>
              <a:t>10/6/2024</a:t>
            </a:fld>
            <a:endParaRPr lang="en-US"/>
          </a:p>
        </p:txBody>
      </p:sp>
      <p:sp>
        <p:nvSpPr>
          <p:cNvPr id="6" name="Footer Placeholder 5"/>
          <p:cNvSpPr>
            <a:spLocks noGrp="1"/>
          </p:cNvSpPr>
          <p:nvPr>
            <p:ph type="ftr" sz="quarter" idx="11"/>
          </p:nvPr>
        </p:nvSpPr>
        <p:spPr/>
        <p:txBody>
          <a:bodyPr/>
          <a:lstStyle/>
          <a:p>
            <a:r>
              <a:rPr lang="en-US"/>
              <a:t>The Gospel of Christ</a:t>
            </a:r>
          </a:p>
        </p:txBody>
      </p:sp>
      <p:sp>
        <p:nvSpPr>
          <p:cNvPr id="7" name="Slide Number Placeholder 6"/>
          <p:cNvSpPr>
            <a:spLocks noGrp="1"/>
          </p:cNvSpPr>
          <p:nvPr>
            <p:ph type="sldNum" sz="quarter" idx="12"/>
          </p:nvPr>
        </p:nvSpPr>
        <p:spPr/>
        <p:txBody>
          <a:bodyPr/>
          <a:lstStyle/>
          <a:p>
            <a:fld id="{E7929B6B-D181-4301-A190-98080173983E}"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40A913-F104-4680-ABEF-746AE15CD126}" type="datetime1">
              <a:rPr lang="en-US" smtClean="0"/>
              <a:t>10/6/2024</a:t>
            </a:fld>
            <a:endParaRPr lang="en-US"/>
          </a:p>
        </p:txBody>
      </p:sp>
      <p:sp>
        <p:nvSpPr>
          <p:cNvPr id="6" name="Footer Placeholder 5"/>
          <p:cNvSpPr>
            <a:spLocks noGrp="1"/>
          </p:cNvSpPr>
          <p:nvPr>
            <p:ph type="ftr" sz="quarter" idx="11"/>
          </p:nvPr>
        </p:nvSpPr>
        <p:spPr/>
        <p:txBody>
          <a:bodyPr/>
          <a:lstStyle/>
          <a:p>
            <a:r>
              <a:rPr lang="en-US"/>
              <a:t>The Gospel of Christ</a:t>
            </a:r>
          </a:p>
        </p:txBody>
      </p:sp>
      <p:sp>
        <p:nvSpPr>
          <p:cNvPr id="7" name="Slide Number Placeholder 6"/>
          <p:cNvSpPr>
            <a:spLocks noGrp="1"/>
          </p:cNvSpPr>
          <p:nvPr>
            <p:ph type="sldNum" sz="quarter" idx="12"/>
          </p:nvPr>
        </p:nvSpPr>
        <p:spPr/>
        <p:txBody>
          <a:bodyPr/>
          <a:lstStyle/>
          <a:p>
            <a:fld id="{E7929B6B-D181-4301-A190-98080173983E}" type="slidenum">
              <a:rPr lang="en-US" smtClean="0"/>
              <a:t>‹#›</a:t>
            </a:fld>
            <a:endParaRPr lang="en-US"/>
          </a:p>
        </p:txBody>
      </p:sp>
    </p:spTree>
  </p:cSld>
  <p:clrMapOvr>
    <a:masterClrMapping/>
  </p:clrMapOvr>
  <p:transition spd="med">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77D88FD9-0484-45E6-A528-3C99948051BD}" type="datetime1">
              <a:rPr lang="en-US" smtClean="0"/>
              <a:t>10/6/2024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The Gospel of Christ</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E7929B6B-D181-4301-A190-98080173983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circle/>
  </p:transition>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9" y="2362200"/>
            <a:ext cx="7732713" cy="2200275"/>
          </a:xfrm>
        </p:spPr>
        <p:txBody>
          <a:bodyPr anchor="b">
            <a:normAutofit/>
          </a:bodyPr>
          <a:lstStyle/>
          <a:p>
            <a:r>
              <a:rPr lang="en-US" sz="6000" b="1" dirty="0">
                <a:latin typeface="Candara" panose="020E0502030303020204" pitchFamily="34" charset="0"/>
              </a:rPr>
              <a:t>The Gospel Of Christ</a:t>
            </a:r>
          </a:p>
        </p:txBody>
      </p:sp>
      <p:sp>
        <p:nvSpPr>
          <p:cNvPr id="3" name="Subtitle 2"/>
          <p:cNvSpPr>
            <a:spLocks noGrp="1"/>
          </p:cNvSpPr>
          <p:nvPr>
            <p:ph type="body" idx="1"/>
          </p:nvPr>
        </p:nvSpPr>
        <p:spPr>
          <a:xfrm>
            <a:off x="914399" y="4626864"/>
            <a:ext cx="7580313" cy="1500187"/>
          </a:xfrm>
        </p:spPr>
        <p:txBody>
          <a:bodyPr anchor="t">
            <a:normAutofit/>
          </a:bodyPr>
          <a:lstStyle/>
          <a:p>
            <a:r>
              <a:rPr lang="en-US" b="1" i="1" dirty="0"/>
              <a:t>Romans 1:16, 17</a:t>
            </a:r>
          </a:p>
        </p:txBody>
      </p:sp>
    </p:spTree>
    <p:extLst>
      <p:ext uri="{BB962C8B-B14F-4D97-AF65-F5344CB8AC3E}">
        <p14:creationId xmlns:p14="http://schemas.microsoft.com/office/powerpoint/2010/main" val="2601687842"/>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990600"/>
          </a:xfrm>
        </p:spPr>
        <p:txBody>
          <a:bodyPr>
            <a:normAutofit/>
          </a:bodyPr>
          <a:lstStyle/>
          <a:p>
            <a:r>
              <a:rPr lang="en-US" sz="4800" b="1" i="1" dirty="0">
                <a:latin typeface="Candara" panose="020E0502030303020204" pitchFamily="34" charset="0"/>
              </a:rPr>
              <a:t>Romans 1:16, 17</a:t>
            </a:r>
          </a:p>
        </p:txBody>
      </p:sp>
      <p:sp>
        <p:nvSpPr>
          <p:cNvPr id="3" name="Content Placeholder 2"/>
          <p:cNvSpPr>
            <a:spLocks noGrp="1"/>
          </p:cNvSpPr>
          <p:nvPr>
            <p:ph idx="1"/>
          </p:nvPr>
        </p:nvSpPr>
        <p:spPr>
          <a:xfrm>
            <a:off x="533400" y="1600200"/>
            <a:ext cx="8305800" cy="4876800"/>
          </a:xfrm>
        </p:spPr>
        <p:txBody>
          <a:bodyPr>
            <a:normAutofit/>
          </a:bodyPr>
          <a:lstStyle/>
          <a:p>
            <a:pPr marL="0" indent="0">
              <a:lnSpc>
                <a:spcPts val="4000"/>
              </a:lnSpc>
              <a:buNone/>
            </a:pPr>
            <a:r>
              <a:rPr lang="en-US" sz="4000" b="1" i="1" dirty="0">
                <a:solidFill>
                  <a:schemeClr val="bg1">
                    <a:lumMod val="50000"/>
                  </a:schemeClr>
                </a:solidFill>
                <a:latin typeface="Candara" panose="020E0502030303020204" pitchFamily="34" charset="0"/>
              </a:rPr>
              <a:t>16 </a:t>
            </a:r>
            <a:r>
              <a:rPr lang="en-US" sz="4000" b="1" i="1" dirty="0">
                <a:latin typeface="Candara" panose="020E0502030303020204" pitchFamily="34" charset="0"/>
              </a:rPr>
              <a:t>For I am not ashamed of the gospel of Christ: for it is the power of God unto salvation to every one that believeth; to the Jew first, and also to the Greek.</a:t>
            </a:r>
          </a:p>
          <a:p>
            <a:pPr marL="0" indent="0">
              <a:lnSpc>
                <a:spcPts val="4000"/>
              </a:lnSpc>
              <a:buNone/>
            </a:pPr>
            <a:r>
              <a:rPr lang="en-US" sz="4000" b="1" i="1" dirty="0">
                <a:solidFill>
                  <a:schemeClr val="bg1">
                    <a:lumMod val="50000"/>
                  </a:schemeClr>
                </a:solidFill>
                <a:latin typeface="Candara" panose="020E0502030303020204" pitchFamily="34" charset="0"/>
              </a:rPr>
              <a:t>17</a:t>
            </a:r>
            <a:r>
              <a:rPr lang="en-US" sz="4000" b="1" i="1" dirty="0">
                <a:solidFill>
                  <a:schemeClr val="accent1"/>
                </a:solidFill>
                <a:latin typeface="Candara" panose="020E0502030303020204" pitchFamily="34" charset="0"/>
              </a:rPr>
              <a:t> </a:t>
            </a:r>
            <a:r>
              <a:rPr lang="en-US" sz="4000" b="1" i="1" dirty="0">
                <a:latin typeface="Candara" panose="020E0502030303020204" pitchFamily="34" charset="0"/>
              </a:rPr>
              <a:t>For therein is the righteousness of God revealed from faith to faith: as it is written, The just shall live by faith.</a:t>
            </a:r>
          </a:p>
        </p:txBody>
      </p:sp>
      <p:sp>
        <p:nvSpPr>
          <p:cNvPr id="4" name="Footer Placeholder 3"/>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2</a:t>
            </a:fld>
            <a:endParaRPr lang="en-US"/>
          </a:p>
        </p:txBody>
      </p:sp>
    </p:spTree>
    <p:extLst>
      <p:ext uri="{BB962C8B-B14F-4D97-AF65-F5344CB8AC3E}">
        <p14:creationId xmlns:p14="http://schemas.microsoft.com/office/powerpoint/2010/main" val="2219571537"/>
      </p:ext>
    </p:extLst>
  </p:cSld>
  <p:clrMapOvr>
    <a:masterClrMapping/>
  </p:clrMapOvr>
  <p:transition spd="med">
    <p:circl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525" y="485775"/>
            <a:ext cx="8229600" cy="762000"/>
          </a:xfrm>
        </p:spPr>
        <p:txBody>
          <a:bodyPr/>
          <a:lstStyle/>
          <a:p>
            <a:r>
              <a:rPr lang="en-US" b="1" dirty="0"/>
              <a:t>INTRODUCTION</a:t>
            </a:r>
          </a:p>
        </p:txBody>
      </p:sp>
      <p:sp>
        <p:nvSpPr>
          <p:cNvPr id="3" name="Content Placeholder 2"/>
          <p:cNvSpPr>
            <a:spLocks noGrp="1"/>
          </p:cNvSpPr>
          <p:nvPr>
            <p:ph idx="1"/>
          </p:nvPr>
        </p:nvSpPr>
        <p:spPr>
          <a:xfrm>
            <a:off x="390524" y="1338453"/>
            <a:ext cx="8677275" cy="5090922"/>
          </a:xfrm>
        </p:spPr>
        <p:txBody>
          <a:bodyPr>
            <a:normAutofit/>
          </a:bodyPr>
          <a:lstStyle/>
          <a:p>
            <a:pPr marL="0" indent="0">
              <a:buNone/>
            </a:pPr>
            <a:r>
              <a:rPr lang="en-US" sz="3600" b="1" i="1" dirty="0">
                <a:latin typeface="Candara" panose="020E0502030303020204" pitchFamily="34" charset="0"/>
              </a:rPr>
              <a:t>“GOSPEL” </a:t>
            </a:r>
            <a:r>
              <a:rPr lang="en-US" sz="3600" dirty="0">
                <a:latin typeface="Candara" panose="020E0502030303020204" pitchFamily="34" charset="0"/>
              </a:rPr>
              <a:t>=</a:t>
            </a:r>
            <a:r>
              <a:rPr lang="en-US" sz="3600" i="1" dirty="0">
                <a:latin typeface="Candara" panose="020E0502030303020204" pitchFamily="34" charset="0"/>
              </a:rPr>
              <a:t> </a:t>
            </a:r>
            <a:r>
              <a:rPr lang="en-US" sz="3600" dirty="0">
                <a:latin typeface="Candara" panose="020E0502030303020204" pitchFamily="34" charset="0"/>
              </a:rPr>
              <a:t>Good news, glad tidings</a:t>
            </a:r>
          </a:p>
          <a:p>
            <a:pPr marL="365760" lvl="2" indent="-274320">
              <a:lnSpc>
                <a:spcPts val="2900"/>
              </a:lnSpc>
              <a:spcBef>
                <a:spcPts val="0"/>
              </a:spcBef>
              <a:buFont typeface="Wingdings" panose="05000000000000000000" pitchFamily="2" charset="2"/>
              <a:buChar char="§"/>
            </a:pPr>
            <a:r>
              <a:rPr lang="en-US" sz="2800" dirty="0">
                <a:latin typeface="Candara" panose="020E0502030303020204" pitchFamily="34" charset="0"/>
              </a:rPr>
              <a:t>From the Greek word </a:t>
            </a:r>
            <a:r>
              <a:rPr lang="en-US" sz="2800" b="1" i="1" dirty="0" err="1">
                <a:latin typeface="Candara" panose="020E0502030303020204" pitchFamily="34" charset="0"/>
              </a:rPr>
              <a:t>euaggelion</a:t>
            </a:r>
            <a:r>
              <a:rPr lang="en-US" sz="2800" i="1" dirty="0">
                <a:latin typeface="Candara" panose="020E0502030303020204" pitchFamily="34" charset="0"/>
              </a:rPr>
              <a:t>  (good message, i.e. the gospel:--gospel”) </a:t>
            </a:r>
            <a:r>
              <a:rPr lang="en-US" sz="2800" b="1" i="1" dirty="0">
                <a:latin typeface="Candara" panose="020E0502030303020204" pitchFamily="34" charset="0"/>
              </a:rPr>
              <a:t>– Strong  </a:t>
            </a:r>
            <a:r>
              <a:rPr lang="en-US" sz="2800" i="1" dirty="0">
                <a:latin typeface="Candara" panose="020E0502030303020204" pitchFamily="34" charset="0"/>
              </a:rPr>
              <a:t>(Rom. 10:15)</a:t>
            </a:r>
          </a:p>
          <a:p>
            <a:pPr marL="0" lvl="2" indent="0">
              <a:lnSpc>
                <a:spcPts val="3200"/>
              </a:lnSpc>
              <a:spcBef>
                <a:spcPts val="1800"/>
              </a:spcBef>
              <a:buNone/>
            </a:pPr>
            <a:r>
              <a:rPr lang="en-US" sz="3300" b="1" dirty="0">
                <a:latin typeface="Candara" panose="020E0502030303020204" pitchFamily="34" charset="0"/>
              </a:rPr>
              <a:t>Was Preached by Christ</a:t>
            </a:r>
          </a:p>
          <a:p>
            <a:pPr marL="365760" lvl="1"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Matt. 4:23; 9:35</a:t>
            </a:r>
          </a:p>
          <a:p>
            <a:pPr marL="0" lvl="1" indent="0">
              <a:lnSpc>
                <a:spcPts val="2800"/>
              </a:lnSpc>
              <a:spcBef>
                <a:spcPts val="1800"/>
              </a:spcBef>
              <a:buNone/>
            </a:pPr>
            <a:r>
              <a:rPr lang="en-US" sz="3300" b="1" dirty="0">
                <a:latin typeface="Candara" panose="020E0502030303020204" pitchFamily="34" charset="0"/>
              </a:rPr>
              <a:t>Christ Commanded it to be Taught &amp; Preached</a:t>
            </a:r>
          </a:p>
          <a:p>
            <a:pPr marL="365760" lvl="2"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Matt. 28:18-20; Mark 16:15-20; Acts 8:25</a:t>
            </a:r>
          </a:p>
          <a:p>
            <a:pPr marL="0" lvl="2" indent="0">
              <a:lnSpc>
                <a:spcPts val="3200"/>
              </a:lnSpc>
              <a:spcBef>
                <a:spcPts val="1800"/>
              </a:spcBef>
              <a:buNone/>
            </a:pPr>
            <a:r>
              <a:rPr lang="en-US" sz="3300" b="1" dirty="0">
                <a:latin typeface="Candara" panose="020E0502030303020204" pitchFamily="34" charset="0"/>
              </a:rPr>
              <a:t>Appeals to the Intellect of Man</a:t>
            </a:r>
          </a:p>
          <a:p>
            <a:pPr marL="365760" lvl="2"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John 6:44, 45</a:t>
            </a:r>
          </a:p>
        </p:txBody>
      </p:sp>
      <p:sp>
        <p:nvSpPr>
          <p:cNvPr id="4" name="Footer Placeholder 3"/>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3</a:t>
            </a:fld>
            <a:endParaRPr lang="en-US"/>
          </a:p>
        </p:txBody>
      </p:sp>
    </p:spTree>
    <p:extLst>
      <p:ext uri="{BB962C8B-B14F-4D97-AF65-F5344CB8AC3E}">
        <p14:creationId xmlns:p14="http://schemas.microsoft.com/office/powerpoint/2010/main" val="2800539380"/>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Effect transition="in" filter="fade">
                                      <p:cBhvr>
                                        <p:cTn id="50" dur="1000"/>
                                        <p:tgtEl>
                                          <p:spTgt spid="3">
                                            <p:txEl>
                                              <p:pRg st="7" end="7"/>
                                            </p:txEl>
                                          </p:spTgt>
                                        </p:tgtEl>
                                      </p:cBhvr>
                                    </p:animEffect>
                                    <p:anim calcmode="lin" valueType="num">
                                      <p:cBhvr>
                                        <p:cTn id="51"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4350"/>
            <a:ext cx="8229600" cy="685800"/>
          </a:xfrm>
        </p:spPr>
        <p:txBody>
          <a:bodyPr>
            <a:normAutofit fontScale="90000"/>
          </a:bodyPr>
          <a:lstStyle/>
          <a:p>
            <a:r>
              <a:rPr lang="en-US" sz="4800" b="1" dirty="0">
                <a:latin typeface="Candara" panose="020E0502030303020204" pitchFamily="34" charset="0"/>
              </a:rPr>
              <a:t>THE GOSPEL is…</a:t>
            </a:r>
          </a:p>
        </p:txBody>
      </p:sp>
      <p:sp>
        <p:nvSpPr>
          <p:cNvPr id="3" name="Content Placeholder 2"/>
          <p:cNvSpPr>
            <a:spLocks noGrp="1"/>
          </p:cNvSpPr>
          <p:nvPr>
            <p:ph idx="1"/>
          </p:nvPr>
        </p:nvSpPr>
        <p:spPr>
          <a:xfrm>
            <a:off x="457200" y="1300352"/>
            <a:ext cx="8534400" cy="5557647"/>
          </a:xfrm>
        </p:spPr>
        <p:txBody>
          <a:bodyPr>
            <a:normAutofit/>
          </a:bodyPr>
          <a:lstStyle/>
          <a:p>
            <a:pPr marL="0" indent="0">
              <a:buNone/>
            </a:pPr>
            <a:r>
              <a:rPr lang="en-US" sz="3600" b="1" dirty="0">
                <a:latin typeface="Candara" panose="020E0502030303020204" pitchFamily="34" charset="0"/>
              </a:rPr>
              <a:t>God’s Saving Power</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Rom. 1:16; 1 Cor. 1:18-25</a:t>
            </a:r>
          </a:p>
          <a:p>
            <a:pPr marL="0" indent="0">
              <a:lnSpc>
                <a:spcPts val="3600"/>
              </a:lnSpc>
              <a:spcBef>
                <a:spcPts val="1200"/>
              </a:spcBef>
              <a:buNone/>
            </a:pPr>
            <a:r>
              <a:rPr lang="en-US" sz="3600" b="1" dirty="0">
                <a:latin typeface="Candara" panose="020E0502030303020204" pitchFamily="34" charset="0"/>
              </a:rPr>
              <a:t>Divinely Certified </a:t>
            </a:r>
            <a:r>
              <a:rPr lang="en-US" sz="3600" dirty="0">
                <a:latin typeface="Candara" panose="020E0502030303020204" pitchFamily="34" charset="0"/>
              </a:rPr>
              <a:t>(Declared, made known)</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Gal. 1:11-19; 1 Cor. 15:1</a:t>
            </a:r>
          </a:p>
          <a:p>
            <a:pPr marL="0" indent="0">
              <a:lnSpc>
                <a:spcPts val="3600"/>
              </a:lnSpc>
              <a:spcBef>
                <a:spcPts val="1200"/>
              </a:spcBef>
              <a:buNone/>
            </a:pPr>
            <a:r>
              <a:rPr lang="en-US" sz="3600" b="1" dirty="0">
                <a:latin typeface="Candara" panose="020E0502030303020204" pitchFamily="34" charset="0"/>
              </a:rPr>
              <a:t>God’s Call to Man</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2 Thess. 2:13-14; 1 Pet. 5:10</a:t>
            </a:r>
          </a:p>
          <a:p>
            <a:pPr marL="0" indent="0">
              <a:lnSpc>
                <a:spcPts val="3600"/>
              </a:lnSpc>
              <a:spcBef>
                <a:spcPts val="1200"/>
              </a:spcBef>
              <a:buNone/>
            </a:pPr>
            <a:r>
              <a:rPr lang="en-US" sz="3600" b="1" dirty="0">
                <a:latin typeface="Candara" panose="020E0502030303020204" pitchFamily="34" charset="0"/>
              </a:rPr>
              <a:t>God’s Means of Begetting</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1 Cor. 4:15; James 1:18; 1 Pet. 1:3</a:t>
            </a:r>
          </a:p>
          <a:p>
            <a:pPr marL="0" indent="0">
              <a:lnSpc>
                <a:spcPts val="3600"/>
              </a:lnSpc>
              <a:spcBef>
                <a:spcPts val="1200"/>
              </a:spcBef>
              <a:buNone/>
            </a:pPr>
            <a:r>
              <a:rPr lang="en-US" sz="3600" b="1" dirty="0">
                <a:latin typeface="Candara" panose="020E0502030303020204" pitchFamily="34" charset="0"/>
              </a:rPr>
              <a:t>A Message of Peace and a Beautiful Work</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Rom. 10:8-17</a:t>
            </a:r>
          </a:p>
          <a:p>
            <a:pPr lvl="1">
              <a:buFont typeface="Wingdings" panose="05000000000000000000" pitchFamily="2" charset="2"/>
              <a:buChar char="§"/>
            </a:pPr>
            <a:endParaRPr lang="en-US" b="1" dirty="0">
              <a:latin typeface="Candara" panose="020E0502030303020204" pitchFamily="34" charset="0"/>
            </a:endParaRPr>
          </a:p>
          <a:p>
            <a:pPr>
              <a:buFont typeface="Wingdings" panose="05000000000000000000" pitchFamily="2" charset="2"/>
              <a:buChar char="§"/>
            </a:pPr>
            <a:endParaRPr lang="en-US" dirty="0">
              <a:latin typeface="Candara" panose="020E0502030303020204" pitchFamily="34" charset="0"/>
            </a:endParaRPr>
          </a:p>
          <a:p>
            <a:endParaRPr lang="en-US" dirty="0"/>
          </a:p>
          <a:p>
            <a:pPr lvl="1"/>
            <a:endParaRPr lang="en-US" b="1" dirty="0"/>
          </a:p>
        </p:txBody>
      </p:sp>
      <p:sp>
        <p:nvSpPr>
          <p:cNvPr id="4" name="Footer Placeholder 3"/>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4</a:t>
            </a:fld>
            <a:endParaRPr lang="en-US"/>
          </a:p>
        </p:txBody>
      </p:sp>
    </p:spTree>
    <p:extLst>
      <p:ext uri="{BB962C8B-B14F-4D97-AF65-F5344CB8AC3E}">
        <p14:creationId xmlns:p14="http://schemas.microsoft.com/office/powerpoint/2010/main" val="795657679"/>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
                                            <p:txEl>
                                              <p:pRg st="9" end="9"/>
                                            </p:txEl>
                                          </p:spTgt>
                                        </p:tgtEl>
                                        <p:attrNameLst>
                                          <p:attrName>style.visibility</p:attrName>
                                        </p:attrNameLst>
                                      </p:cBhvr>
                                      <p:to>
                                        <p:strVal val="visible"/>
                                      </p:to>
                                    </p:set>
                                    <p:animEffect transition="in" filter="fade">
                                      <p:cBhvr>
                                        <p:cTn id="60" dur="1000"/>
                                        <p:tgtEl>
                                          <p:spTgt spid="3">
                                            <p:txEl>
                                              <p:pRg st="9" end="9"/>
                                            </p:txEl>
                                          </p:spTgt>
                                        </p:tgtEl>
                                      </p:cBhvr>
                                    </p:animEffect>
                                    <p:anim calcmode="lin" valueType="num">
                                      <p:cBhvr>
                                        <p:cTn id="6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2600" y="1321562"/>
            <a:ext cx="8229600" cy="5467350"/>
          </a:xfrm>
        </p:spPr>
        <p:txBody>
          <a:bodyPr/>
          <a:lstStyle/>
          <a:p>
            <a:pPr marL="0" indent="0">
              <a:spcBef>
                <a:spcPts val="0"/>
              </a:spcBef>
              <a:buNone/>
            </a:pPr>
            <a:r>
              <a:rPr lang="en-US" sz="3600" b="1" dirty="0">
                <a:latin typeface="Candara" panose="020E0502030303020204" pitchFamily="34" charset="0"/>
              </a:rPr>
              <a:t>One Must Believe It or Be Lost</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Rom. 1:16; Mark 16:16; Heb. 4:12</a:t>
            </a:r>
          </a:p>
          <a:p>
            <a:pPr marL="0" indent="0">
              <a:lnSpc>
                <a:spcPts val="3600"/>
              </a:lnSpc>
              <a:spcBef>
                <a:spcPts val="1800"/>
              </a:spcBef>
              <a:buNone/>
            </a:pPr>
            <a:r>
              <a:rPr lang="en-US" sz="3600" b="1" dirty="0">
                <a:latin typeface="Candara" panose="020E0502030303020204" pitchFamily="34" charset="0"/>
              </a:rPr>
              <a:t>One Must Obey It or Be Destroyed</a:t>
            </a:r>
          </a:p>
          <a:p>
            <a:pPr marL="365760" lvl="1" indent="-274320">
              <a:lnSpc>
                <a:spcPts val="3200"/>
              </a:lnSpc>
              <a:spcBef>
                <a:spcPts val="0"/>
              </a:spcBef>
              <a:buFont typeface="Wingdings" panose="05000000000000000000" pitchFamily="2" charset="2"/>
              <a:buChar char="§"/>
            </a:pPr>
            <a:r>
              <a:rPr lang="en-US" sz="3200" i="1" dirty="0">
                <a:latin typeface="Candara" panose="020E0502030303020204" pitchFamily="34" charset="0"/>
              </a:rPr>
              <a:t>1 Pet. 4:17-18; 2 Thess. 1:7-9</a:t>
            </a:r>
          </a:p>
          <a:p>
            <a:pPr marL="0" indent="0">
              <a:lnSpc>
                <a:spcPts val="3600"/>
              </a:lnSpc>
              <a:spcBef>
                <a:spcPts val="1800"/>
              </a:spcBef>
              <a:buNone/>
            </a:pPr>
            <a:r>
              <a:rPr lang="en-US" sz="3600" b="1" dirty="0">
                <a:latin typeface="Candara" panose="020E0502030303020204" pitchFamily="34" charset="0"/>
              </a:rPr>
              <a:t>One Cannot Afford To Forget It</a:t>
            </a:r>
          </a:p>
          <a:p>
            <a:pPr marL="365760" lvl="1"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1 Cor. 15:1-4; Heb. 2:1-4; 2 Pet. 1:12-18</a:t>
            </a:r>
          </a:p>
          <a:p>
            <a:pPr marL="0" indent="0">
              <a:lnSpc>
                <a:spcPts val="3600"/>
              </a:lnSpc>
              <a:spcBef>
                <a:spcPts val="1800"/>
              </a:spcBef>
              <a:buNone/>
            </a:pPr>
            <a:r>
              <a:rPr lang="en-US" sz="3600" b="1" dirty="0">
                <a:latin typeface="Candara" panose="020E0502030303020204" pitchFamily="34" charset="0"/>
              </a:rPr>
              <a:t>There Is No Substitution For It</a:t>
            </a:r>
          </a:p>
          <a:p>
            <a:pPr lvl="1">
              <a:lnSpc>
                <a:spcPts val="3200"/>
              </a:lnSpc>
              <a:spcBef>
                <a:spcPts val="0"/>
              </a:spcBef>
              <a:buFont typeface="Wingdings" panose="05000000000000000000" pitchFamily="2" charset="2"/>
              <a:buChar char="§"/>
            </a:pPr>
            <a:r>
              <a:rPr lang="en-US" sz="2800" i="1" dirty="0">
                <a:latin typeface="Candara" panose="020E0502030303020204" pitchFamily="34" charset="0"/>
              </a:rPr>
              <a:t>Gal. 1:6-9; Acts 4:12; 2 Jno. 9-11</a:t>
            </a:r>
          </a:p>
          <a:p>
            <a:endParaRPr lang="en-US" dirty="0"/>
          </a:p>
        </p:txBody>
      </p:sp>
      <p:sp>
        <p:nvSpPr>
          <p:cNvPr id="4" name="Footer Placeholder 3"/>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5</a:t>
            </a:fld>
            <a:endParaRPr lang="en-US"/>
          </a:p>
        </p:txBody>
      </p:sp>
      <p:sp>
        <p:nvSpPr>
          <p:cNvPr id="8" name="Title 1">
            <a:extLst>
              <a:ext uri="{FF2B5EF4-FFF2-40B4-BE49-F238E27FC236}">
                <a16:creationId xmlns:a16="http://schemas.microsoft.com/office/drawing/2014/main" id="{D3C7F6CA-ECBB-4697-536F-63CCE05C2EDE}"/>
              </a:ext>
            </a:extLst>
          </p:cNvPr>
          <p:cNvSpPr>
            <a:spLocks noGrp="1"/>
          </p:cNvSpPr>
          <p:nvPr>
            <p:ph type="title"/>
          </p:nvPr>
        </p:nvSpPr>
        <p:spPr>
          <a:xfrm>
            <a:off x="457200" y="514350"/>
            <a:ext cx="8229600" cy="685800"/>
          </a:xfrm>
        </p:spPr>
        <p:txBody>
          <a:bodyPr>
            <a:normAutofit fontScale="90000"/>
          </a:bodyPr>
          <a:lstStyle/>
          <a:p>
            <a:r>
              <a:rPr lang="en-US" sz="4800" b="1" dirty="0">
                <a:latin typeface="Candara" panose="020E0502030303020204" pitchFamily="34" charset="0"/>
              </a:rPr>
              <a:t>THE GOSPEL</a:t>
            </a:r>
          </a:p>
        </p:txBody>
      </p:sp>
    </p:spTree>
    <p:extLst>
      <p:ext uri="{BB962C8B-B14F-4D97-AF65-F5344CB8AC3E}">
        <p14:creationId xmlns:p14="http://schemas.microsoft.com/office/powerpoint/2010/main" val="236585825"/>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eft Brace 4"/>
          <p:cNvSpPr/>
          <p:nvPr/>
        </p:nvSpPr>
        <p:spPr>
          <a:xfrm>
            <a:off x="1156943" y="752027"/>
            <a:ext cx="609600" cy="5624743"/>
          </a:xfrm>
          <a:prstGeom prst="leftBrace">
            <a:avLst>
              <a:gd name="adj1" fmla="val 63021"/>
              <a:gd name="adj2" fmla="val 50000"/>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TextBox 6"/>
          <p:cNvSpPr txBox="1"/>
          <p:nvPr/>
        </p:nvSpPr>
        <p:spPr>
          <a:xfrm>
            <a:off x="2198230" y="1055201"/>
            <a:ext cx="1676400" cy="1015663"/>
          </a:xfrm>
          <a:prstGeom prst="rect">
            <a:avLst/>
          </a:prstGeom>
          <a:solidFill>
            <a:schemeClr val="bg2"/>
          </a:solidFill>
        </p:spPr>
        <p:txBody>
          <a:bodyPr wrap="square" rtlCol="0">
            <a:spAutoFit/>
          </a:bodyPr>
          <a:lstStyle/>
          <a:p>
            <a:pPr algn="ctr"/>
            <a:r>
              <a:rPr lang="en-US" sz="3600" b="1" dirty="0">
                <a:latin typeface="Candara" panose="020E0502030303020204" pitchFamily="34" charset="0"/>
              </a:rPr>
              <a:t>FACTS</a:t>
            </a:r>
          </a:p>
          <a:p>
            <a:pPr algn="ctr"/>
            <a:r>
              <a:rPr lang="en-US" sz="2400" dirty="0">
                <a:latin typeface="Candara" panose="020E0502030303020204" pitchFamily="34" charset="0"/>
              </a:rPr>
              <a:t>To Believe</a:t>
            </a:r>
          </a:p>
        </p:txBody>
      </p:sp>
      <p:sp>
        <p:nvSpPr>
          <p:cNvPr id="12" name="TextBox 11"/>
          <p:cNvSpPr txBox="1"/>
          <p:nvPr/>
        </p:nvSpPr>
        <p:spPr>
          <a:xfrm>
            <a:off x="1699970" y="3056568"/>
            <a:ext cx="2678943" cy="1015663"/>
          </a:xfrm>
          <a:prstGeom prst="rect">
            <a:avLst/>
          </a:prstGeom>
          <a:solidFill>
            <a:schemeClr val="bg2"/>
          </a:solidFill>
        </p:spPr>
        <p:txBody>
          <a:bodyPr wrap="square" rtlCol="0">
            <a:spAutoFit/>
          </a:bodyPr>
          <a:lstStyle/>
          <a:p>
            <a:pPr algn="ctr"/>
            <a:r>
              <a:rPr lang="en-US" sz="3600" b="1" dirty="0">
                <a:latin typeface="Candara" panose="020E0502030303020204" pitchFamily="34" charset="0"/>
              </a:rPr>
              <a:t>COMMANDS</a:t>
            </a:r>
          </a:p>
          <a:p>
            <a:pPr algn="ctr"/>
            <a:r>
              <a:rPr lang="en-US" sz="2400" dirty="0">
                <a:latin typeface="Candara" panose="020E0502030303020204" pitchFamily="34" charset="0"/>
              </a:rPr>
              <a:t>To Obey</a:t>
            </a:r>
          </a:p>
        </p:txBody>
      </p:sp>
      <p:sp>
        <p:nvSpPr>
          <p:cNvPr id="13" name="TextBox 12"/>
          <p:cNvSpPr txBox="1"/>
          <p:nvPr/>
        </p:nvSpPr>
        <p:spPr>
          <a:xfrm>
            <a:off x="1895750" y="5057936"/>
            <a:ext cx="2364420" cy="1015663"/>
          </a:xfrm>
          <a:prstGeom prst="rect">
            <a:avLst/>
          </a:prstGeom>
          <a:solidFill>
            <a:schemeClr val="bg2"/>
          </a:solidFill>
        </p:spPr>
        <p:txBody>
          <a:bodyPr wrap="square" rtlCol="0">
            <a:spAutoFit/>
          </a:bodyPr>
          <a:lstStyle/>
          <a:p>
            <a:pPr algn="ctr"/>
            <a:r>
              <a:rPr lang="en-US" sz="3600" b="1" dirty="0">
                <a:latin typeface="Candara" panose="020E0502030303020204" pitchFamily="34" charset="0"/>
              </a:rPr>
              <a:t>PROMISES</a:t>
            </a:r>
          </a:p>
          <a:p>
            <a:pPr algn="ctr"/>
            <a:r>
              <a:rPr lang="en-US" sz="2400" dirty="0">
                <a:latin typeface="Candara" panose="020E0502030303020204" pitchFamily="34" charset="0"/>
              </a:rPr>
              <a:t>To Be Received</a:t>
            </a:r>
          </a:p>
        </p:txBody>
      </p:sp>
      <p:sp>
        <p:nvSpPr>
          <p:cNvPr id="16" name="Left Brace 15"/>
          <p:cNvSpPr/>
          <p:nvPr/>
        </p:nvSpPr>
        <p:spPr>
          <a:xfrm>
            <a:off x="4419600" y="2494738"/>
            <a:ext cx="609600" cy="2075410"/>
          </a:xfrm>
          <a:prstGeom prst="leftBrace">
            <a:avLst>
              <a:gd name="adj1" fmla="val 41146"/>
              <a:gd name="adj2" fmla="val 50000"/>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Left Brace 16"/>
          <p:cNvSpPr/>
          <p:nvPr/>
        </p:nvSpPr>
        <p:spPr>
          <a:xfrm>
            <a:off x="4437355" y="730562"/>
            <a:ext cx="609600" cy="1557291"/>
          </a:xfrm>
          <a:prstGeom prst="leftBrace">
            <a:avLst>
              <a:gd name="adj1" fmla="val 36458"/>
              <a:gd name="adj2" fmla="val 50000"/>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4876800" y="832851"/>
            <a:ext cx="3581400" cy="461665"/>
          </a:xfrm>
          <a:prstGeom prst="rect">
            <a:avLst/>
          </a:prstGeom>
          <a:noFill/>
        </p:spPr>
        <p:txBody>
          <a:bodyPr wrap="square" rtlCol="0">
            <a:spAutoFit/>
          </a:bodyPr>
          <a:lstStyle/>
          <a:p>
            <a:r>
              <a:rPr lang="en-US" sz="2400" b="1" dirty="0">
                <a:latin typeface="Candara" panose="020E0502030303020204" pitchFamily="34" charset="0"/>
              </a:rPr>
              <a:t>Death</a:t>
            </a:r>
            <a:r>
              <a:rPr lang="en-US" sz="2400" dirty="0">
                <a:latin typeface="Candara" panose="020E0502030303020204" pitchFamily="34" charset="0"/>
              </a:rPr>
              <a:t> </a:t>
            </a:r>
            <a:r>
              <a:rPr lang="en-US" sz="2400" i="1" dirty="0">
                <a:latin typeface="Candara" panose="020E0502030303020204" pitchFamily="34" charset="0"/>
              </a:rPr>
              <a:t>– 1 Cor. 15:1-4 </a:t>
            </a:r>
          </a:p>
        </p:txBody>
      </p:sp>
      <p:sp>
        <p:nvSpPr>
          <p:cNvPr id="19" name="TextBox 18"/>
          <p:cNvSpPr txBox="1"/>
          <p:nvPr/>
        </p:nvSpPr>
        <p:spPr>
          <a:xfrm>
            <a:off x="4876800" y="1249879"/>
            <a:ext cx="3581400" cy="461665"/>
          </a:xfrm>
          <a:prstGeom prst="rect">
            <a:avLst/>
          </a:prstGeom>
          <a:noFill/>
        </p:spPr>
        <p:txBody>
          <a:bodyPr wrap="square" rtlCol="0">
            <a:spAutoFit/>
          </a:bodyPr>
          <a:lstStyle/>
          <a:p>
            <a:r>
              <a:rPr lang="en-US" sz="2400" b="1" dirty="0">
                <a:latin typeface="Candara" panose="020E0502030303020204" pitchFamily="34" charset="0"/>
              </a:rPr>
              <a:t>Burial</a:t>
            </a:r>
            <a:r>
              <a:rPr lang="en-US" sz="2400" dirty="0">
                <a:latin typeface="Candara" panose="020E0502030303020204" pitchFamily="34" charset="0"/>
              </a:rPr>
              <a:t> – </a:t>
            </a:r>
            <a:r>
              <a:rPr lang="en-US" sz="2400" i="1" dirty="0">
                <a:latin typeface="Candara" panose="020E0502030303020204" pitchFamily="34" charset="0"/>
              </a:rPr>
              <a:t>Rom. 6:4 </a:t>
            </a:r>
          </a:p>
        </p:txBody>
      </p:sp>
      <p:sp>
        <p:nvSpPr>
          <p:cNvPr id="20" name="TextBox 19"/>
          <p:cNvSpPr txBox="1"/>
          <p:nvPr/>
        </p:nvSpPr>
        <p:spPr>
          <a:xfrm>
            <a:off x="4876800" y="1685201"/>
            <a:ext cx="3790026" cy="461665"/>
          </a:xfrm>
          <a:prstGeom prst="rect">
            <a:avLst/>
          </a:prstGeom>
          <a:noFill/>
        </p:spPr>
        <p:txBody>
          <a:bodyPr wrap="square" rtlCol="0">
            <a:spAutoFit/>
          </a:bodyPr>
          <a:lstStyle/>
          <a:p>
            <a:r>
              <a:rPr lang="en-US" sz="2400" b="1" dirty="0">
                <a:latin typeface="Candara" panose="020E0502030303020204" pitchFamily="34" charset="0"/>
              </a:rPr>
              <a:t>Resurrection</a:t>
            </a:r>
            <a:r>
              <a:rPr lang="en-US" sz="2400" dirty="0">
                <a:latin typeface="Candara" panose="020E0502030303020204" pitchFamily="34" charset="0"/>
              </a:rPr>
              <a:t> </a:t>
            </a:r>
            <a:r>
              <a:rPr lang="en-US" sz="2400" i="1" dirty="0">
                <a:latin typeface="Candara" panose="020E0502030303020204" pitchFamily="34" charset="0"/>
              </a:rPr>
              <a:t>– Rom. 10:9 </a:t>
            </a:r>
          </a:p>
        </p:txBody>
      </p:sp>
      <p:sp>
        <p:nvSpPr>
          <p:cNvPr id="21" name="TextBox 20"/>
          <p:cNvSpPr txBox="1"/>
          <p:nvPr/>
        </p:nvSpPr>
        <p:spPr>
          <a:xfrm>
            <a:off x="4840549" y="2503553"/>
            <a:ext cx="4247226" cy="461665"/>
          </a:xfrm>
          <a:prstGeom prst="rect">
            <a:avLst/>
          </a:prstGeom>
          <a:noFill/>
        </p:spPr>
        <p:txBody>
          <a:bodyPr wrap="square" rtlCol="0">
            <a:spAutoFit/>
          </a:bodyPr>
          <a:lstStyle/>
          <a:p>
            <a:r>
              <a:rPr lang="en-US" sz="2400" b="1" dirty="0">
                <a:latin typeface="Candara" panose="020E0502030303020204" pitchFamily="34" charset="0"/>
              </a:rPr>
              <a:t>Believe</a:t>
            </a:r>
            <a:r>
              <a:rPr lang="en-US" sz="2400" dirty="0">
                <a:latin typeface="Candara" panose="020E0502030303020204" pitchFamily="34" charset="0"/>
              </a:rPr>
              <a:t> – </a:t>
            </a:r>
            <a:r>
              <a:rPr lang="en-US" sz="2400" i="1" dirty="0">
                <a:latin typeface="Candara" panose="020E0502030303020204" pitchFamily="34" charset="0"/>
              </a:rPr>
              <a:t>Rom. 10:17; Mark 16:16 </a:t>
            </a:r>
          </a:p>
        </p:txBody>
      </p:sp>
      <p:sp>
        <p:nvSpPr>
          <p:cNvPr id="27" name="Rectangle 26"/>
          <p:cNvSpPr/>
          <p:nvPr/>
        </p:nvSpPr>
        <p:spPr>
          <a:xfrm>
            <a:off x="-20798" y="361949"/>
            <a:ext cx="1128001" cy="6486525"/>
          </a:xfrm>
          <a:prstGeom prst="rect">
            <a:avLst/>
          </a:prstGeom>
          <a:solidFill>
            <a:schemeClr val="bg2"/>
          </a:solidFill>
        </p:spPr>
        <p:txBody>
          <a:bodyPr vert="wordArtVert" wrap="square" lIns="0" tIns="0" rIns="274320" bIns="274320">
            <a:normAutofit fontScale="92500"/>
          </a:bodyPr>
          <a:lstStyle/>
          <a:p>
            <a:pPr algn="ctr">
              <a:lnSpc>
                <a:spcPts val="5800"/>
              </a:lnSpc>
            </a:pPr>
            <a:r>
              <a:rPr lang="en-US" sz="6000" b="1" dirty="0">
                <a:ln w="10541" cmpd="sng">
                  <a:solidFill>
                    <a:schemeClr val="accent1">
                      <a:shade val="88000"/>
                      <a:satMod val="110000"/>
                    </a:schemeClr>
                  </a:solidFill>
                  <a:prstDash val="solid"/>
                </a:ln>
                <a:solidFill>
                  <a:schemeClr val="tx2"/>
                </a:solidFill>
                <a:latin typeface="Candara" panose="020E0502030303020204" pitchFamily="34" charset="0"/>
              </a:rPr>
              <a:t>GOSPEL</a:t>
            </a:r>
            <a:endParaRPr lang="en-US" sz="6000" b="1" cap="none" spc="0" dirty="0">
              <a:ln w="10541" cmpd="sng">
                <a:solidFill>
                  <a:schemeClr val="accent1">
                    <a:shade val="88000"/>
                    <a:satMod val="110000"/>
                  </a:schemeClr>
                </a:solidFill>
                <a:prstDash val="solid"/>
              </a:ln>
              <a:solidFill>
                <a:schemeClr val="tx2"/>
              </a:solidFill>
              <a:effectLst/>
              <a:latin typeface="Candara" panose="020E0502030303020204" pitchFamily="34" charset="0"/>
            </a:endParaRPr>
          </a:p>
        </p:txBody>
      </p:sp>
      <p:sp>
        <p:nvSpPr>
          <p:cNvPr id="28" name="TextBox 27"/>
          <p:cNvSpPr txBox="1"/>
          <p:nvPr/>
        </p:nvSpPr>
        <p:spPr>
          <a:xfrm>
            <a:off x="4848225" y="2908058"/>
            <a:ext cx="3581400" cy="461665"/>
          </a:xfrm>
          <a:prstGeom prst="rect">
            <a:avLst/>
          </a:prstGeom>
          <a:noFill/>
        </p:spPr>
        <p:txBody>
          <a:bodyPr wrap="square" rtlCol="0">
            <a:spAutoFit/>
          </a:bodyPr>
          <a:lstStyle/>
          <a:p>
            <a:r>
              <a:rPr lang="en-US" sz="2400" b="1" dirty="0">
                <a:latin typeface="Candara" panose="020E0502030303020204" pitchFamily="34" charset="0"/>
              </a:rPr>
              <a:t>Repent</a:t>
            </a:r>
            <a:r>
              <a:rPr lang="en-US" sz="2400" dirty="0">
                <a:latin typeface="Candara" panose="020E0502030303020204" pitchFamily="34" charset="0"/>
              </a:rPr>
              <a:t> – </a:t>
            </a:r>
            <a:r>
              <a:rPr lang="en-US" sz="2400" i="1" dirty="0">
                <a:latin typeface="Candara" panose="020E0502030303020204" pitchFamily="34" charset="0"/>
              </a:rPr>
              <a:t>Acts 2:38; 17:30  </a:t>
            </a:r>
          </a:p>
        </p:txBody>
      </p:sp>
      <p:sp>
        <p:nvSpPr>
          <p:cNvPr id="29" name="TextBox 28"/>
          <p:cNvSpPr txBox="1"/>
          <p:nvPr/>
        </p:nvSpPr>
        <p:spPr>
          <a:xfrm>
            <a:off x="4840549" y="3315490"/>
            <a:ext cx="4780625" cy="461665"/>
          </a:xfrm>
          <a:prstGeom prst="rect">
            <a:avLst/>
          </a:prstGeom>
          <a:noFill/>
        </p:spPr>
        <p:txBody>
          <a:bodyPr wrap="square" rtlCol="0">
            <a:spAutoFit/>
          </a:bodyPr>
          <a:lstStyle/>
          <a:p>
            <a:r>
              <a:rPr lang="en-US" sz="2400" b="1" dirty="0">
                <a:latin typeface="Candara" panose="020E0502030303020204" pitchFamily="34" charset="0"/>
              </a:rPr>
              <a:t>Confess </a:t>
            </a:r>
            <a:r>
              <a:rPr lang="en-US" sz="2400" dirty="0">
                <a:latin typeface="Candara" panose="020E0502030303020204" pitchFamily="34" charset="0"/>
              </a:rPr>
              <a:t>–</a:t>
            </a:r>
            <a:r>
              <a:rPr lang="en-US" sz="2400" b="1" dirty="0">
                <a:latin typeface="Candara" panose="020E0502030303020204" pitchFamily="34" charset="0"/>
              </a:rPr>
              <a:t> </a:t>
            </a:r>
            <a:r>
              <a:rPr lang="en-US" sz="2400" i="1" dirty="0">
                <a:latin typeface="Candara" panose="020E0502030303020204" pitchFamily="34" charset="0"/>
              </a:rPr>
              <a:t>Acts 8:37-38; Mt. 10:32</a:t>
            </a:r>
            <a:r>
              <a:rPr lang="en-US" i="1" dirty="0">
                <a:latin typeface="Candara" panose="020E0502030303020204" pitchFamily="34" charset="0"/>
              </a:rPr>
              <a:t> </a:t>
            </a:r>
          </a:p>
        </p:txBody>
      </p:sp>
      <p:sp>
        <p:nvSpPr>
          <p:cNvPr id="30" name="TextBox 29"/>
          <p:cNvSpPr txBox="1"/>
          <p:nvPr/>
        </p:nvSpPr>
        <p:spPr>
          <a:xfrm>
            <a:off x="4848225" y="3705957"/>
            <a:ext cx="4231688" cy="461665"/>
          </a:xfrm>
          <a:prstGeom prst="rect">
            <a:avLst/>
          </a:prstGeom>
          <a:noFill/>
        </p:spPr>
        <p:txBody>
          <a:bodyPr wrap="square" rtlCol="0">
            <a:spAutoFit/>
          </a:bodyPr>
          <a:lstStyle/>
          <a:p>
            <a:r>
              <a:rPr lang="en-US" sz="2400" b="1" dirty="0">
                <a:latin typeface="Candara" panose="020E0502030303020204" pitchFamily="34" charset="0"/>
              </a:rPr>
              <a:t>Baptism</a:t>
            </a:r>
            <a:r>
              <a:rPr lang="en-US" sz="2400" dirty="0">
                <a:latin typeface="Candara" panose="020E0502030303020204" pitchFamily="34" charset="0"/>
              </a:rPr>
              <a:t> – </a:t>
            </a:r>
            <a:r>
              <a:rPr lang="en-US" sz="2400" i="1" dirty="0">
                <a:latin typeface="Candara" panose="020E0502030303020204" pitchFamily="34" charset="0"/>
              </a:rPr>
              <a:t>Acts 10:48</a:t>
            </a:r>
          </a:p>
        </p:txBody>
      </p:sp>
      <p:sp>
        <p:nvSpPr>
          <p:cNvPr id="31" name="Left Brace 30"/>
          <p:cNvSpPr/>
          <p:nvPr/>
        </p:nvSpPr>
        <p:spPr>
          <a:xfrm>
            <a:off x="4421079" y="4731799"/>
            <a:ext cx="609600" cy="1557291"/>
          </a:xfrm>
          <a:prstGeom prst="leftBrace">
            <a:avLst>
              <a:gd name="adj1" fmla="val 39583"/>
              <a:gd name="adj2" fmla="val 50000"/>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TextBox 31"/>
          <p:cNvSpPr txBox="1"/>
          <p:nvPr/>
        </p:nvSpPr>
        <p:spPr>
          <a:xfrm>
            <a:off x="4860154" y="4831058"/>
            <a:ext cx="4245746" cy="461665"/>
          </a:xfrm>
          <a:prstGeom prst="rect">
            <a:avLst/>
          </a:prstGeom>
          <a:noFill/>
        </p:spPr>
        <p:txBody>
          <a:bodyPr wrap="square" rtlCol="0">
            <a:spAutoFit/>
          </a:bodyPr>
          <a:lstStyle/>
          <a:p>
            <a:r>
              <a:rPr lang="en-US" sz="2400" b="1" dirty="0">
                <a:latin typeface="Candara" panose="020E0502030303020204" pitchFamily="34" charset="0"/>
              </a:rPr>
              <a:t>Remission of Sins</a:t>
            </a:r>
            <a:r>
              <a:rPr lang="en-US" sz="2400" dirty="0">
                <a:latin typeface="Candara" panose="020E0502030303020204" pitchFamily="34" charset="0"/>
              </a:rPr>
              <a:t> – </a:t>
            </a:r>
            <a:r>
              <a:rPr lang="en-US" sz="2400" i="1" dirty="0">
                <a:latin typeface="Candara" panose="020E0502030303020204" pitchFamily="34" charset="0"/>
              </a:rPr>
              <a:t>Acts 2:38  </a:t>
            </a:r>
          </a:p>
        </p:txBody>
      </p:sp>
      <p:sp>
        <p:nvSpPr>
          <p:cNvPr id="33" name="TextBox 32"/>
          <p:cNvSpPr txBox="1"/>
          <p:nvPr/>
        </p:nvSpPr>
        <p:spPr>
          <a:xfrm>
            <a:off x="4848225" y="5242712"/>
            <a:ext cx="4267200" cy="461665"/>
          </a:xfrm>
          <a:prstGeom prst="rect">
            <a:avLst/>
          </a:prstGeom>
          <a:noFill/>
        </p:spPr>
        <p:txBody>
          <a:bodyPr wrap="square" rtlCol="0">
            <a:spAutoFit/>
          </a:bodyPr>
          <a:lstStyle/>
          <a:p>
            <a:r>
              <a:rPr lang="en-US" sz="2400" b="1" dirty="0">
                <a:latin typeface="Candara" panose="020E0502030303020204" pitchFamily="34" charset="0"/>
              </a:rPr>
              <a:t>Gift of Holy Spirit </a:t>
            </a:r>
            <a:r>
              <a:rPr lang="en-US" sz="2400" i="1" dirty="0">
                <a:latin typeface="Candara" panose="020E0502030303020204" pitchFamily="34" charset="0"/>
              </a:rPr>
              <a:t>– Acts 2:38  </a:t>
            </a:r>
          </a:p>
        </p:txBody>
      </p:sp>
      <p:sp>
        <p:nvSpPr>
          <p:cNvPr id="34" name="TextBox 33"/>
          <p:cNvSpPr txBox="1"/>
          <p:nvPr/>
        </p:nvSpPr>
        <p:spPr>
          <a:xfrm>
            <a:off x="4855162" y="5668945"/>
            <a:ext cx="4231688" cy="461665"/>
          </a:xfrm>
          <a:prstGeom prst="rect">
            <a:avLst/>
          </a:prstGeom>
          <a:noFill/>
        </p:spPr>
        <p:txBody>
          <a:bodyPr wrap="square" rtlCol="0">
            <a:spAutoFit/>
          </a:bodyPr>
          <a:lstStyle/>
          <a:p>
            <a:r>
              <a:rPr lang="en-US" sz="2400" b="1" dirty="0">
                <a:latin typeface="Candara" panose="020E0502030303020204" pitchFamily="34" charset="0"/>
              </a:rPr>
              <a:t>Eternal Life</a:t>
            </a:r>
            <a:r>
              <a:rPr lang="en-US" sz="2400" dirty="0">
                <a:latin typeface="Candara" panose="020E0502030303020204" pitchFamily="34" charset="0"/>
              </a:rPr>
              <a:t> – </a:t>
            </a:r>
            <a:r>
              <a:rPr lang="en-US" sz="2400" i="1" dirty="0">
                <a:latin typeface="Candara" panose="020E0502030303020204" pitchFamily="34" charset="0"/>
              </a:rPr>
              <a:t>John 6:66-69</a:t>
            </a:r>
          </a:p>
        </p:txBody>
      </p:sp>
      <p:sp>
        <p:nvSpPr>
          <p:cNvPr id="2" name="Footer Placeholder 1"/>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3" name="Slide Number Placeholder 2"/>
          <p:cNvSpPr>
            <a:spLocks noGrp="1"/>
          </p:cNvSpPr>
          <p:nvPr>
            <p:ph type="sldNum" sz="quarter" idx="12"/>
          </p:nvPr>
        </p:nvSpPr>
        <p:spPr/>
        <p:txBody>
          <a:bodyPr/>
          <a:lstStyle/>
          <a:p>
            <a:fld id="{E7929B6B-D181-4301-A190-98080173983E}" type="slidenum">
              <a:rPr lang="en-US" smtClean="0"/>
              <a:t>6</a:t>
            </a:fld>
            <a:endParaRPr lang="en-US"/>
          </a:p>
        </p:txBody>
      </p:sp>
      <p:sp>
        <p:nvSpPr>
          <p:cNvPr id="4" name="TextBox 3">
            <a:extLst>
              <a:ext uri="{FF2B5EF4-FFF2-40B4-BE49-F238E27FC236}">
                <a16:creationId xmlns:a16="http://schemas.microsoft.com/office/drawing/2014/main" id="{2BF5FCB5-44EC-CB9E-1D26-DAFB1B0BDAB8}"/>
              </a:ext>
            </a:extLst>
          </p:cNvPr>
          <p:cNvSpPr txBox="1"/>
          <p:nvPr/>
        </p:nvSpPr>
        <p:spPr>
          <a:xfrm>
            <a:off x="4855162" y="4089312"/>
            <a:ext cx="4231688" cy="461665"/>
          </a:xfrm>
          <a:prstGeom prst="rect">
            <a:avLst/>
          </a:prstGeom>
          <a:noFill/>
        </p:spPr>
        <p:txBody>
          <a:bodyPr wrap="square" rtlCol="0">
            <a:spAutoFit/>
          </a:bodyPr>
          <a:lstStyle/>
          <a:p>
            <a:r>
              <a:rPr lang="en-US" sz="2400" b="1" dirty="0">
                <a:latin typeface="Candara" panose="020E0502030303020204" pitchFamily="34" charset="0"/>
              </a:rPr>
              <a:t>Live Faithful </a:t>
            </a:r>
            <a:r>
              <a:rPr lang="en-US" sz="2400" dirty="0">
                <a:latin typeface="Candara" panose="020E0502030303020204" pitchFamily="34" charset="0"/>
              </a:rPr>
              <a:t>– </a:t>
            </a:r>
            <a:r>
              <a:rPr lang="en-US" sz="2400" i="1" dirty="0">
                <a:latin typeface="Candara" panose="020E0502030303020204" pitchFamily="34" charset="0"/>
              </a:rPr>
              <a:t>Rev. 2:10b</a:t>
            </a:r>
          </a:p>
        </p:txBody>
      </p:sp>
    </p:spTree>
    <p:extLst>
      <p:ext uri="{BB962C8B-B14F-4D97-AF65-F5344CB8AC3E}">
        <p14:creationId xmlns:p14="http://schemas.microsoft.com/office/powerpoint/2010/main" val="1713413329"/>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1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heel(8)">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8)">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heel(8)">
                                      <p:cBhvr>
                                        <p:cTn id="27" dur="2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ipe(left)">
                                      <p:cBhvr>
                                        <p:cTn id="32" dur="10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left)">
                                      <p:cBhvr>
                                        <p:cTn id="37" dur="1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left)">
                                      <p:cBhvr>
                                        <p:cTn id="42" dur="1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left)">
                                      <p:cBhvr>
                                        <p:cTn id="47" dur="1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wipe(left)">
                                      <p:cBhvr>
                                        <p:cTn id="52" dur="10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wipe(left)">
                                      <p:cBhvr>
                                        <p:cTn id="57" dur="1500"/>
                                        <p:tgtEl>
                                          <p:spTgt spid="21"/>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28"/>
                                        </p:tgtEl>
                                        <p:attrNameLst>
                                          <p:attrName>style.visibility</p:attrName>
                                        </p:attrNameLst>
                                      </p:cBhvr>
                                      <p:to>
                                        <p:strVal val="visible"/>
                                      </p:to>
                                    </p:set>
                                    <p:animEffect transition="in" filter="wipe(left)">
                                      <p:cBhvr>
                                        <p:cTn id="62" dur="1500"/>
                                        <p:tgtEl>
                                          <p:spTgt spid="28"/>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29"/>
                                        </p:tgtEl>
                                        <p:attrNameLst>
                                          <p:attrName>style.visibility</p:attrName>
                                        </p:attrNameLst>
                                      </p:cBhvr>
                                      <p:to>
                                        <p:strVal val="visible"/>
                                      </p:to>
                                    </p:set>
                                    <p:animEffect transition="in" filter="wipe(left)">
                                      <p:cBhvr>
                                        <p:cTn id="67" dur="1500"/>
                                        <p:tgtEl>
                                          <p:spTgt spid="29"/>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30"/>
                                        </p:tgtEl>
                                        <p:attrNameLst>
                                          <p:attrName>style.visibility</p:attrName>
                                        </p:attrNameLst>
                                      </p:cBhvr>
                                      <p:to>
                                        <p:strVal val="visible"/>
                                      </p:to>
                                    </p:set>
                                    <p:animEffect transition="in" filter="wipe(left)">
                                      <p:cBhvr>
                                        <p:cTn id="72" dur="1500"/>
                                        <p:tgtEl>
                                          <p:spTgt spid="30"/>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
                                        </p:tgtEl>
                                        <p:attrNameLst>
                                          <p:attrName>style.visibility</p:attrName>
                                        </p:attrNameLst>
                                      </p:cBhvr>
                                      <p:to>
                                        <p:strVal val="visible"/>
                                      </p:to>
                                    </p:set>
                                    <p:animEffect transition="in" filter="wipe(left)">
                                      <p:cBhvr>
                                        <p:cTn id="77" dur="1500"/>
                                        <p:tgtEl>
                                          <p:spTgt spid="4"/>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31"/>
                                        </p:tgtEl>
                                        <p:attrNameLst>
                                          <p:attrName>style.visibility</p:attrName>
                                        </p:attrNameLst>
                                      </p:cBhvr>
                                      <p:to>
                                        <p:strVal val="visible"/>
                                      </p:to>
                                    </p:set>
                                    <p:animEffect transition="in" filter="wipe(left)">
                                      <p:cBhvr>
                                        <p:cTn id="82" dur="1000"/>
                                        <p:tgtEl>
                                          <p:spTgt spid="31"/>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32"/>
                                        </p:tgtEl>
                                        <p:attrNameLst>
                                          <p:attrName>style.visibility</p:attrName>
                                        </p:attrNameLst>
                                      </p:cBhvr>
                                      <p:to>
                                        <p:strVal val="visible"/>
                                      </p:to>
                                    </p:set>
                                    <p:animEffect transition="in" filter="wipe(left)">
                                      <p:cBhvr>
                                        <p:cTn id="87" dur="1500"/>
                                        <p:tgtEl>
                                          <p:spTgt spid="32"/>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33"/>
                                        </p:tgtEl>
                                        <p:attrNameLst>
                                          <p:attrName>style.visibility</p:attrName>
                                        </p:attrNameLst>
                                      </p:cBhvr>
                                      <p:to>
                                        <p:strVal val="visible"/>
                                      </p:to>
                                    </p:set>
                                    <p:animEffect transition="in" filter="wipe(left)">
                                      <p:cBhvr>
                                        <p:cTn id="92" dur="1500"/>
                                        <p:tgtEl>
                                          <p:spTgt spid="33"/>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34"/>
                                        </p:tgtEl>
                                        <p:attrNameLst>
                                          <p:attrName>style.visibility</p:attrName>
                                        </p:attrNameLst>
                                      </p:cBhvr>
                                      <p:to>
                                        <p:strVal val="visible"/>
                                      </p:to>
                                    </p:set>
                                    <p:animEffect transition="in" filter="wipe(left)">
                                      <p:cBhvr>
                                        <p:cTn id="97" dur="1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2" grpId="0" animBg="1"/>
      <p:bldP spid="13" grpId="0" animBg="1"/>
      <p:bldP spid="16" grpId="0" animBg="1"/>
      <p:bldP spid="17" grpId="0" animBg="1"/>
      <p:bldP spid="18" grpId="0"/>
      <p:bldP spid="19" grpId="0"/>
      <p:bldP spid="20" grpId="0"/>
      <p:bldP spid="21" grpId="0"/>
      <p:bldP spid="27" grpId="0" animBg="1"/>
      <p:bldP spid="28" grpId="0"/>
      <p:bldP spid="29" grpId="0"/>
      <p:bldP spid="30" grpId="0"/>
      <p:bldP spid="31" grpId="0" animBg="1"/>
      <p:bldP spid="32" grpId="0"/>
      <p:bldP spid="33" grpId="0"/>
      <p:bldP spid="34"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0273" y="990600"/>
            <a:ext cx="8229600" cy="5638800"/>
          </a:xfrm>
        </p:spPr>
        <p:txBody>
          <a:bodyPr>
            <a:noAutofit/>
          </a:bodyPr>
          <a:lstStyle/>
          <a:p>
            <a:pPr marL="0" indent="0" algn="ctr">
              <a:lnSpc>
                <a:spcPts val="6000"/>
              </a:lnSpc>
              <a:spcBef>
                <a:spcPts val="600"/>
              </a:spcBef>
              <a:buNone/>
            </a:pPr>
            <a:r>
              <a:rPr lang="en-US" sz="6000" b="1" dirty="0">
                <a:solidFill>
                  <a:schemeClr val="tx2"/>
                </a:solidFill>
                <a:latin typeface="Candara" panose="020E0502030303020204" pitchFamily="34" charset="0"/>
              </a:rPr>
              <a:t>Who Will You Blame If You Are Lost?</a:t>
            </a:r>
          </a:p>
          <a:p>
            <a:pPr marL="0" indent="0" algn="ctr">
              <a:lnSpc>
                <a:spcPts val="6000"/>
              </a:lnSpc>
              <a:spcBef>
                <a:spcPts val="2400"/>
              </a:spcBef>
              <a:buNone/>
            </a:pPr>
            <a:r>
              <a:rPr lang="en-US" sz="6000" b="1" dirty="0">
                <a:solidFill>
                  <a:schemeClr val="tx2"/>
                </a:solidFill>
                <a:latin typeface="Candara" panose="020E0502030303020204" pitchFamily="34" charset="0"/>
              </a:rPr>
              <a:t>You Will Have To Blame Yourself!</a:t>
            </a:r>
          </a:p>
          <a:p>
            <a:pPr marL="0" indent="0" algn="ctr">
              <a:lnSpc>
                <a:spcPts val="6000"/>
              </a:lnSpc>
              <a:spcBef>
                <a:spcPts val="2400"/>
              </a:spcBef>
              <a:buNone/>
            </a:pPr>
            <a:r>
              <a:rPr lang="en-US" sz="6000" b="1" dirty="0">
                <a:solidFill>
                  <a:schemeClr val="tx2"/>
                </a:solidFill>
                <a:latin typeface="Candara" panose="020E0502030303020204" pitchFamily="34" charset="0"/>
              </a:rPr>
              <a:t>Obey the Gospel of Christ Now!</a:t>
            </a:r>
          </a:p>
        </p:txBody>
      </p:sp>
      <p:sp>
        <p:nvSpPr>
          <p:cNvPr id="4" name="Title 3"/>
          <p:cNvSpPr>
            <a:spLocks noGrp="1"/>
          </p:cNvSpPr>
          <p:nvPr>
            <p:ph type="title"/>
          </p:nvPr>
        </p:nvSpPr>
        <p:spPr/>
        <p:txBody>
          <a:bodyPr>
            <a:noAutofit/>
          </a:bodyPr>
          <a:lstStyle/>
          <a:p>
            <a:r>
              <a:rPr lang="en-US" sz="6000" b="1" dirty="0"/>
              <a:t> </a:t>
            </a:r>
          </a:p>
        </p:txBody>
      </p:sp>
      <p:sp>
        <p:nvSpPr>
          <p:cNvPr id="2" name="Footer Placeholder 1"/>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7</a:t>
            </a:fld>
            <a:endParaRPr lang="en-US"/>
          </a:p>
        </p:txBody>
      </p:sp>
    </p:spTree>
    <p:extLst>
      <p:ext uri="{BB962C8B-B14F-4D97-AF65-F5344CB8AC3E}">
        <p14:creationId xmlns:p14="http://schemas.microsoft.com/office/powerpoint/2010/main" val="3043911753"/>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990600"/>
          </a:xfrm>
        </p:spPr>
        <p:txBody>
          <a:bodyPr>
            <a:normAutofit/>
          </a:bodyPr>
          <a:lstStyle/>
          <a:p>
            <a:r>
              <a:rPr lang="en-US" sz="4800" b="1" i="1" dirty="0">
                <a:latin typeface="Candara" panose="020E0502030303020204" pitchFamily="34" charset="0"/>
              </a:rPr>
              <a:t>Romans 1:16, 17</a:t>
            </a:r>
          </a:p>
        </p:txBody>
      </p:sp>
      <p:sp>
        <p:nvSpPr>
          <p:cNvPr id="3" name="Content Placeholder 2"/>
          <p:cNvSpPr>
            <a:spLocks noGrp="1"/>
          </p:cNvSpPr>
          <p:nvPr>
            <p:ph idx="1"/>
          </p:nvPr>
        </p:nvSpPr>
        <p:spPr>
          <a:xfrm>
            <a:off x="533400" y="1600200"/>
            <a:ext cx="8305800" cy="4876800"/>
          </a:xfrm>
        </p:spPr>
        <p:txBody>
          <a:bodyPr>
            <a:normAutofit/>
          </a:bodyPr>
          <a:lstStyle/>
          <a:p>
            <a:pPr marL="0" indent="0">
              <a:lnSpc>
                <a:spcPts val="4000"/>
              </a:lnSpc>
              <a:buNone/>
            </a:pPr>
            <a:r>
              <a:rPr lang="en-US" sz="4000" b="1" i="1" dirty="0">
                <a:solidFill>
                  <a:schemeClr val="bg1">
                    <a:lumMod val="50000"/>
                  </a:schemeClr>
                </a:solidFill>
                <a:latin typeface="Candara" panose="020E0502030303020204" pitchFamily="34" charset="0"/>
              </a:rPr>
              <a:t>16 </a:t>
            </a:r>
            <a:r>
              <a:rPr lang="en-US" sz="4000" b="1" i="1" dirty="0">
                <a:latin typeface="Candara" panose="020E0502030303020204" pitchFamily="34" charset="0"/>
              </a:rPr>
              <a:t>For I am not ashamed of the gospel of Christ: for it is the power of God unto salvation to every one that believeth; to the Jew first, and also to the Greek.</a:t>
            </a:r>
          </a:p>
          <a:p>
            <a:pPr marL="0" indent="0">
              <a:lnSpc>
                <a:spcPts val="4000"/>
              </a:lnSpc>
              <a:buNone/>
            </a:pPr>
            <a:r>
              <a:rPr lang="en-US" sz="4000" b="1" i="1" dirty="0">
                <a:solidFill>
                  <a:schemeClr val="bg1">
                    <a:lumMod val="50000"/>
                  </a:schemeClr>
                </a:solidFill>
                <a:latin typeface="Candara" panose="020E0502030303020204" pitchFamily="34" charset="0"/>
              </a:rPr>
              <a:t>17</a:t>
            </a:r>
            <a:r>
              <a:rPr lang="en-US" sz="4000" b="1" i="1" dirty="0">
                <a:solidFill>
                  <a:schemeClr val="accent1"/>
                </a:solidFill>
                <a:latin typeface="Candara" panose="020E0502030303020204" pitchFamily="34" charset="0"/>
              </a:rPr>
              <a:t> </a:t>
            </a:r>
            <a:r>
              <a:rPr lang="en-US" sz="4000" b="1" i="1" dirty="0">
                <a:latin typeface="Candara" panose="020E0502030303020204" pitchFamily="34" charset="0"/>
              </a:rPr>
              <a:t>For therein is the righteousness of God revealed from faith to faith: as it is written, The just shall live by faith.</a:t>
            </a:r>
          </a:p>
        </p:txBody>
      </p:sp>
      <p:sp>
        <p:nvSpPr>
          <p:cNvPr id="4" name="Footer Placeholder 3"/>
          <p:cNvSpPr>
            <a:spLocks noGrp="1"/>
          </p:cNvSpPr>
          <p:nvPr>
            <p:ph type="ftr" sz="quarter" idx="11"/>
          </p:nvPr>
        </p:nvSpPr>
        <p:spPr/>
        <p:txBody>
          <a:bodyPr/>
          <a:lstStyle/>
          <a:p>
            <a:pPr algn="r"/>
            <a:r>
              <a:rPr lang="en-US" sz="1600" i="1" dirty="0">
                <a:latin typeface="Candara" panose="020E0502030303020204" pitchFamily="34" charset="0"/>
              </a:rPr>
              <a:t>The Gospel of Christ</a:t>
            </a:r>
          </a:p>
        </p:txBody>
      </p:sp>
      <p:sp>
        <p:nvSpPr>
          <p:cNvPr id="5" name="Slide Number Placeholder 4"/>
          <p:cNvSpPr>
            <a:spLocks noGrp="1"/>
          </p:cNvSpPr>
          <p:nvPr>
            <p:ph type="sldNum" sz="quarter" idx="12"/>
          </p:nvPr>
        </p:nvSpPr>
        <p:spPr/>
        <p:txBody>
          <a:bodyPr/>
          <a:lstStyle/>
          <a:p>
            <a:fld id="{E7929B6B-D181-4301-A190-98080173983E}" type="slidenum">
              <a:rPr lang="en-US" smtClean="0"/>
              <a:t>8</a:t>
            </a:fld>
            <a:endParaRPr lang="en-US"/>
          </a:p>
        </p:txBody>
      </p:sp>
    </p:spTree>
    <p:extLst>
      <p:ext uri="{BB962C8B-B14F-4D97-AF65-F5344CB8AC3E}">
        <p14:creationId xmlns:p14="http://schemas.microsoft.com/office/powerpoint/2010/main" val="946152528"/>
      </p:ext>
    </p:extLst>
  </p:cSld>
  <p:clrMapOvr>
    <a:masterClrMapping/>
  </p:clrMapOvr>
  <p:transition spd="med">
    <p:circl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06052" y="1814755"/>
            <a:ext cx="8083321" cy="4624145"/>
          </a:xfrm>
          <a:solidFill>
            <a:schemeClr val="bg2"/>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a:t>
            </a:r>
            <a:r>
              <a:rPr lang="en-US" altLang="en-US" sz="2800" i="1" dirty="0">
                <a:solidFill>
                  <a:srgbClr val="111111"/>
                </a:solidFill>
                <a:latin typeface="Candara" panose="020E0502030303020204" pitchFamily="34" charset="0"/>
              </a:rPr>
              <a:t>3:36</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a:t>
            </a:r>
            <a:r>
              <a:rPr lang="en-US" altLang="en-US" sz="2800" i="1" dirty="0">
                <a:solidFill>
                  <a:srgbClr val="111111"/>
                </a:solidFill>
                <a:latin typeface="Candara" panose="020E0502030303020204" pitchFamily="34" charset="0"/>
              </a:rPr>
              <a:t>Rom. 10:9-10</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493324" y="472157"/>
            <a:ext cx="8083321" cy="1107996"/>
          </a:xfrm>
          <a:prstGeom prst="rect">
            <a:avLst/>
          </a:prstGeom>
          <a:solidFill>
            <a:schemeClr val="bg2"/>
          </a:solidFill>
          <a:ln>
            <a:no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latin typeface="Candara" panose="020E0502030303020204" pitchFamily="34" charset="0"/>
              </a:rPr>
              <a:t>What shall we do?</a:t>
            </a:r>
            <a:endParaRPr lang="en-US" sz="6600" b="1" i="1" cap="none" spc="0" dirty="0">
              <a:ln w="12700">
                <a:solidFill>
                  <a:schemeClr val="tx2">
                    <a:lumMod val="75000"/>
                  </a:schemeClr>
                </a:solidFill>
                <a:prstDash val="solid"/>
              </a:ln>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58902" y="688512"/>
            <a:ext cx="778528" cy="712183"/>
          </a:xfrm>
          <a:prstGeom prst="rect">
            <a:avLst/>
          </a:prstGeom>
          <a:noFill/>
        </p:spPr>
        <p:txBody>
          <a:bodyPr wrap="square" rtlCol="0">
            <a:spAutoFit/>
          </a:bodyPr>
          <a:lstStyle/>
          <a:p>
            <a:pPr algn="ctr">
              <a:lnSpc>
                <a:spcPts val="2400"/>
              </a:lnSpc>
            </a:pPr>
            <a:r>
              <a:rPr lang="en-US" sz="2400" i="1" dirty="0">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458200" y="6127150"/>
            <a:ext cx="514350" cy="665017"/>
          </a:xfrm>
          <a:prstGeom prst="rect">
            <a:avLst/>
          </a:prstGeom>
        </p:spPr>
        <p:txBody>
          <a:bodyPr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900" smtClean="0">
                <a:solidFill>
                  <a:schemeClr val="bg1"/>
                </a:solidFill>
                <a:latin typeface="Candara" panose="020E0502030303020204" pitchFamily="34" charset="0"/>
                <a:cs typeface="Arial" panose="020B0604020202020204" pitchFamily="34" charset="0"/>
              </a:rPr>
              <a:pPr algn="ctr"/>
              <a:t>9</a:t>
            </a:fld>
            <a:endParaRPr lang="en-US" sz="900" dirty="0">
              <a:solidFill>
                <a:schemeClr val="bg1"/>
              </a:solidFill>
              <a:latin typeface="Candara" panose="020E0502030303020204" pitchFamily="34" charset="0"/>
              <a:cs typeface="Arial" panose="020B0604020202020204" pitchFamily="34" charset="0"/>
            </a:endParaRPr>
          </a:p>
        </p:txBody>
      </p:sp>
    </p:spTree>
    <p:extLst>
      <p:ext uri="{BB962C8B-B14F-4D97-AF65-F5344CB8AC3E}">
        <p14:creationId xmlns:p14="http://schemas.microsoft.com/office/powerpoint/2010/main" val="2970185068"/>
      </p:ext>
    </p:extLst>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Atlas</Template>
  <TotalTime>904</TotalTime>
  <Words>4192</Words>
  <Application>Microsoft Office PowerPoint</Application>
  <PresentationFormat>On-screen Show (4:3)</PresentationFormat>
  <Paragraphs>181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Aptos</vt:lpstr>
      <vt:lpstr>Arial</vt:lpstr>
      <vt:lpstr>Calibri</vt:lpstr>
      <vt:lpstr>Candara</vt:lpstr>
      <vt:lpstr>Wingdings</vt:lpstr>
      <vt:lpstr>Clarity</vt:lpstr>
      <vt:lpstr>The Gospel Of Christ</vt:lpstr>
      <vt:lpstr>Romans 1:16, 17</vt:lpstr>
      <vt:lpstr>INTRODUCTION</vt:lpstr>
      <vt:lpstr>THE GOSPEL is…</vt:lpstr>
      <vt:lpstr>THE GOSPEL</vt:lpstr>
      <vt:lpstr>PowerPoint Presentation</vt:lpstr>
      <vt:lpstr> </vt:lpstr>
      <vt:lpstr>Romans 1:16, 17</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Tommy G. McClure</dc:creator>
  <cp:lastModifiedBy>Tommy McClure</cp:lastModifiedBy>
  <cp:revision>76</cp:revision>
  <cp:lastPrinted>2024-10-06T00:20:39Z</cp:lastPrinted>
  <dcterms:created xsi:type="dcterms:W3CDTF">2014-11-12T02:01:28Z</dcterms:created>
  <dcterms:modified xsi:type="dcterms:W3CDTF">2024-10-06T22:33:22Z</dcterms:modified>
</cp:coreProperties>
</file>