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7"/>
  </p:notesMasterIdLst>
  <p:handoutMasterIdLst>
    <p:handoutMasterId r:id="rId8"/>
  </p:handoutMasterIdLst>
  <p:sldIdLst>
    <p:sldId id="270" r:id="rId2"/>
    <p:sldId id="403" r:id="rId3"/>
    <p:sldId id="283" r:id="rId4"/>
    <p:sldId id="284" r:id="rId5"/>
    <p:sldId id="261"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6A8A83-ACEF-46AD-9F68-25D3E281823D}" v="2077" dt="2024-09-29T01:35:33.693"/>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65" autoAdjust="0"/>
  </p:normalViewPr>
  <p:slideViewPr>
    <p:cSldViewPr snapToGrid="0">
      <p:cViewPr varScale="1">
        <p:scale>
          <a:sx n="88" d="100"/>
          <a:sy n="88" d="100"/>
        </p:scale>
        <p:origin x="2310" y="90"/>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CBE89DD-1DB0-4A1E-ABF2-913F2D8E4BCE}"/>
    <pc:docChg chg="undo custSel modSld">
      <pc:chgData name="Tommy McClure" userId="5f57beb918c8a44c" providerId="LiveId" clId="{1CBE89DD-1DB0-4A1E-ABF2-913F2D8E4BCE}" dt="2024-07-24T21:27:28.957" v="1861" actId="1038"/>
      <pc:docMkLst>
        <pc:docMk/>
      </pc:docMkLst>
      <pc:sldChg chg="modSp mod">
        <pc:chgData name="Tommy McClure" userId="5f57beb918c8a44c" providerId="LiveId" clId="{1CBE89DD-1DB0-4A1E-ABF2-913F2D8E4BCE}" dt="2024-07-24T21:27:28.957" v="1861" actId="1038"/>
        <pc:sldMkLst>
          <pc:docMk/>
          <pc:sldMk cId="1096358168" sldId="270"/>
        </pc:sldMkLst>
        <pc:spChg chg="mod">
          <ac:chgData name="Tommy McClure" userId="5f57beb918c8a44c" providerId="LiveId" clId="{1CBE89DD-1DB0-4A1E-ABF2-913F2D8E4BCE}" dt="2024-07-24T21:27:28.957" v="1861" actId="1038"/>
          <ac:spMkLst>
            <pc:docMk/>
            <pc:sldMk cId="1096358168" sldId="270"/>
            <ac:spMk id="2" creationId="{00000000-0000-0000-0000-000000000000}"/>
          </ac:spMkLst>
        </pc:spChg>
      </pc:sldChg>
      <pc:sldChg chg="modSp mod modAnim">
        <pc:chgData name="Tommy McClure" userId="5f57beb918c8a44c" providerId="LiveId" clId="{1CBE89DD-1DB0-4A1E-ABF2-913F2D8E4BCE}" dt="2024-07-24T16:55:17.852" v="1828" actId="20577"/>
        <pc:sldMkLst>
          <pc:docMk/>
          <pc:sldMk cId="817661822" sldId="283"/>
        </pc:sldMkLst>
        <pc:spChg chg="mod">
          <ac:chgData name="Tommy McClure" userId="5f57beb918c8a44c" providerId="LiveId" clId="{1CBE89DD-1DB0-4A1E-ABF2-913F2D8E4BCE}" dt="2024-07-24T16:55:17.852" v="1828" actId="20577"/>
          <ac:spMkLst>
            <pc:docMk/>
            <pc:sldMk cId="817661822" sldId="283"/>
            <ac:spMk id="3" creationId="{EE3E58EC-733E-4D00-9CA9-970380AD5790}"/>
          </ac:spMkLst>
        </pc:spChg>
        <pc:spChg chg="mod">
          <ac:chgData name="Tommy McClure" userId="5f57beb918c8a44c" providerId="LiveId" clId="{1CBE89DD-1DB0-4A1E-ABF2-913F2D8E4BCE}" dt="2024-07-24T16:47:14.645" v="1822" actId="20577"/>
          <ac:spMkLst>
            <pc:docMk/>
            <pc:sldMk cId="817661822" sldId="283"/>
            <ac:spMk id="8" creationId="{AE7EF5DD-41F2-AAD8-B2A0-560E5CD05DD3}"/>
          </ac:spMkLst>
        </pc:spChg>
      </pc:sldChg>
      <pc:sldChg chg="modSp mod modAnim">
        <pc:chgData name="Tommy McClure" userId="5f57beb918c8a44c" providerId="LiveId" clId="{1CBE89DD-1DB0-4A1E-ABF2-913F2D8E4BCE}" dt="2024-07-24T16:56:12.198" v="1843" actId="20577"/>
        <pc:sldMkLst>
          <pc:docMk/>
          <pc:sldMk cId="1653586594" sldId="284"/>
        </pc:sldMkLst>
        <pc:spChg chg="mod">
          <ac:chgData name="Tommy McClure" userId="5f57beb918c8a44c" providerId="LiveId" clId="{1CBE89DD-1DB0-4A1E-ABF2-913F2D8E4BCE}" dt="2024-07-24T16:56:12.198" v="1843" actId="20577"/>
          <ac:spMkLst>
            <pc:docMk/>
            <pc:sldMk cId="1653586594" sldId="284"/>
            <ac:spMk id="3" creationId="{EE3E58EC-733E-4D00-9CA9-970380AD5790}"/>
          </ac:spMkLst>
        </pc:spChg>
        <pc:spChg chg="mod">
          <ac:chgData name="Tommy McClure" userId="5f57beb918c8a44c" providerId="LiveId" clId="{1CBE89DD-1DB0-4A1E-ABF2-913F2D8E4BCE}" dt="2024-07-24T16:47:27.801" v="1826" actId="20577"/>
          <ac:spMkLst>
            <pc:docMk/>
            <pc:sldMk cId="1653586594" sldId="284"/>
            <ac:spMk id="8" creationId="{ABD79223-720D-859C-5388-4A6D51BEC654}"/>
          </ac:spMkLst>
        </pc:spChg>
      </pc:sldChg>
    </pc:docChg>
  </pc:docChgLst>
  <pc:docChgLst>
    <pc:chgData name="Tommy McClure" userId="5f57beb918c8a44c" providerId="LiveId" clId="{20DB879C-135C-489D-B1FA-80C6FD33D52C}"/>
    <pc:docChg chg="undo custSel modSld">
      <pc:chgData name="Tommy McClure" userId="5f57beb918c8a44c" providerId="LiveId" clId="{20DB879C-135C-489D-B1FA-80C6FD33D52C}" dt="2024-08-24T23:15:49.646" v="1363" actId="20577"/>
      <pc:docMkLst>
        <pc:docMk/>
      </pc:docMkLst>
      <pc:sldChg chg="modSp mod">
        <pc:chgData name="Tommy McClure" userId="5f57beb918c8a44c" providerId="LiveId" clId="{20DB879C-135C-489D-B1FA-80C6FD33D52C}" dt="2024-08-24T22:00:23.541" v="63" actId="14100"/>
        <pc:sldMkLst>
          <pc:docMk/>
          <pc:sldMk cId="1096358168" sldId="270"/>
        </pc:sldMkLst>
        <pc:spChg chg="mod">
          <ac:chgData name="Tommy McClure" userId="5f57beb918c8a44c" providerId="LiveId" clId="{20DB879C-135C-489D-B1FA-80C6FD33D52C}" dt="2024-08-24T22:00:23.541" v="63" actId="14100"/>
          <ac:spMkLst>
            <pc:docMk/>
            <pc:sldMk cId="1096358168" sldId="270"/>
            <ac:spMk id="2" creationId="{00000000-0000-0000-0000-000000000000}"/>
          </ac:spMkLst>
        </pc:spChg>
      </pc:sldChg>
      <pc:sldChg chg="addSp delSp modSp mod modAnim">
        <pc:chgData name="Tommy McClure" userId="5f57beb918c8a44c" providerId="LiveId" clId="{20DB879C-135C-489D-B1FA-80C6FD33D52C}" dt="2024-08-24T23:15:49.646" v="1363" actId="20577"/>
        <pc:sldMkLst>
          <pc:docMk/>
          <pc:sldMk cId="817661822" sldId="283"/>
        </pc:sldMkLst>
        <pc:spChg chg="add mod">
          <ac:chgData name="Tommy McClure" userId="5f57beb918c8a44c" providerId="LiveId" clId="{20DB879C-135C-489D-B1FA-80C6FD33D52C}" dt="2024-08-24T22:06:04.057" v="173"/>
          <ac:spMkLst>
            <pc:docMk/>
            <pc:sldMk cId="817661822" sldId="283"/>
            <ac:spMk id="2" creationId="{E2106CA2-0361-8EA4-3403-4D04328A12C9}"/>
          </ac:spMkLst>
        </pc:spChg>
        <pc:spChg chg="mod">
          <ac:chgData name="Tommy McClure" userId="5f57beb918c8a44c" providerId="LiveId" clId="{20DB879C-135C-489D-B1FA-80C6FD33D52C}" dt="2024-08-24T23:15:49.646" v="1363" actId="20577"/>
          <ac:spMkLst>
            <pc:docMk/>
            <pc:sldMk cId="817661822" sldId="283"/>
            <ac:spMk id="3" creationId="{EE3E58EC-733E-4D00-9CA9-970380AD5790}"/>
          </ac:spMkLst>
        </pc:spChg>
        <pc:spChg chg="del">
          <ac:chgData name="Tommy McClure" userId="5f57beb918c8a44c" providerId="LiveId" clId="{20DB879C-135C-489D-B1FA-80C6FD33D52C}" dt="2024-08-24T22:06:01.262" v="172" actId="478"/>
          <ac:spMkLst>
            <pc:docMk/>
            <pc:sldMk cId="817661822" sldId="283"/>
            <ac:spMk id="5" creationId="{85AE3A27-BDF3-3D26-EC08-72A31C2B3A8A}"/>
          </ac:spMkLst>
        </pc:spChg>
        <pc:spChg chg="mod">
          <ac:chgData name="Tommy McClure" userId="5f57beb918c8a44c" providerId="LiveId" clId="{20DB879C-135C-489D-B1FA-80C6FD33D52C}" dt="2024-08-24T22:02:19.605" v="137" actId="1036"/>
          <ac:spMkLst>
            <pc:docMk/>
            <pc:sldMk cId="817661822" sldId="283"/>
            <ac:spMk id="8" creationId="{AE7EF5DD-41F2-AAD8-B2A0-560E5CD05DD3}"/>
          </ac:spMkLst>
        </pc:spChg>
      </pc:sldChg>
      <pc:sldChg chg="addSp delSp modSp mod modAnim">
        <pc:chgData name="Tommy McClure" userId="5f57beb918c8a44c" providerId="LiveId" clId="{20DB879C-135C-489D-B1FA-80C6FD33D52C}" dt="2024-08-24T22:59:59.677" v="1339" actId="20577"/>
        <pc:sldMkLst>
          <pc:docMk/>
          <pc:sldMk cId="1653586594" sldId="284"/>
        </pc:sldMkLst>
        <pc:spChg chg="mod">
          <ac:chgData name="Tommy McClure" userId="5f57beb918c8a44c" providerId="LiveId" clId="{20DB879C-135C-489D-B1FA-80C6FD33D52C}" dt="2024-08-24T22:59:59.677" v="1339" actId="20577"/>
          <ac:spMkLst>
            <pc:docMk/>
            <pc:sldMk cId="1653586594" sldId="284"/>
            <ac:spMk id="3" creationId="{EE3E58EC-733E-4D00-9CA9-970380AD5790}"/>
          </ac:spMkLst>
        </pc:spChg>
        <pc:spChg chg="mod">
          <ac:chgData name="Tommy McClure" userId="5f57beb918c8a44c" providerId="LiveId" clId="{20DB879C-135C-489D-B1FA-80C6FD33D52C}" dt="2024-08-24T22:05:53.253" v="171" actId="1076"/>
          <ac:spMkLst>
            <pc:docMk/>
            <pc:sldMk cId="1653586594" sldId="284"/>
            <ac:spMk id="4" creationId="{B42825E5-6B93-9861-6E4E-67FBA3DC91BB}"/>
          </ac:spMkLst>
        </pc:spChg>
        <pc:spChg chg="add del mod">
          <ac:chgData name="Tommy McClure" userId="5f57beb918c8a44c" providerId="LiveId" clId="{20DB879C-135C-489D-B1FA-80C6FD33D52C}" dt="2024-08-24T22:02:29.922" v="139" actId="478"/>
          <ac:spMkLst>
            <pc:docMk/>
            <pc:sldMk cId="1653586594" sldId="284"/>
            <ac:spMk id="5" creationId="{71E387AC-53A0-10C9-5ABE-5E5262BE942B}"/>
          </ac:spMkLst>
        </pc:spChg>
        <pc:spChg chg="add mod">
          <ac:chgData name="Tommy McClure" userId="5f57beb918c8a44c" providerId="LiveId" clId="{20DB879C-135C-489D-B1FA-80C6FD33D52C}" dt="2024-08-24T22:02:40.894" v="140"/>
          <ac:spMkLst>
            <pc:docMk/>
            <pc:sldMk cId="1653586594" sldId="284"/>
            <ac:spMk id="6" creationId="{4E9EF9BC-AFC5-7DB9-C834-F40A2251295D}"/>
          </ac:spMkLst>
        </pc:spChg>
        <pc:spChg chg="del">
          <ac:chgData name="Tommy McClure" userId="5f57beb918c8a44c" providerId="LiveId" clId="{20DB879C-135C-489D-B1FA-80C6FD33D52C}" dt="2024-08-24T22:02:26.120" v="138" actId="478"/>
          <ac:spMkLst>
            <pc:docMk/>
            <pc:sldMk cId="1653586594" sldId="284"/>
            <ac:spMk id="8" creationId="{ABD79223-720D-859C-5388-4A6D51BEC654}"/>
          </ac:spMkLst>
        </pc:spChg>
      </pc:sldChg>
    </pc:docChg>
  </pc:docChgLst>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pChg chg="mod">
          <ac:chgData name="Tommy McClure" userId="5f57beb918c8a44c" providerId="LiveId" clId="{DA0416F2-2712-4311-94DA-089B95AE0208}" dt="2024-05-27T00:13:37.769" v="1529" actId="20577"/>
          <ac:spMkLst>
            <pc:docMk/>
            <pc:sldMk cId="817661822" sldId="283"/>
            <ac:spMk id="3" creationId="{EE3E58EC-733E-4D00-9CA9-970380AD5790}"/>
          </ac:spMkLst>
        </pc:spChg>
      </pc:sldChg>
      <pc:sldChg chg="modSp mod modAnim">
        <pc:chgData name="Tommy McClure" userId="5f57beb918c8a44c" providerId="LiveId" clId="{DA0416F2-2712-4311-94DA-089B95AE0208}" dt="2024-05-25T18:13:40.379" v="1509" actId="20577"/>
        <pc:sldMkLst>
          <pc:docMk/>
          <pc:sldMk cId="1653586594" sldId="284"/>
        </pc:sldMkLst>
        <pc:spChg chg="mod">
          <ac:chgData name="Tommy McClure" userId="5f57beb918c8a44c" providerId="LiveId" clId="{DA0416F2-2712-4311-94DA-089B95AE0208}" dt="2024-05-25T18:13:40.379" v="1509" actId="20577"/>
          <ac:spMkLst>
            <pc:docMk/>
            <pc:sldMk cId="1653586594" sldId="284"/>
            <ac:spMk id="3" creationId="{EE3E58EC-733E-4D00-9CA9-970380AD5790}"/>
          </ac:spMkLst>
        </pc:spChg>
      </pc:sldChg>
    </pc:docChg>
  </pc:docChgLst>
  <pc:docChgLst>
    <pc:chgData name="Tommy McClure" userId="5f57beb918c8a44c" providerId="LiveId" clId="{716A8A83-ACEF-46AD-9F68-25D3E281823D}"/>
    <pc:docChg chg="undo custSel addSld delSld modSld">
      <pc:chgData name="Tommy McClure" userId="5f57beb918c8a44c" providerId="LiveId" clId="{716A8A83-ACEF-46AD-9F68-25D3E281823D}" dt="2024-09-29T01:35:33.693" v="2404" actId="20577"/>
      <pc:docMkLst>
        <pc:docMk/>
      </pc:docMkLst>
      <pc:sldChg chg="delSp modSp mod modAnim">
        <pc:chgData name="Tommy McClure" userId="5f57beb918c8a44c" providerId="LiveId" clId="{716A8A83-ACEF-46AD-9F68-25D3E281823D}" dt="2024-09-29T01:34:13.712" v="2386" actId="20577"/>
        <pc:sldMkLst>
          <pc:docMk/>
          <pc:sldMk cId="817661822" sldId="283"/>
        </pc:sldMkLst>
        <pc:spChg chg="del mod">
          <ac:chgData name="Tommy McClure" userId="5f57beb918c8a44c" providerId="LiveId" clId="{716A8A83-ACEF-46AD-9F68-25D3E281823D}" dt="2024-09-28T22:13:00.470" v="1554" actId="478"/>
          <ac:spMkLst>
            <pc:docMk/>
            <pc:sldMk cId="817661822" sldId="283"/>
            <ac:spMk id="2" creationId="{E2106CA2-0361-8EA4-3403-4D04328A12C9}"/>
          </ac:spMkLst>
        </pc:spChg>
        <pc:spChg chg="mod">
          <ac:chgData name="Tommy McClure" userId="5f57beb918c8a44c" providerId="LiveId" clId="{716A8A83-ACEF-46AD-9F68-25D3E281823D}" dt="2024-09-29T01:34:13.712" v="2386" actId="20577"/>
          <ac:spMkLst>
            <pc:docMk/>
            <pc:sldMk cId="817661822" sldId="283"/>
            <ac:spMk id="3" creationId="{EE3E58EC-733E-4D00-9CA9-970380AD5790}"/>
          </ac:spMkLst>
        </pc:spChg>
        <pc:spChg chg="mod">
          <ac:chgData name="Tommy McClure" userId="5f57beb918c8a44c" providerId="LiveId" clId="{716A8A83-ACEF-46AD-9F68-25D3E281823D}" dt="2024-09-28T21:02:52.329" v="81" actId="20577"/>
          <ac:spMkLst>
            <pc:docMk/>
            <pc:sldMk cId="817661822" sldId="283"/>
            <ac:spMk id="8" creationId="{AE7EF5DD-41F2-AAD8-B2A0-560E5CD05DD3}"/>
          </ac:spMkLst>
        </pc:spChg>
      </pc:sldChg>
      <pc:sldChg chg="addSp delSp modSp mod modAnim">
        <pc:chgData name="Tommy McClure" userId="5f57beb918c8a44c" providerId="LiveId" clId="{716A8A83-ACEF-46AD-9F68-25D3E281823D}" dt="2024-09-29T01:35:33.693" v="2404" actId="20577"/>
        <pc:sldMkLst>
          <pc:docMk/>
          <pc:sldMk cId="1653586594" sldId="284"/>
        </pc:sldMkLst>
        <pc:spChg chg="mod">
          <ac:chgData name="Tommy McClure" userId="5f57beb918c8a44c" providerId="LiveId" clId="{716A8A83-ACEF-46AD-9F68-25D3E281823D}" dt="2024-09-29T01:35:33.693" v="2404" actId="20577"/>
          <ac:spMkLst>
            <pc:docMk/>
            <pc:sldMk cId="1653586594" sldId="284"/>
            <ac:spMk id="3" creationId="{EE3E58EC-733E-4D00-9CA9-970380AD5790}"/>
          </ac:spMkLst>
        </pc:spChg>
        <pc:spChg chg="del">
          <ac:chgData name="Tommy McClure" userId="5f57beb918c8a44c" providerId="LiveId" clId="{716A8A83-ACEF-46AD-9F68-25D3E281823D}" dt="2024-09-28T21:48:43.450" v="1143" actId="478"/>
          <ac:spMkLst>
            <pc:docMk/>
            <pc:sldMk cId="1653586594" sldId="284"/>
            <ac:spMk id="4" creationId="{B42825E5-6B93-9861-6E4E-67FBA3DC91BB}"/>
          </ac:spMkLst>
        </pc:spChg>
        <pc:spChg chg="add del mod">
          <ac:chgData name="Tommy McClure" userId="5f57beb918c8a44c" providerId="LiveId" clId="{716A8A83-ACEF-46AD-9F68-25D3E281823D}" dt="2024-09-28T21:48:38.430" v="1141" actId="478"/>
          <ac:spMkLst>
            <pc:docMk/>
            <pc:sldMk cId="1653586594" sldId="284"/>
            <ac:spMk id="5" creationId="{9377AF85-0503-4349-7509-3C49C07229D7}"/>
          </ac:spMkLst>
        </pc:spChg>
        <pc:spChg chg="del mod">
          <ac:chgData name="Tommy McClure" userId="5f57beb918c8a44c" providerId="LiveId" clId="{716A8A83-ACEF-46AD-9F68-25D3E281823D}" dt="2024-09-28T21:48:32.846" v="1140" actId="478"/>
          <ac:spMkLst>
            <pc:docMk/>
            <pc:sldMk cId="1653586594" sldId="284"/>
            <ac:spMk id="6" creationId="{4E9EF9BC-AFC5-7DB9-C834-F40A2251295D}"/>
          </ac:spMkLst>
        </pc:spChg>
        <pc:spChg chg="add mod">
          <ac:chgData name="Tommy McClure" userId="5f57beb918c8a44c" providerId="LiveId" clId="{716A8A83-ACEF-46AD-9F68-25D3E281823D}" dt="2024-09-28T21:48:40.810" v="1142"/>
          <ac:spMkLst>
            <pc:docMk/>
            <pc:sldMk cId="1653586594" sldId="284"/>
            <ac:spMk id="7" creationId="{F8554842-8A4F-60C5-4F4D-A8C73F8A3DF1}"/>
          </ac:spMkLst>
        </pc:spChg>
      </pc:sldChg>
      <pc:sldChg chg="addSp delSp modSp new mod setBg">
        <pc:chgData name="Tommy McClure" userId="5f57beb918c8a44c" providerId="LiveId" clId="{716A8A83-ACEF-46AD-9F68-25D3E281823D}" dt="2024-09-28T22:36:54.929" v="1838" actId="14861"/>
        <pc:sldMkLst>
          <pc:docMk/>
          <pc:sldMk cId="816352785" sldId="285"/>
        </pc:sldMkLst>
        <pc:spChg chg="del">
          <ac:chgData name="Tommy McClure" userId="5f57beb918c8a44c" providerId="LiveId" clId="{716A8A83-ACEF-46AD-9F68-25D3E281823D}" dt="2024-09-28T20:55:11.256" v="1" actId="478"/>
          <ac:spMkLst>
            <pc:docMk/>
            <pc:sldMk cId="816352785" sldId="285"/>
            <ac:spMk id="2" creationId="{457B77A1-5D90-D857-5B0A-B93B7A76A46E}"/>
          </ac:spMkLst>
        </pc:spChg>
        <pc:spChg chg="del">
          <ac:chgData name="Tommy McClure" userId="5f57beb918c8a44c" providerId="LiveId" clId="{716A8A83-ACEF-46AD-9F68-25D3E281823D}" dt="2024-09-28T20:55:14.590" v="2" actId="478"/>
          <ac:spMkLst>
            <pc:docMk/>
            <pc:sldMk cId="816352785" sldId="285"/>
            <ac:spMk id="3" creationId="{235A40CF-F596-BD60-CE6B-9837960A8182}"/>
          </ac:spMkLst>
        </pc:spChg>
        <pc:picChg chg="add mod">
          <ac:chgData name="Tommy McClure" userId="5f57beb918c8a44c" providerId="LiveId" clId="{716A8A83-ACEF-46AD-9F68-25D3E281823D}" dt="2024-09-28T22:36:54.929" v="1838" actId="14861"/>
          <ac:picMkLst>
            <pc:docMk/>
            <pc:sldMk cId="816352785" sldId="285"/>
            <ac:picMk id="5" creationId="{53486E40-3A74-6F93-F62E-36BE1DA4F037}"/>
          </ac:picMkLst>
        </pc:picChg>
      </pc:sldChg>
      <pc:sldChg chg="new del">
        <pc:chgData name="Tommy McClure" userId="5f57beb918c8a44c" providerId="LiveId" clId="{716A8A83-ACEF-46AD-9F68-25D3E281823D}" dt="2024-09-28T21:09:02.100" v="135" actId="680"/>
        <pc:sldMkLst>
          <pc:docMk/>
          <pc:sldMk cId="2004263811" sldId="286"/>
        </pc:sldMkLst>
      </pc:sldChg>
      <pc:sldChg chg="modSp mod">
        <pc:chgData name="Tommy McClure" userId="5f57beb918c8a44c" providerId="LiveId" clId="{716A8A83-ACEF-46AD-9F68-25D3E281823D}" dt="2024-09-28T23:47:03.139" v="2344" actId="20577"/>
        <pc:sldMkLst>
          <pc:docMk/>
          <pc:sldMk cId="2314493847" sldId="403"/>
        </pc:sldMkLst>
        <pc:spChg chg="mod">
          <ac:chgData name="Tommy McClure" userId="5f57beb918c8a44c" providerId="LiveId" clId="{716A8A83-ACEF-46AD-9F68-25D3E281823D}" dt="2024-09-28T23:45:14.174" v="2330" actId="20577"/>
          <ac:spMkLst>
            <pc:docMk/>
            <pc:sldMk cId="2314493847" sldId="403"/>
            <ac:spMk id="13" creationId="{00000000-0000-0000-0000-000000000000}"/>
          </ac:spMkLst>
        </pc:spChg>
        <pc:spChg chg="mod">
          <ac:chgData name="Tommy McClure" userId="5f57beb918c8a44c" providerId="LiveId" clId="{716A8A83-ACEF-46AD-9F68-25D3E281823D}" dt="2024-09-28T23:47:03.139" v="2344" actId="20577"/>
          <ac:spMkLst>
            <pc:docMk/>
            <pc:sldMk cId="2314493847" sldId="403"/>
            <ac:spMk id="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9/29/2024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9/29/2024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87575" y="112713"/>
            <a:ext cx="2940050" cy="2205037"/>
          </a:xfrm>
        </p:spPr>
      </p:sp>
      <p:sp>
        <p:nvSpPr>
          <p:cNvPr id="3" name="Notes Placeholder 2"/>
          <p:cNvSpPr>
            <a:spLocks noGrp="1"/>
          </p:cNvSpPr>
          <p:nvPr>
            <p:ph type="body" idx="1"/>
          </p:nvPr>
        </p:nvSpPr>
        <p:spPr>
          <a:xfrm>
            <a:off x="1693" y="2392470"/>
            <a:ext cx="7313507" cy="7152362"/>
          </a:xfrm>
        </p:spPr>
        <p:txBody>
          <a:bodyPr/>
          <a:lstStyle/>
          <a:p>
            <a:pPr algn="l"/>
            <a:r>
              <a:rPr lang="en-US" sz="1200" b="0" i="1" u="none" strike="noStrike" baseline="0" dirty="0">
                <a:latin typeface="Arial" panose="020B0604020202020204" pitchFamily="34" charset="0"/>
                <a:cs typeface="Arial" panose="020B0604020202020204" pitchFamily="34" charset="0"/>
              </a:rPr>
              <a:t>“</a:t>
            </a:r>
            <a:r>
              <a:rPr lang="en-US" sz="1200" b="0" i="0" u="none" strike="noStrike" baseline="0" dirty="0">
                <a:latin typeface="Arial" panose="020B0604020202020204" pitchFamily="34" charset="0"/>
                <a:cs typeface="Arial" panose="020B0604020202020204" pitchFamily="34" charset="0"/>
              </a:rPr>
              <a:t>2:13ff). </a:t>
            </a:r>
            <a:endParaRPr lang="en-US" sz="12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9/29/2024 PM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9/29/2024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9/29/2024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5</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857" y="2514599"/>
            <a:ext cx="8142513" cy="2133599"/>
          </a:xfrm>
          <a:solidFill>
            <a:srgbClr val="DEDAD7"/>
          </a:solidFill>
        </p:spPr>
        <p:txBody>
          <a:bodyPr anchor="t"/>
          <a:lstStyle/>
          <a:p>
            <a:r>
              <a:rPr lang="en-US" sz="8000" b="1" i="1" dirty="0">
                <a:solidFill>
                  <a:srgbClr val="514843"/>
                </a:solidFill>
                <a:latin typeface="Candara" panose="020E0502030303020204" pitchFamily="34" charset="0"/>
              </a:rPr>
              <a:t>“Amazing Grace”</a:t>
            </a:r>
            <a:br>
              <a:rPr lang="en-US" sz="8000" b="1" i="1" dirty="0">
                <a:solidFill>
                  <a:srgbClr val="514843"/>
                </a:solidFill>
                <a:latin typeface="Candara" panose="020E0502030303020204" pitchFamily="34" charset="0"/>
              </a:rPr>
            </a:br>
            <a:r>
              <a:rPr lang="en-US" sz="2800" i="1" dirty="0">
                <a:solidFill>
                  <a:srgbClr val="514843"/>
                </a:solidFill>
                <a:latin typeface="Candara" panose="020E0502030303020204" pitchFamily="34" charset="0"/>
              </a:rPr>
              <a:t>Sermon-In-Song</a:t>
            </a:r>
            <a:br>
              <a:rPr lang="en-US" sz="2800" i="1" dirty="0">
                <a:solidFill>
                  <a:srgbClr val="514843"/>
                </a:solidFill>
                <a:latin typeface="Candara" panose="020E0502030303020204" pitchFamily="34" charset="0"/>
              </a:rPr>
            </a:br>
            <a:endParaRPr lang="en-US" sz="2400" dirty="0">
              <a:solidFill>
                <a:srgbClr val="514843"/>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737496" y="164880"/>
            <a:ext cx="3710150" cy="859971"/>
          </a:xfrm>
        </p:spPr>
        <p:txBody>
          <a:bodyPr>
            <a:normAutofit/>
          </a:bodyPr>
          <a:lstStyle/>
          <a:p>
            <a:r>
              <a:rPr lang="en-US" sz="4800" b="1" i="1" dirty="0">
                <a:latin typeface="Candara" panose="020E0502030303020204" pitchFamily="34" charset="0"/>
              </a:rPr>
              <a:t>Titus 2:11-13</a:t>
            </a:r>
            <a:endParaRPr lang="en-US" sz="4800" i="1" dirty="0">
              <a:latin typeface="Candara" panose="020E0502030303020204" pitchFamily="34" charset="0"/>
            </a:endParaRPr>
          </a:p>
        </p:txBody>
      </p:sp>
      <p:sp>
        <p:nvSpPr>
          <p:cNvPr id="14" name="Content Placeholder 13"/>
          <p:cNvSpPr>
            <a:spLocks noGrp="1"/>
          </p:cNvSpPr>
          <p:nvPr>
            <p:ph idx="1"/>
          </p:nvPr>
        </p:nvSpPr>
        <p:spPr>
          <a:xfrm>
            <a:off x="249171" y="1155481"/>
            <a:ext cx="8165486" cy="5282970"/>
          </a:xfrm>
        </p:spPr>
        <p:txBody>
          <a:bodyPr>
            <a:noAutofit/>
          </a:bodyPr>
          <a:lstStyle/>
          <a:p>
            <a:pPr marL="0" indent="0">
              <a:lnSpc>
                <a:spcPts val="4000"/>
              </a:lnSpc>
              <a:buNone/>
            </a:pPr>
            <a:r>
              <a:rPr lang="en-US" sz="4000" b="1" i="1" u="none" strike="noStrike" baseline="0" dirty="0">
                <a:solidFill>
                  <a:schemeClr val="bg1">
                    <a:lumMod val="65000"/>
                  </a:schemeClr>
                </a:solidFill>
                <a:latin typeface="Candara" panose="020E0502030303020204" pitchFamily="34" charset="0"/>
              </a:rPr>
              <a:t>11</a:t>
            </a:r>
            <a:r>
              <a:rPr lang="en-US" sz="4000" b="1" i="1" u="none" strike="noStrike" baseline="0" dirty="0">
                <a:latin typeface="Candara" panose="020E0502030303020204" pitchFamily="34" charset="0"/>
              </a:rPr>
              <a:t> For the grace of God that bringeth salvation hath appeared to all men,</a:t>
            </a:r>
          </a:p>
          <a:p>
            <a:pPr marL="0" indent="0">
              <a:lnSpc>
                <a:spcPts val="4000"/>
              </a:lnSpc>
              <a:buNone/>
            </a:pPr>
            <a:r>
              <a:rPr lang="en-US" sz="4000" b="1" i="1" u="none" strike="noStrike" baseline="0" dirty="0">
                <a:solidFill>
                  <a:schemeClr val="bg1">
                    <a:lumMod val="65000"/>
                  </a:schemeClr>
                </a:solidFill>
                <a:latin typeface="Candara" panose="020E0502030303020204" pitchFamily="34" charset="0"/>
              </a:rPr>
              <a:t>12</a:t>
            </a:r>
            <a:r>
              <a:rPr lang="en-US" sz="4000" b="1" i="1" u="none" strike="noStrike" baseline="0" dirty="0">
                <a:latin typeface="Candara" panose="020E0502030303020204" pitchFamily="34" charset="0"/>
              </a:rPr>
              <a:t> Teaching us that, denying ungodliness and worldly lusts, we should live soberly, righteously, and godly, in this present world; </a:t>
            </a:r>
            <a:endParaRPr lang="en-US" sz="4000" b="1" i="1" dirty="0">
              <a:latin typeface="Candara" panose="020E0502030303020204" pitchFamily="34" charset="0"/>
            </a:endParaRPr>
          </a:p>
          <a:p>
            <a:pPr marL="0" indent="0">
              <a:lnSpc>
                <a:spcPts val="4000"/>
              </a:lnSpc>
              <a:buNone/>
            </a:pPr>
            <a:r>
              <a:rPr lang="en-US" sz="4000" b="1" i="1" u="none" strike="noStrike" baseline="0" dirty="0">
                <a:solidFill>
                  <a:schemeClr val="bg1">
                    <a:lumMod val="65000"/>
                  </a:schemeClr>
                </a:solidFill>
                <a:latin typeface="Candara" panose="020E0502030303020204" pitchFamily="34" charset="0"/>
              </a:rPr>
              <a:t>13</a:t>
            </a:r>
            <a:r>
              <a:rPr lang="en-US" sz="4000" b="1" i="1" u="none" strike="noStrike" baseline="0" dirty="0">
                <a:latin typeface="Candara" panose="020E0502030303020204" pitchFamily="34" charset="0"/>
              </a:rPr>
              <a:t> Looking for that blessed hope, and the glorious appearing of the great God and our </a:t>
            </a:r>
            <a:r>
              <a:rPr lang="en-US" sz="4000" b="1" i="1" u="none" strike="noStrike" baseline="0" dirty="0" err="1">
                <a:latin typeface="Candara" panose="020E0502030303020204" pitchFamily="34" charset="0"/>
              </a:rPr>
              <a:t>Savour</a:t>
            </a:r>
            <a:r>
              <a:rPr lang="en-US" sz="4000" b="1" i="1" u="none" strike="noStrike" baseline="0" dirty="0">
                <a:latin typeface="Candara" panose="020E0502030303020204" pitchFamily="34" charset="0"/>
              </a:rPr>
              <a:t> Jesus Christ</a:t>
            </a:r>
            <a:endParaRPr lang="en-US" sz="40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dirty="0"/>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5234" y="925283"/>
            <a:ext cx="9117880" cy="5932717"/>
          </a:xfrm>
        </p:spPr>
        <p:txBody>
          <a:bodyPr>
            <a:noAutofit/>
          </a:bodyPr>
          <a:lstStyle/>
          <a:p>
            <a:pPr marL="91440" indent="0">
              <a:spcBef>
                <a:spcPts val="0"/>
              </a:spcBef>
              <a:buNone/>
            </a:pPr>
            <a:r>
              <a:rPr lang="en-US" sz="3600" b="1" i="1" dirty="0">
                <a:latin typeface="Candara" panose="020E0502030303020204" pitchFamily="34" charset="0"/>
              </a:rPr>
              <a:t>God’s Grace Appeared To All Men!</a:t>
            </a:r>
            <a:endParaRPr lang="en-US" sz="3600" i="1" dirty="0">
              <a:latin typeface="Candara" panose="020E0502030303020204" pitchFamily="34" charset="0"/>
            </a:endParaRPr>
          </a:p>
          <a:p>
            <a:pPr marL="548640" indent="-365760">
              <a:lnSpc>
                <a:spcPts val="3000"/>
              </a:lnSpc>
              <a:spcBef>
                <a:spcPts val="600"/>
              </a:spcBef>
              <a:buFont typeface="+mj-lt"/>
              <a:buAutoNum type="arabicPeriod"/>
            </a:pPr>
            <a:r>
              <a:rPr lang="en-US" sz="3000" i="1" dirty="0">
                <a:latin typeface="Candara" panose="020E0502030303020204" pitchFamily="34" charset="0"/>
              </a:rPr>
              <a:t>Titus 2:11-14 </a:t>
            </a:r>
            <a:r>
              <a:rPr lang="en-US" sz="3000" dirty="0">
                <a:latin typeface="Candara" panose="020E0502030303020204" pitchFamily="34" charset="0"/>
              </a:rPr>
              <a:t>- #129 – </a:t>
            </a:r>
            <a:r>
              <a:rPr lang="en-US" sz="3000" b="1" i="1" dirty="0">
                <a:latin typeface="Candara" panose="020E0502030303020204" pitchFamily="34" charset="0"/>
              </a:rPr>
              <a:t>Amazing Grace </a:t>
            </a:r>
          </a:p>
          <a:p>
            <a:pPr marL="548640" indent="-365760">
              <a:lnSpc>
                <a:spcPts val="3000"/>
              </a:lnSpc>
              <a:spcBef>
                <a:spcPts val="1200"/>
              </a:spcBef>
              <a:buFont typeface="+mj-lt"/>
              <a:buAutoNum type="arabicPeriod"/>
            </a:pPr>
            <a:r>
              <a:rPr lang="en-US" sz="3000" i="1" dirty="0">
                <a:latin typeface="Candara" panose="020E0502030303020204" pitchFamily="34" charset="0"/>
              </a:rPr>
              <a:t>John 15:13-15 </a:t>
            </a:r>
            <a:r>
              <a:rPr lang="en-US" sz="3000" dirty="0">
                <a:latin typeface="Candara" panose="020E0502030303020204" pitchFamily="34" charset="0"/>
              </a:rPr>
              <a:t>- #800– </a:t>
            </a:r>
            <a:r>
              <a:rPr lang="en-US" sz="3000" b="1" i="1" dirty="0">
                <a:latin typeface="Candara" panose="020E0502030303020204" pitchFamily="34" charset="0"/>
              </a:rPr>
              <a:t>What a Friend We Have in Jesus</a:t>
            </a:r>
          </a:p>
          <a:p>
            <a:pPr marL="91440" indent="0">
              <a:spcBef>
                <a:spcPts val="1200"/>
              </a:spcBef>
              <a:buNone/>
            </a:pPr>
            <a:r>
              <a:rPr lang="en-US" sz="3600" b="1" i="1" dirty="0">
                <a:latin typeface="Candara" panose="020E0502030303020204" pitchFamily="34" charset="0"/>
              </a:rPr>
              <a:t>God’s Grace Brings Salvation!</a:t>
            </a:r>
          </a:p>
          <a:p>
            <a:pPr marL="548640" indent="-365760">
              <a:spcBef>
                <a:spcPts val="0"/>
              </a:spcBef>
              <a:buFont typeface="+mj-lt"/>
              <a:buAutoNum type="arabicPeriod" startAt="3"/>
            </a:pPr>
            <a:r>
              <a:rPr lang="en-US" sz="3000" i="1" dirty="0">
                <a:latin typeface="Candara" panose="020E0502030303020204" pitchFamily="34" charset="0"/>
              </a:rPr>
              <a:t>Rom. 5:17-21 - #111 – </a:t>
            </a:r>
            <a:r>
              <a:rPr lang="en-US" sz="3000" b="1" i="1" dirty="0">
                <a:latin typeface="Candara" panose="020E0502030303020204" pitchFamily="34" charset="0"/>
              </a:rPr>
              <a:t>Grace Greater Than Our Sin</a:t>
            </a:r>
          </a:p>
          <a:p>
            <a:pPr marL="548640" indent="-365760">
              <a:spcBef>
                <a:spcPts val="600"/>
              </a:spcBef>
              <a:buFont typeface="+mj-lt"/>
              <a:buAutoNum type="arabicPeriod" startAt="3"/>
            </a:pPr>
            <a:r>
              <a:rPr lang="en-US" sz="3000" i="1" dirty="0">
                <a:latin typeface="Candara" panose="020E0502030303020204" pitchFamily="34" charset="0"/>
              </a:rPr>
              <a:t>Luke 15:14-21 - #381</a:t>
            </a:r>
            <a:r>
              <a:rPr lang="en-US" sz="3000" dirty="0">
                <a:latin typeface="Candara" panose="020E0502030303020204" pitchFamily="34" charset="0"/>
              </a:rPr>
              <a:t> – </a:t>
            </a:r>
            <a:r>
              <a:rPr lang="en-US" sz="3000" b="1" i="1" dirty="0">
                <a:latin typeface="Candara" panose="020E0502030303020204" pitchFamily="34" charset="0"/>
              </a:rPr>
              <a:t>Years I Spent In Vanity </a:t>
            </a:r>
          </a:p>
          <a:p>
            <a:pPr marL="91440" indent="0">
              <a:lnSpc>
                <a:spcPts val="4320"/>
              </a:lnSpc>
              <a:spcBef>
                <a:spcPts val="1200"/>
              </a:spcBef>
              <a:buNone/>
            </a:pPr>
            <a:r>
              <a:rPr lang="en-US" sz="3600" b="1" i="1" dirty="0">
                <a:latin typeface="Candara" panose="020E0502030303020204" pitchFamily="34" charset="0"/>
              </a:rPr>
              <a:t>God’s Grace Teaches Us To Stop Sinning!</a:t>
            </a:r>
          </a:p>
          <a:p>
            <a:pPr marL="548640" indent="-365760">
              <a:lnSpc>
                <a:spcPts val="3000"/>
              </a:lnSpc>
              <a:spcBef>
                <a:spcPts val="600"/>
              </a:spcBef>
              <a:buFont typeface="+mj-lt"/>
              <a:buAutoNum type="arabicPeriod" startAt="5"/>
            </a:pPr>
            <a:r>
              <a:rPr lang="en-US" sz="3000" i="1" dirty="0">
                <a:latin typeface="Candara" panose="020E0502030303020204" pitchFamily="34" charset="0"/>
              </a:rPr>
              <a:t>1 Pet. 2:20-25 </a:t>
            </a:r>
            <a:r>
              <a:rPr lang="en-US" sz="3000" dirty="0">
                <a:latin typeface="Candara" panose="020E0502030303020204" pitchFamily="34" charset="0"/>
              </a:rPr>
              <a:t>- #415 – </a:t>
            </a:r>
            <a:r>
              <a:rPr lang="en-US" sz="3000" b="1" i="1" dirty="0">
                <a:latin typeface="Candara" panose="020E0502030303020204" pitchFamily="34" charset="0"/>
              </a:rPr>
              <a:t>Each Step I Take </a:t>
            </a:r>
          </a:p>
          <a:p>
            <a:pPr marL="548640" indent="-365760">
              <a:lnSpc>
                <a:spcPts val="3000"/>
              </a:lnSpc>
              <a:spcBef>
                <a:spcPts val="1200"/>
              </a:spcBef>
              <a:buFont typeface="+mj-lt"/>
              <a:buAutoNum type="arabicPeriod" startAt="5"/>
            </a:pPr>
            <a:r>
              <a:rPr lang="en-US" sz="3000" i="1" dirty="0">
                <a:latin typeface="Candara" panose="020E0502030303020204" pitchFamily="34" charset="0"/>
              </a:rPr>
              <a:t>Mark  8:34-37 </a:t>
            </a:r>
            <a:r>
              <a:rPr lang="en-US" sz="3000" dirty="0">
                <a:latin typeface="Candara" panose="020E0502030303020204" pitchFamily="34" charset="0"/>
              </a:rPr>
              <a:t>- #695 </a:t>
            </a:r>
            <a:r>
              <a:rPr lang="en-US" sz="3000" i="1" dirty="0">
                <a:latin typeface="Candara" panose="020E0502030303020204" pitchFamily="34" charset="0"/>
              </a:rPr>
              <a:t>– </a:t>
            </a:r>
            <a:r>
              <a:rPr lang="en-US" sz="3000" b="1" i="1" dirty="0">
                <a:latin typeface="Candara" panose="020E0502030303020204" pitchFamily="34" charset="0"/>
              </a:rPr>
              <a:t>None of Self and All of Thee</a:t>
            </a:r>
          </a:p>
          <a:p>
            <a:pPr lvl="1">
              <a:lnSpc>
                <a:spcPts val="1680"/>
              </a:lnSpc>
              <a:spcBef>
                <a:spcPts val="30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0" y="184920"/>
            <a:ext cx="9144000" cy="735643"/>
          </a:xfrm>
        </p:spPr>
        <p:txBody>
          <a:bodyPr anchor="ctr"/>
          <a:lstStyle/>
          <a:p>
            <a:r>
              <a:rPr lang="en-US" sz="4400" b="1" i="1" dirty="0">
                <a:solidFill>
                  <a:srgbClr val="514943"/>
                </a:solidFill>
                <a:latin typeface="Candara" panose="020E0502030303020204" pitchFamily="34" charset="0"/>
              </a:rPr>
              <a:t>“Amazing Grace”</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0885" y="920563"/>
            <a:ext cx="9148839" cy="5937437"/>
          </a:xfrm>
        </p:spPr>
        <p:txBody>
          <a:bodyPr>
            <a:normAutofit/>
          </a:bodyPr>
          <a:lstStyle/>
          <a:p>
            <a:pPr marL="91440" indent="0">
              <a:spcBef>
                <a:spcPts val="600"/>
              </a:spcBef>
              <a:buNone/>
            </a:pPr>
            <a:r>
              <a:rPr lang="en-US" sz="3600" b="1" i="1" dirty="0">
                <a:latin typeface="Candara" panose="020E0502030303020204" pitchFamily="34" charset="0"/>
              </a:rPr>
              <a:t>God’s Grace Teaches Us How To Live Godly!</a:t>
            </a:r>
          </a:p>
          <a:p>
            <a:pPr marL="548640" indent="-365760">
              <a:lnSpc>
                <a:spcPts val="3000"/>
              </a:lnSpc>
              <a:spcBef>
                <a:spcPts val="600"/>
              </a:spcBef>
              <a:buFont typeface="+mj-lt"/>
              <a:buAutoNum type="arabicPeriod" startAt="7"/>
            </a:pPr>
            <a:r>
              <a:rPr lang="en-US" sz="3000" i="1" dirty="0">
                <a:latin typeface="Candara" panose="020E0502030303020204" pitchFamily="34" charset="0"/>
              </a:rPr>
              <a:t>2 Tim 3:14-17 </a:t>
            </a:r>
            <a:r>
              <a:rPr lang="en-US" sz="3000" dirty="0">
                <a:latin typeface="Candara" panose="020E0502030303020204" pitchFamily="34" charset="0"/>
              </a:rPr>
              <a:t>- #450 – </a:t>
            </a:r>
            <a:r>
              <a:rPr lang="en-US" sz="3000" b="1" i="1" dirty="0">
                <a:latin typeface="Candara" panose="020E0502030303020204" pitchFamily="34" charset="0"/>
              </a:rPr>
              <a:t>Give Me the Bible </a:t>
            </a:r>
          </a:p>
          <a:p>
            <a:pPr marL="548640" indent="-365760">
              <a:lnSpc>
                <a:spcPts val="3000"/>
              </a:lnSpc>
              <a:spcBef>
                <a:spcPts val="1200"/>
              </a:spcBef>
              <a:buFont typeface="+mj-lt"/>
              <a:buAutoNum type="arabicPeriod" startAt="7"/>
            </a:pPr>
            <a:r>
              <a:rPr lang="en-US" sz="3000" i="1" dirty="0">
                <a:latin typeface="Candara" panose="020E0502030303020204" pitchFamily="34" charset="0"/>
              </a:rPr>
              <a:t>Gal. 2:20 </a:t>
            </a:r>
            <a:r>
              <a:rPr lang="fr-FR" sz="3000" dirty="0">
                <a:latin typeface="Candara" panose="020E0502030303020204" pitchFamily="34" charset="0"/>
              </a:rPr>
              <a:t>- </a:t>
            </a:r>
            <a:r>
              <a:rPr lang="en-US" sz="3000" dirty="0">
                <a:latin typeface="Candara" panose="020E0502030303020204" pitchFamily="34" charset="0"/>
              </a:rPr>
              <a:t>#594 </a:t>
            </a:r>
            <a:r>
              <a:rPr lang="en-US" sz="3000" i="1" dirty="0">
                <a:latin typeface="Candara" panose="020E0502030303020204" pitchFamily="34" charset="0"/>
              </a:rPr>
              <a:t>–</a:t>
            </a:r>
            <a:r>
              <a:rPr lang="en-US" sz="3000" b="1" i="1" dirty="0">
                <a:latin typeface="Candara" panose="020E0502030303020204" pitchFamily="34" charset="0"/>
              </a:rPr>
              <a:t> Live for Jesus</a:t>
            </a:r>
          </a:p>
          <a:p>
            <a:pPr marL="91440" indent="0">
              <a:spcBef>
                <a:spcPts val="1200"/>
              </a:spcBef>
              <a:buNone/>
            </a:pPr>
            <a:r>
              <a:rPr lang="en-US" sz="3600" b="1" i="1" dirty="0">
                <a:latin typeface="Candara" panose="020E0502030303020204" pitchFamily="34" charset="0"/>
              </a:rPr>
              <a:t>God’s Grace Assures Our Hope!</a:t>
            </a:r>
          </a:p>
          <a:p>
            <a:pPr marL="697230" indent="-514350">
              <a:spcBef>
                <a:spcPts val="0"/>
              </a:spcBef>
              <a:buFont typeface="+mj-lt"/>
              <a:buAutoNum type="arabicPeriod" startAt="9"/>
            </a:pPr>
            <a:r>
              <a:rPr lang="en-US" sz="3000" i="1" dirty="0">
                <a:latin typeface="Candara" panose="020E0502030303020204" pitchFamily="34" charset="0"/>
              </a:rPr>
              <a:t>1 Thess. 4:13-18 - #851 – </a:t>
            </a:r>
            <a:r>
              <a:rPr lang="en-US" sz="3000" b="1" i="1" dirty="0">
                <a:latin typeface="Candara" panose="020E0502030303020204" pitchFamily="34" charset="0"/>
              </a:rPr>
              <a:t>I’ll Fly Away</a:t>
            </a:r>
          </a:p>
          <a:p>
            <a:pPr marL="697230" indent="-514350">
              <a:lnSpc>
                <a:spcPts val="3600"/>
              </a:lnSpc>
              <a:spcBef>
                <a:spcPts val="1200"/>
              </a:spcBef>
              <a:buFont typeface="+mj-lt"/>
              <a:buAutoNum type="arabicPeriod" startAt="9"/>
            </a:pPr>
            <a:r>
              <a:rPr lang="en-US" sz="3000" i="1" dirty="0">
                <a:latin typeface="Candara" panose="020E0502030303020204" pitchFamily="34" charset="0"/>
              </a:rPr>
              <a:t>Titus 3:1-7 - #113 – </a:t>
            </a:r>
            <a:r>
              <a:rPr lang="en-US" sz="3000" b="1" i="1" dirty="0">
                <a:latin typeface="Candara" panose="020E0502030303020204" pitchFamily="34" charset="0"/>
              </a:rPr>
              <a:t>His Grace Reaches Me</a:t>
            </a:r>
          </a:p>
          <a:p>
            <a:pPr marL="91440" indent="0">
              <a:spcBef>
                <a:spcPts val="2400"/>
              </a:spcBef>
              <a:buNone/>
            </a:pPr>
            <a:r>
              <a:rPr lang="en-US" sz="3500" b="1" dirty="0">
                <a:latin typeface="Candara" panose="020E0502030303020204" pitchFamily="34" charset="0"/>
              </a:rPr>
              <a:t>INVITATION READING </a:t>
            </a:r>
            <a:r>
              <a:rPr lang="fr-FR" sz="3500" i="1" dirty="0">
                <a:latin typeface="Candara" panose="020E0502030303020204" pitchFamily="34" charset="0"/>
              </a:rPr>
              <a:t>–</a:t>
            </a:r>
            <a:r>
              <a:rPr lang="en-US" sz="3500" i="1" dirty="0">
                <a:latin typeface="Candara" panose="020E0502030303020204" pitchFamily="34" charset="0"/>
              </a:rPr>
              <a:t> 2 Cor. 8:9</a:t>
            </a:r>
          </a:p>
          <a:p>
            <a:pPr marL="300038" lvl="1" indent="0">
              <a:lnSpc>
                <a:spcPts val="2800"/>
              </a:lnSpc>
              <a:spcBef>
                <a:spcPts val="600"/>
              </a:spcBef>
              <a:buNone/>
            </a:pPr>
            <a:r>
              <a:rPr lang="en-US" sz="2800" dirty="0">
                <a:latin typeface="Candara" panose="020E0502030303020204" pitchFamily="34" charset="0"/>
              </a:rPr>
              <a:t>#</a:t>
            </a:r>
            <a:r>
              <a:rPr lang="en-US" sz="3000" dirty="0">
                <a:latin typeface="Candara" panose="020E0502030303020204" pitchFamily="34" charset="0"/>
              </a:rPr>
              <a:t>943 – </a:t>
            </a:r>
            <a:r>
              <a:rPr lang="en-US" sz="3000" b="1" i="1" dirty="0">
                <a:latin typeface="Candara" panose="020E0502030303020204" pitchFamily="34" charset="0"/>
              </a:rPr>
              <a:t>Do You Know My Jesus?</a:t>
            </a:r>
            <a:endParaRPr lang="en-US" sz="2600" b="1" i="1" dirty="0">
              <a:latin typeface="Candara" panose="020E0502030303020204" pitchFamily="34" charset="0"/>
            </a:endParaRPr>
          </a:p>
          <a:p>
            <a:pPr lvl="1">
              <a:spcBef>
                <a:spcPts val="48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7" name="Title 1">
            <a:extLst>
              <a:ext uri="{FF2B5EF4-FFF2-40B4-BE49-F238E27FC236}">
                <a16:creationId xmlns:a16="http://schemas.microsoft.com/office/drawing/2014/main" id="{F8554842-8A4F-60C5-4F4D-A8C73F8A3DF1}"/>
              </a:ext>
            </a:extLst>
          </p:cNvPr>
          <p:cNvSpPr>
            <a:spLocks noGrp="1"/>
          </p:cNvSpPr>
          <p:nvPr>
            <p:ph type="title"/>
          </p:nvPr>
        </p:nvSpPr>
        <p:spPr>
          <a:xfrm>
            <a:off x="0" y="184920"/>
            <a:ext cx="9144000" cy="735643"/>
          </a:xfrm>
        </p:spPr>
        <p:txBody>
          <a:bodyPr anchor="ctr"/>
          <a:lstStyle/>
          <a:p>
            <a:r>
              <a:rPr lang="en-US" sz="4400" b="1" i="1" dirty="0">
                <a:solidFill>
                  <a:srgbClr val="514943"/>
                </a:solidFill>
                <a:latin typeface="Candara" panose="020E0502030303020204" pitchFamily="34" charset="0"/>
              </a:rPr>
              <a:t>“Amazing Grace”</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rgbClr val="DEDAD7"/>
          </a:solidFill>
          <a:ln>
            <a:solidFill>
              <a:schemeClr val="tx1"/>
            </a:solidFill>
          </a:ln>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a:t>
            </a:r>
            <a:r>
              <a:rPr lang="en-US" altLang="en-US" sz="2475" i="1" dirty="0">
                <a:latin typeface="Candara" panose="020E0502030303020204" pitchFamily="34" charset="0"/>
              </a:rPr>
              <a:t>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a:t>
            </a:r>
            <a:r>
              <a:rPr lang="en-US" altLang="en-US" sz="2475" i="1" dirty="0">
                <a:latin typeface="Candara" panose="020E0502030303020204" pitchFamily="34" charset="0"/>
              </a:rPr>
              <a:t>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t>
            </a:r>
            <a:r>
              <a:rPr lang="en-US" altLang="en-US" sz="2475" i="1" dirty="0">
                <a:latin typeface="Candara" panose="020E0502030303020204" pitchFamily="34" charset="0"/>
              </a:rPr>
              <a:t>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a:t>
            </a:r>
            <a:r>
              <a:rPr lang="en-US" altLang="en-US" sz="2475" i="1" dirty="0">
                <a:latin typeface="Candara" panose="020E0502030303020204" pitchFamily="34" charset="0"/>
              </a:rPr>
              <a:t>Matthew 10:32</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t>
            </a:r>
            <a:r>
              <a:rPr lang="en-US" altLang="en-US" sz="2475"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1956</TotalTime>
  <Words>758</Words>
  <Application>Microsoft Office PowerPoint</Application>
  <PresentationFormat>On-screen Show (4:3)</PresentationFormat>
  <Paragraphs>54</Paragraphs>
  <Slides>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Candara</vt:lpstr>
      <vt:lpstr>Century Gothic</vt:lpstr>
      <vt:lpstr>Courier New</vt:lpstr>
      <vt:lpstr>Palatino Linotype</vt:lpstr>
      <vt:lpstr>Wingdings</vt:lpstr>
      <vt:lpstr>Company background presentation</vt:lpstr>
      <vt:lpstr>“Amazing Grace” Sermon-In-Song </vt:lpstr>
      <vt:lpstr>Titus 2:11-13</vt:lpstr>
      <vt:lpstr>“Amazing Grace” </vt:lpstr>
      <vt:lpstr>“Amazing Grace”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61</cp:revision>
  <cp:lastPrinted>2024-09-28T23:16:29Z</cp:lastPrinted>
  <dcterms:created xsi:type="dcterms:W3CDTF">2022-01-30T22:20:48Z</dcterms:created>
  <dcterms:modified xsi:type="dcterms:W3CDTF">2024-09-30T15:06:06Z</dcterms:modified>
</cp:coreProperties>
</file>